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59" r:id="rId5"/>
    <p:sldId id="257" r:id="rId6"/>
    <p:sldId id="258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DD6512"/>
    <a:srgbClr val="D883FF"/>
    <a:srgbClr val="00FA00"/>
    <a:srgbClr val="FF85FF"/>
    <a:srgbClr val="FFD579"/>
    <a:srgbClr val="FF40FF"/>
    <a:srgbClr val="73F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2AD43-EAEE-5C48-96F4-DC3053AC7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517970A-7CBB-8C72-114A-D54F577FC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CDE3A0-D77E-FFE6-4319-6EEEC25C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0DD4A4-A195-F792-0305-E2A47CBF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78DC35-9895-0500-8AE3-27BE566B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11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11EED-FA8B-E50F-922A-27F2415A7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6343EB-497B-682E-72AC-9054F36DC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76175D-7DBD-FB70-6380-F62C57F5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11A389-3BC6-D8A9-AC91-61AF5CEB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41B6A0-01BB-AF2E-2875-605157034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3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2E9D02D-765F-871E-3BC6-75AD85A0D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2788BE-908C-76DC-0009-CDE5E418F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D89432-83A0-85B7-54F4-4CC98D79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2490B4-1DD2-B22E-2CF1-7B4562D5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746CFF-8BE1-E852-4F95-FAAC131B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57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D06CA-F5AD-E45D-D6BE-627B398C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830E86-26D8-B02C-E4FC-F17C93310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C67A25-DC5D-55F7-FCD9-A34E02888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2B618E-08FE-9DA7-9FD9-0CC5EE38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AB3A1A-0C12-EF78-E43B-7C8DD30C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51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CC0681-EE74-CF20-3394-D8ED643BB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5167F4-EF0A-5BAB-62A3-77C385AE6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06E389-046E-11C0-4549-98101F7B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B856B5-BB11-2E28-BF11-D279340E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D4E82C-7CF9-F1F4-304C-805C5CBB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24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CED482-7C01-8F6C-FA47-BE32EF5F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998726-13E5-5912-72C1-0488493C7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BEB2E9-BFB5-E73B-02B6-2630FE15D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9543AC-222A-A444-496C-482FB8C1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37F36F-C565-1315-4C1B-A974367F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C5315A-2D8F-E5C2-3127-8E6E4BA7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72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8765A-F23D-586B-B438-C95C89AD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C218CC-6B88-EC09-D722-5A141A9AB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5D00F1-F6C7-A0CA-5971-FC3520382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51560D-2D8A-5433-EB2D-C3FA8EA55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94421E-D17E-24FC-EB95-F9836F07F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2A0916-BC0A-EFA3-6C42-0DC7AAA1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3A480AE-49ED-C679-8860-81649239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C9B990D-F76C-8867-37E9-12C17E68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70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E0CE4-528F-E5DC-15EB-460DF1B5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B25EFC-B942-BA33-8072-9A7E07EC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199A49-D5F4-4B37-F272-EE74B9282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A9190CF-1C46-FC0C-79F9-9B0EF6B4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1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81D9CF8-5589-94B0-2A65-5C8E3E279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8222F2-B67C-5FEF-AF77-A6215C5F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FFD73B-19B4-085D-BF44-EBFCC135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98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D5952-5190-7C1C-17BB-FDB556579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48601C-435B-9EC2-E142-595E3C416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FBE22E-3F8A-38A1-0D8A-9017C6C44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5232A5-3827-3B0B-A8C3-F60A9EEF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ED14AE-59BE-E834-7DB2-7B2D2CF4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CF8744-C56B-9D02-EFFD-9E4876AF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63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7414C5-71A1-F89A-114B-508D2F5A4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9EDF52C-175A-A97B-1A25-64CC9B8BE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079160-44AA-E0AB-C73E-C372DABC9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FE31B8-4823-8FFD-789D-50364234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C7711C-EE0E-D894-E54F-3EEB6F38C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1D3773-75E6-2D43-C378-F1E4050F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77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7A44A1-D4DF-C177-DBF1-B7BBBA92F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2E3BAB-DDBE-9C54-A8D1-EC99D7AEE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91E020-8292-FB1F-B49B-36009700B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28BA0-D84C-1B42-BC23-482537E27F25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3E32C0-1B28-1630-4128-D8E4C7672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845D91-4E5F-9F18-AE88-04BC80F54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0239-66FD-7648-A958-E6BC79845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45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E9FA2829-AFA7-F1F6-8C79-99107D7478B1}"/>
              </a:ext>
            </a:extLst>
          </p:cNvPr>
          <p:cNvSpPr/>
          <p:nvPr/>
        </p:nvSpPr>
        <p:spPr>
          <a:xfrm rot="20510110">
            <a:off x="7205314" y="313981"/>
            <a:ext cx="188055" cy="265090"/>
          </a:xfrm>
          <a:custGeom>
            <a:avLst/>
            <a:gdLst>
              <a:gd name="connsiteX0" fmla="*/ 152592 w 188055"/>
              <a:gd name="connsiteY0" fmla="*/ 9 h 265090"/>
              <a:gd name="connsiteX1" fmla="*/ 73217 w 188055"/>
              <a:gd name="connsiteY1" fmla="*/ 133359 h 265090"/>
              <a:gd name="connsiteX2" fmla="*/ 187517 w 188055"/>
              <a:gd name="connsiteY2" fmla="*/ 260359 h 265090"/>
              <a:gd name="connsiteX3" fmla="*/ 111317 w 188055"/>
              <a:gd name="connsiteY3" fmla="*/ 228609 h 265090"/>
              <a:gd name="connsiteX4" fmla="*/ 192 w 188055"/>
              <a:gd name="connsiteY4" fmla="*/ 139709 h 265090"/>
              <a:gd name="connsiteX5" fmla="*/ 152592 w 188055"/>
              <a:gd name="connsiteY5" fmla="*/ 9 h 26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55" h="265090">
                <a:moveTo>
                  <a:pt x="152592" y="9"/>
                </a:moveTo>
                <a:cubicBezTo>
                  <a:pt x="164763" y="-1049"/>
                  <a:pt x="67396" y="89967"/>
                  <a:pt x="73217" y="133359"/>
                </a:cubicBezTo>
                <a:cubicBezTo>
                  <a:pt x="79038" y="176751"/>
                  <a:pt x="181167" y="244484"/>
                  <a:pt x="187517" y="260359"/>
                </a:cubicBezTo>
                <a:cubicBezTo>
                  <a:pt x="193867" y="276234"/>
                  <a:pt x="142538" y="248717"/>
                  <a:pt x="111317" y="228609"/>
                </a:cubicBezTo>
                <a:cubicBezTo>
                  <a:pt x="80096" y="208501"/>
                  <a:pt x="-4570" y="171459"/>
                  <a:pt x="192" y="139709"/>
                </a:cubicBezTo>
                <a:cubicBezTo>
                  <a:pt x="4954" y="107959"/>
                  <a:pt x="140421" y="1067"/>
                  <a:pt x="152592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57FE2C36-069C-3BA1-8B3E-C161D40103D4}"/>
              </a:ext>
            </a:extLst>
          </p:cNvPr>
          <p:cNvSpPr/>
          <p:nvPr/>
        </p:nvSpPr>
        <p:spPr>
          <a:xfrm rot="20510110">
            <a:off x="7192120" y="272142"/>
            <a:ext cx="440990" cy="226683"/>
          </a:xfrm>
          <a:custGeom>
            <a:avLst/>
            <a:gdLst>
              <a:gd name="connsiteX0" fmla="*/ 190501 w 440990"/>
              <a:gd name="connsiteY0" fmla="*/ 9843 h 226683"/>
              <a:gd name="connsiteX1" fmla="*/ 254001 w 440990"/>
              <a:gd name="connsiteY1" fmla="*/ 28893 h 226683"/>
              <a:gd name="connsiteX2" fmla="*/ 428626 w 440990"/>
              <a:gd name="connsiteY2" fmla="*/ 70168 h 226683"/>
              <a:gd name="connsiteX3" fmla="*/ 396876 w 440990"/>
              <a:gd name="connsiteY3" fmla="*/ 174943 h 226683"/>
              <a:gd name="connsiteX4" fmla="*/ 158751 w 440990"/>
              <a:gd name="connsiteY4" fmla="*/ 225743 h 226683"/>
              <a:gd name="connsiteX5" fmla="*/ 1 w 440990"/>
              <a:gd name="connsiteY5" fmla="*/ 190818 h 226683"/>
              <a:gd name="connsiteX6" fmla="*/ 190501 w 440990"/>
              <a:gd name="connsiteY6" fmla="*/ 9843 h 22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990" h="226683">
                <a:moveTo>
                  <a:pt x="190501" y="9843"/>
                </a:moveTo>
                <a:cubicBezTo>
                  <a:pt x="232834" y="-17145"/>
                  <a:pt x="214314" y="18839"/>
                  <a:pt x="254001" y="28893"/>
                </a:cubicBezTo>
                <a:cubicBezTo>
                  <a:pt x="293688" y="38947"/>
                  <a:pt x="404814" y="45826"/>
                  <a:pt x="428626" y="70168"/>
                </a:cubicBezTo>
                <a:cubicBezTo>
                  <a:pt x="452439" y="94510"/>
                  <a:pt x="441855" y="149014"/>
                  <a:pt x="396876" y="174943"/>
                </a:cubicBezTo>
                <a:cubicBezTo>
                  <a:pt x="351897" y="200872"/>
                  <a:pt x="224897" y="223097"/>
                  <a:pt x="158751" y="225743"/>
                </a:cubicBezTo>
                <a:cubicBezTo>
                  <a:pt x="92605" y="228389"/>
                  <a:pt x="530" y="227860"/>
                  <a:pt x="1" y="190818"/>
                </a:cubicBezTo>
                <a:cubicBezTo>
                  <a:pt x="-528" y="153776"/>
                  <a:pt x="148168" y="36831"/>
                  <a:pt x="190501" y="984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D9D9E42D-7676-54F4-3AE6-68CAE8FD3BE7}"/>
              </a:ext>
            </a:extLst>
          </p:cNvPr>
          <p:cNvSpPr/>
          <p:nvPr/>
        </p:nvSpPr>
        <p:spPr>
          <a:xfrm>
            <a:off x="7311526" y="263430"/>
            <a:ext cx="143697" cy="89586"/>
          </a:xfrm>
          <a:custGeom>
            <a:avLst/>
            <a:gdLst>
              <a:gd name="connsiteX0" fmla="*/ 63999 w 143697"/>
              <a:gd name="connsiteY0" fmla="*/ 95 h 89586"/>
              <a:gd name="connsiteX1" fmla="*/ 499 w 143697"/>
              <a:gd name="connsiteY1" fmla="*/ 73120 h 89586"/>
              <a:gd name="connsiteX2" fmla="*/ 102099 w 143697"/>
              <a:gd name="connsiteY2" fmla="*/ 88995 h 89586"/>
              <a:gd name="connsiteX3" fmla="*/ 143374 w 143697"/>
              <a:gd name="connsiteY3" fmla="*/ 60420 h 89586"/>
              <a:gd name="connsiteX4" fmla="*/ 83049 w 143697"/>
              <a:gd name="connsiteY4" fmla="*/ 57245 h 89586"/>
              <a:gd name="connsiteX5" fmla="*/ 63999 w 143697"/>
              <a:gd name="connsiteY5" fmla="*/ 95 h 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697" h="89586">
                <a:moveTo>
                  <a:pt x="63999" y="95"/>
                </a:moveTo>
                <a:cubicBezTo>
                  <a:pt x="50241" y="2741"/>
                  <a:pt x="-5851" y="58303"/>
                  <a:pt x="499" y="73120"/>
                </a:cubicBezTo>
                <a:cubicBezTo>
                  <a:pt x="6849" y="87937"/>
                  <a:pt x="78286" y="91112"/>
                  <a:pt x="102099" y="88995"/>
                </a:cubicBezTo>
                <a:cubicBezTo>
                  <a:pt x="125912" y="86878"/>
                  <a:pt x="146549" y="65712"/>
                  <a:pt x="143374" y="60420"/>
                </a:cubicBezTo>
                <a:cubicBezTo>
                  <a:pt x="140199" y="55128"/>
                  <a:pt x="94691" y="63595"/>
                  <a:pt x="83049" y="57245"/>
                </a:cubicBezTo>
                <a:cubicBezTo>
                  <a:pt x="71407" y="50895"/>
                  <a:pt x="77757" y="-2551"/>
                  <a:pt x="63999" y="95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78" name="グループ化 1177">
            <a:extLst>
              <a:ext uri="{FF2B5EF4-FFF2-40B4-BE49-F238E27FC236}">
                <a16:creationId xmlns:a16="http://schemas.microsoft.com/office/drawing/2014/main" id="{ABE9B7D2-DB30-C00C-20E4-27F98850138B}"/>
              </a:ext>
            </a:extLst>
          </p:cNvPr>
          <p:cNvGrpSpPr/>
          <p:nvPr/>
        </p:nvGrpSpPr>
        <p:grpSpPr>
          <a:xfrm rot="13406990">
            <a:off x="6448266" y="5177367"/>
            <a:ext cx="1474092" cy="492725"/>
            <a:chOff x="8461364" y="3563647"/>
            <a:chExt cx="1474092" cy="492725"/>
          </a:xfrm>
        </p:grpSpPr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C041E389-A773-7D28-E935-102A23E71D8B}"/>
                </a:ext>
              </a:extLst>
            </p:cNvPr>
            <p:cNvSpPr/>
            <p:nvPr/>
          </p:nvSpPr>
          <p:spPr>
            <a:xfrm>
              <a:off x="8636000" y="3563647"/>
              <a:ext cx="1267286" cy="464903"/>
            </a:xfrm>
            <a:custGeom>
              <a:avLst/>
              <a:gdLst>
                <a:gd name="connsiteX0" fmla="*/ 0 w 1267286"/>
                <a:gd name="connsiteY0" fmla="*/ 260208 h 464903"/>
                <a:gd name="connsiteX1" fmla="*/ 775855 w 1267286"/>
                <a:gd name="connsiteY1" fmla="*/ 84717 h 464903"/>
                <a:gd name="connsiteX2" fmla="*/ 1163782 w 1267286"/>
                <a:gd name="connsiteY2" fmla="*/ 1589 h 464903"/>
                <a:gd name="connsiteX3" fmla="*/ 1145309 w 1267286"/>
                <a:gd name="connsiteY3" fmla="*/ 38535 h 464903"/>
                <a:gd name="connsiteX4" fmla="*/ 1265382 w 1267286"/>
                <a:gd name="connsiteY4" fmla="*/ 140135 h 464903"/>
                <a:gd name="connsiteX5" fmla="*/ 1034473 w 1267286"/>
                <a:gd name="connsiteY5" fmla="*/ 195553 h 464903"/>
                <a:gd name="connsiteX6" fmla="*/ 166255 w 1267286"/>
                <a:gd name="connsiteY6" fmla="*/ 449553 h 464903"/>
                <a:gd name="connsiteX7" fmla="*/ 46182 w 1267286"/>
                <a:gd name="connsiteY7" fmla="*/ 426462 h 464903"/>
                <a:gd name="connsiteX8" fmla="*/ 55418 w 1267286"/>
                <a:gd name="connsiteY8" fmla="*/ 343335 h 464903"/>
                <a:gd name="connsiteX9" fmla="*/ 41564 w 1267286"/>
                <a:gd name="connsiteY9" fmla="*/ 315626 h 464903"/>
                <a:gd name="connsiteX10" fmla="*/ 0 w 1267286"/>
                <a:gd name="connsiteY10" fmla="*/ 260208 h 46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7286" h="464903">
                  <a:moveTo>
                    <a:pt x="0" y="260208"/>
                  </a:moveTo>
                  <a:lnTo>
                    <a:pt x="775855" y="84717"/>
                  </a:lnTo>
                  <a:lnTo>
                    <a:pt x="1163782" y="1589"/>
                  </a:lnTo>
                  <a:cubicBezTo>
                    <a:pt x="1225358" y="-6108"/>
                    <a:pt x="1128376" y="15444"/>
                    <a:pt x="1145309" y="38535"/>
                  </a:cubicBezTo>
                  <a:cubicBezTo>
                    <a:pt x="1162242" y="61626"/>
                    <a:pt x="1283855" y="113965"/>
                    <a:pt x="1265382" y="140135"/>
                  </a:cubicBezTo>
                  <a:cubicBezTo>
                    <a:pt x="1246909" y="166305"/>
                    <a:pt x="1217661" y="143983"/>
                    <a:pt x="1034473" y="195553"/>
                  </a:cubicBezTo>
                  <a:cubicBezTo>
                    <a:pt x="851285" y="247123"/>
                    <a:pt x="330970" y="411068"/>
                    <a:pt x="166255" y="449553"/>
                  </a:cubicBezTo>
                  <a:cubicBezTo>
                    <a:pt x="1540" y="488038"/>
                    <a:pt x="64655" y="444165"/>
                    <a:pt x="46182" y="426462"/>
                  </a:cubicBezTo>
                  <a:cubicBezTo>
                    <a:pt x="27709" y="408759"/>
                    <a:pt x="56188" y="361808"/>
                    <a:pt x="55418" y="343335"/>
                  </a:cubicBezTo>
                  <a:cubicBezTo>
                    <a:pt x="54648" y="324862"/>
                    <a:pt x="51570" y="327171"/>
                    <a:pt x="41564" y="315626"/>
                  </a:cubicBezTo>
                  <a:cubicBezTo>
                    <a:pt x="31558" y="304081"/>
                    <a:pt x="13470" y="289071"/>
                    <a:pt x="0" y="2602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74" name="グループ化 1173">
              <a:extLst>
                <a:ext uri="{FF2B5EF4-FFF2-40B4-BE49-F238E27FC236}">
                  <a16:creationId xmlns:a16="http://schemas.microsoft.com/office/drawing/2014/main" id="{68B78DD7-528C-F78E-4BDD-81F8949CA5F7}"/>
                </a:ext>
              </a:extLst>
            </p:cNvPr>
            <p:cNvGrpSpPr/>
            <p:nvPr/>
          </p:nvGrpSpPr>
          <p:grpSpPr>
            <a:xfrm rot="10507150">
              <a:off x="8461364" y="3574298"/>
              <a:ext cx="1474092" cy="482074"/>
              <a:chOff x="9218141" y="3694510"/>
              <a:chExt cx="1474092" cy="482074"/>
            </a:xfrm>
          </p:grpSpPr>
          <p:sp>
            <p:nvSpPr>
              <p:cNvPr id="1082" name="フリーフォーム 1081">
                <a:extLst>
                  <a:ext uri="{FF2B5EF4-FFF2-40B4-BE49-F238E27FC236}">
                    <a16:creationId xmlns:a16="http://schemas.microsoft.com/office/drawing/2014/main" id="{87A5D5DF-F0E4-2556-AE84-001A83D06AB6}"/>
                  </a:ext>
                </a:extLst>
              </p:cNvPr>
              <p:cNvSpPr/>
              <p:nvPr/>
            </p:nvSpPr>
            <p:spPr>
              <a:xfrm>
                <a:off x="9218141" y="3766140"/>
                <a:ext cx="1251703" cy="287614"/>
              </a:xfrm>
              <a:custGeom>
                <a:avLst/>
                <a:gdLst>
                  <a:gd name="connsiteX0" fmla="*/ 0 w 1251703"/>
                  <a:gd name="connsiteY0" fmla="*/ 225092 h 287614"/>
                  <a:gd name="connsiteX1" fmla="*/ 1025610 w 1251703"/>
                  <a:gd name="connsiteY1" fmla="*/ 52098 h 287614"/>
                  <a:gd name="connsiteX2" fmla="*/ 1223318 w 1251703"/>
                  <a:gd name="connsiteY2" fmla="*/ 113882 h 287614"/>
                  <a:gd name="connsiteX3" fmla="*/ 1235675 w 1251703"/>
                  <a:gd name="connsiteY3" fmla="*/ 286876 h 287614"/>
                  <a:gd name="connsiteX4" fmla="*/ 1235675 w 1251703"/>
                  <a:gd name="connsiteY4" fmla="*/ 39741 h 287614"/>
                  <a:gd name="connsiteX5" fmla="*/ 1025610 w 1251703"/>
                  <a:gd name="connsiteY5" fmla="*/ 15028 h 287614"/>
                  <a:gd name="connsiteX6" fmla="*/ 0 w 1251703"/>
                  <a:gd name="connsiteY6" fmla="*/ 225092 h 287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1703" h="287614">
                    <a:moveTo>
                      <a:pt x="0" y="225092"/>
                    </a:moveTo>
                    <a:cubicBezTo>
                      <a:pt x="0" y="231270"/>
                      <a:pt x="821724" y="70633"/>
                      <a:pt x="1025610" y="52098"/>
                    </a:cubicBezTo>
                    <a:cubicBezTo>
                      <a:pt x="1229496" y="33563"/>
                      <a:pt x="1188307" y="74752"/>
                      <a:pt x="1223318" y="113882"/>
                    </a:cubicBezTo>
                    <a:cubicBezTo>
                      <a:pt x="1258329" y="153012"/>
                      <a:pt x="1233616" y="299233"/>
                      <a:pt x="1235675" y="286876"/>
                    </a:cubicBezTo>
                    <a:cubicBezTo>
                      <a:pt x="1237735" y="274519"/>
                      <a:pt x="1270686" y="85049"/>
                      <a:pt x="1235675" y="39741"/>
                    </a:cubicBezTo>
                    <a:cubicBezTo>
                      <a:pt x="1200664" y="-5567"/>
                      <a:pt x="1227437" y="-9686"/>
                      <a:pt x="1025610" y="15028"/>
                    </a:cubicBezTo>
                    <a:cubicBezTo>
                      <a:pt x="823783" y="39742"/>
                      <a:pt x="0" y="218914"/>
                      <a:pt x="0" y="22509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 1153">
                <a:extLst>
                  <a:ext uri="{FF2B5EF4-FFF2-40B4-BE49-F238E27FC236}">
                    <a16:creationId xmlns:a16="http://schemas.microsoft.com/office/drawing/2014/main" id="{3CAC640C-4019-97AA-195E-D42104B72C20}"/>
                  </a:ext>
                </a:extLst>
              </p:cNvPr>
              <p:cNvSpPr/>
              <p:nvPr/>
            </p:nvSpPr>
            <p:spPr>
              <a:xfrm>
                <a:off x="9248789" y="3953868"/>
                <a:ext cx="1365665" cy="222716"/>
              </a:xfrm>
              <a:custGeom>
                <a:avLst/>
                <a:gdLst>
                  <a:gd name="connsiteX0" fmla="*/ 1365665 w 1365665"/>
                  <a:gd name="connsiteY0" fmla="*/ 294 h 222716"/>
                  <a:gd name="connsiteX1" fmla="*/ 574833 w 1365665"/>
                  <a:gd name="connsiteY1" fmla="*/ 123862 h 222716"/>
                  <a:gd name="connsiteX2" fmla="*/ 105276 w 1365665"/>
                  <a:gd name="connsiteY2" fmla="*/ 222716 h 222716"/>
                  <a:gd name="connsiteX3" fmla="*/ 105276 w 1365665"/>
                  <a:gd name="connsiteY3" fmla="*/ 123862 h 222716"/>
                  <a:gd name="connsiteX4" fmla="*/ 6422 w 1365665"/>
                  <a:gd name="connsiteY4" fmla="*/ 294 h 222716"/>
                  <a:gd name="connsiteX5" fmla="*/ 43492 w 1365665"/>
                  <a:gd name="connsiteY5" fmla="*/ 160932 h 222716"/>
                  <a:gd name="connsiteX6" fmla="*/ 315341 w 1365665"/>
                  <a:gd name="connsiteY6" fmla="*/ 123862 h 222716"/>
                  <a:gd name="connsiteX7" fmla="*/ 1365665 w 1365665"/>
                  <a:gd name="connsiteY7" fmla="*/ 294 h 222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5665" h="222716">
                    <a:moveTo>
                      <a:pt x="1365665" y="294"/>
                    </a:moveTo>
                    <a:lnTo>
                      <a:pt x="574833" y="123862"/>
                    </a:lnTo>
                    <a:cubicBezTo>
                      <a:pt x="364768" y="160932"/>
                      <a:pt x="183535" y="222716"/>
                      <a:pt x="105276" y="222716"/>
                    </a:cubicBezTo>
                    <a:cubicBezTo>
                      <a:pt x="27017" y="222716"/>
                      <a:pt x="121752" y="160932"/>
                      <a:pt x="105276" y="123862"/>
                    </a:cubicBezTo>
                    <a:cubicBezTo>
                      <a:pt x="88800" y="86792"/>
                      <a:pt x="16719" y="-5884"/>
                      <a:pt x="6422" y="294"/>
                    </a:cubicBezTo>
                    <a:cubicBezTo>
                      <a:pt x="-3875" y="6472"/>
                      <a:pt x="-7994" y="140337"/>
                      <a:pt x="43492" y="160932"/>
                    </a:cubicBezTo>
                    <a:cubicBezTo>
                      <a:pt x="94978" y="181527"/>
                      <a:pt x="315341" y="123862"/>
                      <a:pt x="315341" y="123862"/>
                    </a:cubicBezTo>
                    <a:lnTo>
                      <a:pt x="1365665" y="29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 1172">
                <a:extLst>
                  <a:ext uri="{FF2B5EF4-FFF2-40B4-BE49-F238E27FC236}">
                    <a16:creationId xmlns:a16="http://schemas.microsoft.com/office/drawing/2014/main" id="{08E141C7-5B2C-BDCC-7EB0-DBE6D0BFE226}"/>
                  </a:ext>
                </a:extLst>
              </p:cNvPr>
              <p:cNvSpPr/>
              <p:nvPr/>
            </p:nvSpPr>
            <p:spPr>
              <a:xfrm>
                <a:off x="10317737" y="3694510"/>
                <a:ext cx="374496" cy="284816"/>
              </a:xfrm>
              <a:custGeom>
                <a:avLst/>
                <a:gdLst>
                  <a:gd name="connsiteX0" fmla="*/ 155 w 374496"/>
                  <a:gd name="connsiteY0" fmla="*/ 160 h 284816"/>
                  <a:gd name="connsiteX1" fmla="*/ 247290 w 374496"/>
                  <a:gd name="connsiteY1" fmla="*/ 111371 h 284816"/>
                  <a:gd name="connsiteX2" fmla="*/ 197863 w 374496"/>
                  <a:gd name="connsiteY2" fmla="*/ 234939 h 284816"/>
                  <a:gd name="connsiteX3" fmla="*/ 49582 w 374496"/>
                  <a:gd name="connsiteY3" fmla="*/ 284366 h 284816"/>
                  <a:gd name="connsiteX4" fmla="*/ 333787 w 374496"/>
                  <a:gd name="connsiteY4" fmla="*/ 210225 h 284816"/>
                  <a:gd name="connsiteX5" fmla="*/ 358501 w 374496"/>
                  <a:gd name="connsiteY5" fmla="*/ 86658 h 284816"/>
                  <a:gd name="connsiteX6" fmla="*/ 197863 w 374496"/>
                  <a:gd name="connsiteY6" fmla="*/ 111371 h 284816"/>
                  <a:gd name="connsiteX7" fmla="*/ 222577 w 374496"/>
                  <a:gd name="connsiteY7" fmla="*/ 234939 h 284816"/>
                  <a:gd name="connsiteX8" fmla="*/ 210220 w 374496"/>
                  <a:gd name="connsiteY8" fmla="*/ 136085 h 284816"/>
                  <a:gd name="connsiteX9" fmla="*/ 155 w 374496"/>
                  <a:gd name="connsiteY9" fmla="*/ 160 h 284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4496" h="284816">
                    <a:moveTo>
                      <a:pt x="155" y="160"/>
                    </a:moveTo>
                    <a:cubicBezTo>
                      <a:pt x="6333" y="-3959"/>
                      <a:pt x="214339" y="72241"/>
                      <a:pt x="247290" y="111371"/>
                    </a:cubicBezTo>
                    <a:cubicBezTo>
                      <a:pt x="280241" y="150501"/>
                      <a:pt x="230814" y="206107"/>
                      <a:pt x="197863" y="234939"/>
                    </a:cubicBezTo>
                    <a:cubicBezTo>
                      <a:pt x="164912" y="263771"/>
                      <a:pt x="26928" y="288485"/>
                      <a:pt x="49582" y="284366"/>
                    </a:cubicBezTo>
                    <a:cubicBezTo>
                      <a:pt x="72236" y="280247"/>
                      <a:pt x="282301" y="243176"/>
                      <a:pt x="333787" y="210225"/>
                    </a:cubicBezTo>
                    <a:cubicBezTo>
                      <a:pt x="385274" y="177274"/>
                      <a:pt x="381155" y="103134"/>
                      <a:pt x="358501" y="86658"/>
                    </a:cubicBezTo>
                    <a:cubicBezTo>
                      <a:pt x="335847" y="70182"/>
                      <a:pt x="220517" y="86657"/>
                      <a:pt x="197863" y="111371"/>
                    </a:cubicBezTo>
                    <a:cubicBezTo>
                      <a:pt x="175209" y="136085"/>
                      <a:pt x="220518" y="230820"/>
                      <a:pt x="222577" y="234939"/>
                    </a:cubicBezTo>
                    <a:cubicBezTo>
                      <a:pt x="224636" y="239058"/>
                      <a:pt x="247290" y="169036"/>
                      <a:pt x="210220" y="136085"/>
                    </a:cubicBezTo>
                    <a:cubicBezTo>
                      <a:pt x="173150" y="103134"/>
                      <a:pt x="-6023" y="4279"/>
                      <a:pt x="155" y="1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B271B12A-9B96-E504-A42B-1D6A60F5C7A2}"/>
              </a:ext>
            </a:extLst>
          </p:cNvPr>
          <p:cNvSpPr/>
          <p:nvPr/>
        </p:nvSpPr>
        <p:spPr>
          <a:xfrm>
            <a:off x="4538353" y="5398042"/>
            <a:ext cx="344330" cy="253301"/>
          </a:xfrm>
          <a:custGeom>
            <a:avLst/>
            <a:gdLst>
              <a:gd name="connsiteX0" fmla="*/ 29 w 344330"/>
              <a:gd name="connsiteY0" fmla="*/ 116700 h 253301"/>
              <a:gd name="connsiteX1" fmla="*/ 181565 w 344330"/>
              <a:gd name="connsiteY1" fmla="*/ 2400 h 253301"/>
              <a:gd name="connsiteX2" fmla="*/ 336206 w 344330"/>
              <a:gd name="connsiteY2" fmla="*/ 56188 h 253301"/>
              <a:gd name="connsiteX3" fmla="*/ 309312 w 344330"/>
              <a:gd name="connsiteY3" fmla="*/ 251170 h 253301"/>
              <a:gd name="connsiteX4" fmla="*/ 195012 w 344330"/>
              <a:gd name="connsiteY4" fmla="*/ 157041 h 253301"/>
              <a:gd name="connsiteX5" fmla="*/ 29 w 344330"/>
              <a:gd name="connsiteY5" fmla="*/ 116700 h 25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330" h="253301">
                <a:moveTo>
                  <a:pt x="29" y="116700"/>
                </a:moveTo>
                <a:cubicBezTo>
                  <a:pt x="-2212" y="90926"/>
                  <a:pt x="125536" y="12485"/>
                  <a:pt x="181565" y="2400"/>
                </a:cubicBezTo>
                <a:cubicBezTo>
                  <a:pt x="237594" y="-7685"/>
                  <a:pt x="314915" y="14726"/>
                  <a:pt x="336206" y="56188"/>
                </a:cubicBezTo>
                <a:cubicBezTo>
                  <a:pt x="357497" y="97650"/>
                  <a:pt x="332844" y="234361"/>
                  <a:pt x="309312" y="251170"/>
                </a:cubicBezTo>
                <a:cubicBezTo>
                  <a:pt x="285780" y="267979"/>
                  <a:pt x="243197" y="180573"/>
                  <a:pt x="195012" y="157041"/>
                </a:cubicBezTo>
                <a:cubicBezTo>
                  <a:pt x="146827" y="133509"/>
                  <a:pt x="2270" y="142474"/>
                  <a:pt x="29" y="116700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DF17576B-B7BF-769E-E8B2-C66156F96DEF}"/>
              </a:ext>
            </a:extLst>
          </p:cNvPr>
          <p:cNvSpPr/>
          <p:nvPr/>
        </p:nvSpPr>
        <p:spPr>
          <a:xfrm>
            <a:off x="3549983" y="4744160"/>
            <a:ext cx="633594" cy="450103"/>
          </a:xfrm>
          <a:custGeom>
            <a:avLst/>
            <a:gdLst>
              <a:gd name="connsiteX0" fmla="*/ 443793 w 633594"/>
              <a:gd name="connsiteY0" fmla="*/ 10823 h 450103"/>
              <a:gd name="connsiteX1" fmla="*/ 309323 w 633594"/>
              <a:gd name="connsiteY1" fmla="*/ 225976 h 450103"/>
              <a:gd name="connsiteX2" fmla="*/ 41 w 633594"/>
              <a:gd name="connsiteY2" fmla="*/ 447852 h 450103"/>
              <a:gd name="connsiteX3" fmla="*/ 289152 w 633594"/>
              <a:gd name="connsiteY3" fmla="*/ 340276 h 450103"/>
              <a:gd name="connsiteX4" fmla="*/ 537923 w 633594"/>
              <a:gd name="connsiteY4" fmla="*/ 333552 h 450103"/>
              <a:gd name="connsiteX5" fmla="*/ 537923 w 633594"/>
              <a:gd name="connsiteY5" fmla="*/ 165464 h 450103"/>
              <a:gd name="connsiteX6" fmla="*/ 632052 w 633594"/>
              <a:gd name="connsiteY6" fmla="*/ 44440 h 450103"/>
              <a:gd name="connsiteX7" fmla="*/ 443793 w 633594"/>
              <a:gd name="connsiteY7" fmla="*/ 10823 h 45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594" h="450103">
                <a:moveTo>
                  <a:pt x="443793" y="10823"/>
                </a:moveTo>
                <a:cubicBezTo>
                  <a:pt x="390005" y="41079"/>
                  <a:pt x="383282" y="153138"/>
                  <a:pt x="309323" y="225976"/>
                </a:cubicBezTo>
                <a:cubicBezTo>
                  <a:pt x="235364" y="298814"/>
                  <a:pt x="3403" y="428802"/>
                  <a:pt x="41" y="447852"/>
                </a:cubicBezTo>
                <a:cubicBezTo>
                  <a:pt x="-3321" y="466902"/>
                  <a:pt x="199505" y="359326"/>
                  <a:pt x="289152" y="340276"/>
                </a:cubicBezTo>
                <a:cubicBezTo>
                  <a:pt x="378799" y="321226"/>
                  <a:pt x="496461" y="362687"/>
                  <a:pt x="537923" y="333552"/>
                </a:cubicBezTo>
                <a:cubicBezTo>
                  <a:pt x="579385" y="304417"/>
                  <a:pt x="522235" y="213649"/>
                  <a:pt x="537923" y="165464"/>
                </a:cubicBezTo>
                <a:cubicBezTo>
                  <a:pt x="553611" y="117279"/>
                  <a:pt x="646620" y="67972"/>
                  <a:pt x="632052" y="44440"/>
                </a:cubicBezTo>
                <a:cubicBezTo>
                  <a:pt x="617484" y="20908"/>
                  <a:pt x="497581" y="-19433"/>
                  <a:pt x="443793" y="10823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D33CEF43-30F1-3ED8-2276-F2D6A51A5333}"/>
              </a:ext>
            </a:extLst>
          </p:cNvPr>
          <p:cNvSpPr/>
          <p:nvPr/>
        </p:nvSpPr>
        <p:spPr>
          <a:xfrm>
            <a:off x="2197480" y="4566491"/>
            <a:ext cx="824070" cy="418510"/>
          </a:xfrm>
          <a:custGeom>
            <a:avLst/>
            <a:gdLst>
              <a:gd name="connsiteX0" fmla="*/ 370908 w 824070"/>
              <a:gd name="connsiteY0" fmla="*/ 233 h 418510"/>
              <a:gd name="connsiteX1" fmla="*/ 653296 w 824070"/>
              <a:gd name="connsiteY1" fmla="*/ 215386 h 418510"/>
              <a:gd name="connsiteX2" fmla="*/ 814661 w 824070"/>
              <a:gd name="connsiteY2" fmla="*/ 296068 h 418510"/>
              <a:gd name="connsiteX3" fmla="*/ 377632 w 824070"/>
              <a:gd name="connsiteY3" fmla="*/ 349856 h 418510"/>
              <a:gd name="connsiteX4" fmla="*/ 1114 w 824070"/>
              <a:gd name="connsiteY4" fmla="*/ 417092 h 418510"/>
              <a:gd name="connsiteX5" fmla="*/ 263332 w 824070"/>
              <a:gd name="connsiteY5" fmla="*/ 282621 h 418510"/>
              <a:gd name="connsiteX6" fmla="*/ 303673 w 824070"/>
              <a:gd name="connsiteY6" fmla="*/ 175045 h 418510"/>
              <a:gd name="connsiteX7" fmla="*/ 370908 w 824070"/>
              <a:gd name="connsiteY7" fmla="*/ 233 h 41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4070" h="418510">
                <a:moveTo>
                  <a:pt x="370908" y="233"/>
                </a:moveTo>
                <a:cubicBezTo>
                  <a:pt x="429178" y="6956"/>
                  <a:pt x="579337" y="166080"/>
                  <a:pt x="653296" y="215386"/>
                </a:cubicBezTo>
                <a:cubicBezTo>
                  <a:pt x="727255" y="264692"/>
                  <a:pt x="860605" y="273656"/>
                  <a:pt x="814661" y="296068"/>
                </a:cubicBezTo>
                <a:cubicBezTo>
                  <a:pt x="768717" y="318480"/>
                  <a:pt x="513223" y="329685"/>
                  <a:pt x="377632" y="349856"/>
                </a:cubicBezTo>
                <a:cubicBezTo>
                  <a:pt x="242041" y="370027"/>
                  <a:pt x="20164" y="428298"/>
                  <a:pt x="1114" y="417092"/>
                </a:cubicBezTo>
                <a:cubicBezTo>
                  <a:pt x="-17936" y="405886"/>
                  <a:pt x="212905" y="322962"/>
                  <a:pt x="263332" y="282621"/>
                </a:cubicBezTo>
                <a:cubicBezTo>
                  <a:pt x="313759" y="242280"/>
                  <a:pt x="285744" y="216507"/>
                  <a:pt x="303673" y="175045"/>
                </a:cubicBezTo>
                <a:cubicBezTo>
                  <a:pt x="321602" y="133583"/>
                  <a:pt x="312638" y="-6490"/>
                  <a:pt x="370908" y="233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B45C3811-1C90-2992-769E-CEC98935F3A1}"/>
              </a:ext>
            </a:extLst>
          </p:cNvPr>
          <p:cNvSpPr/>
          <p:nvPr/>
        </p:nvSpPr>
        <p:spPr>
          <a:xfrm>
            <a:off x="1297898" y="5301363"/>
            <a:ext cx="471135" cy="543007"/>
          </a:xfrm>
          <a:custGeom>
            <a:avLst/>
            <a:gdLst>
              <a:gd name="connsiteX0" fmla="*/ 6467 w 471135"/>
              <a:gd name="connsiteY0" fmla="*/ 11673 h 543007"/>
              <a:gd name="connsiteX1" fmla="*/ 167831 w 471135"/>
              <a:gd name="connsiteY1" fmla="*/ 374743 h 543007"/>
              <a:gd name="connsiteX2" fmla="*/ 87149 w 471135"/>
              <a:gd name="connsiteY2" fmla="*/ 542831 h 543007"/>
              <a:gd name="connsiteX3" fmla="*/ 288855 w 471135"/>
              <a:gd name="connsiteY3" fmla="*/ 401637 h 543007"/>
              <a:gd name="connsiteX4" fmla="*/ 470390 w 471135"/>
              <a:gd name="connsiteY4" fmla="*/ 159590 h 543007"/>
              <a:gd name="connsiteX5" fmla="*/ 356090 w 471135"/>
              <a:gd name="connsiteY5" fmla="*/ 18396 h 543007"/>
              <a:gd name="connsiteX6" fmla="*/ 430049 w 471135"/>
              <a:gd name="connsiteY6" fmla="*/ 78908 h 543007"/>
              <a:gd name="connsiteX7" fmla="*/ 6467 w 471135"/>
              <a:gd name="connsiteY7" fmla="*/ 11673 h 54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135" h="543007">
                <a:moveTo>
                  <a:pt x="6467" y="11673"/>
                </a:moveTo>
                <a:cubicBezTo>
                  <a:pt x="-37236" y="60979"/>
                  <a:pt x="154384" y="286217"/>
                  <a:pt x="167831" y="374743"/>
                </a:cubicBezTo>
                <a:cubicBezTo>
                  <a:pt x="181278" y="463269"/>
                  <a:pt x="66978" y="538349"/>
                  <a:pt x="87149" y="542831"/>
                </a:cubicBezTo>
                <a:cubicBezTo>
                  <a:pt x="107320" y="547313"/>
                  <a:pt x="224982" y="465510"/>
                  <a:pt x="288855" y="401637"/>
                </a:cubicBezTo>
                <a:cubicBezTo>
                  <a:pt x="352728" y="337764"/>
                  <a:pt x="459184" y="223463"/>
                  <a:pt x="470390" y="159590"/>
                </a:cubicBezTo>
                <a:cubicBezTo>
                  <a:pt x="481596" y="95717"/>
                  <a:pt x="362813" y="31843"/>
                  <a:pt x="356090" y="18396"/>
                </a:cubicBezTo>
                <a:cubicBezTo>
                  <a:pt x="349367" y="4949"/>
                  <a:pt x="488319" y="72185"/>
                  <a:pt x="430049" y="78908"/>
                </a:cubicBezTo>
                <a:cubicBezTo>
                  <a:pt x="371779" y="85631"/>
                  <a:pt x="50170" y="-37633"/>
                  <a:pt x="6467" y="11673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098242E-FCD1-8925-FC9E-2C6FBA19D6BD}"/>
              </a:ext>
            </a:extLst>
          </p:cNvPr>
          <p:cNvSpPr/>
          <p:nvPr/>
        </p:nvSpPr>
        <p:spPr>
          <a:xfrm>
            <a:off x="723015" y="4792972"/>
            <a:ext cx="737171" cy="262378"/>
          </a:xfrm>
          <a:custGeom>
            <a:avLst/>
            <a:gdLst>
              <a:gd name="connsiteX0" fmla="*/ 695650 w 737171"/>
              <a:gd name="connsiteY0" fmla="*/ 22522 h 262378"/>
              <a:gd name="connsiteX1" fmla="*/ 23297 w 737171"/>
              <a:gd name="connsiteY1" fmla="*/ 2352 h 262378"/>
              <a:gd name="connsiteX2" fmla="*/ 319132 w 737171"/>
              <a:gd name="connsiteY2" fmla="*/ 29246 h 262378"/>
              <a:gd name="connsiteX3" fmla="*/ 3126 w 737171"/>
              <a:gd name="connsiteY3" fmla="*/ 257846 h 262378"/>
              <a:gd name="connsiteX4" fmla="*/ 184661 w 737171"/>
              <a:gd name="connsiteY4" fmla="*/ 170440 h 262378"/>
              <a:gd name="connsiteX5" fmla="*/ 614967 w 737171"/>
              <a:gd name="connsiteY5" fmla="*/ 35970 h 262378"/>
              <a:gd name="connsiteX6" fmla="*/ 695650 w 737171"/>
              <a:gd name="connsiteY6" fmla="*/ 22522 h 26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171" h="262378">
                <a:moveTo>
                  <a:pt x="695650" y="22522"/>
                </a:moveTo>
                <a:cubicBezTo>
                  <a:pt x="597038" y="16919"/>
                  <a:pt x="86050" y="1231"/>
                  <a:pt x="23297" y="2352"/>
                </a:cubicBezTo>
                <a:cubicBezTo>
                  <a:pt x="-39456" y="3473"/>
                  <a:pt x="322494" y="-13336"/>
                  <a:pt x="319132" y="29246"/>
                </a:cubicBezTo>
                <a:cubicBezTo>
                  <a:pt x="315770" y="71828"/>
                  <a:pt x="25538" y="234314"/>
                  <a:pt x="3126" y="257846"/>
                </a:cubicBezTo>
                <a:cubicBezTo>
                  <a:pt x="-19286" y="281378"/>
                  <a:pt x="82687" y="207419"/>
                  <a:pt x="184661" y="170440"/>
                </a:cubicBezTo>
                <a:cubicBezTo>
                  <a:pt x="286634" y="133461"/>
                  <a:pt x="533164" y="59502"/>
                  <a:pt x="614967" y="35970"/>
                </a:cubicBezTo>
                <a:cubicBezTo>
                  <a:pt x="696770" y="12438"/>
                  <a:pt x="794262" y="28125"/>
                  <a:pt x="695650" y="22522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66442EAF-5B6F-BEBF-B1CA-3B6A146584B5}"/>
              </a:ext>
            </a:extLst>
          </p:cNvPr>
          <p:cNvSpPr/>
          <p:nvPr/>
        </p:nvSpPr>
        <p:spPr>
          <a:xfrm>
            <a:off x="307184" y="4069062"/>
            <a:ext cx="485923" cy="355594"/>
          </a:xfrm>
          <a:custGeom>
            <a:avLst/>
            <a:gdLst>
              <a:gd name="connsiteX0" fmla="*/ 432404 w 485923"/>
              <a:gd name="connsiteY0" fmla="*/ 121 h 355594"/>
              <a:gd name="connsiteX1" fmla="*/ 156740 w 485923"/>
              <a:gd name="connsiteY1" fmla="*/ 174932 h 355594"/>
              <a:gd name="connsiteX2" fmla="*/ 2098 w 485923"/>
              <a:gd name="connsiteY2" fmla="*/ 349744 h 355594"/>
              <a:gd name="connsiteX3" fmla="*/ 264316 w 485923"/>
              <a:gd name="connsiteY3" fmla="*/ 309403 h 355594"/>
              <a:gd name="connsiteX4" fmla="*/ 425681 w 485923"/>
              <a:gd name="connsiteY4" fmla="*/ 262338 h 355594"/>
              <a:gd name="connsiteX5" fmla="*/ 479469 w 485923"/>
              <a:gd name="connsiteY5" fmla="*/ 114421 h 355594"/>
              <a:gd name="connsiteX6" fmla="*/ 291210 w 485923"/>
              <a:gd name="connsiteY6" fmla="*/ 201827 h 355594"/>
              <a:gd name="connsiteX7" fmla="*/ 432404 w 485923"/>
              <a:gd name="connsiteY7" fmla="*/ 121 h 35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923" h="355594">
                <a:moveTo>
                  <a:pt x="432404" y="121"/>
                </a:moveTo>
                <a:cubicBezTo>
                  <a:pt x="409992" y="-4362"/>
                  <a:pt x="228458" y="116662"/>
                  <a:pt x="156740" y="174932"/>
                </a:cubicBezTo>
                <a:cubicBezTo>
                  <a:pt x="85022" y="233203"/>
                  <a:pt x="-15831" y="327332"/>
                  <a:pt x="2098" y="349744"/>
                </a:cubicBezTo>
                <a:cubicBezTo>
                  <a:pt x="20027" y="372156"/>
                  <a:pt x="193719" y="323971"/>
                  <a:pt x="264316" y="309403"/>
                </a:cubicBezTo>
                <a:cubicBezTo>
                  <a:pt x="334913" y="294835"/>
                  <a:pt x="389822" y="294835"/>
                  <a:pt x="425681" y="262338"/>
                </a:cubicBezTo>
                <a:cubicBezTo>
                  <a:pt x="461540" y="229841"/>
                  <a:pt x="501881" y="124506"/>
                  <a:pt x="479469" y="114421"/>
                </a:cubicBezTo>
                <a:cubicBezTo>
                  <a:pt x="457057" y="104336"/>
                  <a:pt x="303537" y="218636"/>
                  <a:pt x="291210" y="201827"/>
                </a:cubicBezTo>
                <a:cubicBezTo>
                  <a:pt x="278883" y="185018"/>
                  <a:pt x="454816" y="4604"/>
                  <a:pt x="432404" y="121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3D7A1C75-6C02-72E1-6018-E78FFEDBBCC9}"/>
              </a:ext>
            </a:extLst>
          </p:cNvPr>
          <p:cNvSpPr/>
          <p:nvPr/>
        </p:nvSpPr>
        <p:spPr>
          <a:xfrm>
            <a:off x="134228" y="3613760"/>
            <a:ext cx="397518" cy="341123"/>
          </a:xfrm>
          <a:custGeom>
            <a:avLst/>
            <a:gdLst>
              <a:gd name="connsiteX0" fmla="*/ 243 w 397518"/>
              <a:gd name="connsiteY0" fmla="*/ 246993 h 341123"/>
              <a:gd name="connsiteX1" fmla="*/ 316248 w 397518"/>
              <a:gd name="connsiteY1" fmla="*/ 4946 h 341123"/>
              <a:gd name="connsiteX2" fmla="*/ 296078 w 397518"/>
              <a:gd name="connsiteY2" fmla="*/ 92352 h 341123"/>
              <a:gd name="connsiteX3" fmla="*/ 396931 w 397518"/>
              <a:gd name="connsiteY3" fmla="*/ 193205 h 341123"/>
              <a:gd name="connsiteX4" fmla="*/ 242290 w 397518"/>
              <a:gd name="connsiteY4" fmla="*/ 294058 h 341123"/>
              <a:gd name="connsiteX5" fmla="*/ 243 w 397518"/>
              <a:gd name="connsiteY5" fmla="*/ 341123 h 341123"/>
              <a:gd name="connsiteX6" fmla="*/ 289354 w 397518"/>
              <a:gd name="connsiteY6" fmla="*/ 294058 h 341123"/>
              <a:gd name="connsiteX7" fmla="*/ 243 w 397518"/>
              <a:gd name="connsiteY7" fmla="*/ 246993 h 34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518" h="341123">
                <a:moveTo>
                  <a:pt x="243" y="246993"/>
                </a:moveTo>
                <a:cubicBezTo>
                  <a:pt x="4725" y="198808"/>
                  <a:pt x="266942" y="30719"/>
                  <a:pt x="316248" y="4946"/>
                </a:cubicBezTo>
                <a:cubicBezTo>
                  <a:pt x="365554" y="-20827"/>
                  <a:pt x="282631" y="60976"/>
                  <a:pt x="296078" y="92352"/>
                </a:cubicBezTo>
                <a:cubicBezTo>
                  <a:pt x="309525" y="123728"/>
                  <a:pt x="405896" y="159587"/>
                  <a:pt x="396931" y="193205"/>
                </a:cubicBezTo>
                <a:cubicBezTo>
                  <a:pt x="387966" y="226823"/>
                  <a:pt x="308405" y="269405"/>
                  <a:pt x="242290" y="294058"/>
                </a:cubicBezTo>
                <a:cubicBezTo>
                  <a:pt x="176175" y="318711"/>
                  <a:pt x="-7601" y="341123"/>
                  <a:pt x="243" y="341123"/>
                </a:cubicBezTo>
                <a:cubicBezTo>
                  <a:pt x="8087" y="341123"/>
                  <a:pt x="283751" y="305264"/>
                  <a:pt x="289354" y="294058"/>
                </a:cubicBezTo>
                <a:cubicBezTo>
                  <a:pt x="294957" y="282852"/>
                  <a:pt x="-4239" y="295178"/>
                  <a:pt x="243" y="246993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C27C85E8-72E1-5146-CB13-06CEA5F55D95}"/>
              </a:ext>
            </a:extLst>
          </p:cNvPr>
          <p:cNvSpPr/>
          <p:nvPr/>
        </p:nvSpPr>
        <p:spPr>
          <a:xfrm>
            <a:off x="7692694" y="5459732"/>
            <a:ext cx="221963" cy="364889"/>
          </a:xfrm>
          <a:custGeom>
            <a:avLst/>
            <a:gdLst>
              <a:gd name="connsiteX0" fmla="*/ 113576 w 221963"/>
              <a:gd name="connsiteY0" fmla="*/ 33893 h 364889"/>
              <a:gd name="connsiteX1" fmla="*/ 221949 w 221963"/>
              <a:gd name="connsiteY1" fmla="*/ 189679 h 364889"/>
              <a:gd name="connsiteX2" fmla="*/ 120349 w 221963"/>
              <a:gd name="connsiteY2" fmla="*/ 328533 h 364889"/>
              <a:gd name="connsiteX3" fmla="*/ 1816 w 221963"/>
              <a:gd name="connsiteY3" fmla="*/ 359013 h 364889"/>
              <a:gd name="connsiteX4" fmla="*/ 49229 w 221963"/>
              <a:gd name="connsiteY4" fmla="*/ 233706 h 364889"/>
              <a:gd name="connsiteX5" fmla="*/ 59389 w 221963"/>
              <a:gd name="connsiteY5" fmla="*/ 71146 h 364889"/>
              <a:gd name="connsiteX6" fmla="*/ 89869 w 221963"/>
              <a:gd name="connsiteY6" fmla="*/ 94853 h 364889"/>
              <a:gd name="connsiteX7" fmla="*/ 5202 w 221963"/>
              <a:gd name="connsiteY7" fmla="*/ 26 h 364889"/>
              <a:gd name="connsiteX8" fmla="*/ 113576 w 221963"/>
              <a:gd name="connsiteY8" fmla="*/ 84693 h 364889"/>
              <a:gd name="connsiteX9" fmla="*/ 113576 w 221963"/>
              <a:gd name="connsiteY9" fmla="*/ 33893 h 36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63" h="364889">
                <a:moveTo>
                  <a:pt x="113576" y="33893"/>
                </a:moveTo>
                <a:cubicBezTo>
                  <a:pt x="131638" y="51391"/>
                  <a:pt x="220820" y="140572"/>
                  <a:pt x="221949" y="189679"/>
                </a:cubicBezTo>
                <a:cubicBezTo>
                  <a:pt x="223078" y="238786"/>
                  <a:pt x="157038" y="300311"/>
                  <a:pt x="120349" y="328533"/>
                </a:cubicBezTo>
                <a:cubicBezTo>
                  <a:pt x="83660" y="356755"/>
                  <a:pt x="13669" y="374817"/>
                  <a:pt x="1816" y="359013"/>
                </a:cubicBezTo>
                <a:cubicBezTo>
                  <a:pt x="-10037" y="343209"/>
                  <a:pt x="39634" y="281684"/>
                  <a:pt x="49229" y="233706"/>
                </a:cubicBezTo>
                <a:cubicBezTo>
                  <a:pt x="58824" y="185728"/>
                  <a:pt x="52616" y="94288"/>
                  <a:pt x="59389" y="71146"/>
                </a:cubicBezTo>
                <a:cubicBezTo>
                  <a:pt x="66162" y="48004"/>
                  <a:pt x="98900" y="106706"/>
                  <a:pt x="89869" y="94853"/>
                </a:cubicBezTo>
                <a:cubicBezTo>
                  <a:pt x="80838" y="83000"/>
                  <a:pt x="1251" y="1719"/>
                  <a:pt x="5202" y="26"/>
                </a:cubicBezTo>
                <a:cubicBezTo>
                  <a:pt x="9153" y="-1667"/>
                  <a:pt x="95514" y="77355"/>
                  <a:pt x="113576" y="84693"/>
                </a:cubicBezTo>
                <a:cubicBezTo>
                  <a:pt x="131638" y="92031"/>
                  <a:pt x="95514" y="16395"/>
                  <a:pt x="113576" y="338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ドラゴン | DRAGON QUEST Wiki | Fandom" hidden="1">
            <a:extLst>
              <a:ext uri="{FF2B5EF4-FFF2-40B4-BE49-F238E27FC236}">
                <a16:creationId xmlns:a16="http://schemas.microsoft.com/office/drawing/2014/main" id="{E3C19EB2-B7C1-B98D-F87A-087FA26C2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317313"/>
            <a:ext cx="7529513" cy="622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2" name="グループ化 1171">
            <a:extLst>
              <a:ext uri="{FF2B5EF4-FFF2-40B4-BE49-F238E27FC236}">
                <a16:creationId xmlns:a16="http://schemas.microsoft.com/office/drawing/2014/main" id="{E416E011-6E57-7437-988A-054D498FE6A7}"/>
              </a:ext>
            </a:extLst>
          </p:cNvPr>
          <p:cNvGrpSpPr/>
          <p:nvPr/>
        </p:nvGrpSpPr>
        <p:grpSpPr>
          <a:xfrm>
            <a:off x="148503" y="28359"/>
            <a:ext cx="7966800" cy="6295554"/>
            <a:chOff x="758100" y="349641"/>
            <a:chExt cx="7966800" cy="6295554"/>
          </a:xfrm>
        </p:grpSpPr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05B1EBD7-00A3-5311-EE3D-90ABE65D3F02}"/>
                </a:ext>
              </a:extLst>
            </p:cNvPr>
            <p:cNvSpPr/>
            <p:nvPr/>
          </p:nvSpPr>
          <p:spPr>
            <a:xfrm>
              <a:off x="4313826" y="4611317"/>
              <a:ext cx="1720023" cy="1238521"/>
            </a:xfrm>
            <a:custGeom>
              <a:avLst/>
              <a:gdLst>
                <a:gd name="connsiteX0" fmla="*/ 1274174 w 1720023"/>
                <a:gd name="connsiteY0" fmla="*/ 11483 h 1238521"/>
                <a:gd name="connsiteX1" fmla="*/ 943974 w 1720023"/>
                <a:gd name="connsiteY1" fmla="*/ 227383 h 1238521"/>
                <a:gd name="connsiteX2" fmla="*/ 4174 w 1720023"/>
                <a:gd name="connsiteY2" fmla="*/ 468683 h 1238521"/>
                <a:gd name="connsiteX3" fmla="*/ 588374 w 1720023"/>
                <a:gd name="connsiteY3" fmla="*/ 494083 h 1238521"/>
                <a:gd name="connsiteX4" fmla="*/ 321674 w 1720023"/>
                <a:gd name="connsiteY4" fmla="*/ 697283 h 1238521"/>
                <a:gd name="connsiteX5" fmla="*/ 385174 w 1720023"/>
                <a:gd name="connsiteY5" fmla="*/ 760783 h 1238521"/>
                <a:gd name="connsiteX6" fmla="*/ 601074 w 1720023"/>
                <a:gd name="connsiteY6" fmla="*/ 722683 h 1238521"/>
                <a:gd name="connsiteX7" fmla="*/ 842374 w 1720023"/>
                <a:gd name="connsiteY7" fmla="*/ 1154483 h 1238521"/>
                <a:gd name="connsiteX8" fmla="*/ 1032874 w 1720023"/>
                <a:gd name="connsiteY8" fmla="*/ 1179883 h 1238521"/>
                <a:gd name="connsiteX9" fmla="*/ 1185274 w 1720023"/>
                <a:gd name="connsiteY9" fmla="*/ 1217983 h 1238521"/>
                <a:gd name="connsiteX10" fmla="*/ 1197974 w 1720023"/>
                <a:gd name="connsiteY10" fmla="*/ 824283 h 1238521"/>
                <a:gd name="connsiteX11" fmla="*/ 1642474 w 1720023"/>
                <a:gd name="connsiteY11" fmla="*/ 1167183 h 1238521"/>
                <a:gd name="connsiteX12" fmla="*/ 1642474 w 1720023"/>
                <a:gd name="connsiteY12" fmla="*/ 849683 h 1238521"/>
                <a:gd name="connsiteX13" fmla="*/ 867774 w 1720023"/>
                <a:gd name="connsiteY13" fmla="*/ 595683 h 1238521"/>
                <a:gd name="connsiteX14" fmla="*/ 1274174 w 1720023"/>
                <a:gd name="connsiteY14" fmla="*/ 11483 h 1238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20023" h="1238521">
                  <a:moveTo>
                    <a:pt x="1274174" y="11483"/>
                  </a:moveTo>
                  <a:cubicBezTo>
                    <a:pt x="1286874" y="-49900"/>
                    <a:pt x="1155641" y="151183"/>
                    <a:pt x="943974" y="227383"/>
                  </a:cubicBezTo>
                  <a:cubicBezTo>
                    <a:pt x="732307" y="303583"/>
                    <a:pt x="63441" y="424233"/>
                    <a:pt x="4174" y="468683"/>
                  </a:cubicBezTo>
                  <a:cubicBezTo>
                    <a:pt x="-55093" y="513133"/>
                    <a:pt x="535457" y="455983"/>
                    <a:pt x="588374" y="494083"/>
                  </a:cubicBezTo>
                  <a:cubicBezTo>
                    <a:pt x="641291" y="532183"/>
                    <a:pt x="355541" y="652833"/>
                    <a:pt x="321674" y="697283"/>
                  </a:cubicBezTo>
                  <a:cubicBezTo>
                    <a:pt x="287807" y="741733"/>
                    <a:pt x="338607" y="756550"/>
                    <a:pt x="385174" y="760783"/>
                  </a:cubicBezTo>
                  <a:cubicBezTo>
                    <a:pt x="431741" y="765016"/>
                    <a:pt x="524874" y="657066"/>
                    <a:pt x="601074" y="722683"/>
                  </a:cubicBezTo>
                  <a:cubicBezTo>
                    <a:pt x="677274" y="788300"/>
                    <a:pt x="770407" y="1078283"/>
                    <a:pt x="842374" y="1154483"/>
                  </a:cubicBezTo>
                  <a:cubicBezTo>
                    <a:pt x="914341" y="1230683"/>
                    <a:pt x="975724" y="1169300"/>
                    <a:pt x="1032874" y="1179883"/>
                  </a:cubicBezTo>
                  <a:cubicBezTo>
                    <a:pt x="1090024" y="1190466"/>
                    <a:pt x="1157757" y="1277250"/>
                    <a:pt x="1185274" y="1217983"/>
                  </a:cubicBezTo>
                  <a:cubicBezTo>
                    <a:pt x="1212791" y="1158716"/>
                    <a:pt x="1121774" y="832750"/>
                    <a:pt x="1197974" y="824283"/>
                  </a:cubicBezTo>
                  <a:cubicBezTo>
                    <a:pt x="1274174" y="815816"/>
                    <a:pt x="1568391" y="1162950"/>
                    <a:pt x="1642474" y="1167183"/>
                  </a:cubicBezTo>
                  <a:cubicBezTo>
                    <a:pt x="1716557" y="1171416"/>
                    <a:pt x="1771591" y="944933"/>
                    <a:pt x="1642474" y="849683"/>
                  </a:cubicBezTo>
                  <a:cubicBezTo>
                    <a:pt x="1513357" y="754433"/>
                    <a:pt x="931274" y="731150"/>
                    <a:pt x="867774" y="595683"/>
                  </a:cubicBezTo>
                  <a:cubicBezTo>
                    <a:pt x="804274" y="460216"/>
                    <a:pt x="1261474" y="72866"/>
                    <a:pt x="1274174" y="1148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9D2F01D0-AF54-6B0E-FCB5-EB067A461FC6}"/>
                </a:ext>
              </a:extLst>
            </p:cNvPr>
            <p:cNvSpPr/>
            <p:nvPr/>
          </p:nvSpPr>
          <p:spPr>
            <a:xfrm>
              <a:off x="5669284" y="4059211"/>
              <a:ext cx="989510" cy="820270"/>
            </a:xfrm>
            <a:custGeom>
              <a:avLst/>
              <a:gdLst>
                <a:gd name="connsiteX0" fmla="*/ 172716 w 989510"/>
                <a:gd name="connsiteY0" fmla="*/ 4789 h 820270"/>
                <a:gd name="connsiteX1" fmla="*/ 807716 w 989510"/>
                <a:gd name="connsiteY1" fmla="*/ 449289 h 820270"/>
                <a:gd name="connsiteX2" fmla="*/ 985516 w 989510"/>
                <a:gd name="connsiteY2" fmla="*/ 677889 h 820270"/>
                <a:gd name="connsiteX3" fmla="*/ 680716 w 989510"/>
                <a:gd name="connsiteY3" fmla="*/ 804889 h 820270"/>
                <a:gd name="connsiteX4" fmla="*/ 20316 w 989510"/>
                <a:gd name="connsiteY4" fmla="*/ 322289 h 820270"/>
                <a:gd name="connsiteX5" fmla="*/ 172716 w 989510"/>
                <a:gd name="connsiteY5" fmla="*/ 576289 h 820270"/>
                <a:gd name="connsiteX6" fmla="*/ 210816 w 989510"/>
                <a:gd name="connsiteY6" fmla="*/ 233389 h 820270"/>
                <a:gd name="connsiteX7" fmla="*/ 172716 w 989510"/>
                <a:gd name="connsiteY7" fmla="*/ 4789 h 82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9510" h="820270">
                  <a:moveTo>
                    <a:pt x="172716" y="4789"/>
                  </a:moveTo>
                  <a:cubicBezTo>
                    <a:pt x="272199" y="40772"/>
                    <a:pt x="672249" y="337106"/>
                    <a:pt x="807716" y="449289"/>
                  </a:cubicBezTo>
                  <a:cubicBezTo>
                    <a:pt x="943183" y="561472"/>
                    <a:pt x="1006683" y="618622"/>
                    <a:pt x="985516" y="677889"/>
                  </a:cubicBezTo>
                  <a:cubicBezTo>
                    <a:pt x="964349" y="737156"/>
                    <a:pt x="841583" y="864156"/>
                    <a:pt x="680716" y="804889"/>
                  </a:cubicBezTo>
                  <a:cubicBezTo>
                    <a:pt x="519849" y="745622"/>
                    <a:pt x="104983" y="360389"/>
                    <a:pt x="20316" y="322289"/>
                  </a:cubicBezTo>
                  <a:cubicBezTo>
                    <a:pt x="-64351" y="284189"/>
                    <a:pt x="140966" y="591106"/>
                    <a:pt x="172716" y="576289"/>
                  </a:cubicBezTo>
                  <a:cubicBezTo>
                    <a:pt x="204466" y="561472"/>
                    <a:pt x="210816" y="322289"/>
                    <a:pt x="210816" y="233389"/>
                  </a:cubicBezTo>
                  <a:cubicBezTo>
                    <a:pt x="210816" y="144489"/>
                    <a:pt x="73233" y="-31194"/>
                    <a:pt x="172716" y="4789"/>
                  </a:cubicBezTo>
                  <a:close/>
                </a:path>
              </a:pathLst>
            </a:cu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C6F20E8F-7158-382A-CCAD-9957D416C54E}"/>
                </a:ext>
              </a:extLst>
            </p:cNvPr>
            <p:cNvSpPr/>
            <p:nvPr/>
          </p:nvSpPr>
          <p:spPr>
            <a:xfrm>
              <a:off x="6091818" y="3276578"/>
              <a:ext cx="976023" cy="1704906"/>
            </a:xfrm>
            <a:custGeom>
              <a:avLst/>
              <a:gdLst>
                <a:gd name="connsiteX0" fmla="*/ 4182 w 976023"/>
                <a:gd name="connsiteY0" fmla="*/ 22 h 1704906"/>
                <a:gd name="connsiteX1" fmla="*/ 689982 w 976023"/>
                <a:gd name="connsiteY1" fmla="*/ 800122 h 1704906"/>
                <a:gd name="connsiteX2" fmla="*/ 943982 w 976023"/>
                <a:gd name="connsiteY2" fmla="*/ 1295422 h 1704906"/>
                <a:gd name="connsiteX3" fmla="*/ 867782 w 976023"/>
                <a:gd name="connsiteY3" fmla="*/ 1028722 h 1704906"/>
                <a:gd name="connsiteX4" fmla="*/ 880482 w 976023"/>
                <a:gd name="connsiteY4" fmla="*/ 1447822 h 1704906"/>
                <a:gd name="connsiteX5" fmla="*/ 969382 w 976023"/>
                <a:gd name="connsiteY5" fmla="*/ 1701822 h 1704906"/>
                <a:gd name="connsiteX6" fmla="*/ 677282 w 976023"/>
                <a:gd name="connsiteY6" fmla="*/ 1562122 h 1704906"/>
                <a:gd name="connsiteX7" fmla="*/ 575682 w 976023"/>
                <a:gd name="connsiteY7" fmla="*/ 1181122 h 1704906"/>
                <a:gd name="connsiteX8" fmla="*/ 410582 w 976023"/>
                <a:gd name="connsiteY8" fmla="*/ 774722 h 1704906"/>
                <a:gd name="connsiteX9" fmla="*/ 4182 w 976023"/>
                <a:gd name="connsiteY9" fmla="*/ 22 h 170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6023" h="1704906">
                  <a:moveTo>
                    <a:pt x="4182" y="22"/>
                  </a:moveTo>
                  <a:cubicBezTo>
                    <a:pt x="50749" y="4255"/>
                    <a:pt x="533349" y="584222"/>
                    <a:pt x="689982" y="800122"/>
                  </a:cubicBezTo>
                  <a:cubicBezTo>
                    <a:pt x="846615" y="1016022"/>
                    <a:pt x="914349" y="1257322"/>
                    <a:pt x="943982" y="1295422"/>
                  </a:cubicBezTo>
                  <a:cubicBezTo>
                    <a:pt x="973615" y="1333522"/>
                    <a:pt x="878365" y="1003322"/>
                    <a:pt x="867782" y="1028722"/>
                  </a:cubicBezTo>
                  <a:cubicBezTo>
                    <a:pt x="857199" y="1054122"/>
                    <a:pt x="863549" y="1335639"/>
                    <a:pt x="880482" y="1447822"/>
                  </a:cubicBezTo>
                  <a:cubicBezTo>
                    <a:pt x="897415" y="1560005"/>
                    <a:pt x="1003249" y="1682772"/>
                    <a:pt x="969382" y="1701822"/>
                  </a:cubicBezTo>
                  <a:cubicBezTo>
                    <a:pt x="935515" y="1720872"/>
                    <a:pt x="742899" y="1648905"/>
                    <a:pt x="677282" y="1562122"/>
                  </a:cubicBezTo>
                  <a:cubicBezTo>
                    <a:pt x="611665" y="1475339"/>
                    <a:pt x="620132" y="1312355"/>
                    <a:pt x="575682" y="1181122"/>
                  </a:cubicBezTo>
                  <a:cubicBezTo>
                    <a:pt x="531232" y="1049889"/>
                    <a:pt x="507949" y="971572"/>
                    <a:pt x="410582" y="774722"/>
                  </a:cubicBezTo>
                  <a:cubicBezTo>
                    <a:pt x="313215" y="577872"/>
                    <a:pt x="-42385" y="-4211"/>
                    <a:pt x="4182" y="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0108F13B-3299-515E-319D-7634B31C3927}"/>
                </a:ext>
              </a:extLst>
            </p:cNvPr>
            <p:cNvSpPr/>
            <p:nvPr/>
          </p:nvSpPr>
          <p:spPr>
            <a:xfrm>
              <a:off x="5747850" y="4469850"/>
              <a:ext cx="1433036" cy="2175345"/>
            </a:xfrm>
            <a:custGeom>
              <a:avLst/>
              <a:gdLst>
                <a:gd name="connsiteX0" fmla="*/ 17950 w 1433036"/>
                <a:gd name="connsiteY0" fmla="*/ 550 h 2175345"/>
                <a:gd name="connsiteX1" fmla="*/ 818050 w 1433036"/>
                <a:gd name="connsiteY1" fmla="*/ 660950 h 2175345"/>
                <a:gd name="connsiteX2" fmla="*/ 1262550 w 1433036"/>
                <a:gd name="connsiteY2" fmla="*/ 1194350 h 2175345"/>
                <a:gd name="connsiteX3" fmla="*/ 1414950 w 1433036"/>
                <a:gd name="connsiteY3" fmla="*/ 1969050 h 2175345"/>
                <a:gd name="connsiteX4" fmla="*/ 881550 w 1433036"/>
                <a:gd name="connsiteY4" fmla="*/ 2146850 h 2175345"/>
                <a:gd name="connsiteX5" fmla="*/ 424350 w 1433036"/>
                <a:gd name="connsiteY5" fmla="*/ 1486450 h 2175345"/>
                <a:gd name="connsiteX6" fmla="*/ 271950 w 1433036"/>
                <a:gd name="connsiteY6" fmla="*/ 775250 h 2175345"/>
                <a:gd name="connsiteX7" fmla="*/ 17950 w 1433036"/>
                <a:gd name="connsiteY7" fmla="*/ 550 h 217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3036" h="2175345">
                  <a:moveTo>
                    <a:pt x="17950" y="550"/>
                  </a:moveTo>
                  <a:cubicBezTo>
                    <a:pt x="108967" y="-18500"/>
                    <a:pt x="610617" y="461983"/>
                    <a:pt x="818050" y="660950"/>
                  </a:cubicBezTo>
                  <a:cubicBezTo>
                    <a:pt x="1025483" y="859917"/>
                    <a:pt x="1163067" y="976333"/>
                    <a:pt x="1262550" y="1194350"/>
                  </a:cubicBezTo>
                  <a:cubicBezTo>
                    <a:pt x="1362033" y="1412367"/>
                    <a:pt x="1478450" y="1810300"/>
                    <a:pt x="1414950" y="1969050"/>
                  </a:cubicBezTo>
                  <a:cubicBezTo>
                    <a:pt x="1351450" y="2127800"/>
                    <a:pt x="1046650" y="2227283"/>
                    <a:pt x="881550" y="2146850"/>
                  </a:cubicBezTo>
                  <a:cubicBezTo>
                    <a:pt x="716450" y="2066417"/>
                    <a:pt x="525950" y="1715050"/>
                    <a:pt x="424350" y="1486450"/>
                  </a:cubicBezTo>
                  <a:cubicBezTo>
                    <a:pt x="322750" y="1257850"/>
                    <a:pt x="335450" y="1025017"/>
                    <a:pt x="271950" y="775250"/>
                  </a:cubicBezTo>
                  <a:cubicBezTo>
                    <a:pt x="208450" y="525483"/>
                    <a:pt x="-73067" y="19600"/>
                    <a:pt x="17950" y="55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314522B7-E8D2-F48E-5457-88D78C40F72B}"/>
                </a:ext>
              </a:extLst>
            </p:cNvPr>
            <p:cNvSpPr/>
            <p:nvPr/>
          </p:nvSpPr>
          <p:spPr>
            <a:xfrm>
              <a:off x="3301729" y="381779"/>
              <a:ext cx="2303176" cy="4650535"/>
            </a:xfrm>
            <a:custGeom>
              <a:avLst/>
              <a:gdLst>
                <a:gd name="connsiteX0" fmla="*/ 51071 w 2303176"/>
                <a:gd name="connsiteY0" fmla="*/ 456421 h 4650535"/>
                <a:gd name="connsiteX1" fmla="*/ 584471 w 2303176"/>
                <a:gd name="connsiteY1" fmla="*/ 11921 h 4650535"/>
                <a:gd name="connsiteX2" fmla="*/ 546371 w 2303176"/>
                <a:gd name="connsiteY2" fmla="*/ 126221 h 4650535"/>
                <a:gd name="connsiteX3" fmla="*/ 990871 w 2303176"/>
                <a:gd name="connsiteY3" fmla="*/ 113521 h 4650535"/>
                <a:gd name="connsiteX4" fmla="*/ 990871 w 2303176"/>
                <a:gd name="connsiteY4" fmla="*/ 964421 h 4650535"/>
                <a:gd name="connsiteX5" fmla="*/ 1727471 w 2303176"/>
                <a:gd name="connsiteY5" fmla="*/ 1904221 h 4650535"/>
                <a:gd name="connsiteX6" fmla="*/ 1219471 w 2303176"/>
                <a:gd name="connsiteY6" fmla="*/ 2056621 h 4650535"/>
                <a:gd name="connsiteX7" fmla="*/ 2248171 w 2303176"/>
                <a:gd name="connsiteY7" fmla="*/ 3390121 h 4650535"/>
                <a:gd name="connsiteX8" fmla="*/ 2146571 w 2303176"/>
                <a:gd name="connsiteY8" fmla="*/ 3682221 h 4650535"/>
                <a:gd name="connsiteX9" fmla="*/ 2006871 w 2303176"/>
                <a:gd name="connsiteY9" fmla="*/ 3961621 h 4650535"/>
                <a:gd name="connsiteX10" fmla="*/ 1282971 w 2303176"/>
                <a:gd name="connsiteY10" fmla="*/ 4647421 h 4650535"/>
                <a:gd name="connsiteX11" fmla="*/ 1194071 w 2303176"/>
                <a:gd name="connsiteY11" fmla="*/ 4164821 h 4650535"/>
                <a:gd name="connsiteX12" fmla="*/ 990871 w 2303176"/>
                <a:gd name="connsiteY12" fmla="*/ 3034521 h 4650535"/>
                <a:gd name="connsiteX13" fmla="*/ 241571 w 2303176"/>
                <a:gd name="connsiteY13" fmla="*/ 672321 h 4650535"/>
                <a:gd name="connsiteX14" fmla="*/ 271 w 2303176"/>
                <a:gd name="connsiteY14" fmla="*/ 1167621 h 4650535"/>
                <a:gd name="connsiteX15" fmla="*/ 190771 w 2303176"/>
                <a:gd name="connsiteY15" fmla="*/ 532621 h 4650535"/>
                <a:gd name="connsiteX16" fmla="*/ 51071 w 2303176"/>
                <a:gd name="connsiteY16" fmla="*/ 456421 h 465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03176" h="4650535">
                  <a:moveTo>
                    <a:pt x="51071" y="456421"/>
                  </a:moveTo>
                  <a:cubicBezTo>
                    <a:pt x="116688" y="369638"/>
                    <a:pt x="501921" y="66954"/>
                    <a:pt x="584471" y="11921"/>
                  </a:cubicBezTo>
                  <a:cubicBezTo>
                    <a:pt x="667021" y="-43112"/>
                    <a:pt x="478638" y="109288"/>
                    <a:pt x="546371" y="126221"/>
                  </a:cubicBezTo>
                  <a:cubicBezTo>
                    <a:pt x="614104" y="143154"/>
                    <a:pt x="916788" y="-26179"/>
                    <a:pt x="990871" y="113521"/>
                  </a:cubicBezTo>
                  <a:cubicBezTo>
                    <a:pt x="1064954" y="253221"/>
                    <a:pt x="868104" y="665971"/>
                    <a:pt x="990871" y="964421"/>
                  </a:cubicBezTo>
                  <a:cubicBezTo>
                    <a:pt x="1113638" y="1262871"/>
                    <a:pt x="1689371" y="1722188"/>
                    <a:pt x="1727471" y="1904221"/>
                  </a:cubicBezTo>
                  <a:cubicBezTo>
                    <a:pt x="1765571" y="2086254"/>
                    <a:pt x="1132688" y="1808971"/>
                    <a:pt x="1219471" y="2056621"/>
                  </a:cubicBezTo>
                  <a:cubicBezTo>
                    <a:pt x="1306254" y="2304271"/>
                    <a:pt x="2093654" y="3119188"/>
                    <a:pt x="2248171" y="3390121"/>
                  </a:cubicBezTo>
                  <a:cubicBezTo>
                    <a:pt x="2402688" y="3661054"/>
                    <a:pt x="2186788" y="3586971"/>
                    <a:pt x="2146571" y="3682221"/>
                  </a:cubicBezTo>
                  <a:cubicBezTo>
                    <a:pt x="2106354" y="3777471"/>
                    <a:pt x="2150804" y="3800754"/>
                    <a:pt x="2006871" y="3961621"/>
                  </a:cubicBezTo>
                  <a:cubicBezTo>
                    <a:pt x="1862938" y="4122488"/>
                    <a:pt x="1418438" y="4613554"/>
                    <a:pt x="1282971" y="4647421"/>
                  </a:cubicBezTo>
                  <a:cubicBezTo>
                    <a:pt x="1147504" y="4681288"/>
                    <a:pt x="1242754" y="4433638"/>
                    <a:pt x="1194071" y="4164821"/>
                  </a:cubicBezTo>
                  <a:cubicBezTo>
                    <a:pt x="1145388" y="3896004"/>
                    <a:pt x="1149621" y="3616604"/>
                    <a:pt x="990871" y="3034521"/>
                  </a:cubicBezTo>
                  <a:cubicBezTo>
                    <a:pt x="832121" y="2452438"/>
                    <a:pt x="406671" y="983471"/>
                    <a:pt x="241571" y="672321"/>
                  </a:cubicBezTo>
                  <a:cubicBezTo>
                    <a:pt x="76471" y="361171"/>
                    <a:pt x="8738" y="1190904"/>
                    <a:pt x="271" y="1167621"/>
                  </a:cubicBezTo>
                  <a:cubicBezTo>
                    <a:pt x="-8196" y="1144338"/>
                    <a:pt x="184421" y="651154"/>
                    <a:pt x="190771" y="532621"/>
                  </a:cubicBezTo>
                  <a:cubicBezTo>
                    <a:pt x="197121" y="414088"/>
                    <a:pt x="-14546" y="543204"/>
                    <a:pt x="51071" y="4564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B58E5EBC-7AAB-A1CC-8835-9D671219CDF9}"/>
                </a:ext>
              </a:extLst>
            </p:cNvPr>
            <p:cNvSpPr/>
            <p:nvPr/>
          </p:nvSpPr>
          <p:spPr>
            <a:xfrm>
              <a:off x="6133482" y="4959581"/>
              <a:ext cx="1221160" cy="1236793"/>
            </a:xfrm>
            <a:custGeom>
              <a:avLst/>
              <a:gdLst>
                <a:gd name="connsiteX0" fmla="*/ 381618 w 1221160"/>
                <a:gd name="connsiteY0" fmla="*/ 6119 h 1236793"/>
                <a:gd name="connsiteX1" fmla="*/ 635618 w 1221160"/>
                <a:gd name="connsiteY1" fmla="*/ 425219 h 1236793"/>
                <a:gd name="connsiteX2" fmla="*/ 953118 w 1221160"/>
                <a:gd name="connsiteY2" fmla="*/ 399819 h 1236793"/>
                <a:gd name="connsiteX3" fmla="*/ 1219818 w 1221160"/>
                <a:gd name="connsiteY3" fmla="*/ 1225319 h 1236793"/>
                <a:gd name="connsiteX4" fmla="*/ 838818 w 1221160"/>
                <a:gd name="connsiteY4" fmla="*/ 869719 h 1236793"/>
                <a:gd name="connsiteX5" fmla="*/ 127618 w 1221160"/>
                <a:gd name="connsiteY5" fmla="*/ 691919 h 1236793"/>
                <a:gd name="connsiteX6" fmla="*/ 76818 w 1221160"/>
                <a:gd name="connsiteY6" fmla="*/ 539519 h 1236793"/>
                <a:gd name="connsiteX7" fmla="*/ 254618 w 1221160"/>
                <a:gd name="connsiteY7" fmla="*/ 272819 h 1236793"/>
                <a:gd name="connsiteX8" fmla="*/ 618 w 1221160"/>
                <a:gd name="connsiteY8" fmla="*/ 298219 h 1236793"/>
                <a:gd name="connsiteX9" fmla="*/ 343518 w 1221160"/>
                <a:gd name="connsiteY9" fmla="*/ 183919 h 1236793"/>
                <a:gd name="connsiteX10" fmla="*/ 381618 w 1221160"/>
                <a:gd name="connsiteY10" fmla="*/ 6119 h 12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1160" h="1236793">
                  <a:moveTo>
                    <a:pt x="381618" y="6119"/>
                  </a:moveTo>
                  <a:cubicBezTo>
                    <a:pt x="430301" y="46336"/>
                    <a:pt x="540368" y="359602"/>
                    <a:pt x="635618" y="425219"/>
                  </a:cubicBezTo>
                  <a:cubicBezTo>
                    <a:pt x="730868" y="490836"/>
                    <a:pt x="855751" y="266469"/>
                    <a:pt x="953118" y="399819"/>
                  </a:cubicBezTo>
                  <a:cubicBezTo>
                    <a:pt x="1050485" y="533169"/>
                    <a:pt x="1238868" y="1147002"/>
                    <a:pt x="1219818" y="1225319"/>
                  </a:cubicBezTo>
                  <a:cubicBezTo>
                    <a:pt x="1200768" y="1303636"/>
                    <a:pt x="1020851" y="958619"/>
                    <a:pt x="838818" y="869719"/>
                  </a:cubicBezTo>
                  <a:cubicBezTo>
                    <a:pt x="656785" y="780819"/>
                    <a:pt x="254618" y="746952"/>
                    <a:pt x="127618" y="691919"/>
                  </a:cubicBezTo>
                  <a:cubicBezTo>
                    <a:pt x="618" y="636886"/>
                    <a:pt x="55651" y="609369"/>
                    <a:pt x="76818" y="539519"/>
                  </a:cubicBezTo>
                  <a:cubicBezTo>
                    <a:pt x="97985" y="469669"/>
                    <a:pt x="267318" y="313036"/>
                    <a:pt x="254618" y="272819"/>
                  </a:cubicBezTo>
                  <a:cubicBezTo>
                    <a:pt x="241918" y="232602"/>
                    <a:pt x="-14199" y="313036"/>
                    <a:pt x="618" y="298219"/>
                  </a:cubicBezTo>
                  <a:cubicBezTo>
                    <a:pt x="15435" y="283402"/>
                    <a:pt x="277901" y="232602"/>
                    <a:pt x="343518" y="183919"/>
                  </a:cubicBezTo>
                  <a:cubicBezTo>
                    <a:pt x="409135" y="135236"/>
                    <a:pt x="332935" y="-34098"/>
                    <a:pt x="381618" y="611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5CE296E6-5702-7038-B01E-3DFAB7614132}"/>
                </a:ext>
              </a:extLst>
            </p:cNvPr>
            <p:cNvSpPr/>
            <p:nvPr/>
          </p:nvSpPr>
          <p:spPr>
            <a:xfrm>
              <a:off x="5109454" y="4412075"/>
              <a:ext cx="2122401" cy="2183521"/>
            </a:xfrm>
            <a:custGeom>
              <a:avLst/>
              <a:gdLst>
                <a:gd name="connsiteX0" fmla="*/ 59446 w 2122401"/>
                <a:gd name="connsiteY0" fmla="*/ 20225 h 2183521"/>
                <a:gd name="connsiteX1" fmla="*/ 681746 w 2122401"/>
                <a:gd name="connsiteY1" fmla="*/ 312325 h 2183521"/>
                <a:gd name="connsiteX2" fmla="*/ 834146 w 2122401"/>
                <a:gd name="connsiteY2" fmla="*/ 744125 h 2183521"/>
                <a:gd name="connsiteX3" fmla="*/ 973846 w 2122401"/>
                <a:gd name="connsiteY3" fmla="*/ 1277525 h 2183521"/>
                <a:gd name="connsiteX4" fmla="*/ 1761246 w 2122401"/>
                <a:gd name="connsiteY4" fmla="*/ 1861725 h 2183521"/>
                <a:gd name="connsiteX5" fmla="*/ 2116846 w 2122401"/>
                <a:gd name="connsiteY5" fmla="*/ 1912525 h 2183521"/>
                <a:gd name="connsiteX6" fmla="*/ 1507246 w 2122401"/>
                <a:gd name="connsiteY6" fmla="*/ 2179225 h 2183521"/>
                <a:gd name="connsiteX7" fmla="*/ 961146 w 2122401"/>
                <a:gd name="connsiteY7" fmla="*/ 1671225 h 2183521"/>
                <a:gd name="connsiteX8" fmla="*/ 757946 w 2122401"/>
                <a:gd name="connsiteY8" fmla="*/ 960025 h 2183521"/>
                <a:gd name="connsiteX9" fmla="*/ 21346 w 2122401"/>
                <a:gd name="connsiteY9" fmla="*/ 820325 h 2183521"/>
                <a:gd name="connsiteX10" fmla="*/ 186446 w 2122401"/>
                <a:gd name="connsiteY10" fmla="*/ 477425 h 2183521"/>
                <a:gd name="connsiteX11" fmla="*/ 59446 w 2122401"/>
                <a:gd name="connsiteY11" fmla="*/ 299625 h 2183521"/>
                <a:gd name="connsiteX12" fmla="*/ 173746 w 2122401"/>
                <a:gd name="connsiteY12" fmla="*/ 58325 h 2183521"/>
                <a:gd name="connsiteX13" fmla="*/ 59446 w 2122401"/>
                <a:gd name="connsiteY13" fmla="*/ 20225 h 21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22401" h="2183521">
                  <a:moveTo>
                    <a:pt x="59446" y="20225"/>
                  </a:moveTo>
                  <a:cubicBezTo>
                    <a:pt x="144113" y="62558"/>
                    <a:pt x="552629" y="191675"/>
                    <a:pt x="681746" y="312325"/>
                  </a:cubicBezTo>
                  <a:cubicBezTo>
                    <a:pt x="810863" y="432975"/>
                    <a:pt x="785463" y="583258"/>
                    <a:pt x="834146" y="744125"/>
                  </a:cubicBezTo>
                  <a:cubicBezTo>
                    <a:pt x="882829" y="904992"/>
                    <a:pt x="819329" y="1091258"/>
                    <a:pt x="973846" y="1277525"/>
                  </a:cubicBezTo>
                  <a:cubicBezTo>
                    <a:pt x="1128363" y="1463792"/>
                    <a:pt x="1570746" y="1755892"/>
                    <a:pt x="1761246" y="1861725"/>
                  </a:cubicBezTo>
                  <a:cubicBezTo>
                    <a:pt x="1951746" y="1967558"/>
                    <a:pt x="2159179" y="1859608"/>
                    <a:pt x="2116846" y="1912525"/>
                  </a:cubicBezTo>
                  <a:cubicBezTo>
                    <a:pt x="2074513" y="1965442"/>
                    <a:pt x="1699863" y="2219442"/>
                    <a:pt x="1507246" y="2179225"/>
                  </a:cubicBezTo>
                  <a:cubicBezTo>
                    <a:pt x="1314629" y="2139008"/>
                    <a:pt x="1086029" y="1874425"/>
                    <a:pt x="961146" y="1671225"/>
                  </a:cubicBezTo>
                  <a:cubicBezTo>
                    <a:pt x="836263" y="1468025"/>
                    <a:pt x="914579" y="1101842"/>
                    <a:pt x="757946" y="960025"/>
                  </a:cubicBezTo>
                  <a:cubicBezTo>
                    <a:pt x="601313" y="818208"/>
                    <a:pt x="116596" y="900758"/>
                    <a:pt x="21346" y="820325"/>
                  </a:cubicBezTo>
                  <a:cubicBezTo>
                    <a:pt x="-73904" y="739892"/>
                    <a:pt x="180096" y="564208"/>
                    <a:pt x="186446" y="477425"/>
                  </a:cubicBezTo>
                  <a:cubicBezTo>
                    <a:pt x="192796" y="390642"/>
                    <a:pt x="61563" y="369475"/>
                    <a:pt x="59446" y="299625"/>
                  </a:cubicBezTo>
                  <a:cubicBezTo>
                    <a:pt x="57329" y="229775"/>
                    <a:pt x="171629" y="109125"/>
                    <a:pt x="173746" y="58325"/>
                  </a:cubicBezTo>
                  <a:cubicBezTo>
                    <a:pt x="175863" y="7525"/>
                    <a:pt x="-25221" y="-22108"/>
                    <a:pt x="59446" y="2022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A20037EE-06EB-CA3A-21C8-189ED9389D22}"/>
                </a:ext>
              </a:extLst>
            </p:cNvPr>
            <p:cNvSpPr/>
            <p:nvPr/>
          </p:nvSpPr>
          <p:spPr>
            <a:xfrm>
              <a:off x="5131064" y="2698324"/>
              <a:ext cx="2895449" cy="2839770"/>
            </a:xfrm>
            <a:custGeom>
              <a:avLst/>
              <a:gdLst>
                <a:gd name="connsiteX0" fmla="*/ 25136 w 2895449"/>
                <a:gd name="connsiteY0" fmla="*/ 6776 h 2839770"/>
                <a:gd name="connsiteX1" fmla="*/ 914136 w 2895449"/>
                <a:gd name="connsiteY1" fmla="*/ 1225976 h 2839770"/>
                <a:gd name="connsiteX2" fmla="*/ 1511036 w 2895449"/>
                <a:gd name="connsiteY2" fmla="*/ 1848276 h 2839770"/>
                <a:gd name="connsiteX3" fmla="*/ 1650736 w 2895449"/>
                <a:gd name="connsiteY3" fmla="*/ 2051476 h 2839770"/>
                <a:gd name="connsiteX4" fmla="*/ 2095236 w 2895449"/>
                <a:gd name="connsiteY4" fmla="*/ 2178476 h 2839770"/>
                <a:gd name="connsiteX5" fmla="*/ 2527036 w 2895449"/>
                <a:gd name="connsiteY5" fmla="*/ 2153076 h 2839770"/>
                <a:gd name="connsiteX6" fmla="*/ 2831836 w 2895449"/>
                <a:gd name="connsiteY6" fmla="*/ 2483276 h 2839770"/>
                <a:gd name="connsiteX7" fmla="*/ 2819136 w 2895449"/>
                <a:gd name="connsiteY7" fmla="*/ 2838876 h 2839770"/>
                <a:gd name="connsiteX8" fmla="*/ 2031736 w 2895449"/>
                <a:gd name="connsiteY8" fmla="*/ 2584876 h 2839770"/>
                <a:gd name="connsiteX9" fmla="*/ 1485636 w 2895449"/>
                <a:gd name="connsiteY9" fmla="*/ 2584876 h 2839770"/>
                <a:gd name="connsiteX10" fmla="*/ 850636 w 2895449"/>
                <a:gd name="connsiteY10" fmla="*/ 2165776 h 2839770"/>
                <a:gd name="connsiteX11" fmla="*/ 380736 w 2895449"/>
                <a:gd name="connsiteY11" fmla="*/ 1772076 h 2839770"/>
                <a:gd name="connsiteX12" fmla="*/ 749036 w 2895449"/>
                <a:gd name="connsiteY12" fmla="*/ 1810176 h 2839770"/>
                <a:gd name="connsiteX13" fmla="*/ 1193536 w 2895449"/>
                <a:gd name="connsiteY13" fmla="*/ 2089576 h 2839770"/>
                <a:gd name="connsiteX14" fmla="*/ 1498336 w 2895449"/>
                <a:gd name="connsiteY14" fmla="*/ 1860976 h 2839770"/>
                <a:gd name="connsiteX15" fmla="*/ 964936 w 2895449"/>
                <a:gd name="connsiteY15" fmla="*/ 1657776 h 2839770"/>
                <a:gd name="connsiteX16" fmla="*/ 647436 w 2895449"/>
                <a:gd name="connsiteY16" fmla="*/ 1530776 h 2839770"/>
                <a:gd name="connsiteX17" fmla="*/ 279136 w 2895449"/>
                <a:gd name="connsiteY17" fmla="*/ 768776 h 2839770"/>
                <a:gd name="connsiteX18" fmla="*/ 25136 w 2895449"/>
                <a:gd name="connsiteY18" fmla="*/ 6776 h 283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95449" h="2839770">
                  <a:moveTo>
                    <a:pt x="25136" y="6776"/>
                  </a:moveTo>
                  <a:cubicBezTo>
                    <a:pt x="130969" y="82976"/>
                    <a:pt x="666486" y="919059"/>
                    <a:pt x="914136" y="1225976"/>
                  </a:cubicBezTo>
                  <a:cubicBezTo>
                    <a:pt x="1161786" y="1532893"/>
                    <a:pt x="1388269" y="1710693"/>
                    <a:pt x="1511036" y="1848276"/>
                  </a:cubicBezTo>
                  <a:cubicBezTo>
                    <a:pt x="1633803" y="1985859"/>
                    <a:pt x="1553369" y="1996443"/>
                    <a:pt x="1650736" y="2051476"/>
                  </a:cubicBezTo>
                  <a:cubicBezTo>
                    <a:pt x="1748103" y="2106509"/>
                    <a:pt x="1949186" y="2161543"/>
                    <a:pt x="2095236" y="2178476"/>
                  </a:cubicBezTo>
                  <a:cubicBezTo>
                    <a:pt x="2241286" y="2195409"/>
                    <a:pt x="2404269" y="2102276"/>
                    <a:pt x="2527036" y="2153076"/>
                  </a:cubicBezTo>
                  <a:cubicBezTo>
                    <a:pt x="2649803" y="2203876"/>
                    <a:pt x="2783153" y="2368976"/>
                    <a:pt x="2831836" y="2483276"/>
                  </a:cubicBezTo>
                  <a:cubicBezTo>
                    <a:pt x="2880519" y="2597576"/>
                    <a:pt x="2952486" y="2821943"/>
                    <a:pt x="2819136" y="2838876"/>
                  </a:cubicBezTo>
                  <a:cubicBezTo>
                    <a:pt x="2685786" y="2855809"/>
                    <a:pt x="2253986" y="2627209"/>
                    <a:pt x="2031736" y="2584876"/>
                  </a:cubicBezTo>
                  <a:cubicBezTo>
                    <a:pt x="1809486" y="2542543"/>
                    <a:pt x="1682486" y="2654726"/>
                    <a:pt x="1485636" y="2584876"/>
                  </a:cubicBezTo>
                  <a:cubicBezTo>
                    <a:pt x="1288786" y="2515026"/>
                    <a:pt x="1034786" y="2301243"/>
                    <a:pt x="850636" y="2165776"/>
                  </a:cubicBezTo>
                  <a:cubicBezTo>
                    <a:pt x="666486" y="2030309"/>
                    <a:pt x="397669" y="1831343"/>
                    <a:pt x="380736" y="1772076"/>
                  </a:cubicBezTo>
                  <a:cubicBezTo>
                    <a:pt x="363803" y="1712809"/>
                    <a:pt x="613569" y="1757259"/>
                    <a:pt x="749036" y="1810176"/>
                  </a:cubicBezTo>
                  <a:cubicBezTo>
                    <a:pt x="884503" y="1863093"/>
                    <a:pt x="1068653" y="2081109"/>
                    <a:pt x="1193536" y="2089576"/>
                  </a:cubicBezTo>
                  <a:cubicBezTo>
                    <a:pt x="1318419" y="2098043"/>
                    <a:pt x="1536436" y="1932943"/>
                    <a:pt x="1498336" y="1860976"/>
                  </a:cubicBezTo>
                  <a:cubicBezTo>
                    <a:pt x="1460236" y="1789009"/>
                    <a:pt x="1106753" y="1712809"/>
                    <a:pt x="964936" y="1657776"/>
                  </a:cubicBezTo>
                  <a:cubicBezTo>
                    <a:pt x="823119" y="1602743"/>
                    <a:pt x="761736" y="1678943"/>
                    <a:pt x="647436" y="1530776"/>
                  </a:cubicBezTo>
                  <a:cubicBezTo>
                    <a:pt x="533136" y="1382609"/>
                    <a:pt x="382853" y="1020659"/>
                    <a:pt x="279136" y="768776"/>
                  </a:cubicBezTo>
                  <a:cubicBezTo>
                    <a:pt x="175419" y="516893"/>
                    <a:pt x="-80697" y="-69424"/>
                    <a:pt x="25136" y="6776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03968975-9725-4EEB-94A3-E766BDA3328A}"/>
                </a:ext>
              </a:extLst>
            </p:cNvPr>
            <p:cNvSpPr/>
            <p:nvPr/>
          </p:nvSpPr>
          <p:spPr>
            <a:xfrm>
              <a:off x="4652976" y="2155262"/>
              <a:ext cx="2321711" cy="2673166"/>
            </a:xfrm>
            <a:custGeom>
              <a:avLst/>
              <a:gdLst>
                <a:gd name="connsiteX0" fmla="*/ 7924 w 2321711"/>
                <a:gd name="connsiteY0" fmla="*/ 397438 h 2673166"/>
                <a:gd name="connsiteX1" fmla="*/ 1150924 w 2321711"/>
                <a:gd name="connsiteY1" fmla="*/ 1349938 h 2673166"/>
                <a:gd name="connsiteX2" fmla="*/ 1468424 w 2321711"/>
                <a:gd name="connsiteY2" fmla="*/ 1921438 h 2673166"/>
                <a:gd name="connsiteX3" fmla="*/ 1811324 w 2321711"/>
                <a:gd name="connsiteY3" fmla="*/ 2251638 h 2673166"/>
                <a:gd name="connsiteX4" fmla="*/ 1912924 w 2321711"/>
                <a:gd name="connsiteY4" fmla="*/ 2391338 h 2673166"/>
                <a:gd name="connsiteX5" fmla="*/ 1938324 w 2321711"/>
                <a:gd name="connsiteY5" fmla="*/ 2670738 h 2673166"/>
                <a:gd name="connsiteX6" fmla="*/ 1430324 w 2321711"/>
                <a:gd name="connsiteY6" fmla="*/ 2518338 h 2673166"/>
                <a:gd name="connsiteX7" fmla="*/ 1023924 w 2321711"/>
                <a:gd name="connsiteY7" fmla="*/ 2365938 h 2673166"/>
                <a:gd name="connsiteX8" fmla="*/ 1620824 w 2321711"/>
                <a:gd name="connsiteY8" fmla="*/ 2518338 h 2673166"/>
                <a:gd name="connsiteX9" fmla="*/ 2179624 w 2321711"/>
                <a:gd name="connsiteY9" fmla="*/ 2518338 h 2673166"/>
                <a:gd name="connsiteX10" fmla="*/ 2306624 w 2321711"/>
                <a:gd name="connsiteY10" fmla="*/ 2391338 h 2673166"/>
                <a:gd name="connsiteX11" fmla="*/ 1912924 w 2321711"/>
                <a:gd name="connsiteY11" fmla="*/ 1921438 h 2673166"/>
                <a:gd name="connsiteX12" fmla="*/ 1671624 w 2321711"/>
                <a:gd name="connsiteY12" fmla="*/ 892738 h 2673166"/>
                <a:gd name="connsiteX13" fmla="*/ 858824 w 2321711"/>
                <a:gd name="connsiteY13" fmla="*/ 16438 h 2673166"/>
                <a:gd name="connsiteX14" fmla="*/ 1074724 w 2321711"/>
                <a:gd name="connsiteY14" fmla="*/ 359338 h 2673166"/>
                <a:gd name="connsiteX15" fmla="*/ 896924 w 2321711"/>
                <a:gd name="connsiteY15" fmla="*/ 841938 h 2673166"/>
                <a:gd name="connsiteX16" fmla="*/ 655624 w 2321711"/>
                <a:gd name="connsiteY16" fmla="*/ 511738 h 2673166"/>
                <a:gd name="connsiteX17" fmla="*/ 7924 w 2321711"/>
                <a:gd name="connsiteY17" fmla="*/ 397438 h 267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21711" h="2673166">
                  <a:moveTo>
                    <a:pt x="7924" y="397438"/>
                  </a:moveTo>
                  <a:cubicBezTo>
                    <a:pt x="90474" y="537138"/>
                    <a:pt x="907507" y="1095938"/>
                    <a:pt x="1150924" y="1349938"/>
                  </a:cubicBezTo>
                  <a:cubicBezTo>
                    <a:pt x="1394341" y="1603938"/>
                    <a:pt x="1358357" y="1771155"/>
                    <a:pt x="1468424" y="1921438"/>
                  </a:cubicBezTo>
                  <a:cubicBezTo>
                    <a:pt x="1578491" y="2071721"/>
                    <a:pt x="1737241" y="2173321"/>
                    <a:pt x="1811324" y="2251638"/>
                  </a:cubicBezTo>
                  <a:cubicBezTo>
                    <a:pt x="1885407" y="2329955"/>
                    <a:pt x="1891757" y="2321488"/>
                    <a:pt x="1912924" y="2391338"/>
                  </a:cubicBezTo>
                  <a:cubicBezTo>
                    <a:pt x="1934091" y="2461188"/>
                    <a:pt x="2018757" y="2649571"/>
                    <a:pt x="1938324" y="2670738"/>
                  </a:cubicBezTo>
                  <a:cubicBezTo>
                    <a:pt x="1857891" y="2691905"/>
                    <a:pt x="1582724" y="2569138"/>
                    <a:pt x="1430324" y="2518338"/>
                  </a:cubicBezTo>
                  <a:cubicBezTo>
                    <a:pt x="1277924" y="2467538"/>
                    <a:pt x="992174" y="2365938"/>
                    <a:pt x="1023924" y="2365938"/>
                  </a:cubicBezTo>
                  <a:cubicBezTo>
                    <a:pt x="1055674" y="2365938"/>
                    <a:pt x="1428207" y="2492938"/>
                    <a:pt x="1620824" y="2518338"/>
                  </a:cubicBezTo>
                  <a:cubicBezTo>
                    <a:pt x="1813441" y="2543738"/>
                    <a:pt x="2065324" y="2539505"/>
                    <a:pt x="2179624" y="2518338"/>
                  </a:cubicBezTo>
                  <a:cubicBezTo>
                    <a:pt x="2293924" y="2497171"/>
                    <a:pt x="2351074" y="2490821"/>
                    <a:pt x="2306624" y="2391338"/>
                  </a:cubicBezTo>
                  <a:cubicBezTo>
                    <a:pt x="2262174" y="2291855"/>
                    <a:pt x="2018757" y="2171205"/>
                    <a:pt x="1912924" y="1921438"/>
                  </a:cubicBezTo>
                  <a:cubicBezTo>
                    <a:pt x="1807091" y="1671671"/>
                    <a:pt x="1847307" y="1210238"/>
                    <a:pt x="1671624" y="892738"/>
                  </a:cubicBezTo>
                  <a:cubicBezTo>
                    <a:pt x="1495941" y="575238"/>
                    <a:pt x="958307" y="105338"/>
                    <a:pt x="858824" y="16438"/>
                  </a:cubicBezTo>
                  <a:cubicBezTo>
                    <a:pt x="759341" y="-72462"/>
                    <a:pt x="1068374" y="221755"/>
                    <a:pt x="1074724" y="359338"/>
                  </a:cubicBezTo>
                  <a:cubicBezTo>
                    <a:pt x="1081074" y="496921"/>
                    <a:pt x="966774" y="816538"/>
                    <a:pt x="896924" y="841938"/>
                  </a:cubicBezTo>
                  <a:cubicBezTo>
                    <a:pt x="827074" y="867338"/>
                    <a:pt x="799557" y="583705"/>
                    <a:pt x="655624" y="511738"/>
                  </a:cubicBezTo>
                  <a:cubicBezTo>
                    <a:pt x="511691" y="439771"/>
                    <a:pt x="-74626" y="257738"/>
                    <a:pt x="7924" y="39743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DDD6F699-793B-D441-AA06-F971CCD2EBF9}"/>
                </a:ext>
              </a:extLst>
            </p:cNvPr>
            <p:cNvSpPr/>
            <p:nvPr/>
          </p:nvSpPr>
          <p:spPr>
            <a:xfrm>
              <a:off x="5638081" y="1339332"/>
              <a:ext cx="2949607" cy="2029950"/>
            </a:xfrm>
            <a:custGeom>
              <a:avLst/>
              <a:gdLst>
                <a:gd name="connsiteX0" fmla="*/ 2947119 w 2949607"/>
                <a:gd name="connsiteY0" fmla="*/ 6868 h 2029950"/>
                <a:gd name="connsiteX1" fmla="*/ 1842219 w 2949607"/>
                <a:gd name="connsiteY1" fmla="*/ 387868 h 2029950"/>
                <a:gd name="connsiteX2" fmla="*/ 1639019 w 2949607"/>
                <a:gd name="connsiteY2" fmla="*/ 1111768 h 2029950"/>
                <a:gd name="connsiteX3" fmla="*/ 1029419 w 2949607"/>
                <a:gd name="connsiteY3" fmla="*/ 1861068 h 2029950"/>
                <a:gd name="connsiteX4" fmla="*/ 661119 w 2949607"/>
                <a:gd name="connsiteY4" fmla="*/ 1962668 h 2029950"/>
                <a:gd name="connsiteX5" fmla="*/ 719 w 2949607"/>
                <a:gd name="connsiteY5" fmla="*/ 1022868 h 2029950"/>
                <a:gd name="connsiteX6" fmla="*/ 546819 w 2949607"/>
                <a:gd name="connsiteY6" fmla="*/ 1480068 h 2029950"/>
                <a:gd name="connsiteX7" fmla="*/ 1207219 w 2949607"/>
                <a:gd name="connsiteY7" fmla="*/ 1111768 h 2029950"/>
                <a:gd name="connsiteX8" fmla="*/ 1219919 w 2949607"/>
                <a:gd name="connsiteY8" fmla="*/ 591068 h 2029950"/>
                <a:gd name="connsiteX9" fmla="*/ 1943819 w 2949607"/>
                <a:gd name="connsiteY9" fmla="*/ 159268 h 2029950"/>
                <a:gd name="connsiteX10" fmla="*/ 1499319 w 2949607"/>
                <a:gd name="connsiteY10" fmla="*/ 146568 h 2029950"/>
                <a:gd name="connsiteX11" fmla="*/ 2947119 w 2949607"/>
                <a:gd name="connsiteY11" fmla="*/ 6868 h 202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9607" h="2029950">
                  <a:moveTo>
                    <a:pt x="2947119" y="6868"/>
                  </a:moveTo>
                  <a:cubicBezTo>
                    <a:pt x="3004269" y="47085"/>
                    <a:pt x="2060236" y="203718"/>
                    <a:pt x="1842219" y="387868"/>
                  </a:cubicBezTo>
                  <a:cubicBezTo>
                    <a:pt x="1624202" y="572018"/>
                    <a:pt x="1774486" y="866235"/>
                    <a:pt x="1639019" y="1111768"/>
                  </a:cubicBezTo>
                  <a:cubicBezTo>
                    <a:pt x="1503552" y="1357301"/>
                    <a:pt x="1192402" y="1719251"/>
                    <a:pt x="1029419" y="1861068"/>
                  </a:cubicBezTo>
                  <a:cubicBezTo>
                    <a:pt x="866436" y="2002885"/>
                    <a:pt x="832569" y="2102368"/>
                    <a:pt x="661119" y="1962668"/>
                  </a:cubicBezTo>
                  <a:cubicBezTo>
                    <a:pt x="489669" y="1822968"/>
                    <a:pt x="19769" y="1103301"/>
                    <a:pt x="719" y="1022868"/>
                  </a:cubicBezTo>
                  <a:cubicBezTo>
                    <a:pt x="-18331" y="942435"/>
                    <a:pt x="345736" y="1465251"/>
                    <a:pt x="546819" y="1480068"/>
                  </a:cubicBezTo>
                  <a:cubicBezTo>
                    <a:pt x="747902" y="1494885"/>
                    <a:pt x="1095036" y="1259935"/>
                    <a:pt x="1207219" y="1111768"/>
                  </a:cubicBezTo>
                  <a:cubicBezTo>
                    <a:pt x="1319402" y="963601"/>
                    <a:pt x="1097152" y="749818"/>
                    <a:pt x="1219919" y="591068"/>
                  </a:cubicBezTo>
                  <a:cubicBezTo>
                    <a:pt x="1342686" y="432318"/>
                    <a:pt x="1897252" y="233351"/>
                    <a:pt x="1943819" y="159268"/>
                  </a:cubicBezTo>
                  <a:cubicBezTo>
                    <a:pt x="1990386" y="85185"/>
                    <a:pt x="1327869" y="178318"/>
                    <a:pt x="1499319" y="146568"/>
                  </a:cubicBezTo>
                  <a:cubicBezTo>
                    <a:pt x="1670769" y="114818"/>
                    <a:pt x="2889969" y="-33349"/>
                    <a:pt x="2947119" y="686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A05F232D-956B-FF3A-015F-62587C3C0900}"/>
                </a:ext>
              </a:extLst>
            </p:cNvPr>
            <p:cNvSpPr/>
            <p:nvPr/>
          </p:nvSpPr>
          <p:spPr>
            <a:xfrm>
              <a:off x="4947898" y="1219200"/>
              <a:ext cx="3777002" cy="1653124"/>
            </a:xfrm>
            <a:custGeom>
              <a:avLst/>
              <a:gdLst>
                <a:gd name="connsiteX0" fmla="*/ 3777002 w 3777002"/>
                <a:gd name="connsiteY0" fmla="*/ 0 h 1653124"/>
                <a:gd name="connsiteX1" fmla="*/ 2634002 w 3777002"/>
                <a:gd name="connsiteY1" fmla="*/ 266700 h 1653124"/>
                <a:gd name="connsiteX2" fmla="*/ 1872002 w 3777002"/>
                <a:gd name="connsiteY2" fmla="*/ 1193800 h 1653124"/>
                <a:gd name="connsiteX3" fmla="*/ 1706902 w 3777002"/>
                <a:gd name="connsiteY3" fmla="*/ 1612900 h 1653124"/>
                <a:gd name="connsiteX4" fmla="*/ 1300502 w 3777002"/>
                <a:gd name="connsiteY4" fmla="*/ 1587500 h 1653124"/>
                <a:gd name="connsiteX5" fmla="*/ 703602 w 3777002"/>
                <a:gd name="connsiteY5" fmla="*/ 1181100 h 1653124"/>
                <a:gd name="connsiteX6" fmla="*/ 5102 w 3777002"/>
                <a:gd name="connsiteY6" fmla="*/ 1028700 h 1653124"/>
                <a:gd name="connsiteX7" fmla="*/ 1084602 w 3777002"/>
                <a:gd name="connsiteY7" fmla="*/ 1117600 h 1653124"/>
                <a:gd name="connsiteX8" fmla="*/ 1643402 w 3777002"/>
                <a:gd name="connsiteY8" fmla="*/ 660400 h 1653124"/>
                <a:gd name="connsiteX9" fmla="*/ 2240302 w 3777002"/>
                <a:gd name="connsiteY9" fmla="*/ 88900 h 1653124"/>
                <a:gd name="connsiteX10" fmla="*/ 3053102 w 3777002"/>
                <a:gd name="connsiteY10" fmla="*/ 50800 h 1653124"/>
                <a:gd name="connsiteX11" fmla="*/ 3777002 w 3777002"/>
                <a:gd name="connsiteY11" fmla="*/ 0 h 1653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77002" h="1653124">
                  <a:moveTo>
                    <a:pt x="3777002" y="0"/>
                  </a:moveTo>
                  <a:cubicBezTo>
                    <a:pt x="3364252" y="33866"/>
                    <a:pt x="2951502" y="67733"/>
                    <a:pt x="2634002" y="266700"/>
                  </a:cubicBezTo>
                  <a:cubicBezTo>
                    <a:pt x="2316502" y="465667"/>
                    <a:pt x="2026519" y="969433"/>
                    <a:pt x="1872002" y="1193800"/>
                  </a:cubicBezTo>
                  <a:cubicBezTo>
                    <a:pt x="1717485" y="1418167"/>
                    <a:pt x="1802152" y="1547283"/>
                    <a:pt x="1706902" y="1612900"/>
                  </a:cubicBezTo>
                  <a:cubicBezTo>
                    <a:pt x="1611652" y="1678517"/>
                    <a:pt x="1467719" y="1659467"/>
                    <a:pt x="1300502" y="1587500"/>
                  </a:cubicBezTo>
                  <a:cubicBezTo>
                    <a:pt x="1133285" y="1515533"/>
                    <a:pt x="919502" y="1274233"/>
                    <a:pt x="703602" y="1181100"/>
                  </a:cubicBezTo>
                  <a:cubicBezTo>
                    <a:pt x="487702" y="1087967"/>
                    <a:pt x="-58398" y="1039283"/>
                    <a:pt x="5102" y="1028700"/>
                  </a:cubicBezTo>
                  <a:cubicBezTo>
                    <a:pt x="68602" y="1018117"/>
                    <a:pt x="811552" y="1178983"/>
                    <a:pt x="1084602" y="1117600"/>
                  </a:cubicBezTo>
                  <a:cubicBezTo>
                    <a:pt x="1357652" y="1056217"/>
                    <a:pt x="1450785" y="831850"/>
                    <a:pt x="1643402" y="660400"/>
                  </a:cubicBezTo>
                  <a:cubicBezTo>
                    <a:pt x="1836019" y="488950"/>
                    <a:pt x="2005352" y="190500"/>
                    <a:pt x="2240302" y="88900"/>
                  </a:cubicBezTo>
                  <a:cubicBezTo>
                    <a:pt x="2475252" y="-12700"/>
                    <a:pt x="3053102" y="50800"/>
                    <a:pt x="3053102" y="50800"/>
                  </a:cubicBezTo>
                  <a:lnTo>
                    <a:pt x="3777002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1531E5B5-DE44-FC36-53B8-4F3055836A99}"/>
                </a:ext>
              </a:extLst>
            </p:cNvPr>
            <p:cNvSpPr/>
            <p:nvPr/>
          </p:nvSpPr>
          <p:spPr>
            <a:xfrm>
              <a:off x="4124493" y="2210964"/>
              <a:ext cx="2989992" cy="4310450"/>
            </a:xfrm>
            <a:custGeom>
              <a:avLst/>
              <a:gdLst>
                <a:gd name="connsiteX0" fmla="*/ 3007 w 2989992"/>
                <a:gd name="connsiteY0" fmla="*/ 138536 h 4310450"/>
                <a:gd name="connsiteX1" fmla="*/ 968207 w 2989992"/>
                <a:gd name="connsiteY1" fmla="*/ 1103736 h 4310450"/>
                <a:gd name="connsiteX2" fmla="*/ 1209507 w 2989992"/>
                <a:gd name="connsiteY2" fmla="*/ 1611736 h 4310450"/>
                <a:gd name="connsiteX3" fmla="*/ 777707 w 2989992"/>
                <a:gd name="connsiteY3" fmla="*/ 2119736 h 4310450"/>
                <a:gd name="connsiteX4" fmla="*/ 1361907 w 2989992"/>
                <a:gd name="connsiteY4" fmla="*/ 2538836 h 4310450"/>
                <a:gd name="connsiteX5" fmla="*/ 1590507 w 2989992"/>
                <a:gd name="connsiteY5" fmla="*/ 2665836 h 4310450"/>
                <a:gd name="connsiteX6" fmla="*/ 1793707 w 2989992"/>
                <a:gd name="connsiteY6" fmla="*/ 3465936 h 4310450"/>
                <a:gd name="connsiteX7" fmla="*/ 1857207 w 2989992"/>
                <a:gd name="connsiteY7" fmla="*/ 3262736 h 4310450"/>
                <a:gd name="connsiteX8" fmla="*/ 2060407 w 2989992"/>
                <a:gd name="connsiteY8" fmla="*/ 3834236 h 4310450"/>
                <a:gd name="connsiteX9" fmla="*/ 2670007 w 2989992"/>
                <a:gd name="connsiteY9" fmla="*/ 4240636 h 4310450"/>
                <a:gd name="connsiteX10" fmla="*/ 2974807 w 2989992"/>
                <a:gd name="connsiteY10" fmla="*/ 4278736 h 4310450"/>
                <a:gd name="connsiteX11" fmla="*/ 2936707 w 2989992"/>
                <a:gd name="connsiteY11" fmla="*/ 3910436 h 4310450"/>
                <a:gd name="connsiteX12" fmla="*/ 2873207 w 2989992"/>
                <a:gd name="connsiteY12" fmla="*/ 4139036 h 4310450"/>
                <a:gd name="connsiteX13" fmla="*/ 2225507 w 2989992"/>
                <a:gd name="connsiteY13" fmla="*/ 3732636 h 4310450"/>
                <a:gd name="connsiteX14" fmla="*/ 1730207 w 2989992"/>
                <a:gd name="connsiteY14" fmla="*/ 2691236 h 4310450"/>
                <a:gd name="connsiteX15" fmla="*/ 1857207 w 2989992"/>
                <a:gd name="connsiteY15" fmla="*/ 1764136 h 4310450"/>
                <a:gd name="connsiteX16" fmla="*/ 1565107 w 2989992"/>
                <a:gd name="connsiteY16" fmla="*/ 1421236 h 4310450"/>
                <a:gd name="connsiteX17" fmla="*/ 244307 w 2989992"/>
                <a:gd name="connsiteY17" fmla="*/ 36936 h 4310450"/>
                <a:gd name="connsiteX18" fmla="*/ 650707 w 2989992"/>
                <a:gd name="connsiteY18" fmla="*/ 379836 h 4310450"/>
                <a:gd name="connsiteX19" fmla="*/ 3007 w 2989992"/>
                <a:gd name="connsiteY19" fmla="*/ 138536 h 4310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89992" h="4310450">
                  <a:moveTo>
                    <a:pt x="3007" y="138536"/>
                  </a:moveTo>
                  <a:cubicBezTo>
                    <a:pt x="55924" y="259186"/>
                    <a:pt x="767124" y="858203"/>
                    <a:pt x="968207" y="1103736"/>
                  </a:cubicBezTo>
                  <a:cubicBezTo>
                    <a:pt x="1169290" y="1349269"/>
                    <a:pt x="1241257" y="1442403"/>
                    <a:pt x="1209507" y="1611736"/>
                  </a:cubicBezTo>
                  <a:cubicBezTo>
                    <a:pt x="1177757" y="1781069"/>
                    <a:pt x="752307" y="1965219"/>
                    <a:pt x="777707" y="2119736"/>
                  </a:cubicBezTo>
                  <a:cubicBezTo>
                    <a:pt x="803107" y="2274253"/>
                    <a:pt x="1226440" y="2447819"/>
                    <a:pt x="1361907" y="2538836"/>
                  </a:cubicBezTo>
                  <a:cubicBezTo>
                    <a:pt x="1497374" y="2629853"/>
                    <a:pt x="1518540" y="2511319"/>
                    <a:pt x="1590507" y="2665836"/>
                  </a:cubicBezTo>
                  <a:cubicBezTo>
                    <a:pt x="1662474" y="2820353"/>
                    <a:pt x="1749257" y="3366453"/>
                    <a:pt x="1793707" y="3465936"/>
                  </a:cubicBezTo>
                  <a:cubicBezTo>
                    <a:pt x="1838157" y="3565419"/>
                    <a:pt x="1812757" y="3201353"/>
                    <a:pt x="1857207" y="3262736"/>
                  </a:cubicBezTo>
                  <a:cubicBezTo>
                    <a:pt x="1901657" y="3324119"/>
                    <a:pt x="1924940" y="3671253"/>
                    <a:pt x="2060407" y="3834236"/>
                  </a:cubicBezTo>
                  <a:cubicBezTo>
                    <a:pt x="2195874" y="3997219"/>
                    <a:pt x="2517607" y="4166553"/>
                    <a:pt x="2670007" y="4240636"/>
                  </a:cubicBezTo>
                  <a:cubicBezTo>
                    <a:pt x="2822407" y="4314719"/>
                    <a:pt x="2930357" y="4333769"/>
                    <a:pt x="2974807" y="4278736"/>
                  </a:cubicBezTo>
                  <a:cubicBezTo>
                    <a:pt x="3019257" y="4223703"/>
                    <a:pt x="2953640" y="3933719"/>
                    <a:pt x="2936707" y="3910436"/>
                  </a:cubicBezTo>
                  <a:cubicBezTo>
                    <a:pt x="2919774" y="3887153"/>
                    <a:pt x="2991740" y="4168669"/>
                    <a:pt x="2873207" y="4139036"/>
                  </a:cubicBezTo>
                  <a:cubicBezTo>
                    <a:pt x="2754674" y="4109403"/>
                    <a:pt x="2416007" y="3973936"/>
                    <a:pt x="2225507" y="3732636"/>
                  </a:cubicBezTo>
                  <a:cubicBezTo>
                    <a:pt x="2035007" y="3491336"/>
                    <a:pt x="1791590" y="3019319"/>
                    <a:pt x="1730207" y="2691236"/>
                  </a:cubicBezTo>
                  <a:cubicBezTo>
                    <a:pt x="1668824" y="2363153"/>
                    <a:pt x="1884724" y="1975803"/>
                    <a:pt x="1857207" y="1764136"/>
                  </a:cubicBezTo>
                  <a:cubicBezTo>
                    <a:pt x="1829690" y="1552469"/>
                    <a:pt x="1833924" y="1709103"/>
                    <a:pt x="1565107" y="1421236"/>
                  </a:cubicBezTo>
                  <a:cubicBezTo>
                    <a:pt x="1296290" y="1133369"/>
                    <a:pt x="396707" y="210503"/>
                    <a:pt x="244307" y="36936"/>
                  </a:cubicBezTo>
                  <a:cubicBezTo>
                    <a:pt x="91907" y="-136631"/>
                    <a:pt x="688807" y="356553"/>
                    <a:pt x="650707" y="379836"/>
                  </a:cubicBezTo>
                  <a:cubicBezTo>
                    <a:pt x="612607" y="403119"/>
                    <a:pt x="-49910" y="17886"/>
                    <a:pt x="3007" y="13853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3A67A217-C6BA-596A-732F-DF55DA4CD388}"/>
                </a:ext>
              </a:extLst>
            </p:cNvPr>
            <p:cNvSpPr/>
            <p:nvPr/>
          </p:nvSpPr>
          <p:spPr>
            <a:xfrm>
              <a:off x="4121944" y="579794"/>
              <a:ext cx="1565356" cy="2803203"/>
            </a:xfrm>
            <a:custGeom>
              <a:avLst/>
              <a:gdLst>
                <a:gd name="connsiteX0" fmla="*/ 373856 w 1565356"/>
                <a:gd name="connsiteY0" fmla="*/ 17106 h 2803203"/>
                <a:gd name="connsiteX1" fmla="*/ 208756 w 1565356"/>
                <a:gd name="connsiteY1" fmla="*/ 1210906 h 2803203"/>
                <a:gd name="connsiteX2" fmla="*/ 1059656 w 1565356"/>
                <a:gd name="connsiteY2" fmla="*/ 2036406 h 2803203"/>
                <a:gd name="connsiteX3" fmla="*/ 5556 w 1565356"/>
                <a:gd name="connsiteY3" fmla="*/ 1503006 h 2803203"/>
                <a:gd name="connsiteX4" fmla="*/ 665956 w 1565356"/>
                <a:gd name="connsiteY4" fmla="*/ 1922106 h 2803203"/>
                <a:gd name="connsiteX5" fmla="*/ 1161256 w 1565356"/>
                <a:gd name="connsiteY5" fmla="*/ 2366606 h 2803203"/>
                <a:gd name="connsiteX6" fmla="*/ 1478756 w 1565356"/>
                <a:gd name="connsiteY6" fmla="*/ 2798406 h 2803203"/>
                <a:gd name="connsiteX7" fmla="*/ 1516856 w 1565356"/>
                <a:gd name="connsiteY7" fmla="*/ 2074506 h 2803203"/>
                <a:gd name="connsiteX8" fmla="*/ 869156 w 1565356"/>
                <a:gd name="connsiteY8" fmla="*/ 804506 h 2803203"/>
                <a:gd name="connsiteX9" fmla="*/ 259556 w 1565356"/>
                <a:gd name="connsiteY9" fmla="*/ 525106 h 2803203"/>
                <a:gd name="connsiteX10" fmla="*/ 373856 w 1565356"/>
                <a:gd name="connsiteY10" fmla="*/ 17106 h 2803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5356" h="2803203">
                  <a:moveTo>
                    <a:pt x="373856" y="17106"/>
                  </a:moveTo>
                  <a:cubicBezTo>
                    <a:pt x="365389" y="131406"/>
                    <a:pt x="94456" y="874356"/>
                    <a:pt x="208756" y="1210906"/>
                  </a:cubicBezTo>
                  <a:cubicBezTo>
                    <a:pt x="323056" y="1547456"/>
                    <a:pt x="1093523" y="1987723"/>
                    <a:pt x="1059656" y="2036406"/>
                  </a:cubicBezTo>
                  <a:cubicBezTo>
                    <a:pt x="1025789" y="2085089"/>
                    <a:pt x="71173" y="1522056"/>
                    <a:pt x="5556" y="1503006"/>
                  </a:cubicBezTo>
                  <a:cubicBezTo>
                    <a:pt x="-60061" y="1483956"/>
                    <a:pt x="473339" y="1778173"/>
                    <a:pt x="665956" y="1922106"/>
                  </a:cubicBezTo>
                  <a:cubicBezTo>
                    <a:pt x="858573" y="2066039"/>
                    <a:pt x="1025789" y="2220556"/>
                    <a:pt x="1161256" y="2366606"/>
                  </a:cubicBezTo>
                  <a:cubicBezTo>
                    <a:pt x="1296723" y="2512656"/>
                    <a:pt x="1419489" y="2847089"/>
                    <a:pt x="1478756" y="2798406"/>
                  </a:cubicBezTo>
                  <a:cubicBezTo>
                    <a:pt x="1538023" y="2749723"/>
                    <a:pt x="1618456" y="2406823"/>
                    <a:pt x="1516856" y="2074506"/>
                  </a:cubicBezTo>
                  <a:cubicBezTo>
                    <a:pt x="1415256" y="1742189"/>
                    <a:pt x="1078706" y="1062739"/>
                    <a:pt x="869156" y="804506"/>
                  </a:cubicBezTo>
                  <a:cubicBezTo>
                    <a:pt x="659606" y="546273"/>
                    <a:pt x="342106" y="656339"/>
                    <a:pt x="259556" y="525106"/>
                  </a:cubicBezTo>
                  <a:cubicBezTo>
                    <a:pt x="177006" y="393873"/>
                    <a:pt x="382323" y="-97194"/>
                    <a:pt x="373856" y="1710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00DACBC1-3343-D097-C280-B9784990A6AF}"/>
                </a:ext>
              </a:extLst>
            </p:cNvPr>
            <p:cNvSpPr/>
            <p:nvPr/>
          </p:nvSpPr>
          <p:spPr>
            <a:xfrm>
              <a:off x="1523864" y="2778313"/>
              <a:ext cx="2921209" cy="3199318"/>
            </a:xfrm>
            <a:custGeom>
              <a:avLst/>
              <a:gdLst>
                <a:gd name="connsiteX0" fmla="*/ 1193936 w 2921209"/>
                <a:gd name="connsiteY0" fmla="*/ 2987 h 3199318"/>
                <a:gd name="connsiteX1" fmla="*/ 1955936 w 2921209"/>
                <a:gd name="connsiteY1" fmla="*/ 726887 h 3199318"/>
                <a:gd name="connsiteX2" fmla="*/ 2921136 w 2921209"/>
                <a:gd name="connsiteY2" fmla="*/ 1730187 h 3199318"/>
                <a:gd name="connsiteX3" fmla="*/ 2006736 w 2921209"/>
                <a:gd name="connsiteY3" fmla="*/ 1374587 h 3199318"/>
                <a:gd name="connsiteX4" fmla="*/ 1740036 w 2921209"/>
                <a:gd name="connsiteY4" fmla="*/ 1387287 h 3199318"/>
                <a:gd name="connsiteX5" fmla="*/ 1244736 w 2921209"/>
                <a:gd name="connsiteY5" fmla="*/ 1895287 h 3199318"/>
                <a:gd name="connsiteX6" fmla="*/ 1600336 w 2921209"/>
                <a:gd name="connsiteY6" fmla="*/ 2060387 h 3199318"/>
                <a:gd name="connsiteX7" fmla="*/ 1752736 w 2921209"/>
                <a:gd name="connsiteY7" fmla="*/ 2174687 h 3199318"/>
                <a:gd name="connsiteX8" fmla="*/ 1486036 w 2921209"/>
                <a:gd name="connsiteY8" fmla="*/ 2454087 h 3199318"/>
                <a:gd name="connsiteX9" fmla="*/ 1130436 w 2921209"/>
                <a:gd name="connsiteY9" fmla="*/ 2403287 h 3199318"/>
                <a:gd name="connsiteX10" fmla="*/ 863736 w 2921209"/>
                <a:gd name="connsiteY10" fmla="*/ 3177987 h 3199318"/>
                <a:gd name="connsiteX11" fmla="*/ 635136 w 2921209"/>
                <a:gd name="connsiteY11" fmla="*/ 2974787 h 3199318"/>
                <a:gd name="connsiteX12" fmla="*/ 228736 w 2921209"/>
                <a:gd name="connsiteY12" fmla="*/ 2898587 h 3199318"/>
                <a:gd name="connsiteX13" fmla="*/ 419236 w 2921209"/>
                <a:gd name="connsiteY13" fmla="*/ 2568387 h 3199318"/>
                <a:gd name="connsiteX14" fmla="*/ 136 w 2921209"/>
                <a:gd name="connsiteY14" fmla="*/ 2542987 h 3199318"/>
                <a:gd name="connsiteX15" fmla="*/ 470036 w 2921209"/>
                <a:gd name="connsiteY15" fmla="*/ 2225487 h 3199318"/>
                <a:gd name="connsiteX16" fmla="*/ 774836 w 2921209"/>
                <a:gd name="connsiteY16" fmla="*/ 1755587 h 3199318"/>
                <a:gd name="connsiteX17" fmla="*/ 635136 w 2921209"/>
                <a:gd name="connsiteY17" fmla="*/ 714187 h 3199318"/>
                <a:gd name="connsiteX18" fmla="*/ 635136 w 2921209"/>
                <a:gd name="connsiteY18" fmla="*/ 1006287 h 3199318"/>
                <a:gd name="connsiteX19" fmla="*/ 889136 w 2921209"/>
                <a:gd name="connsiteY19" fmla="*/ 295087 h 3199318"/>
                <a:gd name="connsiteX20" fmla="*/ 927236 w 2921209"/>
                <a:gd name="connsiteY20" fmla="*/ 726887 h 3199318"/>
                <a:gd name="connsiteX21" fmla="*/ 1066936 w 2921209"/>
                <a:gd name="connsiteY21" fmla="*/ 193487 h 3199318"/>
                <a:gd name="connsiteX22" fmla="*/ 1257436 w 2921209"/>
                <a:gd name="connsiteY22" fmla="*/ 460187 h 3199318"/>
                <a:gd name="connsiteX23" fmla="*/ 1193936 w 2921209"/>
                <a:gd name="connsiteY23" fmla="*/ 2987 h 319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21209" h="3199318">
                  <a:moveTo>
                    <a:pt x="1193936" y="2987"/>
                  </a:moveTo>
                  <a:cubicBezTo>
                    <a:pt x="1310353" y="47437"/>
                    <a:pt x="1668069" y="439020"/>
                    <a:pt x="1955936" y="726887"/>
                  </a:cubicBezTo>
                  <a:cubicBezTo>
                    <a:pt x="2243803" y="1014754"/>
                    <a:pt x="2912669" y="1622237"/>
                    <a:pt x="2921136" y="1730187"/>
                  </a:cubicBezTo>
                  <a:cubicBezTo>
                    <a:pt x="2929603" y="1838137"/>
                    <a:pt x="2203586" y="1431737"/>
                    <a:pt x="2006736" y="1374587"/>
                  </a:cubicBezTo>
                  <a:cubicBezTo>
                    <a:pt x="1809886" y="1317437"/>
                    <a:pt x="1867036" y="1300504"/>
                    <a:pt x="1740036" y="1387287"/>
                  </a:cubicBezTo>
                  <a:cubicBezTo>
                    <a:pt x="1613036" y="1474070"/>
                    <a:pt x="1268019" y="1783104"/>
                    <a:pt x="1244736" y="1895287"/>
                  </a:cubicBezTo>
                  <a:cubicBezTo>
                    <a:pt x="1221453" y="2007470"/>
                    <a:pt x="1515669" y="2013820"/>
                    <a:pt x="1600336" y="2060387"/>
                  </a:cubicBezTo>
                  <a:cubicBezTo>
                    <a:pt x="1685003" y="2106954"/>
                    <a:pt x="1771786" y="2109070"/>
                    <a:pt x="1752736" y="2174687"/>
                  </a:cubicBezTo>
                  <a:cubicBezTo>
                    <a:pt x="1733686" y="2240304"/>
                    <a:pt x="1589753" y="2415987"/>
                    <a:pt x="1486036" y="2454087"/>
                  </a:cubicBezTo>
                  <a:cubicBezTo>
                    <a:pt x="1382319" y="2492187"/>
                    <a:pt x="1234153" y="2282637"/>
                    <a:pt x="1130436" y="2403287"/>
                  </a:cubicBezTo>
                  <a:cubicBezTo>
                    <a:pt x="1026719" y="2523937"/>
                    <a:pt x="946286" y="3082737"/>
                    <a:pt x="863736" y="3177987"/>
                  </a:cubicBezTo>
                  <a:cubicBezTo>
                    <a:pt x="781186" y="3273237"/>
                    <a:pt x="740969" y="3021354"/>
                    <a:pt x="635136" y="2974787"/>
                  </a:cubicBezTo>
                  <a:cubicBezTo>
                    <a:pt x="529303" y="2928220"/>
                    <a:pt x="264719" y="2966320"/>
                    <a:pt x="228736" y="2898587"/>
                  </a:cubicBezTo>
                  <a:cubicBezTo>
                    <a:pt x="192753" y="2830854"/>
                    <a:pt x="457336" y="2627654"/>
                    <a:pt x="419236" y="2568387"/>
                  </a:cubicBezTo>
                  <a:cubicBezTo>
                    <a:pt x="381136" y="2509120"/>
                    <a:pt x="-8331" y="2600137"/>
                    <a:pt x="136" y="2542987"/>
                  </a:cubicBezTo>
                  <a:cubicBezTo>
                    <a:pt x="8603" y="2485837"/>
                    <a:pt x="340919" y="2356720"/>
                    <a:pt x="470036" y="2225487"/>
                  </a:cubicBezTo>
                  <a:cubicBezTo>
                    <a:pt x="599153" y="2094254"/>
                    <a:pt x="747319" y="2007470"/>
                    <a:pt x="774836" y="1755587"/>
                  </a:cubicBezTo>
                  <a:cubicBezTo>
                    <a:pt x="802353" y="1503704"/>
                    <a:pt x="658419" y="839070"/>
                    <a:pt x="635136" y="714187"/>
                  </a:cubicBezTo>
                  <a:cubicBezTo>
                    <a:pt x="611853" y="589304"/>
                    <a:pt x="592803" y="1076137"/>
                    <a:pt x="635136" y="1006287"/>
                  </a:cubicBezTo>
                  <a:cubicBezTo>
                    <a:pt x="677469" y="936437"/>
                    <a:pt x="840453" y="341654"/>
                    <a:pt x="889136" y="295087"/>
                  </a:cubicBezTo>
                  <a:cubicBezTo>
                    <a:pt x="937819" y="248520"/>
                    <a:pt x="897603" y="743820"/>
                    <a:pt x="927236" y="726887"/>
                  </a:cubicBezTo>
                  <a:cubicBezTo>
                    <a:pt x="956869" y="709954"/>
                    <a:pt x="1011903" y="237937"/>
                    <a:pt x="1066936" y="193487"/>
                  </a:cubicBezTo>
                  <a:cubicBezTo>
                    <a:pt x="1121969" y="149037"/>
                    <a:pt x="1229919" y="496170"/>
                    <a:pt x="1257436" y="460187"/>
                  </a:cubicBezTo>
                  <a:cubicBezTo>
                    <a:pt x="1284953" y="424204"/>
                    <a:pt x="1077519" y="-41463"/>
                    <a:pt x="1193936" y="298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B05D7AE8-7D2D-9129-99D5-C0DE6C88DD3D}"/>
                </a:ext>
              </a:extLst>
            </p:cNvPr>
            <p:cNvSpPr/>
            <p:nvPr/>
          </p:nvSpPr>
          <p:spPr>
            <a:xfrm>
              <a:off x="795225" y="2070050"/>
              <a:ext cx="1986171" cy="2731683"/>
            </a:xfrm>
            <a:custGeom>
              <a:avLst/>
              <a:gdLst>
                <a:gd name="connsiteX0" fmla="*/ 1719375 w 1986171"/>
                <a:gd name="connsiteY0" fmla="*/ 50 h 2731683"/>
                <a:gd name="connsiteX1" fmla="*/ 1338375 w 1986171"/>
                <a:gd name="connsiteY1" fmla="*/ 469950 h 2731683"/>
                <a:gd name="connsiteX2" fmla="*/ 1401875 w 1986171"/>
                <a:gd name="connsiteY2" fmla="*/ 1282750 h 2731683"/>
                <a:gd name="connsiteX3" fmla="*/ 1427275 w 1986171"/>
                <a:gd name="connsiteY3" fmla="*/ 1181150 h 2731683"/>
                <a:gd name="connsiteX4" fmla="*/ 1236775 w 1986171"/>
                <a:gd name="connsiteY4" fmla="*/ 1765350 h 2731683"/>
                <a:gd name="connsiteX5" fmla="*/ 855775 w 1986171"/>
                <a:gd name="connsiteY5" fmla="*/ 1879650 h 2731683"/>
                <a:gd name="connsiteX6" fmla="*/ 4875 w 1986171"/>
                <a:gd name="connsiteY6" fmla="*/ 1866950 h 2731683"/>
                <a:gd name="connsiteX7" fmla="*/ 500175 w 1986171"/>
                <a:gd name="connsiteY7" fmla="*/ 1943150 h 2731683"/>
                <a:gd name="connsiteX8" fmla="*/ 335075 w 1986171"/>
                <a:gd name="connsiteY8" fmla="*/ 2095550 h 2731683"/>
                <a:gd name="connsiteX9" fmla="*/ 208075 w 1986171"/>
                <a:gd name="connsiteY9" fmla="*/ 2197150 h 2731683"/>
                <a:gd name="connsiteX10" fmla="*/ 817675 w 1986171"/>
                <a:gd name="connsiteY10" fmla="*/ 2095550 h 2731683"/>
                <a:gd name="connsiteX11" fmla="*/ 423975 w 1986171"/>
                <a:gd name="connsiteY11" fmla="*/ 2387650 h 2731683"/>
                <a:gd name="connsiteX12" fmla="*/ 703375 w 1986171"/>
                <a:gd name="connsiteY12" fmla="*/ 2413050 h 2731683"/>
                <a:gd name="connsiteX13" fmla="*/ 436675 w 1986171"/>
                <a:gd name="connsiteY13" fmla="*/ 2730550 h 2731683"/>
                <a:gd name="connsiteX14" fmla="*/ 970075 w 1986171"/>
                <a:gd name="connsiteY14" fmla="*/ 2286050 h 2731683"/>
                <a:gd name="connsiteX15" fmla="*/ 1833675 w 1986171"/>
                <a:gd name="connsiteY15" fmla="*/ 2235250 h 2731683"/>
                <a:gd name="connsiteX16" fmla="*/ 1617775 w 1986171"/>
                <a:gd name="connsiteY16" fmla="*/ 1892350 h 2731683"/>
                <a:gd name="connsiteX17" fmla="*/ 1846375 w 1986171"/>
                <a:gd name="connsiteY17" fmla="*/ 1270050 h 2731683"/>
                <a:gd name="connsiteX18" fmla="*/ 1605075 w 1986171"/>
                <a:gd name="connsiteY18" fmla="*/ 863650 h 2731683"/>
                <a:gd name="connsiteX19" fmla="*/ 1986075 w 1986171"/>
                <a:gd name="connsiteY19" fmla="*/ 317550 h 2731683"/>
                <a:gd name="connsiteX20" fmla="*/ 1643175 w 1986171"/>
                <a:gd name="connsiteY20" fmla="*/ 495350 h 2731683"/>
                <a:gd name="connsiteX21" fmla="*/ 1719375 w 1986171"/>
                <a:gd name="connsiteY21" fmla="*/ 50 h 27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986171" h="2731683">
                  <a:moveTo>
                    <a:pt x="1719375" y="50"/>
                  </a:moveTo>
                  <a:cubicBezTo>
                    <a:pt x="1668575" y="-4183"/>
                    <a:pt x="1391292" y="256167"/>
                    <a:pt x="1338375" y="469950"/>
                  </a:cubicBezTo>
                  <a:cubicBezTo>
                    <a:pt x="1285458" y="683733"/>
                    <a:pt x="1387058" y="1164217"/>
                    <a:pt x="1401875" y="1282750"/>
                  </a:cubicBezTo>
                  <a:cubicBezTo>
                    <a:pt x="1416692" y="1401283"/>
                    <a:pt x="1454792" y="1100717"/>
                    <a:pt x="1427275" y="1181150"/>
                  </a:cubicBezTo>
                  <a:cubicBezTo>
                    <a:pt x="1399758" y="1261583"/>
                    <a:pt x="1332025" y="1648933"/>
                    <a:pt x="1236775" y="1765350"/>
                  </a:cubicBezTo>
                  <a:cubicBezTo>
                    <a:pt x="1141525" y="1881767"/>
                    <a:pt x="1061092" y="1862717"/>
                    <a:pt x="855775" y="1879650"/>
                  </a:cubicBezTo>
                  <a:cubicBezTo>
                    <a:pt x="650458" y="1896583"/>
                    <a:pt x="64142" y="1856367"/>
                    <a:pt x="4875" y="1866950"/>
                  </a:cubicBezTo>
                  <a:cubicBezTo>
                    <a:pt x="-54392" y="1877533"/>
                    <a:pt x="445142" y="1905050"/>
                    <a:pt x="500175" y="1943150"/>
                  </a:cubicBezTo>
                  <a:cubicBezTo>
                    <a:pt x="555208" y="1981250"/>
                    <a:pt x="383758" y="2053217"/>
                    <a:pt x="335075" y="2095550"/>
                  </a:cubicBezTo>
                  <a:cubicBezTo>
                    <a:pt x="286392" y="2137883"/>
                    <a:pt x="127642" y="2197150"/>
                    <a:pt x="208075" y="2197150"/>
                  </a:cubicBezTo>
                  <a:cubicBezTo>
                    <a:pt x="288508" y="2197150"/>
                    <a:pt x="781692" y="2063800"/>
                    <a:pt x="817675" y="2095550"/>
                  </a:cubicBezTo>
                  <a:cubicBezTo>
                    <a:pt x="853658" y="2127300"/>
                    <a:pt x="443025" y="2334733"/>
                    <a:pt x="423975" y="2387650"/>
                  </a:cubicBezTo>
                  <a:cubicBezTo>
                    <a:pt x="404925" y="2440567"/>
                    <a:pt x="701258" y="2355900"/>
                    <a:pt x="703375" y="2413050"/>
                  </a:cubicBezTo>
                  <a:cubicBezTo>
                    <a:pt x="705492" y="2470200"/>
                    <a:pt x="392225" y="2751717"/>
                    <a:pt x="436675" y="2730550"/>
                  </a:cubicBezTo>
                  <a:cubicBezTo>
                    <a:pt x="481125" y="2709383"/>
                    <a:pt x="737242" y="2368600"/>
                    <a:pt x="970075" y="2286050"/>
                  </a:cubicBezTo>
                  <a:cubicBezTo>
                    <a:pt x="1202908" y="2203500"/>
                    <a:pt x="1725725" y="2300867"/>
                    <a:pt x="1833675" y="2235250"/>
                  </a:cubicBezTo>
                  <a:cubicBezTo>
                    <a:pt x="1941625" y="2169633"/>
                    <a:pt x="1615658" y="2053217"/>
                    <a:pt x="1617775" y="1892350"/>
                  </a:cubicBezTo>
                  <a:cubicBezTo>
                    <a:pt x="1619892" y="1731483"/>
                    <a:pt x="1848492" y="1441500"/>
                    <a:pt x="1846375" y="1270050"/>
                  </a:cubicBezTo>
                  <a:cubicBezTo>
                    <a:pt x="1844258" y="1098600"/>
                    <a:pt x="1581792" y="1022400"/>
                    <a:pt x="1605075" y="863650"/>
                  </a:cubicBezTo>
                  <a:cubicBezTo>
                    <a:pt x="1628358" y="704900"/>
                    <a:pt x="1979725" y="378933"/>
                    <a:pt x="1986075" y="317550"/>
                  </a:cubicBezTo>
                  <a:cubicBezTo>
                    <a:pt x="1992425" y="256167"/>
                    <a:pt x="1683392" y="550383"/>
                    <a:pt x="1643175" y="495350"/>
                  </a:cubicBezTo>
                  <a:cubicBezTo>
                    <a:pt x="1602958" y="440317"/>
                    <a:pt x="1770175" y="4283"/>
                    <a:pt x="1719375" y="5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0E8B0E06-BE7C-0734-BCC6-EFB8FAEF2A27}"/>
                </a:ext>
              </a:extLst>
            </p:cNvPr>
            <p:cNvSpPr/>
            <p:nvPr/>
          </p:nvSpPr>
          <p:spPr>
            <a:xfrm>
              <a:off x="2238707" y="952007"/>
              <a:ext cx="3189563" cy="3456721"/>
            </a:xfrm>
            <a:custGeom>
              <a:avLst/>
              <a:gdLst>
                <a:gd name="connsiteX0" fmla="*/ 1012493 w 3189563"/>
                <a:gd name="connsiteY0" fmla="*/ 25893 h 3456721"/>
                <a:gd name="connsiteX1" fmla="*/ 1558593 w 3189563"/>
                <a:gd name="connsiteY1" fmla="*/ 381493 h 3456721"/>
                <a:gd name="connsiteX2" fmla="*/ 1672893 w 3189563"/>
                <a:gd name="connsiteY2" fmla="*/ 1422893 h 3456721"/>
                <a:gd name="connsiteX3" fmla="*/ 2358693 w 3189563"/>
                <a:gd name="connsiteY3" fmla="*/ 2553193 h 3456721"/>
                <a:gd name="connsiteX4" fmla="*/ 2142793 w 3189563"/>
                <a:gd name="connsiteY4" fmla="*/ 2362693 h 3456721"/>
                <a:gd name="connsiteX5" fmla="*/ 3184193 w 3189563"/>
                <a:gd name="connsiteY5" fmla="*/ 3048493 h 3456721"/>
                <a:gd name="connsiteX6" fmla="*/ 2523793 w 3189563"/>
                <a:gd name="connsiteY6" fmla="*/ 2718293 h 3456721"/>
                <a:gd name="connsiteX7" fmla="*/ 1939593 w 3189563"/>
                <a:gd name="connsiteY7" fmla="*/ 2756393 h 3456721"/>
                <a:gd name="connsiteX8" fmla="*/ 2295193 w 3189563"/>
                <a:gd name="connsiteY8" fmla="*/ 3429493 h 3456721"/>
                <a:gd name="connsiteX9" fmla="*/ 1507793 w 3189563"/>
                <a:gd name="connsiteY9" fmla="*/ 3238993 h 3456721"/>
                <a:gd name="connsiteX10" fmla="*/ 1177593 w 3189563"/>
                <a:gd name="connsiteY10" fmla="*/ 2451593 h 3456721"/>
                <a:gd name="connsiteX11" fmla="*/ 199693 w 3189563"/>
                <a:gd name="connsiteY11" fmla="*/ 1943593 h 3456721"/>
                <a:gd name="connsiteX12" fmla="*/ 352093 w 3189563"/>
                <a:gd name="connsiteY12" fmla="*/ 914893 h 3456721"/>
                <a:gd name="connsiteX13" fmla="*/ 34593 w 3189563"/>
                <a:gd name="connsiteY13" fmla="*/ 978393 h 3456721"/>
                <a:gd name="connsiteX14" fmla="*/ 1317293 w 3189563"/>
                <a:gd name="connsiteY14" fmla="*/ 381493 h 3456721"/>
                <a:gd name="connsiteX15" fmla="*/ 974393 w 3189563"/>
                <a:gd name="connsiteY15" fmla="*/ 63993 h 3456721"/>
                <a:gd name="connsiteX16" fmla="*/ 1012493 w 3189563"/>
                <a:gd name="connsiteY16" fmla="*/ 25893 h 345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89563" h="3456721">
                  <a:moveTo>
                    <a:pt x="1012493" y="25893"/>
                  </a:moveTo>
                  <a:cubicBezTo>
                    <a:pt x="1109860" y="78810"/>
                    <a:pt x="1448526" y="148660"/>
                    <a:pt x="1558593" y="381493"/>
                  </a:cubicBezTo>
                  <a:cubicBezTo>
                    <a:pt x="1668660" y="614326"/>
                    <a:pt x="1539543" y="1060943"/>
                    <a:pt x="1672893" y="1422893"/>
                  </a:cubicBezTo>
                  <a:cubicBezTo>
                    <a:pt x="1806243" y="1784843"/>
                    <a:pt x="2280376" y="2396560"/>
                    <a:pt x="2358693" y="2553193"/>
                  </a:cubicBezTo>
                  <a:cubicBezTo>
                    <a:pt x="2437010" y="2709826"/>
                    <a:pt x="2005210" y="2280143"/>
                    <a:pt x="2142793" y="2362693"/>
                  </a:cubicBezTo>
                  <a:cubicBezTo>
                    <a:pt x="2280376" y="2445243"/>
                    <a:pt x="3120693" y="2989226"/>
                    <a:pt x="3184193" y="3048493"/>
                  </a:cubicBezTo>
                  <a:cubicBezTo>
                    <a:pt x="3247693" y="3107760"/>
                    <a:pt x="2731226" y="2766976"/>
                    <a:pt x="2523793" y="2718293"/>
                  </a:cubicBezTo>
                  <a:cubicBezTo>
                    <a:pt x="2316360" y="2669610"/>
                    <a:pt x="1977693" y="2637860"/>
                    <a:pt x="1939593" y="2756393"/>
                  </a:cubicBezTo>
                  <a:cubicBezTo>
                    <a:pt x="1901493" y="2874926"/>
                    <a:pt x="2367160" y="3349060"/>
                    <a:pt x="2295193" y="3429493"/>
                  </a:cubicBezTo>
                  <a:cubicBezTo>
                    <a:pt x="2223226" y="3509926"/>
                    <a:pt x="1694060" y="3401976"/>
                    <a:pt x="1507793" y="3238993"/>
                  </a:cubicBezTo>
                  <a:cubicBezTo>
                    <a:pt x="1321526" y="3076010"/>
                    <a:pt x="1395610" y="2667493"/>
                    <a:pt x="1177593" y="2451593"/>
                  </a:cubicBezTo>
                  <a:cubicBezTo>
                    <a:pt x="959576" y="2235693"/>
                    <a:pt x="337276" y="2199710"/>
                    <a:pt x="199693" y="1943593"/>
                  </a:cubicBezTo>
                  <a:cubicBezTo>
                    <a:pt x="62110" y="1687476"/>
                    <a:pt x="379610" y="1075760"/>
                    <a:pt x="352093" y="914893"/>
                  </a:cubicBezTo>
                  <a:cubicBezTo>
                    <a:pt x="324576" y="754026"/>
                    <a:pt x="-126274" y="1067293"/>
                    <a:pt x="34593" y="978393"/>
                  </a:cubicBezTo>
                  <a:cubicBezTo>
                    <a:pt x="195460" y="889493"/>
                    <a:pt x="1160660" y="533893"/>
                    <a:pt x="1317293" y="381493"/>
                  </a:cubicBezTo>
                  <a:cubicBezTo>
                    <a:pt x="1473926" y="229093"/>
                    <a:pt x="1020960" y="119026"/>
                    <a:pt x="974393" y="63993"/>
                  </a:cubicBezTo>
                  <a:cubicBezTo>
                    <a:pt x="927826" y="8960"/>
                    <a:pt x="915126" y="-27024"/>
                    <a:pt x="1012493" y="25893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55" name="グループ化 1154">
              <a:extLst>
                <a:ext uri="{FF2B5EF4-FFF2-40B4-BE49-F238E27FC236}">
                  <a16:creationId xmlns:a16="http://schemas.microsoft.com/office/drawing/2014/main" id="{4F021470-4919-5FCE-7448-F7EA370F16C6}"/>
                </a:ext>
              </a:extLst>
            </p:cNvPr>
            <p:cNvGrpSpPr/>
            <p:nvPr/>
          </p:nvGrpSpPr>
          <p:grpSpPr>
            <a:xfrm>
              <a:off x="758100" y="349641"/>
              <a:ext cx="7833450" cy="6184981"/>
              <a:chOff x="758100" y="349641"/>
              <a:chExt cx="7833450" cy="6184981"/>
            </a:xfrm>
          </p:grpSpPr>
          <p:sp>
            <p:nvSpPr>
              <p:cNvPr id="4" name="フリーフォーム 3">
                <a:extLst>
                  <a:ext uri="{FF2B5EF4-FFF2-40B4-BE49-F238E27FC236}">
                    <a16:creationId xmlns:a16="http://schemas.microsoft.com/office/drawing/2014/main" id="{011EAB4D-C087-0787-2B89-806E4F97FE47}"/>
                  </a:ext>
                </a:extLst>
              </p:cNvPr>
              <p:cNvSpPr/>
              <p:nvPr/>
            </p:nvSpPr>
            <p:spPr>
              <a:xfrm>
                <a:off x="5672042" y="4019274"/>
                <a:ext cx="913340" cy="649740"/>
              </a:xfrm>
              <a:custGeom>
                <a:avLst/>
                <a:gdLst>
                  <a:gd name="connsiteX0" fmla="*/ 163608 w 913340"/>
                  <a:gd name="connsiteY0" fmla="*/ 276 h 649740"/>
                  <a:gd name="connsiteX1" fmla="*/ 125508 w 913340"/>
                  <a:gd name="connsiteY1" fmla="*/ 213001 h 649740"/>
                  <a:gd name="connsiteX2" fmla="*/ 268383 w 913340"/>
                  <a:gd name="connsiteY2" fmla="*/ 292376 h 649740"/>
                  <a:gd name="connsiteX3" fmla="*/ 182658 w 913340"/>
                  <a:gd name="connsiteY3" fmla="*/ 317776 h 649740"/>
                  <a:gd name="connsiteX4" fmla="*/ 389033 w 913340"/>
                  <a:gd name="connsiteY4" fmla="*/ 324126 h 649740"/>
                  <a:gd name="connsiteX5" fmla="*/ 658908 w 913340"/>
                  <a:gd name="connsiteY5" fmla="*/ 416201 h 649740"/>
                  <a:gd name="connsiteX6" fmla="*/ 627158 w 913340"/>
                  <a:gd name="connsiteY6" fmla="*/ 384451 h 649740"/>
                  <a:gd name="connsiteX7" fmla="*/ 909733 w 913340"/>
                  <a:gd name="connsiteY7" fmla="*/ 647976 h 649740"/>
                  <a:gd name="connsiteX8" fmla="*/ 770033 w 913340"/>
                  <a:gd name="connsiteY8" fmla="*/ 492401 h 649740"/>
                  <a:gd name="connsiteX9" fmla="*/ 525558 w 913340"/>
                  <a:gd name="connsiteY9" fmla="*/ 352701 h 649740"/>
                  <a:gd name="connsiteX10" fmla="*/ 179483 w 913340"/>
                  <a:gd name="connsiteY10" fmla="*/ 333651 h 649740"/>
                  <a:gd name="connsiteX11" fmla="*/ 4858 w 913340"/>
                  <a:gd name="connsiteY11" fmla="*/ 193951 h 649740"/>
                  <a:gd name="connsiteX12" fmla="*/ 58833 w 913340"/>
                  <a:gd name="connsiteY12" fmla="*/ 168551 h 649740"/>
                  <a:gd name="connsiteX13" fmla="*/ 163608 w 913340"/>
                  <a:gd name="connsiteY13" fmla="*/ 276 h 649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13340" h="649740">
                    <a:moveTo>
                      <a:pt x="163608" y="276"/>
                    </a:moveTo>
                    <a:cubicBezTo>
                      <a:pt x="174721" y="7684"/>
                      <a:pt x="108046" y="164318"/>
                      <a:pt x="125508" y="213001"/>
                    </a:cubicBezTo>
                    <a:cubicBezTo>
                      <a:pt x="142970" y="261684"/>
                      <a:pt x="258858" y="274914"/>
                      <a:pt x="268383" y="292376"/>
                    </a:cubicBezTo>
                    <a:cubicBezTo>
                      <a:pt x="277908" y="309839"/>
                      <a:pt x="162550" y="312484"/>
                      <a:pt x="182658" y="317776"/>
                    </a:cubicBezTo>
                    <a:cubicBezTo>
                      <a:pt x="202766" y="323068"/>
                      <a:pt x="309658" y="307722"/>
                      <a:pt x="389033" y="324126"/>
                    </a:cubicBezTo>
                    <a:cubicBezTo>
                      <a:pt x="468408" y="340530"/>
                      <a:pt x="619221" y="406147"/>
                      <a:pt x="658908" y="416201"/>
                    </a:cubicBezTo>
                    <a:cubicBezTo>
                      <a:pt x="698595" y="426255"/>
                      <a:pt x="627158" y="384451"/>
                      <a:pt x="627158" y="384451"/>
                    </a:cubicBezTo>
                    <a:cubicBezTo>
                      <a:pt x="668962" y="423080"/>
                      <a:pt x="885921" y="629984"/>
                      <a:pt x="909733" y="647976"/>
                    </a:cubicBezTo>
                    <a:cubicBezTo>
                      <a:pt x="933546" y="665968"/>
                      <a:pt x="834062" y="541613"/>
                      <a:pt x="770033" y="492401"/>
                    </a:cubicBezTo>
                    <a:cubicBezTo>
                      <a:pt x="706004" y="443189"/>
                      <a:pt x="623983" y="379159"/>
                      <a:pt x="525558" y="352701"/>
                    </a:cubicBezTo>
                    <a:cubicBezTo>
                      <a:pt x="427133" y="326243"/>
                      <a:pt x="266266" y="360109"/>
                      <a:pt x="179483" y="333651"/>
                    </a:cubicBezTo>
                    <a:cubicBezTo>
                      <a:pt x="92700" y="307193"/>
                      <a:pt x="24966" y="221468"/>
                      <a:pt x="4858" y="193951"/>
                    </a:cubicBezTo>
                    <a:cubicBezTo>
                      <a:pt x="-15250" y="166434"/>
                      <a:pt x="31846" y="200830"/>
                      <a:pt x="58833" y="168551"/>
                    </a:cubicBezTo>
                    <a:cubicBezTo>
                      <a:pt x="85820" y="136272"/>
                      <a:pt x="152495" y="-7132"/>
                      <a:pt x="163608" y="27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CE9B28C8-7BA0-E288-139A-365C4E3C723C}"/>
                  </a:ext>
                </a:extLst>
              </p:cNvPr>
              <p:cNvSpPr/>
              <p:nvPr/>
            </p:nvSpPr>
            <p:spPr>
              <a:xfrm>
                <a:off x="5743570" y="4302009"/>
                <a:ext cx="901799" cy="584574"/>
              </a:xfrm>
              <a:custGeom>
                <a:avLst/>
                <a:gdLst>
                  <a:gd name="connsiteX0" fmla="*/ 5 w 901799"/>
                  <a:gd name="connsiteY0" fmla="*/ 116 h 584574"/>
                  <a:gd name="connsiteX1" fmla="*/ 200030 w 901799"/>
                  <a:gd name="connsiteY1" fmla="*/ 174741 h 584574"/>
                  <a:gd name="connsiteX2" fmla="*/ 311155 w 901799"/>
                  <a:gd name="connsiteY2" fmla="*/ 358891 h 584574"/>
                  <a:gd name="connsiteX3" fmla="*/ 298455 w 901799"/>
                  <a:gd name="connsiteY3" fmla="*/ 333491 h 584574"/>
                  <a:gd name="connsiteX4" fmla="*/ 536580 w 901799"/>
                  <a:gd name="connsiteY4" fmla="*/ 476366 h 584574"/>
                  <a:gd name="connsiteX5" fmla="*/ 717555 w 901799"/>
                  <a:gd name="connsiteY5" fmla="*/ 422391 h 584574"/>
                  <a:gd name="connsiteX6" fmla="*/ 879480 w 901799"/>
                  <a:gd name="connsiteY6" fmla="*/ 330316 h 584574"/>
                  <a:gd name="connsiteX7" fmla="*/ 828680 w 901799"/>
                  <a:gd name="connsiteY7" fmla="*/ 422391 h 584574"/>
                  <a:gd name="connsiteX8" fmla="*/ 746130 w 901799"/>
                  <a:gd name="connsiteY8" fmla="*/ 543041 h 584574"/>
                  <a:gd name="connsiteX9" fmla="*/ 555630 w 901799"/>
                  <a:gd name="connsiteY9" fmla="*/ 555741 h 584574"/>
                  <a:gd name="connsiteX10" fmla="*/ 447680 w 901799"/>
                  <a:gd name="connsiteY10" fmla="*/ 485891 h 584574"/>
                  <a:gd name="connsiteX11" fmla="*/ 466730 w 901799"/>
                  <a:gd name="connsiteY11" fmla="*/ 558916 h 584574"/>
                  <a:gd name="connsiteX12" fmla="*/ 476255 w 901799"/>
                  <a:gd name="connsiteY12" fmla="*/ 584316 h 584574"/>
                  <a:gd name="connsiteX13" fmla="*/ 400055 w 901799"/>
                  <a:gd name="connsiteY13" fmla="*/ 546216 h 584574"/>
                  <a:gd name="connsiteX14" fmla="*/ 619130 w 901799"/>
                  <a:gd name="connsiteY14" fmla="*/ 577966 h 584574"/>
                  <a:gd name="connsiteX15" fmla="*/ 755655 w 901799"/>
                  <a:gd name="connsiteY15" fmla="*/ 501766 h 584574"/>
                  <a:gd name="connsiteX16" fmla="*/ 901705 w 901799"/>
                  <a:gd name="connsiteY16" fmla="*/ 295391 h 584574"/>
                  <a:gd name="connsiteX17" fmla="*/ 777880 w 901799"/>
                  <a:gd name="connsiteY17" fmla="*/ 384291 h 584574"/>
                  <a:gd name="connsiteX18" fmla="*/ 771530 w 901799"/>
                  <a:gd name="connsiteY18" fmla="*/ 336666 h 584574"/>
                  <a:gd name="connsiteX19" fmla="*/ 612780 w 901799"/>
                  <a:gd name="connsiteY19" fmla="*/ 425566 h 584574"/>
                  <a:gd name="connsiteX20" fmla="*/ 371480 w 901799"/>
                  <a:gd name="connsiteY20" fmla="*/ 365241 h 584574"/>
                  <a:gd name="connsiteX21" fmla="*/ 361955 w 901799"/>
                  <a:gd name="connsiteY21" fmla="*/ 362066 h 584574"/>
                  <a:gd name="connsiteX22" fmla="*/ 234955 w 901799"/>
                  <a:gd name="connsiteY22" fmla="*/ 181091 h 584574"/>
                  <a:gd name="connsiteX23" fmla="*/ 234955 w 901799"/>
                  <a:gd name="connsiteY23" fmla="*/ 54091 h 584574"/>
                  <a:gd name="connsiteX24" fmla="*/ 196855 w 901799"/>
                  <a:gd name="connsiteY24" fmla="*/ 171566 h 584574"/>
                  <a:gd name="connsiteX25" fmla="*/ 152405 w 901799"/>
                  <a:gd name="connsiteY25" fmla="*/ 60441 h 584574"/>
                  <a:gd name="connsiteX26" fmla="*/ 206380 w 901799"/>
                  <a:gd name="connsiteY26" fmla="*/ 146166 h 584574"/>
                  <a:gd name="connsiteX27" fmla="*/ 5 w 901799"/>
                  <a:gd name="connsiteY27" fmla="*/ 116 h 5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01799" h="584574">
                    <a:moveTo>
                      <a:pt x="5" y="116"/>
                    </a:moveTo>
                    <a:cubicBezTo>
                      <a:pt x="-1053" y="4878"/>
                      <a:pt x="148172" y="114945"/>
                      <a:pt x="200030" y="174741"/>
                    </a:cubicBezTo>
                    <a:cubicBezTo>
                      <a:pt x="251888" y="234537"/>
                      <a:pt x="294751" y="332433"/>
                      <a:pt x="311155" y="358891"/>
                    </a:cubicBezTo>
                    <a:cubicBezTo>
                      <a:pt x="327559" y="385349"/>
                      <a:pt x="260884" y="313912"/>
                      <a:pt x="298455" y="333491"/>
                    </a:cubicBezTo>
                    <a:cubicBezTo>
                      <a:pt x="336026" y="353070"/>
                      <a:pt x="466730" y="461549"/>
                      <a:pt x="536580" y="476366"/>
                    </a:cubicBezTo>
                    <a:cubicBezTo>
                      <a:pt x="606430" y="491183"/>
                      <a:pt x="660405" y="446733"/>
                      <a:pt x="717555" y="422391"/>
                    </a:cubicBezTo>
                    <a:cubicBezTo>
                      <a:pt x="774705" y="398049"/>
                      <a:pt x="860959" y="330316"/>
                      <a:pt x="879480" y="330316"/>
                    </a:cubicBezTo>
                    <a:cubicBezTo>
                      <a:pt x="898001" y="330316"/>
                      <a:pt x="850905" y="386937"/>
                      <a:pt x="828680" y="422391"/>
                    </a:cubicBezTo>
                    <a:cubicBezTo>
                      <a:pt x="806455" y="457845"/>
                      <a:pt x="791638" y="520816"/>
                      <a:pt x="746130" y="543041"/>
                    </a:cubicBezTo>
                    <a:cubicBezTo>
                      <a:pt x="700622" y="565266"/>
                      <a:pt x="605372" y="565266"/>
                      <a:pt x="555630" y="555741"/>
                    </a:cubicBezTo>
                    <a:cubicBezTo>
                      <a:pt x="505888" y="546216"/>
                      <a:pt x="462497" y="485362"/>
                      <a:pt x="447680" y="485891"/>
                    </a:cubicBezTo>
                    <a:cubicBezTo>
                      <a:pt x="432863" y="486420"/>
                      <a:pt x="461967" y="542512"/>
                      <a:pt x="466730" y="558916"/>
                    </a:cubicBezTo>
                    <a:cubicBezTo>
                      <a:pt x="471493" y="575320"/>
                      <a:pt x="487367" y="586433"/>
                      <a:pt x="476255" y="584316"/>
                    </a:cubicBezTo>
                    <a:cubicBezTo>
                      <a:pt x="465143" y="582199"/>
                      <a:pt x="376243" y="547274"/>
                      <a:pt x="400055" y="546216"/>
                    </a:cubicBezTo>
                    <a:cubicBezTo>
                      <a:pt x="423867" y="545158"/>
                      <a:pt x="559863" y="585374"/>
                      <a:pt x="619130" y="577966"/>
                    </a:cubicBezTo>
                    <a:cubicBezTo>
                      <a:pt x="678397" y="570558"/>
                      <a:pt x="708559" y="548862"/>
                      <a:pt x="755655" y="501766"/>
                    </a:cubicBezTo>
                    <a:cubicBezTo>
                      <a:pt x="802751" y="454670"/>
                      <a:pt x="898001" y="314970"/>
                      <a:pt x="901705" y="295391"/>
                    </a:cubicBezTo>
                    <a:cubicBezTo>
                      <a:pt x="905409" y="275812"/>
                      <a:pt x="799576" y="377412"/>
                      <a:pt x="777880" y="384291"/>
                    </a:cubicBezTo>
                    <a:cubicBezTo>
                      <a:pt x="756184" y="391170"/>
                      <a:pt x="799047" y="329787"/>
                      <a:pt x="771530" y="336666"/>
                    </a:cubicBezTo>
                    <a:cubicBezTo>
                      <a:pt x="744013" y="343545"/>
                      <a:pt x="679455" y="420804"/>
                      <a:pt x="612780" y="425566"/>
                    </a:cubicBezTo>
                    <a:cubicBezTo>
                      <a:pt x="546105" y="430329"/>
                      <a:pt x="413284" y="375824"/>
                      <a:pt x="371480" y="365241"/>
                    </a:cubicBezTo>
                    <a:cubicBezTo>
                      <a:pt x="329676" y="354658"/>
                      <a:pt x="384709" y="392758"/>
                      <a:pt x="361955" y="362066"/>
                    </a:cubicBezTo>
                    <a:cubicBezTo>
                      <a:pt x="339201" y="331374"/>
                      <a:pt x="256122" y="232420"/>
                      <a:pt x="234955" y="181091"/>
                    </a:cubicBezTo>
                    <a:cubicBezTo>
                      <a:pt x="213788" y="129762"/>
                      <a:pt x="241305" y="55679"/>
                      <a:pt x="234955" y="54091"/>
                    </a:cubicBezTo>
                    <a:cubicBezTo>
                      <a:pt x="228605" y="52504"/>
                      <a:pt x="210613" y="170508"/>
                      <a:pt x="196855" y="171566"/>
                    </a:cubicBezTo>
                    <a:cubicBezTo>
                      <a:pt x="183097" y="172624"/>
                      <a:pt x="150818" y="64674"/>
                      <a:pt x="152405" y="60441"/>
                    </a:cubicBezTo>
                    <a:cubicBezTo>
                      <a:pt x="153992" y="56208"/>
                      <a:pt x="225959" y="154104"/>
                      <a:pt x="206380" y="146166"/>
                    </a:cubicBezTo>
                    <a:cubicBezTo>
                      <a:pt x="186801" y="138228"/>
                      <a:pt x="1063" y="-4646"/>
                      <a:pt x="5" y="1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6082F0E0-B886-68DB-33CD-5C0A050FB728}"/>
                  </a:ext>
                </a:extLst>
              </p:cNvPr>
              <p:cNvSpPr/>
              <p:nvPr/>
            </p:nvSpPr>
            <p:spPr>
              <a:xfrm>
                <a:off x="5833241" y="4321555"/>
                <a:ext cx="316531" cy="379943"/>
              </a:xfrm>
              <a:custGeom>
                <a:avLst/>
                <a:gdLst>
                  <a:gd name="connsiteX0" fmla="*/ 2409 w 316531"/>
                  <a:gd name="connsiteY0" fmla="*/ 2795 h 379943"/>
                  <a:gd name="connsiteX1" fmla="*/ 138934 w 316531"/>
                  <a:gd name="connsiteY1" fmla="*/ 145670 h 379943"/>
                  <a:gd name="connsiteX2" fmla="*/ 202434 w 316531"/>
                  <a:gd name="connsiteY2" fmla="*/ 272670 h 379943"/>
                  <a:gd name="connsiteX3" fmla="*/ 183384 w 316531"/>
                  <a:gd name="connsiteY3" fmla="*/ 240920 h 379943"/>
                  <a:gd name="connsiteX4" fmla="*/ 284984 w 316531"/>
                  <a:gd name="connsiteY4" fmla="*/ 377445 h 379943"/>
                  <a:gd name="connsiteX5" fmla="*/ 231009 w 316531"/>
                  <a:gd name="connsiteY5" fmla="*/ 317120 h 379943"/>
                  <a:gd name="connsiteX6" fmla="*/ 167509 w 316531"/>
                  <a:gd name="connsiteY6" fmla="*/ 167895 h 379943"/>
                  <a:gd name="connsiteX7" fmla="*/ 138934 w 316531"/>
                  <a:gd name="connsiteY7" fmla="*/ 56770 h 379943"/>
                  <a:gd name="connsiteX8" fmla="*/ 307209 w 316531"/>
                  <a:gd name="connsiteY8" fmla="*/ 66295 h 379943"/>
                  <a:gd name="connsiteX9" fmla="*/ 265934 w 316531"/>
                  <a:gd name="connsiteY9" fmla="*/ 50420 h 379943"/>
                  <a:gd name="connsiteX10" fmla="*/ 2409 w 316531"/>
                  <a:gd name="connsiteY10" fmla="*/ 2795 h 379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6531" h="379943">
                    <a:moveTo>
                      <a:pt x="2409" y="2795"/>
                    </a:moveTo>
                    <a:cubicBezTo>
                      <a:pt x="-18758" y="18670"/>
                      <a:pt x="105597" y="100691"/>
                      <a:pt x="138934" y="145670"/>
                    </a:cubicBezTo>
                    <a:cubicBezTo>
                      <a:pt x="172272" y="190649"/>
                      <a:pt x="195026" y="256795"/>
                      <a:pt x="202434" y="272670"/>
                    </a:cubicBezTo>
                    <a:cubicBezTo>
                      <a:pt x="209842" y="288545"/>
                      <a:pt x="169626" y="223458"/>
                      <a:pt x="183384" y="240920"/>
                    </a:cubicBezTo>
                    <a:cubicBezTo>
                      <a:pt x="197142" y="258382"/>
                      <a:pt x="277047" y="364745"/>
                      <a:pt x="284984" y="377445"/>
                    </a:cubicBezTo>
                    <a:cubicBezTo>
                      <a:pt x="292921" y="390145"/>
                      <a:pt x="250588" y="352045"/>
                      <a:pt x="231009" y="317120"/>
                    </a:cubicBezTo>
                    <a:cubicBezTo>
                      <a:pt x="211430" y="282195"/>
                      <a:pt x="182855" y="211287"/>
                      <a:pt x="167509" y="167895"/>
                    </a:cubicBezTo>
                    <a:cubicBezTo>
                      <a:pt x="152163" y="124503"/>
                      <a:pt x="115651" y="73703"/>
                      <a:pt x="138934" y="56770"/>
                    </a:cubicBezTo>
                    <a:cubicBezTo>
                      <a:pt x="162217" y="39837"/>
                      <a:pt x="286042" y="67353"/>
                      <a:pt x="307209" y="66295"/>
                    </a:cubicBezTo>
                    <a:cubicBezTo>
                      <a:pt x="328376" y="65237"/>
                      <a:pt x="313030" y="57299"/>
                      <a:pt x="265934" y="50420"/>
                    </a:cubicBezTo>
                    <a:cubicBezTo>
                      <a:pt x="218838" y="43541"/>
                      <a:pt x="23576" y="-13080"/>
                      <a:pt x="2409" y="279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>
                <a:extLst>
                  <a:ext uri="{FF2B5EF4-FFF2-40B4-BE49-F238E27FC236}">
                    <a16:creationId xmlns:a16="http://schemas.microsoft.com/office/drawing/2014/main" id="{2AFA5568-84DB-ECE0-617D-1D8E7DC01937}"/>
                  </a:ext>
                </a:extLst>
              </p:cNvPr>
              <p:cNvSpPr/>
              <p:nvPr/>
            </p:nvSpPr>
            <p:spPr>
              <a:xfrm>
                <a:off x="6000155" y="4392309"/>
                <a:ext cx="249698" cy="279572"/>
              </a:xfrm>
              <a:custGeom>
                <a:avLst/>
                <a:gdLst>
                  <a:gd name="connsiteX0" fmla="*/ 595 w 249698"/>
                  <a:gd name="connsiteY0" fmla="*/ 116191 h 279572"/>
                  <a:gd name="connsiteX1" fmla="*/ 76795 w 249698"/>
                  <a:gd name="connsiteY1" fmla="*/ 62216 h 279572"/>
                  <a:gd name="connsiteX2" fmla="*/ 187920 w 249698"/>
                  <a:gd name="connsiteY2" fmla="*/ 100316 h 279572"/>
                  <a:gd name="connsiteX3" fmla="*/ 175220 w 249698"/>
                  <a:gd name="connsiteY3" fmla="*/ 65391 h 279572"/>
                  <a:gd name="connsiteX4" fmla="*/ 203795 w 249698"/>
                  <a:gd name="connsiteY4" fmla="*/ 151116 h 279572"/>
                  <a:gd name="connsiteX5" fmla="*/ 187920 w 249698"/>
                  <a:gd name="connsiteY5" fmla="*/ 224141 h 279572"/>
                  <a:gd name="connsiteX6" fmla="*/ 70445 w 249698"/>
                  <a:gd name="connsiteY6" fmla="*/ 278116 h 279572"/>
                  <a:gd name="connsiteX7" fmla="*/ 162520 w 249698"/>
                  <a:gd name="connsiteY7" fmla="*/ 259066 h 279572"/>
                  <a:gd name="connsiteX8" fmla="*/ 241895 w 249698"/>
                  <a:gd name="connsiteY8" fmla="*/ 205091 h 279572"/>
                  <a:gd name="connsiteX9" fmla="*/ 232370 w 249698"/>
                  <a:gd name="connsiteY9" fmla="*/ 97141 h 279572"/>
                  <a:gd name="connsiteX10" fmla="*/ 114895 w 249698"/>
                  <a:gd name="connsiteY10" fmla="*/ 1891 h 279572"/>
                  <a:gd name="connsiteX11" fmla="*/ 140295 w 249698"/>
                  <a:gd name="connsiteY11" fmla="*/ 33641 h 279572"/>
                  <a:gd name="connsiteX12" fmla="*/ 45045 w 249698"/>
                  <a:gd name="connsiteY12" fmla="*/ 33641 h 279572"/>
                  <a:gd name="connsiteX13" fmla="*/ 595 w 249698"/>
                  <a:gd name="connsiteY13" fmla="*/ 116191 h 279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9698" h="279572">
                    <a:moveTo>
                      <a:pt x="595" y="116191"/>
                    </a:moveTo>
                    <a:cubicBezTo>
                      <a:pt x="5887" y="120954"/>
                      <a:pt x="45574" y="64862"/>
                      <a:pt x="76795" y="62216"/>
                    </a:cubicBezTo>
                    <a:cubicBezTo>
                      <a:pt x="108016" y="59570"/>
                      <a:pt x="171516" y="99787"/>
                      <a:pt x="187920" y="100316"/>
                    </a:cubicBezTo>
                    <a:cubicBezTo>
                      <a:pt x="204324" y="100845"/>
                      <a:pt x="172574" y="56924"/>
                      <a:pt x="175220" y="65391"/>
                    </a:cubicBezTo>
                    <a:cubicBezTo>
                      <a:pt x="177866" y="73858"/>
                      <a:pt x="201678" y="124658"/>
                      <a:pt x="203795" y="151116"/>
                    </a:cubicBezTo>
                    <a:cubicBezTo>
                      <a:pt x="205912" y="177574"/>
                      <a:pt x="210145" y="202974"/>
                      <a:pt x="187920" y="224141"/>
                    </a:cubicBezTo>
                    <a:cubicBezTo>
                      <a:pt x="165695" y="245308"/>
                      <a:pt x="74678" y="272295"/>
                      <a:pt x="70445" y="278116"/>
                    </a:cubicBezTo>
                    <a:cubicBezTo>
                      <a:pt x="66212" y="283937"/>
                      <a:pt x="133945" y="271237"/>
                      <a:pt x="162520" y="259066"/>
                    </a:cubicBezTo>
                    <a:cubicBezTo>
                      <a:pt x="191095" y="246895"/>
                      <a:pt x="230253" y="232078"/>
                      <a:pt x="241895" y="205091"/>
                    </a:cubicBezTo>
                    <a:cubicBezTo>
                      <a:pt x="253537" y="178104"/>
                      <a:pt x="253537" y="131008"/>
                      <a:pt x="232370" y="97141"/>
                    </a:cubicBezTo>
                    <a:cubicBezTo>
                      <a:pt x="211203" y="63274"/>
                      <a:pt x="130241" y="12474"/>
                      <a:pt x="114895" y="1891"/>
                    </a:cubicBezTo>
                    <a:cubicBezTo>
                      <a:pt x="99549" y="-8692"/>
                      <a:pt x="151937" y="28349"/>
                      <a:pt x="140295" y="33641"/>
                    </a:cubicBezTo>
                    <a:cubicBezTo>
                      <a:pt x="128653" y="38933"/>
                      <a:pt x="63566" y="22528"/>
                      <a:pt x="45045" y="33641"/>
                    </a:cubicBezTo>
                    <a:cubicBezTo>
                      <a:pt x="26524" y="44753"/>
                      <a:pt x="-4697" y="111428"/>
                      <a:pt x="595" y="1161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>
                <a:extLst>
                  <a:ext uri="{FF2B5EF4-FFF2-40B4-BE49-F238E27FC236}">
                    <a16:creationId xmlns:a16="http://schemas.microsoft.com/office/drawing/2014/main" id="{7D373329-5278-8F69-706B-26BF9A663E61}"/>
                  </a:ext>
                </a:extLst>
              </p:cNvPr>
              <p:cNvSpPr/>
              <p:nvPr/>
            </p:nvSpPr>
            <p:spPr>
              <a:xfrm>
                <a:off x="6069653" y="4479910"/>
                <a:ext cx="115854" cy="117527"/>
              </a:xfrm>
              <a:custGeom>
                <a:avLst/>
                <a:gdLst>
                  <a:gd name="connsiteX0" fmla="*/ 10472 w 115854"/>
                  <a:gd name="connsiteY0" fmla="*/ 15 h 117527"/>
                  <a:gd name="connsiteX1" fmla="*/ 7297 w 115854"/>
                  <a:gd name="connsiteY1" fmla="*/ 73040 h 117527"/>
                  <a:gd name="connsiteX2" fmla="*/ 42222 w 115854"/>
                  <a:gd name="connsiteY2" fmla="*/ 117490 h 117527"/>
                  <a:gd name="connsiteX3" fmla="*/ 115247 w 115854"/>
                  <a:gd name="connsiteY3" fmla="*/ 79390 h 117527"/>
                  <a:gd name="connsiteX4" fmla="*/ 10472 w 115854"/>
                  <a:gd name="connsiteY4" fmla="*/ 15 h 117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854" h="117527">
                    <a:moveTo>
                      <a:pt x="10472" y="15"/>
                    </a:moveTo>
                    <a:cubicBezTo>
                      <a:pt x="-7519" y="-1043"/>
                      <a:pt x="2005" y="53461"/>
                      <a:pt x="7297" y="73040"/>
                    </a:cubicBezTo>
                    <a:cubicBezTo>
                      <a:pt x="12589" y="92619"/>
                      <a:pt x="24231" y="116432"/>
                      <a:pt x="42222" y="117490"/>
                    </a:cubicBezTo>
                    <a:cubicBezTo>
                      <a:pt x="60213" y="118548"/>
                      <a:pt x="122655" y="96852"/>
                      <a:pt x="115247" y="79390"/>
                    </a:cubicBezTo>
                    <a:cubicBezTo>
                      <a:pt x="107839" y="61928"/>
                      <a:pt x="28463" y="1073"/>
                      <a:pt x="10472" y="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>
                <a:extLst>
                  <a:ext uri="{FF2B5EF4-FFF2-40B4-BE49-F238E27FC236}">
                    <a16:creationId xmlns:a16="http://schemas.microsoft.com/office/drawing/2014/main" id="{FA2E21CD-C587-831F-1684-EAFA7EF2F397}"/>
                  </a:ext>
                </a:extLst>
              </p:cNvPr>
              <p:cNvSpPr/>
              <p:nvPr/>
            </p:nvSpPr>
            <p:spPr>
              <a:xfrm>
                <a:off x="6577378" y="4390489"/>
                <a:ext cx="258397" cy="339922"/>
              </a:xfrm>
              <a:custGeom>
                <a:avLst/>
                <a:gdLst>
                  <a:gd name="connsiteX0" fmla="*/ 258397 w 258397"/>
                  <a:gd name="connsiteY0" fmla="*/ 536 h 339922"/>
                  <a:gd name="connsiteX1" fmla="*/ 128222 w 258397"/>
                  <a:gd name="connsiteY1" fmla="*/ 130711 h 339922"/>
                  <a:gd name="connsiteX2" fmla="*/ 4397 w 258397"/>
                  <a:gd name="connsiteY2" fmla="*/ 333911 h 339922"/>
                  <a:gd name="connsiteX3" fmla="*/ 39322 w 258397"/>
                  <a:gd name="connsiteY3" fmla="*/ 283111 h 339922"/>
                  <a:gd name="connsiteX4" fmla="*/ 150447 w 258397"/>
                  <a:gd name="connsiteY4" fmla="*/ 251361 h 339922"/>
                  <a:gd name="connsiteX5" fmla="*/ 159972 w 258397"/>
                  <a:gd name="connsiteY5" fmla="*/ 191036 h 339922"/>
                  <a:gd name="connsiteX6" fmla="*/ 159972 w 258397"/>
                  <a:gd name="connsiteY6" fmla="*/ 124361 h 339922"/>
                  <a:gd name="connsiteX7" fmla="*/ 128222 w 258397"/>
                  <a:gd name="connsiteY7" fmla="*/ 86261 h 339922"/>
                  <a:gd name="connsiteX8" fmla="*/ 258397 w 258397"/>
                  <a:gd name="connsiteY8" fmla="*/ 536 h 339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397" h="339922">
                    <a:moveTo>
                      <a:pt x="258397" y="536"/>
                    </a:moveTo>
                    <a:cubicBezTo>
                      <a:pt x="258397" y="7944"/>
                      <a:pt x="170555" y="75149"/>
                      <a:pt x="128222" y="130711"/>
                    </a:cubicBezTo>
                    <a:cubicBezTo>
                      <a:pt x="85889" y="186274"/>
                      <a:pt x="19214" y="308511"/>
                      <a:pt x="4397" y="333911"/>
                    </a:cubicBezTo>
                    <a:cubicBezTo>
                      <a:pt x="-10420" y="359311"/>
                      <a:pt x="14980" y="296869"/>
                      <a:pt x="39322" y="283111"/>
                    </a:cubicBezTo>
                    <a:cubicBezTo>
                      <a:pt x="63664" y="269353"/>
                      <a:pt x="130339" y="266707"/>
                      <a:pt x="150447" y="251361"/>
                    </a:cubicBezTo>
                    <a:cubicBezTo>
                      <a:pt x="170555" y="236015"/>
                      <a:pt x="158385" y="212203"/>
                      <a:pt x="159972" y="191036"/>
                    </a:cubicBezTo>
                    <a:cubicBezTo>
                      <a:pt x="161559" y="169869"/>
                      <a:pt x="165264" y="141823"/>
                      <a:pt x="159972" y="124361"/>
                    </a:cubicBezTo>
                    <a:cubicBezTo>
                      <a:pt x="154680" y="106899"/>
                      <a:pt x="113405" y="107957"/>
                      <a:pt x="128222" y="86261"/>
                    </a:cubicBezTo>
                    <a:cubicBezTo>
                      <a:pt x="143039" y="64565"/>
                      <a:pt x="258397" y="-6872"/>
                      <a:pt x="258397" y="5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0E60C45F-1329-553C-6F99-00A96051616F}"/>
                  </a:ext>
                </a:extLst>
              </p:cNvPr>
              <p:cNvSpPr/>
              <p:nvPr/>
            </p:nvSpPr>
            <p:spPr>
              <a:xfrm>
                <a:off x="6653835" y="4463896"/>
                <a:ext cx="178996" cy="337033"/>
              </a:xfrm>
              <a:custGeom>
                <a:avLst/>
                <a:gdLst>
                  <a:gd name="connsiteX0" fmla="*/ 96215 w 178996"/>
                  <a:gd name="connsiteY0" fmla="*/ 154 h 337033"/>
                  <a:gd name="connsiteX1" fmla="*/ 140665 w 178996"/>
                  <a:gd name="connsiteY1" fmla="*/ 111279 h 337033"/>
                  <a:gd name="connsiteX2" fmla="*/ 127965 w 178996"/>
                  <a:gd name="connsiteY2" fmla="*/ 187479 h 337033"/>
                  <a:gd name="connsiteX3" fmla="*/ 108915 w 178996"/>
                  <a:gd name="connsiteY3" fmla="*/ 197004 h 337033"/>
                  <a:gd name="connsiteX4" fmla="*/ 965 w 178996"/>
                  <a:gd name="connsiteY4" fmla="*/ 181129 h 337033"/>
                  <a:gd name="connsiteX5" fmla="*/ 61290 w 178996"/>
                  <a:gd name="connsiteY5" fmla="*/ 219229 h 337033"/>
                  <a:gd name="connsiteX6" fmla="*/ 153365 w 178996"/>
                  <a:gd name="connsiteY6" fmla="*/ 333529 h 337033"/>
                  <a:gd name="connsiteX7" fmla="*/ 121615 w 178996"/>
                  <a:gd name="connsiteY7" fmla="*/ 298604 h 337033"/>
                  <a:gd name="connsiteX8" fmla="*/ 118440 w 178996"/>
                  <a:gd name="connsiteY8" fmla="*/ 206529 h 337033"/>
                  <a:gd name="connsiteX9" fmla="*/ 178765 w 178996"/>
                  <a:gd name="connsiteY9" fmla="*/ 136679 h 337033"/>
                  <a:gd name="connsiteX10" fmla="*/ 96215 w 178996"/>
                  <a:gd name="connsiteY10" fmla="*/ 154 h 337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996" h="337033">
                    <a:moveTo>
                      <a:pt x="96215" y="154"/>
                    </a:moveTo>
                    <a:cubicBezTo>
                      <a:pt x="89865" y="-4079"/>
                      <a:pt x="135373" y="80058"/>
                      <a:pt x="140665" y="111279"/>
                    </a:cubicBezTo>
                    <a:cubicBezTo>
                      <a:pt x="145957" y="142500"/>
                      <a:pt x="133257" y="173192"/>
                      <a:pt x="127965" y="187479"/>
                    </a:cubicBezTo>
                    <a:cubicBezTo>
                      <a:pt x="122673" y="201766"/>
                      <a:pt x="130082" y="198062"/>
                      <a:pt x="108915" y="197004"/>
                    </a:cubicBezTo>
                    <a:cubicBezTo>
                      <a:pt x="87748" y="195946"/>
                      <a:pt x="8902" y="177425"/>
                      <a:pt x="965" y="181129"/>
                    </a:cubicBezTo>
                    <a:cubicBezTo>
                      <a:pt x="-6972" y="184833"/>
                      <a:pt x="35890" y="193829"/>
                      <a:pt x="61290" y="219229"/>
                    </a:cubicBezTo>
                    <a:cubicBezTo>
                      <a:pt x="86690" y="244629"/>
                      <a:pt x="143311" y="320300"/>
                      <a:pt x="153365" y="333529"/>
                    </a:cubicBezTo>
                    <a:cubicBezTo>
                      <a:pt x="163419" y="346758"/>
                      <a:pt x="127436" y="319771"/>
                      <a:pt x="121615" y="298604"/>
                    </a:cubicBezTo>
                    <a:cubicBezTo>
                      <a:pt x="115794" y="277437"/>
                      <a:pt x="108915" y="233516"/>
                      <a:pt x="118440" y="206529"/>
                    </a:cubicBezTo>
                    <a:cubicBezTo>
                      <a:pt x="127965" y="179542"/>
                      <a:pt x="182998" y="167371"/>
                      <a:pt x="178765" y="136679"/>
                    </a:cubicBezTo>
                    <a:cubicBezTo>
                      <a:pt x="174532" y="105987"/>
                      <a:pt x="102565" y="4387"/>
                      <a:pt x="96215" y="1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 10">
                <a:extLst>
                  <a:ext uri="{FF2B5EF4-FFF2-40B4-BE49-F238E27FC236}">
                    <a16:creationId xmlns:a16="http://schemas.microsoft.com/office/drawing/2014/main" id="{745E4EE0-5748-97B7-CE77-05667F742D7A}"/>
                  </a:ext>
                </a:extLst>
              </p:cNvPr>
              <p:cNvSpPr/>
              <p:nvPr/>
            </p:nvSpPr>
            <p:spPr>
              <a:xfrm>
                <a:off x="6715125" y="4381316"/>
                <a:ext cx="260570" cy="467036"/>
              </a:xfrm>
              <a:custGeom>
                <a:avLst/>
                <a:gdLst>
                  <a:gd name="connsiteX0" fmla="*/ 79375 w 260570"/>
                  <a:gd name="connsiteY0" fmla="*/ 184 h 467036"/>
                  <a:gd name="connsiteX1" fmla="*/ 180975 w 260570"/>
                  <a:gd name="connsiteY1" fmla="*/ 152584 h 467036"/>
                  <a:gd name="connsiteX2" fmla="*/ 139700 w 260570"/>
                  <a:gd name="connsiteY2" fmla="*/ 285934 h 467036"/>
                  <a:gd name="connsiteX3" fmla="*/ 0 w 260570"/>
                  <a:gd name="connsiteY3" fmla="*/ 349434 h 467036"/>
                  <a:gd name="connsiteX4" fmla="*/ 139700 w 260570"/>
                  <a:gd name="connsiteY4" fmla="*/ 295459 h 467036"/>
                  <a:gd name="connsiteX5" fmla="*/ 203200 w 260570"/>
                  <a:gd name="connsiteY5" fmla="*/ 339909 h 467036"/>
                  <a:gd name="connsiteX6" fmla="*/ 225425 w 260570"/>
                  <a:gd name="connsiteY6" fmla="*/ 466909 h 467036"/>
                  <a:gd name="connsiteX7" fmla="*/ 234950 w 260570"/>
                  <a:gd name="connsiteY7" fmla="*/ 314509 h 467036"/>
                  <a:gd name="connsiteX8" fmla="*/ 149225 w 260570"/>
                  <a:gd name="connsiteY8" fmla="*/ 273234 h 467036"/>
                  <a:gd name="connsiteX9" fmla="*/ 136525 w 260570"/>
                  <a:gd name="connsiteY9" fmla="*/ 108134 h 467036"/>
                  <a:gd name="connsiteX10" fmla="*/ 260350 w 260570"/>
                  <a:gd name="connsiteY10" fmla="*/ 184334 h 467036"/>
                  <a:gd name="connsiteX11" fmla="*/ 79375 w 260570"/>
                  <a:gd name="connsiteY11" fmla="*/ 184 h 467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0570" h="467036">
                    <a:moveTo>
                      <a:pt x="79375" y="184"/>
                    </a:moveTo>
                    <a:cubicBezTo>
                      <a:pt x="66146" y="-5108"/>
                      <a:pt x="170921" y="104959"/>
                      <a:pt x="180975" y="152584"/>
                    </a:cubicBezTo>
                    <a:cubicBezTo>
                      <a:pt x="191029" y="200209"/>
                      <a:pt x="169862" y="253126"/>
                      <a:pt x="139700" y="285934"/>
                    </a:cubicBezTo>
                    <a:cubicBezTo>
                      <a:pt x="109538" y="318742"/>
                      <a:pt x="0" y="347847"/>
                      <a:pt x="0" y="349434"/>
                    </a:cubicBezTo>
                    <a:cubicBezTo>
                      <a:pt x="0" y="351021"/>
                      <a:pt x="105833" y="297046"/>
                      <a:pt x="139700" y="295459"/>
                    </a:cubicBezTo>
                    <a:cubicBezTo>
                      <a:pt x="173567" y="293872"/>
                      <a:pt x="188913" y="311334"/>
                      <a:pt x="203200" y="339909"/>
                    </a:cubicBezTo>
                    <a:cubicBezTo>
                      <a:pt x="217487" y="368484"/>
                      <a:pt x="220133" y="471142"/>
                      <a:pt x="225425" y="466909"/>
                    </a:cubicBezTo>
                    <a:cubicBezTo>
                      <a:pt x="230717" y="462676"/>
                      <a:pt x="247650" y="346788"/>
                      <a:pt x="234950" y="314509"/>
                    </a:cubicBezTo>
                    <a:cubicBezTo>
                      <a:pt x="222250" y="282230"/>
                      <a:pt x="165629" y="307630"/>
                      <a:pt x="149225" y="273234"/>
                    </a:cubicBezTo>
                    <a:cubicBezTo>
                      <a:pt x="132821" y="238838"/>
                      <a:pt x="118004" y="122951"/>
                      <a:pt x="136525" y="108134"/>
                    </a:cubicBezTo>
                    <a:cubicBezTo>
                      <a:pt x="155046" y="93317"/>
                      <a:pt x="266171" y="196505"/>
                      <a:pt x="260350" y="184334"/>
                    </a:cubicBezTo>
                    <a:cubicBezTo>
                      <a:pt x="254529" y="172163"/>
                      <a:pt x="92604" y="5476"/>
                      <a:pt x="79375" y="1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DFB16568-A03B-E0F0-A8C3-4988176C9504}"/>
                  </a:ext>
                </a:extLst>
              </p:cNvPr>
              <p:cNvSpPr/>
              <p:nvPr/>
            </p:nvSpPr>
            <p:spPr>
              <a:xfrm>
                <a:off x="6701545" y="4622797"/>
                <a:ext cx="1066984" cy="353180"/>
              </a:xfrm>
              <a:custGeom>
                <a:avLst/>
                <a:gdLst>
                  <a:gd name="connsiteX0" fmla="*/ 258055 w 1066984"/>
                  <a:gd name="connsiteY0" fmla="*/ 3 h 353180"/>
                  <a:gd name="connsiteX1" fmla="*/ 112005 w 1066984"/>
                  <a:gd name="connsiteY1" fmla="*/ 92078 h 353180"/>
                  <a:gd name="connsiteX2" fmla="*/ 235830 w 1066984"/>
                  <a:gd name="connsiteY2" fmla="*/ 155578 h 353180"/>
                  <a:gd name="connsiteX3" fmla="*/ 140580 w 1066984"/>
                  <a:gd name="connsiteY3" fmla="*/ 177803 h 353180"/>
                  <a:gd name="connsiteX4" fmla="*/ 385055 w 1066984"/>
                  <a:gd name="connsiteY4" fmla="*/ 250828 h 353180"/>
                  <a:gd name="connsiteX5" fmla="*/ 346955 w 1066984"/>
                  <a:gd name="connsiteY5" fmla="*/ 231778 h 353180"/>
                  <a:gd name="connsiteX6" fmla="*/ 575555 w 1066984"/>
                  <a:gd name="connsiteY6" fmla="*/ 282578 h 353180"/>
                  <a:gd name="connsiteX7" fmla="*/ 864480 w 1066984"/>
                  <a:gd name="connsiteY7" fmla="*/ 177803 h 353180"/>
                  <a:gd name="connsiteX8" fmla="*/ 696205 w 1066984"/>
                  <a:gd name="connsiteY8" fmla="*/ 257178 h 353180"/>
                  <a:gd name="connsiteX9" fmla="*/ 1048630 w 1066984"/>
                  <a:gd name="connsiteY9" fmla="*/ 161928 h 353180"/>
                  <a:gd name="connsiteX10" fmla="*/ 985130 w 1066984"/>
                  <a:gd name="connsiteY10" fmla="*/ 196853 h 353180"/>
                  <a:gd name="connsiteX11" fmla="*/ 712080 w 1066984"/>
                  <a:gd name="connsiteY11" fmla="*/ 327028 h 353180"/>
                  <a:gd name="connsiteX12" fmla="*/ 505705 w 1066984"/>
                  <a:gd name="connsiteY12" fmla="*/ 336553 h 353180"/>
                  <a:gd name="connsiteX13" fmla="*/ 42155 w 1066984"/>
                  <a:gd name="connsiteY13" fmla="*/ 142878 h 353180"/>
                  <a:gd name="connsiteX14" fmla="*/ 124705 w 1066984"/>
                  <a:gd name="connsiteY14" fmla="*/ 187328 h 353180"/>
                  <a:gd name="connsiteX15" fmla="*/ 96130 w 1066984"/>
                  <a:gd name="connsiteY15" fmla="*/ 92078 h 353180"/>
                  <a:gd name="connsiteX16" fmla="*/ 4055 w 1066984"/>
                  <a:gd name="connsiteY16" fmla="*/ 95253 h 353180"/>
                  <a:gd name="connsiteX17" fmla="*/ 258055 w 1066984"/>
                  <a:gd name="connsiteY17" fmla="*/ 3 h 353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66984" h="353180">
                    <a:moveTo>
                      <a:pt x="258055" y="3"/>
                    </a:moveTo>
                    <a:cubicBezTo>
                      <a:pt x="276047" y="-526"/>
                      <a:pt x="115709" y="66149"/>
                      <a:pt x="112005" y="92078"/>
                    </a:cubicBezTo>
                    <a:cubicBezTo>
                      <a:pt x="108301" y="118007"/>
                      <a:pt x="231067" y="141290"/>
                      <a:pt x="235830" y="155578"/>
                    </a:cubicBezTo>
                    <a:cubicBezTo>
                      <a:pt x="240593" y="169866"/>
                      <a:pt x="115709" y="161928"/>
                      <a:pt x="140580" y="177803"/>
                    </a:cubicBezTo>
                    <a:cubicBezTo>
                      <a:pt x="165451" y="193678"/>
                      <a:pt x="350659" y="241832"/>
                      <a:pt x="385055" y="250828"/>
                    </a:cubicBezTo>
                    <a:cubicBezTo>
                      <a:pt x="419451" y="259824"/>
                      <a:pt x="315205" y="226486"/>
                      <a:pt x="346955" y="231778"/>
                    </a:cubicBezTo>
                    <a:cubicBezTo>
                      <a:pt x="378705" y="237070"/>
                      <a:pt x="489301" y="291574"/>
                      <a:pt x="575555" y="282578"/>
                    </a:cubicBezTo>
                    <a:cubicBezTo>
                      <a:pt x="661809" y="273582"/>
                      <a:pt x="844372" y="182036"/>
                      <a:pt x="864480" y="177803"/>
                    </a:cubicBezTo>
                    <a:cubicBezTo>
                      <a:pt x="884588" y="173570"/>
                      <a:pt x="665513" y="259824"/>
                      <a:pt x="696205" y="257178"/>
                    </a:cubicBezTo>
                    <a:cubicBezTo>
                      <a:pt x="726897" y="254532"/>
                      <a:pt x="1000476" y="171982"/>
                      <a:pt x="1048630" y="161928"/>
                    </a:cubicBezTo>
                    <a:cubicBezTo>
                      <a:pt x="1096784" y="151874"/>
                      <a:pt x="1041222" y="169336"/>
                      <a:pt x="985130" y="196853"/>
                    </a:cubicBezTo>
                    <a:cubicBezTo>
                      <a:pt x="929038" y="224370"/>
                      <a:pt x="791984" y="303745"/>
                      <a:pt x="712080" y="327028"/>
                    </a:cubicBezTo>
                    <a:cubicBezTo>
                      <a:pt x="632176" y="350311"/>
                      <a:pt x="617359" y="367245"/>
                      <a:pt x="505705" y="336553"/>
                    </a:cubicBezTo>
                    <a:cubicBezTo>
                      <a:pt x="394051" y="305861"/>
                      <a:pt x="105655" y="167749"/>
                      <a:pt x="42155" y="142878"/>
                    </a:cubicBezTo>
                    <a:cubicBezTo>
                      <a:pt x="-21345" y="118007"/>
                      <a:pt x="115709" y="195795"/>
                      <a:pt x="124705" y="187328"/>
                    </a:cubicBezTo>
                    <a:cubicBezTo>
                      <a:pt x="133701" y="178861"/>
                      <a:pt x="116238" y="107424"/>
                      <a:pt x="96130" y="92078"/>
                    </a:cubicBezTo>
                    <a:cubicBezTo>
                      <a:pt x="76022" y="76732"/>
                      <a:pt x="-20816" y="104778"/>
                      <a:pt x="4055" y="95253"/>
                    </a:cubicBezTo>
                    <a:cubicBezTo>
                      <a:pt x="28926" y="85728"/>
                      <a:pt x="240063" y="532"/>
                      <a:pt x="258055" y="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EEB6B598-9375-A843-7165-51DED451F611}"/>
                  </a:ext>
                </a:extLst>
              </p:cNvPr>
              <p:cNvSpPr/>
              <p:nvPr/>
            </p:nvSpPr>
            <p:spPr>
              <a:xfrm>
                <a:off x="7536869" y="4728387"/>
                <a:ext cx="341637" cy="824796"/>
              </a:xfrm>
              <a:custGeom>
                <a:avLst/>
                <a:gdLst>
                  <a:gd name="connsiteX0" fmla="*/ 6931 w 341637"/>
                  <a:gd name="connsiteY0" fmla="*/ 30938 h 824796"/>
                  <a:gd name="connsiteX1" fmla="*/ 264106 w 341637"/>
                  <a:gd name="connsiteY1" fmla="*/ 323038 h 824796"/>
                  <a:gd name="connsiteX2" fmla="*/ 270456 w 341637"/>
                  <a:gd name="connsiteY2" fmla="*/ 338913 h 824796"/>
                  <a:gd name="connsiteX3" fmla="*/ 299031 w 341637"/>
                  <a:gd name="connsiteY3" fmla="*/ 627838 h 824796"/>
                  <a:gd name="connsiteX4" fmla="*/ 273631 w 341637"/>
                  <a:gd name="connsiteY4" fmla="*/ 719913 h 824796"/>
                  <a:gd name="connsiteX5" fmla="*/ 156156 w 341637"/>
                  <a:gd name="connsiteY5" fmla="*/ 824688 h 824796"/>
                  <a:gd name="connsiteX6" fmla="*/ 264106 w 341637"/>
                  <a:gd name="connsiteY6" fmla="*/ 738963 h 824796"/>
                  <a:gd name="connsiteX7" fmla="*/ 311731 w 341637"/>
                  <a:gd name="connsiteY7" fmla="*/ 694513 h 824796"/>
                  <a:gd name="connsiteX8" fmla="*/ 330781 w 341637"/>
                  <a:gd name="connsiteY8" fmla="*/ 227788 h 824796"/>
                  <a:gd name="connsiteX9" fmla="*/ 330781 w 341637"/>
                  <a:gd name="connsiteY9" fmla="*/ 396063 h 824796"/>
                  <a:gd name="connsiteX10" fmla="*/ 194256 w 341637"/>
                  <a:gd name="connsiteY10" fmla="*/ 2363 h 824796"/>
                  <a:gd name="connsiteX11" fmla="*/ 264106 w 341637"/>
                  <a:gd name="connsiteY11" fmla="*/ 224613 h 824796"/>
                  <a:gd name="connsiteX12" fmla="*/ 143456 w 341637"/>
                  <a:gd name="connsiteY12" fmla="*/ 69038 h 824796"/>
                  <a:gd name="connsiteX13" fmla="*/ 235531 w 341637"/>
                  <a:gd name="connsiteY13" fmla="*/ 173813 h 824796"/>
                  <a:gd name="connsiteX14" fmla="*/ 89481 w 341637"/>
                  <a:gd name="connsiteY14" fmla="*/ 72213 h 824796"/>
                  <a:gd name="connsiteX15" fmla="*/ 6931 w 341637"/>
                  <a:gd name="connsiteY15" fmla="*/ 30938 h 824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1637" h="824796">
                    <a:moveTo>
                      <a:pt x="6931" y="30938"/>
                    </a:moveTo>
                    <a:cubicBezTo>
                      <a:pt x="36035" y="72742"/>
                      <a:pt x="220185" y="271709"/>
                      <a:pt x="264106" y="323038"/>
                    </a:cubicBezTo>
                    <a:cubicBezTo>
                      <a:pt x="308027" y="374367"/>
                      <a:pt x="264635" y="288113"/>
                      <a:pt x="270456" y="338913"/>
                    </a:cubicBezTo>
                    <a:cubicBezTo>
                      <a:pt x="276277" y="389713"/>
                      <a:pt x="298502" y="564338"/>
                      <a:pt x="299031" y="627838"/>
                    </a:cubicBezTo>
                    <a:cubicBezTo>
                      <a:pt x="299560" y="691338"/>
                      <a:pt x="297444" y="687105"/>
                      <a:pt x="273631" y="719913"/>
                    </a:cubicBezTo>
                    <a:cubicBezTo>
                      <a:pt x="249818" y="752721"/>
                      <a:pt x="157743" y="821513"/>
                      <a:pt x="156156" y="824688"/>
                    </a:cubicBezTo>
                    <a:cubicBezTo>
                      <a:pt x="154569" y="827863"/>
                      <a:pt x="238177" y="760659"/>
                      <a:pt x="264106" y="738963"/>
                    </a:cubicBezTo>
                    <a:cubicBezTo>
                      <a:pt x="290035" y="717267"/>
                      <a:pt x="300619" y="779709"/>
                      <a:pt x="311731" y="694513"/>
                    </a:cubicBezTo>
                    <a:cubicBezTo>
                      <a:pt x="322843" y="609317"/>
                      <a:pt x="327606" y="277530"/>
                      <a:pt x="330781" y="227788"/>
                    </a:cubicBezTo>
                    <a:cubicBezTo>
                      <a:pt x="333956" y="178046"/>
                      <a:pt x="353535" y="433634"/>
                      <a:pt x="330781" y="396063"/>
                    </a:cubicBezTo>
                    <a:cubicBezTo>
                      <a:pt x="308027" y="358492"/>
                      <a:pt x="205368" y="30938"/>
                      <a:pt x="194256" y="2363"/>
                    </a:cubicBezTo>
                    <a:cubicBezTo>
                      <a:pt x="183144" y="-26212"/>
                      <a:pt x="272573" y="213501"/>
                      <a:pt x="264106" y="224613"/>
                    </a:cubicBezTo>
                    <a:cubicBezTo>
                      <a:pt x="255639" y="235725"/>
                      <a:pt x="148219" y="77505"/>
                      <a:pt x="143456" y="69038"/>
                    </a:cubicBezTo>
                    <a:cubicBezTo>
                      <a:pt x="138693" y="60571"/>
                      <a:pt x="244527" y="173284"/>
                      <a:pt x="235531" y="173813"/>
                    </a:cubicBezTo>
                    <a:cubicBezTo>
                      <a:pt x="226535" y="174342"/>
                      <a:pt x="131814" y="93909"/>
                      <a:pt x="89481" y="72213"/>
                    </a:cubicBezTo>
                    <a:cubicBezTo>
                      <a:pt x="47148" y="50517"/>
                      <a:pt x="-22173" y="-10866"/>
                      <a:pt x="6931" y="309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>
                <a:extLst>
                  <a:ext uri="{FF2B5EF4-FFF2-40B4-BE49-F238E27FC236}">
                    <a16:creationId xmlns:a16="http://schemas.microsoft.com/office/drawing/2014/main" id="{5E3958A7-14AA-4E05-FEF2-7B788F7CAFC6}"/>
                  </a:ext>
                </a:extLst>
              </p:cNvPr>
              <p:cNvSpPr/>
              <p:nvPr/>
            </p:nvSpPr>
            <p:spPr>
              <a:xfrm>
                <a:off x="5871388" y="4686802"/>
                <a:ext cx="1990976" cy="825091"/>
              </a:xfrm>
              <a:custGeom>
                <a:avLst/>
                <a:gdLst>
                  <a:gd name="connsiteX0" fmla="*/ 78562 w 1990976"/>
                  <a:gd name="connsiteY0" fmla="*/ 37598 h 825091"/>
                  <a:gd name="connsiteX1" fmla="*/ 580212 w 1990976"/>
                  <a:gd name="connsiteY1" fmla="*/ 485273 h 825091"/>
                  <a:gd name="connsiteX2" fmla="*/ 513537 w 1990976"/>
                  <a:gd name="connsiteY2" fmla="*/ 478923 h 825091"/>
                  <a:gd name="connsiteX3" fmla="*/ 1053287 w 1990976"/>
                  <a:gd name="connsiteY3" fmla="*/ 539248 h 825091"/>
                  <a:gd name="connsiteX4" fmla="*/ 704037 w 1990976"/>
                  <a:gd name="connsiteY4" fmla="*/ 567823 h 825091"/>
                  <a:gd name="connsiteX5" fmla="*/ 1329512 w 1990976"/>
                  <a:gd name="connsiteY5" fmla="*/ 567823 h 825091"/>
                  <a:gd name="connsiteX6" fmla="*/ 1653362 w 1990976"/>
                  <a:gd name="connsiteY6" fmla="*/ 748798 h 825091"/>
                  <a:gd name="connsiteX7" fmla="*/ 1580337 w 1990976"/>
                  <a:gd name="connsiteY7" fmla="*/ 669423 h 825091"/>
                  <a:gd name="connsiteX8" fmla="*/ 1723212 w 1990976"/>
                  <a:gd name="connsiteY8" fmla="*/ 783723 h 825091"/>
                  <a:gd name="connsiteX9" fmla="*/ 1891487 w 1990976"/>
                  <a:gd name="connsiteY9" fmla="*/ 824998 h 825091"/>
                  <a:gd name="connsiteX10" fmla="*/ 1983562 w 1990976"/>
                  <a:gd name="connsiteY10" fmla="*/ 793248 h 825091"/>
                  <a:gd name="connsiteX11" fmla="*/ 1697812 w 1990976"/>
                  <a:gd name="connsiteY11" fmla="*/ 739273 h 825091"/>
                  <a:gd name="connsiteX12" fmla="*/ 1148537 w 1990976"/>
                  <a:gd name="connsiteY12" fmla="*/ 532898 h 825091"/>
                  <a:gd name="connsiteX13" fmla="*/ 713562 w 1990976"/>
                  <a:gd name="connsiteY13" fmla="*/ 580523 h 825091"/>
                  <a:gd name="connsiteX14" fmla="*/ 494487 w 1990976"/>
                  <a:gd name="connsiteY14" fmla="*/ 437648 h 825091"/>
                  <a:gd name="connsiteX15" fmla="*/ 170637 w 1990976"/>
                  <a:gd name="connsiteY15" fmla="*/ 66173 h 825091"/>
                  <a:gd name="connsiteX16" fmla="*/ 8712 w 1990976"/>
                  <a:gd name="connsiteY16" fmla="*/ 24898 h 825091"/>
                  <a:gd name="connsiteX17" fmla="*/ 78562 w 1990976"/>
                  <a:gd name="connsiteY17" fmla="*/ 37598 h 82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990976" h="825091">
                    <a:moveTo>
                      <a:pt x="78562" y="37598"/>
                    </a:moveTo>
                    <a:cubicBezTo>
                      <a:pt x="173812" y="114327"/>
                      <a:pt x="507716" y="411719"/>
                      <a:pt x="580212" y="485273"/>
                    </a:cubicBezTo>
                    <a:cubicBezTo>
                      <a:pt x="652708" y="558827"/>
                      <a:pt x="513537" y="478923"/>
                      <a:pt x="513537" y="478923"/>
                    </a:cubicBezTo>
                    <a:cubicBezTo>
                      <a:pt x="592383" y="487919"/>
                      <a:pt x="1021537" y="524431"/>
                      <a:pt x="1053287" y="539248"/>
                    </a:cubicBezTo>
                    <a:cubicBezTo>
                      <a:pt x="1085037" y="554065"/>
                      <a:pt x="658000" y="563061"/>
                      <a:pt x="704037" y="567823"/>
                    </a:cubicBezTo>
                    <a:cubicBezTo>
                      <a:pt x="750075" y="572586"/>
                      <a:pt x="1171291" y="537661"/>
                      <a:pt x="1329512" y="567823"/>
                    </a:cubicBezTo>
                    <a:cubicBezTo>
                      <a:pt x="1487733" y="597986"/>
                      <a:pt x="1611558" y="731865"/>
                      <a:pt x="1653362" y="748798"/>
                    </a:cubicBezTo>
                    <a:cubicBezTo>
                      <a:pt x="1695166" y="765731"/>
                      <a:pt x="1568695" y="663602"/>
                      <a:pt x="1580337" y="669423"/>
                    </a:cubicBezTo>
                    <a:cubicBezTo>
                      <a:pt x="1591979" y="675244"/>
                      <a:pt x="1671354" y="757794"/>
                      <a:pt x="1723212" y="783723"/>
                    </a:cubicBezTo>
                    <a:cubicBezTo>
                      <a:pt x="1775070" y="809652"/>
                      <a:pt x="1848095" y="823411"/>
                      <a:pt x="1891487" y="824998"/>
                    </a:cubicBezTo>
                    <a:cubicBezTo>
                      <a:pt x="1934879" y="826586"/>
                      <a:pt x="2015841" y="807536"/>
                      <a:pt x="1983562" y="793248"/>
                    </a:cubicBezTo>
                    <a:cubicBezTo>
                      <a:pt x="1951283" y="778961"/>
                      <a:pt x="1836983" y="782665"/>
                      <a:pt x="1697812" y="739273"/>
                    </a:cubicBezTo>
                    <a:cubicBezTo>
                      <a:pt x="1558641" y="695881"/>
                      <a:pt x="1312579" y="559356"/>
                      <a:pt x="1148537" y="532898"/>
                    </a:cubicBezTo>
                    <a:cubicBezTo>
                      <a:pt x="984495" y="506440"/>
                      <a:pt x="822570" y="596398"/>
                      <a:pt x="713562" y="580523"/>
                    </a:cubicBezTo>
                    <a:cubicBezTo>
                      <a:pt x="604554" y="564648"/>
                      <a:pt x="584975" y="523373"/>
                      <a:pt x="494487" y="437648"/>
                    </a:cubicBezTo>
                    <a:cubicBezTo>
                      <a:pt x="404000" y="351923"/>
                      <a:pt x="251599" y="134965"/>
                      <a:pt x="170637" y="66173"/>
                    </a:cubicBezTo>
                    <a:cubicBezTo>
                      <a:pt x="89675" y="-2619"/>
                      <a:pt x="21412" y="24369"/>
                      <a:pt x="8712" y="24898"/>
                    </a:cubicBezTo>
                    <a:cubicBezTo>
                      <a:pt x="-3988" y="25427"/>
                      <a:pt x="-16688" y="-39131"/>
                      <a:pt x="78562" y="3759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>
                <a:extLst>
                  <a:ext uri="{FF2B5EF4-FFF2-40B4-BE49-F238E27FC236}">
                    <a16:creationId xmlns:a16="http://schemas.microsoft.com/office/drawing/2014/main" id="{A6D793FA-F790-F485-13E6-EE07BF57B900}"/>
                  </a:ext>
                </a:extLst>
              </p:cNvPr>
              <p:cNvSpPr/>
              <p:nvPr/>
            </p:nvSpPr>
            <p:spPr>
              <a:xfrm>
                <a:off x="5981313" y="4237945"/>
                <a:ext cx="576977" cy="349172"/>
              </a:xfrm>
              <a:custGeom>
                <a:avLst/>
                <a:gdLst>
                  <a:gd name="connsiteX0" fmla="*/ 387 w 576977"/>
                  <a:gd name="connsiteY0" fmla="*/ 57830 h 349172"/>
                  <a:gd name="connsiteX1" fmla="*/ 203587 w 576977"/>
                  <a:gd name="connsiteY1" fmla="*/ 105455 h 349172"/>
                  <a:gd name="connsiteX2" fmla="*/ 146437 w 576977"/>
                  <a:gd name="connsiteY2" fmla="*/ 29255 h 349172"/>
                  <a:gd name="connsiteX3" fmla="*/ 378212 w 576977"/>
                  <a:gd name="connsiteY3" fmla="*/ 188005 h 349172"/>
                  <a:gd name="connsiteX4" fmla="*/ 371862 w 576977"/>
                  <a:gd name="connsiteY4" fmla="*/ 137205 h 349172"/>
                  <a:gd name="connsiteX5" fmla="*/ 575062 w 576977"/>
                  <a:gd name="connsiteY5" fmla="*/ 346755 h 349172"/>
                  <a:gd name="connsiteX6" fmla="*/ 454412 w 576977"/>
                  <a:gd name="connsiteY6" fmla="*/ 235630 h 349172"/>
                  <a:gd name="connsiteX7" fmla="*/ 143262 w 576977"/>
                  <a:gd name="connsiteY7" fmla="*/ 3855 h 349172"/>
                  <a:gd name="connsiteX8" fmla="*/ 263912 w 576977"/>
                  <a:gd name="connsiteY8" fmla="*/ 89580 h 349172"/>
                  <a:gd name="connsiteX9" fmla="*/ 387 w 576977"/>
                  <a:gd name="connsiteY9" fmla="*/ 57830 h 349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6977" h="349172">
                    <a:moveTo>
                      <a:pt x="387" y="57830"/>
                    </a:moveTo>
                    <a:cubicBezTo>
                      <a:pt x="-9667" y="60476"/>
                      <a:pt x="179245" y="110217"/>
                      <a:pt x="203587" y="105455"/>
                    </a:cubicBezTo>
                    <a:cubicBezTo>
                      <a:pt x="227929" y="100693"/>
                      <a:pt x="117333" y="15497"/>
                      <a:pt x="146437" y="29255"/>
                    </a:cubicBezTo>
                    <a:cubicBezTo>
                      <a:pt x="175541" y="43013"/>
                      <a:pt x="340641" y="170013"/>
                      <a:pt x="378212" y="188005"/>
                    </a:cubicBezTo>
                    <a:cubicBezTo>
                      <a:pt x="415783" y="205997"/>
                      <a:pt x="339054" y="110747"/>
                      <a:pt x="371862" y="137205"/>
                    </a:cubicBezTo>
                    <a:cubicBezTo>
                      <a:pt x="404670" y="163663"/>
                      <a:pt x="561304" y="330351"/>
                      <a:pt x="575062" y="346755"/>
                    </a:cubicBezTo>
                    <a:cubicBezTo>
                      <a:pt x="588820" y="363159"/>
                      <a:pt x="526379" y="292780"/>
                      <a:pt x="454412" y="235630"/>
                    </a:cubicBezTo>
                    <a:cubicBezTo>
                      <a:pt x="382445" y="178480"/>
                      <a:pt x="175012" y="28197"/>
                      <a:pt x="143262" y="3855"/>
                    </a:cubicBezTo>
                    <a:cubicBezTo>
                      <a:pt x="111512" y="-20487"/>
                      <a:pt x="280316" y="77938"/>
                      <a:pt x="263912" y="89580"/>
                    </a:cubicBezTo>
                    <a:cubicBezTo>
                      <a:pt x="247508" y="101222"/>
                      <a:pt x="10441" y="55184"/>
                      <a:pt x="387" y="5783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 15">
                <a:extLst>
                  <a:ext uri="{FF2B5EF4-FFF2-40B4-BE49-F238E27FC236}">
                    <a16:creationId xmlns:a16="http://schemas.microsoft.com/office/drawing/2014/main" id="{FE912019-85E1-4EC8-8CBF-8D39D5A65F71}"/>
                  </a:ext>
                </a:extLst>
              </p:cNvPr>
              <p:cNvSpPr/>
              <p:nvPr/>
            </p:nvSpPr>
            <p:spPr>
              <a:xfrm>
                <a:off x="6736042" y="4804340"/>
                <a:ext cx="744442" cy="215700"/>
              </a:xfrm>
              <a:custGeom>
                <a:avLst/>
                <a:gdLst>
                  <a:gd name="connsiteX0" fmla="*/ 17183 w 744442"/>
                  <a:gd name="connsiteY0" fmla="*/ 8960 h 215700"/>
                  <a:gd name="connsiteX1" fmla="*/ 102908 w 744442"/>
                  <a:gd name="connsiteY1" fmla="*/ 31185 h 215700"/>
                  <a:gd name="connsiteX2" fmla="*/ 553758 w 744442"/>
                  <a:gd name="connsiteY2" fmla="*/ 202635 h 215700"/>
                  <a:gd name="connsiteX3" fmla="*/ 458508 w 744442"/>
                  <a:gd name="connsiteY3" fmla="*/ 199460 h 215700"/>
                  <a:gd name="connsiteX4" fmla="*/ 744258 w 744442"/>
                  <a:gd name="connsiteY4" fmla="*/ 164535 h 215700"/>
                  <a:gd name="connsiteX5" fmla="*/ 496608 w 744442"/>
                  <a:gd name="connsiteY5" fmla="*/ 174060 h 215700"/>
                  <a:gd name="connsiteX6" fmla="*/ 175933 w 744442"/>
                  <a:gd name="connsiteY6" fmla="*/ 104210 h 215700"/>
                  <a:gd name="connsiteX7" fmla="*/ 356908 w 744442"/>
                  <a:gd name="connsiteY7" fmla="*/ 132785 h 215700"/>
                  <a:gd name="connsiteX8" fmla="*/ 17183 w 744442"/>
                  <a:gd name="connsiteY8" fmla="*/ 8960 h 215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4442" h="215700">
                    <a:moveTo>
                      <a:pt x="17183" y="8960"/>
                    </a:moveTo>
                    <a:cubicBezTo>
                      <a:pt x="-25150" y="-7973"/>
                      <a:pt x="13479" y="-1094"/>
                      <a:pt x="102908" y="31185"/>
                    </a:cubicBezTo>
                    <a:cubicBezTo>
                      <a:pt x="192337" y="63464"/>
                      <a:pt x="494491" y="174589"/>
                      <a:pt x="553758" y="202635"/>
                    </a:cubicBezTo>
                    <a:cubicBezTo>
                      <a:pt x="613025" y="230681"/>
                      <a:pt x="426758" y="205810"/>
                      <a:pt x="458508" y="199460"/>
                    </a:cubicBezTo>
                    <a:cubicBezTo>
                      <a:pt x="490258" y="193110"/>
                      <a:pt x="737908" y="168768"/>
                      <a:pt x="744258" y="164535"/>
                    </a:cubicBezTo>
                    <a:cubicBezTo>
                      <a:pt x="750608" y="160302"/>
                      <a:pt x="591329" y="184114"/>
                      <a:pt x="496608" y="174060"/>
                    </a:cubicBezTo>
                    <a:cubicBezTo>
                      <a:pt x="401887" y="164006"/>
                      <a:pt x="199216" y="111089"/>
                      <a:pt x="175933" y="104210"/>
                    </a:cubicBezTo>
                    <a:cubicBezTo>
                      <a:pt x="152650" y="97331"/>
                      <a:pt x="384954" y="153952"/>
                      <a:pt x="356908" y="132785"/>
                    </a:cubicBezTo>
                    <a:cubicBezTo>
                      <a:pt x="328862" y="111618"/>
                      <a:pt x="59516" y="25893"/>
                      <a:pt x="17183" y="89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>
                <a:extLst>
                  <a:ext uri="{FF2B5EF4-FFF2-40B4-BE49-F238E27FC236}">
                    <a16:creationId xmlns:a16="http://schemas.microsoft.com/office/drawing/2014/main" id="{4824E9FB-1E65-4B58-76F3-7E27A5BF5CBB}"/>
                  </a:ext>
                </a:extLst>
              </p:cNvPr>
              <p:cNvSpPr/>
              <p:nvPr/>
            </p:nvSpPr>
            <p:spPr>
              <a:xfrm>
                <a:off x="6172200" y="4711674"/>
                <a:ext cx="451362" cy="215926"/>
              </a:xfrm>
              <a:custGeom>
                <a:avLst/>
                <a:gdLst>
                  <a:gd name="connsiteX0" fmla="*/ 450850 w 451362"/>
                  <a:gd name="connsiteY0" fmla="*/ 26 h 215926"/>
                  <a:gd name="connsiteX1" fmla="*/ 374650 w 451362"/>
                  <a:gd name="connsiteY1" fmla="*/ 155601 h 215926"/>
                  <a:gd name="connsiteX2" fmla="*/ 400050 w 451362"/>
                  <a:gd name="connsiteY2" fmla="*/ 117501 h 215926"/>
                  <a:gd name="connsiteX3" fmla="*/ 295275 w 451362"/>
                  <a:gd name="connsiteY3" fmla="*/ 190526 h 215926"/>
                  <a:gd name="connsiteX4" fmla="*/ 107950 w 451362"/>
                  <a:gd name="connsiteY4" fmla="*/ 206401 h 215926"/>
                  <a:gd name="connsiteX5" fmla="*/ 0 w 451362"/>
                  <a:gd name="connsiteY5" fmla="*/ 215926 h 215926"/>
                  <a:gd name="connsiteX6" fmla="*/ 241300 w 451362"/>
                  <a:gd name="connsiteY6" fmla="*/ 196876 h 215926"/>
                  <a:gd name="connsiteX7" fmla="*/ 374650 w 451362"/>
                  <a:gd name="connsiteY7" fmla="*/ 171476 h 215926"/>
                  <a:gd name="connsiteX8" fmla="*/ 361950 w 451362"/>
                  <a:gd name="connsiteY8" fmla="*/ 123851 h 215926"/>
                  <a:gd name="connsiteX9" fmla="*/ 330200 w 451362"/>
                  <a:gd name="connsiteY9" fmla="*/ 142901 h 215926"/>
                  <a:gd name="connsiteX10" fmla="*/ 450850 w 451362"/>
                  <a:gd name="connsiteY10" fmla="*/ 26 h 215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1362" h="215926">
                    <a:moveTo>
                      <a:pt x="450850" y="26"/>
                    </a:moveTo>
                    <a:cubicBezTo>
                      <a:pt x="458258" y="2143"/>
                      <a:pt x="383117" y="136022"/>
                      <a:pt x="374650" y="155601"/>
                    </a:cubicBezTo>
                    <a:cubicBezTo>
                      <a:pt x="366183" y="175180"/>
                      <a:pt x="413279" y="111680"/>
                      <a:pt x="400050" y="117501"/>
                    </a:cubicBezTo>
                    <a:cubicBezTo>
                      <a:pt x="386821" y="123322"/>
                      <a:pt x="343958" y="175709"/>
                      <a:pt x="295275" y="190526"/>
                    </a:cubicBezTo>
                    <a:cubicBezTo>
                      <a:pt x="246592" y="205343"/>
                      <a:pt x="107950" y="206401"/>
                      <a:pt x="107950" y="206401"/>
                    </a:cubicBezTo>
                    <a:lnTo>
                      <a:pt x="0" y="215926"/>
                    </a:lnTo>
                    <a:cubicBezTo>
                      <a:pt x="22225" y="214339"/>
                      <a:pt x="178859" y="204284"/>
                      <a:pt x="241300" y="196876"/>
                    </a:cubicBezTo>
                    <a:cubicBezTo>
                      <a:pt x="303741" y="189468"/>
                      <a:pt x="354542" y="183647"/>
                      <a:pt x="374650" y="171476"/>
                    </a:cubicBezTo>
                    <a:cubicBezTo>
                      <a:pt x="394758" y="159305"/>
                      <a:pt x="369358" y="128614"/>
                      <a:pt x="361950" y="123851"/>
                    </a:cubicBezTo>
                    <a:cubicBezTo>
                      <a:pt x="354542" y="119089"/>
                      <a:pt x="317500" y="161422"/>
                      <a:pt x="330200" y="142901"/>
                    </a:cubicBezTo>
                    <a:cubicBezTo>
                      <a:pt x="342900" y="124380"/>
                      <a:pt x="443442" y="-2091"/>
                      <a:pt x="450850" y="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 17">
                <a:extLst>
                  <a:ext uri="{FF2B5EF4-FFF2-40B4-BE49-F238E27FC236}">
                    <a16:creationId xmlns:a16="http://schemas.microsoft.com/office/drawing/2014/main" id="{104CBB46-A96C-5773-EB74-77E78FF7905F}"/>
                  </a:ext>
                </a:extLst>
              </p:cNvPr>
              <p:cNvSpPr/>
              <p:nvPr/>
            </p:nvSpPr>
            <p:spPr>
              <a:xfrm>
                <a:off x="7595527" y="4917621"/>
                <a:ext cx="88113" cy="380614"/>
              </a:xfrm>
              <a:custGeom>
                <a:avLst/>
                <a:gdLst>
                  <a:gd name="connsiteX0" fmla="*/ 5423 w 88113"/>
                  <a:gd name="connsiteY0" fmla="*/ 454 h 380614"/>
                  <a:gd name="connsiteX1" fmla="*/ 2248 w 88113"/>
                  <a:gd name="connsiteY1" fmla="*/ 152854 h 380614"/>
                  <a:gd name="connsiteX2" fmla="*/ 37173 w 88113"/>
                  <a:gd name="connsiteY2" fmla="*/ 206829 h 380614"/>
                  <a:gd name="connsiteX3" fmla="*/ 33998 w 88113"/>
                  <a:gd name="connsiteY3" fmla="*/ 159204 h 380614"/>
                  <a:gd name="connsiteX4" fmla="*/ 87973 w 88113"/>
                  <a:gd name="connsiteY4" fmla="*/ 378279 h 380614"/>
                  <a:gd name="connsiteX5" fmla="*/ 49873 w 88113"/>
                  <a:gd name="connsiteY5" fmla="*/ 260804 h 380614"/>
                  <a:gd name="connsiteX6" fmla="*/ 56223 w 88113"/>
                  <a:gd name="connsiteY6" fmla="*/ 44904 h 380614"/>
                  <a:gd name="connsiteX7" fmla="*/ 21298 w 88113"/>
                  <a:gd name="connsiteY7" fmla="*/ 206829 h 380614"/>
                  <a:gd name="connsiteX8" fmla="*/ 5423 w 88113"/>
                  <a:gd name="connsiteY8" fmla="*/ 454 h 380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113" h="380614">
                    <a:moveTo>
                      <a:pt x="5423" y="454"/>
                    </a:moveTo>
                    <a:cubicBezTo>
                      <a:pt x="2248" y="-8542"/>
                      <a:pt x="-3044" y="118458"/>
                      <a:pt x="2248" y="152854"/>
                    </a:cubicBezTo>
                    <a:cubicBezTo>
                      <a:pt x="7540" y="187250"/>
                      <a:pt x="31882" y="205771"/>
                      <a:pt x="37173" y="206829"/>
                    </a:cubicBezTo>
                    <a:cubicBezTo>
                      <a:pt x="42464" y="207887"/>
                      <a:pt x="25531" y="130629"/>
                      <a:pt x="33998" y="159204"/>
                    </a:cubicBezTo>
                    <a:cubicBezTo>
                      <a:pt x="42465" y="187779"/>
                      <a:pt x="85327" y="361346"/>
                      <a:pt x="87973" y="378279"/>
                    </a:cubicBezTo>
                    <a:cubicBezTo>
                      <a:pt x="90619" y="395212"/>
                      <a:pt x="55165" y="316366"/>
                      <a:pt x="49873" y="260804"/>
                    </a:cubicBezTo>
                    <a:cubicBezTo>
                      <a:pt x="44581" y="205242"/>
                      <a:pt x="60985" y="53900"/>
                      <a:pt x="56223" y="44904"/>
                    </a:cubicBezTo>
                    <a:cubicBezTo>
                      <a:pt x="51461" y="35908"/>
                      <a:pt x="29765" y="211592"/>
                      <a:pt x="21298" y="206829"/>
                    </a:cubicBezTo>
                    <a:cubicBezTo>
                      <a:pt x="12831" y="202066"/>
                      <a:pt x="8598" y="9450"/>
                      <a:pt x="5423" y="4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2A5189E4-E4C3-4DEB-5970-571237D6B6F5}"/>
                  </a:ext>
                </a:extLst>
              </p:cNvPr>
              <p:cNvSpPr/>
              <p:nvPr/>
            </p:nvSpPr>
            <p:spPr>
              <a:xfrm>
                <a:off x="6292827" y="4959336"/>
                <a:ext cx="1307964" cy="427219"/>
              </a:xfrm>
              <a:custGeom>
                <a:avLst/>
                <a:gdLst>
                  <a:gd name="connsiteX0" fmla="*/ 23 w 1307964"/>
                  <a:gd name="connsiteY0" fmla="*/ 14 h 427219"/>
                  <a:gd name="connsiteX1" fmla="*/ 346098 w 1307964"/>
                  <a:gd name="connsiteY1" fmla="*/ 136539 h 427219"/>
                  <a:gd name="connsiteX2" fmla="*/ 196873 w 1307964"/>
                  <a:gd name="connsiteY2" fmla="*/ 123839 h 427219"/>
                  <a:gd name="connsiteX3" fmla="*/ 927123 w 1307964"/>
                  <a:gd name="connsiteY3" fmla="*/ 130189 h 427219"/>
                  <a:gd name="connsiteX4" fmla="*/ 866798 w 1307964"/>
                  <a:gd name="connsiteY4" fmla="*/ 161939 h 427219"/>
                  <a:gd name="connsiteX5" fmla="*/ 1152548 w 1307964"/>
                  <a:gd name="connsiteY5" fmla="*/ 250839 h 427219"/>
                  <a:gd name="connsiteX6" fmla="*/ 1041423 w 1307964"/>
                  <a:gd name="connsiteY6" fmla="*/ 203214 h 427219"/>
                  <a:gd name="connsiteX7" fmla="*/ 1304948 w 1307964"/>
                  <a:gd name="connsiteY7" fmla="*/ 425464 h 427219"/>
                  <a:gd name="connsiteX8" fmla="*/ 1158898 w 1307964"/>
                  <a:gd name="connsiteY8" fmla="*/ 298464 h 427219"/>
                  <a:gd name="connsiteX9" fmla="*/ 784248 w 1307964"/>
                  <a:gd name="connsiteY9" fmla="*/ 142889 h 427219"/>
                  <a:gd name="connsiteX10" fmla="*/ 457223 w 1307964"/>
                  <a:gd name="connsiteY10" fmla="*/ 117489 h 427219"/>
                  <a:gd name="connsiteX11" fmla="*/ 228623 w 1307964"/>
                  <a:gd name="connsiteY11" fmla="*/ 25414 h 427219"/>
                  <a:gd name="connsiteX12" fmla="*/ 365148 w 1307964"/>
                  <a:gd name="connsiteY12" fmla="*/ 127014 h 427219"/>
                  <a:gd name="connsiteX13" fmla="*/ 23 w 1307964"/>
                  <a:gd name="connsiteY13" fmla="*/ 14 h 427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7964" h="427219">
                    <a:moveTo>
                      <a:pt x="23" y="14"/>
                    </a:moveTo>
                    <a:cubicBezTo>
                      <a:pt x="-3152" y="1601"/>
                      <a:pt x="313290" y="115902"/>
                      <a:pt x="346098" y="136539"/>
                    </a:cubicBezTo>
                    <a:cubicBezTo>
                      <a:pt x="378906" y="157176"/>
                      <a:pt x="196873" y="123839"/>
                      <a:pt x="196873" y="123839"/>
                    </a:cubicBezTo>
                    <a:lnTo>
                      <a:pt x="927123" y="130189"/>
                    </a:lnTo>
                    <a:cubicBezTo>
                      <a:pt x="1038777" y="136539"/>
                      <a:pt x="829227" y="141831"/>
                      <a:pt x="866798" y="161939"/>
                    </a:cubicBezTo>
                    <a:cubicBezTo>
                      <a:pt x="904369" y="182047"/>
                      <a:pt x="1123444" y="243960"/>
                      <a:pt x="1152548" y="250839"/>
                    </a:cubicBezTo>
                    <a:cubicBezTo>
                      <a:pt x="1181652" y="257718"/>
                      <a:pt x="1016023" y="174110"/>
                      <a:pt x="1041423" y="203214"/>
                    </a:cubicBezTo>
                    <a:cubicBezTo>
                      <a:pt x="1066823" y="232318"/>
                      <a:pt x="1285369" y="409589"/>
                      <a:pt x="1304948" y="425464"/>
                    </a:cubicBezTo>
                    <a:cubicBezTo>
                      <a:pt x="1324527" y="441339"/>
                      <a:pt x="1245681" y="345560"/>
                      <a:pt x="1158898" y="298464"/>
                    </a:cubicBezTo>
                    <a:cubicBezTo>
                      <a:pt x="1072115" y="251368"/>
                      <a:pt x="901194" y="173051"/>
                      <a:pt x="784248" y="142889"/>
                    </a:cubicBezTo>
                    <a:cubicBezTo>
                      <a:pt x="667302" y="112727"/>
                      <a:pt x="549827" y="137068"/>
                      <a:pt x="457223" y="117489"/>
                    </a:cubicBezTo>
                    <a:cubicBezTo>
                      <a:pt x="364619" y="97910"/>
                      <a:pt x="243969" y="23827"/>
                      <a:pt x="228623" y="25414"/>
                    </a:cubicBezTo>
                    <a:cubicBezTo>
                      <a:pt x="213277" y="27002"/>
                      <a:pt x="402719" y="129660"/>
                      <a:pt x="365148" y="127014"/>
                    </a:cubicBezTo>
                    <a:cubicBezTo>
                      <a:pt x="327577" y="124368"/>
                      <a:pt x="3198" y="-1573"/>
                      <a:pt x="23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011112C6-67A3-3C7D-D42D-E74CF93F4FC8}"/>
                  </a:ext>
                </a:extLst>
              </p:cNvPr>
              <p:cNvSpPr/>
              <p:nvPr/>
            </p:nvSpPr>
            <p:spPr>
              <a:xfrm>
                <a:off x="7355371" y="4994178"/>
                <a:ext cx="258742" cy="260973"/>
              </a:xfrm>
              <a:custGeom>
                <a:avLst/>
                <a:gdLst>
                  <a:gd name="connsiteX0" fmla="*/ 258279 w 258742"/>
                  <a:gd name="connsiteY0" fmla="*/ 76297 h 260973"/>
                  <a:gd name="connsiteX1" fmla="*/ 163029 w 258742"/>
                  <a:gd name="connsiteY1" fmla="*/ 97 h 260973"/>
                  <a:gd name="connsiteX2" fmla="*/ 74129 w 258742"/>
                  <a:gd name="connsiteY2" fmla="*/ 95347 h 260973"/>
                  <a:gd name="connsiteX3" fmla="*/ 83654 w 258742"/>
                  <a:gd name="connsiteY3" fmla="*/ 54072 h 260973"/>
                  <a:gd name="connsiteX4" fmla="*/ 80479 w 258742"/>
                  <a:gd name="connsiteY4" fmla="*/ 108047 h 260973"/>
                  <a:gd name="connsiteX5" fmla="*/ 210654 w 258742"/>
                  <a:gd name="connsiteY5" fmla="*/ 260447 h 260973"/>
                  <a:gd name="connsiteX6" fmla="*/ 105879 w 258742"/>
                  <a:gd name="connsiteY6" fmla="*/ 152497 h 260973"/>
                  <a:gd name="connsiteX7" fmla="*/ 1104 w 258742"/>
                  <a:gd name="connsiteY7" fmla="*/ 3272 h 260973"/>
                  <a:gd name="connsiteX8" fmla="*/ 55079 w 258742"/>
                  <a:gd name="connsiteY8" fmla="*/ 54072 h 260973"/>
                  <a:gd name="connsiteX9" fmla="*/ 121754 w 258742"/>
                  <a:gd name="connsiteY9" fmla="*/ 25497 h 260973"/>
                  <a:gd name="connsiteX10" fmla="*/ 258279 w 258742"/>
                  <a:gd name="connsiteY10" fmla="*/ 76297 h 260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8742" h="260973">
                    <a:moveTo>
                      <a:pt x="258279" y="76297"/>
                    </a:moveTo>
                    <a:cubicBezTo>
                      <a:pt x="265158" y="72064"/>
                      <a:pt x="193721" y="-3078"/>
                      <a:pt x="163029" y="97"/>
                    </a:cubicBezTo>
                    <a:cubicBezTo>
                      <a:pt x="132337" y="3272"/>
                      <a:pt x="87358" y="86351"/>
                      <a:pt x="74129" y="95347"/>
                    </a:cubicBezTo>
                    <a:cubicBezTo>
                      <a:pt x="60900" y="104343"/>
                      <a:pt x="82596" y="51955"/>
                      <a:pt x="83654" y="54072"/>
                    </a:cubicBezTo>
                    <a:cubicBezTo>
                      <a:pt x="84712" y="56189"/>
                      <a:pt x="59312" y="73651"/>
                      <a:pt x="80479" y="108047"/>
                    </a:cubicBezTo>
                    <a:cubicBezTo>
                      <a:pt x="101646" y="142443"/>
                      <a:pt x="206421" y="253039"/>
                      <a:pt x="210654" y="260447"/>
                    </a:cubicBezTo>
                    <a:cubicBezTo>
                      <a:pt x="214887" y="267855"/>
                      <a:pt x="140804" y="195359"/>
                      <a:pt x="105879" y="152497"/>
                    </a:cubicBezTo>
                    <a:cubicBezTo>
                      <a:pt x="70954" y="109635"/>
                      <a:pt x="9571" y="19676"/>
                      <a:pt x="1104" y="3272"/>
                    </a:cubicBezTo>
                    <a:cubicBezTo>
                      <a:pt x="-7363" y="-13132"/>
                      <a:pt x="34971" y="50368"/>
                      <a:pt x="55079" y="54072"/>
                    </a:cubicBezTo>
                    <a:cubicBezTo>
                      <a:pt x="75187" y="57776"/>
                      <a:pt x="83654" y="24439"/>
                      <a:pt x="121754" y="25497"/>
                    </a:cubicBezTo>
                    <a:cubicBezTo>
                      <a:pt x="159854" y="26555"/>
                      <a:pt x="251400" y="80530"/>
                      <a:pt x="258279" y="7629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1E135D70-5CAA-D7A3-CADA-A8EEF1FF2D55}"/>
                  </a:ext>
                </a:extLst>
              </p:cNvPr>
              <p:cNvSpPr/>
              <p:nvPr/>
            </p:nvSpPr>
            <p:spPr>
              <a:xfrm>
                <a:off x="7730569" y="5037334"/>
                <a:ext cx="79733" cy="467719"/>
              </a:xfrm>
              <a:custGeom>
                <a:avLst/>
                <a:gdLst>
                  <a:gd name="connsiteX0" fmla="*/ 51356 w 79733"/>
                  <a:gd name="connsiteY0" fmla="*/ 1391 h 467719"/>
                  <a:gd name="connsiteX1" fmla="*/ 64056 w 79733"/>
                  <a:gd name="connsiteY1" fmla="*/ 360166 h 467719"/>
                  <a:gd name="connsiteX2" fmla="*/ 73581 w 79733"/>
                  <a:gd name="connsiteY2" fmla="*/ 268091 h 467719"/>
                  <a:gd name="connsiteX3" fmla="*/ 556 w 79733"/>
                  <a:gd name="connsiteY3" fmla="*/ 464941 h 467719"/>
                  <a:gd name="connsiteX4" fmla="*/ 41831 w 79733"/>
                  <a:gd name="connsiteY4" fmla="*/ 369691 h 467719"/>
                  <a:gd name="connsiteX5" fmla="*/ 76756 w 79733"/>
                  <a:gd name="connsiteY5" fmla="*/ 176016 h 467719"/>
                  <a:gd name="connsiteX6" fmla="*/ 76756 w 79733"/>
                  <a:gd name="connsiteY6" fmla="*/ 233166 h 467719"/>
                  <a:gd name="connsiteX7" fmla="*/ 51356 w 79733"/>
                  <a:gd name="connsiteY7" fmla="*/ 1391 h 467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733" h="467719">
                    <a:moveTo>
                      <a:pt x="51356" y="1391"/>
                    </a:moveTo>
                    <a:cubicBezTo>
                      <a:pt x="49239" y="22558"/>
                      <a:pt x="60352" y="315716"/>
                      <a:pt x="64056" y="360166"/>
                    </a:cubicBezTo>
                    <a:cubicBezTo>
                      <a:pt x="67760" y="404616"/>
                      <a:pt x="84164" y="250629"/>
                      <a:pt x="73581" y="268091"/>
                    </a:cubicBezTo>
                    <a:cubicBezTo>
                      <a:pt x="62998" y="285554"/>
                      <a:pt x="5848" y="448008"/>
                      <a:pt x="556" y="464941"/>
                    </a:cubicBezTo>
                    <a:cubicBezTo>
                      <a:pt x="-4736" y="481874"/>
                      <a:pt x="29131" y="417845"/>
                      <a:pt x="41831" y="369691"/>
                    </a:cubicBezTo>
                    <a:cubicBezTo>
                      <a:pt x="54531" y="321537"/>
                      <a:pt x="70935" y="198770"/>
                      <a:pt x="76756" y="176016"/>
                    </a:cubicBezTo>
                    <a:cubicBezTo>
                      <a:pt x="82577" y="153262"/>
                      <a:pt x="78344" y="259095"/>
                      <a:pt x="76756" y="233166"/>
                    </a:cubicBezTo>
                    <a:cubicBezTo>
                      <a:pt x="75169" y="207237"/>
                      <a:pt x="53473" y="-19776"/>
                      <a:pt x="51356" y="13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 1">
                <a:extLst>
                  <a:ext uri="{FF2B5EF4-FFF2-40B4-BE49-F238E27FC236}">
                    <a16:creationId xmlns:a16="http://schemas.microsoft.com/office/drawing/2014/main" id="{58CF7C8F-254C-DB36-0FDB-22A87CB5B77C}"/>
                  </a:ext>
                </a:extLst>
              </p:cNvPr>
              <p:cNvSpPr/>
              <p:nvPr/>
            </p:nvSpPr>
            <p:spPr>
              <a:xfrm>
                <a:off x="5253292" y="4679941"/>
                <a:ext cx="789199" cy="147149"/>
              </a:xfrm>
              <a:custGeom>
                <a:avLst/>
                <a:gdLst>
                  <a:gd name="connsiteX0" fmla="*/ 1333 w 789199"/>
                  <a:gd name="connsiteY0" fmla="*/ 38109 h 147149"/>
                  <a:gd name="connsiteX1" fmla="*/ 350583 w 789199"/>
                  <a:gd name="connsiteY1" fmla="*/ 136534 h 147149"/>
                  <a:gd name="connsiteX2" fmla="*/ 175958 w 789199"/>
                  <a:gd name="connsiteY2" fmla="*/ 133359 h 147149"/>
                  <a:gd name="connsiteX3" fmla="*/ 582358 w 789199"/>
                  <a:gd name="connsiteY3" fmla="*/ 38109 h 147149"/>
                  <a:gd name="connsiteX4" fmla="*/ 788733 w 789199"/>
                  <a:gd name="connsiteY4" fmla="*/ 88909 h 147149"/>
                  <a:gd name="connsiteX5" fmla="*/ 626808 w 789199"/>
                  <a:gd name="connsiteY5" fmla="*/ 34934 h 147149"/>
                  <a:gd name="connsiteX6" fmla="*/ 264858 w 789199"/>
                  <a:gd name="connsiteY6" fmla="*/ 9 h 147149"/>
                  <a:gd name="connsiteX7" fmla="*/ 379158 w 789199"/>
                  <a:gd name="connsiteY7" fmla="*/ 38109 h 147149"/>
                  <a:gd name="connsiteX8" fmla="*/ 306133 w 789199"/>
                  <a:gd name="connsiteY8" fmla="*/ 47634 h 147149"/>
                  <a:gd name="connsiteX9" fmla="*/ 141033 w 789199"/>
                  <a:gd name="connsiteY9" fmla="*/ 34934 h 147149"/>
                  <a:gd name="connsiteX10" fmla="*/ 226758 w 789199"/>
                  <a:gd name="connsiteY10" fmla="*/ 88909 h 147149"/>
                  <a:gd name="connsiteX11" fmla="*/ 1333 w 789199"/>
                  <a:gd name="connsiteY11" fmla="*/ 38109 h 14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199" h="147149">
                    <a:moveTo>
                      <a:pt x="1333" y="38109"/>
                    </a:moveTo>
                    <a:cubicBezTo>
                      <a:pt x="21971" y="46047"/>
                      <a:pt x="321479" y="120659"/>
                      <a:pt x="350583" y="136534"/>
                    </a:cubicBezTo>
                    <a:cubicBezTo>
                      <a:pt x="379687" y="152409"/>
                      <a:pt x="137329" y="149763"/>
                      <a:pt x="175958" y="133359"/>
                    </a:cubicBezTo>
                    <a:cubicBezTo>
                      <a:pt x="214587" y="116955"/>
                      <a:pt x="480229" y="45517"/>
                      <a:pt x="582358" y="38109"/>
                    </a:cubicBezTo>
                    <a:cubicBezTo>
                      <a:pt x="684487" y="30701"/>
                      <a:pt x="781325" y="89438"/>
                      <a:pt x="788733" y="88909"/>
                    </a:cubicBezTo>
                    <a:cubicBezTo>
                      <a:pt x="796141" y="88380"/>
                      <a:pt x="714120" y="49751"/>
                      <a:pt x="626808" y="34934"/>
                    </a:cubicBezTo>
                    <a:cubicBezTo>
                      <a:pt x="539496" y="20117"/>
                      <a:pt x="306133" y="-520"/>
                      <a:pt x="264858" y="9"/>
                    </a:cubicBezTo>
                    <a:cubicBezTo>
                      <a:pt x="223583" y="538"/>
                      <a:pt x="372279" y="30171"/>
                      <a:pt x="379158" y="38109"/>
                    </a:cubicBezTo>
                    <a:cubicBezTo>
                      <a:pt x="386037" y="46047"/>
                      <a:pt x="345820" y="48163"/>
                      <a:pt x="306133" y="47634"/>
                    </a:cubicBezTo>
                    <a:cubicBezTo>
                      <a:pt x="266446" y="47105"/>
                      <a:pt x="154262" y="28055"/>
                      <a:pt x="141033" y="34934"/>
                    </a:cubicBezTo>
                    <a:cubicBezTo>
                      <a:pt x="127804" y="41813"/>
                      <a:pt x="247396" y="85734"/>
                      <a:pt x="226758" y="88909"/>
                    </a:cubicBezTo>
                    <a:cubicBezTo>
                      <a:pt x="206121" y="92084"/>
                      <a:pt x="-19305" y="30171"/>
                      <a:pt x="1333" y="3810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>
                <a:extLst>
                  <a:ext uri="{FF2B5EF4-FFF2-40B4-BE49-F238E27FC236}">
                    <a16:creationId xmlns:a16="http://schemas.microsoft.com/office/drawing/2014/main" id="{CEA51884-B0D2-A4D0-8FDD-CC045606D8EA}"/>
                  </a:ext>
                </a:extLst>
              </p:cNvPr>
              <p:cNvSpPr/>
              <p:nvPr/>
            </p:nvSpPr>
            <p:spPr>
              <a:xfrm>
                <a:off x="6081705" y="4831916"/>
                <a:ext cx="149230" cy="238254"/>
              </a:xfrm>
              <a:custGeom>
                <a:avLst/>
                <a:gdLst>
                  <a:gd name="connsiteX0" fmla="*/ 4770 w 149230"/>
                  <a:gd name="connsiteY0" fmla="*/ 3609 h 238254"/>
                  <a:gd name="connsiteX1" fmla="*/ 14295 w 149230"/>
                  <a:gd name="connsiteY1" fmla="*/ 89334 h 238254"/>
                  <a:gd name="connsiteX2" fmla="*/ 4770 w 149230"/>
                  <a:gd name="connsiteY2" fmla="*/ 225859 h 238254"/>
                  <a:gd name="connsiteX3" fmla="*/ 1595 w 149230"/>
                  <a:gd name="connsiteY3" fmla="*/ 229034 h 238254"/>
                  <a:gd name="connsiteX4" fmla="*/ 20645 w 149230"/>
                  <a:gd name="connsiteY4" fmla="*/ 200459 h 238254"/>
                  <a:gd name="connsiteX5" fmla="*/ 144470 w 149230"/>
                  <a:gd name="connsiteY5" fmla="*/ 140134 h 238254"/>
                  <a:gd name="connsiteX6" fmla="*/ 115895 w 149230"/>
                  <a:gd name="connsiteY6" fmla="*/ 159184 h 238254"/>
                  <a:gd name="connsiteX7" fmla="*/ 42870 w 149230"/>
                  <a:gd name="connsiteY7" fmla="*/ 216334 h 238254"/>
                  <a:gd name="connsiteX8" fmla="*/ 46045 w 149230"/>
                  <a:gd name="connsiteY8" fmla="*/ 159184 h 238254"/>
                  <a:gd name="connsiteX9" fmla="*/ 1595 w 149230"/>
                  <a:gd name="connsiteY9" fmla="*/ 209984 h 238254"/>
                  <a:gd name="connsiteX10" fmla="*/ 4770 w 149230"/>
                  <a:gd name="connsiteY10" fmla="*/ 3609 h 238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9230" h="238254">
                    <a:moveTo>
                      <a:pt x="4770" y="3609"/>
                    </a:moveTo>
                    <a:cubicBezTo>
                      <a:pt x="6887" y="-16499"/>
                      <a:pt x="14295" y="52292"/>
                      <a:pt x="14295" y="89334"/>
                    </a:cubicBezTo>
                    <a:cubicBezTo>
                      <a:pt x="14295" y="126376"/>
                      <a:pt x="6887" y="202576"/>
                      <a:pt x="4770" y="225859"/>
                    </a:cubicBezTo>
                    <a:cubicBezTo>
                      <a:pt x="2653" y="249142"/>
                      <a:pt x="-1051" y="233267"/>
                      <a:pt x="1595" y="229034"/>
                    </a:cubicBezTo>
                    <a:cubicBezTo>
                      <a:pt x="4241" y="224801"/>
                      <a:pt x="-3167" y="215276"/>
                      <a:pt x="20645" y="200459"/>
                    </a:cubicBezTo>
                    <a:cubicBezTo>
                      <a:pt x="44457" y="185642"/>
                      <a:pt x="128595" y="147013"/>
                      <a:pt x="144470" y="140134"/>
                    </a:cubicBezTo>
                    <a:cubicBezTo>
                      <a:pt x="160345" y="133255"/>
                      <a:pt x="132828" y="146484"/>
                      <a:pt x="115895" y="159184"/>
                    </a:cubicBezTo>
                    <a:cubicBezTo>
                      <a:pt x="98962" y="171884"/>
                      <a:pt x="54512" y="216334"/>
                      <a:pt x="42870" y="216334"/>
                    </a:cubicBezTo>
                    <a:cubicBezTo>
                      <a:pt x="31228" y="216334"/>
                      <a:pt x="52924" y="160242"/>
                      <a:pt x="46045" y="159184"/>
                    </a:cubicBezTo>
                    <a:cubicBezTo>
                      <a:pt x="39166" y="158126"/>
                      <a:pt x="5828" y="230092"/>
                      <a:pt x="1595" y="209984"/>
                    </a:cubicBezTo>
                    <a:cubicBezTo>
                      <a:pt x="-2638" y="189876"/>
                      <a:pt x="2653" y="23717"/>
                      <a:pt x="4770" y="360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C636C9D9-A94C-8669-4C40-9C6EA4C1187B}"/>
                  </a:ext>
                </a:extLst>
              </p:cNvPr>
              <p:cNvSpPr/>
              <p:nvPr/>
            </p:nvSpPr>
            <p:spPr>
              <a:xfrm>
                <a:off x="6204875" y="5025124"/>
                <a:ext cx="193920" cy="188878"/>
              </a:xfrm>
              <a:custGeom>
                <a:avLst/>
                <a:gdLst>
                  <a:gd name="connsiteX0" fmla="*/ 53050 w 193920"/>
                  <a:gd name="connsiteY0" fmla="*/ 901 h 188878"/>
                  <a:gd name="connsiteX1" fmla="*/ 49875 w 193920"/>
                  <a:gd name="connsiteY1" fmla="*/ 70751 h 188878"/>
                  <a:gd name="connsiteX2" fmla="*/ 43525 w 193920"/>
                  <a:gd name="connsiteY2" fmla="*/ 108851 h 188878"/>
                  <a:gd name="connsiteX3" fmla="*/ 49875 w 193920"/>
                  <a:gd name="connsiteY3" fmla="*/ 166001 h 188878"/>
                  <a:gd name="connsiteX4" fmla="*/ 5425 w 193920"/>
                  <a:gd name="connsiteY4" fmla="*/ 188226 h 188878"/>
                  <a:gd name="connsiteX5" fmla="*/ 192750 w 193920"/>
                  <a:gd name="connsiteY5" fmla="*/ 143776 h 188878"/>
                  <a:gd name="connsiteX6" fmla="*/ 81625 w 193920"/>
                  <a:gd name="connsiteY6" fmla="*/ 153301 h 188878"/>
                  <a:gd name="connsiteX7" fmla="*/ 14950 w 193920"/>
                  <a:gd name="connsiteY7" fmla="*/ 166001 h 188878"/>
                  <a:gd name="connsiteX8" fmla="*/ 34000 w 193920"/>
                  <a:gd name="connsiteY8" fmla="*/ 124726 h 188878"/>
                  <a:gd name="connsiteX9" fmla="*/ 53050 w 193920"/>
                  <a:gd name="connsiteY9" fmla="*/ 901 h 188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3920" h="188878">
                    <a:moveTo>
                      <a:pt x="53050" y="901"/>
                    </a:moveTo>
                    <a:cubicBezTo>
                      <a:pt x="55696" y="-8095"/>
                      <a:pt x="51462" y="52759"/>
                      <a:pt x="49875" y="70751"/>
                    </a:cubicBezTo>
                    <a:cubicBezTo>
                      <a:pt x="48287" y="88743"/>
                      <a:pt x="43525" y="92976"/>
                      <a:pt x="43525" y="108851"/>
                    </a:cubicBezTo>
                    <a:cubicBezTo>
                      <a:pt x="43525" y="124726"/>
                      <a:pt x="56225" y="152772"/>
                      <a:pt x="49875" y="166001"/>
                    </a:cubicBezTo>
                    <a:cubicBezTo>
                      <a:pt x="43525" y="179230"/>
                      <a:pt x="-18388" y="191930"/>
                      <a:pt x="5425" y="188226"/>
                    </a:cubicBezTo>
                    <a:cubicBezTo>
                      <a:pt x="29237" y="184522"/>
                      <a:pt x="180050" y="149597"/>
                      <a:pt x="192750" y="143776"/>
                    </a:cubicBezTo>
                    <a:cubicBezTo>
                      <a:pt x="205450" y="137955"/>
                      <a:pt x="111258" y="149597"/>
                      <a:pt x="81625" y="153301"/>
                    </a:cubicBezTo>
                    <a:cubicBezTo>
                      <a:pt x="51992" y="157005"/>
                      <a:pt x="22887" y="170764"/>
                      <a:pt x="14950" y="166001"/>
                    </a:cubicBezTo>
                    <a:cubicBezTo>
                      <a:pt x="7012" y="161239"/>
                      <a:pt x="27121" y="146951"/>
                      <a:pt x="34000" y="124726"/>
                    </a:cubicBezTo>
                    <a:cubicBezTo>
                      <a:pt x="40879" y="102501"/>
                      <a:pt x="50404" y="9897"/>
                      <a:pt x="53050" y="90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DB4F9783-04D7-BEF5-026E-353658CDC09C}"/>
                  </a:ext>
                </a:extLst>
              </p:cNvPr>
              <p:cNvSpPr/>
              <p:nvPr/>
            </p:nvSpPr>
            <p:spPr>
              <a:xfrm>
                <a:off x="6375298" y="5165214"/>
                <a:ext cx="80925" cy="244009"/>
              </a:xfrm>
              <a:custGeom>
                <a:avLst/>
                <a:gdLst>
                  <a:gd name="connsiteX0" fmla="*/ 50902 w 80925"/>
                  <a:gd name="connsiteY0" fmla="*/ 511 h 244009"/>
                  <a:gd name="connsiteX1" fmla="*/ 25502 w 80925"/>
                  <a:gd name="connsiteY1" fmla="*/ 92586 h 244009"/>
                  <a:gd name="connsiteX2" fmla="*/ 25502 w 80925"/>
                  <a:gd name="connsiteY2" fmla="*/ 146561 h 244009"/>
                  <a:gd name="connsiteX3" fmla="*/ 76302 w 80925"/>
                  <a:gd name="connsiteY3" fmla="*/ 238636 h 244009"/>
                  <a:gd name="connsiteX4" fmla="*/ 69952 w 80925"/>
                  <a:gd name="connsiteY4" fmla="*/ 222761 h 244009"/>
                  <a:gd name="connsiteX5" fmla="*/ 102 w 80925"/>
                  <a:gd name="connsiteY5" fmla="*/ 137036 h 244009"/>
                  <a:gd name="connsiteX6" fmla="*/ 50902 w 80925"/>
                  <a:gd name="connsiteY6" fmla="*/ 511 h 244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925" h="244009">
                    <a:moveTo>
                      <a:pt x="50902" y="511"/>
                    </a:moveTo>
                    <a:cubicBezTo>
                      <a:pt x="55135" y="-6897"/>
                      <a:pt x="29735" y="68244"/>
                      <a:pt x="25502" y="92586"/>
                    </a:cubicBezTo>
                    <a:cubicBezTo>
                      <a:pt x="21269" y="116928"/>
                      <a:pt x="17035" y="122219"/>
                      <a:pt x="25502" y="146561"/>
                    </a:cubicBezTo>
                    <a:cubicBezTo>
                      <a:pt x="33969" y="170903"/>
                      <a:pt x="76302" y="238636"/>
                      <a:pt x="76302" y="238636"/>
                    </a:cubicBezTo>
                    <a:cubicBezTo>
                      <a:pt x="83710" y="251336"/>
                      <a:pt x="82652" y="239694"/>
                      <a:pt x="69952" y="222761"/>
                    </a:cubicBezTo>
                    <a:cubicBezTo>
                      <a:pt x="57252" y="205828"/>
                      <a:pt x="2748" y="167198"/>
                      <a:pt x="102" y="137036"/>
                    </a:cubicBezTo>
                    <a:cubicBezTo>
                      <a:pt x="-2544" y="106874"/>
                      <a:pt x="46669" y="7919"/>
                      <a:pt x="50902" y="51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7708C633-BBF8-4FC3-06F6-973E8AF997CD}"/>
                  </a:ext>
                </a:extLst>
              </p:cNvPr>
              <p:cNvSpPr/>
              <p:nvPr/>
            </p:nvSpPr>
            <p:spPr>
              <a:xfrm>
                <a:off x="6447720" y="5226050"/>
                <a:ext cx="140405" cy="198698"/>
              </a:xfrm>
              <a:custGeom>
                <a:avLst/>
                <a:gdLst>
                  <a:gd name="connsiteX0" fmla="*/ 140405 w 140405"/>
                  <a:gd name="connsiteY0" fmla="*/ 0 h 198698"/>
                  <a:gd name="connsiteX1" fmla="*/ 35630 w 140405"/>
                  <a:gd name="connsiteY1" fmla="*/ 79375 h 198698"/>
                  <a:gd name="connsiteX2" fmla="*/ 705 w 140405"/>
                  <a:gd name="connsiteY2" fmla="*/ 196850 h 198698"/>
                  <a:gd name="connsiteX3" fmla="*/ 16580 w 140405"/>
                  <a:gd name="connsiteY3" fmla="*/ 146050 h 198698"/>
                  <a:gd name="connsiteX4" fmla="*/ 67380 w 140405"/>
                  <a:gd name="connsiteY4" fmla="*/ 76200 h 198698"/>
                  <a:gd name="connsiteX5" fmla="*/ 140405 w 140405"/>
                  <a:gd name="connsiteY5" fmla="*/ 0 h 19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0405" h="198698">
                    <a:moveTo>
                      <a:pt x="140405" y="0"/>
                    </a:moveTo>
                    <a:cubicBezTo>
                      <a:pt x="99659" y="23283"/>
                      <a:pt x="58913" y="46567"/>
                      <a:pt x="35630" y="79375"/>
                    </a:cubicBezTo>
                    <a:cubicBezTo>
                      <a:pt x="12347" y="112183"/>
                      <a:pt x="3880" y="185737"/>
                      <a:pt x="705" y="196850"/>
                    </a:cubicBezTo>
                    <a:cubicBezTo>
                      <a:pt x="-2470" y="207963"/>
                      <a:pt x="5468" y="166158"/>
                      <a:pt x="16580" y="146050"/>
                    </a:cubicBezTo>
                    <a:cubicBezTo>
                      <a:pt x="27692" y="125942"/>
                      <a:pt x="67380" y="76200"/>
                      <a:pt x="67380" y="76200"/>
                    </a:cubicBezTo>
                    <a:lnTo>
                      <a:pt x="140405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893EDD39-9254-EE46-4E1D-6945FA48ED52}"/>
                  </a:ext>
                </a:extLst>
              </p:cNvPr>
              <p:cNvSpPr/>
              <p:nvPr/>
            </p:nvSpPr>
            <p:spPr>
              <a:xfrm>
                <a:off x="6703544" y="5251215"/>
                <a:ext cx="97001" cy="161573"/>
              </a:xfrm>
              <a:custGeom>
                <a:avLst/>
                <a:gdLst>
                  <a:gd name="connsiteX0" fmla="*/ 2056 w 97001"/>
                  <a:gd name="connsiteY0" fmla="*/ 235 h 161573"/>
                  <a:gd name="connsiteX1" fmla="*/ 21106 w 97001"/>
                  <a:gd name="connsiteY1" fmla="*/ 63735 h 161573"/>
                  <a:gd name="connsiteX2" fmla="*/ 94131 w 97001"/>
                  <a:gd name="connsiteY2" fmla="*/ 158985 h 161573"/>
                  <a:gd name="connsiteX3" fmla="*/ 75081 w 97001"/>
                  <a:gd name="connsiteY3" fmla="*/ 130410 h 161573"/>
                  <a:gd name="connsiteX4" fmla="*/ 8406 w 97001"/>
                  <a:gd name="connsiteY4" fmla="*/ 85960 h 161573"/>
                  <a:gd name="connsiteX5" fmla="*/ 2056 w 97001"/>
                  <a:gd name="connsiteY5" fmla="*/ 235 h 161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001" h="161573">
                    <a:moveTo>
                      <a:pt x="2056" y="235"/>
                    </a:moveTo>
                    <a:cubicBezTo>
                      <a:pt x="4173" y="-3469"/>
                      <a:pt x="5760" y="37277"/>
                      <a:pt x="21106" y="63735"/>
                    </a:cubicBezTo>
                    <a:cubicBezTo>
                      <a:pt x="36452" y="90193"/>
                      <a:pt x="85135" y="147873"/>
                      <a:pt x="94131" y="158985"/>
                    </a:cubicBezTo>
                    <a:cubicBezTo>
                      <a:pt x="103127" y="170097"/>
                      <a:pt x="89368" y="142581"/>
                      <a:pt x="75081" y="130410"/>
                    </a:cubicBezTo>
                    <a:cubicBezTo>
                      <a:pt x="60794" y="118239"/>
                      <a:pt x="20048" y="102893"/>
                      <a:pt x="8406" y="85960"/>
                    </a:cubicBezTo>
                    <a:cubicBezTo>
                      <a:pt x="-3236" y="69027"/>
                      <a:pt x="-61" y="3939"/>
                      <a:pt x="2056" y="23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7F4B724B-D904-AD6D-429A-C1EE1033F3FD}"/>
                  </a:ext>
                </a:extLst>
              </p:cNvPr>
              <p:cNvSpPr/>
              <p:nvPr/>
            </p:nvSpPr>
            <p:spPr>
              <a:xfrm>
                <a:off x="6746746" y="5251050"/>
                <a:ext cx="317910" cy="189576"/>
              </a:xfrm>
              <a:custGeom>
                <a:avLst/>
                <a:gdLst>
                  <a:gd name="connsiteX0" fmla="*/ 129 w 317910"/>
                  <a:gd name="connsiteY0" fmla="*/ 159150 h 189576"/>
                  <a:gd name="connsiteX1" fmla="*/ 120779 w 317910"/>
                  <a:gd name="connsiteY1" fmla="*/ 16275 h 189576"/>
                  <a:gd name="connsiteX2" fmla="*/ 174754 w 317910"/>
                  <a:gd name="connsiteY2" fmla="*/ 6750 h 189576"/>
                  <a:gd name="connsiteX3" fmla="*/ 158879 w 317910"/>
                  <a:gd name="connsiteY3" fmla="*/ 48025 h 189576"/>
                  <a:gd name="connsiteX4" fmla="*/ 203329 w 317910"/>
                  <a:gd name="connsiteY4" fmla="*/ 102000 h 189576"/>
                  <a:gd name="connsiteX5" fmla="*/ 314454 w 317910"/>
                  <a:gd name="connsiteY5" fmla="*/ 187725 h 189576"/>
                  <a:gd name="connsiteX6" fmla="*/ 276354 w 317910"/>
                  <a:gd name="connsiteY6" fmla="*/ 155975 h 189576"/>
                  <a:gd name="connsiteX7" fmla="*/ 143004 w 317910"/>
                  <a:gd name="connsiteY7" fmla="*/ 98825 h 189576"/>
                  <a:gd name="connsiteX8" fmla="*/ 162054 w 317910"/>
                  <a:gd name="connsiteY8" fmla="*/ 16275 h 189576"/>
                  <a:gd name="connsiteX9" fmla="*/ 98554 w 317910"/>
                  <a:gd name="connsiteY9" fmla="*/ 92475 h 189576"/>
                  <a:gd name="connsiteX10" fmla="*/ 129 w 317910"/>
                  <a:gd name="connsiteY10" fmla="*/ 159150 h 18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910" h="189576">
                    <a:moveTo>
                      <a:pt x="129" y="159150"/>
                    </a:moveTo>
                    <a:cubicBezTo>
                      <a:pt x="3833" y="146450"/>
                      <a:pt x="91675" y="41675"/>
                      <a:pt x="120779" y="16275"/>
                    </a:cubicBezTo>
                    <a:cubicBezTo>
                      <a:pt x="149883" y="-9125"/>
                      <a:pt x="168404" y="1458"/>
                      <a:pt x="174754" y="6750"/>
                    </a:cubicBezTo>
                    <a:cubicBezTo>
                      <a:pt x="181104" y="12042"/>
                      <a:pt x="154117" y="32150"/>
                      <a:pt x="158879" y="48025"/>
                    </a:cubicBezTo>
                    <a:cubicBezTo>
                      <a:pt x="163641" y="63900"/>
                      <a:pt x="177400" y="78717"/>
                      <a:pt x="203329" y="102000"/>
                    </a:cubicBezTo>
                    <a:cubicBezTo>
                      <a:pt x="229258" y="125283"/>
                      <a:pt x="302283" y="178729"/>
                      <a:pt x="314454" y="187725"/>
                    </a:cubicBezTo>
                    <a:cubicBezTo>
                      <a:pt x="326625" y="196721"/>
                      <a:pt x="304929" y="170792"/>
                      <a:pt x="276354" y="155975"/>
                    </a:cubicBezTo>
                    <a:cubicBezTo>
                      <a:pt x="247779" y="141158"/>
                      <a:pt x="162054" y="122108"/>
                      <a:pt x="143004" y="98825"/>
                    </a:cubicBezTo>
                    <a:cubicBezTo>
                      <a:pt x="123954" y="75542"/>
                      <a:pt x="169462" y="17333"/>
                      <a:pt x="162054" y="16275"/>
                    </a:cubicBezTo>
                    <a:cubicBezTo>
                      <a:pt x="154646" y="15217"/>
                      <a:pt x="123954" y="71837"/>
                      <a:pt x="98554" y="92475"/>
                    </a:cubicBezTo>
                    <a:cubicBezTo>
                      <a:pt x="73154" y="113113"/>
                      <a:pt x="-3575" y="171850"/>
                      <a:pt x="129" y="15915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 26">
                <a:extLst>
                  <a:ext uri="{FF2B5EF4-FFF2-40B4-BE49-F238E27FC236}">
                    <a16:creationId xmlns:a16="http://schemas.microsoft.com/office/drawing/2014/main" id="{9D482884-6317-1EB5-B095-055E91790E16}"/>
                  </a:ext>
                </a:extLst>
              </p:cNvPr>
              <p:cNvSpPr/>
              <p:nvPr/>
            </p:nvSpPr>
            <p:spPr>
              <a:xfrm>
                <a:off x="7498616" y="5070128"/>
                <a:ext cx="106943" cy="163503"/>
              </a:xfrm>
              <a:custGeom>
                <a:avLst/>
                <a:gdLst>
                  <a:gd name="connsiteX0" fmla="*/ 45184 w 106943"/>
                  <a:gd name="connsiteY0" fmla="*/ 347 h 163503"/>
                  <a:gd name="connsiteX1" fmla="*/ 86459 w 106943"/>
                  <a:gd name="connsiteY1" fmla="*/ 101947 h 163503"/>
                  <a:gd name="connsiteX2" fmla="*/ 99159 w 106943"/>
                  <a:gd name="connsiteY2" fmla="*/ 162272 h 163503"/>
                  <a:gd name="connsiteX3" fmla="*/ 99159 w 106943"/>
                  <a:gd name="connsiteY3" fmla="*/ 136872 h 163503"/>
                  <a:gd name="connsiteX4" fmla="*/ 734 w 106943"/>
                  <a:gd name="connsiteY4" fmla="*/ 70197 h 163503"/>
                  <a:gd name="connsiteX5" fmla="*/ 45184 w 106943"/>
                  <a:gd name="connsiteY5" fmla="*/ 347 h 163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6943" h="163503">
                    <a:moveTo>
                      <a:pt x="45184" y="347"/>
                    </a:moveTo>
                    <a:cubicBezTo>
                      <a:pt x="59471" y="5639"/>
                      <a:pt x="77463" y="74960"/>
                      <a:pt x="86459" y="101947"/>
                    </a:cubicBezTo>
                    <a:cubicBezTo>
                      <a:pt x="95455" y="128934"/>
                      <a:pt x="97042" y="156451"/>
                      <a:pt x="99159" y="162272"/>
                    </a:cubicBezTo>
                    <a:cubicBezTo>
                      <a:pt x="101276" y="168093"/>
                      <a:pt x="115563" y="152218"/>
                      <a:pt x="99159" y="136872"/>
                    </a:cubicBezTo>
                    <a:cubicBezTo>
                      <a:pt x="82755" y="121526"/>
                      <a:pt x="7084" y="88718"/>
                      <a:pt x="734" y="70197"/>
                    </a:cubicBezTo>
                    <a:cubicBezTo>
                      <a:pt x="-5616" y="51676"/>
                      <a:pt x="30897" y="-4945"/>
                      <a:pt x="45184" y="34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3FD74EFB-8DC7-602F-26D8-A3DD40FBD9B1}"/>
                  </a:ext>
                </a:extLst>
              </p:cNvPr>
              <p:cNvSpPr/>
              <p:nvPr/>
            </p:nvSpPr>
            <p:spPr>
              <a:xfrm>
                <a:off x="7742192" y="5064012"/>
                <a:ext cx="52985" cy="180986"/>
              </a:xfrm>
              <a:custGeom>
                <a:avLst/>
                <a:gdLst>
                  <a:gd name="connsiteX0" fmla="*/ 4808 w 52985"/>
                  <a:gd name="connsiteY0" fmla="*/ 113 h 180986"/>
                  <a:gd name="connsiteX1" fmla="*/ 1633 w 52985"/>
                  <a:gd name="connsiteY1" fmla="*/ 95363 h 180986"/>
                  <a:gd name="connsiteX2" fmla="*/ 4808 w 52985"/>
                  <a:gd name="connsiteY2" fmla="*/ 155688 h 180986"/>
                  <a:gd name="connsiteX3" fmla="*/ 27033 w 52985"/>
                  <a:gd name="connsiteY3" fmla="*/ 177913 h 180986"/>
                  <a:gd name="connsiteX4" fmla="*/ 36558 w 52985"/>
                  <a:gd name="connsiteY4" fmla="*/ 92188 h 180986"/>
                  <a:gd name="connsiteX5" fmla="*/ 27033 w 52985"/>
                  <a:gd name="connsiteY5" fmla="*/ 120763 h 180986"/>
                  <a:gd name="connsiteX6" fmla="*/ 52433 w 52985"/>
                  <a:gd name="connsiteY6" fmla="*/ 76313 h 180986"/>
                  <a:gd name="connsiteX7" fmla="*/ 4808 w 52985"/>
                  <a:gd name="connsiteY7" fmla="*/ 113 h 180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985" h="180986">
                    <a:moveTo>
                      <a:pt x="4808" y="113"/>
                    </a:moveTo>
                    <a:cubicBezTo>
                      <a:pt x="-3659" y="3288"/>
                      <a:pt x="1633" y="69434"/>
                      <a:pt x="1633" y="95363"/>
                    </a:cubicBezTo>
                    <a:cubicBezTo>
                      <a:pt x="1633" y="121292"/>
                      <a:pt x="575" y="141930"/>
                      <a:pt x="4808" y="155688"/>
                    </a:cubicBezTo>
                    <a:cubicBezTo>
                      <a:pt x="9041" y="169446"/>
                      <a:pt x="21741" y="188496"/>
                      <a:pt x="27033" y="177913"/>
                    </a:cubicBezTo>
                    <a:cubicBezTo>
                      <a:pt x="32325" y="167330"/>
                      <a:pt x="36558" y="101713"/>
                      <a:pt x="36558" y="92188"/>
                    </a:cubicBezTo>
                    <a:cubicBezTo>
                      <a:pt x="36558" y="82663"/>
                      <a:pt x="24387" y="123409"/>
                      <a:pt x="27033" y="120763"/>
                    </a:cubicBezTo>
                    <a:cubicBezTo>
                      <a:pt x="29679" y="118117"/>
                      <a:pt x="57196" y="91130"/>
                      <a:pt x="52433" y="76313"/>
                    </a:cubicBezTo>
                    <a:cubicBezTo>
                      <a:pt x="47670" y="61496"/>
                      <a:pt x="13275" y="-3062"/>
                      <a:pt x="4808" y="11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CF247D0E-01F2-2F98-726B-D2140E0089D1}"/>
                  </a:ext>
                </a:extLst>
              </p:cNvPr>
              <p:cNvSpPr/>
              <p:nvPr/>
            </p:nvSpPr>
            <p:spPr>
              <a:xfrm>
                <a:off x="7004954" y="5250764"/>
                <a:ext cx="61906" cy="201461"/>
              </a:xfrm>
              <a:custGeom>
                <a:avLst/>
                <a:gdLst>
                  <a:gd name="connsiteX0" fmla="*/ 2271 w 61906"/>
                  <a:gd name="connsiteY0" fmla="*/ 3861 h 201461"/>
                  <a:gd name="connsiteX1" fmla="*/ 14971 w 61906"/>
                  <a:gd name="connsiteY1" fmla="*/ 114986 h 201461"/>
                  <a:gd name="connsiteX2" fmla="*/ 59421 w 61906"/>
                  <a:gd name="connsiteY2" fmla="*/ 200711 h 201461"/>
                  <a:gd name="connsiteX3" fmla="*/ 56246 w 61906"/>
                  <a:gd name="connsiteY3" fmla="*/ 149911 h 201461"/>
                  <a:gd name="connsiteX4" fmla="*/ 56246 w 61906"/>
                  <a:gd name="connsiteY4" fmla="*/ 35611 h 201461"/>
                  <a:gd name="connsiteX5" fmla="*/ 2271 w 61906"/>
                  <a:gd name="connsiteY5" fmla="*/ 3861 h 201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906" h="201461">
                    <a:moveTo>
                      <a:pt x="2271" y="3861"/>
                    </a:moveTo>
                    <a:cubicBezTo>
                      <a:pt x="-4608" y="17090"/>
                      <a:pt x="5446" y="82178"/>
                      <a:pt x="14971" y="114986"/>
                    </a:cubicBezTo>
                    <a:cubicBezTo>
                      <a:pt x="24496" y="147794"/>
                      <a:pt x="52542" y="194890"/>
                      <a:pt x="59421" y="200711"/>
                    </a:cubicBezTo>
                    <a:cubicBezTo>
                      <a:pt x="66300" y="206532"/>
                      <a:pt x="56775" y="177428"/>
                      <a:pt x="56246" y="149911"/>
                    </a:cubicBezTo>
                    <a:cubicBezTo>
                      <a:pt x="55717" y="122394"/>
                      <a:pt x="60479" y="57307"/>
                      <a:pt x="56246" y="35611"/>
                    </a:cubicBezTo>
                    <a:cubicBezTo>
                      <a:pt x="52013" y="13915"/>
                      <a:pt x="9150" y="-9368"/>
                      <a:pt x="2271" y="386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FCF6588C-86D5-F680-3E88-A9D694D23570}"/>
                  </a:ext>
                </a:extLst>
              </p:cNvPr>
              <p:cNvSpPr/>
              <p:nvPr/>
            </p:nvSpPr>
            <p:spPr>
              <a:xfrm>
                <a:off x="7013003" y="5389932"/>
                <a:ext cx="511296" cy="243086"/>
              </a:xfrm>
              <a:custGeom>
                <a:avLst/>
                <a:gdLst>
                  <a:gd name="connsiteX0" fmla="*/ 572 w 511296"/>
                  <a:gd name="connsiteY0" fmla="*/ 90118 h 243086"/>
                  <a:gd name="connsiteX1" fmla="*/ 130747 w 511296"/>
                  <a:gd name="connsiteY1" fmla="*/ 23443 h 243086"/>
                  <a:gd name="connsiteX2" fmla="*/ 238697 w 511296"/>
                  <a:gd name="connsiteY2" fmla="*/ 140918 h 243086"/>
                  <a:gd name="connsiteX3" fmla="*/ 178372 w 511296"/>
                  <a:gd name="connsiteY3" fmla="*/ 86943 h 243086"/>
                  <a:gd name="connsiteX4" fmla="*/ 295847 w 511296"/>
                  <a:gd name="connsiteY4" fmla="*/ 239343 h 243086"/>
                  <a:gd name="connsiteX5" fmla="*/ 359347 w 511296"/>
                  <a:gd name="connsiteY5" fmla="*/ 182193 h 243086"/>
                  <a:gd name="connsiteX6" fmla="*/ 508572 w 511296"/>
                  <a:gd name="connsiteY6" fmla="*/ 26618 h 243086"/>
                  <a:gd name="connsiteX7" fmla="*/ 445072 w 511296"/>
                  <a:gd name="connsiteY7" fmla="*/ 77418 h 243086"/>
                  <a:gd name="connsiteX8" fmla="*/ 311722 w 511296"/>
                  <a:gd name="connsiteY8" fmla="*/ 147268 h 243086"/>
                  <a:gd name="connsiteX9" fmla="*/ 191072 w 511296"/>
                  <a:gd name="connsiteY9" fmla="*/ 13918 h 243086"/>
                  <a:gd name="connsiteX10" fmla="*/ 168847 w 511296"/>
                  <a:gd name="connsiteY10" fmla="*/ 7568 h 243086"/>
                  <a:gd name="connsiteX11" fmla="*/ 92647 w 511296"/>
                  <a:gd name="connsiteY11" fmla="*/ 1218 h 243086"/>
                  <a:gd name="connsiteX12" fmla="*/ 184722 w 511296"/>
                  <a:gd name="connsiteY12" fmla="*/ 10743 h 243086"/>
                  <a:gd name="connsiteX13" fmla="*/ 572 w 511296"/>
                  <a:gd name="connsiteY13" fmla="*/ 90118 h 243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11296" h="243086">
                    <a:moveTo>
                      <a:pt x="572" y="90118"/>
                    </a:moveTo>
                    <a:cubicBezTo>
                      <a:pt x="-8424" y="92235"/>
                      <a:pt x="91060" y="14976"/>
                      <a:pt x="130747" y="23443"/>
                    </a:cubicBezTo>
                    <a:cubicBezTo>
                      <a:pt x="170435" y="31910"/>
                      <a:pt x="230760" y="130335"/>
                      <a:pt x="238697" y="140918"/>
                    </a:cubicBezTo>
                    <a:cubicBezTo>
                      <a:pt x="246634" y="151501"/>
                      <a:pt x="168847" y="70539"/>
                      <a:pt x="178372" y="86943"/>
                    </a:cubicBezTo>
                    <a:cubicBezTo>
                      <a:pt x="187897" y="103347"/>
                      <a:pt x="265685" y="223468"/>
                      <a:pt x="295847" y="239343"/>
                    </a:cubicBezTo>
                    <a:cubicBezTo>
                      <a:pt x="326009" y="255218"/>
                      <a:pt x="323893" y="217647"/>
                      <a:pt x="359347" y="182193"/>
                    </a:cubicBezTo>
                    <a:cubicBezTo>
                      <a:pt x="394801" y="146739"/>
                      <a:pt x="494285" y="44080"/>
                      <a:pt x="508572" y="26618"/>
                    </a:cubicBezTo>
                    <a:cubicBezTo>
                      <a:pt x="522859" y="9156"/>
                      <a:pt x="477880" y="57310"/>
                      <a:pt x="445072" y="77418"/>
                    </a:cubicBezTo>
                    <a:cubicBezTo>
                      <a:pt x="412264" y="97526"/>
                      <a:pt x="354055" y="157851"/>
                      <a:pt x="311722" y="147268"/>
                    </a:cubicBezTo>
                    <a:cubicBezTo>
                      <a:pt x="269389" y="136685"/>
                      <a:pt x="214885" y="37201"/>
                      <a:pt x="191072" y="13918"/>
                    </a:cubicBezTo>
                    <a:cubicBezTo>
                      <a:pt x="167260" y="-9365"/>
                      <a:pt x="185251" y="9685"/>
                      <a:pt x="168847" y="7568"/>
                    </a:cubicBezTo>
                    <a:cubicBezTo>
                      <a:pt x="152443" y="5451"/>
                      <a:pt x="90001" y="689"/>
                      <a:pt x="92647" y="1218"/>
                    </a:cubicBezTo>
                    <a:cubicBezTo>
                      <a:pt x="95293" y="1747"/>
                      <a:pt x="197951" y="-5661"/>
                      <a:pt x="184722" y="10743"/>
                    </a:cubicBezTo>
                    <a:cubicBezTo>
                      <a:pt x="171493" y="27147"/>
                      <a:pt x="9568" y="88001"/>
                      <a:pt x="572" y="9011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15D9FF4D-0B55-0FB3-CAFE-FD06CA44BB35}"/>
                  </a:ext>
                </a:extLst>
              </p:cNvPr>
              <p:cNvSpPr/>
              <p:nvPr/>
            </p:nvSpPr>
            <p:spPr>
              <a:xfrm>
                <a:off x="6975993" y="5267263"/>
                <a:ext cx="67156" cy="176988"/>
              </a:xfrm>
              <a:custGeom>
                <a:avLst/>
                <a:gdLst>
                  <a:gd name="connsiteX0" fmla="*/ 5832 w 67156"/>
                  <a:gd name="connsiteY0" fmla="*/ 62 h 176988"/>
                  <a:gd name="connsiteX1" fmla="*/ 12182 w 67156"/>
                  <a:gd name="connsiteY1" fmla="*/ 79437 h 176988"/>
                  <a:gd name="connsiteX2" fmla="*/ 66157 w 67156"/>
                  <a:gd name="connsiteY2" fmla="*/ 174687 h 176988"/>
                  <a:gd name="connsiteX3" fmla="*/ 43932 w 67156"/>
                  <a:gd name="connsiteY3" fmla="*/ 142937 h 176988"/>
                  <a:gd name="connsiteX4" fmla="*/ 2657 w 67156"/>
                  <a:gd name="connsiteY4" fmla="*/ 92137 h 176988"/>
                  <a:gd name="connsiteX5" fmla="*/ 5832 w 67156"/>
                  <a:gd name="connsiteY5" fmla="*/ 62 h 176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156" h="176988">
                    <a:moveTo>
                      <a:pt x="5832" y="62"/>
                    </a:moveTo>
                    <a:cubicBezTo>
                      <a:pt x="7420" y="-2055"/>
                      <a:pt x="2128" y="50333"/>
                      <a:pt x="12182" y="79437"/>
                    </a:cubicBezTo>
                    <a:cubicBezTo>
                      <a:pt x="22236" y="108541"/>
                      <a:pt x="60865" y="164104"/>
                      <a:pt x="66157" y="174687"/>
                    </a:cubicBezTo>
                    <a:cubicBezTo>
                      <a:pt x="71449" y="185270"/>
                      <a:pt x="54515" y="156695"/>
                      <a:pt x="43932" y="142937"/>
                    </a:cubicBezTo>
                    <a:cubicBezTo>
                      <a:pt x="33349" y="129179"/>
                      <a:pt x="9536" y="111187"/>
                      <a:pt x="2657" y="92137"/>
                    </a:cubicBezTo>
                    <a:cubicBezTo>
                      <a:pt x="-4222" y="73087"/>
                      <a:pt x="4244" y="2179"/>
                      <a:pt x="5832" y="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08457D7C-364B-C80F-62C1-3AC8BB67607D}"/>
                  </a:ext>
                </a:extLst>
              </p:cNvPr>
              <p:cNvSpPr/>
              <p:nvPr/>
            </p:nvSpPr>
            <p:spPr>
              <a:xfrm>
                <a:off x="7083793" y="5315410"/>
                <a:ext cx="161692" cy="126621"/>
              </a:xfrm>
              <a:custGeom>
                <a:avLst/>
                <a:gdLst>
                  <a:gd name="connsiteX0" fmla="*/ 2807 w 161692"/>
                  <a:gd name="connsiteY0" fmla="*/ 126540 h 126621"/>
                  <a:gd name="connsiteX1" fmla="*/ 18682 w 161692"/>
                  <a:gd name="connsiteY1" fmla="*/ 9065 h 126621"/>
                  <a:gd name="connsiteX2" fmla="*/ 158382 w 161692"/>
                  <a:gd name="connsiteY2" fmla="*/ 9065 h 126621"/>
                  <a:gd name="connsiteX3" fmla="*/ 110757 w 161692"/>
                  <a:gd name="connsiteY3" fmla="*/ 18590 h 126621"/>
                  <a:gd name="connsiteX4" fmla="*/ 31382 w 161692"/>
                  <a:gd name="connsiteY4" fmla="*/ 28115 h 126621"/>
                  <a:gd name="connsiteX5" fmla="*/ 2807 w 161692"/>
                  <a:gd name="connsiteY5" fmla="*/ 126540 h 126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692" h="126621">
                    <a:moveTo>
                      <a:pt x="2807" y="126540"/>
                    </a:moveTo>
                    <a:cubicBezTo>
                      <a:pt x="690" y="123365"/>
                      <a:pt x="-7247" y="28644"/>
                      <a:pt x="18682" y="9065"/>
                    </a:cubicBezTo>
                    <a:cubicBezTo>
                      <a:pt x="44611" y="-10514"/>
                      <a:pt x="143036" y="7477"/>
                      <a:pt x="158382" y="9065"/>
                    </a:cubicBezTo>
                    <a:cubicBezTo>
                      <a:pt x="173728" y="10652"/>
                      <a:pt x="131924" y="15415"/>
                      <a:pt x="110757" y="18590"/>
                    </a:cubicBezTo>
                    <a:cubicBezTo>
                      <a:pt x="89590" y="21765"/>
                      <a:pt x="48844" y="17003"/>
                      <a:pt x="31382" y="28115"/>
                    </a:cubicBezTo>
                    <a:cubicBezTo>
                      <a:pt x="13920" y="39227"/>
                      <a:pt x="4924" y="129715"/>
                      <a:pt x="2807" y="12654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989DD4AE-8C3D-D540-0D1F-22CBA7B583D5}"/>
                  </a:ext>
                </a:extLst>
              </p:cNvPr>
              <p:cNvSpPr/>
              <p:nvPr/>
            </p:nvSpPr>
            <p:spPr>
              <a:xfrm>
                <a:off x="7235179" y="5355041"/>
                <a:ext cx="134034" cy="184541"/>
              </a:xfrm>
              <a:custGeom>
                <a:avLst/>
                <a:gdLst>
                  <a:gd name="connsiteX0" fmla="*/ 133996 w 134034"/>
                  <a:gd name="connsiteY0" fmla="*/ 1184 h 184541"/>
                  <a:gd name="connsiteX1" fmla="*/ 83196 w 134034"/>
                  <a:gd name="connsiteY1" fmla="*/ 83734 h 184541"/>
                  <a:gd name="connsiteX2" fmla="*/ 108596 w 134034"/>
                  <a:gd name="connsiteY2" fmla="*/ 182159 h 184541"/>
                  <a:gd name="connsiteX3" fmla="*/ 64146 w 134034"/>
                  <a:gd name="connsiteY3" fmla="*/ 150409 h 184541"/>
                  <a:gd name="connsiteX4" fmla="*/ 29221 w 134034"/>
                  <a:gd name="connsiteY4" fmla="*/ 109134 h 184541"/>
                  <a:gd name="connsiteX5" fmla="*/ 646 w 134034"/>
                  <a:gd name="connsiteY5" fmla="*/ 29759 h 184541"/>
                  <a:gd name="connsiteX6" fmla="*/ 57796 w 134034"/>
                  <a:gd name="connsiteY6" fmla="*/ 140884 h 184541"/>
                  <a:gd name="connsiteX7" fmla="*/ 70496 w 134034"/>
                  <a:gd name="connsiteY7" fmla="*/ 96434 h 184541"/>
                  <a:gd name="connsiteX8" fmla="*/ 73671 w 134034"/>
                  <a:gd name="connsiteY8" fmla="*/ 39284 h 184541"/>
                  <a:gd name="connsiteX9" fmla="*/ 133996 w 134034"/>
                  <a:gd name="connsiteY9" fmla="*/ 1184 h 184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034" h="184541">
                    <a:moveTo>
                      <a:pt x="133996" y="1184"/>
                    </a:moveTo>
                    <a:cubicBezTo>
                      <a:pt x="135583" y="8592"/>
                      <a:pt x="87429" y="53572"/>
                      <a:pt x="83196" y="83734"/>
                    </a:cubicBezTo>
                    <a:cubicBezTo>
                      <a:pt x="78963" y="113896"/>
                      <a:pt x="111771" y="171046"/>
                      <a:pt x="108596" y="182159"/>
                    </a:cubicBezTo>
                    <a:cubicBezTo>
                      <a:pt x="105421" y="193272"/>
                      <a:pt x="77375" y="162580"/>
                      <a:pt x="64146" y="150409"/>
                    </a:cubicBezTo>
                    <a:cubicBezTo>
                      <a:pt x="50917" y="138238"/>
                      <a:pt x="39804" y="129242"/>
                      <a:pt x="29221" y="109134"/>
                    </a:cubicBezTo>
                    <a:cubicBezTo>
                      <a:pt x="18638" y="89026"/>
                      <a:pt x="-4117" y="24467"/>
                      <a:pt x="646" y="29759"/>
                    </a:cubicBezTo>
                    <a:cubicBezTo>
                      <a:pt x="5408" y="35051"/>
                      <a:pt x="46154" y="129772"/>
                      <a:pt x="57796" y="140884"/>
                    </a:cubicBezTo>
                    <a:cubicBezTo>
                      <a:pt x="69438" y="151997"/>
                      <a:pt x="67850" y="113367"/>
                      <a:pt x="70496" y="96434"/>
                    </a:cubicBezTo>
                    <a:cubicBezTo>
                      <a:pt x="73142" y="79501"/>
                      <a:pt x="64675" y="55688"/>
                      <a:pt x="73671" y="39284"/>
                    </a:cubicBezTo>
                    <a:cubicBezTo>
                      <a:pt x="82667" y="22880"/>
                      <a:pt x="132409" y="-6224"/>
                      <a:pt x="133996" y="11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299A728C-1B6C-208E-3384-12DADC88E395}"/>
                  </a:ext>
                </a:extLst>
              </p:cNvPr>
              <p:cNvSpPr/>
              <p:nvPr/>
            </p:nvSpPr>
            <p:spPr>
              <a:xfrm>
                <a:off x="7492604" y="5413375"/>
                <a:ext cx="292979" cy="268816"/>
              </a:xfrm>
              <a:custGeom>
                <a:avLst/>
                <a:gdLst>
                  <a:gd name="connsiteX0" fmla="*/ 396 w 292979"/>
                  <a:gd name="connsiteY0" fmla="*/ 0 h 268816"/>
                  <a:gd name="connsiteX1" fmla="*/ 57546 w 292979"/>
                  <a:gd name="connsiteY1" fmla="*/ 98425 h 268816"/>
                  <a:gd name="connsiteX2" fmla="*/ 79771 w 292979"/>
                  <a:gd name="connsiteY2" fmla="*/ 180975 h 268816"/>
                  <a:gd name="connsiteX3" fmla="*/ 86121 w 292979"/>
                  <a:gd name="connsiteY3" fmla="*/ 263525 h 268816"/>
                  <a:gd name="connsiteX4" fmla="*/ 159146 w 292979"/>
                  <a:gd name="connsiteY4" fmla="*/ 241300 h 268816"/>
                  <a:gd name="connsiteX5" fmla="*/ 292496 w 292979"/>
                  <a:gd name="connsiteY5" fmla="*/ 85725 h 268816"/>
                  <a:gd name="connsiteX6" fmla="*/ 200421 w 292979"/>
                  <a:gd name="connsiteY6" fmla="*/ 177800 h 268816"/>
                  <a:gd name="connsiteX7" fmla="*/ 108346 w 292979"/>
                  <a:gd name="connsiteY7" fmla="*/ 203200 h 268816"/>
                  <a:gd name="connsiteX8" fmla="*/ 89296 w 292979"/>
                  <a:gd name="connsiteY8" fmla="*/ 98425 h 268816"/>
                  <a:gd name="connsiteX9" fmla="*/ 396 w 292979"/>
                  <a:gd name="connsiteY9" fmla="*/ 0 h 268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2979" h="268816">
                    <a:moveTo>
                      <a:pt x="396" y="0"/>
                    </a:moveTo>
                    <a:cubicBezTo>
                      <a:pt x="-4896" y="0"/>
                      <a:pt x="44317" y="68263"/>
                      <a:pt x="57546" y="98425"/>
                    </a:cubicBezTo>
                    <a:cubicBezTo>
                      <a:pt x="70775" y="128587"/>
                      <a:pt x="75009" y="153458"/>
                      <a:pt x="79771" y="180975"/>
                    </a:cubicBezTo>
                    <a:cubicBezTo>
                      <a:pt x="84533" y="208492"/>
                      <a:pt x="72892" y="253471"/>
                      <a:pt x="86121" y="263525"/>
                    </a:cubicBezTo>
                    <a:cubicBezTo>
                      <a:pt x="99350" y="273579"/>
                      <a:pt x="124750" y="270933"/>
                      <a:pt x="159146" y="241300"/>
                    </a:cubicBezTo>
                    <a:cubicBezTo>
                      <a:pt x="193542" y="211667"/>
                      <a:pt x="285617" y="96308"/>
                      <a:pt x="292496" y="85725"/>
                    </a:cubicBezTo>
                    <a:cubicBezTo>
                      <a:pt x="299375" y="75142"/>
                      <a:pt x="231113" y="158221"/>
                      <a:pt x="200421" y="177800"/>
                    </a:cubicBezTo>
                    <a:cubicBezTo>
                      <a:pt x="169729" y="197379"/>
                      <a:pt x="126867" y="216429"/>
                      <a:pt x="108346" y="203200"/>
                    </a:cubicBezTo>
                    <a:cubicBezTo>
                      <a:pt x="89825" y="189971"/>
                      <a:pt x="105171" y="128587"/>
                      <a:pt x="89296" y="98425"/>
                    </a:cubicBezTo>
                    <a:cubicBezTo>
                      <a:pt x="73421" y="68263"/>
                      <a:pt x="5688" y="0"/>
                      <a:pt x="39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D73C65E2-1B84-9385-D14A-CCE6C420C29C}"/>
                  </a:ext>
                </a:extLst>
              </p:cNvPr>
              <p:cNvSpPr/>
              <p:nvPr/>
            </p:nvSpPr>
            <p:spPr>
              <a:xfrm>
                <a:off x="6900264" y="5269691"/>
                <a:ext cx="383817" cy="820884"/>
              </a:xfrm>
              <a:custGeom>
                <a:avLst/>
                <a:gdLst>
                  <a:gd name="connsiteX0" fmla="*/ 8536 w 383817"/>
                  <a:gd name="connsiteY0" fmla="*/ 3984 h 820884"/>
                  <a:gd name="connsiteX1" fmla="*/ 237136 w 383817"/>
                  <a:gd name="connsiteY1" fmla="*/ 305609 h 820884"/>
                  <a:gd name="connsiteX2" fmla="*/ 383186 w 383817"/>
                  <a:gd name="connsiteY2" fmla="*/ 673909 h 820884"/>
                  <a:gd name="connsiteX3" fmla="*/ 291111 w 383817"/>
                  <a:gd name="connsiteY3" fmla="*/ 451659 h 820884"/>
                  <a:gd name="connsiteX4" fmla="*/ 316511 w 383817"/>
                  <a:gd name="connsiteY4" fmla="*/ 642159 h 820884"/>
                  <a:gd name="connsiteX5" fmla="*/ 287936 w 383817"/>
                  <a:gd name="connsiteY5" fmla="*/ 819959 h 820884"/>
                  <a:gd name="connsiteX6" fmla="*/ 278411 w 383817"/>
                  <a:gd name="connsiteY6" fmla="*/ 699309 h 820884"/>
                  <a:gd name="connsiteX7" fmla="*/ 230786 w 383817"/>
                  <a:gd name="connsiteY7" fmla="*/ 432609 h 820884"/>
                  <a:gd name="connsiteX8" fmla="*/ 106961 w 383817"/>
                  <a:gd name="connsiteY8" fmla="*/ 223059 h 820884"/>
                  <a:gd name="connsiteX9" fmla="*/ 52986 w 383817"/>
                  <a:gd name="connsiteY9" fmla="*/ 137334 h 820884"/>
                  <a:gd name="connsiteX10" fmla="*/ 8536 w 383817"/>
                  <a:gd name="connsiteY10" fmla="*/ 398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3817" h="820884">
                    <a:moveTo>
                      <a:pt x="8536" y="3984"/>
                    </a:moveTo>
                    <a:cubicBezTo>
                      <a:pt x="39228" y="32030"/>
                      <a:pt x="174694" y="193955"/>
                      <a:pt x="237136" y="305609"/>
                    </a:cubicBezTo>
                    <a:cubicBezTo>
                      <a:pt x="299578" y="417263"/>
                      <a:pt x="374190" y="649567"/>
                      <a:pt x="383186" y="673909"/>
                    </a:cubicBezTo>
                    <a:cubicBezTo>
                      <a:pt x="392182" y="698251"/>
                      <a:pt x="302224" y="456951"/>
                      <a:pt x="291111" y="451659"/>
                    </a:cubicBezTo>
                    <a:cubicBezTo>
                      <a:pt x="279999" y="446367"/>
                      <a:pt x="317040" y="580776"/>
                      <a:pt x="316511" y="642159"/>
                    </a:cubicBezTo>
                    <a:cubicBezTo>
                      <a:pt x="315982" y="703542"/>
                      <a:pt x="294286" y="810434"/>
                      <a:pt x="287936" y="819959"/>
                    </a:cubicBezTo>
                    <a:cubicBezTo>
                      <a:pt x="281586" y="829484"/>
                      <a:pt x="287936" y="763867"/>
                      <a:pt x="278411" y="699309"/>
                    </a:cubicBezTo>
                    <a:cubicBezTo>
                      <a:pt x="268886" y="634751"/>
                      <a:pt x="259361" y="511984"/>
                      <a:pt x="230786" y="432609"/>
                    </a:cubicBezTo>
                    <a:cubicBezTo>
                      <a:pt x="202211" y="353234"/>
                      <a:pt x="136594" y="272272"/>
                      <a:pt x="106961" y="223059"/>
                    </a:cubicBezTo>
                    <a:cubicBezTo>
                      <a:pt x="77328" y="173847"/>
                      <a:pt x="67273" y="170671"/>
                      <a:pt x="52986" y="137334"/>
                    </a:cubicBezTo>
                    <a:cubicBezTo>
                      <a:pt x="38699" y="103997"/>
                      <a:pt x="-22156" y="-24062"/>
                      <a:pt x="8536" y="39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6F67BF6C-F210-7376-5368-CD63E4521EC3}"/>
                  </a:ext>
                </a:extLst>
              </p:cNvPr>
              <p:cNvSpPr/>
              <p:nvPr/>
            </p:nvSpPr>
            <p:spPr>
              <a:xfrm>
                <a:off x="6340475" y="5618652"/>
                <a:ext cx="860476" cy="474086"/>
              </a:xfrm>
              <a:custGeom>
                <a:avLst/>
                <a:gdLst>
                  <a:gd name="connsiteX0" fmla="*/ 0 w 860476"/>
                  <a:gd name="connsiteY0" fmla="*/ 20148 h 474086"/>
                  <a:gd name="connsiteX1" fmla="*/ 346075 w 860476"/>
                  <a:gd name="connsiteY1" fmla="*/ 13798 h 474086"/>
                  <a:gd name="connsiteX2" fmla="*/ 549275 w 860476"/>
                  <a:gd name="connsiteY2" fmla="*/ 226523 h 474086"/>
                  <a:gd name="connsiteX3" fmla="*/ 546100 w 860476"/>
                  <a:gd name="connsiteY3" fmla="*/ 150323 h 474086"/>
                  <a:gd name="connsiteX4" fmla="*/ 663575 w 860476"/>
                  <a:gd name="connsiteY4" fmla="*/ 331298 h 474086"/>
                  <a:gd name="connsiteX5" fmla="*/ 723900 w 860476"/>
                  <a:gd name="connsiteY5" fmla="*/ 423373 h 474086"/>
                  <a:gd name="connsiteX6" fmla="*/ 835025 w 860476"/>
                  <a:gd name="connsiteY6" fmla="*/ 470998 h 474086"/>
                  <a:gd name="connsiteX7" fmla="*/ 857250 w 860476"/>
                  <a:gd name="connsiteY7" fmla="*/ 337648 h 474086"/>
                  <a:gd name="connsiteX8" fmla="*/ 784225 w 860476"/>
                  <a:gd name="connsiteY8" fmla="*/ 388448 h 474086"/>
                  <a:gd name="connsiteX9" fmla="*/ 647700 w 860476"/>
                  <a:gd name="connsiteY9" fmla="*/ 267798 h 474086"/>
                  <a:gd name="connsiteX10" fmla="*/ 457200 w 860476"/>
                  <a:gd name="connsiteY10" fmla="*/ 51898 h 474086"/>
                  <a:gd name="connsiteX11" fmla="*/ 352425 w 860476"/>
                  <a:gd name="connsiteY11" fmla="*/ 20148 h 474086"/>
                  <a:gd name="connsiteX12" fmla="*/ 146050 w 860476"/>
                  <a:gd name="connsiteY12" fmla="*/ 29673 h 474086"/>
                  <a:gd name="connsiteX13" fmla="*/ 231775 w 860476"/>
                  <a:gd name="connsiteY13" fmla="*/ 13798 h 474086"/>
                  <a:gd name="connsiteX14" fmla="*/ 0 w 860476"/>
                  <a:gd name="connsiteY14" fmla="*/ 20148 h 474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60476" h="474086">
                    <a:moveTo>
                      <a:pt x="0" y="20148"/>
                    </a:moveTo>
                    <a:cubicBezTo>
                      <a:pt x="19050" y="20148"/>
                      <a:pt x="254529" y="-20598"/>
                      <a:pt x="346075" y="13798"/>
                    </a:cubicBezTo>
                    <a:cubicBezTo>
                      <a:pt x="437621" y="48194"/>
                      <a:pt x="515938" y="203769"/>
                      <a:pt x="549275" y="226523"/>
                    </a:cubicBezTo>
                    <a:cubicBezTo>
                      <a:pt x="582613" y="249277"/>
                      <a:pt x="527050" y="132861"/>
                      <a:pt x="546100" y="150323"/>
                    </a:cubicBezTo>
                    <a:cubicBezTo>
                      <a:pt x="565150" y="167785"/>
                      <a:pt x="663575" y="331298"/>
                      <a:pt x="663575" y="331298"/>
                    </a:cubicBezTo>
                    <a:cubicBezTo>
                      <a:pt x="693208" y="376806"/>
                      <a:pt x="695325" y="400090"/>
                      <a:pt x="723900" y="423373"/>
                    </a:cubicBezTo>
                    <a:cubicBezTo>
                      <a:pt x="752475" y="446656"/>
                      <a:pt x="812800" y="485286"/>
                      <a:pt x="835025" y="470998"/>
                    </a:cubicBezTo>
                    <a:cubicBezTo>
                      <a:pt x="857250" y="456710"/>
                      <a:pt x="865717" y="351406"/>
                      <a:pt x="857250" y="337648"/>
                    </a:cubicBezTo>
                    <a:cubicBezTo>
                      <a:pt x="848783" y="323890"/>
                      <a:pt x="819150" y="400090"/>
                      <a:pt x="784225" y="388448"/>
                    </a:cubicBezTo>
                    <a:cubicBezTo>
                      <a:pt x="749300" y="376806"/>
                      <a:pt x="702204" y="323890"/>
                      <a:pt x="647700" y="267798"/>
                    </a:cubicBezTo>
                    <a:cubicBezTo>
                      <a:pt x="593196" y="211706"/>
                      <a:pt x="506412" y="93173"/>
                      <a:pt x="457200" y="51898"/>
                    </a:cubicBezTo>
                    <a:cubicBezTo>
                      <a:pt x="407988" y="10623"/>
                      <a:pt x="404283" y="23852"/>
                      <a:pt x="352425" y="20148"/>
                    </a:cubicBezTo>
                    <a:cubicBezTo>
                      <a:pt x="300567" y="16444"/>
                      <a:pt x="166158" y="30731"/>
                      <a:pt x="146050" y="29673"/>
                    </a:cubicBezTo>
                    <a:cubicBezTo>
                      <a:pt x="125942" y="28615"/>
                      <a:pt x="250825" y="13269"/>
                      <a:pt x="231775" y="13798"/>
                    </a:cubicBezTo>
                    <a:lnTo>
                      <a:pt x="0" y="2014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F6E67795-D7D7-B21B-DE38-AF162BCF7A44}"/>
                  </a:ext>
                </a:extLst>
              </p:cNvPr>
              <p:cNvSpPr/>
              <p:nvPr/>
            </p:nvSpPr>
            <p:spPr>
              <a:xfrm>
                <a:off x="6501724" y="5338887"/>
                <a:ext cx="509249" cy="341153"/>
              </a:xfrm>
              <a:custGeom>
                <a:avLst/>
                <a:gdLst>
                  <a:gd name="connsiteX0" fmla="*/ 676 w 509249"/>
                  <a:gd name="connsiteY0" fmla="*/ 1463 h 341153"/>
                  <a:gd name="connsiteX1" fmla="*/ 273726 w 509249"/>
                  <a:gd name="connsiteY1" fmla="*/ 30038 h 341153"/>
                  <a:gd name="connsiteX2" fmla="*/ 400726 w 509249"/>
                  <a:gd name="connsiteY2" fmla="*/ 214188 h 341153"/>
                  <a:gd name="connsiteX3" fmla="*/ 365801 w 509249"/>
                  <a:gd name="connsiteY3" fmla="*/ 122113 h 341153"/>
                  <a:gd name="connsiteX4" fmla="*/ 508676 w 509249"/>
                  <a:gd name="connsiteY4" fmla="*/ 338013 h 341153"/>
                  <a:gd name="connsiteX5" fmla="*/ 410251 w 509249"/>
                  <a:gd name="connsiteY5" fmla="*/ 239588 h 341153"/>
                  <a:gd name="connsiteX6" fmla="*/ 270551 w 509249"/>
                  <a:gd name="connsiteY6" fmla="*/ 90363 h 341153"/>
                  <a:gd name="connsiteX7" fmla="*/ 197526 w 509249"/>
                  <a:gd name="connsiteY7" fmla="*/ 42738 h 341153"/>
                  <a:gd name="connsiteX8" fmla="*/ 676 w 509249"/>
                  <a:gd name="connsiteY8" fmla="*/ 1463 h 341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249" h="341153">
                    <a:moveTo>
                      <a:pt x="676" y="1463"/>
                    </a:moveTo>
                    <a:cubicBezTo>
                      <a:pt x="13376" y="-654"/>
                      <a:pt x="207051" y="-5416"/>
                      <a:pt x="273726" y="30038"/>
                    </a:cubicBezTo>
                    <a:cubicBezTo>
                      <a:pt x="340401" y="65492"/>
                      <a:pt x="385380" y="198842"/>
                      <a:pt x="400726" y="214188"/>
                    </a:cubicBezTo>
                    <a:cubicBezTo>
                      <a:pt x="416072" y="229534"/>
                      <a:pt x="347809" y="101476"/>
                      <a:pt x="365801" y="122113"/>
                    </a:cubicBezTo>
                    <a:cubicBezTo>
                      <a:pt x="383793" y="142751"/>
                      <a:pt x="501268" y="318434"/>
                      <a:pt x="508676" y="338013"/>
                    </a:cubicBezTo>
                    <a:cubicBezTo>
                      <a:pt x="516084" y="357592"/>
                      <a:pt x="449938" y="280863"/>
                      <a:pt x="410251" y="239588"/>
                    </a:cubicBezTo>
                    <a:cubicBezTo>
                      <a:pt x="370564" y="198313"/>
                      <a:pt x="306005" y="123171"/>
                      <a:pt x="270551" y="90363"/>
                    </a:cubicBezTo>
                    <a:cubicBezTo>
                      <a:pt x="235097" y="57555"/>
                      <a:pt x="237213" y="54909"/>
                      <a:pt x="197526" y="42738"/>
                    </a:cubicBezTo>
                    <a:cubicBezTo>
                      <a:pt x="157839" y="30567"/>
                      <a:pt x="-12024" y="3580"/>
                      <a:pt x="676" y="146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D3AFE7B2-D97B-C9F6-5C3F-19661FE1E3B1}"/>
                  </a:ext>
                </a:extLst>
              </p:cNvPr>
              <p:cNvSpPr/>
              <p:nvPr/>
            </p:nvSpPr>
            <p:spPr>
              <a:xfrm>
                <a:off x="6819661" y="5803723"/>
                <a:ext cx="185564" cy="730899"/>
              </a:xfrm>
              <a:custGeom>
                <a:avLst/>
                <a:gdLst>
                  <a:gd name="connsiteX0" fmla="*/ 54214 w 185564"/>
                  <a:gd name="connsiteY0" fmla="*/ 177 h 730899"/>
                  <a:gd name="connsiteX1" fmla="*/ 133589 w 185564"/>
                  <a:gd name="connsiteY1" fmla="*/ 149402 h 730899"/>
                  <a:gd name="connsiteX2" fmla="*/ 111364 w 185564"/>
                  <a:gd name="connsiteY2" fmla="*/ 108127 h 730899"/>
                  <a:gd name="connsiteX3" fmla="*/ 108189 w 185564"/>
                  <a:gd name="connsiteY3" fmla="*/ 162102 h 730899"/>
                  <a:gd name="connsiteX4" fmla="*/ 124064 w 185564"/>
                  <a:gd name="connsiteY4" fmla="*/ 209727 h 730899"/>
                  <a:gd name="connsiteX5" fmla="*/ 130414 w 185564"/>
                  <a:gd name="connsiteY5" fmla="*/ 295452 h 730899"/>
                  <a:gd name="connsiteX6" fmla="*/ 146289 w 185564"/>
                  <a:gd name="connsiteY6" fmla="*/ 251002 h 730899"/>
                  <a:gd name="connsiteX7" fmla="*/ 149464 w 185564"/>
                  <a:gd name="connsiteY7" fmla="*/ 444677 h 730899"/>
                  <a:gd name="connsiteX8" fmla="*/ 139939 w 185564"/>
                  <a:gd name="connsiteY8" fmla="*/ 514527 h 730899"/>
                  <a:gd name="connsiteX9" fmla="*/ 117714 w 185564"/>
                  <a:gd name="connsiteY9" fmla="*/ 584377 h 730899"/>
                  <a:gd name="connsiteX10" fmla="*/ 41514 w 185564"/>
                  <a:gd name="connsiteY10" fmla="*/ 689152 h 730899"/>
                  <a:gd name="connsiteX11" fmla="*/ 239 w 185564"/>
                  <a:gd name="connsiteY11" fmla="*/ 730427 h 730899"/>
                  <a:gd name="connsiteX12" fmla="*/ 31989 w 185564"/>
                  <a:gd name="connsiteY12" fmla="*/ 701852 h 730899"/>
                  <a:gd name="connsiteX13" fmla="*/ 165339 w 185564"/>
                  <a:gd name="connsiteY13" fmla="*/ 571677 h 730899"/>
                  <a:gd name="connsiteX14" fmla="*/ 184389 w 185564"/>
                  <a:gd name="connsiteY14" fmla="*/ 517702 h 730899"/>
                  <a:gd name="connsiteX15" fmla="*/ 158989 w 185564"/>
                  <a:gd name="connsiteY15" fmla="*/ 212902 h 730899"/>
                  <a:gd name="connsiteX16" fmla="*/ 85964 w 185564"/>
                  <a:gd name="connsiteY16" fmla="*/ 120827 h 730899"/>
                  <a:gd name="connsiteX17" fmla="*/ 54214 w 185564"/>
                  <a:gd name="connsiteY17" fmla="*/ 177 h 730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5564" h="730899">
                    <a:moveTo>
                      <a:pt x="54214" y="177"/>
                    </a:moveTo>
                    <a:cubicBezTo>
                      <a:pt x="62152" y="4940"/>
                      <a:pt x="124064" y="131410"/>
                      <a:pt x="133589" y="149402"/>
                    </a:cubicBezTo>
                    <a:cubicBezTo>
                      <a:pt x="143114" y="167394"/>
                      <a:pt x="115597" y="106010"/>
                      <a:pt x="111364" y="108127"/>
                    </a:cubicBezTo>
                    <a:cubicBezTo>
                      <a:pt x="107131" y="110244"/>
                      <a:pt x="106072" y="145169"/>
                      <a:pt x="108189" y="162102"/>
                    </a:cubicBezTo>
                    <a:cubicBezTo>
                      <a:pt x="110306" y="179035"/>
                      <a:pt x="120360" y="187502"/>
                      <a:pt x="124064" y="209727"/>
                    </a:cubicBezTo>
                    <a:cubicBezTo>
                      <a:pt x="127768" y="231952"/>
                      <a:pt x="126710" y="288573"/>
                      <a:pt x="130414" y="295452"/>
                    </a:cubicBezTo>
                    <a:cubicBezTo>
                      <a:pt x="134118" y="302331"/>
                      <a:pt x="143114" y="226131"/>
                      <a:pt x="146289" y="251002"/>
                    </a:cubicBezTo>
                    <a:cubicBezTo>
                      <a:pt x="149464" y="275873"/>
                      <a:pt x="150522" y="400756"/>
                      <a:pt x="149464" y="444677"/>
                    </a:cubicBezTo>
                    <a:cubicBezTo>
                      <a:pt x="148406" y="488598"/>
                      <a:pt x="145231" y="491244"/>
                      <a:pt x="139939" y="514527"/>
                    </a:cubicBezTo>
                    <a:cubicBezTo>
                      <a:pt x="134647" y="537810"/>
                      <a:pt x="134118" y="555273"/>
                      <a:pt x="117714" y="584377"/>
                    </a:cubicBezTo>
                    <a:cubicBezTo>
                      <a:pt x="101310" y="613481"/>
                      <a:pt x="61093" y="664810"/>
                      <a:pt x="41514" y="689152"/>
                    </a:cubicBezTo>
                    <a:cubicBezTo>
                      <a:pt x="21935" y="713494"/>
                      <a:pt x="1827" y="728310"/>
                      <a:pt x="239" y="730427"/>
                    </a:cubicBezTo>
                    <a:cubicBezTo>
                      <a:pt x="-1349" y="732544"/>
                      <a:pt x="4472" y="728310"/>
                      <a:pt x="31989" y="701852"/>
                    </a:cubicBezTo>
                    <a:cubicBezTo>
                      <a:pt x="59506" y="675394"/>
                      <a:pt x="139939" y="602369"/>
                      <a:pt x="165339" y="571677"/>
                    </a:cubicBezTo>
                    <a:cubicBezTo>
                      <a:pt x="190739" y="540985"/>
                      <a:pt x="185447" y="577498"/>
                      <a:pt x="184389" y="517702"/>
                    </a:cubicBezTo>
                    <a:cubicBezTo>
                      <a:pt x="183331" y="457906"/>
                      <a:pt x="175393" y="279048"/>
                      <a:pt x="158989" y="212902"/>
                    </a:cubicBezTo>
                    <a:cubicBezTo>
                      <a:pt x="142585" y="146756"/>
                      <a:pt x="102368" y="153635"/>
                      <a:pt x="85964" y="120827"/>
                    </a:cubicBezTo>
                    <a:cubicBezTo>
                      <a:pt x="69560" y="88019"/>
                      <a:pt x="46276" y="-4586"/>
                      <a:pt x="54214" y="17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563A34E8-F1AB-D16D-D419-F3ACDE884460}"/>
                  </a:ext>
                </a:extLst>
              </p:cNvPr>
              <p:cNvSpPr/>
              <p:nvPr/>
            </p:nvSpPr>
            <p:spPr>
              <a:xfrm>
                <a:off x="5773302" y="5324686"/>
                <a:ext cx="1105218" cy="1194114"/>
              </a:xfrm>
              <a:custGeom>
                <a:avLst/>
                <a:gdLst>
                  <a:gd name="connsiteX0" fmla="*/ 5198 w 1105218"/>
                  <a:gd name="connsiteY0" fmla="*/ 9314 h 1194114"/>
                  <a:gd name="connsiteX1" fmla="*/ 373498 w 1105218"/>
                  <a:gd name="connsiteY1" fmla="*/ 691939 h 1194114"/>
                  <a:gd name="connsiteX2" fmla="*/ 125848 w 1105218"/>
                  <a:gd name="connsiteY2" fmla="*/ 368089 h 1194114"/>
                  <a:gd name="connsiteX3" fmla="*/ 417948 w 1105218"/>
                  <a:gd name="connsiteY3" fmla="*/ 768139 h 1194114"/>
                  <a:gd name="connsiteX4" fmla="*/ 570348 w 1105218"/>
                  <a:gd name="connsiteY4" fmla="*/ 952289 h 1194114"/>
                  <a:gd name="connsiteX5" fmla="*/ 783073 w 1105218"/>
                  <a:gd name="connsiteY5" fmla="*/ 1117389 h 1194114"/>
                  <a:gd name="connsiteX6" fmla="*/ 678298 w 1105218"/>
                  <a:gd name="connsiteY6" fmla="*/ 1069764 h 1194114"/>
                  <a:gd name="connsiteX7" fmla="*/ 897373 w 1105218"/>
                  <a:gd name="connsiteY7" fmla="*/ 1155489 h 1194114"/>
                  <a:gd name="connsiteX8" fmla="*/ 1103748 w 1105218"/>
                  <a:gd name="connsiteY8" fmla="*/ 1180889 h 1194114"/>
                  <a:gd name="connsiteX9" fmla="*/ 957698 w 1105218"/>
                  <a:gd name="connsiteY9" fmla="*/ 1180889 h 1194114"/>
                  <a:gd name="connsiteX10" fmla="*/ 411598 w 1105218"/>
                  <a:gd name="connsiteY10" fmla="*/ 1015789 h 1194114"/>
                  <a:gd name="connsiteX11" fmla="*/ 589398 w 1105218"/>
                  <a:gd name="connsiteY11" fmla="*/ 1038014 h 1194114"/>
                  <a:gd name="connsiteX12" fmla="*/ 322698 w 1105218"/>
                  <a:gd name="connsiteY12" fmla="*/ 730039 h 1194114"/>
                  <a:gd name="connsiteX13" fmla="*/ 167123 w 1105218"/>
                  <a:gd name="connsiteY13" fmla="*/ 380789 h 1194114"/>
                  <a:gd name="connsiteX14" fmla="*/ 46473 w 1105218"/>
                  <a:gd name="connsiteY14" fmla="*/ 193464 h 1194114"/>
                  <a:gd name="connsiteX15" fmla="*/ 148073 w 1105218"/>
                  <a:gd name="connsiteY15" fmla="*/ 288714 h 1194114"/>
                  <a:gd name="connsiteX16" fmla="*/ 5198 w 1105218"/>
                  <a:gd name="connsiteY16" fmla="*/ 9314 h 1194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05218" h="1194114">
                    <a:moveTo>
                      <a:pt x="5198" y="9314"/>
                    </a:moveTo>
                    <a:cubicBezTo>
                      <a:pt x="42769" y="76518"/>
                      <a:pt x="353390" y="632143"/>
                      <a:pt x="373498" y="691939"/>
                    </a:cubicBezTo>
                    <a:cubicBezTo>
                      <a:pt x="393606" y="751735"/>
                      <a:pt x="118440" y="355389"/>
                      <a:pt x="125848" y="368089"/>
                    </a:cubicBezTo>
                    <a:cubicBezTo>
                      <a:pt x="133256" y="380789"/>
                      <a:pt x="343865" y="670772"/>
                      <a:pt x="417948" y="768139"/>
                    </a:cubicBezTo>
                    <a:cubicBezTo>
                      <a:pt x="492031" y="865506"/>
                      <a:pt x="509494" y="894081"/>
                      <a:pt x="570348" y="952289"/>
                    </a:cubicBezTo>
                    <a:cubicBezTo>
                      <a:pt x="631202" y="1010497"/>
                      <a:pt x="765081" y="1097810"/>
                      <a:pt x="783073" y="1117389"/>
                    </a:cubicBezTo>
                    <a:cubicBezTo>
                      <a:pt x="801065" y="1136968"/>
                      <a:pt x="659248" y="1063414"/>
                      <a:pt x="678298" y="1069764"/>
                    </a:cubicBezTo>
                    <a:cubicBezTo>
                      <a:pt x="697348" y="1076114"/>
                      <a:pt x="826465" y="1136968"/>
                      <a:pt x="897373" y="1155489"/>
                    </a:cubicBezTo>
                    <a:cubicBezTo>
                      <a:pt x="968281" y="1174010"/>
                      <a:pt x="1093694" y="1176656"/>
                      <a:pt x="1103748" y="1180889"/>
                    </a:cubicBezTo>
                    <a:cubicBezTo>
                      <a:pt x="1113802" y="1185122"/>
                      <a:pt x="1073056" y="1208406"/>
                      <a:pt x="957698" y="1180889"/>
                    </a:cubicBezTo>
                    <a:cubicBezTo>
                      <a:pt x="842340" y="1153372"/>
                      <a:pt x="472981" y="1039601"/>
                      <a:pt x="411598" y="1015789"/>
                    </a:cubicBezTo>
                    <a:cubicBezTo>
                      <a:pt x="350215" y="991977"/>
                      <a:pt x="604215" y="1085639"/>
                      <a:pt x="589398" y="1038014"/>
                    </a:cubicBezTo>
                    <a:cubicBezTo>
                      <a:pt x="574581" y="990389"/>
                      <a:pt x="393077" y="839577"/>
                      <a:pt x="322698" y="730039"/>
                    </a:cubicBezTo>
                    <a:cubicBezTo>
                      <a:pt x="252319" y="620502"/>
                      <a:pt x="213160" y="470218"/>
                      <a:pt x="167123" y="380789"/>
                    </a:cubicBezTo>
                    <a:cubicBezTo>
                      <a:pt x="121086" y="291360"/>
                      <a:pt x="49648" y="208810"/>
                      <a:pt x="46473" y="193464"/>
                    </a:cubicBezTo>
                    <a:cubicBezTo>
                      <a:pt x="43298" y="178118"/>
                      <a:pt x="150190" y="317818"/>
                      <a:pt x="148073" y="288714"/>
                    </a:cubicBezTo>
                    <a:cubicBezTo>
                      <a:pt x="145956" y="259610"/>
                      <a:pt x="-32373" y="-57890"/>
                      <a:pt x="5198" y="93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DE3B18DA-E484-7C21-017E-BCE4EF0E5438}"/>
                  </a:ext>
                </a:extLst>
              </p:cNvPr>
              <p:cNvSpPr/>
              <p:nvPr/>
            </p:nvSpPr>
            <p:spPr>
              <a:xfrm>
                <a:off x="5610188" y="4740275"/>
                <a:ext cx="1393977" cy="1624481"/>
              </a:xfrm>
              <a:custGeom>
                <a:avLst/>
                <a:gdLst>
                  <a:gd name="connsiteX0" fmla="*/ 37 w 1393977"/>
                  <a:gd name="connsiteY0" fmla="*/ 22225 h 1624481"/>
                  <a:gd name="connsiteX1" fmla="*/ 177837 w 1393977"/>
                  <a:gd name="connsiteY1" fmla="*/ 19050 h 1624481"/>
                  <a:gd name="connsiteX2" fmla="*/ 263562 w 1393977"/>
                  <a:gd name="connsiteY2" fmla="*/ 107950 h 1624481"/>
                  <a:gd name="connsiteX3" fmla="*/ 276262 w 1393977"/>
                  <a:gd name="connsiteY3" fmla="*/ 73025 h 1624481"/>
                  <a:gd name="connsiteX4" fmla="*/ 368337 w 1393977"/>
                  <a:gd name="connsiteY4" fmla="*/ 276225 h 1624481"/>
                  <a:gd name="connsiteX5" fmla="*/ 488987 w 1393977"/>
                  <a:gd name="connsiteY5" fmla="*/ 695325 h 1624481"/>
                  <a:gd name="connsiteX6" fmla="*/ 482637 w 1393977"/>
                  <a:gd name="connsiteY6" fmla="*/ 590550 h 1624481"/>
                  <a:gd name="connsiteX7" fmla="*/ 593762 w 1393977"/>
                  <a:gd name="connsiteY7" fmla="*/ 965200 h 1624481"/>
                  <a:gd name="connsiteX8" fmla="*/ 714412 w 1393977"/>
                  <a:gd name="connsiteY8" fmla="*/ 1203325 h 1624481"/>
                  <a:gd name="connsiteX9" fmla="*/ 666787 w 1393977"/>
                  <a:gd name="connsiteY9" fmla="*/ 1155700 h 1624481"/>
                  <a:gd name="connsiteX10" fmla="*/ 800137 w 1393977"/>
                  <a:gd name="connsiteY10" fmla="*/ 1384300 h 1624481"/>
                  <a:gd name="connsiteX11" fmla="*/ 971587 w 1393977"/>
                  <a:gd name="connsiteY11" fmla="*/ 1539875 h 1624481"/>
                  <a:gd name="connsiteX12" fmla="*/ 920787 w 1393977"/>
                  <a:gd name="connsiteY12" fmla="*/ 1536700 h 1624481"/>
                  <a:gd name="connsiteX13" fmla="*/ 1095412 w 1393977"/>
                  <a:gd name="connsiteY13" fmla="*/ 1597025 h 1624481"/>
                  <a:gd name="connsiteX14" fmla="*/ 1228762 w 1393977"/>
                  <a:gd name="connsiteY14" fmla="*/ 1600200 h 1624481"/>
                  <a:gd name="connsiteX15" fmla="*/ 1393862 w 1393977"/>
                  <a:gd name="connsiteY15" fmla="*/ 1555750 h 1624481"/>
                  <a:gd name="connsiteX16" fmla="*/ 1250987 w 1393977"/>
                  <a:gd name="connsiteY16" fmla="*/ 1593850 h 1624481"/>
                  <a:gd name="connsiteX17" fmla="*/ 1031912 w 1393977"/>
                  <a:gd name="connsiteY17" fmla="*/ 1612900 h 1624481"/>
                  <a:gd name="connsiteX18" fmla="*/ 765212 w 1393977"/>
                  <a:gd name="connsiteY18" fmla="*/ 1406525 h 1624481"/>
                  <a:gd name="connsiteX19" fmla="*/ 720762 w 1393977"/>
                  <a:gd name="connsiteY19" fmla="*/ 1222375 h 1624481"/>
                  <a:gd name="connsiteX20" fmla="*/ 463587 w 1393977"/>
                  <a:gd name="connsiteY20" fmla="*/ 495300 h 1624481"/>
                  <a:gd name="connsiteX21" fmla="*/ 301662 w 1393977"/>
                  <a:gd name="connsiteY21" fmla="*/ 79375 h 1624481"/>
                  <a:gd name="connsiteX22" fmla="*/ 177837 w 1393977"/>
                  <a:gd name="connsiteY22" fmla="*/ 12700 h 1624481"/>
                  <a:gd name="connsiteX23" fmla="*/ 244512 w 1393977"/>
                  <a:gd name="connsiteY23" fmla="*/ 31750 h 1624481"/>
                  <a:gd name="connsiteX24" fmla="*/ 193712 w 1393977"/>
                  <a:gd name="connsiteY24" fmla="*/ 0 h 1624481"/>
                  <a:gd name="connsiteX25" fmla="*/ 37 w 1393977"/>
                  <a:gd name="connsiteY25" fmla="*/ 22225 h 1624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93977" h="1624481">
                    <a:moveTo>
                      <a:pt x="37" y="22225"/>
                    </a:moveTo>
                    <a:cubicBezTo>
                      <a:pt x="-2609" y="25400"/>
                      <a:pt x="133916" y="4763"/>
                      <a:pt x="177837" y="19050"/>
                    </a:cubicBezTo>
                    <a:cubicBezTo>
                      <a:pt x="221758" y="33337"/>
                      <a:pt x="247158" y="98954"/>
                      <a:pt x="263562" y="107950"/>
                    </a:cubicBezTo>
                    <a:cubicBezTo>
                      <a:pt x="279966" y="116946"/>
                      <a:pt x="258800" y="44979"/>
                      <a:pt x="276262" y="73025"/>
                    </a:cubicBezTo>
                    <a:cubicBezTo>
                      <a:pt x="293725" y="101071"/>
                      <a:pt x="332883" y="172508"/>
                      <a:pt x="368337" y="276225"/>
                    </a:cubicBezTo>
                    <a:cubicBezTo>
                      <a:pt x="403791" y="379942"/>
                      <a:pt x="469937" y="642938"/>
                      <a:pt x="488987" y="695325"/>
                    </a:cubicBezTo>
                    <a:cubicBezTo>
                      <a:pt x="508037" y="747713"/>
                      <a:pt x="465175" y="545571"/>
                      <a:pt x="482637" y="590550"/>
                    </a:cubicBezTo>
                    <a:cubicBezTo>
                      <a:pt x="500099" y="635529"/>
                      <a:pt x="555133" y="863071"/>
                      <a:pt x="593762" y="965200"/>
                    </a:cubicBezTo>
                    <a:cubicBezTo>
                      <a:pt x="632391" y="1067329"/>
                      <a:pt x="702241" y="1171575"/>
                      <a:pt x="714412" y="1203325"/>
                    </a:cubicBezTo>
                    <a:cubicBezTo>
                      <a:pt x="726583" y="1235075"/>
                      <a:pt x="652500" y="1125538"/>
                      <a:pt x="666787" y="1155700"/>
                    </a:cubicBezTo>
                    <a:cubicBezTo>
                      <a:pt x="681074" y="1185862"/>
                      <a:pt x="749337" y="1320271"/>
                      <a:pt x="800137" y="1384300"/>
                    </a:cubicBezTo>
                    <a:cubicBezTo>
                      <a:pt x="850937" y="1448329"/>
                      <a:pt x="951479" y="1514475"/>
                      <a:pt x="971587" y="1539875"/>
                    </a:cubicBezTo>
                    <a:cubicBezTo>
                      <a:pt x="991695" y="1565275"/>
                      <a:pt x="900150" y="1527175"/>
                      <a:pt x="920787" y="1536700"/>
                    </a:cubicBezTo>
                    <a:cubicBezTo>
                      <a:pt x="941424" y="1546225"/>
                      <a:pt x="1044083" y="1586442"/>
                      <a:pt x="1095412" y="1597025"/>
                    </a:cubicBezTo>
                    <a:cubicBezTo>
                      <a:pt x="1146741" y="1607608"/>
                      <a:pt x="1179020" y="1607079"/>
                      <a:pt x="1228762" y="1600200"/>
                    </a:cubicBezTo>
                    <a:cubicBezTo>
                      <a:pt x="1278504" y="1593321"/>
                      <a:pt x="1390158" y="1556808"/>
                      <a:pt x="1393862" y="1555750"/>
                    </a:cubicBezTo>
                    <a:cubicBezTo>
                      <a:pt x="1397566" y="1554692"/>
                      <a:pt x="1311312" y="1584325"/>
                      <a:pt x="1250987" y="1593850"/>
                    </a:cubicBezTo>
                    <a:cubicBezTo>
                      <a:pt x="1190662" y="1603375"/>
                      <a:pt x="1112874" y="1644121"/>
                      <a:pt x="1031912" y="1612900"/>
                    </a:cubicBezTo>
                    <a:cubicBezTo>
                      <a:pt x="950950" y="1581679"/>
                      <a:pt x="817070" y="1471613"/>
                      <a:pt x="765212" y="1406525"/>
                    </a:cubicBezTo>
                    <a:cubicBezTo>
                      <a:pt x="713354" y="1341437"/>
                      <a:pt x="771033" y="1374246"/>
                      <a:pt x="720762" y="1222375"/>
                    </a:cubicBezTo>
                    <a:cubicBezTo>
                      <a:pt x="670491" y="1070504"/>
                      <a:pt x="533437" y="685800"/>
                      <a:pt x="463587" y="495300"/>
                    </a:cubicBezTo>
                    <a:cubicBezTo>
                      <a:pt x="393737" y="304800"/>
                      <a:pt x="349287" y="159808"/>
                      <a:pt x="301662" y="79375"/>
                    </a:cubicBezTo>
                    <a:cubicBezTo>
                      <a:pt x="254037" y="-1058"/>
                      <a:pt x="187362" y="20637"/>
                      <a:pt x="177837" y="12700"/>
                    </a:cubicBezTo>
                    <a:cubicBezTo>
                      <a:pt x="168312" y="4763"/>
                      <a:pt x="241866" y="33867"/>
                      <a:pt x="244512" y="31750"/>
                    </a:cubicBezTo>
                    <a:cubicBezTo>
                      <a:pt x="247158" y="29633"/>
                      <a:pt x="231283" y="0"/>
                      <a:pt x="193712" y="0"/>
                    </a:cubicBezTo>
                    <a:cubicBezTo>
                      <a:pt x="156141" y="0"/>
                      <a:pt x="2683" y="19050"/>
                      <a:pt x="37" y="2222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099FBECF-0F13-8845-50BC-8E611C1BB295}"/>
                  </a:ext>
                </a:extLst>
              </p:cNvPr>
              <p:cNvSpPr/>
              <p:nvPr/>
            </p:nvSpPr>
            <p:spPr>
              <a:xfrm>
                <a:off x="6064229" y="5292266"/>
                <a:ext cx="260591" cy="188676"/>
              </a:xfrm>
              <a:custGeom>
                <a:avLst/>
                <a:gdLst>
                  <a:gd name="connsiteX0" fmla="*/ 21 w 260591"/>
                  <a:gd name="connsiteY0" fmla="*/ 459 h 188676"/>
                  <a:gd name="connsiteX1" fmla="*/ 209571 w 260591"/>
                  <a:gd name="connsiteY1" fmla="*/ 25859 h 188676"/>
                  <a:gd name="connsiteX2" fmla="*/ 196871 w 260591"/>
                  <a:gd name="connsiteY2" fmla="*/ 51259 h 188676"/>
                  <a:gd name="connsiteX3" fmla="*/ 88921 w 260591"/>
                  <a:gd name="connsiteY3" fmla="*/ 184609 h 188676"/>
                  <a:gd name="connsiteX4" fmla="*/ 114321 w 260591"/>
                  <a:gd name="connsiteY4" fmla="*/ 143334 h 188676"/>
                  <a:gd name="connsiteX5" fmla="*/ 257196 w 260591"/>
                  <a:gd name="connsiteY5" fmla="*/ 32209 h 188676"/>
                  <a:gd name="connsiteX6" fmla="*/ 196871 w 260591"/>
                  <a:gd name="connsiteY6" fmla="*/ 9984 h 188676"/>
                  <a:gd name="connsiteX7" fmla="*/ 21 w 260591"/>
                  <a:gd name="connsiteY7" fmla="*/ 459 h 188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0591" h="188676">
                    <a:moveTo>
                      <a:pt x="21" y="459"/>
                    </a:moveTo>
                    <a:cubicBezTo>
                      <a:pt x="2138" y="3105"/>
                      <a:pt x="209571" y="25859"/>
                      <a:pt x="209571" y="25859"/>
                    </a:cubicBezTo>
                    <a:cubicBezTo>
                      <a:pt x="242379" y="34326"/>
                      <a:pt x="216979" y="24801"/>
                      <a:pt x="196871" y="51259"/>
                    </a:cubicBezTo>
                    <a:cubicBezTo>
                      <a:pt x="176763" y="77717"/>
                      <a:pt x="102679" y="169263"/>
                      <a:pt x="88921" y="184609"/>
                    </a:cubicBezTo>
                    <a:cubicBezTo>
                      <a:pt x="75163" y="199955"/>
                      <a:pt x="86275" y="168734"/>
                      <a:pt x="114321" y="143334"/>
                    </a:cubicBezTo>
                    <a:cubicBezTo>
                      <a:pt x="142367" y="117934"/>
                      <a:pt x="243438" y="54434"/>
                      <a:pt x="257196" y="32209"/>
                    </a:cubicBezTo>
                    <a:cubicBezTo>
                      <a:pt x="270954" y="9984"/>
                      <a:pt x="241321" y="12630"/>
                      <a:pt x="196871" y="9984"/>
                    </a:cubicBezTo>
                    <a:cubicBezTo>
                      <a:pt x="152421" y="7338"/>
                      <a:pt x="-2096" y="-2187"/>
                      <a:pt x="21" y="45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>
                <a:extLst>
                  <a:ext uri="{FF2B5EF4-FFF2-40B4-BE49-F238E27FC236}">
                    <a16:creationId xmlns:a16="http://schemas.microsoft.com/office/drawing/2014/main" id="{D9456C1B-C49A-1795-62E8-AA686BD7D9F8}"/>
                  </a:ext>
                </a:extLst>
              </p:cNvPr>
              <p:cNvSpPr/>
              <p:nvPr/>
            </p:nvSpPr>
            <p:spPr>
              <a:xfrm>
                <a:off x="6307565" y="5444641"/>
                <a:ext cx="446075" cy="41793"/>
              </a:xfrm>
              <a:custGeom>
                <a:avLst/>
                <a:gdLst>
                  <a:gd name="connsiteX0" fmla="*/ 1160 w 446075"/>
                  <a:gd name="connsiteY0" fmla="*/ 484 h 41793"/>
                  <a:gd name="connsiteX1" fmla="*/ 318660 w 446075"/>
                  <a:gd name="connsiteY1" fmla="*/ 3659 h 41793"/>
                  <a:gd name="connsiteX2" fmla="*/ 445660 w 446075"/>
                  <a:gd name="connsiteY2" fmla="*/ 13184 h 41793"/>
                  <a:gd name="connsiteX3" fmla="*/ 350410 w 446075"/>
                  <a:gd name="connsiteY3" fmla="*/ 6834 h 41793"/>
                  <a:gd name="connsiteX4" fmla="*/ 118635 w 446075"/>
                  <a:gd name="connsiteY4" fmla="*/ 41759 h 41793"/>
                  <a:gd name="connsiteX5" fmla="*/ 207535 w 446075"/>
                  <a:gd name="connsiteY5" fmla="*/ 13184 h 41793"/>
                  <a:gd name="connsiteX6" fmla="*/ 1160 w 446075"/>
                  <a:gd name="connsiteY6" fmla="*/ 484 h 41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075" h="41793">
                    <a:moveTo>
                      <a:pt x="1160" y="484"/>
                    </a:moveTo>
                    <a:cubicBezTo>
                      <a:pt x="19681" y="-1103"/>
                      <a:pt x="244577" y="1542"/>
                      <a:pt x="318660" y="3659"/>
                    </a:cubicBezTo>
                    <a:cubicBezTo>
                      <a:pt x="392743" y="5776"/>
                      <a:pt x="440368" y="12655"/>
                      <a:pt x="445660" y="13184"/>
                    </a:cubicBezTo>
                    <a:cubicBezTo>
                      <a:pt x="450952" y="13713"/>
                      <a:pt x="404914" y="2072"/>
                      <a:pt x="350410" y="6834"/>
                    </a:cubicBezTo>
                    <a:cubicBezTo>
                      <a:pt x="295906" y="11596"/>
                      <a:pt x="142447" y="40701"/>
                      <a:pt x="118635" y="41759"/>
                    </a:cubicBezTo>
                    <a:cubicBezTo>
                      <a:pt x="94823" y="42817"/>
                      <a:pt x="223410" y="19005"/>
                      <a:pt x="207535" y="13184"/>
                    </a:cubicBezTo>
                    <a:cubicBezTo>
                      <a:pt x="191660" y="7363"/>
                      <a:pt x="-17361" y="2071"/>
                      <a:pt x="1160" y="4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>
                <a:extLst>
                  <a:ext uri="{FF2B5EF4-FFF2-40B4-BE49-F238E27FC236}">
                    <a16:creationId xmlns:a16="http://schemas.microsoft.com/office/drawing/2014/main" id="{8A524B3D-CE72-3BF0-57E1-1A9EA30CE6B7}"/>
                  </a:ext>
                </a:extLst>
              </p:cNvPr>
              <p:cNvSpPr/>
              <p:nvPr/>
            </p:nvSpPr>
            <p:spPr>
              <a:xfrm>
                <a:off x="6448422" y="5505077"/>
                <a:ext cx="403925" cy="92455"/>
              </a:xfrm>
              <a:custGeom>
                <a:avLst/>
                <a:gdLst>
                  <a:gd name="connsiteX0" fmla="*/ 3 w 403925"/>
                  <a:gd name="connsiteY0" fmla="*/ 41648 h 92455"/>
                  <a:gd name="connsiteX1" fmla="*/ 314328 w 403925"/>
                  <a:gd name="connsiteY1" fmla="*/ 47998 h 92455"/>
                  <a:gd name="connsiteX2" fmla="*/ 403228 w 403925"/>
                  <a:gd name="connsiteY2" fmla="*/ 92448 h 92455"/>
                  <a:gd name="connsiteX3" fmla="*/ 352428 w 403925"/>
                  <a:gd name="connsiteY3" fmla="*/ 51173 h 92455"/>
                  <a:gd name="connsiteX4" fmla="*/ 292103 w 403925"/>
                  <a:gd name="connsiteY4" fmla="*/ 373 h 92455"/>
                  <a:gd name="connsiteX5" fmla="*/ 307978 w 403925"/>
                  <a:gd name="connsiteY5" fmla="*/ 28948 h 92455"/>
                  <a:gd name="connsiteX6" fmla="*/ 3 w 403925"/>
                  <a:gd name="connsiteY6" fmla="*/ 41648 h 92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3925" h="92455">
                    <a:moveTo>
                      <a:pt x="3" y="41648"/>
                    </a:moveTo>
                    <a:cubicBezTo>
                      <a:pt x="1061" y="44823"/>
                      <a:pt x="247124" y="39531"/>
                      <a:pt x="314328" y="47998"/>
                    </a:cubicBezTo>
                    <a:cubicBezTo>
                      <a:pt x="381532" y="56465"/>
                      <a:pt x="396878" y="91919"/>
                      <a:pt x="403228" y="92448"/>
                    </a:cubicBezTo>
                    <a:cubicBezTo>
                      <a:pt x="409578" y="92977"/>
                      <a:pt x="370949" y="66519"/>
                      <a:pt x="352428" y="51173"/>
                    </a:cubicBezTo>
                    <a:cubicBezTo>
                      <a:pt x="333907" y="35827"/>
                      <a:pt x="299511" y="4077"/>
                      <a:pt x="292103" y="373"/>
                    </a:cubicBezTo>
                    <a:cubicBezTo>
                      <a:pt x="284695" y="-3331"/>
                      <a:pt x="351370" y="21540"/>
                      <a:pt x="307978" y="28948"/>
                    </a:cubicBezTo>
                    <a:cubicBezTo>
                      <a:pt x="264586" y="36356"/>
                      <a:pt x="-1055" y="38473"/>
                      <a:pt x="3" y="4164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>
                <a:extLst>
                  <a:ext uri="{FF2B5EF4-FFF2-40B4-BE49-F238E27FC236}">
                    <a16:creationId xmlns:a16="http://schemas.microsoft.com/office/drawing/2014/main" id="{FFD67934-606A-39D0-221F-1AD8F99FE5E0}"/>
                  </a:ext>
                </a:extLst>
              </p:cNvPr>
              <p:cNvSpPr/>
              <p:nvPr/>
            </p:nvSpPr>
            <p:spPr>
              <a:xfrm>
                <a:off x="6121252" y="5479160"/>
                <a:ext cx="273217" cy="308865"/>
              </a:xfrm>
              <a:custGeom>
                <a:avLst/>
                <a:gdLst>
                  <a:gd name="connsiteX0" fmla="*/ 148 w 273217"/>
                  <a:gd name="connsiteY0" fmla="*/ 80265 h 308865"/>
                  <a:gd name="connsiteX1" fmla="*/ 222398 w 273217"/>
                  <a:gd name="connsiteY1" fmla="*/ 61215 h 308865"/>
                  <a:gd name="connsiteX2" fmla="*/ 190648 w 273217"/>
                  <a:gd name="connsiteY2" fmla="*/ 99315 h 308865"/>
                  <a:gd name="connsiteX3" fmla="*/ 152548 w 273217"/>
                  <a:gd name="connsiteY3" fmla="*/ 248540 h 308865"/>
                  <a:gd name="connsiteX4" fmla="*/ 155723 w 273217"/>
                  <a:gd name="connsiteY4" fmla="*/ 308865 h 308865"/>
                  <a:gd name="connsiteX5" fmla="*/ 171598 w 273217"/>
                  <a:gd name="connsiteY5" fmla="*/ 248540 h 308865"/>
                  <a:gd name="connsiteX6" fmla="*/ 273198 w 273217"/>
                  <a:gd name="connsiteY6" fmla="*/ 51690 h 308865"/>
                  <a:gd name="connsiteX7" fmla="*/ 181123 w 273217"/>
                  <a:gd name="connsiteY7" fmla="*/ 890 h 308865"/>
                  <a:gd name="connsiteX8" fmla="*/ 187473 w 273217"/>
                  <a:gd name="connsiteY8" fmla="*/ 23115 h 308865"/>
                  <a:gd name="connsiteX9" fmla="*/ 148 w 273217"/>
                  <a:gd name="connsiteY9" fmla="*/ 80265 h 30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3217" h="308865">
                    <a:moveTo>
                      <a:pt x="148" y="80265"/>
                    </a:moveTo>
                    <a:cubicBezTo>
                      <a:pt x="5969" y="86615"/>
                      <a:pt x="190648" y="58040"/>
                      <a:pt x="222398" y="61215"/>
                    </a:cubicBezTo>
                    <a:cubicBezTo>
                      <a:pt x="254148" y="64390"/>
                      <a:pt x="202290" y="68094"/>
                      <a:pt x="190648" y="99315"/>
                    </a:cubicBezTo>
                    <a:cubicBezTo>
                      <a:pt x="179006" y="130536"/>
                      <a:pt x="158369" y="213615"/>
                      <a:pt x="152548" y="248540"/>
                    </a:cubicBezTo>
                    <a:cubicBezTo>
                      <a:pt x="146727" y="283465"/>
                      <a:pt x="152548" y="308865"/>
                      <a:pt x="155723" y="308865"/>
                    </a:cubicBezTo>
                    <a:cubicBezTo>
                      <a:pt x="158898" y="308865"/>
                      <a:pt x="152019" y="291403"/>
                      <a:pt x="171598" y="248540"/>
                    </a:cubicBezTo>
                    <a:cubicBezTo>
                      <a:pt x="191177" y="205678"/>
                      <a:pt x="271611" y="92965"/>
                      <a:pt x="273198" y="51690"/>
                    </a:cubicBezTo>
                    <a:cubicBezTo>
                      <a:pt x="274785" y="10415"/>
                      <a:pt x="181123" y="890"/>
                      <a:pt x="181123" y="890"/>
                    </a:cubicBezTo>
                    <a:cubicBezTo>
                      <a:pt x="166835" y="-3873"/>
                      <a:pt x="213402" y="11473"/>
                      <a:pt x="187473" y="23115"/>
                    </a:cubicBezTo>
                    <a:cubicBezTo>
                      <a:pt x="161544" y="34757"/>
                      <a:pt x="-5673" y="73915"/>
                      <a:pt x="148" y="8026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>
                <a:extLst>
                  <a:ext uri="{FF2B5EF4-FFF2-40B4-BE49-F238E27FC236}">
                    <a16:creationId xmlns:a16="http://schemas.microsoft.com/office/drawing/2014/main" id="{DE22B2FA-ABD0-ACBC-5910-B0AE54A95E88}"/>
                  </a:ext>
                </a:extLst>
              </p:cNvPr>
              <p:cNvSpPr/>
              <p:nvPr/>
            </p:nvSpPr>
            <p:spPr>
              <a:xfrm>
                <a:off x="6267036" y="5800718"/>
                <a:ext cx="200993" cy="179675"/>
              </a:xfrm>
              <a:custGeom>
                <a:avLst/>
                <a:gdLst>
                  <a:gd name="connsiteX0" fmla="*/ 414 w 200993"/>
                  <a:gd name="connsiteY0" fmla="*/ 19057 h 179675"/>
                  <a:gd name="connsiteX1" fmla="*/ 197264 w 200993"/>
                  <a:gd name="connsiteY1" fmla="*/ 19057 h 179675"/>
                  <a:gd name="connsiteX2" fmla="*/ 127414 w 200993"/>
                  <a:gd name="connsiteY2" fmla="*/ 28582 h 179675"/>
                  <a:gd name="connsiteX3" fmla="*/ 102014 w 200993"/>
                  <a:gd name="connsiteY3" fmla="*/ 73032 h 179675"/>
                  <a:gd name="connsiteX4" fmla="*/ 67089 w 200993"/>
                  <a:gd name="connsiteY4" fmla="*/ 177807 h 179675"/>
                  <a:gd name="connsiteX5" fmla="*/ 79789 w 200993"/>
                  <a:gd name="connsiteY5" fmla="*/ 130182 h 179675"/>
                  <a:gd name="connsiteX6" fmla="*/ 143289 w 200993"/>
                  <a:gd name="connsiteY6" fmla="*/ 6357 h 179675"/>
                  <a:gd name="connsiteX7" fmla="*/ 414 w 200993"/>
                  <a:gd name="connsiteY7" fmla="*/ 19057 h 17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993" h="179675">
                    <a:moveTo>
                      <a:pt x="414" y="19057"/>
                    </a:moveTo>
                    <a:cubicBezTo>
                      <a:pt x="9410" y="21174"/>
                      <a:pt x="176097" y="17470"/>
                      <a:pt x="197264" y="19057"/>
                    </a:cubicBezTo>
                    <a:cubicBezTo>
                      <a:pt x="218431" y="20644"/>
                      <a:pt x="143289" y="19586"/>
                      <a:pt x="127414" y="28582"/>
                    </a:cubicBezTo>
                    <a:cubicBezTo>
                      <a:pt x="111539" y="37578"/>
                      <a:pt x="112068" y="48161"/>
                      <a:pt x="102014" y="73032"/>
                    </a:cubicBezTo>
                    <a:cubicBezTo>
                      <a:pt x="91960" y="97903"/>
                      <a:pt x="70793" y="168282"/>
                      <a:pt x="67089" y="177807"/>
                    </a:cubicBezTo>
                    <a:cubicBezTo>
                      <a:pt x="63385" y="187332"/>
                      <a:pt x="67089" y="158757"/>
                      <a:pt x="79789" y="130182"/>
                    </a:cubicBezTo>
                    <a:cubicBezTo>
                      <a:pt x="92489" y="101607"/>
                      <a:pt x="154931" y="25407"/>
                      <a:pt x="143289" y="6357"/>
                    </a:cubicBezTo>
                    <a:cubicBezTo>
                      <a:pt x="131647" y="-12693"/>
                      <a:pt x="-8582" y="16940"/>
                      <a:pt x="414" y="1905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>
                <a:extLst>
                  <a:ext uri="{FF2B5EF4-FFF2-40B4-BE49-F238E27FC236}">
                    <a16:creationId xmlns:a16="http://schemas.microsoft.com/office/drawing/2014/main" id="{65A034BD-D735-E9DA-138D-D9C35B75BFFA}"/>
                  </a:ext>
                </a:extLst>
              </p:cNvPr>
              <p:cNvSpPr/>
              <p:nvPr/>
            </p:nvSpPr>
            <p:spPr>
              <a:xfrm>
                <a:off x="6365784" y="5976881"/>
                <a:ext cx="148979" cy="193266"/>
              </a:xfrm>
              <a:custGeom>
                <a:avLst/>
                <a:gdLst>
                  <a:gd name="connsiteX0" fmla="*/ 91 w 148979"/>
                  <a:gd name="connsiteY0" fmla="*/ 52444 h 193266"/>
                  <a:gd name="connsiteX1" fmla="*/ 123916 w 148979"/>
                  <a:gd name="connsiteY1" fmla="*/ 23869 h 193266"/>
                  <a:gd name="connsiteX2" fmla="*/ 108041 w 148979"/>
                  <a:gd name="connsiteY2" fmla="*/ 68319 h 193266"/>
                  <a:gd name="connsiteX3" fmla="*/ 76291 w 148979"/>
                  <a:gd name="connsiteY3" fmla="*/ 192144 h 193266"/>
                  <a:gd name="connsiteX4" fmla="*/ 98516 w 148979"/>
                  <a:gd name="connsiteY4" fmla="*/ 122294 h 193266"/>
                  <a:gd name="connsiteX5" fmla="*/ 146141 w 148979"/>
                  <a:gd name="connsiteY5" fmla="*/ 1644 h 193266"/>
                  <a:gd name="connsiteX6" fmla="*/ 91 w 148979"/>
                  <a:gd name="connsiteY6" fmla="*/ 52444 h 193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8979" h="193266">
                    <a:moveTo>
                      <a:pt x="91" y="52444"/>
                    </a:moveTo>
                    <a:cubicBezTo>
                      <a:pt x="-3613" y="56148"/>
                      <a:pt x="105924" y="21223"/>
                      <a:pt x="123916" y="23869"/>
                    </a:cubicBezTo>
                    <a:cubicBezTo>
                      <a:pt x="141908" y="26515"/>
                      <a:pt x="115979" y="40273"/>
                      <a:pt x="108041" y="68319"/>
                    </a:cubicBezTo>
                    <a:cubicBezTo>
                      <a:pt x="100104" y="96365"/>
                      <a:pt x="77878" y="183148"/>
                      <a:pt x="76291" y="192144"/>
                    </a:cubicBezTo>
                    <a:cubicBezTo>
                      <a:pt x="74704" y="201140"/>
                      <a:pt x="86874" y="154044"/>
                      <a:pt x="98516" y="122294"/>
                    </a:cubicBezTo>
                    <a:cubicBezTo>
                      <a:pt x="110158" y="90544"/>
                      <a:pt x="161487" y="13815"/>
                      <a:pt x="146141" y="1644"/>
                    </a:cubicBezTo>
                    <a:cubicBezTo>
                      <a:pt x="130795" y="-10527"/>
                      <a:pt x="3795" y="48740"/>
                      <a:pt x="91" y="5244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 46">
                <a:extLst>
                  <a:ext uri="{FF2B5EF4-FFF2-40B4-BE49-F238E27FC236}">
                    <a16:creationId xmlns:a16="http://schemas.microsoft.com/office/drawing/2014/main" id="{8ED57D61-6FFD-C8E0-2984-0732D1A89BD0}"/>
                  </a:ext>
                </a:extLst>
              </p:cNvPr>
              <p:cNvSpPr/>
              <p:nvPr/>
            </p:nvSpPr>
            <p:spPr>
              <a:xfrm>
                <a:off x="6502248" y="6165124"/>
                <a:ext cx="158816" cy="147732"/>
              </a:xfrm>
              <a:custGeom>
                <a:avLst/>
                <a:gdLst>
                  <a:gd name="connsiteX0" fmla="*/ 152 w 158816"/>
                  <a:gd name="connsiteY0" fmla="*/ 64226 h 147732"/>
                  <a:gd name="connsiteX1" fmla="*/ 123977 w 158816"/>
                  <a:gd name="connsiteY1" fmla="*/ 22951 h 147732"/>
                  <a:gd name="connsiteX2" fmla="*/ 123977 w 158816"/>
                  <a:gd name="connsiteY2" fmla="*/ 64226 h 147732"/>
                  <a:gd name="connsiteX3" fmla="*/ 133502 w 158816"/>
                  <a:gd name="connsiteY3" fmla="*/ 146776 h 147732"/>
                  <a:gd name="connsiteX4" fmla="*/ 136677 w 158816"/>
                  <a:gd name="connsiteY4" fmla="*/ 102326 h 147732"/>
                  <a:gd name="connsiteX5" fmla="*/ 152552 w 158816"/>
                  <a:gd name="connsiteY5" fmla="*/ 726 h 147732"/>
                  <a:gd name="connsiteX6" fmla="*/ 152 w 158816"/>
                  <a:gd name="connsiteY6" fmla="*/ 64226 h 147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8816" h="147732">
                    <a:moveTo>
                      <a:pt x="152" y="64226"/>
                    </a:moveTo>
                    <a:cubicBezTo>
                      <a:pt x="-4610" y="67930"/>
                      <a:pt x="103340" y="22951"/>
                      <a:pt x="123977" y="22951"/>
                    </a:cubicBezTo>
                    <a:cubicBezTo>
                      <a:pt x="144614" y="22951"/>
                      <a:pt x="122390" y="43589"/>
                      <a:pt x="123977" y="64226"/>
                    </a:cubicBezTo>
                    <a:cubicBezTo>
                      <a:pt x="125564" y="84863"/>
                      <a:pt x="131385" y="140426"/>
                      <a:pt x="133502" y="146776"/>
                    </a:cubicBezTo>
                    <a:cubicBezTo>
                      <a:pt x="135619" y="153126"/>
                      <a:pt x="133502" y="126668"/>
                      <a:pt x="136677" y="102326"/>
                    </a:cubicBezTo>
                    <a:cubicBezTo>
                      <a:pt x="139852" y="77984"/>
                      <a:pt x="172131" y="9193"/>
                      <a:pt x="152552" y="726"/>
                    </a:cubicBezTo>
                    <a:cubicBezTo>
                      <a:pt x="132973" y="-7741"/>
                      <a:pt x="4914" y="60522"/>
                      <a:pt x="152" y="642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 47">
                <a:extLst>
                  <a:ext uri="{FF2B5EF4-FFF2-40B4-BE49-F238E27FC236}">
                    <a16:creationId xmlns:a16="http://schemas.microsoft.com/office/drawing/2014/main" id="{41174799-9D64-DC9B-48E8-B0B20200BBC7}"/>
                  </a:ext>
                </a:extLst>
              </p:cNvPr>
              <p:cNvSpPr/>
              <p:nvPr/>
            </p:nvSpPr>
            <p:spPr>
              <a:xfrm>
                <a:off x="6559292" y="6165628"/>
                <a:ext cx="76710" cy="144413"/>
              </a:xfrm>
              <a:custGeom>
                <a:avLst/>
                <a:gdLst>
                  <a:gd name="connsiteX0" fmla="*/ 76458 w 76710"/>
                  <a:gd name="connsiteY0" fmla="*/ 222 h 144413"/>
                  <a:gd name="connsiteX1" fmla="*/ 25658 w 76710"/>
                  <a:gd name="connsiteY1" fmla="*/ 63722 h 144413"/>
                  <a:gd name="connsiteX2" fmla="*/ 47883 w 76710"/>
                  <a:gd name="connsiteY2" fmla="*/ 143097 h 144413"/>
                  <a:gd name="connsiteX3" fmla="*/ 32008 w 76710"/>
                  <a:gd name="connsiteY3" fmla="*/ 111347 h 144413"/>
                  <a:gd name="connsiteX4" fmla="*/ 258 w 76710"/>
                  <a:gd name="connsiteY4" fmla="*/ 85947 h 144413"/>
                  <a:gd name="connsiteX5" fmla="*/ 76458 w 76710"/>
                  <a:gd name="connsiteY5" fmla="*/ 222 h 144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6710" h="144413">
                    <a:moveTo>
                      <a:pt x="76458" y="222"/>
                    </a:moveTo>
                    <a:cubicBezTo>
                      <a:pt x="80691" y="-3482"/>
                      <a:pt x="30420" y="39910"/>
                      <a:pt x="25658" y="63722"/>
                    </a:cubicBezTo>
                    <a:cubicBezTo>
                      <a:pt x="20896" y="87534"/>
                      <a:pt x="46825" y="135160"/>
                      <a:pt x="47883" y="143097"/>
                    </a:cubicBezTo>
                    <a:cubicBezTo>
                      <a:pt x="48941" y="151034"/>
                      <a:pt x="39945" y="120872"/>
                      <a:pt x="32008" y="111347"/>
                    </a:cubicBezTo>
                    <a:cubicBezTo>
                      <a:pt x="24071" y="101822"/>
                      <a:pt x="-2917" y="102351"/>
                      <a:pt x="258" y="85947"/>
                    </a:cubicBezTo>
                    <a:cubicBezTo>
                      <a:pt x="3433" y="69543"/>
                      <a:pt x="72225" y="3926"/>
                      <a:pt x="76458" y="22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 48">
                <a:extLst>
                  <a:ext uri="{FF2B5EF4-FFF2-40B4-BE49-F238E27FC236}">
                    <a16:creationId xmlns:a16="http://schemas.microsoft.com/office/drawing/2014/main" id="{3A4812C7-D0A6-2F9F-5924-1CF25A1B1ED7}"/>
                  </a:ext>
                </a:extLst>
              </p:cNvPr>
              <p:cNvSpPr/>
              <p:nvPr/>
            </p:nvSpPr>
            <p:spPr>
              <a:xfrm>
                <a:off x="6724621" y="6175797"/>
                <a:ext cx="184205" cy="165773"/>
              </a:xfrm>
              <a:custGeom>
                <a:avLst/>
                <a:gdLst>
                  <a:gd name="connsiteX0" fmla="*/ 29 w 184205"/>
                  <a:gd name="connsiteY0" fmla="*/ 164678 h 165773"/>
                  <a:gd name="connsiteX1" fmla="*/ 79404 w 184205"/>
                  <a:gd name="connsiteY1" fmla="*/ 94828 h 165773"/>
                  <a:gd name="connsiteX2" fmla="*/ 101629 w 184205"/>
                  <a:gd name="connsiteY2" fmla="*/ 18628 h 165773"/>
                  <a:gd name="connsiteX3" fmla="*/ 104804 w 184205"/>
                  <a:gd name="connsiteY3" fmla="*/ 40853 h 165773"/>
                  <a:gd name="connsiteX4" fmla="*/ 177829 w 184205"/>
                  <a:gd name="connsiteY4" fmla="*/ 148803 h 165773"/>
                  <a:gd name="connsiteX5" fmla="*/ 171479 w 184205"/>
                  <a:gd name="connsiteY5" fmla="*/ 101178 h 165773"/>
                  <a:gd name="connsiteX6" fmla="*/ 98454 w 184205"/>
                  <a:gd name="connsiteY6" fmla="*/ 2753 h 165773"/>
                  <a:gd name="connsiteX7" fmla="*/ 88929 w 184205"/>
                  <a:gd name="connsiteY7" fmla="*/ 37678 h 165773"/>
                  <a:gd name="connsiteX8" fmla="*/ 29 w 184205"/>
                  <a:gd name="connsiteY8" fmla="*/ 164678 h 165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205" h="165773">
                    <a:moveTo>
                      <a:pt x="29" y="164678"/>
                    </a:moveTo>
                    <a:cubicBezTo>
                      <a:pt x="-1559" y="174203"/>
                      <a:pt x="62471" y="119170"/>
                      <a:pt x="79404" y="94828"/>
                    </a:cubicBezTo>
                    <a:cubicBezTo>
                      <a:pt x="96337" y="70486"/>
                      <a:pt x="101629" y="18628"/>
                      <a:pt x="101629" y="18628"/>
                    </a:cubicBezTo>
                    <a:cubicBezTo>
                      <a:pt x="105862" y="9632"/>
                      <a:pt x="92104" y="19157"/>
                      <a:pt x="104804" y="40853"/>
                    </a:cubicBezTo>
                    <a:cubicBezTo>
                      <a:pt x="117504" y="62549"/>
                      <a:pt x="166717" y="138749"/>
                      <a:pt x="177829" y="148803"/>
                    </a:cubicBezTo>
                    <a:cubicBezTo>
                      <a:pt x="188941" y="158857"/>
                      <a:pt x="184708" y="125520"/>
                      <a:pt x="171479" y="101178"/>
                    </a:cubicBezTo>
                    <a:cubicBezTo>
                      <a:pt x="158250" y="76836"/>
                      <a:pt x="112212" y="13336"/>
                      <a:pt x="98454" y="2753"/>
                    </a:cubicBezTo>
                    <a:cubicBezTo>
                      <a:pt x="84696" y="-7830"/>
                      <a:pt x="103216" y="13866"/>
                      <a:pt x="88929" y="37678"/>
                    </a:cubicBezTo>
                    <a:cubicBezTo>
                      <a:pt x="74642" y="61490"/>
                      <a:pt x="1617" y="155153"/>
                      <a:pt x="29" y="16467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 49">
                <a:extLst>
                  <a:ext uri="{FF2B5EF4-FFF2-40B4-BE49-F238E27FC236}">
                    <a16:creationId xmlns:a16="http://schemas.microsoft.com/office/drawing/2014/main" id="{2C799F76-12E0-34FE-C4FF-B530EF1EB914}"/>
                  </a:ext>
                </a:extLst>
              </p:cNvPr>
              <p:cNvSpPr/>
              <p:nvPr/>
            </p:nvSpPr>
            <p:spPr>
              <a:xfrm>
                <a:off x="6867139" y="6117755"/>
                <a:ext cx="99993" cy="247681"/>
              </a:xfrm>
              <a:custGeom>
                <a:avLst/>
                <a:gdLst>
                  <a:gd name="connsiteX0" fmla="*/ 386 w 99993"/>
                  <a:gd name="connsiteY0" fmla="*/ 25870 h 247681"/>
                  <a:gd name="connsiteX1" fmla="*/ 35311 w 99993"/>
                  <a:gd name="connsiteY1" fmla="*/ 98895 h 247681"/>
                  <a:gd name="connsiteX2" fmla="*/ 44836 w 99993"/>
                  <a:gd name="connsiteY2" fmla="*/ 244945 h 247681"/>
                  <a:gd name="connsiteX3" fmla="*/ 79761 w 99993"/>
                  <a:gd name="connsiteY3" fmla="*/ 181445 h 247681"/>
                  <a:gd name="connsiteX4" fmla="*/ 98811 w 99993"/>
                  <a:gd name="connsiteY4" fmla="*/ 25870 h 247681"/>
                  <a:gd name="connsiteX5" fmla="*/ 95636 w 99993"/>
                  <a:gd name="connsiteY5" fmla="*/ 3645 h 247681"/>
                  <a:gd name="connsiteX6" fmla="*/ 76586 w 99993"/>
                  <a:gd name="connsiteY6" fmla="*/ 63970 h 247681"/>
                  <a:gd name="connsiteX7" fmla="*/ 60711 w 99993"/>
                  <a:gd name="connsiteY7" fmla="*/ 190970 h 247681"/>
                  <a:gd name="connsiteX8" fmla="*/ 386 w 99993"/>
                  <a:gd name="connsiteY8" fmla="*/ 25870 h 247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993" h="247681">
                    <a:moveTo>
                      <a:pt x="386" y="25870"/>
                    </a:moveTo>
                    <a:cubicBezTo>
                      <a:pt x="-3847" y="10524"/>
                      <a:pt x="27903" y="62383"/>
                      <a:pt x="35311" y="98895"/>
                    </a:cubicBezTo>
                    <a:cubicBezTo>
                      <a:pt x="42719" y="135407"/>
                      <a:pt x="37428" y="231187"/>
                      <a:pt x="44836" y="244945"/>
                    </a:cubicBezTo>
                    <a:cubicBezTo>
                      <a:pt x="52244" y="258703"/>
                      <a:pt x="70765" y="217957"/>
                      <a:pt x="79761" y="181445"/>
                    </a:cubicBezTo>
                    <a:cubicBezTo>
                      <a:pt x="88757" y="144933"/>
                      <a:pt x="96165" y="55503"/>
                      <a:pt x="98811" y="25870"/>
                    </a:cubicBezTo>
                    <a:cubicBezTo>
                      <a:pt x="101457" y="-3763"/>
                      <a:pt x="99340" y="-2705"/>
                      <a:pt x="95636" y="3645"/>
                    </a:cubicBezTo>
                    <a:cubicBezTo>
                      <a:pt x="91932" y="9995"/>
                      <a:pt x="82407" y="32749"/>
                      <a:pt x="76586" y="63970"/>
                    </a:cubicBezTo>
                    <a:cubicBezTo>
                      <a:pt x="70765" y="95191"/>
                      <a:pt x="70765" y="195733"/>
                      <a:pt x="60711" y="190970"/>
                    </a:cubicBezTo>
                    <a:cubicBezTo>
                      <a:pt x="50657" y="186208"/>
                      <a:pt x="4619" y="41216"/>
                      <a:pt x="386" y="2587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>
                <a:extLst>
                  <a:ext uri="{FF2B5EF4-FFF2-40B4-BE49-F238E27FC236}">
                    <a16:creationId xmlns:a16="http://schemas.microsoft.com/office/drawing/2014/main" id="{F335B719-364E-30A2-0760-C592D08C30C9}"/>
                  </a:ext>
                </a:extLst>
              </p:cNvPr>
              <p:cNvSpPr/>
              <p:nvPr/>
            </p:nvSpPr>
            <p:spPr>
              <a:xfrm>
                <a:off x="6711865" y="5676836"/>
                <a:ext cx="266785" cy="435299"/>
              </a:xfrm>
              <a:custGeom>
                <a:avLst/>
                <a:gdLst>
                  <a:gd name="connsiteX0" fmla="*/ 85810 w 266785"/>
                  <a:gd name="connsiteY0" fmla="*/ 64 h 435299"/>
                  <a:gd name="connsiteX1" fmla="*/ 15960 w 266785"/>
                  <a:gd name="connsiteY1" fmla="*/ 104839 h 435299"/>
                  <a:gd name="connsiteX2" fmla="*/ 41360 w 266785"/>
                  <a:gd name="connsiteY2" fmla="*/ 168339 h 435299"/>
                  <a:gd name="connsiteX3" fmla="*/ 130260 w 266785"/>
                  <a:gd name="connsiteY3" fmla="*/ 161989 h 435299"/>
                  <a:gd name="connsiteX4" fmla="*/ 92160 w 266785"/>
                  <a:gd name="connsiteY4" fmla="*/ 212789 h 435299"/>
                  <a:gd name="connsiteX5" fmla="*/ 95335 w 266785"/>
                  <a:gd name="connsiteY5" fmla="*/ 304864 h 435299"/>
                  <a:gd name="connsiteX6" fmla="*/ 177885 w 266785"/>
                  <a:gd name="connsiteY6" fmla="*/ 292164 h 435299"/>
                  <a:gd name="connsiteX7" fmla="*/ 190585 w 266785"/>
                  <a:gd name="connsiteY7" fmla="*/ 298514 h 435299"/>
                  <a:gd name="connsiteX8" fmla="*/ 104860 w 266785"/>
                  <a:gd name="connsiteY8" fmla="*/ 368364 h 435299"/>
                  <a:gd name="connsiteX9" fmla="*/ 168360 w 266785"/>
                  <a:gd name="connsiteY9" fmla="*/ 425514 h 435299"/>
                  <a:gd name="connsiteX10" fmla="*/ 266785 w 266785"/>
                  <a:gd name="connsiteY10" fmla="*/ 400114 h 435299"/>
                  <a:gd name="connsiteX11" fmla="*/ 168360 w 266785"/>
                  <a:gd name="connsiteY11" fmla="*/ 435039 h 435299"/>
                  <a:gd name="connsiteX12" fmla="*/ 133435 w 266785"/>
                  <a:gd name="connsiteY12" fmla="*/ 377889 h 435299"/>
                  <a:gd name="connsiteX13" fmla="*/ 187410 w 266785"/>
                  <a:gd name="connsiteY13" fmla="*/ 298514 h 435299"/>
                  <a:gd name="connsiteX14" fmla="*/ 69935 w 266785"/>
                  <a:gd name="connsiteY14" fmla="*/ 250889 h 435299"/>
                  <a:gd name="connsiteX15" fmla="*/ 95335 w 266785"/>
                  <a:gd name="connsiteY15" fmla="*/ 168339 h 435299"/>
                  <a:gd name="connsiteX16" fmla="*/ 85 w 266785"/>
                  <a:gd name="connsiteY16" fmla="*/ 120714 h 435299"/>
                  <a:gd name="connsiteX17" fmla="*/ 85810 w 266785"/>
                  <a:gd name="connsiteY17" fmla="*/ 64 h 435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66785" h="435299">
                    <a:moveTo>
                      <a:pt x="85810" y="64"/>
                    </a:moveTo>
                    <a:cubicBezTo>
                      <a:pt x="88456" y="-2582"/>
                      <a:pt x="23368" y="76793"/>
                      <a:pt x="15960" y="104839"/>
                    </a:cubicBezTo>
                    <a:cubicBezTo>
                      <a:pt x="8552" y="132885"/>
                      <a:pt x="22310" y="158814"/>
                      <a:pt x="41360" y="168339"/>
                    </a:cubicBezTo>
                    <a:cubicBezTo>
                      <a:pt x="60410" y="177864"/>
                      <a:pt x="121793" y="154581"/>
                      <a:pt x="130260" y="161989"/>
                    </a:cubicBezTo>
                    <a:cubicBezTo>
                      <a:pt x="138727" y="169397"/>
                      <a:pt x="97981" y="188976"/>
                      <a:pt x="92160" y="212789"/>
                    </a:cubicBezTo>
                    <a:cubicBezTo>
                      <a:pt x="86339" y="236602"/>
                      <a:pt x="81047" y="291635"/>
                      <a:pt x="95335" y="304864"/>
                    </a:cubicBezTo>
                    <a:cubicBezTo>
                      <a:pt x="109623" y="318093"/>
                      <a:pt x="177885" y="292164"/>
                      <a:pt x="177885" y="292164"/>
                    </a:cubicBezTo>
                    <a:cubicBezTo>
                      <a:pt x="193760" y="291106"/>
                      <a:pt x="202756" y="285814"/>
                      <a:pt x="190585" y="298514"/>
                    </a:cubicBezTo>
                    <a:cubicBezTo>
                      <a:pt x="178414" y="311214"/>
                      <a:pt x="108564" y="347197"/>
                      <a:pt x="104860" y="368364"/>
                    </a:cubicBezTo>
                    <a:cubicBezTo>
                      <a:pt x="101156" y="389531"/>
                      <a:pt x="141373" y="420222"/>
                      <a:pt x="168360" y="425514"/>
                    </a:cubicBezTo>
                    <a:cubicBezTo>
                      <a:pt x="195348" y="430806"/>
                      <a:pt x="266785" y="398527"/>
                      <a:pt x="266785" y="400114"/>
                    </a:cubicBezTo>
                    <a:cubicBezTo>
                      <a:pt x="266785" y="401701"/>
                      <a:pt x="190585" y="438743"/>
                      <a:pt x="168360" y="435039"/>
                    </a:cubicBezTo>
                    <a:cubicBezTo>
                      <a:pt x="146135" y="431335"/>
                      <a:pt x="130260" y="400643"/>
                      <a:pt x="133435" y="377889"/>
                    </a:cubicBezTo>
                    <a:cubicBezTo>
                      <a:pt x="136610" y="355135"/>
                      <a:pt x="197993" y="319681"/>
                      <a:pt x="187410" y="298514"/>
                    </a:cubicBezTo>
                    <a:cubicBezTo>
                      <a:pt x="176827" y="277347"/>
                      <a:pt x="85281" y="272585"/>
                      <a:pt x="69935" y="250889"/>
                    </a:cubicBezTo>
                    <a:cubicBezTo>
                      <a:pt x="54589" y="229193"/>
                      <a:pt x="106977" y="190035"/>
                      <a:pt x="95335" y="168339"/>
                    </a:cubicBezTo>
                    <a:cubicBezTo>
                      <a:pt x="83693" y="146643"/>
                      <a:pt x="3260" y="145585"/>
                      <a:pt x="85" y="120714"/>
                    </a:cubicBezTo>
                    <a:cubicBezTo>
                      <a:pt x="-3090" y="95843"/>
                      <a:pt x="83164" y="2710"/>
                      <a:pt x="85810" y="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>
                <a:extLst>
                  <a:ext uri="{FF2B5EF4-FFF2-40B4-BE49-F238E27FC236}">
                    <a16:creationId xmlns:a16="http://schemas.microsoft.com/office/drawing/2014/main" id="{F0F302B2-5392-724A-62E0-7406C886FB51}"/>
                  </a:ext>
                </a:extLst>
              </p:cNvPr>
              <p:cNvSpPr/>
              <p:nvPr/>
            </p:nvSpPr>
            <p:spPr>
              <a:xfrm>
                <a:off x="4985568" y="4957090"/>
                <a:ext cx="1028459" cy="763905"/>
              </a:xfrm>
              <a:custGeom>
                <a:avLst/>
                <a:gdLst>
                  <a:gd name="connsiteX0" fmla="*/ 10260 w 1028459"/>
                  <a:gd name="connsiteY0" fmla="*/ 8703 h 763905"/>
                  <a:gd name="connsiteX1" fmla="*/ 50306 w 1028459"/>
                  <a:gd name="connsiteY1" fmla="*/ 45412 h 763905"/>
                  <a:gd name="connsiteX2" fmla="*/ 327296 w 1028459"/>
                  <a:gd name="connsiteY2" fmla="*/ 222285 h 763905"/>
                  <a:gd name="connsiteX3" fmla="*/ 243866 w 1028459"/>
                  <a:gd name="connsiteY3" fmla="*/ 222285 h 763905"/>
                  <a:gd name="connsiteX4" fmla="*/ 477471 w 1028459"/>
                  <a:gd name="connsiteY4" fmla="*/ 228960 h 763905"/>
                  <a:gd name="connsiteX5" fmla="*/ 664356 w 1028459"/>
                  <a:gd name="connsiteY5" fmla="*/ 295704 h 763905"/>
                  <a:gd name="connsiteX6" fmla="*/ 671031 w 1028459"/>
                  <a:gd name="connsiteY6" fmla="*/ 262332 h 763905"/>
                  <a:gd name="connsiteX7" fmla="*/ 881276 w 1028459"/>
                  <a:gd name="connsiteY7" fmla="*/ 512624 h 763905"/>
                  <a:gd name="connsiteX8" fmla="*/ 1024777 w 1028459"/>
                  <a:gd name="connsiteY8" fmla="*/ 756241 h 763905"/>
                  <a:gd name="connsiteX9" fmla="*/ 968044 w 1028459"/>
                  <a:gd name="connsiteY9" fmla="*/ 672811 h 763905"/>
                  <a:gd name="connsiteX10" fmla="*/ 777822 w 1028459"/>
                  <a:gd name="connsiteY10" fmla="*/ 375798 h 763905"/>
                  <a:gd name="connsiteX11" fmla="*/ 454111 w 1028459"/>
                  <a:gd name="connsiteY11" fmla="*/ 275681 h 763905"/>
                  <a:gd name="connsiteX12" fmla="*/ 97028 w 1028459"/>
                  <a:gd name="connsiteY12" fmla="*/ 168890 h 763905"/>
                  <a:gd name="connsiteX13" fmla="*/ 170447 w 1028459"/>
                  <a:gd name="connsiteY13" fmla="*/ 178901 h 763905"/>
                  <a:gd name="connsiteX14" fmla="*/ 10260 w 1028459"/>
                  <a:gd name="connsiteY14" fmla="*/ 8703 h 763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8459" h="763905">
                    <a:moveTo>
                      <a:pt x="10260" y="8703"/>
                    </a:moveTo>
                    <a:cubicBezTo>
                      <a:pt x="-9764" y="-13545"/>
                      <a:pt x="-2533" y="9815"/>
                      <a:pt x="50306" y="45412"/>
                    </a:cubicBezTo>
                    <a:cubicBezTo>
                      <a:pt x="103145" y="81009"/>
                      <a:pt x="295036" y="192806"/>
                      <a:pt x="327296" y="222285"/>
                    </a:cubicBezTo>
                    <a:cubicBezTo>
                      <a:pt x="359556" y="251764"/>
                      <a:pt x="218837" y="221173"/>
                      <a:pt x="243866" y="222285"/>
                    </a:cubicBezTo>
                    <a:cubicBezTo>
                      <a:pt x="268895" y="223397"/>
                      <a:pt x="407389" y="216724"/>
                      <a:pt x="477471" y="228960"/>
                    </a:cubicBezTo>
                    <a:cubicBezTo>
                      <a:pt x="547553" y="241196"/>
                      <a:pt x="632096" y="290142"/>
                      <a:pt x="664356" y="295704"/>
                    </a:cubicBezTo>
                    <a:cubicBezTo>
                      <a:pt x="696616" y="301266"/>
                      <a:pt x="634878" y="226179"/>
                      <a:pt x="671031" y="262332"/>
                    </a:cubicBezTo>
                    <a:cubicBezTo>
                      <a:pt x="707184" y="298485"/>
                      <a:pt x="822318" y="430306"/>
                      <a:pt x="881276" y="512624"/>
                    </a:cubicBezTo>
                    <a:cubicBezTo>
                      <a:pt x="940234" y="594942"/>
                      <a:pt x="1010316" y="729543"/>
                      <a:pt x="1024777" y="756241"/>
                    </a:cubicBezTo>
                    <a:cubicBezTo>
                      <a:pt x="1039238" y="782939"/>
                      <a:pt x="1009203" y="736218"/>
                      <a:pt x="968044" y="672811"/>
                    </a:cubicBezTo>
                    <a:cubicBezTo>
                      <a:pt x="926885" y="609404"/>
                      <a:pt x="863478" y="441986"/>
                      <a:pt x="777822" y="375798"/>
                    </a:cubicBezTo>
                    <a:cubicBezTo>
                      <a:pt x="692166" y="309610"/>
                      <a:pt x="454111" y="275681"/>
                      <a:pt x="454111" y="275681"/>
                    </a:cubicBezTo>
                    <a:lnTo>
                      <a:pt x="97028" y="168890"/>
                    </a:lnTo>
                    <a:cubicBezTo>
                      <a:pt x="49751" y="152760"/>
                      <a:pt x="181015" y="200593"/>
                      <a:pt x="170447" y="178901"/>
                    </a:cubicBezTo>
                    <a:cubicBezTo>
                      <a:pt x="159879" y="157209"/>
                      <a:pt x="30284" y="30951"/>
                      <a:pt x="10260" y="870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305ACEF6-DDFD-1BA4-5235-B05BEAFF5FAD}"/>
                  </a:ext>
                </a:extLst>
              </p:cNvPr>
              <p:cNvSpPr/>
              <p:nvPr/>
            </p:nvSpPr>
            <p:spPr>
              <a:xfrm>
                <a:off x="5092272" y="3854408"/>
                <a:ext cx="427347" cy="963425"/>
              </a:xfrm>
              <a:custGeom>
                <a:avLst/>
                <a:gdLst>
                  <a:gd name="connsiteX0" fmla="*/ 240616 w 427347"/>
                  <a:gd name="connsiteY0" fmla="*/ 88 h 963425"/>
                  <a:gd name="connsiteX1" fmla="*/ 160522 w 427347"/>
                  <a:gd name="connsiteY1" fmla="*/ 190310 h 963425"/>
                  <a:gd name="connsiteX2" fmla="*/ 247290 w 427347"/>
                  <a:gd name="connsiteY2" fmla="*/ 180299 h 963425"/>
                  <a:gd name="connsiteX3" fmla="*/ 117138 w 427347"/>
                  <a:gd name="connsiteY3" fmla="*/ 327137 h 963425"/>
                  <a:gd name="connsiteX4" fmla="*/ 93778 w 427347"/>
                  <a:gd name="connsiteY4" fmla="*/ 483986 h 963425"/>
                  <a:gd name="connsiteX5" fmla="*/ 63743 w 427347"/>
                  <a:gd name="connsiteY5" fmla="*/ 423916 h 963425"/>
                  <a:gd name="connsiteX6" fmla="*/ 80429 w 427347"/>
                  <a:gd name="connsiteY6" fmla="*/ 640836 h 963425"/>
                  <a:gd name="connsiteX7" fmla="*/ 73754 w 427347"/>
                  <a:gd name="connsiteY7" fmla="*/ 614138 h 963425"/>
                  <a:gd name="connsiteX8" fmla="*/ 223929 w 427347"/>
                  <a:gd name="connsiteY8" fmla="*/ 821046 h 963425"/>
                  <a:gd name="connsiteX9" fmla="*/ 200569 w 427347"/>
                  <a:gd name="connsiteY9" fmla="*/ 807697 h 963425"/>
                  <a:gd name="connsiteX10" fmla="*/ 424163 w 427347"/>
                  <a:gd name="connsiteY10" fmla="*/ 957872 h 963425"/>
                  <a:gd name="connsiteX11" fmla="*/ 314035 w 427347"/>
                  <a:gd name="connsiteY11" fmla="*/ 914488 h 963425"/>
                  <a:gd name="connsiteX12" fmla="*/ 63743 w 427347"/>
                  <a:gd name="connsiteY12" fmla="*/ 757639 h 963425"/>
                  <a:gd name="connsiteX13" fmla="*/ 335 w 427347"/>
                  <a:gd name="connsiteY13" fmla="*/ 547393 h 963425"/>
                  <a:gd name="connsiteX14" fmla="*/ 80429 w 427347"/>
                  <a:gd name="connsiteY14" fmla="*/ 310450 h 963425"/>
                  <a:gd name="connsiteX15" fmla="*/ 117138 w 427347"/>
                  <a:gd name="connsiteY15" fmla="*/ 217008 h 963425"/>
                  <a:gd name="connsiteX16" fmla="*/ 240616 w 427347"/>
                  <a:gd name="connsiteY16" fmla="*/ 88 h 963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27347" h="963425">
                    <a:moveTo>
                      <a:pt x="240616" y="88"/>
                    </a:moveTo>
                    <a:cubicBezTo>
                      <a:pt x="247847" y="-4362"/>
                      <a:pt x="159410" y="160275"/>
                      <a:pt x="160522" y="190310"/>
                    </a:cubicBezTo>
                    <a:cubicBezTo>
                      <a:pt x="161634" y="220345"/>
                      <a:pt x="254521" y="157495"/>
                      <a:pt x="247290" y="180299"/>
                    </a:cubicBezTo>
                    <a:cubicBezTo>
                      <a:pt x="240059" y="203104"/>
                      <a:pt x="142723" y="276523"/>
                      <a:pt x="117138" y="327137"/>
                    </a:cubicBezTo>
                    <a:cubicBezTo>
                      <a:pt x="91553" y="377751"/>
                      <a:pt x="102677" y="467856"/>
                      <a:pt x="93778" y="483986"/>
                    </a:cubicBezTo>
                    <a:cubicBezTo>
                      <a:pt x="84879" y="500116"/>
                      <a:pt x="65968" y="397774"/>
                      <a:pt x="63743" y="423916"/>
                    </a:cubicBezTo>
                    <a:cubicBezTo>
                      <a:pt x="61518" y="450058"/>
                      <a:pt x="78761" y="609132"/>
                      <a:pt x="80429" y="640836"/>
                    </a:cubicBezTo>
                    <a:cubicBezTo>
                      <a:pt x="82097" y="672540"/>
                      <a:pt x="49837" y="584103"/>
                      <a:pt x="73754" y="614138"/>
                    </a:cubicBezTo>
                    <a:cubicBezTo>
                      <a:pt x="97671" y="644173"/>
                      <a:pt x="202793" y="788786"/>
                      <a:pt x="223929" y="821046"/>
                    </a:cubicBezTo>
                    <a:cubicBezTo>
                      <a:pt x="245065" y="853306"/>
                      <a:pt x="167197" y="784893"/>
                      <a:pt x="200569" y="807697"/>
                    </a:cubicBezTo>
                    <a:cubicBezTo>
                      <a:pt x="233941" y="830501"/>
                      <a:pt x="405252" y="940074"/>
                      <a:pt x="424163" y="957872"/>
                    </a:cubicBezTo>
                    <a:cubicBezTo>
                      <a:pt x="443074" y="975671"/>
                      <a:pt x="374105" y="947860"/>
                      <a:pt x="314035" y="914488"/>
                    </a:cubicBezTo>
                    <a:cubicBezTo>
                      <a:pt x="253965" y="881116"/>
                      <a:pt x="116026" y="818822"/>
                      <a:pt x="63743" y="757639"/>
                    </a:cubicBezTo>
                    <a:cubicBezTo>
                      <a:pt x="11460" y="696457"/>
                      <a:pt x="-2446" y="621924"/>
                      <a:pt x="335" y="547393"/>
                    </a:cubicBezTo>
                    <a:cubicBezTo>
                      <a:pt x="3116" y="472862"/>
                      <a:pt x="60962" y="365514"/>
                      <a:pt x="80429" y="310450"/>
                    </a:cubicBezTo>
                    <a:cubicBezTo>
                      <a:pt x="99896" y="255386"/>
                      <a:pt x="92109" y="262617"/>
                      <a:pt x="117138" y="217008"/>
                    </a:cubicBezTo>
                    <a:cubicBezTo>
                      <a:pt x="142167" y="171399"/>
                      <a:pt x="233385" y="4538"/>
                      <a:pt x="240616" y="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 53">
                <a:extLst>
                  <a:ext uri="{FF2B5EF4-FFF2-40B4-BE49-F238E27FC236}">
                    <a16:creationId xmlns:a16="http://schemas.microsoft.com/office/drawing/2014/main" id="{67D2D8F3-2AA2-2BBA-2E17-8D67FE3DB3F0}"/>
                  </a:ext>
                </a:extLst>
              </p:cNvPr>
              <p:cNvSpPr/>
              <p:nvPr/>
            </p:nvSpPr>
            <p:spPr>
              <a:xfrm>
                <a:off x="4458054" y="4959116"/>
                <a:ext cx="466025" cy="247267"/>
              </a:xfrm>
              <a:custGeom>
                <a:avLst/>
                <a:gdLst>
                  <a:gd name="connsiteX0" fmla="*/ 464355 w 466025"/>
                  <a:gd name="connsiteY0" fmla="*/ 2 h 247267"/>
                  <a:gd name="connsiteX1" fmla="*/ 320854 w 466025"/>
                  <a:gd name="connsiteY1" fmla="*/ 113468 h 247267"/>
                  <a:gd name="connsiteX2" fmla="*/ 274133 w 466025"/>
                  <a:gd name="connsiteY2" fmla="*/ 173538 h 247267"/>
                  <a:gd name="connsiteX3" fmla="*/ 480 w 466025"/>
                  <a:gd name="connsiteY3" fmla="*/ 246957 h 247267"/>
                  <a:gd name="connsiteX4" fmla="*/ 210726 w 466025"/>
                  <a:gd name="connsiteY4" fmla="*/ 193561 h 247267"/>
                  <a:gd name="connsiteX5" fmla="*/ 324191 w 466025"/>
                  <a:gd name="connsiteY5" fmla="*/ 50061 h 247267"/>
                  <a:gd name="connsiteX6" fmla="*/ 214063 w 466025"/>
                  <a:gd name="connsiteY6" fmla="*/ 116805 h 247267"/>
                  <a:gd name="connsiteX7" fmla="*/ 464355 w 466025"/>
                  <a:gd name="connsiteY7" fmla="*/ 2 h 247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6025" h="247267">
                    <a:moveTo>
                      <a:pt x="464355" y="2"/>
                    </a:moveTo>
                    <a:cubicBezTo>
                      <a:pt x="482153" y="-554"/>
                      <a:pt x="352558" y="84545"/>
                      <a:pt x="320854" y="113468"/>
                    </a:cubicBezTo>
                    <a:cubicBezTo>
                      <a:pt x="289150" y="142391"/>
                      <a:pt x="327529" y="151290"/>
                      <a:pt x="274133" y="173538"/>
                    </a:cubicBezTo>
                    <a:cubicBezTo>
                      <a:pt x="220737" y="195786"/>
                      <a:pt x="11048" y="243620"/>
                      <a:pt x="480" y="246957"/>
                    </a:cubicBezTo>
                    <a:cubicBezTo>
                      <a:pt x="-10088" y="250294"/>
                      <a:pt x="156774" y="226377"/>
                      <a:pt x="210726" y="193561"/>
                    </a:cubicBezTo>
                    <a:cubicBezTo>
                      <a:pt x="264678" y="160745"/>
                      <a:pt x="323635" y="62854"/>
                      <a:pt x="324191" y="50061"/>
                    </a:cubicBezTo>
                    <a:cubicBezTo>
                      <a:pt x="324747" y="37268"/>
                      <a:pt x="189034" y="125704"/>
                      <a:pt x="214063" y="116805"/>
                    </a:cubicBezTo>
                    <a:cubicBezTo>
                      <a:pt x="239092" y="107906"/>
                      <a:pt x="446557" y="558"/>
                      <a:pt x="464355" y="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B0611FCF-C6A1-2D38-3685-7578D1B29AF1}"/>
                  </a:ext>
                </a:extLst>
              </p:cNvPr>
              <p:cNvSpPr/>
              <p:nvPr/>
            </p:nvSpPr>
            <p:spPr>
              <a:xfrm>
                <a:off x="4365653" y="5119193"/>
                <a:ext cx="251385" cy="324631"/>
              </a:xfrm>
              <a:custGeom>
                <a:avLst/>
                <a:gdLst>
                  <a:gd name="connsiteX0" fmla="*/ 249731 w 251385"/>
                  <a:gd name="connsiteY0" fmla="*/ 112 h 324631"/>
                  <a:gd name="connsiteX1" fmla="*/ 92881 w 251385"/>
                  <a:gd name="connsiteY1" fmla="*/ 156962 h 324631"/>
                  <a:gd name="connsiteX2" fmla="*/ 2776 w 251385"/>
                  <a:gd name="connsiteY2" fmla="*/ 320486 h 324631"/>
                  <a:gd name="connsiteX3" fmla="*/ 36148 w 251385"/>
                  <a:gd name="connsiteY3" fmla="*/ 263753 h 324631"/>
                  <a:gd name="connsiteX4" fmla="*/ 166300 w 251385"/>
                  <a:gd name="connsiteY4" fmla="*/ 133601 h 324631"/>
                  <a:gd name="connsiteX5" fmla="*/ 249731 w 251385"/>
                  <a:gd name="connsiteY5" fmla="*/ 112 h 324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1385" h="324631">
                    <a:moveTo>
                      <a:pt x="249731" y="112"/>
                    </a:moveTo>
                    <a:cubicBezTo>
                      <a:pt x="237495" y="4005"/>
                      <a:pt x="134040" y="103566"/>
                      <a:pt x="92881" y="156962"/>
                    </a:cubicBezTo>
                    <a:cubicBezTo>
                      <a:pt x="51722" y="210358"/>
                      <a:pt x="12231" y="302688"/>
                      <a:pt x="2776" y="320486"/>
                    </a:cubicBezTo>
                    <a:cubicBezTo>
                      <a:pt x="-6679" y="338284"/>
                      <a:pt x="8894" y="294900"/>
                      <a:pt x="36148" y="263753"/>
                    </a:cubicBezTo>
                    <a:cubicBezTo>
                      <a:pt x="63402" y="232606"/>
                      <a:pt x="129034" y="172535"/>
                      <a:pt x="166300" y="133601"/>
                    </a:cubicBezTo>
                    <a:cubicBezTo>
                      <a:pt x="203566" y="94667"/>
                      <a:pt x="261967" y="-3781"/>
                      <a:pt x="249731" y="1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>
                <a:extLst>
                  <a:ext uri="{FF2B5EF4-FFF2-40B4-BE49-F238E27FC236}">
                    <a16:creationId xmlns:a16="http://schemas.microsoft.com/office/drawing/2014/main" id="{4EF33F1E-CF89-644C-355F-0D029A6805EF}"/>
                  </a:ext>
                </a:extLst>
              </p:cNvPr>
              <p:cNvSpPr/>
              <p:nvPr/>
            </p:nvSpPr>
            <p:spPr>
              <a:xfrm>
                <a:off x="5466377" y="5234979"/>
                <a:ext cx="417713" cy="358608"/>
              </a:xfrm>
              <a:custGeom>
                <a:avLst/>
                <a:gdLst>
                  <a:gd name="connsiteX0" fmla="*/ 0 w 417713"/>
                  <a:gd name="connsiteY0" fmla="*/ 1129 h 358608"/>
                  <a:gd name="connsiteX1" fmla="*/ 80093 w 417713"/>
                  <a:gd name="connsiteY1" fmla="*/ 74548 h 358608"/>
                  <a:gd name="connsiteX2" fmla="*/ 140163 w 417713"/>
                  <a:gd name="connsiteY2" fmla="*/ 137955 h 358608"/>
                  <a:gd name="connsiteX3" fmla="*/ 283664 w 417713"/>
                  <a:gd name="connsiteY3" fmla="*/ 154641 h 358608"/>
                  <a:gd name="connsiteX4" fmla="*/ 246954 w 417713"/>
                  <a:gd name="connsiteY4" fmla="*/ 101246 h 358608"/>
                  <a:gd name="connsiteX5" fmla="*/ 417153 w 417713"/>
                  <a:gd name="connsiteY5" fmla="*/ 358212 h 358608"/>
                  <a:gd name="connsiteX6" fmla="*/ 300350 w 417713"/>
                  <a:gd name="connsiteY6" fmla="*/ 157979 h 358608"/>
                  <a:gd name="connsiteX7" fmla="*/ 260303 w 417713"/>
                  <a:gd name="connsiteY7" fmla="*/ 74548 h 358608"/>
                  <a:gd name="connsiteX8" fmla="*/ 233605 w 417713"/>
                  <a:gd name="connsiteY8" fmla="*/ 121269 h 358608"/>
                  <a:gd name="connsiteX9" fmla="*/ 150175 w 417713"/>
                  <a:gd name="connsiteY9" fmla="*/ 84560 h 358608"/>
                  <a:gd name="connsiteX10" fmla="*/ 130151 w 417713"/>
                  <a:gd name="connsiteY10" fmla="*/ 14478 h 358608"/>
                  <a:gd name="connsiteX11" fmla="*/ 80093 w 417713"/>
                  <a:gd name="connsiteY11" fmla="*/ 27827 h 358608"/>
                  <a:gd name="connsiteX12" fmla="*/ 0 w 417713"/>
                  <a:gd name="connsiteY12" fmla="*/ 1129 h 358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17713" h="358608">
                    <a:moveTo>
                      <a:pt x="0" y="1129"/>
                    </a:moveTo>
                    <a:cubicBezTo>
                      <a:pt x="0" y="8916"/>
                      <a:pt x="56733" y="51744"/>
                      <a:pt x="80093" y="74548"/>
                    </a:cubicBezTo>
                    <a:cubicBezTo>
                      <a:pt x="103453" y="97352"/>
                      <a:pt x="106235" y="124606"/>
                      <a:pt x="140163" y="137955"/>
                    </a:cubicBezTo>
                    <a:cubicBezTo>
                      <a:pt x="174092" y="151304"/>
                      <a:pt x="265866" y="160759"/>
                      <a:pt x="283664" y="154641"/>
                    </a:cubicBezTo>
                    <a:cubicBezTo>
                      <a:pt x="301462" y="148523"/>
                      <a:pt x="224706" y="67318"/>
                      <a:pt x="246954" y="101246"/>
                    </a:cubicBezTo>
                    <a:cubicBezTo>
                      <a:pt x="269202" y="135174"/>
                      <a:pt x="408254" y="348757"/>
                      <a:pt x="417153" y="358212"/>
                    </a:cubicBezTo>
                    <a:cubicBezTo>
                      <a:pt x="426052" y="367667"/>
                      <a:pt x="326492" y="205256"/>
                      <a:pt x="300350" y="157979"/>
                    </a:cubicBezTo>
                    <a:cubicBezTo>
                      <a:pt x="274208" y="110702"/>
                      <a:pt x="271427" y="80666"/>
                      <a:pt x="260303" y="74548"/>
                    </a:cubicBezTo>
                    <a:cubicBezTo>
                      <a:pt x="249179" y="68430"/>
                      <a:pt x="251960" y="119600"/>
                      <a:pt x="233605" y="121269"/>
                    </a:cubicBezTo>
                    <a:cubicBezTo>
                      <a:pt x="215250" y="122938"/>
                      <a:pt x="167417" y="102359"/>
                      <a:pt x="150175" y="84560"/>
                    </a:cubicBezTo>
                    <a:cubicBezTo>
                      <a:pt x="132933" y="66762"/>
                      <a:pt x="141831" y="23933"/>
                      <a:pt x="130151" y="14478"/>
                    </a:cubicBezTo>
                    <a:cubicBezTo>
                      <a:pt x="118471" y="5023"/>
                      <a:pt x="101785" y="27271"/>
                      <a:pt x="80093" y="27827"/>
                    </a:cubicBezTo>
                    <a:cubicBezTo>
                      <a:pt x="58401" y="28383"/>
                      <a:pt x="0" y="-6658"/>
                      <a:pt x="0" y="112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>
                <a:extLst>
                  <a:ext uri="{FF2B5EF4-FFF2-40B4-BE49-F238E27FC236}">
                    <a16:creationId xmlns:a16="http://schemas.microsoft.com/office/drawing/2014/main" id="{AD1CFA57-3F7E-3456-181E-836A5AA9D9B0}"/>
                  </a:ext>
                </a:extLst>
              </p:cNvPr>
              <p:cNvSpPr/>
              <p:nvPr/>
            </p:nvSpPr>
            <p:spPr>
              <a:xfrm>
                <a:off x="5289409" y="5262568"/>
                <a:ext cx="200547" cy="512063"/>
              </a:xfrm>
              <a:custGeom>
                <a:avLst/>
                <a:gdLst>
                  <a:gd name="connsiteX0" fmla="*/ 133584 w 200547"/>
                  <a:gd name="connsiteY0" fmla="*/ 238 h 512063"/>
                  <a:gd name="connsiteX1" fmla="*/ 56827 w 200547"/>
                  <a:gd name="connsiteY1" fmla="*/ 110366 h 512063"/>
                  <a:gd name="connsiteX2" fmla="*/ 93537 w 200547"/>
                  <a:gd name="connsiteY2" fmla="*/ 240518 h 512063"/>
                  <a:gd name="connsiteX3" fmla="*/ 63502 w 200547"/>
                  <a:gd name="connsiteY3" fmla="*/ 190460 h 512063"/>
                  <a:gd name="connsiteX4" fmla="*/ 186979 w 200547"/>
                  <a:gd name="connsiteY4" fmla="*/ 374007 h 512063"/>
                  <a:gd name="connsiteX5" fmla="*/ 196991 w 200547"/>
                  <a:gd name="connsiteY5" fmla="*/ 510833 h 512063"/>
                  <a:gd name="connsiteX6" fmla="*/ 183642 w 200547"/>
                  <a:gd name="connsiteY6" fmla="*/ 434077 h 512063"/>
                  <a:gd name="connsiteX7" fmla="*/ 86863 w 200547"/>
                  <a:gd name="connsiteY7" fmla="*/ 310600 h 512063"/>
                  <a:gd name="connsiteX8" fmla="*/ 95 w 200547"/>
                  <a:gd name="connsiteY8" fmla="*/ 140401 h 512063"/>
                  <a:gd name="connsiteX9" fmla="*/ 133584 w 200547"/>
                  <a:gd name="connsiteY9" fmla="*/ 238 h 512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0547" h="512063">
                    <a:moveTo>
                      <a:pt x="133584" y="238"/>
                    </a:moveTo>
                    <a:cubicBezTo>
                      <a:pt x="143039" y="-4768"/>
                      <a:pt x="63501" y="70319"/>
                      <a:pt x="56827" y="110366"/>
                    </a:cubicBezTo>
                    <a:cubicBezTo>
                      <a:pt x="50153" y="150413"/>
                      <a:pt x="92425" y="227169"/>
                      <a:pt x="93537" y="240518"/>
                    </a:cubicBezTo>
                    <a:cubicBezTo>
                      <a:pt x="94649" y="253867"/>
                      <a:pt x="47928" y="168212"/>
                      <a:pt x="63502" y="190460"/>
                    </a:cubicBezTo>
                    <a:cubicBezTo>
                      <a:pt x="79076" y="212708"/>
                      <a:pt x="164731" y="320612"/>
                      <a:pt x="186979" y="374007"/>
                    </a:cubicBezTo>
                    <a:cubicBezTo>
                      <a:pt x="209227" y="427402"/>
                      <a:pt x="197547" y="500821"/>
                      <a:pt x="196991" y="510833"/>
                    </a:cubicBezTo>
                    <a:cubicBezTo>
                      <a:pt x="196435" y="520845"/>
                      <a:pt x="201997" y="467449"/>
                      <a:pt x="183642" y="434077"/>
                    </a:cubicBezTo>
                    <a:cubicBezTo>
                      <a:pt x="165287" y="400705"/>
                      <a:pt x="117454" y="359546"/>
                      <a:pt x="86863" y="310600"/>
                    </a:cubicBezTo>
                    <a:cubicBezTo>
                      <a:pt x="56272" y="261654"/>
                      <a:pt x="-2686" y="188235"/>
                      <a:pt x="95" y="140401"/>
                    </a:cubicBezTo>
                    <a:cubicBezTo>
                      <a:pt x="2876" y="92567"/>
                      <a:pt x="124129" y="5244"/>
                      <a:pt x="133584" y="2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>
                <a:extLst>
                  <a:ext uri="{FF2B5EF4-FFF2-40B4-BE49-F238E27FC236}">
                    <a16:creationId xmlns:a16="http://schemas.microsoft.com/office/drawing/2014/main" id="{D6323352-466D-BBB0-CEEF-EB57211270D5}"/>
                  </a:ext>
                </a:extLst>
              </p:cNvPr>
              <p:cNvSpPr/>
              <p:nvPr/>
            </p:nvSpPr>
            <p:spPr>
              <a:xfrm>
                <a:off x="4518309" y="5179313"/>
                <a:ext cx="690090" cy="698972"/>
              </a:xfrm>
              <a:custGeom>
                <a:avLst/>
                <a:gdLst>
                  <a:gd name="connsiteX0" fmla="*/ 295 w 690090"/>
                  <a:gd name="connsiteY0" fmla="*/ 62 h 698972"/>
                  <a:gd name="connsiteX1" fmla="*/ 87063 w 690090"/>
                  <a:gd name="connsiteY1" fmla="*/ 126877 h 698972"/>
                  <a:gd name="connsiteX2" fmla="*/ 107087 w 690090"/>
                  <a:gd name="connsiteY2" fmla="*/ 237005 h 698972"/>
                  <a:gd name="connsiteX3" fmla="*/ 177168 w 690090"/>
                  <a:gd name="connsiteY3" fmla="*/ 253691 h 698972"/>
                  <a:gd name="connsiteX4" fmla="*/ 384076 w 690090"/>
                  <a:gd name="connsiteY4" fmla="*/ 130214 h 698972"/>
                  <a:gd name="connsiteX5" fmla="*/ 243913 w 690090"/>
                  <a:gd name="connsiteY5" fmla="*/ 230331 h 698972"/>
                  <a:gd name="connsiteX6" fmla="*/ 427460 w 690090"/>
                  <a:gd name="connsiteY6" fmla="*/ 153575 h 698972"/>
                  <a:gd name="connsiteX7" fmla="*/ 580973 w 690090"/>
                  <a:gd name="connsiteY7" fmla="*/ 240342 h 698972"/>
                  <a:gd name="connsiteX8" fmla="*/ 524240 w 690090"/>
                  <a:gd name="connsiteY8" fmla="*/ 183610 h 698972"/>
                  <a:gd name="connsiteX9" fmla="*/ 600996 w 690090"/>
                  <a:gd name="connsiteY9" fmla="*/ 357145 h 698972"/>
                  <a:gd name="connsiteX10" fmla="*/ 614345 w 690090"/>
                  <a:gd name="connsiteY10" fmla="*/ 517332 h 698972"/>
                  <a:gd name="connsiteX11" fmla="*/ 604333 w 690090"/>
                  <a:gd name="connsiteY11" fmla="*/ 557379 h 698972"/>
                  <a:gd name="connsiteX12" fmla="*/ 687764 w 690090"/>
                  <a:gd name="connsiteY12" fmla="*/ 694205 h 698972"/>
                  <a:gd name="connsiteX13" fmla="*/ 664403 w 690090"/>
                  <a:gd name="connsiteY13" fmla="*/ 640810 h 698972"/>
                  <a:gd name="connsiteX14" fmla="*/ 637706 w 690090"/>
                  <a:gd name="connsiteY14" fmla="*/ 387180 h 698972"/>
                  <a:gd name="connsiteX15" fmla="*/ 544263 w 690090"/>
                  <a:gd name="connsiteY15" fmla="*/ 193621 h 698972"/>
                  <a:gd name="connsiteX16" fmla="*/ 467507 w 690090"/>
                  <a:gd name="connsiteY16" fmla="*/ 80156 h 698972"/>
                  <a:gd name="connsiteX17" fmla="*/ 527577 w 690090"/>
                  <a:gd name="connsiteY17" fmla="*/ 136888 h 698972"/>
                  <a:gd name="connsiteX18" fmla="*/ 364053 w 690090"/>
                  <a:gd name="connsiteY18" fmla="*/ 126877 h 698972"/>
                  <a:gd name="connsiteX19" fmla="*/ 160482 w 690090"/>
                  <a:gd name="connsiteY19" fmla="*/ 206970 h 698972"/>
                  <a:gd name="connsiteX20" fmla="*/ 120436 w 690090"/>
                  <a:gd name="connsiteY20" fmla="*/ 143563 h 698972"/>
                  <a:gd name="connsiteX21" fmla="*/ 295 w 690090"/>
                  <a:gd name="connsiteY21" fmla="*/ 62 h 698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0090" h="698972">
                    <a:moveTo>
                      <a:pt x="295" y="62"/>
                    </a:moveTo>
                    <a:cubicBezTo>
                      <a:pt x="-5267" y="-2719"/>
                      <a:pt x="69264" y="87387"/>
                      <a:pt x="87063" y="126877"/>
                    </a:cubicBezTo>
                    <a:cubicBezTo>
                      <a:pt x="104862" y="166367"/>
                      <a:pt x="92070" y="215869"/>
                      <a:pt x="107087" y="237005"/>
                    </a:cubicBezTo>
                    <a:cubicBezTo>
                      <a:pt x="122104" y="258141"/>
                      <a:pt x="131003" y="271490"/>
                      <a:pt x="177168" y="253691"/>
                    </a:cubicBezTo>
                    <a:cubicBezTo>
                      <a:pt x="223333" y="235893"/>
                      <a:pt x="372952" y="134107"/>
                      <a:pt x="384076" y="130214"/>
                    </a:cubicBezTo>
                    <a:cubicBezTo>
                      <a:pt x="395200" y="126321"/>
                      <a:pt x="236682" y="226438"/>
                      <a:pt x="243913" y="230331"/>
                    </a:cubicBezTo>
                    <a:cubicBezTo>
                      <a:pt x="251144" y="234224"/>
                      <a:pt x="371283" y="151907"/>
                      <a:pt x="427460" y="153575"/>
                    </a:cubicBezTo>
                    <a:cubicBezTo>
                      <a:pt x="483637" y="155244"/>
                      <a:pt x="564843" y="235336"/>
                      <a:pt x="580973" y="240342"/>
                    </a:cubicBezTo>
                    <a:cubicBezTo>
                      <a:pt x="597103" y="245348"/>
                      <a:pt x="520903" y="164143"/>
                      <a:pt x="524240" y="183610"/>
                    </a:cubicBezTo>
                    <a:cubicBezTo>
                      <a:pt x="527577" y="203077"/>
                      <a:pt x="585979" y="301525"/>
                      <a:pt x="600996" y="357145"/>
                    </a:cubicBezTo>
                    <a:cubicBezTo>
                      <a:pt x="616013" y="412765"/>
                      <a:pt x="613789" y="483960"/>
                      <a:pt x="614345" y="517332"/>
                    </a:cubicBezTo>
                    <a:cubicBezTo>
                      <a:pt x="614901" y="550704"/>
                      <a:pt x="592097" y="527900"/>
                      <a:pt x="604333" y="557379"/>
                    </a:cubicBezTo>
                    <a:cubicBezTo>
                      <a:pt x="616570" y="586858"/>
                      <a:pt x="677752" y="680300"/>
                      <a:pt x="687764" y="694205"/>
                    </a:cubicBezTo>
                    <a:cubicBezTo>
                      <a:pt x="697776" y="708110"/>
                      <a:pt x="672746" y="691981"/>
                      <a:pt x="664403" y="640810"/>
                    </a:cubicBezTo>
                    <a:cubicBezTo>
                      <a:pt x="656060" y="589639"/>
                      <a:pt x="657729" y="461712"/>
                      <a:pt x="637706" y="387180"/>
                    </a:cubicBezTo>
                    <a:cubicBezTo>
                      <a:pt x="617683" y="312649"/>
                      <a:pt x="572630" y="244792"/>
                      <a:pt x="544263" y="193621"/>
                    </a:cubicBezTo>
                    <a:cubicBezTo>
                      <a:pt x="515897" y="142450"/>
                      <a:pt x="470288" y="89612"/>
                      <a:pt x="467507" y="80156"/>
                    </a:cubicBezTo>
                    <a:cubicBezTo>
                      <a:pt x="464726" y="70700"/>
                      <a:pt x="544819" y="129101"/>
                      <a:pt x="527577" y="136888"/>
                    </a:cubicBezTo>
                    <a:cubicBezTo>
                      <a:pt x="510335" y="144675"/>
                      <a:pt x="425235" y="115197"/>
                      <a:pt x="364053" y="126877"/>
                    </a:cubicBezTo>
                    <a:cubicBezTo>
                      <a:pt x="302871" y="138557"/>
                      <a:pt x="201085" y="204189"/>
                      <a:pt x="160482" y="206970"/>
                    </a:cubicBezTo>
                    <a:cubicBezTo>
                      <a:pt x="119879" y="209751"/>
                      <a:pt x="142128" y="174154"/>
                      <a:pt x="120436" y="143563"/>
                    </a:cubicBezTo>
                    <a:cubicBezTo>
                      <a:pt x="98744" y="112972"/>
                      <a:pt x="5857" y="2843"/>
                      <a:pt x="295" y="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 58">
                <a:extLst>
                  <a:ext uri="{FF2B5EF4-FFF2-40B4-BE49-F238E27FC236}">
                    <a16:creationId xmlns:a16="http://schemas.microsoft.com/office/drawing/2014/main" id="{48D03BF2-A56C-2698-4A98-C94FF49CA91D}"/>
                  </a:ext>
                </a:extLst>
              </p:cNvPr>
              <p:cNvSpPr/>
              <p:nvPr/>
            </p:nvSpPr>
            <p:spPr>
              <a:xfrm>
                <a:off x="4368030" y="5379514"/>
                <a:ext cx="427049" cy="53979"/>
              </a:xfrm>
              <a:custGeom>
                <a:avLst/>
                <a:gdLst>
                  <a:gd name="connsiteX0" fmla="*/ 399 w 427049"/>
                  <a:gd name="connsiteY0" fmla="*/ 40141 h 53979"/>
                  <a:gd name="connsiteX1" fmla="*/ 200633 w 427049"/>
                  <a:gd name="connsiteY1" fmla="*/ 95 h 53979"/>
                  <a:gd name="connsiteX2" fmla="*/ 420890 w 427049"/>
                  <a:gd name="connsiteY2" fmla="*/ 53490 h 53979"/>
                  <a:gd name="connsiteX3" fmla="*/ 347471 w 427049"/>
                  <a:gd name="connsiteY3" fmla="*/ 26793 h 53979"/>
                  <a:gd name="connsiteX4" fmla="*/ 153912 w 427049"/>
                  <a:gd name="connsiteY4" fmla="*/ 30130 h 53979"/>
                  <a:gd name="connsiteX5" fmla="*/ 399 w 427049"/>
                  <a:gd name="connsiteY5" fmla="*/ 40141 h 53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7049" h="53979">
                    <a:moveTo>
                      <a:pt x="399" y="40141"/>
                    </a:moveTo>
                    <a:cubicBezTo>
                      <a:pt x="8186" y="35135"/>
                      <a:pt x="130551" y="-2130"/>
                      <a:pt x="200633" y="95"/>
                    </a:cubicBezTo>
                    <a:cubicBezTo>
                      <a:pt x="270715" y="2320"/>
                      <a:pt x="396417" y="49040"/>
                      <a:pt x="420890" y="53490"/>
                    </a:cubicBezTo>
                    <a:cubicBezTo>
                      <a:pt x="445363" y="57940"/>
                      <a:pt x="391967" y="30686"/>
                      <a:pt x="347471" y="26793"/>
                    </a:cubicBezTo>
                    <a:cubicBezTo>
                      <a:pt x="302975" y="22900"/>
                      <a:pt x="207307" y="26237"/>
                      <a:pt x="153912" y="30130"/>
                    </a:cubicBezTo>
                    <a:cubicBezTo>
                      <a:pt x="100517" y="34023"/>
                      <a:pt x="-7388" y="45147"/>
                      <a:pt x="399" y="4014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40B1A3FA-311A-9050-75C4-75B2311AD4A5}"/>
                  </a:ext>
                </a:extLst>
              </p:cNvPr>
              <p:cNvSpPr/>
              <p:nvPr/>
            </p:nvSpPr>
            <p:spPr>
              <a:xfrm>
                <a:off x="5877759" y="3602365"/>
                <a:ext cx="798242" cy="1015291"/>
              </a:xfrm>
              <a:custGeom>
                <a:avLst/>
                <a:gdLst>
                  <a:gd name="connsiteX0" fmla="*/ 15783 w 798242"/>
                  <a:gd name="connsiteY0" fmla="*/ 8514 h 1015291"/>
                  <a:gd name="connsiteX1" fmla="*/ 539727 w 798242"/>
                  <a:gd name="connsiteY1" fmla="*/ 435679 h 1015291"/>
                  <a:gd name="connsiteX2" fmla="*/ 386215 w 798242"/>
                  <a:gd name="connsiteY2" fmla="*/ 332225 h 1015291"/>
                  <a:gd name="connsiteX3" fmla="*/ 679891 w 798242"/>
                  <a:gd name="connsiteY3" fmla="*/ 555819 h 1015291"/>
                  <a:gd name="connsiteX4" fmla="*/ 739961 w 798242"/>
                  <a:gd name="connsiteY4" fmla="*/ 655936 h 1015291"/>
                  <a:gd name="connsiteX5" fmla="*/ 743298 w 798242"/>
                  <a:gd name="connsiteY5" fmla="*/ 585854 h 1015291"/>
                  <a:gd name="connsiteX6" fmla="*/ 790019 w 798242"/>
                  <a:gd name="connsiteY6" fmla="*/ 796099 h 1015291"/>
                  <a:gd name="connsiteX7" fmla="*/ 790019 w 798242"/>
                  <a:gd name="connsiteY7" fmla="*/ 736029 h 1015291"/>
                  <a:gd name="connsiteX8" fmla="*/ 796694 w 798242"/>
                  <a:gd name="connsiteY8" fmla="*/ 909565 h 1015291"/>
                  <a:gd name="connsiteX9" fmla="*/ 756647 w 798242"/>
                  <a:gd name="connsiteY9" fmla="*/ 1013019 h 1015291"/>
                  <a:gd name="connsiteX10" fmla="*/ 753310 w 798242"/>
                  <a:gd name="connsiteY10" fmla="*/ 812785 h 1015291"/>
                  <a:gd name="connsiteX11" fmla="*/ 739961 w 798242"/>
                  <a:gd name="connsiteY11" fmla="*/ 732692 h 1015291"/>
                  <a:gd name="connsiteX12" fmla="*/ 249388 w 798242"/>
                  <a:gd name="connsiteY12" fmla="*/ 285504 h 1015291"/>
                  <a:gd name="connsiteX13" fmla="*/ 352842 w 798242"/>
                  <a:gd name="connsiteY13" fmla="*/ 352248 h 1015291"/>
                  <a:gd name="connsiteX14" fmla="*/ 155946 w 798242"/>
                  <a:gd name="connsiteY14" fmla="*/ 165363 h 1015291"/>
                  <a:gd name="connsiteX15" fmla="*/ 15783 w 798242"/>
                  <a:gd name="connsiteY15" fmla="*/ 8514 h 1015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242" h="1015291">
                    <a:moveTo>
                      <a:pt x="15783" y="8514"/>
                    </a:moveTo>
                    <a:cubicBezTo>
                      <a:pt x="79747" y="53567"/>
                      <a:pt x="477988" y="381727"/>
                      <a:pt x="539727" y="435679"/>
                    </a:cubicBezTo>
                    <a:cubicBezTo>
                      <a:pt x="601466" y="489631"/>
                      <a:pt x="362854" y="312202"/>
                      <a:pt x="386215" y="332225"/>
                    </a:cubicBezTo>
                    <a:cubicBezTo>
                      <a:pt x="409576" y="352248"/>
                      <a:pt x="620934" y="501867"/>
                      <a:pt x="679891" y="555819"/>
                    </a:cubicBezTo>
                    <a:cubicBezTo>
                      <a:pt x="738848" y="609771"/>
                      <a:pt x="729393" y="650930"/>
                      <a:pt x="739961" y="655936"/>
                    </a:cubicBezTo>
                    <a:cubicBezTo>
                      <a:pt x="750529" y="660942"/>
                      <a:pt x="734955" y="562494"/>
                      <a:pt x="743298" y="585854"/>
                    </a:cubicBezTo>
                    <a:cubicBezTo>
                      <a:pt x="751641" y="609214"/>
                      <a:pt x="782232" y="771070"/>
                      <a:pt x="790019" y="796099"/>
                    </a:cubicBezTo>
                    <a:cubicBezTo>
                      <a:pt x="797806" y="821128"/>
                      <a:pt x="788907" y="717118"/>
                      <a:pt x="790019" y="736029"/>
                    </a:cubicBezTo>
                    <a:cubicBezTo>
                      <a:pt x="791132" y="754940"/>
                      <a:pt x="802256" y="863400"/>
                      <a:pt x="796694" y="909565"/>
                    </a:cubicBezTo>
                    <a:cubicBezTo>
                      <a:pt x="791132" y="955730"/>
                      <a:pt x="763878" y="1029149"/>
                      <a:pt x="756647" y="1013019"/>
                    </a:cubicBezTo>
                    <a:cubicBezTo>
                      <a:pt x="749416" y="996889"/>
                      <a:pt x="756091" y="859506"/>
                      <a:pt x="753310" y="812785"/>
                    </a:cubicBezTo>
                    <a:cubicBezTo>
                      <a:pt x="750529" y="766064"/>
                      <a:pt x="823948" y="820572"/>
                      <a:pt x="739961" y="732692"/>
                    </a:cubicBezTo>
                    <a:cubicBezTo>
                      <a:pt x="655974" y="644812"/>
                      <a:pt x="313908" y="348911"/>
                      <a:pt x="249388" y="285504"/>
                    </a:cubicBezTo>
                    <a:cubicBezTo>
                      <a:pt x="184868" y="222097"/>
                      <a:pt x="368416" y="372272"/>
                      <a:pt x="352842" y="352248"/>
                    </a:cubicBezTo>
                    <a:cubicBezTo>
                      <a:pt x="337268" y="332224"/>
                      <a:pt x="212679" y="221540"/>
                      <a:pt x="155946" y="165363"/>
                    </a:cubicBezTo>
                    <a:cubicBezTo>
                      <a:pt x="99213" y="109186"/>
                      <a:pt x="-48181" y="-36539"/>
                      <a:pt x="15783" y="85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>
                <a:extLst>
                  <a:ext uri="{FF2B5EF4-FFF2-40B4-BE49-F238E27FC236}">
                    <a16:creationId xmlns:a16="http://schemas.microsoft.com/office/drawing/2014/main" id="{3508A632-3510-8AA7-27E1-908F34EC9485}"/>
                  </a:ext>
                </a:extLst>
              </p:cNvPr>
              <p:cNvSpPr/>
              <p:nvPr/>
            </p:nvSpPr>
            <p:spPr>
              <a:xfrm>
                <a:off x="5188090" y="5656525"/>
                <a:ext cx="318466" cy="312711"/>
              </a:xfrm>
              <a:custGeom>
                <a:avLst/>
                <a:gdLst>
                  <a:gd name="connsiteX0" fmla="*/ 1297 w 318466"/>
                  <a:gd name="connsiteY0" fmla="*/ 200307 h 312711"/>
                  <a:gd name="connsiteX1" fmla="*/ 138123 w 318466"/>
                  <a:gd name="connsiteY1" fmla="*/ 60144 h 312711"/>
                  <a:gd name="connsiteX2" fmla="*/ 254926 w 318466"/>
                  <a:gd name="connsiteY2" fmla="*/ 110202 h 312711"/>
                  <a:gd name="connsiteX3" fmla="*/ 258263 w 318466"/>
                  <a:gd name="connsiteY3" fmla="*/ 186958 h 312711"/>
                  <a:gd name="connsiteX4" fmla="*/ 234903 w 318466"/>
                  <a:gd name="connsiteY4" fmla="*/ 310436 h 312711"/>
                  <a:gd name="connsiteX5" fmla="*/ 261601 w 318466"/>
                  <a:gd name="connsiteY5" fmla="*/ 260377 h 312711"/>
                  <a:gd name="connsiteX6" fmla="*/ 284961 w 318466"/>
                  <a:gd name="connsiteY6" fmla="*/ 176947 h 312711"/>
                  <a:gd name="connsiteX7" fmla="*/ 318333 w 318466"/>
                  <a:gd name="connsiteY7" fmla="*/ 6748 h 312711"/>
                  <a:gd name="connsiteX8" fmla="*/ 271612 w 318466"/>
                  <a:gd name="connsiteY8" fmla="*/ 43457 h 312711"/>
                  <a:gd name="connsiteX9" fmla="*/ 128111 w 318466"/>
                  <a:gd name="connsiteY9" fmla="*/ 74 h 312711"/>
                  <a:gd name="connsiteX10" fmla="*/ 211542 w 318466"/>
                  <a:gd name="connsiteY10" fmla="*/ 33446 h 312711"/>
                  <a:gd name="connsiteX11" fmla="*/ 78053 w 318466"/>
                  <a:gd name="connsiteY11" fmla="*/ 50132 h 312711"/>
                  <a:gd name="connsiteX12" fmla="*/ 1297 w 318466"/>
                  <a:gd name="connsiteY12" fmla="*/ 200307 h 312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8466" h="312711">
                    <a:moveTo>
                      <a:pt x="1297" y="200307"/>
                    </a:moveTo>
                    <a:cubicBezTo>
                      <a:pt x="11309" y="201976"/>
                      <a:pt x="95852" y="75161"/>
                      <a:pt x="138123" y="60144"/>
                    </a:cubicBezTo>
                    <a:cubicBezTo>
                      <a:pt x="180394" y="45127"/>
                      <a:pt x="234903" y="89066"/>
                      <a:pt x="254926" y="110202"/>
                    </a:cubicBezTo>
                    <a:cubicBezTo>
                      <a:pt x="274949" y="131338"/>
                      <a:pt x="261600" y="153586"/>
                      <a:pt x="258263" y="186958"/>
                    </a:cubicBezTo>
                    <a:cubicBezTo>
                      <a:pt x="254926" y="220330"/>
                      <a:pt x="234347" y="298200"/>
                      <a:pt x="234903" y="310436"/>
                    </a:cubicBezTo>
                    <a:cubicBezTo>
                      <a:pt x="235459" y="322672"/>
                      <a:pt x="253258" y="282625"/>
                      <a:pt x="261601" y="260377"/>
                    </a:cubicBezTo>
                    <a:cubicBezTo>
                      <a:pt x="269944" y="238129"/>
                      <a:pt x="275506" y="219218"/>
                      <a:pt x="284961" y="176947"/>
                    </a:cubicBezTo>
                    <a:cubicBezTo>
                      <a:pt x="294416" y="134676"/>
                      <a:pt x="320558" y="28996"/>
                      <a:pt x="318333" y="6748"/>
                    </a:cubicBezTo>
                    <a:cubicBezTo>
                      <a:pt x="316108" y="-15500"/>
                      <a:pt x="303316" y="44569"/>
                      <a:pt x="271612" y="43457"/>
                    </a:cubicBezTo>
                    <a:cubicBezTo>
                      <a:pt x="239908" y="42345"/>
                      <a:pt x="138123" y="1742"/>
                      <a:pt x="128111" y="74"/>
                    </a:cubicBezTo>
                    <a:cubicBezTo>
                      <a:pt x="118099" y="-1595"/>
                      <a:pt x="219885" y="25103"/>
                      <a:pt x="211542" y="33446"/>
                    </a:cubicBezTo>
                    <a:cubicBezTo>
                      <a:pt x="203199" y="41789"/>
                      <a:pt x="114762" y="27328"/>
                      <a:pt x="78053" y="50132"/>
                    </a:cubicBezTo>
                    <a:cubicBezTo>
                      <a:pt x="41344" y="72936"/>
                      <a:pt x="-8715" y="198638"/>
                      <a:pt x="1297" y="20030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 61">
                <a:extLst>
                  <a:ext uri="{FF2B5EF4-FFF2-40B4-BE49-F238E27FC236}">
                    <a16:creationId xmlns:a16="http://schemas.microsoft.com/office/drawing/2014/main" id="{9CE2A060-685C-8B79-9547-AF50AF61EFD1}"/>
                  </a:ext>
                </a:extLst>
              </p:cNvPr>
              <p:cNvSpPr/>
              <p:nvPr/>
            </p:nvSpPr>
            <p:spPr>
              <a:xfrm>
                <a:off x="5149284" y="5766543"/>
                <a:ext cx="353676" cy="227441"/>
              </a:xfrm>
              <a:custGeom>
                <a:avLst/>
                <a:gdLst>
                  <a:gd name="connsiteX0" fmla="*/ 56 w 353676"/>
                  <a:gd name="connsiteY0" fmla="*/ 184 h 227441"/>
                  <a:gd name="connsiteX1" fmla="*/ 156906 w 353676"/>
                  <a:gd name="connsiteY1" fmla="*/ 126999 h 227441"/>
                  <a:gd name="connsiteX2" fmla="*/ 350465 w 353676"/>
                  <a:gd name="connsiteY2" fmla="*/ 227115 h 227441"/>
                  <a:gd name="connsiteX3" fmla="*/ 270371 w 353676"/>
                  <a:gd name="connsiteY3" fmla="*/ 157034 h 227441"/>
                  <a:gd name="connsiteX4" fmla="*/ 173592 w 353676"/>
                  <a:gd name="connsiteY4" fmla="*/ 100301 h 227441"/>
                  <a:gd name="connsiteX5" fmla="*/ 56 w 353676"/>
                  <a:gd name="connsiteY5" fmla="*/ 184 h 227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3676" h="227441">
                    <a:moveTo>
                      <a:pt x="56" y="184"/>
                    </a:moveTo>
                    <a:cubicBezTo>
                      <a:pt x="-2725" y="4634"/>
                      <a:pt x="98505" y="89177"/>
                      <a:pt x="156906" y="126999"/>
                    </a:cubicBezTo>
                    <a:cubicBezTo>
                      <a:pt x="215308" y="164821"/>
                      <a:pt x="331554" y="222109"/>
                      <a:pt x="350465" y="227115"/>
                    </a:cubicBezTo>
                    <a:cubicBezTo>
                      <a:pt x="369376" y="232121"/>
                      <a:pt x="299850" y="178170"/>
                      <a:pt x="270371" y="157034"/>
                    </a:cubicBezTo>
                    <a:cubicBezTo>
                      <a:pt x="240892" y="135898"/>
                      <a:pt x="213639" y="127555"/>
                      <a:pt x="173592" y="100301"/>
                    </a:cubicBezTo>
                    <a:cubicBezTo>
                      <a:pt x="133545" y="73047"/>
                      <a:pt x="2837" y="-4266"/>
                      <a:pt x="56" y="1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 62">
                <a:extLst>
                  <a:ext uri="{FF2B5EF4-FFF2-40B4-BE49-F238E27FC236}">
                    <a16:creationId xmlns:a16="http://schemas.microsoft.com/office/drawing/2014/main" id="{9B5F55C2-5EC8-A9A6-156D-D8DB7C62AA9F}"/>
                  </a:ext>
                </a:extLst>
              </p:cNvPr>
              <p:cNvSpPr/>
              <p:nvPr/>
            </p:nvSpPr>
            <p:spPr>
              <a:xfrm>
                <a:off x="4843761" y="4692075"/>
                <a:ext cx="475903" cy="441738"/>
              </a:xfrm>
              <a:custGeom>
                <a:avLst/>
                <a:gdLst>
                  <a:gd name="connsiteX0" fmla="*/ 472440 w 475903"/>
                  <a:gd name="connsiteY0" fmla="*/ 65 h 441738"/>
                  <a:gd name="connsiteX1" fmla="*/ 325603 w 475903"/>
                  <a:gd name="connsiteY1" fmla="*/ 96845 h 441738"/>
                  <a:gd name="connsiteX2" fmla="*/ 175427 w 475903"/>
                  <a:gd name="connsiteY2" fmla="*/ 263706 h 441738"/>
                  <a:gd name="connsiteX3" fmla="*/ 48613 w 475903"/>
                  <a:gd name="connsiteY3" fmla="*/ 440579 h 441738"/>
                  <a:gd name="connsiteX4" fmla="*/ 68636 w 475903"/>
                  <a:gd name="connsiteY4" fmla="*/ 343799 h 441738"/>
                  <a:gd name="connsiteX5" fmla="*/ 8566 w 475903"/>
                  <a:gd name="connsiteY5" fmla="*/ 417218 h 441738"/>
                  <a:gd name="connsiteX6" fmla="*/ 285556 w 475903"/>
                  <a:gd name="connsiteY6" fmla="*/ 63472 h 441738"/>
                  <a:gd name="connsiteX7" fmla="*/ 108683 w 475903"/>
                  <a:gd name="connsiteY7" fmla="*/ 213648 h 441738"/>
                  <a:gd name="connsiteX8" fmla="*/ 312254 w 475903"/>
                  <a:gd name="connsiteY8" fmla="*/ 56798 h 441738"/>
                  <a:gd name="connsiteX9" fmla="*/ 172090 w 475903"/>
                  <a:gd name="connsiteY9" fmla="*/ 110194 h 441738"/>
                  <a:gd name="connsiteX10" fmla="*/ 472440 w 475903"/>
                  <a:gd name="connsiteY10" fmla="*/ 65 h 441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5903" h="441738">
                    <a:moveTo>
                      <a:pt x="472440" y="65"/>
                    </a:moveTo>
                    <a:cubicBezTo>
                      <a:pt x="498026" y="-2160"/>
                      <a:pt x="375105" y="52905"/>
                      <a:pt x="325603" y="96845"/>
                    </a:cubicBezTo>
                    <a:cubicBezTo>
                      <a:pt x="276101" y="140785"/>
                      <a:pt x="221592" y="206417"/>
                      <a:pt x="175427" y="263706"/>
                    </a:cubicBezTo>
                    <a:cubicBezTo>
                      <a:pt x="129262" y="320995"/>
                      <a:pt x="66412" y="427230"/>
                      <a:pt x="48613" y="440579"/>
                    </a:cubicBezTo>
                    <a:cubicBezTo>
                      <a:pt x="30814" y="453928"/>
                      <a:pt x="75310" y="347692"/>
                      <a:pt x="68636" y="343799"/>
                    </a:cubicBezTo>
                    <a:cubicBezTo>
                      <a:pt x="61962" y="339906"/>
                      <a:pt x="-27587" y="463939"/>
                      <a:pt x="8566" y="417218"/>
                    </a:cubicBezTo>
                    <a:cubicBezTo>
                      <a:pt x="44719" y="370497"/>
                      <a:pt x="268870" y="97400"/>
                      <a:pt x="285556" y="63472"/>
                    </a:cubicBezTo>
                    <a:cubicBezTo>
                      <a:pt x="302242" y="29544"/>
                      <a:pt x="104233" y="214760"/>
                      <a:pt x="108683" y="213648"/>
                    </a:cubicBezTo>
                    <a:cubicBezTo>
                      <a:pt x="113133" y="212536"/>
                      <a:pt x="301686" y="74040"/>
                      <a:pt x="312254" y="56798"/>
                    </a:cubicBezTo>
                    <a:cubicBezTo>
                      <a:pt x="322822" y="39556"/>
                      <a:pt x="144836" y="122430"/>
                      <a:pt x="172090" y="110194"/>
                    </a:cubicBezTo>
                    <a:cubicBezTo>
                      <a:pt x="199344" y="97958"/>
                      <a:pt x="446854" y="2290"/>
                      <a:pt x="472440" y="6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 1023">
                <a:extLst>
                  <a:ext uri="{FF2B5EF4-FFF2-40B4-BE49-F238E27FC236}">
                    <a16:creationId xmlns:a16="http://schemas.microsoft.com/office/drawing/2014/main" id="{288C1DD7-7793-3687-245C-29A3830D4044}"/>
                  </a:ext>
                </a:extLst>
              </p:cNvPr>
              <p:cNvSpPr/>
              <p:nvPr/>
            </p:nvSpPr>
            <p:spPr>
              <a:xfrm>
                <a:off x="4566313" y="4547408"/>
                <a:ext cx="340490" cy="578719"/>
              </a:xfrm>
              <a:custGeom>
                <a:avLst/>
                <a:gdLst>
                  <a:gd name="connsiteX0" fmla="*/ 2350 w 340490"/>
                  <a:gd name="connsiteY0" fmla="*/ 1231 h 578719"/>
                  <a:gd name="connsiteX1" fmla="*/ 215932 w 340490"/>
                  <a:gd name="connsiteY1" fmla="*/ 154744 h 578719"/>
                  <a:gd name="connsiteX2" fmla="*/ 215932 w 340490"/>
                  <a:gd name="connsiteY2" fmla="*/ 121372 h 578719"/>
                  <a:gd name="connsiteX3" fmla="*/ 282677 w 340490"/>
                  <a:gd name="connsiteY3" fmla="*/ 234837 h 578719"/>
                  <a:gd name="connsiteX4" fmla="*/ 282677 w 340490"/>
                  <a:gd name="connsiteY4" fmla="*/ 284896 h 578719"/>
                  <a:gd name="connsiteX5" fmla="*/ 302700 w 340490"/>
                  <a:gd name="connsiteY5" fmla="*/ 244849 h 578719"/>
                  <a:gd name="connsiteX6" fmla="*/ 336072 w 340490"/>
                  <a:gd name="connsiteY6" fmla="*/ 398361 h 578719"/>
                  <a:gd name="connsiteX7" fmla="*/ 339410 w 340490"/>
                  <a:gd name="connsiteY7" fmla="*/ 575234 h 578719"/>
                  <a:gd name="connsiteX8" fmla="*/ 329398 w 340490"/>
                  <a:gd name="connsiteY8" fmla="*/ 505153 h 578719"/>
                  <a:gd name="connsiteX9" fmla="*/ 306037 w 340490"/>
                  <a:gd name="connsiteY9" fmla="*/ 375001 h 578719"/>
                  <a:gd name="connsiteX10" fmla="*/ 255979 w 340490"/>
                  <a:gd name="connsiteY10" fmla="*/ 475118 h 578719"/>
                  <a:gd name="connsiteX11" fmla="*/ 249305 w 340490"/>
                  <a:gd name="connsiteY11" fmla="*/ 324942 h 578719"/>
                  <a:gd name="connsiteX12" fmla="*/ 112478 w 340490"/>
                  <a:gd name="connsiteY12" fmla="*/ 94674 h 578719"/>
                  <a:gd name="connsiteX13" fmla="*/ 2350 w 340490"/>
                  <a:gd name="connsiteY13" fmla="*/ 1231 h 578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40490" h="578719">
                    <a:moveTo>
                      <a:pt x="2350" y="1231"/>
                    </a:moveTo>
                    <a:cubicBezTo>
                      <a:pt x="19592" y="11243"/>
                      <a:pt x="180335" y="134721"/>
                      <a:pt x="215932" y="154744"/>
                    </a:cubicBezTo>
                    <a:cubicBezTo>
                      <a:pt x="251529" y="174768"/>
                      <a:pt x="204808" y="108023"/>
                      <a:pt x="215932" y="121372"/>
                    </a:cubicBezTo>
                    <a:cubicBezTo>
                      <a:pt x="227056" y="134721"/>
                      <a:pt x="271553" y="207583"/>
                      <a:pt x="282677" y="234837"/>
                    </a:cubicBezTo>
                    <a:cubicBezTo>
                      <a:pt x="293801" y="262091"/>
                      <a:pt x="279340" y="283227"/>
                      <a:pt x="282677" y="284896"/>
                    </a:cubicBezTo>
                    <a:cubicBezTo>
                      <a:pt x="286014" y="286565"/>
                      <a:pt x="293801" y="225938"/>
                      <a:pt x="302700" y="244849"/>
                    </a:cubicBezTo>
                    <a:cubicBezTo>
                      <a:pt x="311599" y="263760"/>
                      <a:pt x="329954" y="343297"/>
                      <a:pt x="336072" y="398361"/>
                    </a:cubicBezTo>
                    <a:cubicBezTo>
                      <a:pt x="342190" y="453425"/>
                      <a:pt x="340522" y="557435"/>
                      <a:pt x="339410" y="575234"/>
                    </a:cubicBezTo>
                    <a:cubicBezTo>
                      <a:pt x="338298" y="593033"/>
                      <a:pt x="334960" y="538525"/>
                      <a:pt x="329398" y="505153"/>
                    </a:cubicBezTo>
                    <a:cubicBezTo>
                      <a:pt x="323836" y="471781"/>
                      <a:pt x="318273" y="380007"/>
                      <a:pt x="306037" y="375001"/>
                    </a:cubicBezTo>
                    <a:cubicBezTo>
                      <a:pt x="293801" y="369995"/>
                      <a:pt x="265434" y="483461"/>
                      <a:pt x="255979" y="475118"/>
                    </a:cubicBezTo>
                    <a:cubicBezTo>
                      <a:pt x="246524" y="466775"/>
                      <a:pt x="273222" y="388349"/>
                      <a:pt x="249305" y="324942"/>
                    </a:cubicBezTo>
                    <a:cubicBezTo>
                      <a:pt x="225388" y="261535"/>
                      <a:pt x="158087" y="145289"/>
                      <a:pt x="112478" y="94674"/>
                    </a:cubicBezTo>
                    <a:cubicBezTo>
                      <a:pt x="66869" y="44060"/>
                      <a:pt x="-14892" y="-8781"/>
                      <a:pt x="2350" y="12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 1024">
                <a:extLst>
                  <a:ext uri="{FF2B5EF4-FFF2-40B4-BE49-F238E27FC236}">
                    <a16:creationId xmlns:a16="http://schemas.microsoft.com/office/drawing/2014/main" id="{17BA6750-4A1A-0D9A-6B09-4188AC887E0B}"/>
                  </a:ext>
                </a:extLst>
              </p:cNvPr>
              <p:cNvSpPr/>
              <p:nvPr/>
            </p:nvSpPr>
            <p:spPr>
              <a:xfrm>
                <a:off x="4250832" y="3763632"/>
                <a:ext cx="329978" cy="869927"/>
              </a:xfrm>
              <a:custGeom>
                <a:avLst/>
                <a:gdLst>
                  <a:gd name="connsiteX0" fmla="*/ 794 w 329978"/>
                  <a:gd name="connsiteY0" fmla="*/ 4096 h 869927"/>
                  <a:gd name="connsiteX1" fmla="*/ 221051 w 329978"/>
                  <a:gd name="connsiteY1" fmla="*/ 297772 h 869927"/>
                  <a:gd name="connsiteX2" fmla="*/ 231063 w 329978"/>
                  <a:gd name="connsiteY2" fmla="*/ 214342 h 869927"/>
                  <a:gd name="connsiteX3" fmla="*/ 297807 w 329978"/>
                  <a:gd name="connsiteY3" fmla="*/ 411238 h 869927"/>
                  <a:gd name="connsiteX4" fmla="*/ 281121 w 329978"/>
                  <a:gd name="connsiteY4" fmla="*/ 604797 h 869927"/>
                  <a:gd name="connsiteX5" fmla="*/ 257761 w 329978"/>
                  <a:gd name="connsiteY5" fmla="*/ 868438 h 869927"/>
                  <a:gd name="connsiteX6" fmla="*/ 291133 w 329978"/>
                  <a:gd name="connsiteY6" fmla="*/ 704914 h 869927"/>
                  <a:gd name="connsiteX7" fmla="*/ 327842 w 329978"/>
                  <a:gd name="connsiteY7" fmla="*/ 554739 h 869927"/>
                  <a:gd name="connsiteX8" fmla="*/ 297807 w 329978"/>
                  <a:gd name="connsiteY8" fmla="*/ 371191 h 869927"/>
                  <a:gd name="connsiteX9" fmla="*/ 74213 w 329978"/>
                  <a:gd name="connsiteY9" fmla="*/ 44143 h 869927"/>
                  <a:gd name="connsiteX10" fmla="*/ 144295 w 329978"/>
                  <a:gd name="connsiteY10" fmla="*/ 120899 h 869927"/>
                  <a:gd name="connsiteX11" fmla="*/ 794 w 329978"/>
                  <a:gd name="connsiteY11" fmla="*/ 4096 h 869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9978" h="869927">
                    <a:moveTo>
                      <a:pt x="794" y="4096"/>
                    </a:moveTo>
                    <a:cubicBezTo>
                      <a:pt x="13587" y="33575"/>
                      <a:pt x="182673" y="262731"/>
                      <a:pt x="221051" y="297772"/>
                    </a:cubicBezTo>
                    <a:cubicBezTo>
                      <a:pt x="259429" y="332813"/>
                      <a:pt x="218270" y="195431"/>
                      <a:pt x="231063" y="214342"/>
                    </a:cubicBezTo>
                    <a:cubicBezTo>
                      <a:pt x="243856" y="233253"/>
                      <a:pt x="289464" y="346162"/>
                      <a:pt x="297807" y="411238"/>
                    </a:cubicBezTo>
                    <a:cubicBezTo>
                      <a:pt x="306150" y="476314"/>
                      <a:pt x="287795" y="528597"/>
                      <a:pt x="281121" y="604797"/>
                    </a:cubicBezTo>
                    <a:cubicBezTo>
                      <a:pt x="274447" y="680997"/>
                      <a:pt x="256092" y="851752"/>
                      <a:pt x="257761" y="868438"/>
                    </a:cubicBezTo>
                    <a:cubicBezTo>
                      <a:pt x="259430" y="885124"/>
                      <a:pt x="279453" y="757197"/>
                      <a:pt x="291133" y="704914"/>
                    </a:cubicBezTo>
                    <a:cubicBezTo>
                      <a:pt x="302813" y="652631"/>
                      <a:pt x="326730" y="610359"/>
                      <a:pt x="327842" y="554739"/>
                    </a:cubicBezTo>
                    <a:cubicBezTo>
                      <a:pt x="328954" y="499119"/>
                      <a:pt x="340079" y="456290"/>
                      <a:pt x="297807" y="371191"/>
                    </a:cubicBezTo>
                    <a:cubicBezTo>
                      <a:pt x="255535" y="286092"/>
                      <a:pt x="99798" y="85858"/>
                      <a:pt x="74213" y="44143"/>
                    </a:cubicBezTo>
                    <a:cubicBezTo>
                      <a:pt x="48628" y="2428"/>
                      <a:pt x="154863" y="128130"/>
                      <a:pt x="144295" y="120899"/>
                    </a:cubicBezTo>
                    <a:cubicBezTo>
                      <a:pt x="133727" y="113668"/>
                      <a:pt x="-11999" y="-25383"/>
                      <a:pt x="794" y="409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 1026">
                <a:extLst>
                  <a:ext uri="{FF2B5EF4-FFF2-40B4-BE49-F238E27FC236}">
                    <a16:creationId xmlns:a16="http://schemas.microsoft.com/office/drawing/2014/main" id="{94EFCA7B-46CE-E618-F413-8CEA50FDB20B}"/>
                  </a:ext>
                </a:extLst>
              </p:cNvPr>
              <p:cNvSpPr/>
              <p:nvPr/>
            </p:nvSpPr>
            <p:spPr>
              <a:xfrm>
                <a:off x="4175149" y="3697447"/>
                <a:ext cx="1075352" cy="317285"/>
              </a:xfrm>
              <a:custGeom>
                <a:avLst/>
                <a:gdLst>
                  <a:gd name="connsiteX0" fmla="*/ 6396 w 1075352"/>
                  <a:gd name="connsiteY0" fmla="*/ 73619 h 317285"/>
                  <a:gd name="connsiteX1" fmla="*/ 490293 w 1075352"/>
                  <a:gd name="connsiteY1" fmla="*/ 133689 h 317285"/>
                  <a:gd name="connsiteX2" fmla="*/ 617108 w 1075352"/>
                  <a:gd name="connsiteY2" fmla="*/ 153712 h 317285"/>
                  <a:gd name="connsiteX3" fmla="*/ 573724 w 1075352"/>
                  <a:gd name="connsiteY3" fmla="*/ 73619 h 317285"/>
                  <a:gd name="connsiteX4" fmla="*/ 763946 w 1075352"/>
                  <a:gd name="connsiteY4" fmla="*/ 193759 h 317285"/>
                  <a:gd name="connsiteX5" fmla="*/ 1070971 w 1075352"/>
                  <a:gd name="connsiteY5" fmla="*/ 317236 h 317285"/>
                  <a:gd name="connsiteX6" fmla="*/ 914121 w 1075352"/>
                  <a:gd name="connsiteY6" fmla="*/ 207108 h 317285"/>
                  <a:gd name="connsiteX7" fmla="*/ 496968 w 1075352"/>
                  <a:gd name="connsiteY7" fmla="*/ 86968 h 317285"/>
                  <a:gd name="connsiteX8" fmla="*/ 83152 w 1075352"/>
                  <a:gd name="connsiteY8" fmla="*/ 200 h 317285"/>
                  <a:gd name="connsiteX9" fmla="*/ 203292 w 1075352"/>
                  <a:gd name="connsiteY9" fmla="*/ 63607 h 317285"/>
                  <a:gd name="connsiteX10" fmla="*/ 6396 w 1075352"/>
                  <a:gd name="connsiteY10" fmla="*/ 73619 h 317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75352" h="317285">
                    <a:moveTo>
                      <a:pt x="6396" y="73619"/>
                    </a:moveTo>
                    <a:cubicBezTo>
                      <a:pt x="54230" y="85299"/>
                      <a:pt x="388508" y="120340"/>
                      <a:pt x="490293" y="133689"/>
                    </a:cubicBezTo>
                    <a:cubicBezTo>
                      <a:pt x="592078" y="147038"/>
                      <a:pt x="603203" y="163724"/>
                      <a:pt x="617108" y="153712"/>
                    </a:cubicBezTo>
                    <a:cubicBezTo>
                      <a:pt x="631013" y="143700"/>
                      <a:pt x="549251" y="66945"/>
                      <a:pt x="573724" y="73619"/>
                    </a:cubicBezTo>
                    <a:cubicBezTo>
                      <a:pt x="598197" y="80293"/>
                      <a:pt x="681072" y="153156"/>
                      <a:pt x="763946" y="193759"/>
                    </a:cubicBezTo>
                    <a:cubicBezTo>
                      <a:pt x="846821" y="234362"/>
                      <a:pt x="1045942" y="315011"/>
                      <a:pt x="1070971" y="317236"/>
                    </a:cubicBezTo>
                    <a:cubicBezTo>
                      <a:pt x="1096000" y="319461"/>
                      <a:pt x="1009788" y="245486"/>
                      <a:pt x="914121" y="207108"/>
                    </a:cubicBezTo>
                    <a:cubicBezTo>
                      <a:pt x="818454" y="168730"/>
                      <a:pt x="635463" y="121453"/>
                      <a:pt x="496968" y="86968"/>
                    </a:cubicBezTo>
                    <a:cubicBezTo>
                      <a:pt x="358473" y="52483"/>
                      <a:pt x="132098" y="4093"/>
                      <a:pt x="83152" y="200"/>
                    </a:cubicBezTo>
                    <a:cubicBezTo>
                      <a:pt x="34206" y="-3693"/>
                      <a:pt x="212191" y="50258"/>
                      <a:pt x="203292" y="63607"/>
                    </a:cubicBezTo>
                    <a:cubicBezTo>
                      <a:pt x="194393" y="76956"/>
                      <a:pt x="-41438" y="61939"/>
                      <a:pt x="6396" y="736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 1027">
                <a:extLst>
                  <a:ext uri="{FF2B5EF4-FFF2-40B4-BE49-F238E27FC236}">
                    <a16:creationId xmlns:a16="http://schemas.microsoft.com/office/drawing/2014/main" id="{0A045CF0-A4BC-2550-592B-8CD6654B4633}"/>
                  </a:ext>
                </a:extLst>
              </p:cNvPr>
              <p:cNvSpPr/>
              <p:nvPr/>
            </p:nvSpPr>
            <p:spPr>
              <a:xfrm>
                <a:off x="4499630" y="4358391"/>
                <a:ext cx="673265" cy="233716"/>
              </a:xfrm>
              <a:custGeom>
                <a:avLst/>
                <a:gdLst>
                  <a:gd name="connsiteX0" fmla="*/ 2288 w 673265"/>
                  <a:gd name="connsiteY0" fmla="*/ 233632 h 233716"/>
                  <a:gd name="connsiteX1" fmla="*/ 376058 w 673265"/>
                  <a:gd name="connsiteY1" fmla="*/ 53422 h 233716"/>
                  <a:gd name="connsiteX2" fmla="*/ 669734 w 673265"/>
                  <a:gd name="connsiteY2" fmla="*/ 36736 h 233716"/>
                  <a:gd name="connsiteX3" fmla="*/ 546256 w 673265"/>
                  <a:gd name="connsiteY3" fmla="*/ 23387 h 233716"/>
                  <a:gd name="connsiteX4" fmla="*/ 292627 w 673265"/>
                  <a:gd name="connsiteY4" fmla="*/ 27 h 233716"/>
                  <a:gd name="connsiteX5" fmla="*/ 325999 w 673265"/>
                  <a:gd name="connsiteY5" fmla="*/ 20050 h 233716"/>
                  <a:gd name="connsiteX6" fmla="*/ 222545 w 673265"/>
                  <a:gd name="connsiteY6" fmla="*/ 76783 h 233716"/>
                  <a:gd name="connsiteX7" fmla="*/ 2288 w 673265"/>
                  <a:gd name="connsiteY7" fmla="*/ 233632 h 23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3265" h="233716">
                    <a:moveTo>
                      <a:pt x="2288" y="233632"/>
                    </a:moveTo>
                    <a:cubicBezTo>
                      <a:pt x="27873" y="229739"/>
                      <a:pt x="264817" y="86238"/>
                      <a:pt x="376058" y="53422"/>
                    </a:cubicBezTo>
                    <a:cubicBezTo>
                      <a:pt x="487299" y="20606"/>
                      <a:pt x="641368" y="41742"/>
                      <a:pt x="669734" y="36736"/>
                    </a:cubicBezTo>
                    <a:cubicBezTo>
                      <a:pt x="698100" y="31730"/>
                      <a:pt x="546256" y="23387"/>
                      <a:pt x="546256" y="23387"/>
                    </a:cubicBezTo>
                    <a:cubicBezTo>
                      <a:pt x="483405" y="17269"/>
                      <a:pt x="329336" y="583"/>
                      <a:pt x="292627" y="27"/>
                    </a:cubicBezTo>
                    <a:cubicBezTo>
                      <a:pt x="255918" y="-529"/>
                      <a:pt x="337679" y="7257"/>
                      <a:pt x="325999" y="20050"/>
                    </a:cubicBezTo>
                    <a:cubicBezTo>
                      <a:pt x="314319" y="32843"/>
                      <a:pt x="272047" y="47304"/>
                      <a:pt x="222545" y="76783"/>
                    </a:cubicBezTo>
                    <a:cubicBezTo>
                      <a:pt x="173043" y="106262"/>
                      <a:pt x="-23297" y="237525"/>
                      <a:pt x="2288" y="2336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 1028">
                <a:extLst>
                  <a:ext uri="{FF2B5EF4-FFF2-40B4-BE49-F238E27FC236}">
                    <a16:creationId xmlns:a16="http://schemas.microsoft.com/office/drawing/2014/main" id="{F5D01E32-F843-B67E-9530-EEB1E74B8FB1}"/>
                  </a:ext>
                </a:extLst>
              </p:cNvPr>
              <p:cNvSpPr/>
              <p:nvPr/>
            </p:nvSpPr>
            <p:spPr>
              <a:xfrm>
                <a:off x="4323412" y="2404803"/>
                <a:ext cx="1007417" cy="1647104"/>
              </a:xfrm>
              <a:custGeom>
                <a:avLst/>
                <a:gdLst>
                  <a:gd name="connsiteX0" fmla="*/ 28582 w 1007417"/>
                  <a:gd name="connsiteY0" fmla="*/ 15263 h 1647104"/>
                  <a:gd name="connsiteX1" fmla="*/ 599223 w 1007417"/>
                  <a:gd name="connsiteY1" fmla="*/ 620280 h 1647104"/>
                  <a:gd name="connsiteX2" fmla="*/ 578597 w 1007417"/>
                  <a:gd name="connsiteY2" fmla="*/ 565278 h 1647104"/>
                  <a:gd name="connsiteX3" fmla="*/ 777977 w 1007417"/>
                  <a:gd name="connsiteY3" fmla="*/ 854036 h 1647104"/>
                  <a:gd name="connsiteX4" fmla="*/ 991108 w 1007417"/>
                  <a:gd name="connsiteY4" fmla="*/ 1245922 h 1647104"/>
                  <a:gd name="connsiteX5" fmla="*/ 991108 w 1007417"/>
                  <a:gd name="connsiteY5" fmla="*/ 1197795 h 1647104"/>
                  <a:gd name="connsiteX6" fmla="*/ 977358 w 1007417"/>
                  <a:gd name="connsiteY6" fmla="*/ 1630932 h 1647104"/>
                  <a:gd name="connsiteX7" fmla="*/ 991108 w 1007417"/>
                  <a:gd name="connsiteY7" fmla="*/ 1514054 h 1647104"/>
                  <a:gd name="connsiteX8" fmla="*/ 936107 w 1007417"/>
                  <a:gd name="connsiteY8" fmla="*/ 1129044 h 1647104"/>
                  <a:gd name="connsiteX9" fmla="*/ 509845 w 1007417"/>
                  <a:gd name="connsiteY9" fmla="*/ 551528 h 1647104"/>
                  <a:gd name="connsiteX10" fmla="*/ 585472 w 1007417"/>
                  <a:gd name="connsiteY10" fmla="*/ 668406 h 1647104"/>
                  <a:gd name="connsiteX11" fmla="*/ 234838 w 1007417"/>
                  <a:gd name="connsiteY11" fmla="*/ 304021 h 1647104"/>
                  <a:gd name="connsiteX12" fmla="*/ 97334 w 1007417"/>
                  <a:gd name="connsiteY12" fmla="*/ 194018 h 1647104"/>
                  <a:gd name="connsiteX13" fmla="*/ 28582 w 1007417"/>
                  <a:gd name="connsiteY13" fmla="*/ 15263 h 1647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07417" h="1647104">
                    <a:moveTo>
                      <a:pt x="28582" y="15263"/>
                    </a:moveTo>
                    <a:cubicBezTo>
                      <a:pt x="112230" y="86307"/>
                      <a:pt x="507554" y="528611"/>
                      <a:pt x="599223" y="620280"/>
                    </a:cubicBezTo>
                    <a:cubicBezTo>
                      <a:pt x="690892" y="711949"/>
                      <a:pt x="548805" y="526319"/>
                      <a:pt x="578597" y="565278"/>
                    </a:cubicBezTo>
                    <a:cubicBezTo>
                      <a:pt x="608389" y="604237"/>
                      <a:pt x="709225" y="740595"/>
                      <a:pt x="777977" y="854036"/>
                    </a:cubicBezTo>
                    <a:cubicBezTo>
                      <a:pt x="846729" y="967477"/>
                      <a:pt x="955586" y="1188629"/>
                      <a:pt x="991108" y="1245922"/>
                    </a:cubicBezTo>
                    <a:cubicBezTo>
                      <a:pt x="1026630" y="1303215"/>
                      <a:pt x="993400" y="1133627"/>
                      <a:pt x="991108" y="1197795"/>
                    </a:cubicBezTo>
                    <a:cubicBezTo>
                      <a:pt x="988816" y="1261963"/>
                      <a:pt x="977358" y="1578222"/>
                      <a:pt x="977358" y="1630932"/>
                    </a:cubicBezTo>
                    <a:cubicBezTo>
                      <a:pt x="977358" y="1683642"/>
                      <a:pt x="997983" y="1597702"/>
                      <a:pt x="991108" y="1514054"/>
                    </a:cubicBezTo>
                    <a:cubicBezTo>
                      <a:pt x="984233" y="1430406"/>
                      <a:pt x="1016318" y="1289465"/>
                      <a:pt x="936107" y="1129044"/>
                    </a:cubicBezTo>
                    <a:cubicBezTo>
                      <a:pt x="855897" y="968623"/>
                      <a:pt x="568284" y="628301"/>
                      <a:pt x="509845" y="551528"/>
                    </a:cubicBezTo>
                    <a:cubicBezTo>
                      <a:pt x="451406" y="474755"/>
                      <a:pt x="631307" y="709657"/>
                      <a:pt x="585472" y="668406"/>
                    </a:cubicBezTo>
                    <a:cubicBezTo>
                      <a:pt x="539638" y="627155"/>
                      <a:pt x="316194" y="383086"/>
                      <a:pt x="234838" y="304021"/>
                    </a:cubicBezTo>
                    <a:cubicBezTo>
                      <a:pt x="153482" y="224956"/>
                      <a:pt x="125981" y="246728"/>
                      <a:pt x="97334" y="194018"/>
                    </a:cubicBezTo>
                    <a:cubicBezTo>
                      <a:pt x="68687" y="141308"/>
                      <a:pt x="-55066" y="-55781"/>
                      <a:pt x="28582" y="1526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 1029">
                <a:extLst>
                  <a:ext uri="{FF2B5EF4-FFF2-40B4-BE49-F238E27FC236}">
                    <a16:creationId xmlns:a16="http://schemas.microsoft.com/office/drawing/2014/main" id="{141E33AD-5A80-A57B-E734-B3BDD1BBF599}"/>
                  </a:ext>
                </a:extLst>
              </p:cNvPr>
              <p:cNvSpPr/>
              <p:nvPr/>
            </p:nvSpPr>
            <p:spPr>
              <a:xfrm>
                <a:off x="4302584" y="2349739"/>
                <a:ext cx="1762852" cy="1481616"/>
              </a:xfrm>
              <a:custGeom>
                <a:avLst/>
                <a:gdLst>
                  <a:gd name="connsiteX0" fmla="*/ 1284 w 1762852"/>
                  <a:gd name="connsiteY0" fmla="*/ 8450 h 1481616"/>
                  <a:gd name="connsiteX1" fmla="*/ 269416 w 1762852"/>
                  <a:gd name="connsiteY1" fmla="*/ 49702 h 1481616"/>
                  <a:gd name="connsiteX2" fmla="*/ 716303 w 1762852"/>
                  <a:gd name="connsiteY2" fmla="*/ 441587 h 1481616"/>
                  <a:gd name="connsiteX3" fmla="*/ 681927 w 1762852"/>
                  <a:gd name="connsiteY3" fmla="*/ 379711 h 1481616"/>
                  <a:gd name="connsiteX4" fmla="*/ 1073813 w 1762852"/>
                  <a:gd name="connsiteY4" fmla="*/ 799097 h 1481616"/>
                  <a:gd name="connsiteX5" fmla="*/ 1073813 w 1762852"/>
                  <a:gd name="connsiteY5" fmla="*/ 750971 h 1481616"/>
                  <a:gd name="connsiteX6" fmla="*/ 1445073 w 1762852"/>
                  <a:gd name="connsiteY6" fmla="*/ 1156607 h 1481616"/>
                  <a:gd name="connsiteX7" fmla="*/ 1761332 w 1762852"/>
                  <a:gd name="connsiteY7" fmla="*/ 1479741 h 1481616"/>
                  <a:gd name="connsiteX8" fmla="*/ 1541326 w 1762852"/>
                  <a:gd name="connsiteY8" fmla="*/ 1259735 h 1481616"/>
                  <a:gd name="connsiteX9" fmla="*/ 1025687 w 1762852"/>
                  <a:gd name="connsiteY9" fmla="*/ 675344 h 1481616"/>
                  <a:gd name="connsiteX10" fmla="*/ 626926 w 1762852"/>
                  <a:gd name="connsiteY10" fmla="*/ 255957 h 1481616"/>
                  <a:gd name="connsiteX11" fmla="*/ 475672 w 1762852"/>
                  <a:gd name="connsiteY11" fmla="*/ 132204 h 1481616"/>
                  <a:gd name="connsiteX12" fmla="*/ 180039 w 1762852"/>
                  <a:gd name="connsiteY12" fmla="*/ 77202 h 1481616"/>
                  <a:gd name="connsiteX13" fmla="*/ 1284 w 1762852"/>
                  <a:gd name="connsiteY13" fmla="*/ 8450 h 1481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62852" h="1481616">
                    <a:moveTo>
                      <a:pt x="1284" y="8450"/>
                    </a:moveTo>
                    <a:cubicBezTo>
                      <a:pt x="16180" y="3867"/>
                      <a:pt x="150246" y="-22488"/>
                      <a:pt x="269416" y="49702"/>
                    </a:cubicBezTo>
                    <a:cubicBezTo>
                      <a:pt x="388586" y="121892"/>
                      <a:pt x="647551" y="386586"/>
                      <a:pt x="716303" y="441587"/>
                    </a:cubicBezTo>
                    <a:cubicBezTo>
                      <a:pt x="785055" y="496588"/>
                      <a:pt x="622342" y="320126"/>
                      <a:pt x="681927" y="379711"/>
                    </a:cubicBezTo>
                    <a:cubicBezTo>
                      <a:pt x="741512" y="439296"/>
                      <a:pt x="1008499" y="737220"/>
                      <a:pt x="1073813" y="799097"/>
                    </a:cubicBezTo>
                    <a:cubicBezTo>
                      <a:pt x="1139127" y="860974"/>
                      <a:pt x="1011936" y="691386"/>
                      <a:pt x="1073813" y="750971"/>
                    </a:cubicBezTo>
                    <a:cubicBezTo>
                      <a:pt x="1135690" y="810556"/>
                      <a:pt x="1330487" y="1035145"/>
                      <a:pt x="1445073" y="1156607"/>
                    </a:cubicBezTo>
                    <a:cubicBezTo>
                      <a:pt x="1559660" y="1278069"/>
                      <a:pt x="1745290" y="1462553"/>
                      <a:pt x="1761332" y="1479741"/>
                    </a:cubicBezTo>
                    <a:cubicBezTo>
                      <a:pt x="1777374" y="1496929"/>
                      <a:pt x="1663934" y="1393801"/>
                      <a:pt x="1541326" y="1259735"/>
                    </a:cubicBezTo>
                    <a:cubicBezTo>
                      <a:pt x="1418719" y="1125669"/>
                      <a:pt x="1178087" y="842640"/>
                      <a:pt x="1025687" y="675344"/>
                    </a:cubicBezTo>
                    <a:cubicBezTo>
                      <a:pt x="873287" y="508048"/>
                      <a:pt x="718595" y="346480"/>
                      <a:pt x="626926" y="255957"/>
                    </a:cubicBezTo>
                    <a:cubicBezTo>
                      <a:pt x="535257" y="165434"/>
                      <a:pt x="550153" y="161996"/>
                      <a:pt x="475672" y="132204"/>
                    </a:cubicBezTo>
                    <a:cubicBezTo>
                      <a:pt x="401191" y="102412"/>
                      <a:pt x="255666" y="93244"/>
                      <a:pt x="180039" y="77202"/>
                    </a:cubicBezTo>
                    <a:cubicBezTo>
                      <a:pt x="104412" y="61160"/>
                      <a:pt x="-13612" y="13033"/>
                      <a:pt x="1284" y="845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 1030">
                <a:extLst>
                  <a:ext uri="{FF2B5EF4-FFF2-40B4-BE49-F238E27FC236}">
                    <a16:creationId xmlns:a16="http://schemas.microsoft.com/office/drawing/2014/main" id="{9A0897C5-4187-657E-D102-1BF023ACC9CC}"/>
                  </a:ext>
                </a:extLst>
              </p:cNvPr>
              <p:cNvSpPr/>
              <p:nvPr/>
            </p:nvSpPr>
            <p:spPr>
              <a:xfrm>
                <a:off x="5416142" y="2391453"/>
                <a:ext cx="650368" cy="1430597"/>
              </a:xfrm>
              <a:custGeom>
                <a:avLst/>
                <a:gdLst>
                  <a:gd name="connsiteX0" fmla="*/ 1506 w 650368"/>
                  <a:gd name="connsiteY0" fmla="*/ 1112 h 1430597"/>
                  <a:gd name="connsiteX1" fmla="*/ 434643 w 650368"/>
                  <a:gd name="connsiteY1" fmla="*/ 578628 h 1430597"/>
                  <a:gd name="connsiteX2" fmla="*/ 530896 w 650368"/>
                  <a:gd name="connsiteY2" fmla="*/ 1004890 h 1430597"/>
                  <a:gd name="connsiteX3" fmla="*/ 510270 w 650368"/>
                  <a:gd name="connsiteY3" fmla="*/ 860511 h 1430597"/>
                  <a:gd name="connsiteX4" fmla="*/ 647774 w 650368"/>
                  <a:gd name="connsiteY4" fmla="*/ 1417401 h 1430597"/>
                  <a:gd name="connsiteX5" fmla="*/ 572147 w 650368"/>
                  <a:gd name="connsiteY5" fmla="*/ 1190520 h 1430597"/>
                  <a:gd name="connsiteX6" fmla="*/ 249013 w 650368"/>
                  <a:gd name="connsiteY6" fmla="*/ 475500 h 1430597"/>
                  <a:gd name="connsiteX7" fmla="*/ 290264 w 650368"/>
                  <a:gd name="connsiteY7" fmla="*/ 434249 h 1430597"/>
                  <a:gd name="connsiteX8" fmla="*/ 1506 w 650368"/>
                  <a:gd name="connsiteY8" fmla="*/ 1112 h 1430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368" h="1430597">
                    <a:moveTo>
                      <a:pt x="1506" y="1112"/>
                    </a:moveTo>
                    <a:cubicBezTo>
                      <a:pt x="25569" y="25175"/>
                      <a:pt x="346411" y="411332"/>
                      <a:pt x="434643" y="578628"/>
                    </a:cubicBezTo>
                    <a:cubicBezTo>
                      <a:pt x="522875" y="745924"/>
                      <a:pt x="518292" y="957910"/>
                      <a:pt x="530896" y="1004890"/>
                    </a:cubicBezTo>
                    <a:cubicBezTo>
                      <a:pt x="543500" y="1051870"/>
                      <a:pt x="490790" y="791759"/>
                      <a:pt x="510270" y="860511"/>
                    </a:cubicBezTo>
                    <a:cubicBezTo>
                      <a:pt x="529750" y="929263"/>
                      <a:pt x="637461" y="1362400"/>
                      <a:pt x="647774" y="1417401"/>
                    </a:cubicBezTo>
                    <a:cubicBezTo>
                      <a:pt x="658087" y="1472402"/>
                      <a:pt x="638607" y="1347503"/>
                      <a:pt x="572147" y="1190520"/>
                    </a:cubicBezTo>
                    <a:cubicBezTo>
                      <a:pt x="505687" y="1033537"/>
                      <a:pt x="295994" y="601545"/>
                      <a:pt x="249013" y="475500"/>
                    </a:cubicBezTo>
                    <a:cubicBezTo>
                      <a:pt x="202033" y="349455"/>
                      <a:pt x="331515" y="517897"/>
                      <a:pt x="290264" y="434249"/>
                    </a:cubicBezTo>
                    <a:cubicBezTo>
                      <a:pt x="249013" y="350601"/>
                      <a:pt x="-22557" y="-22951"/>
                      <a:pt x="1506" y="11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 1031">
                <a:extLst>
                  <a:ext uri="{FF2B5EF4-FFF2-40B4-BE49-F238E27FC236}">
                    <a16:creationId xmlns:a16="http://schemas.microsoft.com/office/drawing/2014/main" id="{89B526C0-A488-D3F5-876A-60EDFE42892A}"/>
                  </a:ext>
                </a:extLst>
              </p:cNvPr>
              <p:cNvSpPr/>
              <p:nvPr/>
            </p:nvSpPr>
            <p:spPr>
              <a:xfrm>
                <a:off x="5478520" y="2346395"/>
                <a:ext cx="1421175" cy="2054878"/>
              </a:xfrm>
              <a:custGeom>
                <a:avLst/>
                <a:gdLst>
                  <a:gd name="connsiteX0" fmla="*/ 1005 w 1421175"/>
                  <a:gd name="connsiteY0" fmla="*/ 4919 h 2054878"/>
                  <a:gd name="connsiteX1" fmla="*/ 420391 w 1421175"/>
                  <a:gd name="connsiteY1" fmla="*/ 362429 h 2054878"/>
                  <a:gd name="connsiteX2" fmla="*/ 379140 w 1421175"/>
                  <a:gd name="connsiteY2" fmla="*/ 334928 h 2054878"/>
                  <a:gd name="connsiteX3" fmla="*/ 647272 w 1421175"/>
                  <a:gd name="connsiteY3" fmla="*/ 671813 h 2054878"/>
                  <a:gd name="connsiteX4" fmla="*/ 709149 w 1421175"/>
                  <a:gd name="connsiteY4" fmla="*/ 967446 h 2054878"/>
                  <a:gd name="connsiteX5" fmla="*/ 722900 w 1421175"/>
                  <a:gd name="connsiteY5" fmla="*/ 829942 h 2054878"/>
                  <a:gd name="connsiteX6" fmla="*/ 853528 w 1421175"/>
                  <a:gd name="connsiteY6" fmla="*/ 1015572 h 2054878"/>
                  <a:gd name="connsiteX7" fmla="*/ 908530 w 1421175"/>
                  <a:gd name="connsiteY7" fmla="*/ 1269954 h 2054878"/>
                  <a:gd name="connsiteX8" fmla="*/ 1149161 w 1421175"/>
                  <a:gd name="connsiteY8" fmla="*/ 1675590 h 2054878"/>
                  <a:gd name="connsiteX9" fmla="*/ 1004782 w 1421175"/>
                  <a:gd name="connsiteY9" fmla="*/ 1634339 h 2054878"/>
                  <a:gd name="connsiteX10" fmla="*/ 1252289 w 1421175"/>
                  <a:gd name="connsiteY10" fmla="*/ 1799343 h 2054878"/>
                  <a:gd name="connsiteX11" fmla="*/ 1348542 w 1421175"/>
                  <a:gd name="connsiteY11" fmla="*/ 1929972 h 2054878"/>
                  <a:gd name="connsiteX12" fmla="*/ 1410418 w 1421175"/>
                  <a:gd name="connsiteY12" fmla="*/ 2053725 h 2054878"/>
                  <a:gd name="connsiteX13" fmla="*/ 1376042 w 1421175"/>
                  <a:gd name="connsiteY13" fmla="*/ 1854345 h 2054878"/>
                  <a:gd name="connsiteX14" fmla="*/ 991032 w 1421175"/>
                  <a:gd name="connsiteY14" fmla="*/ 1551837 h 2054878"/>
                  <a:gd name="connsiteX15" fmla="*/ 791651 w 1421175"/>
                  <a:gd name="connsiteY15" fmla="*/ 1043073 h 2054878"/>
                  <a:gd name="connsiteX16" fmla="*/ 523519 w 1421175"/>
                  <a:gd name="connsiteY16" fmla="*/ 424306 h 2054878"/>
                  <a:gd name="connsiteX17" fmla="*/ 310388 w 1421175"/>
                  <a:gd name="connsiteY17" fmla="*/ 169924 h 2054878"/>
                  <a:gd name="connsiteX18" fmla="*/ 1005 w 1421175"/>
                  <a:gd name="connsiteY18" fmla="*/ 4919 h 205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21175" h="2054878">
                    <a:moveTo>
                      <a:pt x="1005" y="4919"/>
                    </a:moveTo>
                    <a:cubicBezTo>
                      <a:pt x="19339" y="37003"/>
                      <a:pt x="420391" y="362429"/>
                      <a:pt x="420391" y="362429"/>
                    </a:cubicBezTo>
                    <a:cubicBezTo>
                      <a:pt x="483413" y="417430"/>
                      <a:pt x="341327" y="283364"/>
                      <a:pt x="379140" y="334928"/>
                    </a:cubicBezTo>
                    <a:cubicBezTo>
                      <a:pt x="416953" y="386492"/>
                      <a:pt x="592271" y="566393"/>
                      <a:pt x="647272" y="671813"/>
                    </a:cubicBezTo>
                    <a:cubicBezTo>
                      <a:pt x="702273" y="777233"/>
                      <a:pt x="696544" y="941091"/>
                      <a:pt x="709149" y="967446"/>
                    </a:cubicBezTo>
                    <a:cubicBezTo>
                      <a:pt x="721754" y="993801"/>
                      <a:pt x="698837" y="821921"/>
                      <a:pt x="722900" y="829942"/>
                    </a:cubicBezTo>
                    <a:cubicBezTo>
                      <a:pt x="746963" y="837963"/>
                      <a:pt x="822590" y="942237"/>
                      <a:pt x="853528" y="1015572"/>
                    </a:cubicBezTo>
                    <a:cubicBezTo>
                      <a:pt x="884466" y="1088907"/>
                      <a:pt x="859258" y="1159951"/>
                      <a:pt x="908530" y="1269954"/>
                    </a:cubicBezTo>
                    <a:cubicBezTo>
                      <a:pt x="957802" y="1379957"/>
                      <a:pt x="1133119" y="1614859"/>
                      <a:pt x="1149161" y="1675590"/>
                    </a:cubicBezTo>
                    <a:cubicBezTo>
                      <a:pt x="1165203" y="1736321"/>
                      <a:pt x="987594" y="1613714"/>
                      <a:pt x="1004782" y="1634339"/>
                    </a:cubicBezTo>
                    <a:cubicBezTo>
                      <a:pt x="1021970" y="1654964"/>
                      <a:pt x="1194996" y="1750071"/>
                      <a:pt x="1252289" y="1799343"/>
                    </a:cubicBezTo>
                    <a:cubicBezTo>
                      <a:pt x="1309582" y="1848615"/>
                      <a:pt x="1322187" y="1887575"/>
                      <a:pt x="1348542" y="1929972"/>
                    </a:cubicBezTo>
                    <a:cubicBezTo>
                      <a:pt x="1374897" y="1972369"/>
                      <a:pt x="1405835" y="2066330"/>
                      <a:pt x="1410418" y="2053725"/>
                    </a:cubicBezTo>
                    <a:cubicBezTo>
                      <a:pt x="1415001" y="2041120"/>
                      <a:pt x="1445940" y="1937993"/>
                      <a:pt x="1376042" y="1854345"/>
                    </a:cubicBezTo>
                    <a:cubicBezTo>
                      <a:pt x="1306144" y="1770697"/>
                      <a:pt x="1088431" y="1687049"/>
                      <a:pt x="991032" y="1551837"/>
                    </a:cubicBezTo>
                    <a:cubicBezTo>
                      <a:pt x="893634" y="1416625"/>
                      <a:pt x="869570" y="1230995"/>
                      <a:pt x="791651" y="1043073"/>
                    </a:cubicBezTo>
                    <a:cubicBezTo>
                      <a:pt x="713732" y="855151"/>
                      <a:pt x="603729" y="569831"/>
                      <a:pt x="523519" y="424306"/>
                    </a:cubicBezTo>
                    <a:cubicBezTo>
                      <a:pt x="443309" y="278781"/>
                      <a:pt x="400911" y="234092"/>
                      <a:pt x="310388" y="169924"/>
                    </a:cubicBezTo>
                    <a:cubicBezTo>
                      <a:pt x="219865" y="105756"/>
                      <a:pt x="-17329" y="-27165"/>
                      <a:pt x="1005" y="49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 1032">
                <a:extLst>
                  <a:ext uri="{FF2B5EF4-FFF2-40B4-BE49-F238E27FC236}">
                    <a16:creationId xmlns:a16="http://schemas.microsoft.com/office/drawing/2014/main" id="{3BEFC2AF-69B4-7C24-1EB5-9E17F7C91404}"/>
                  </a:ext>
                </a:extLst>
              </p:cNvPr>
              <p:cNvSpPr/>
              <p:nvPr/>
            </p:nvSpPr>
            <p:spPr>
              <a:xfrm>
                <a:off x="3301533" y="2701148"/>
                <a:ext cx="1288256" cy="1728679"/>
              </a:xfrm>
              <a:custGeom>
                <a:avLst/>
                <a:gdLst>
                  <a:gd name="connsiteX0" fmla="*/ 259814 w 1288256"/>
                  <a:gd name="connsiteY0" fmla="*/ 801 h 1728679"/>
                  <a:gd name="connsiteX1" fmla="*/ 149811 w 1288256"/>
                  <a:gd name="connsiteY1" fmla="*/ 372061 h 1728679"/>
                  <a:gd name="connsiteX2" fmla="*/ 204813 w 1288256"/>
                  <a:gd name="connsiteY2" fmla="*/ 750196 h 1728679"/>
                  <a:gd name="connsiteX3" fmla="*/ 197938 w 1288256"/>
                  <a:gd name="connsiteY3" fmla="*/ 640193 h 1728679"/>
                  <a:gd name="connsiteX4" fmla="*/ 314816 w 1288256"/>
                  <a:gd name="connsiteY4" fmla="*/ 1052705 h 1728679"/>
                  <a:gd name="connsiteX5" fmla="*/ 493571 w 1288256"/>
                  <a:gd name="connsiteY5" fmla="*/ 1272711 h 1728679"/>
                  <a:gd name="connsiteX6" fmla="*/ 486696 w 1288256"/>
                  <a:gd name="connsiteY6" fmla="*/ 1231460 h 1728679"/>
                  <a:gd name="connsiteX7" fmla="*/ 727327 w 1288256"/>
                  <a:gd name="connsiteY7" fmla="*/ 1472091 h 1728679"/>
                  <a:gd name="connsiteX8" fmla="*/ 954208 w 1288256"/>
                  <a:gd name="connsiteY8" fmla="*/ 1602720 h 1728679"/>
                  <a:gd name="connsiteX9" fmla="*/ 1284217 w 1288256"/>
                  <a:gd name="connsiteY9" fmla="*/ 1726473 h 1728679"/>
                  <a:gd name="connsiteX10" fmla="*/ 1146714 w 1288256"/>
                  <a:gd name="connsiteY10" fmla="*/ 1685222 h 1728679"/>
                  <a:gd name="connsiteX11" fmla="*/ 768578 w 1288256"/>
                  <a:gd name="connsiteY11" fmla="*/ 1575219 h 1728679"/>
                  <a:gd name="connsiteX12" fmla="*/ 136061 w 1288256"/>
                  <a:gd name="connsiteY12" fmla="*/ 880825 h 1728679"/>
                  <a:gd name="connsiteX13" fmla="*/ 156687 w 1288256"/>
                  <a:gd name="connsiteY13" fmla="*/ 922076 h 1728679"/>
                  <a:gd name="connsiteX14" fmla="*/ 81059 w 1288256"/>
                  <a:gd name="connsiteY14" fmla="*/ 365186 h 1728679"/>
                  <a:gd name="connsiteX15" fmla="*/ 5432 w 1288256"/>
                  <a:gd name="connsiteY15" fmla="*/ 475189 h 1728679"/>
                  <a:gd name="connsiteX16" fmla="*/ 259814 w 1288256"/>
                  <a:gd name="connsiteY16" fmla="*/ 801 h 1728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88256" h="1728679">
                    <a:moveTo>
                      <a:pt x="259814" y="801"/>
                    </a:moveTo>
                    <a:cubicBezTo>
                      <a:pt x="283877" y="-16387"/>
                      <a:pt x="158978" y="247162"/>
                      <a:pt x="149811" y="372061"/>
                    </a:cubicBezTo>
                    <a:cubicBezTo>
                      <a:pt x="140644" y="496960"/>
                      <a:pt x="196792" y="705508"/>
                      <a:pt x="204813" y="750196"/>
                    </a:cubicBezTo>
                    <a:cubicBezTo>
                      <a:pt x="212834" y="794884"/>
                      <a:pt x="179604" y="589775"/>
                      <a:pt x="197938" y="640193"/>
                    </a:cubicBezTo>
                    <a:cubicBezTo>
                      <a:pt x="216272" y="690611"/>
                      <a:pt x="265544" y="947285"/>
                      <a:pt x="314816" y="1052705"/>
                    </a:cubicBezTo>
                    <a:cubicBezTo>
                      <a:pt x="364088" y="1158125"/>
                      <a:pt x="493571" y="1272711"/>
                      <a:pt x="493571" y="1272711"/>
                    </a:cubicBezTo>
                    <a:cubicBezTo>
                      <a:pt x="522218" y="1302503"/>
                      <a:pt x="447737" y="1198230"/>
                      <a:pt x="486696" y="1231460"/>
                    </a:cubicBezTo>
                    <a:cubicBezTo>
                      <a:pt x="525655" y="1264690"/>
                      <a:pt x="649408" y="1410214"/>
                      <a:pt x="727327" y="1472091"/>
                    </a:cubicBezTo>
                    <a:cubicBezTo>
                      <a:pt x="805246" y="1533968"/>
                      <a:pt x="861393" y="1560323"/>
                      <a:pt x="954208" y="1602720"/>
                    </a:cubicBezTo>
                    <a:cubicBezTo>
                      <a:pt x="1047023" y="1645117"/>
                      <a:pt x="1252133" y="1712723"/>
                      <a:pt x="1284217" y="1726473"/>
                    </a:cubicBezTo>
                    <a:cubicBezTo>
                      <a:pt x="1316301" y="1740223"/>
                      <a:pt x="1146714" y="1685222"/>
                      <a:pt x="1146714" y="1685222"/>
                    </a:cubicBezTo>
                    <a:cubicBezTo>
                      <a:pt x="1060774" y="1660013"/>
                      <a:pt x="937020" y="1709285"/>
                      <a:pt x="768578" y="1575219"/>
                    </a:cubicBezTo>
                    <a:cubicBezTo>
                      <a:pt x="600136" y="1441153"/>
                      <a:pt x="238043" y="989682"/>
                      <a:pt x="136061" y="880825"/>
                    </a:cubicBezTo>
                    <a:cubicBezTo>
                      <a:pt x="34079" y="771968"/>
                      <a:pt x="165854" y="1008016"/>
                      <a:pt x="156687" y="922076"/>
                    </a:cubicBezTo>
                    <a:cubicBezTo>
                      <a:pt x="147520" y="836136"/>
                      <a:pt x="106268" y="439667"/>
                      <a:pt x="81059" y="365186"/>
                    </a:cubicBezTo>
                    <a:cubicBezTo>
                      <a:pt x="55850" y="290705"/>
                      <a:pt x="-20923" y="535920"/>
                      <a:pt x="5432" y="475189"/>
                    </a:cubicBezTo>
                    <a:cubicBezTo>
                      <a:pt x="31787" y="414458"/>
                      <a:pt x="235751" y="17989"/>
                      <a:pt x="259814" y="80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EA298DAA-174E-051A-AB11-6DBA008C5765}"/>
                  </a:ext>
                </a:extLst>
              </p:cNvPr>
              <p:cNvSpPr/>
              <p:nvPr/>
            </p:nvSpPr>
            <p:spPr>
              <a:xfrm>
                <a:off x="3533277" y="3561347"/>
                <a:ext cx="1064626" cy="643314"/>
              </a:xfrm>
              <a:custGeom>
                <a:avLst/>
                <a:gdLst>
                  <a:gd name="connsiteX0" fmla="*/ 570 w 1064626"/>
                  <a:gd name="connsiteY0" fmla="*/ 0 h 643314"/>
                  <a:gd name="connsiteX1" fmla="*/ 268702 w 1064626"/>
                  <a:gd name="connsiteY1" fmla="*/ 343760 h 643314"/>
                  <a:gd name="connsiteX2" fmla="*/ 234326 w 1064626"/>
                  <a:gd name="connsiteY2" fmla="*/ 288758 h 643314"/>
                  <a:gd name="connsiteX3" fmla="*/ 529959 w 1064626"/>
                  <a:gd name="connsiteY3" fmla="*/ 515639 h 643314"/>
                  <a:gd name="connsiteX4" fmla="*/ 784341 w 1064626"/>
                  <a:gd name="connsiteY4" fmla="*/ 591267 h 643314"/>
                  <a:gd name="connsiteX5" fmla="*/ 694964 w 1064626"/>
                  <a:gd name="connsiteY5" fmla="*/ 529390 h 643314"/>
                  <a:gd name="connsiteX6" fmla="*/ 976846 w 1064626"/>
                  <a:gd name="connsiteY6" fmla="*/ 632518 h 643314"/>
                  <a:gd name="connsiteX7" fmla="*/ 1059349 w 1064626"/>
                  <a:gd name="connsiteY7" fmla="*/ 639393 h 643314"/>
                  <a:gd name="connsiteX8" fmla="*/ 853093 w 1064626"/>
                  <a:gd name="connsiteY8" fmla="*/ 625642 h 643314"/>
                  <a:gd name="connsiteX9" fmla="*/ 536834 w 1064626"/>
                  <a:gd name="connsiteY9" fmla="*/ 536265 h 643314"/>
                  <a:gd name="connsiteX10" fmla="*/ 206825 w 1064626"/>
                  <a:gd name="connsiteY10" fmla="*/ 343760 h 643314"/>
                  <a:gd name="connsiteX11" fmla="*/ 570 w 1064626"/>
                  <a:gd name="connsiteY11" fmla="*/ 0 h 64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64626" h="643314">
                    <a:moveTo>
                      <a:pt x="570" y="0"/>
                    </a:moveTo>
                    <a:cubicBezTo>
                      <a:pt x="10883" y="0"/>
                      <a:pt x="268702" y="343760"/>
                      <a:pt x="268702" y="343760"/>
                    </a:cubicBezTo>
                    <a:cubicBezTo>
                      <a:pt x="307661" y="391886"/>
                      <a:pt x="190783" y="260112"/>
                      <a:pt x="234326" y="288758"/>
                    </a:cubicBezTo>
                    <a:cubicBezTo>
                      <a:pt x="277869" y="317404"/>
                      <a:pt x="438290" y="465221"/>
                      <a:pt x="529959" y="515639"/>
                    </a:cubicBezTo>
                    <a:cubicBezTo>
                      <a:pt x="621628" y="566057"/>
                      <a:pt x="756840" y="588975"/>
                      <a:pt x="784341" y="591267"/>
                    </a:cubicBezTo>
                    <a:cubicBezTo>
                      <a:pt x="811842" y="593559"/>
                      <a:pt x="662880" y="522515"/>
                      <a:pt x="694964" y="529390"/>
                    </a:cubicBezTo>
                    <a:cubicBezTo>
                      <a:pt x="727048" y="536265"/>
                      <a:pt x="916115" y="614184"/>
                      <a:pt x="976846" y="632518"/>
                    </a:cubicBezTo>
                    <a:cubicBezTo>
                      <a:pt x="1037577" y="650852"/>
                      <a:pt x="1079974" y="640539"/>
                      <a:pt x="1059349" y="639393"/>
                    </a:cubicBezTo>
                    <a:cubicBezTo>
                      <a:pt x="1038724" y="638247"/>
                      <a:pt x="940179" y="642830"/>
                      <a:pt x="853093" y="625642"/>
                    </a:cubicBezTo>
                    <a:cubicBezTo>
                      <a:pt x="766007" y="608454"/>
                      <a:pt x="644545" y="583245"/>
                      <a:pt x="536834" y="536265"/>
                    </a:cubicBezTo>
                    <a:cubicBezTo>
                      <a:pt x="429123" y="489285"/>
                      <a:pt x="291619" y="430846"/>
                      <a:pt x="206825" y="343760"/>
                    </a:cubicBezTo>
                    <a:cubicBezTo>
                      <a:pt x="122031" y="256674"/>
                      <a:pt x="-9743" y="0"/>
                      <a:pt x="570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 1034">
                <a:extLst>
                  <a:ext uri="{FF2B5EF4-FFF2-40B4-BE49-F238E27FC236}">
                    <a16:creationId xmlns:a16="http://schemas.microsoft.com/office/drawing/2014/main" id="{D3DB6303-D25D-4490-06E3-93C4DC53D371}"/>
                  </a:ext>
                </a:extLst>
              </p:cNvPr>
              <p:cNvSpPr/>
              <p:nvPr/>
            </p:nvSpPr>
            <p:spPr>
              <a:xfrm>
                <a:off x="2873713" y="3470733"/>
                <a:ext cx="1381326" cy="864350"/>
              </a:xfrm>
              <a:custGeom>
                <a:avLst/>
                <a:gdLst>
                  <a:gd name="connsiteX0" fmla="*/ 116 w 1381326"/>
                  <a:gd name="connsiteY0" fmla="*/ 1237 h 864350"/>
                  <a:gd name="connsiteX1" fmla="*/ 268248 w 1381326"/>
                  <a:gd name="connsiteY1" fmla="*/ 427499 h 864350"/>
                  <a:gd name="connsiteX2" fmla="*/ 536380 w 1381326"/>
                  <a:gd name="connsiteY2" fmla="*/ 702506 h 864350"/>
                  <a:gd name="connsiteX3" fmla="*/ 447003 w 1381326"/>
                  <a:gd name="connsiteY3" fmla="*/ 647505 h 864350"/>
                  <a:gd name="connsiteX4" fmla="*/ 763261 w 1381326"/>
                  <a:gd name="connsiteY4" fmla="*/ 805634 h 864350"/>
                  <a:gd name="connsiteX5" fmla="*/ 1368278 w 1381326"/>
                  <a:gd name="connsiteY5" fmla="*/ 840010 h 864350"/>
                  <a:gd name="connsiteX6" fmla="*/ 1141397 w 1381326"/>
                  <a:gd name="connsiteY6" fmla="*/ 846885 h 864350"/>
                  <a:gd name="connsiteX7" fmla="*/ 708260 w 1381326"/>
                  <a:gd name="connsiteY7" fmla="*/ 840010 h 864350"/>
                  <a:gd name="connsiteX8" fmla="*/ 199496 w 1381326"/>
                  <a:gd name="connsiteY8" fmla="*/ 544377 h 864350"/>
                  <a:gd name="connsiteX9" fmla="*/ 233872 w 1381326"/>
                  <a:gd name="connsiteY9" fmla="*/ 571878 h 864350"/>
                  <a:gd name="connsiteX10" fmla="*/ 116 w 1381326"/>
                  <a:gd name="connsiteY10" fmla="*/ 1237 h 86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81326" h="864350">
                    <a:moveTo>
                      <a:pt x="116" y="1237"/>
                    </a:moveTo>
                    <a:cubicBezTo>
                      <a:pt x="5845" y="-22826"/>
                      <a:pt x="178871" y="310621"/>
                      <a:pt x="268248" y="427499"/>
                    </a:cubicBezTo>
                    <a:cubicBezTo>
                      <a:pt x="357625" y="544377"/>
                      <a:pt x="506588" y="665838"/>
                      <a:pt x="536380" y="702506"/>
                    </a:cubicBezTo>
                    <a:cubicBezTo>
                      <a:pt x="566173" y="739174"/>
                      <a:pt x="409190" y="630317"/>
                      <a:pt x="447003" y="647505"/>
                    </a:cubicBezTo>
                    <a:cubicBezTo>
                      <a:pt x="484816" y="664693"/>
                      <a:pt x="609715" y="773550"/>
                      <a:pt x="763261" y="805634"/>
                    </a:cubicBezTo>
                    <a:cubicBezTo>
                      <a:pt x="916807" y="837718"/>
                      <a:pt x="1305255" y="833135"/>
                      <a:pt x="1368278" y="840010"/>
                    </a:cubicBezTo>
                    <a:cubicBezTo>
                      <a:pt x="1431301" y="846885"/>
                      <a:pt x="1251400" y="846885"/>
                      <a:pt x="1141397" y="846885"/>
                    </a:cubicBezTo>
                    <a:cubicBezTo>
                      <a:pt x="1031394" y="846885"/>
                      <a:pt x="865243" y="890428"/>
                      <a:pt x="708260" y="840010"/>
                    </a:cubicBezTo>
                    <a:cubicBezTo>
                      <a:pt x="551277" y="789592"/>
                      <a:pt x="199496" y="544377"/>
                      <a:pt x="199496" y="544377"/>
                    </a:cubicBezTo>
                    <a:cubicBezTo>
                      <a:pt x="120431" y="499688"/>
                      <a:pt x="265956" y="662401"/>
                      <a:pt x="233872" y="571878"/>
                    </a:cubicBezTo>
                    <a:cubicBezTo>
                      <a:pt x="201788" y="481355"/>
                      <a:pt x="-5613" y="25300"/>
                      <a:pt x="116" y="12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 1035">
                <a:extLst>
                  <a:ext uri="{FF2B5EF4-FFF2-40B4-BE49-F238E27FC236}">
                    <a16:creationId xmlns:a16="http://schemas.microsoft.com/office/drawing/2014/main" id="{2F8E92B9-21FF-A84E-CF71-DDF59A54B53E}"/>
                  </a:ext>
                </a:extLst>
              </p:cNvPr>
              <p:cNvSpPr/>
              <p:nvPr/>
            </p:nvSpPr>
            <p:spPr>
              <a:xfrm>
                <a:off x="2481316" y="1154651"/>
                <a:ext cx="1039418" cy="2381876"/>
              </a:xfrm>
              <a:custGeom>
                <a:avLst/>
                <a:gdLst>
                  <a:gd name="connsiteX0" fmla="*/ 1038780 w 1039418"/>
                  <a:gd name="connsiteY0" fmla="*/ 381 h 2381876"/>
                  <a:gd name="connsiteX1" fmla="*/ 536892 w 1039418"/>
                  <a:gd name="connsiteY1" fmla="*/ 392266 h 2381876"/>
                  <a:gd name="connsiteX2" fmla="*/ 206882 w 1039418"/>
                  <a:gd name="connsiteY2" fmla="*/ 804778 h 2381876"/>
                  <a:gd name="connsiteX3" fmla="*/ 268759 w 1039418"/>
                  <a:gd name="connsiteY3" fmla="*/ 646648 h 2381876"/>
                  <a:gd name="connsiteX4" fmla="*/ 145006 w 1039418"/>
                  <a:gd name="connsiteY4" fmla="*/ 894155 h 2381876"/>
                  <a:gd name="connsiteX5" fmla="*/ 83129 w 1039418"/>
                  <a:gd name="connsiteY5" fmla="*/ 1258540 h 2381876"/>
                  <a:gd name="connsiteX6" fmla="*/ 110630 w 1039418"/>
                  <a:gd name="connsiteY6" fmla="*/ 1176038 h 2381876"/>
                  <a:gd name="connsiteX7" fmla="*/ 138131 w 1039418"/>
                  <a:gd name="connsiteY7" fmla="*/ 1451045 h 2381876"/>
                  <a:gd name="connsiteX8" fmla="*/ 420013 w 1039418"/>
                  <a:gd name="connsiteY8" fmla="*/ 1842931 h 2381876"/>
                  <a:gd name="connsiteX9" fmla="*/ 289385 w 1039418"/>
                  <a:gd name="connsiteY9" fmla="*/ 1808555 h 2381876"/>
                  <a:gd name="connsiteX10" fmla="*/ 530016 w 1039418"/>
                  <a:gd name="connsiteY10" fmla="*/ 2021686 h 2381876"/>
                  <a:gd name="connsiteX11" fmla="*/ 928777 w 1039418"/>
                  <a:gd name="connsiteY11" fmla="*/ 2379196 h 2381876"/>
                  <a:gd name="connsiteX12" fmla="*/ 571267 w 1039418"/>
                  <a:gd name="connsiteY12" fmla="*/ 2159190 h 2381876"/>
                  <a:gd name="connsiteX13" fmla="*/ 124380 w 1039418"/>
                  <a:gd name="connsiteY13" fmla="*/ 1691677 h 2381876"/>
                  <a:gd name="connsiteX14" fmla="*/ 14377 w 1039418"/>
                  <a:gd name="connsiteY14" fmla="*/ 928531 h 2381876"/>
                  <a:gd name="connsiteX15" fmla="*/ 385637 w 1039418"/>
                  <a:gd name="connsiteY15" fmla="*/ 419767 h 2381876"/>
                  <a:gd name="connsiteX16" fmla="*/ 213758 w 1039418"/>
                  <a:gd name="connsiteY16" fmla="*/ 571021 h 2381876"/>
                  <a:gd name="connsiteX17" fmla="*/ 667520 w 1039418"/>
                  <a:gd name="connsiteY17" fmla="*/ 172260 h 2381876"/>
                  <a:gd name="connsiteX18" fmla="*/ 426889 w 1039418"/>
                  <a:gd name="connsiteY18" fmla="*/ 316639 h 2381876"/>
                  <a:gd name="connsiteX19" fmla="*/ 1038780 w 1039418"/>
                  <a:gd name="connsiteY19" fmla="*/ 381 h 2381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39418" h="2381876">
                    <a:moveTo>
                      <a:pt x="1038780" y="381"/>
                    </a:moveTo>
                    <a:cubicBezTo>
                      <a:pt x="1057114" y="12985"/>
                      <a:pt x="675542" y="258200"/>
                      <a:pt x="536892" y="392266"/>
                    </a:cubicBezTo>
                    <a:cubicBezTo>
                      <a:pt x="398242" y="526332"/>
                      <a:pt x="251571" y="762381"/>
                      <a:pt x="206882" y="804778"/>
                    </a:cubicBezTo>
                    <a:cubicBezTo>
                      <a:pt x="162193" y="847175"/>
                      <a:pt x="279072" y="631752"/>
                      <a:pt x="268759" y="646648"/>
                    </a:cubicBezTo>
                    <a:cubicBezTo>
                      <a:pt x="258446" y="661544"/>
                      <a:pt x="175944" y="792173"/>
                      <a:pt x="145006" y="894155"/>
                    </a:cubicBezTo>
                    <a:cubicBezTo>
                      <a:pt x="114068" y="996137"/>
                      <a:pt x="88858" y="1211560"/>
                      <a:pt x="83129" y="1258540"/>
                    </a:cubicBezTo>
                    <a:cubicBezTo>
                      <a:pt x="77400" y="1305520"/>
                      <a:pt x="101463" y="1143954"/>
                      <a:pt x="110630" y="1176038"/>
                    </a:cubicBezTo>
                    <a:cubicBezTo>
                      <a:pt x="119797" y="1208122"/>
                      <a:pt x="86567" y="1339896"/>
                      <a:pt x="138131" y="1451045"/>
                    </a:cubicBezTo>
                    <a:cubicBezTo>
                      <a:pt x="189695" y="1562194"/>
                      <a:pt x="394804" y="1783346"/>
                      <a:pt x="420013" y="1842931"/>
                    </a:cubicBezTo>
                    <a:cubicBezTo>
                      <a:pt x="445222" y="1902516"/>
                      <a:pt x="271051" y="1778763"/>
                      <a:pt x="289385" y="1808555"/>
                    </a:cubicBezTo>
                    <a:cubicBezTo>
                      <a:pt x="307719" y="1838347"/>
                      <a:pt x="530016" y="2021686"/>
                      <a:pt x="530016" y="2021686"/>
                    </a:cubicBezTo>
                    <a:cubicBezTo>
                      <a:pt x="636581" y="2116793"/>
                      <a:pt x="921902" y="2356279"/>
                      <a:pt x="928777" y="2379196"/>
                    </a:cubicBezTo>
                    <a:cubicBezTo>
                      <a:pt x="935652" y="2402113"/>
                      <a:pt x="705333" y="2273776"/>
                      <a:pt x="571267" y="2159190"/>
                    </a:cubicBezTo>
                    <a:cubicBezTo>
                      <a:pt x="437201" y="2044604"/>
                      <a:pt x="217195" y="1896787"/>
                      <a:pt x="124380" y="1691677"/>
                    </a:cubicBezTo>
                    <a:cubicBezTo>
                      <a:pt x="31565" y="1486567"/>
                      <a:pt x="-29166" y="1140516"/>
                      <a:pt x="14377" y="928531"/>
                    </a:cubicBezTo>
                    <a:cubicBezTo>
                      <a:pt x="57920" y="716546"/>
                      <a:pt x="352407" y="479352"/>
                      <a:pt x="385637" y="419767"/>
                    </a:cubicBezTo>
                    <a:cubicBezTo>
                      <a:pt x="418867" y="360182"/>
                      <a:pt x="213758" y="571021"/>
                      <a:pt x="213758" y="571021"/>
                    </a:cubicBezTo>
                    <a:cubicBezTo>
                      <a:pt x="260738" y="529770"/>
                      <a:pt x="631998" y="214657"/>
                      <a:pt x="667520" y="172260"/>
                    </a:cubicBezTo>
                    <a:cubicBezTo>
                      <a:pt x="703042" y="129863"/>
                      <a:pt x="369596" y="341848"/>
                      <a:pt x="426889" y="316639"/>
                    </a:cubicBezTo>
                    <a:cubicBezTo>
                      <a:pt x="484182" y="291430"/>
                      <a:pt x="1020446" y="-12223"/>
                      <a:pt x="1038780" y="3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A8B1CF5B-0C7C-C10A-34E5-3A9C506D7263}"/>
                  </a:ext>
                </a:extLst>
              </p:cNvPr>
              <p:cNvSpPr/>
              <p:nvPr/>
            </p:nvSpPr>
            <p:spPr>
              <a:xfrm>
                <a:off x="3437576" y="1048105"/>
                <a:ext cx="1801558" cy="2802196"/>
              </a:xfrm>
              <a:custGeom>
                <a:avLst/>
                <a:gdLst>
                  <a:gd name="connsiteX0" fmla="*/ 18 w 1801558"/>
                  <a:gd name="connsiteY0" fmla="*/ 141303 h 2802196"/>
                  <a:gd name="connsiteX1" fmla="*/ 275026 w 1801558"/>
                  <a:gd name="connsiteY1" fmla="*/ 127552 h 2802196"/>
                  <a:gd name="connsiteX2" fmla="*/ 419404 w 1801558"/>
                  <a:gd name="connsiteY2" fmla="*/ 285681 h 2802196"/>
                  <a:gd name="connsiteX3" fmla="*/ 433155 w 1801558"/>
                  <a:gd name="connsiteY3" fmla="*/ 223805 h 2802196"/>
                  <a:gd name="connsiteX4" fmla="*/ 495032 w 1801558"/>
                  <a:gd name="connsiteY4" fmla="*/ 485062 h 2802196"/>
                  <a:gd name="connsiteX5" fmla="*/ 495032 w 1801558"/>
                  <a:gd name="connsiteY5" fmla="*/ 808196 h 2802196"/>
                  <a:gd name="connsiteX6" fmla="*/ 488156 w 1801558"/>
                  <a:gd name="connsiteY6" fmla="*/ 1213832 h 2802196"/>
                  <a:gd name="connsiteX7" fmla="*/ 536283 w 1801558"/>
                  <a:gd name="connsiteY7" fmla="*/ 1021327 h 2802196"/>
                  <a:gd name="connsiteX8" fmla="*/ 543158 w 1801558"/>
                  <a:gd name="connsiteY8" fmla="*/ 1213832 h 2802196"/>
                  <a:gd name="connsiteX9" fmla="*/ 646286 w 1801558"/>
                  <a:gd name="connsiteY9" fmla="*/ 1557591 h 2802196"/>
                  <a:gd name="connsiteX10" fmla="*/ 591284 w 1801558"/>
                  <a:gd name="connsiteY10" fmla="*/ 1488839 h 2802196"/>
                  <a:gd name="connsiteX11" fmla="*/ 776914 w 1801558"/>
                  <a:gd name="connsiteY11" fmla="*/ 1976978 h 2802196"/>
                  <a:gd name="connsiteX12" fmla="*/ 1086298 w 1801558"/>
                  <a:gd name="connsiteY12" fmla="*/ 2320737 h 2802196"/>
                  <a:gd name="connsiteX13" fmla="*/ 873167 w 1801558"/>
                  <a:gd name="connsiteY13" fmla="*/ 2245110 h 2802196"/>
                  <a:gd name="connsiteX14" fmla="*/ 1251302 w 1801558"/>
                  <a:gd name="connsiteY14" fmla="*/ 2533868 h 2802196"/>
                  <a:gd name="connsiteX15" fmla="*/ 1622562 w 1801558"/>
                  <a:gd name="connsiteY15" fmla="*/ 2795125 h 2802196"/>
                  <a:gd name="connsiteX16" fmla="*/ 1526310 w 1801558"/>
                  <a:gd name="connsiteY16" fmla="*/ 2685122 h 2802196"/>
                  <a:gd name="connsiteX17" fmla="*/ 1801317 w 1801558"/>
                  <a:gd name="connsiteY17" fmla="*/ 2802000 h 2802196"/>
                  <a:gd name="connsiteX18" fmla="*/ 1471308 w 1801558"/>
                  <a:gd name="connsiteY18" fmla="*/ 2650746 h 2802196"/>
                  <a:gd name="connsiteX19" fmla="*/ 900668 w 1801558"/>
                  <a:gd name="connsiteY19" fmla="*/ 2086981 h 2802196"/>
                  <a:gd name="connsiteX20" fmla="*/ 536283 w 1801558"/>
                  <a:gd name="connsiteY20" fmla="*/ 1014451 h 2802196"/>
                  <a:gd name="connsiteX21" fmla="*/ 529407 w 1801558"/>
                  <a:gd name="connsiteY21" fmla="*/ 1090078 h 2802196"/>
                  <a:gd name="connsiteX22" fmla="*/ 570659 w 1801558"/>
                  <a:gd name="connsiteY22" fmla="*/ 436936 h 2802196"/>
                  <a:gd name="connsiteX23" fmla="*/ 467531 w 1801558"/>
                  <a:gd name="connsiteY23" fmla="*/ 182554 h 2802196"/>
                  <a:gd name="connsiteX24" fmla="*/ 116896 w 1801558"/>
                  <a:gd name="connsiteY24" fmla="*/ 3799 h 2802196"/>
                  <a:gd name="connsiteX25" fmla="*/ 288776 w 1801558"/>
                  <a:gd name="connsiteY25" fmla="*/ 65675 h 2802196"/>
                  <a:gd name="connsiteX26" fmla="*/ 18 w 1801558"/>
                  <a:gd name="connsiteY26" fmla="*/ 141303 h 2802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01558" h="2802196">
                    <a:moveTo>
                      <a:pt x="18" y="141303"/>
                    </a:moveTo>
                    <a:cubicBezTo>
                      <a:pt x="-2274" y="151616"/>
                      <a:pt x="205128" y="103489"/>
                      <a:pt x="275026" y="127552"/>
                    </a:cubicBezTo>
                    <a:cubicBezTo>
                      <a:pt x="344924" y="151615"/>
                      <a:pt x="393049" y="269639"/>
                      <a:pt x="419404" y="285681"/>
                    </a:cubicBezTo>
                    <a:cubicBezTo>
                      <a:pt x="445759" y="301723"/>
                      <a:pt x="420550" y="190575"/>
                      <a:pt x="433155" y="223805"/>
                    </a:cubicBezTo>
                    <a:cubicBezTo>
                      <a:pt x="445760" y="257035"/>
                      <a:pt x="484719" y="387664"/>
                      <a:pt x="495032" y="485062"/>
                    </a:cubicBezTo>
                    <a:cubicBezTo>
                      <a:pt x="505345" y="582460"/>
                      <a:pt x="496178" y="686734"/>
                      <a:pt x="495032" y="808196"/>
                    </a:cubicBezTo>
                    <a:cubicBezTo>
                      <a:pt x="493886" y="929658"/>
                      <a:pt x="481281" y="1178310"/>
                      <a:pt x="488156" y="1213832"/>
                    </a:cubicBezTo>
                    <a:cubicBezTo>
                      <a:pt x="495031" y="1249354"/>
                      <a:pt x="527116" y="1021327"/>
                      <a:pt x="536283" y="1021327"/>
                    </a:cubicBezTo>
                    <a:cubicBezTo>
                      <a:pt x="545450" y="1021327"/>
                      <a:pt x="524824" y="1124455"/>
                      <a:pt x="543158" y="1213832"/>
                    </a:cubicBezTo>
                    <a:cubicBezTo>
                      <a:pt x="561492" y="1303209"/>
                      <a:pt x="638265" y="1511757"/>
                      <a:pt x="646286" y="1557591"/>
                    </a:cubicBezTo>
                    <a:cubicBezTo>
                      <a:pt x="654307" y="1603425"/>
                      <a:pt x="569513" y="1418941"/>
                      <a:pt x="591284" y="1488839"/>
                    </a:cubicBezTo>
                    <a:cubicBezTo>
                      <a:pt x="613055" y="1558737"/>
                      <a:pt x="694412" y="1838328"/>
                      <a:pt x="776914" y="1976978"/>
                    </a:cubicBezTo>
                    <a:cubicBezTo>
                      <a:pt x="859416" y="2115628"/>
                      <a:pt x="1070256" y="2276048"/>
                      <a:pt x="1086298" y="2320737"/>
                    </a:cubicBezTo>
                    <a:cubicBezTo>
                      <a:pt x="1102340" y="2365426"/>
                      <a:pt x="845666" y="2209588"/>
                      <a:pt x="873167" y="2245110"/>
                    </a:cubicBezTo>
                    <a:cubicBezTo>
                      <a:pt x="900668" y="2280632"/>
                      <a:pt x="1126403" y="2442199"/>
                      <a:pt x="1251302" y="2533868"/>
                    </a:cubicBezTo>
                    <a:cubicBezTo>
                      <a:pt x="1376201" y="2625537"/>
                      <a:pt x="1576727" y="2769916"/>
                      <a:pt x="1622562" y="2795125"/>
                    </a:cubicBezTo>
                    <a:cubicBezTo>
                      <a:pt x="1668397" y="2820334"/>
                      <a:pt x="1496518" y="2683976"/>
                      <a:pt x="1526310" y="2685122"/>
                    </a:cubicBezTo>
                    <a:cubicBezTo>
                      <a:pt x="1556102" y="2686268"/>
                      <a:pt x="1810484" y="2807729"/>
                      <a:pt x="1801317" y="2802000"/>
                    </a:cubicBezTo>
                    <a:cubicBezTo>
                      <a:pt x="1792150" y="2796271"/>
                      <a:pt x="1621416" y="2769916"/>
                      <a:pt x="1471308" y="2650746"/>
                    </a:cubicBezTo>
                    <a:cubicBezTo>
                      <a:pt x="1321200" y="2531576"/>
                      <a:pt x="1056506" y="2359697"/>
                      <a:pt x="900668" y="2086981"/>
                    </a:cubicBezTo>
                    <a:cubicBezTo>
                      <a:pt x="744831" y="1814265"/>
                      <a:pt x="598160" y="1180602"/>
                      <a:pt x="536283" y="1014451"/>
                    </a:cubicBezTo>
                    <a:cubicBezTo>
                      <a:pt x="474406" y="848301"/>
                      <a:pt x="523678" y="1186330"/>
                      <a:pt x="529407" y="1090078"/>
                    </a:cubicBezTo>
                    <a:cubicBezTo>
                      <a:pt x="535136" y="993826"/>
                      <a:pt x="580972" y="588190"/>
                      <a:pt x="570659" y="436936"/>
                    </a:cubicBezTo>
                    <a:cubicBezTo>
                      <a:pt x="560346" y="285682"/>
                      <a:pt x="543158" y="254743"/>
                      <a:pt x="467531" y="182554"/>
                    </a:cubicBezTo>
                    <a:cubicBezTo>
                      <a:pt x="391904" y="110365"/>
                      <a:pt x="146688" y="23279"/>
                      <a:pt x="116896" y="3799"/>
                    </a:cubicBezTo>
                    <a:cubicBezTo>
                      <a:pt x="87104" y="-15681"/>
                      <a:pt x="305964" y="45050"/>
                      <a:pt x="288776" y="65675"/>
                    </a:cubicBezTo>
                    <a:cubicBezTo>
                      <a:pt x="271588" y="86300"/>
                      <a:pt x="2310" y="130990"/>
                      <a:pt x="18" y="14130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DB333818-98B1-7CE5-A118-77F621EE1698}"/>
                  </a:ext>
                </a:extLst>
              </p:cNvPr>
              <p:cNvSpPr/>
              <p:nvPr/>
            </p:nvSpPr>
            <p:spPr>
              <a:xfrm>
                <a:off x="2327713" y="2041170"/>
                <a:ext cx="269238" cy="1502170"/>
              </a:xfrm>
              <a:custGeom>
                <a:avLst/>
                <a:gdLst>
                  <a:gd name="connsiteX0" fmla="*/ 236732 w 269238"/>
                  <a:gd name="connsiteY0" fmla="*/ 42012 h 1502170"/>
                  <a:gd name="connsiteX1" fmla="*/ 154230 w 269238"/>
                  <a:gd name="connsiteY1" fmla="*/ 537025 h 1502170"/>
                  <a:gd name="connsiteX2" fmla="*/ 174855 w 269238"/>
                  <a:gd name="connsiteY2" fmla="*/ 1045789 h 1502170"/>
                  <a:gd name="connsiteX3" fmla="*/ 154230 w 269238"/>
                  <a:gd name="connsiteY3" fmla="*/ 791407 h 1502170"/>
                  <a:gd name="connsiteX4" fmla="*/ 222982 w 269238"/>
                  <a:gd name="connsiteY4" fmla="*/ 1258920 h 1502170"/>
                  <a:gd name="connsiteX5" fmla="*/ 264233 w 269238"/>
                  <a:gd name="connsiteY5" fmla="*/ 1499552 h 1502170"/>
                  <a:gd name="connsiteX6" fmla="*/ 106104 w 269238"/>
                  <a:gd name="connsiteY6" fmla="*/ 1114541 h 1502170"/>
                  <a:gd name="connsiteX7" fmla="*/ 2976 w 269238"/>
                  <a:gd name="connsiteY7" fmla="*/ 770782 h 1502170"/>
                  <a:gd name="connsiteX8" fmla="*/ 30476 w 269238"/>
                  <a:gd name="connsiteY8" fmla="*/ 887660 h 1502170"/>
                  <a:gd name="connsiteX9" fmla="*/ 57977 w 269238"/>
                  <a:gd name="connsiteY9" fmla="*/ 378896 h 1502170"/>
                  <a:gd name="connsiteX10" fmla="*/ 57977 w 269238"/>
                  <a:gd name="connsiteY10" fmla="*/ 564526 h 1502170"/>
                  <a:gd name="connsiteX11" fmla="*/ 195481 w 269238"/>
                  <a:gd name="connsiteY11" fmla="*/ 90138 h 1502170"/>
                  <a:gd name="connsiteX12" fmla="*/ 236732 w 269238"/>
                  <a:gd name="connsiteY12" fmla="*/ 42012 h 1502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9238" h="1502170">
                    <a:moveTo>
                      <a:pt x="236732" y="42012"/>
                    </a:moveTo>
                    <a:cubicBezTo>
                      <a:pt x="229857" y="116493"/>
                      <a:pt x="164543" y="369729"/>
                      <a:pt x="154230" y="537025"/>
                    </a:cubicBezTo>
                    <a:cubicBezTo>
                      <a:pt x="143917" y="704321"/>
                      <a:pt x="174855" y="1003392"/>
                      <a:pt x="174855" y="1045789"/>
                    </a:cubicBezTo>
                    <a:cubicBezTo>
                      <a:pt x="174855" y="1088186"/>
                      <a:pt x="146209" y="755885"/>
                      <a:pt x="154230" y="791407"/>
                    </a:cubicBezTo>
                    <a:cubicBezTo>
                      <a:pt x="162251" y="826929"/>
                      <a:pt x="204648" y="1140896"/>
                      <a:pt x="222982" y="1258920"/>
                    </a:cubicBezTo>
                    <a:cubicBezTo>
                      <a:pt x="241316" y="1376944"/>
                      <a:pt x="283713" y="1523615"/>
                      <a:pt x="264233" y="1499552"/>
                    </a:cubicBezTo>
                    <a:cubicBezTo>
                      <a:pt x="244753" y="1475489"/>
                      <a:pt x="149647" y="1236003"/>
                      <a:pt x="106104" y="1114541"/>
                    </a:cubicBezTo>
                    <a:cubicBezTo>
                      <a:pt x="62561" y="993079"/>
                      <a:pt x="15581" y="808595"/>
                      <a:pt x="2976" y="770782"/>
                    </a:cubicBezTo>
                    <a:cubicBezTo>
                      <a:pt x="-9629" y="732969"/>
                      <a:pt x="21309" y="952974"/>
                      <a:pt x="30476" y="887660"/>
                    </a:cubicBezTo>
                    <a:cubicBezTo>
                      <a:pt x="39643" y="822346"/>
                      <a:pt x="53393" y="432752"/>
                      <a:pt x="57977" y="378896"/>
                    </a:cubicBezTo>
                    <a:cubicBezTo>
                      <a:pt x="62560" y="325040"/>
                      <a:pt x="35060" y="612652"/>
                      <a:pt x="57977" y="564526"/>
                    </a:cubicBezTo>
                    <a:cubicBezTo>
                      <a:pt x="80894" y="516400"/>
                      <a:pt x="164543" y="182953"/>
                      <a:pt x="195481" y="90138"/>
                    </a:cubicBezTo>
                    <a:cubicBezTo>
                      <a:pt x="226419" y="-2677"/>
                      <a:pt x="243607" y="-32469"/>
                      <a:pt x="236732" y="420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46390736-9271-6F74-EF0D-A20968C0DC22}"/>
                  </a:ext>
                </a:extLst>
              </p:cNvPr>
              <p:cNvSpPr/>
              <p:nvPr/>
            </p:nvSpPr>
            <p:spPr>
              <a:xfrm>
                <a:off x="2422262" y="3375710"/>
                <a:ext cx="177832" cy="1212139"/>
              </a:xfrm>
              <a:custGeom>
                <a:avLst/>
                <a:gdLst>
                  <a:gd name="connsiteX0" fmla="*/ 169684 w 177832"/>
                  <a:gd name="connsiteY0" fmla="*/ 7 h 1212139"/>
                  <a:gd name="connsiteX1" fmla="*/ 169684 w 177832"/>
                  <a:gd name="connsiteY1" fmla="*/ 591273 h 1212139"/>
                  <a:gd name="connsiteX2" fmla="*/ 169684 w 177832"/>
                  <a:gd name="connsiteY2" fmla="*/ 660025 h 1212139"/>
                  <a:gd name="connsiteX3" fmla="*/ 59681 w 177832"/>
                  <a:gd name="connsiteY3" fmla="*/ 783779 h 1212139"/>
                  <a:gd name="connsiteX4" fmla="*/ 45930 w 177832"/>
                  <a:gd name="connsiteY4" fmla="*/ 859406 h 1212139"/>
                  <a:gd name="connsiteX5" fmla="*/ 45930 w 177832"/>
                  <a:gd name="connsiteY5" fmla="*/ 1203165 h 1212139"/>
                  <a:gd name="connsiteX6" fmla="*/ 25305 w 177832"/>
                  <a:gd name="connsiteY6" fmla="*/ 1093162 h 1212139"/>
                  <a:gd name="connsiteX7" fmla="*/ 4679 w 177832"/>
                  <a:gd name="connsiteY7" fmla="*/ 893782 h 1212139"/>
                  <a:gd name="connsiteX8" fmla="*/ 121558 w 177832"/>
                  <a:gd name="connsiteY8" fmla="*/ 742528 h 1212139"/>
                  <a:gd name="connsiteX9" fmla="*/ 66556 w 177832"/>
                  <a:gd name="connsiteY9" fmla="*/ 488146 h 1212139"/>
                  <a:gd name="connsiteX10" fmla="*/ 66556 w 177832"/>
                  <a:gd name="connsiteY10" fmla="*/ 577523 h 1212139"/>
                  <a:gd name="connsiteX11" fmla="*/ 169684 w 177832"/>
                  <a:gd name="connsiteY11" fmla="*/ 7 h 1212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7832" h="1212139">
                    <a:moveTo>
                      <a:pt x="169684" y="7"/>
                    </a:moveTo>
                    <a:cubicBezTo>
                      <a:pt x="186872" y="2299"/>
                      <a:pt x="169684" y="591273"/>
                      <a:pt x="169684" y="591273"/>
                    </a:cubicBezTo>
                    <a:cubicBezTo>
                      <a:pt x="169684" y="701276"/>
                      <a:pt x="188018" y="627941"/>
                      <a:pt x="169684" y="660025"/>
                    </a:cubicBezTo>
                    <a:cubicBezTo>
                      <a:pt x="151350" y="692109"/>
                      <a:pt x="80307" y="750549"/>
                      <a:pt x="59681" y="783779"/>
                    </a:cubicBezTo>
                    <a:cubicBezTo>
                      <a:pt x="39055" y="817009"/>
                      <a:pt x="48222" y="789508"/>
                      <a:pt x="45930" y="859406"/>
                    </a:cubicBezTo>
                    <a:cubicBezTo>
                      <a:pt x="43638" y="929304"/>
                      <a:pt x="49368" y="1164206"/>
                      <a:pt x="45930" y="1203165"/>
                    </a:cubicBezTo>
                    <a:cubicBezTo>
                      <a:pt x="42492" y="1242124"/>
                      <a:pt x="32180" y="1144726"/>
                      <a:pt x="25305" y="1093162"/>
                    </a:cubicBezTo>
                    <a:cubicBezTo>
                      <a:pt x="18430" y="1041598"/>
                      <a:pt x="-11363" y="952221"/>
                      <a:pt x="4679" y="893782"/>
                    </a:cubicBezTo>
                    <a:cubicBezTo>
                      <a:pt x="20721" y="835343"/>
                      <a:pt x="111245" y="810134"/>
                      <a:pt x="121558" y="742528"/>
                    </a:cubicBezTo>
                    <a:cubicBezTo>
                      <a:pt x="131871" y="674922"/>
                      <a:pt x="75723" y="515647"/>
                      <a:pt x="66556" y="488146"/>
                    </a:cubicBezTo>
                    <a:cubicBezTo>
                      <a:pt x="57389" y="460645"/>
                      <a:pt x="53952" y="654296"/>
                      <a:pt x="66556" y="577523"/>
                    </a:cubicBezTo>
                    <a:cubicBezTo>
                      <a:pt x="79160" y="500750"/>
                      <a:pt x="152496" y="-2285"/>
                      <a:pt x="169684" y="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E56897B7-F2D3-2E06-0F6D-4436887F18E9}"/>
                  </a:ext>
                </a:extLst>
              </p:cNvPr>
              <p:cNvSpPr/>
              <p:nvPr/>
            </p:nvSpPr>
            <p:spPr>
              <a:xfrm>
                <a:off x="2716395" y="4019225"/>
                <a:ext cx="504319" cy="866336"/>
              </a:xfrm>
              <a:custGeom>
                <a:avLst/>
                <a:gdLst>
                  <a:gd name="connsiteX0" fmla="*/ 501193 w 504319"/>
                  <a:gd name="connsiteY0" fmla="*/ 2760 h 866336"/>
                  <a:gd name="connsiteX1" fmla="*/ 308688 w 504319"/>
                  <a:gd name="connsiteY1" fmla="*/ 154014 h 866336"/>
                  <a:gd name="connsiteX2" fmla="*/ 233061 w 504319"/>
                  <a:gd name="connsiteY2" fmla="*/ 367145 h 866336"/>
                  <a:gd name="connsiteX3" fmla="*/ 226185 w 504319"/>
                  <a:gd name="connsiteY3" fmla="*/ 243392 h 866336"/>
                  <a:gd name="connsiteX4" fmla="*/ 226185 w 504319"/>
                  <a:gd name="connsiteY4" fmla="*/ 422146 h 866336"/>
                  <a:gd name="connsiteX5" fmla="*/ 102432 w 504319"/>
                  <a:gd name="connsiteY5" fmla="*/ 566525 h 866336"/>
                  <a:gd name="connsiteX6" fmla="*/ 54306 w 504319"/>
                  <a:gd name="connsiteY6" fmla="*/ 628402 h 866336"/>
                  <a:gd name="connsiteX7" fmla="*/ 26805 w 504319"/>
                  <a:gd name="connsiteY7" fmla="*/ 862158 h 866336"/>
                  <a:gd name="connsiteX8" fmla="*/ 6179 w 504319"/>
                  <a:gd name="connsiteY8" fmla="*/ 759031 h 866336"/>
                  <a:gd name="connsiteX9" fmla="*/ 143683 w 504319"/>
                  <a:gd name="connsiteY9" fmla="*/ 518399 h 866336"/>
                  <a:gd name="connsiteX10" fmla="*/ 212435 w 504319"/>
                  <a:gd name="connsiteY10" fmla="*/ 195265 h 866336"/>
                  <a:gd name="connsiteX11" fmla="*/ 136808 w 504319"/>
                  <a:gd name="connsiteY11" fmla="*/ 284643 h 866336"/>
                  <a:gd name="connsiteX12" fmla="*/ 501193 w 504319"/>
                  <a:gd name="connsiteY12" fmla="*/ 2760 h 866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4319" h="866336">
                    <a:moveTo>
                      <a:pt x="501193" y="2760"/>
                    </a:moveTo>
                    <a:cubicBezTo>
                      <a:pt x="529840" y="-19011"/>
                      <a:pt x="353377" y="93283"/>
                      <a:pt x="308688" y="154014"/>
                    </a:cubicBezTo>
                    <a:cubicBezTo>
                      <a:pt x="263999" y="214745"/>
                      <a:pt x="246812" y="352249"/>
                      <a:pt x="233061" y="367145"/>
                    </a:cubicBezTo>
                    <a:cubicBezTo>
                      <a:pt x="219310" y="382041"/>
                      <a:pt x="227331" y="234225"/>
                      <a:pt x="226185" y="243392"/>
                    </a:cubicBezTo>
                    <a:cubicBezTo>
                      <a:pt x="225039" y="252559"/>
                      <a:pt x="246810" y="368291"/>
                      <a:pt x="226185" y="422146"/>
                    </a:cubicBezTo>
                    <a:cubicBezTo>
                      <a:pt x="205560" y="476001"/>
                      <a:pt x="131079" y="532149"/>
                      <a:pt x="102432" y="566525"/>
                    </a:cubicBezTo>
                    <a:cubicBezTo>
                      <a:pt x="73785" y="600901"/>
                      <a:pt x="66910" y="579130"/>
                      <a:pt x="54306" y="628402"/>
                    </a:cubicBezTo>
                    <a:cubicBezTo>
                      <a:pt x="41702" y="677674"/>
                      <a:pt x="34826" y="840387"/>
                      <a:pt x="26805" y="862158"/>
                    </a:cubicBezTo>
                    <a:cubicBezTo>
                      <a:pt x="18784" y="883929"/>
                      <a:pt x="-13301" y="816324"/>
                      <a:pt x="6179" y="759031"/>
                    </a:cubicBezTo>
                    <a:cubicBezTo>
                      <a:pt x="25659" y="701738"/>
                      <a:pt x="109307" y="612360"/>
                      <a:pt x="143683" y="518399"/>
                    </a:cubicBezTo>
                    <a:cubicBezTo>
                      <a:pt x="178059" y="424438"/>
                      <a:pt x="213581" y="234224"/>
                      <a:pt x="212435" y="195265"/>
                    </a:cubicBezTo>
                    <a:cubicBezTo>
                      <a:pt x="211289" y="156306"/>
                      <a:pt x="95557" y="314436"/>
                      <a:pt x="136808" y="284643"/>
                    </a:cubicBezTo>
                    <a:cubicBezTo>
                      <a:pt x="178059" y="254850"/>
                      <a:pt x="472546" y="24531"/>
                      <a:pt x="501193" y="27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8CC63504-0C7D-EDE2-4F8F-74A5C379596C}"/>
                  </a:ext>
                </a:extLst>
              </p:cNvPr>
              <p:cNvSpPr/>
              <p:nvPr/>
            </p:nvSpPr>
            <p:spPr>
              <a:xfrm>
                <a:off x="1395245" y="4479459"/>
                <a:ext cx="1093609" cy="718792"/>
              </a:xfrm>
              <a:custGeom>
                <a:avLst/>
                <a:gdLst>
                  <a:gd name="connsiteX0" fmla="*/ 1093573 w 1093609"/>
                  <a:gd name="connsiteY0" fmla="*/ 3164 h 718792"/>
                  <a:gd name="connsiteX1" fmla="*/ 928569 w 1093609"/>
                  <a:gd name="connsiteY1" fmla="*/ 298797 h 718792"/>
                  <a:gd name="connsiteX2" fmla="*/ 880442 w 1093609"/>
                  <a:gd name="connsiteY2" fmla="*/ 429425 h 718792"/>
                  <a:gd name="connsiteX3" fmla="*/ 962944 w 1093609"/>
                  <a:gd name="connsiteY3" fmla="*/ 401924 h 718792"/>
                  <a:gd name="connsiteX4" fmla="*/ 763564 w 1093609"/>
                  <a:gd name="connsiteY4" fmla="*/ 511927 h 718792"/>
                  <a:gd name="connsiteX5" fmla="*/ 474806 w 1093609"/>
                  <a:gd name="connsiteY5" fmla="*/ 573804 h 718792"/>
                  <a:gd name="connsiteX6" fmla="*/ 151672 w 1093609"/>
                  <a:gd name="connsiteY6" fmla="*/ 628806 h 718792"/>
                  <a:gd name="connsiteX7" fmla="*/ 418 w 1093609"/>
                  <a:gd name="connsiteY7" fmla="*/ 718183 h 718792"/>
                  <a:gd name="connsiteX8" fmla="*/ 192923 w 1093609"/>
                  <a:gd name="connsiteY8" fmla="*/ 580679 h 718792"/>
                  <a:gd name="connsiteX9" fmla="*/ 791065 w 1093609"/>
                  <a:gd name="connsiteY9" fmla="*/ 484427 h 718792"/>
                  <a:gd name="connsiteX10" fmla="*/ 942319 w 1093609"/>
                  <a:gd name="connsiteY10" fmla="*/ 161293 h 718792"/>
                  <a:gd name="connsiteX11" fmla="*/ 1093573 w 1093609"/>
                  <a:gd name="connsiteY11" fmla="*/ 3164 h 718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93609" h="718792">
                    <a:moveTo>
                      <a:pt x="1093573" y="3164"/>
                    </a:moveTo>
                    <a:cubicBezTo>
                      <a:pt x="1091281" y="26081"/>
                      <a:pt x="964091" y="227754"/>
                      <a:pt x="928569" y="298797"/>
                    </a:cubicBezTo>
                    <a:cubicBezTo>
                      <a:pt x="893047" y="369840"/>
                      <a:pt x="874713" y="412237"/>
                      <a:pt x="880442" y="429425"/>
                    </a:cubicBezTo>
                    <a:cubicBezTo>
                      <a:pt x="886171" y="446613"/>
                      <a:pt x="982424" y="388174"/>
                      <a:pt x="962944" y="401924"/>
                    </a:cubicBezTo>
                    <a:cubicBezTo>
                      <a:pt x="943464" y="415674"/>
                      <a:pt x="844920" y="483280"/>
                      <a:pt x="763564" y="511927"/>
                    </a:cubicBezTo>
                    <a:cubicBezTo>
                      <a:pt x="682208" y="540574"/>
                      <a:pt x="576788" y="554324"/>
                      <a:pt x="474806" y="573804"/>
                    </a:cubicBezTo>
                    <a:cubicBezTo>
                      <a:pt x="372824" y="593284"/>
                      <a:pt x="230737" y="604743"/>
                      <a:pt x="151672" y="628806"/>
                    </a:cubicBezTo>
                    <a:cubicBezTo>
                      <a:pt x="72607" y="652869"/>
                      <a:pt x="-6457" y="726204"/>
                      <a:pt x="418" y="718183"/>
                    </a:cubicBezTo>
                    <a:cubicBezTo>
                      <a:pt x="7293" y="710162"/>
                      <a:pt x="61149" y="619638"/>
                      <a:pt x="192923" y="580679"/>
                    </a:cubicBezTo>
                    <a:cubicBezTo>
                      <a:pt x="324697" y="541720"/>
                      <a:pt x="666166" y="554325"/>
                      <a:pt x="791065" y="484427"/>
                    </a:cubicBezTo>
                    <a:cubicBezTo>
                      <a:pt x="915964" y="414529"/>
                      <a:pt x="895339" y="235774"/>
                      <a:pt x="942319" y="161293"/>
                    </a:cubicBezTo>
                    <a:cubicBezTo>
                      <a:pt x="989299" y="86812"/>
                      <a:pt x="1095865" y="-19753"/>
                      <a:pt x="1093573" y="31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C1B452A9-9C96-A6BC-A5EC-3C7862ECC279}"/>
                  </a:ext>
                </a:extLst>
              </p:cNvPr>
              <p:cNvSpPr/>
              <p:nvPr/>
            </p:nvSpPr>
            <p:spPr>
              <a:xfrm>
                <a:off x="1360945" y="5099989"/>
                <a:ext cx="998417" cy="284428"/>
              </a:xfrm>
              <a:custGeom>
                <a:avLst/>
                <a:gdLst>
                  <a:gd name="connsiteX0" fmla="*/ 342 w 998417"/>
                  <a:gd name="connsiteY0" fmla="*/ 1400 h 284428"/>
                  <a:gd name="connsiteX1" fmla="*/ 117220 w 998417"/>
                  <a:gd name="connsiteY1" fmla="*/ 145779 h 284428"/>
                  <a:gd name="connsiteX2" fmla="*/ 151596 w 998417"/>
                  <a:gd name="connsiteY2" fmla="*/ 255782 h 284428"/>
                  <a:gd name="connsiteX3" fmla="*/ 220348 w 998417"/>
                  <a:gd name="connsiteY3" fmla="*/ 283283 h 284428"/>
                  <a:gd name="connsiteX4" fmla="*/ 350977 w 998417"/>
                  <a:gd name="connsiteY4" fmla="*/ 228282 h 284428"/>
                  <a:gd name="connsiteX5" fmla="*/ 667235 w 998417"/>
                  <a:gd name="connsiteY5" fmla="*/ 159530 h 284428"/>
                  <a:gd name="connsiteX6" fmla="*/ 997244 w 998417"/>
                  <a:gd name="connsiteY6" fmla="*/ 145779 h 284428"/>
                  <a:gd name="connsiteX7" fmla="*/ 756613 w 998417"/>
                  <a:gd name="connsiteY7" fmla="*/ 132029 h 284428"/>
                  <a:gd name="connsiteX8" fmla="*/ 240974 w 998417"/>
                  <a:gd name="connsiteY8" fmla="*/ 235157 h 284428"/>
                  <a:gd name="connsiteX9" fmla="*/ 185972 w 998417"/>
                  <a:gd name="connsiteY9" fmla="*/ 166405 h 284428"/>
                  <a:gd name="connsiteX10" fmla="*/ 158472 w 998417"/>
                  <a:gd name="connsiteY10" fmla="*/ 77028 h 284428"/>
                  <a:gd name="connsiteX11" fmla="*/ 342 w 998417"/>
                  <a:gd name="connsiteY11" fmla="*/ 1400 h 284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98417" h="284428">
                    <a:moveTo>
                      <a:pt x="342" y="1400"/>
                    </a:moveTo>
                    <a:cubicBezTo>
                      <a:pt x="-6533" y="12859"/>
                      <a:pt x="92011" y="103382"/>
                      <a:pt x="117220" y="145779"/>
                    </a:cubicBezTo>
                    <a:cubicBezTo>
                      <a:pt x="142429" y="188176"/>
                      <a:pt x="134408" y="232865"/>
                      <a:pt x="151596" y="255782"/>
                    </a:cubicBezTo>
                    <a:cubicBezTo>
                      <a:pt x="168784" y="278699"/>
                      <a:pt x="187118" y="287866"/>
                      <a:pt x="220348" y="283283"/>
                    </a:cubicBezTo>
                    <a:cubicBezTo>
                      <a:pt x="253578" y="278700"/>
                      <a:pt x="276496" y="248908"/>
                      <a:pt x="350977" y="228282"/>
                    </a:cubicBezTo>
                    <a:cubicBezTo>
                      <a:pt x="425458" y="207657"/>
                      <a:pt x="559524" y="173280"/>
                      <a:pt x="667235" y="159530"/>
                    </a:cubicBezTo>
                    <a:cubicBezTo>
                      <a:pt x="774946" y="145780"/>
                      <a:pt x="982348" y="150362"/>
                      <a:pt x="997244" y="145779"/>
                    </a:cubicBezTo>
                    <a:cubicBezTo>
                      <a:pt x="1012140" y="141196"/>
                      <a:pt x="882658" y="117133"/>
                      <a:pt x="756613" y="132029"/>
                    </a:cubicBezTo>
                    <a:cubicBezTo>
                      <a:pt x="630568" y="146925"/>
                      <a:pt x="336081" y="229428"/>
                      <a:pt x="240974" y="235157"/>
                    </a:cubicBezTo>
                    <a:cubicBezTo>
                      <a:pt x="145867" y="240886"/>
                      <a:pt x="199722" y="192760"/>
                      <a:pt x="185972" y="166405"/>
                    </a:cubicBezTo>
                    <a:cubicBezTo>
                      <a:pt x="172222" y="140050"/>
                      <a:pt x="184827" y="102237"/>
                      <a:pt x="158472" y="77028"/>
                    </a:cubicBezTo>
                    <a:cubicBezTo>
                      <a:pt x="132117" y="51819"/>
                      <a:pt x="7217" y="-10059"/>
                      <a:pt x="342" y="140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6C8F2213-850E-AF5A-B15D-8D9303352556}"/>
                  </a:ext>
                </a:extLst>
              </p:cNvPr>
              <p:cNvSpPr/>
              <p:nvPr/>
            </p:nvSpPr>
            <p:spPr>
              <a:xfrm>
                <a:off x="2749934" y="4888125"/>
                <a:ext cx="543620" cy="357869"/>
              </a:xfrm>
              <a:custGeom>
                <a:avLst/>
                <a:gdLst>
                  <a:gd name="connsiteX0" fmla="*/ 141 w 543620"/>
                  <a:gd name="connsiteY0" fmla="*/ 134 h 357869"/>
                  <a:gd name="connsiteX1" fmla="*/ 268274 w 543620"/>
                  <a:gd name="connsiteY1" fmla="*/ 62010 h 357869"/>
                  <a:gd name="connsiteX2" fmla="*/ 502030 w 543620"/>
                  <a:gd name="connsiteY2" fmla="*/ 82636 h 357869"/>
                  <a:gd name="connsiteX3" fmla="*/ 433278 w 543620"/>
                  <a:gd name="connsiteY3" fmla="*/ 172013 h 357869"/>
                  <a:gd name="connsiteX4" fmla="*/ 440153 w 543620"/>
                  <a:gd name="connsiteY4" fmla="*/ 302642 h 357869"/>
                  <a:gd name="connsiteX5" fmla="*/ 426403 w 543620"/>
                  <a:gd name="connsiteY5" fmla="*/ 350768 h 357869"/>
                  <a:gd name="connsiteX6" fmla="*/ 543281 w 543620"/>
                  <a:gd name="connsiteY6" fmla="*/ 158263 h 357869"/>
                  <a:gd name="connsiteX7" fmla="*/ 453904 w 543620"/>
                  <a:gd name="connsiteY7" fmla="*/ 123887 h 357869"/>
                  <a:gd name="connsiteX8" fmla="*/ 233898 w 543620"/>
                  <a:gd name="connsiteY8" fmla="*/ 48260 h 357869"/>
                  <a:gd name="connsiteX9" fmla="*/ 141 w 543620"/>
                  <a:gd name="connsiteY9" fmla="*/ 134 h 357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3620" h="357869">
                    <a:moveTo>
                      <a:pt x="141" y="134"/>
                    </a:moveTo>
                    <a:cubicBezTo>
                      <a:pt x="5870" y="2426"/>
                      <a:pt x="184626" y="48260"/>
                      <a:pt x="268274" y="62010"/>
                    </a:cubicBezTo>
                    <a:cubicBezTo>
                      <a:pt x="351922" y="75760"/>
                      <a:pt x="474529" y="64302"/>
                      <a:pt x="502030" y="82636"/>
                    </a:cubicBezTo>
                    <a:cubicBezTo>
                      <a:pt x="529531" y="100970"/>
                      <a:pt x="443591" y="135345"/>
                      <a:pt x="433278" y="172013"/>
                    </a:cubicBezTo>
                    <a:cubicBezTo>
                      <a:pt x="422965" y="208681"/>
                      <a:pt x="441299" y="272850"/>
                      <a:pt x="440153" y="302642"/>
                    </a:cubicBezTo>
                    <a:cubicBezTo>
                      <a:pt x="439007" y="332434"/>
                      <a:pt x="409215" y="374831"/>
                      <a:pt x="426403" y="350768"/>
                    </a:cubicBezTo>
                    <a:cubicBezTo>
                      <a:pt x="443591" y="326705"/>
                      <a:pt x="538698" y="196077"/>
                      <a:pt x="543281" y="158263"/>
                    </a:cubicBezTo>
                    <a:cubicBezTo>
                      <a:pt x="547865" y="120450"/>
                      <a:pt x="505468" y="142221"/>
                      <a:pt x="453904" y="123887"/>
                    </a:cubicBezTo>
                    <a:cubicBezTo>
                      <a:pt x="402340" y="105553"/>
                      <a:pt x="303796" y="71177"/>
                      <a:pt x="233898" y="48260"/>
                    </a:cubicBezTo>
                    <a:cubicBezTo>
                      <a:pt x="164000" y="25343"/>
                      <a:pt x="-5588" y="-2158"/>
                      <a:pt x="141" y="13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4D8AE0C7-F4A2-6EF2-E375-8266469AE5AE}"/>
                  </a:ext>
                </a:extLst>
              </p:cNvPr>
              <p:cNvSpPr/>
              <p:nvPr/>
            </p:nvSpPr>
            <p:spPr>
              <a:xfrm>
                <a:off x="3043073" y="4918299"/>
                <a:ext cx="398004" cy="272962"/>
              </a:xfrm>
              <a:custGeom>
                <a:avLst/>
                <a:gdLst>
                  <a:gd name="connsiteX0" fmla="*/ 9510 w 398004"/>
                  <a:gd name="connsiteY0" fmla="*/ 4336 h 272962"/>
                  <a:gd name="connsiteX1" fmla="*/ 64512 w 398004"/>
                  <a:gd name="connsiteY1" fmla="*/ 18086 h 272962"/>
                  <a:gd name="connsiteX2" fmla="*/ 263892 w 398004"/>
                  <a:gd name="connsiteY2" fmla="*/ 107463 h 272962"/>
                  <a:gd name="connsiteX3" fmla="*/ 387646 w 398004"/>
                  <a:gd name="connsiteY3" fmla="*/ 272468 h 272962"/>
                  <a:gd name="connsiteX4" fmla="*/ 373895 w 398004"/>
                  <a:gd name="connsiteY4" fmla="*/ 155590 h 272962"/>
                  <a:gd name="connsiteX5" fmla="*/ 236392 w 398004"/>
                  <a:gd name="connsiteY5" fmla="*/ 73087 h 272962"/>
                  <a:gd name="connsiteX6" fmla="*/ 9510 w 398004"/>
                  <a:gd name="connsiteY6" fmla="*/ 4336 h 272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8004" h="272962">
                    <a:moveTo>
                      <a:pt x="9510" y="4336"/>
                    </a:moveTo>
                    <a:cubicBezTo>
                      <a:pt x="-19137" y="-4831"/>
                      <a:pt x="22115" y="898"/>
                      <a:pt x="64512" y="18086"/>
                    </a:cubicBezTo>
                    <a:cubicBezTo>
                      <a:pt x="106909" y="35274"/>
                      <a:pt x="210036" y="65066"/>
                      <a:pt x="263892" y="107463"/>
                    </a:cubicBezTo>
                    <a:cubicBezTo>
                      <a:pt x="317748" y="149860"/>
                      <a:pt x="369312" y="264447"/>
                      <a:pt x="387646" y="272468"/>
                    </a:cubicBezTo>
                    <a:cubicBezTo>
                      <a:pt x="405980" y="280489"/>
                      <a:pt x="399104" y="188820"/>
                      <a:pt x="373895" y="155590"/>
                    </a:cubicBezTo>
                    <a:cubicBezTo>
                      <a:pt x="348686" y="122360"/>
                      <a:pt x="297123" y="92567"/>
                      <a:pt x="236392" y="73087"/>
                    </a:cubicBezTo>
                    <a:cubicBezTo>
                      <a:pt x="175661" y="53607"/>
                      <a:pt x="38157" y="13503"/>
                      <a:pt x="9510" y="43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FB93B426-5E8D-7B68-F003-FCB5901A9D9B}"/>
                  </a:ext>
                </a:extLst>
              </p:cNvPr>
              <p:cNvSpPr/>
              <p:nvPr/>
            </p:nvSpPr>
            <p:spPr>
              <a:xfrm>
                <a:off x="2589637" y="5135746"/>
                <a:ext cx="951256" cy="134333"/>
              </a:xfrm>
              <a:custGeom>
                <a:avLst/>
                <a:gdLst>
                  <a:gd name="connsiteX0" fmla="*/ 71061 w 951256"/>
                  <a:gd name="connsiteY0" fmla="*/ 19 h 134333"/>
                  <a:gd name="connsiteX1" fmla="*/ 277316 w 951256"/>
                  <a:gd name="connsiteY1" fmla="*/ 55021 h 134333"/>
                  <a:gd name="connsiteX2" fmla="*/ 586700 w 951256"/>
                  <a:gd name="connsiteY2" fmla="*/ 123773 h 134333"/>
                  <a:gd name="connsiteX3" fmla="*/ 421695 w 951256"/>
                  <a:gd name="connsiteY3" fmla="*/ 130648 h 134333"/>
                  <a:gd name="connsiteX4" fmla="*/ 641701 w 951256"/>
                  <a:gd name="connsiteY4" fmla="*/ 89397 h 134333"/>
                  <a:gd name="connsiteX5" fmla="*/ 951085 w 951256"/>
                  <a:gd name="connsiteY5" fmla="*/ 61896 h 134333"/>
                  <a:gd name="connsiteX6" fmla="*/ 682952 w 951256"/>
                  <a:gd name="connsiteY6" fmla="*/ 48146 h 134333"/>
                  <a:gd name="connsiteX7" fmla="*/ 511073 w 951256"/>
                  <a:gd name="connsiteY7" fmla="*/ 61896 h 134333"/>
                  <a:gd name="connsiteX8" fmla="*/ 277316 w 951256"/>
                  <a:gd name="connsiteY8" fmla="*/ 6895 h 134333"/>
                  <a:gd name="connsiteX9" fmla="*/ 16059 w 951256"/>
                  <a:gd name="connsiteY9" fmla="*/ 34395 h 134333"/>
                  <a:gd name="connsiteX10" fmla="*/ 36685 w 951256"/>
                  <a:gd name="connsiteY10" fmla="*/ 48146 h 134333"/>
                  <a:gd name="connsiteX11" fmla="*/ 71061 w 951256"/>
                  <a:gd name="connsiteY11" fmla="*/ 19 h 134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51256" h="134333">
                    <a:moveTo>
                      <a:pt x="71061" y="19"/>
                    </a:moveTo>
                    <a:cubicBezTo>
                      <a:pt x="111166" y="1165"/>
                      <a:pt x="191376" y="34395"/>
                      <a:pt x="277316" y="55021"/>
                    </a:cubicBezTo>
                    <a:cubicBezTo>
                      <a:pt x="363256" y="75647"/>
                      <a:pt x="562637" y="111169"/>
                      <a:pt x="586700" y="123773"/>
                    </a:cubicBezTo>
                    <a:cubicBezTo>
                      <a:pt x="610763" y="136377"/>
                      <a:pt x="412528" y="136377"/>
                      <a:pt x="421695" y="130648"/>
                    </a:cubicBezTo>
                    <a:cubicBezTo>
                      <a:pt x="430862" y="124919"/>
                      <a:pt x="553469" y="100856"/>
                      <a:pt x="641701" y="89397"/>
                    </a:cubicBezTo>
                    <a:cubicBezTo>
                      <a:pt x="729933" y="77938"/>
                      <a:pt x="944210" y="68771"/>
                      <a:pt x="951085" y="61896"/>
                    </a:cubicBezTo>
                    <a:cubicBezTo>
                      <a:pt x="957960" y="55021"/>
                      <a:pt x="756287" y="48146"/>
                      <a:pt x="682952" y="48146"/>
                    </a:cubicBezTo>
                    <a:cubicBezTo>
                      <a:pt x="609617" y="48146"/>
                      <a:pt x="578679" y="68771"/>
                      <a:pt x="511073" y="61896"/>
                    </a:cubicBezTo>
                    <a:cubicBezTo>
                      <a:pt x="443467" y="55021"/>
                      <a:pt x="359818" y="11478"/>
                      <a:pt x="277316" y="6895"/>
                    </a:cubicBezTo>
                    <a:cubicBezTo>
                      <a:pt x="194814" y="2312"/>
                      <a:pt x="56164" y="27520"/>
                      <a:pt x="16059" y="34395"/>
                    </a:cubicBezTo>
                    <a:cubicBezTo>
                      <a:pt x="-24046" y="41270"/>
                      <a:pt x="21789" y="48146"/>
                      <a:pt x="36685" y="48146"/>
                    </a:cubicBezTo>
                    <a:cubicBezTo>
                      <a:pt x="51581" y="48146"/>
                      <a:pt x="30956" y="-1127"/>
                      <a:pt x="71061" y="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 1045">
                <a:extLst>
                  <a:ext uri="{FF2B5EF4-FFF2-40B4-BE49-F238E27FC236}">
                    <a16:creationId xmlns:a16="http://schemas.microsoft.com/office/drawing/2014/main" id="{446ED69A-249C-CB41-88EB-E43D0620441A}"/>
                  </a:ext>
                </a:extLst>
              </p:cNvPr>
              <p:cNvSpPr/>
              <p:nvPr/>
            </p:nvSpPr>
            <p:spPr>
              <a:xfrm>
                <a:off x="1965635" y="5209021"/>
                <a:ext cx="399439" cy="600877"/>
              </a:xfrm>
              <a:custGeom>
                <a:avLst/>
                <a:gdLst>
                  <a:gd name="connsiteX0" fmla="*/ 399430 w 399439"/>
                  <a:gd name="connsiteY0" fmla="*/ 2371 h 600877"/>
                  <a:gd name="connsiteX1" fmla="*/ 248176 w 399439"/>
                  <a:gd name="connsiteY1" fmla="*/ 256753 h 600877"/>
                  <a:gd name="connsiteX2" fmla="*/ 145048 w 399439"/>
                  <a:gd name="connsiteY2" fmla="*/ 373632 h 600877"/>
                  <a:gd name="connsiteX3" fmla="*/ 62545 w 399439"/>
                  <a:gd name="connsiteY3" fmla="*/ 463009 h 600877"/>
                  <a:gd name="connsiteX4" fmla="*/ 69421 w 399439"/>
                  <a:gd name="connsiteY4" fmla="*/ 600513 h 600877"/>
                  <a:gd name="connsiteX5" fmla="*/ 669 w 399439"/>
                  <a:gd name="connsiteY5" fmla="*/ 497385 h 600877"/>
                  <a:gd name="connsiteX6" fmla="*/ 117547 w 399439"/>
                  <a:gd name="connsiteY6" fmla="*/ 325505 h 600877"/>
                  <a:gd name="connsiteX7" fmla="*/ 255051 w 399439"/>
                  <a:gd name="connsiteY7" fmla="*/ 139875 h 600877"/>
                  <a:gd name="connsiteX8" fmla="*/ 399430 w 399439"/>
                  <a:gd name="connsiteY8" fmla="*/ 2371 h 600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9439" h="600877">
                    <a:moveTo>
                      <a:pt x="399430" y="2371"/>
                    </a:moveTo>
                    <a:cubicBezTo>
                      <a:pt x="398284" y="21851"/>
                      <a:pt x="290573" y="194876"/>
                      <a:pt x="248176" y="256753"/>
                    </a:cubicBezTo>
                    <a:cubicBezTo>
                      <a:pt x="205779" y="318630"/>
                      <a:pt x="175986" y="339256"/>
                      <a:pt x="145048" y="373632"/>
                    </a:cubicBezTo>
                    <a:cubicBezTo>
                      <a:pt x="114110" y="408008"/>
                      <a:pt x="75149" y="425196"/>
                      <a:pt x="62545" y="463009"/>
                    </a:cubicBezTo>
                    <a:cubicBezTo>
                      <a:pt x="49941" y="500822"/>
                      <a:pt x="79734" y="594784"/>
                      <a:pt x="69421" y="600513"/>
                    </a:cubicBezTo>
                    <a:cubicBezTo>
                      <a:pt x="59108" y="606242"/>
                      <a:pt x="-7352" y="543220"/>
                      <a:pt x="669" y="497385"/>
                    </a:cubicBezTo>
                    <a:cubicBezTo>
                      <a:pt x="8690" y="451550"/>
                      <a:pt x="75150" y="385090"/>
                      <a:pt x="117547" y="325505"/>
                    </a:cubicBezTo>
                    <a:cubicBezTo>
                      <a:pt x="159944" y="265920"/>
                      <a:pt x="212654" y="191439"/>
                      <a:pt x="255051" y="139875"/>
                    </a:cubicBezTo>
                    <a:cubicBezTo>
                      <a:pt x="297448" y="88311"/>
                      <a:pt x="400576" y="-17109"/>
                      <a:pt x="399430" y="23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 1046">
                <a:extLst>
                  <a:ext uri="{FF2B5EF4-FFF2-40B4-BE49-F238E27FC236}">
                    <a16:creationId xmlns:a16="http://schemas.microsoft.com/office/drawing/2014/main" id="{F4D694AB-A051-EA61-07C0-3B48788B4FE4}"/>
                  </a:ext>
                </a:extLst>
              </p:cNvPr>
              <p:cNvSpPr/>
              <p:nvPr/>
            </p:nvSpPr>
            <p:spPr>
              <a:xfrm>
                <a:off x="2267187" y="5098910"/>
                <a:ext cx="400628" cy="787511"/>
              </a:xfrm>
              <a:custGeom>
                <a:avLst/>
                <a:gdLst>
                  <a:gd name="connsiteX0" fmla="*/ 400386 w 400628"/>
                  <a:gd name="connsiteY0" fmla="*/ 9355 h 787511"/>
                  <a:gd name="connsiteX1" fmla="*/ 228506 w 400628"/>
                  <a:gd name="connsiteY1" fmla="*/ 291237 h 787511"/>
                  <a:gd name="connsiteX2" fmla="*/ 173505 w 400628"/>
                  <a:gd name="connsiteY2" fmla="*/ 504368 h 787511"/>
                  <a:gd name="connsiteX3" fmla="*/ 194130 w 400628"/>
                  <a:gd name="connsiteY3" fmla="*/ 634997 h 787511"/>
                  <a:gd name="connsiteX4" fmla="*/ 1625 w 400628"/>
                  <a:gd name="connsiteY4" fmla="*/ 786251 h 787511"/>
                  <a:gd name="connsiteX5" fmla="*/ 104753 w 400628"/>
                  <a:gd name="connsiteY5" fmla="*/ 683123 h 787511"/>
                  <a:gd name="connsiteX6" fmla="*/ 159754 w 400628"/>
                  <a:gd name="connsiteY6" fmla="*/ 298113 h 787511"/>
                  <a:gd name="connsiteX7" fmla="*/ 118503 w 400628"/>
                  <a:gd name="connsiteY7" fmla="*/ 359989 h 787511"/>
                  <a:gd name="connsiteX8" fmla="*/ 262882 w 400628"/>
                  <a:gd name="connsiteY8" fmla="*/ 91857 h 787511"/>
                  <a:gd name="connsiteX9" fmla="*/ 400386 w 400628"/>
                  <a:gd name="connsiteY9" fmla="*/ 9355 h 787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0628" h="787511">
                    <a:moveTo>
                      <a:pt x="400386" y="9355"/>
                    </a:moveTo>
                    <a:cubicBezTo>
                      <a:pt x="394657" y="42585"/>
                      <a:pt x="266319" y="208735"/>
                      <a:pt x="228506" y="291237"/>
                    </a:cubicBezTo>
                    <a:cubicBezTo>
                      <a:pt x="190693" y="373739"/>
                      <a:pt x="179234" y="447075"/>
                      <a:pt x="173505" y="504368"/>
                    </a:cubicBezTo>
                    <a:cubicBezTo>
                      <a:pt x="167776" y="561661"/>
                      <a:pt x="222777" y="588017"/>
                      <a:pt x="194130" y="634997"/>
                    </a:cubicBezTo>
                    <a:cubicBezTo>
                      <a:pt x="165483" y="681978"/>
                      <a:pt x="16521" y="778230"/>
                      <a:pt x="1625" y="786251"/>
                    </a:cubicBezTo>
                    <a:cubicBezTo>
                      <a:pt x="-13271" y="794272"/>
                      <a:pt x="78398" y="764479"/>
                      <a:pt x="104753" y="683123"/>
                    </a:cubicBezTo>
                    <a:cubicBezTo>
                      <a:pt x="131108" y="601767"/>
                      <a:pt x="157462" y="351969"/>
                      <a:pt x="159754" y="298113"/>
                    </a:cubicBezTo>
                    <a:cubicBezTo>
                      <a:pt x="162046" y="244257"/>
                      <a:pt x="101315" y="394365"/>
                      <a:pt x="118503" y="359989"/>
                    </a:cubicBezTo>
                    <a:cubicBezTo>
                      <a:pt x="135691" y="325613"/>
                      <a:pt x="217047" y="145713"/>
                      <a:pt x="262882" y="91857"/>
                    </a:cubicBezTo>
                    <a:cubicBezTo>
                      <a:pt x="308717" y="38001"/>
                      <a:pt x="406115" y="-23875"/>
                      <a:pt x="400386" y="935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 1047">
                <a:extLst>
                  <a:ext uri="{FF2B5EF4-FFF2-40B4-BE49-F238E27FC236}">
                    <a16:creationId xmlns:a16="http://schemas.microsoft.com/office/drawing/2014/main" id="{5B1AD921-A354-ECC7-A4BB-2B434AE01D99}"/>
                  </a:ext>
                </a:extLst>
              </p:cNvPr>
              <p:cNvSpPr/>
              <p:nvPr/>
            </p:nvSpPr>
            <p:spPr>
              <a:xfrm>
                <a:off x="1966517" y="5656504"/>
                <a:ext cx="406171" cy="229431"/>
              </a:xfrm>
              <a:custGeom>
                <a:avLst/>
                <a:gdLst>
                  <a:gd name="connsiteX0" fmla="*/ 13537 w 406171"/>
                  <a:gd name="connsiteY0" fmla="*/ 125529 h 229431"/>
                  <a:gd name="connsiteX1" fmla="*/ 171666 w 406171"/>
                  <a:gd name="connsiteY1" fmla="*/ 70528 h 229431"/>
                  <a:gd name="connsiteX2" fmla="*/ 398548 w 406171"/>
                  <a:gd name="connsiteY2" fmla="*/ 228657 h 229431"/>
                  <a:gd name="connsiteX3" fmla="*/ 343546 w 406171"/>
                  <a:gd name="connsiteY3" fmla="*/ 125529 h 229431"/>
                  <a:gd name="connsiteX4" fmla="*/ 254169 w 406171"/>
                  <a:gd name="connsiteY4" fmla="*/ 1776 h 229431"/>
                  <a:gd name="connsiteX5" fmla="*/ 34163 w 406171"/>
                  <a:gd name="connsiteY5" fmla="*/ 56777 h 229431"/>
                  <a:gd name="connsiteX6" fmla="*/ 13537 w 406171"/>
                  <a:gd name="connsiteY6" fmla="*/ 125529 h 229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6171" h="229431">
                    <a:moveTo>
                      <a:pt x="13537" y="125529"/>
                    </a:moveTo>
                    <a:cubicBezTo>
                      <a:pt x="36454" y="127821"/>
                      <a:pt x="107498" y="53340"/>
                      <a:pt x="171666" y="70528"/>
                    </a:cubicBezTo>
                    <a:cubicBezTo>
                      <a:pt x="235834" y="87716"/>
                      <a:pt x="369901" y="219490"/>
                      <a:pt x="398548" y="228657"/>
                    </a:cubicBezTo>
                    <a:cubicBezTo>
                      <a:pt x="427195" y="237824"/>
                      <a:pt x="367609" y="163342"/>
                      <a:pt x="343546" y="125529"/>
                    </a:cubicBezTo>
                    <a:cubicBezTo>
                      <a:pt x="319483" y="87716"/>
                      <a:pt x="305733" y="13235"/>
                      <a:pt x="254169" y="1776"/>
                    </a:cubicBezTo>
                    <a:cubicBezTo>
                      <a:pt x="202605" y="-9683"/>
                      <a:pt x="71976" y="37297"/>
                      <a:pt x="34163" y="56777"/>
                    </a:cubicBezTo>
                    <a:cubicBezTo>
                      <a:pt x="-3650" y="76257"/>
                      <a:pt x="-9380" y="123237"/>
                      <a:pt x="13537" y="12552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 1048">
                <a:extLst>
                  <a:ext uri="{FF2B5EF4-FFF2-40B4-BE49-F238E27FC236}">
                    <a16:creationId xmlns:a16="http://schemas.microsoft.com/office/drawing/2014/main" id="{3F8D134A-FAFB-01CD-C0B5-D4389B378967}"/>
                  </a:ext>
                </a:extLst>
              </p:cNvPr>
              <p:cNvSpPr/>
              <p:nvPr/>
            </p:nvSpPr>
            <p:spPr>
              <a:xfrm>
                <a:off x="1957995" y="5656920"/>
                <a:ext cx="465711" cy="469325"/>
              </a:xfrm>
              <a:custGeom>
                <a:avLst/>
                <a:gdLst>
                  <a:gd name="connsiteX0" fmla="*/ 77061 w 465711"/>
                  <a:gd name="connsiteY0" fmla="*/ 1360 h 469325"/>
                  <a:gd name="connsiteX1" fmla="*/ 70185 w 465711"/>
                  <a:gd name="connsiteY1" fmla="*/ 221366 h 469325"/>
                  <a:gd name="connsiteX2" fmla="*/ 90811 w 465711"/>
                  <a:gd name="connsiteY2" fmla="*/ 400121 h 469325"/>
                  <a:gd name="connsiteX3" fmla="*/ 180188 w 465711"/>
                  <a:gd name="connsiteY3" fmla="*/ 345119 h 469325"/>
                  <a:gd name="connsiteX4" fmla="*/ 462071 w 465711"/>
                  <a:gd name="connsiteY4" fmla="*/ 138863 h 469325"/>
                  <a:gd name="connsiteX5" fmla="*/ 324567 w 465711"/>
                  <a:gd name="connsiteY5" fmla="*/ 255742 h 469325"/>
                  <a:gd name="connsiteX6" fmla="*/ 97686 w 465711"/>
                  <a:gd name="connsiteY6" fmla="*/ 468872 h 469325"/>
                  <a:gd name="connsiteX7" fmla="*/ 15184 w 465711"/>
                  <a:gd name="connsiteY7" fmla="*/ 193865 h 469325"/>
                  <a:gd name="connsiteX8" fmla="*/ 8309 w 465711"/>
                  <a:gd name="connsiteY8" fmla="*/ 331369 h 469325"/>
                  <a:gd name="connsiteX9" fmla="*/ 77061 w 465711"/>
                  <a:gd name="connsiteY9" fmla="*/ 1360 h 469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5711" h="469325">
                    <a:moveTo>
                      <a:pt x="77061" y="1360"/>
                    </a:moveTo>
                    <a:cubicBezTo>
                      <a:pt x="87374" y="-16974"/>
                      <a:pt x="67893" y="154906"/>
                      <a:pt x="70185" y="221366"/>
                    </a:cubicBezTo>
                    <a:cubicBezTo>
                      <a:pt x="72477" y="287826"/>
                      <a:pt x="72477" y="379496"/>
                      <a:pt x="90811" y="400121"/>
                    </a:cubicBezTo>
                    <a:cubicBezTo>
                      <a:pt x="109145" y="420746"/>
                      <a:pt x="118311" y="388662"/>
                      <a:pt x="180188" y="345119"/>
                    </a:cubicBezTo>
                    <a:cubicBezTo>
                      <a:pt x="242065" y="301576"/>
                      <a:pt x="438008" y="153759"/>
                      <a:pt x="462071" y="138863"/>
                    </a:cubicBezTo>
                    <a:cubicBezTo>
                      <a:pt x="486134" y="123967"/>
                      <a:pt x="385298" y="200741"/>
                      <a:pt x="324567" y="255742"/>
                    </a:cubicBezTo>
                    <a:cubicBezTo>
                      <a:pt x="263836" y="310743"/>
                      <a:pt x="149250" y="479185"/>
                      <a:pt x="97686" y="468872"/>
                    </a:cubicBezTo>
                    <a:cubicBezTo>
                      <a:pt x="46122" y="458559"/>
                      <a:pt x="30080" y="216782"/>
                      <a:pt x="15184" y="193865"/>
                    </a:cubicBezTo>
                    <a:cubicBezTo>
                      <a:pt x="288" y="170948"/>
                      <a:pt x="-6587" y="363453"/>
                      <a:pt x="8309" y="331369"/>
                    </a:cubicBezTo>
                    <a:cubicBezTo>
                      <a:pt x="23205" y="299285"/>
                      <a:pt x="66748" y="19694"/>
                      <a:pt x="77061" y="13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 1049">
                <a:extLst>
                  <a:ext uri="{FF2B5EF4-FFF2-40B4-BE49-F238E27FC236}">
                    <a16:creationId xmlns:a16="http://schemas.microsoft.com/office/drawing/2014/main" id="{5C8E6EF9-DEC1-85FB-3C6F-F022F64D7758}"/>
                  </a:ext>
                </a:extLst>
              </p:cNvPr>
              <p:cNvSpPr/>
              <p:nvPr/>
            </p:nvSpPr>
            <p:spPr>
              <a:xfrm>
                <a:off x="2041881" y="2062556"/>
                <a:ext cx="592154" cy="1622746"/>
              </a:xfrm>
              <a:custGeom>
                <a:avLst/>
                <a:gdLst>
                  <a:gd name="connsiteX0" fmla="*/ 591316 w 592154"/>
                  <a:gd name="connsiteY0" fmla="*/ 0 h 1622746"/>
                  <a:gd name="connsiteX1" fmla="*/ 240681 w 592154"/>
                  <a:gd name="connsiteY1" fmla="*/ 405636 h 1622746"/>
                  <a:gd name="connsiteX2" fmla="*/ 103178 w 592154"/>
                  <a:gd name="connsiteY2" fmla="*/ 1079405 h 1622746"/>
                  <a:gd name="connsiteX3" fmla="*/ 144429 w 592154"/>
                  <a:gd name="connsiteY3" fmla="*/ 873149 h 1622746"/>
                  <a:gd name="connsiteX4" fmla="*/ 48176 w 592154"/>
                  <a:gd name="connsiteY4" fmla="*/ 1333787 h 1622746"/>
                  <a:gd name="connsiteX5" fmla="*/ 50 w 592154"/>
                  <a:gd name="connsiteY5" fmla="*/ 1622545 h 1622746"/>
                  <a:gd name="connsiteX6" fmla="*/ 41301 w 592154"/>
                  <a:gd name="connsiteY6" fmla="*/ 1292536 h 1622746"/>
                  <a:gd name="connsiteX7" fmla="*/ 144429 w 592154"/>
                  <a:gd name="connsiteY7" fmla="*/ 371261 h 1622746"/>
                  <a:gd name="connsiteX8" fmla="*/ 75677 w 592154"/>
                  <a:gd name="connsiteY8" fmla="*/ 563766 h 1622746"/>
                  <a:gd name="connsiteX9" fmla="*/ 226931 w 592154"/>
                  <a:gd name="connsiteY9" fmla="*/ 206256 h 1622746"/>
                  <a:gd name="connsiteX10" fmla="*/ 130678 w 592154"/>
                  <a:gd name="connsiteY10" fmla="*/ 405636 h 1622746"/>
                  <a:gd name="connsiteX11" fmla="*/ 591316 w 592154"/>
                  <a:gd name="connsiteY11" fmla="*/ 0 h 1622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2154" h="1622746">
                    <a:moveTo>
                      <a:pt x="591316" y="0"/>
                    </a:moveTo>
                    <a:cubicBezTo>
                      <a:pt x="609650" y="0"/>
                      <a:pt x="322037" y="225735"/>
                      <a:pt x="240681" y="405636"/>
                    </a:cubicBezTo>
                    <a:cubicBezTo>
                      <a:pt x="159325" y="585537"/>
                      <a:pt x="119220" y="1001486"/>
                      <a:pt x="103178" y="1079405"/>
                    </a:cubicBezTo>
                    <a:cubicBezTo>
                      <a:pt x="87136" y="1157324"/>
                      <a:pt x="153596" y="830752"/>
                      <a:pt x="144429" y="873149"/>
                    </a:cubicBezTo>
                    <a:cubicBezTo>
                      <a:pt x="135262" y="915546"/>
                      <a:pt x="72239" y="1208888"/>
                      <a:pt x="48176" y="1333787"/>
                    </a:cubicBezTo>
                    <a:cubicBezTo>
                      <a:pt x="24113" y="1458686"/>
                      <a:pt x="1196" y="1629420"/>
                      <a:pt x="50" y="1622545"/>
                    </a:cubicBezTo>
                    <a:cubicBezTo>
                      <a:pt x="-1096" y="1615670"/>
                      <a:pt x="17238" y="1501083"/>
                      <a:pt x="41301" y="1292536"/>
                    </a:cubicBezTo>
                    <a:cubicBezTo>
                      <a:pt x="65364" y="1083989"/>
                      <a:pt x="138700" y="492723"/>
                      <a:pt x="144429" y="371261"/>
                    </a:cubicBezTo>
                    <a:cubicBezTo>
                      <a:pt x="150158" y="249799"/>
                      <a:pt x="61927" y="591267"/>
                      <a:pt x="75677" y="563766"/>
                    </a:cubicBezTo>
                    <a:cubicBezTo>
                      <a:pt x="89427" y="536265"/>
                      <a:pt x="217764" y="232611"/>
                      <a:pt x="226931" y="206256"/>
                    </a:cubicBezTo>
                    <a:cubicBezTo>
                      <a:pt x="236098" y="179901"/>
                      <a:pt x="76822" y="438866"/>
                      <a:pt x="130678" y="405636"/>
                    </a:cubicBezTo>
                    <a:cubicBezTo>
                      <a:pt x="184534" y="372406"/>
                      <a:pt x="572982" y="0"/>
                      <a:pt x="59131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 1050">
                <a:extLst>
                  <a:ext uri="{FF2B5EF4-FFF2-40B4-BE49-F238E27FC236}">
                    <a16:creationId xmlns:a16="http://schemas.microsoft.com/office/drawing/2014/main" id="{6921294A-755A-4C9E-F051-95D65C4BDEB4}"/>
                  </a:ext>
                </a:extLst>
              </p:cNvPr>
              <p:cNvSpPr/>
              <p:nvPr/>
            </p:nvSpPr>
            <p:spPr>
              <a:xfrm>
                <a:off x="2304744" y="3437322"/>
                <a:ext cx="294586" cy="602471"/>
              </a:xfrm>
              <a:custGeom>
                <a:avLst/>
                <a:gdLst>
                  <a:gd name="connsiteX0" fmla="*/ 287202 w 294586"/>
                  <a:gd name="connsiteY0" fmla="*/ 272 h 602471"/>
                  <a:gd name="connsiteX1" fmla="*/ 170324 w 294586"/>
                  <a:gd name="connsiteY1" fmla="*/ 151526 h 602471"/>
                  <a:gd name="connsiteX2" fmla="*/ 80946 w 294586"/>
                  <a:gd name="connsiteY2" fmla="*/ 240904 h 602471"/>
                  <a:gd name="connsiteX3" fmla="*/ 39695 w 294586"/>
                  <a:gd name="connsiteY3" fmla="*/ 488410 h 602471"/>
                  <a:gd name="connsiteX4" fmla="*/ 32820 w 294586"/>
                  <a:gd name="connsiteY4" fmla="*/ 460910 h 602471"/>
                  <a:gd name="connsiteX5" fmla="*/ 245951 w 294586"/>
                  <a:gd name="connsiteY5" fmla="*/ 598413 h 602471"/>
                  <a:gd name="connsiteX6" fmla="*/ 142823 w 294586"/>
                  <a:gd name="connsiteY6" fmla="*/ 564037 h 602471"/>
                  <a:gd name="connsiteX7" fmla="*/ 46570 w 294586"/>
                  <a:gd name="connsiteY7" fmla="*/ 543412 h 602471"/>
                  <a:gd name="connsiteX8" fmla="*/ 12194 w 294586"/>
                  <a:gd name="connsiteY8" fmla="*/ 234028 h 602471"/>
                  <a:gd name="connsiteX9" fmla="*/ 252826 w 294586"/>
                  <a:gd name="connsiteY9" fmla="*/ 117150 h 602471"/>
                  <a:gd name="connsiteX10" fmla="*/ 287202 w 294586"/>
                  <a:gd name="connsiteY10" fmla="*/ 272 h 602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4586" h="602471">
                    <a:moveTo>
                      <a:pt x="287202" y="272"/>
                    </a:moveTo>
                    <a:cubicBezTo>
                      <a:pt x="273452" y="6001"/>
                      <a:pt x="204700" y="111421"/>
                      <a:pt x="170324" y="151526"/>
                    </a:cubicBezTo>
                    <a:cubicBezTo>
                      <a:pt x="135948" y="191631"/>
                      <a:pt x="102717" y="184757"/>
                      <a:pt x="80946" y="240904"/>
                    </a:cubicBezTo>
                    <a:cubicBezTo>
                      <a:pt x="59175" y="297051"/>
                      <a:pt x="47716" y="451742"/>
                      <a:pt x="39695" y="488410"/>
                    </a:cubicBezTo>
                    <a:cubicBezTo>
                      <a:pt x="31674" y="525078"/>
                      <a:pt x="-1556" y="442576"/>
                      <a:pt x="32820" y="460910"/>
                    </a:cubicBezTo>
                    <a:cubicBezTo>
                      <a:pt x="67196" y="479244"/>
                      <a:pt x="227617" y="581225"/>
                      <a:pt x="245951" y="598413"/>
                    </a:cubicBezTo>
                    <a:cubicBezTo>
                      <a:pt x="264285" y="615601"/>
                      <a:pt x="176053" y="573204"/>
                      <a:pt x="142823" y="564037"/>
                    </a:cubicBezTo>
                    <a:cubicBezTo>
                      <a:pt x="109593" y="554870"/>
                      <a:pt x="68341" y="598413"/>
                      <a:pt x="46570" y="543412"/>
                    </a:cubicBezTo>
                    <a:cubicBezTo>
                      <a:pt x="24799" y="488411"/>
                      <a:pt x="-22182" y="305072"/>
                      <a:pt x="12194" y="234028"/>
                    </a:cubicBezTo>
                    <a:cubicBezTo>
                      <a:pt x="46570" y="162984"/>
                      <a:pt x="206991" y="153818"/>
                      <a:pt x="252826" y="117150"/>
                    </a:cubicBezTo>
                    <a:cubicBezTo>
                      <a:pt x="298661" y="80482"/>
                      <a:pt x="300952" y="-5457"/>
                      <a:pt x="287202" y="2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 1051">
                <a:extLst>
                  <a:ext uri="{FF2B5EF4-FFF2-40B4-BE49-F238E27FC236}">
                    <a16:creationId xmlns:a16="http://schemas.microsoft.com/office/drawing/2014/main" id="{A3E8D212-1479-8563-E3BC-C26F43D7EDE6}"/>
                  </a:ext>
                </a:extLst>
              </p:cNvPr>
              <p:cNvSpPr/>
              <p:nvPr/>
            </p:nvSpPr>
            <p:spPr>
              <a:xfrm>
                <a:off x="983139" y="3344686"/>
                <a:ext cx="1177216" cy="676815"/>
              </a:xfrm>
              <a:custGeom>
                <a:avLst/>
                <a:gdLst>
                  <a:gd name="connsiteX0" fmla="*/ 1175670 w 1177216"/>
                  <a:gd name="connsiteY0" fmla="*/ 244162 h 676815"/>
                  <a:gd name="connsiteX1" fmla="*/ 893787 w 1177216"/>
                  <a:gd name="connsiteY1" fmla="*/ 546670 h 676815"/>
                  <a:gd name="connsiteX2" fmla="*/ 721908 w 1177216"/>
                  <a:gd name="connsiteY2" fmla="*/ 670424 h 676815"/>
                  <a:gd name="connsiteX3" fmla="*/ 323147 w 1177216"/>
                  <a:gd name="connsiteY3" fmla="*/ 656673 h 676815"/>
                  <a:gd name="connsiteX4" fmla="*/ 123766 w 1177216"/>
                  <a:gd name="connsiteY4" fmla="*/ 636048 h 676815"/>
                  <a:gd name="connsiteX5" fmla="*/ 13 w 1177216"/>
                  <a:gd name="connsiteY5" fmla="*/ 670424 h 676815"/>
                  <a:gd name="connsiteX6" fmla="*/ 130641 w 1177216"/>
                  <a:gd name="connsiteY6" fmla="*/ 587922 h 676815"/>
                  <a:gd name="connsiteX7" fmla="*/ 625655 w 1177216"/>
                  <a:gd name="connsiteY7" fmla="*/ 642923 h 676815"/>
                  <a:gd name="connsiteX8" fmla="*/ 914413 w 1177216"/>
                  <a:gd name="connsiteY8" fmla="*/ 484794 h 676815"/>
                  <a:gd name="connsiteX9" fmla="*/ 1072542 w 1177216"/>
                  <a:gd name="connsiteY9" fmla="*/ 3531 h 676815"/>
                  <a:gd name="connsiteX10" fmla="*/ 1010666 w 1177216"/>
                  <a:gd name="connsiteY10" fmla="*/ 264788 h 676815"/>
                  <a:gd name="connsiteX11" fmla="*/ 1175670 w 1177216"/>
                  <a:gd name="connsiteY11" fmla="*/ 244162 h 67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77216" h="676815">
                    <a:moveTo>
                      <a:pt x="1175670" y="244162"/>
                    </a:moveTo>
                    <a:cubicBezTo>
                      <a:pt x="1156190" y="291142"/>
                      <a:pt x="969414" y="475626"/>
                      <a:pt x="893787" y="546670"/>
                    </a:cubicBezTo>
                    <a:cubicBezTo>
                      <a:pt x="818160" y="617714"/>
                      <a:pt x="817015" y="652090"/>
                      <a:pt x="721908" y="670424"/>
                    </a:cubicBezTo>
                    <a:cubicBezTo>
                      <a:pt x="626801" y="688758"/>
                      <a:pt x="422837" y="662402"/>
                      <a:pt x="323147" y="656673"/>
                    </a:cubicBezTo>
                    <a:cubicBezTo>
                      <a:pt x="223457" y="650944"/>
                      <a:pt x="177622" y="633756"/>
                      <a:pt x="123766" y="636048"/>
                    </a:cubicBezTo>
                    <a:cubicBezTo>
                      <a:pt x="69910" y="638340"/>
                      <a:pt x="-1133" y="678445"/>
                      <a:pt x="13" y="670424"/>
                    </a:cubicBezTo>
                    <a:cubicBezTo>
                      <a:pt x="1159" y="662403"/>
                      <a:pt x="26367" y="592506"/>
                      <a:pt x="130641" y="587922"/>
                    </a:cubicBezTo>
                    <a:cubicBezTo>
                      <a:pt x="234915" y="583338"/>
                      <a:pt x="495026" y="660111"/>
                      <a:pt x="625655" y="642923"/>
                    </a:cubicBezTo>
                    <a:cubicBezTo>
                      <a:pt x="756284" y="625735"/>
                      <a:pt x="839932" y="591359"/>
                      <a:pt x="914413" y="484794"/>
                    </a:cubicBezTo>
                    <a:cubicBezTo>
                      <a:pt x="988894" y="378229"/>
                      <a:pt x="1056500" y="40199"/>
                      <a:pt x="1072542" y="3531"/>
                    </a:cubicBezTo>
                    <a:cubicBezTo>
                      <a:pt x="1088584" y="-33137"/>
                      <a:pt x="996916" y="226974"/>
                      <a:pt x="1010666" y="264788"/>
                    </a:cubicBezTo>
                    <a:cubicBezTo>
                      <a:pt x="1024416" y="302602"/>
                      <a:pt x="1195150" y="197182"/>
                      <a:pt x="1175670" y="2441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 1052">
                <a:extLst>
                  <a:ext uri="{FF2B5EF4-FFF2-40B4-BE49-F238E27FC236}">
                    <a16:creationId xmlns:a16="http://schemas.microsoft.com/office/drawing/2014/main" id="{43BCD719-8974-21F7-50D8-CA517F649CC2}"/>
                  </a:ext>
                </a:extLst>
              </p:cNvPr>
              <p:cNvSpPr/>
              <p:nvPr/>
            </p:nvSpPr>
            <p:spPr>
              <a:xfrm>
                <a:off x="1270099" y="4227217"/>
                <a:ext cx="1202608" cy="482738"/>
              </a:xfrm>
              <a:custGeom>
                <a:avLst/>
                <a:gdLst>
                  <a:gd name="connsiteX0" fmla="*/ 1811 w 1202608"/>
                  <a:gd name="connsiteY0" fmla="*/ 482287 h 482738"/>
                  <a:gd name="connsiteX1" fmla="*/ 228692 w 1202608"/>
                  <a:gd name="connsiteY1" fmla="*/ 386034 h 482738"/>
                  <a:gd name="connsiteX2" fmla="*/ 572451 w 1202608"/>
                  <a:gd name="connsiteY2" fmla="*/ 90401 h 482738"/>
                  <a:gd name="connsiteX3" fmla="*/ 874960 w 1202608"/>
                  <a:gd name="connsiteY3" fmla="*/ 49150 h 482738"/>
                  <a:gd name="connsiteX4" fmla="*/ 778707 w 1202608"/>
                  <a:gd name="connsiteY4" fmla="*/ 1024 h 482738"/>
                  <a:gd name="connsiteX5" fmla="*/ 1198093 w 1202608"/>
                  <a:gd name="connsiteY5" fmla="*/ 97276 h 482738"/>
                  <a:gd name="connsiteX6" fmla="*/ 971212 w 1202608"/>
                  <a:gd name="connsiteY6" fmla="*/ 7899 h 482738"/>
                  <a:gd name="connsiteX7" fmla="*/ 517450 w 1202608"/>
                  <a:gd name="connsiteY7" fmla="*/ 35400 h 482738"/>
                  <a:gd name="connsiteX8" fmla="*/ 352445 w 1202608"/>
                  <a:gd name="connsiteY8" fmla="*/ 227905 h 482738"/>
                  <a:gd name="connsiteX9" fmla="*/ 187441 w 1202608"/>
                  <a:gd name="connsiteY9" fmla="*/ 358533 h 482738"/>
                  <a:gd name="connsiteX10" fmla="*/ 125564 w 1202608"/>
                  <a:gd name="connsiteY10" fmla="*/ 420410 h 482738"/>
                  <a:gd name="connsiteX11" fmla="*/ 1811 w 1202608"/>
                  <a:gd name="connsiteY11" fmla="*/ 482287 h 482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02608" h="482738">
                    <a:moveTo>
                      <a:pt x="1811" y="482287"/>
                    </a:moveTo>
                    <a:cubicBezTo>
                      <a:pt x="18999" y="476558"/>
                      <a:pt x="133585" y="451348"/>
                      <a:pt x="228692" y="386034"/>
                    </a:cubicBezTo>
                    <a:cubicBezTo>
                      <a:pt x="323799" y="320720"/>
                      <a:pt x="464740" y="146548"/>
                      <a:pt x="572451" y="90401"/>
                    </a:cubicBezTo>
                    <a:cubicBezTo>
                      <a:pt x="680162" y="34254"/>
                      <a:pt x="840584" y="64046"/>
                      <a:pt x="874960" y="49150"/>
                    </a:cubicBezTo>
                    <a:cubicBezTo>
                      <a:pt x="909336" y="34254"/>
                      <a:pt x="724852" y="-6997"/>
                      <a:pt x="778707" y="1024"/>
                    </a:cubicBezTo>
                    <a:cubicBezTo>
                      <a:pt x="832562" y="9045"/>
                      <a:pt x="1166009" y="96130"/>
                      <a:pt x="1198093" y="97276"/>
                    </a:cubicBezTo>
                    <a:cubicBezTo>
                      <a:pt x="1230177" y="98422"/>
                      <a:pt x="1084653" y="18212"/>
                      <a:pt x="971212" y="7899"/>
                    </a:cubicBezTo>
                    <a:cubicBezTo>
                      <a:pt x="857771" y="-2414"/>
                      <a:pt x="620578" y="-1268"/>
                      <a:pt x="517450" y="35400"/>
                    </a:cubicBezTo>
                    <a:cubicBezTo>
                      <a:pt x="414322" y="72068"/>
                      <a:pt x="407447" y="174049"/>
                      <a:pt x="352445" y="227905"/>
                    </a:cubicBezTo>
                    <a:cubicBezTo>
                      <a:pt x="297444" y="281760"/>
                      <a:pt x="225255" y="326449"/>
                      <a:pt x="187441" y="358533"/>
                    </a:cubicBezTo>
                    <a:cubicBezTo>
                      <a:pt x="149628" y="390617"/>
                      <a:pt x="156502" y="403222"/>
                      <a:pt x="125564" y="420410"/>
                    </a:cubicBezTo>
                    <a:cubicBezTo>
                      <a:pt x="94626" y="437598"/>
                      <a:pt x="-15377" y="488016"/>
                      <a:pt x="1811" y="48228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 1053">
                <a:extLst>
                  <a:ext uri="{FF2B5EF4-FFF2-40B4-BE49-F238E27FC236}">
                    <a16:creationId xmlns:a16="http://schemas.microsoft.com/office/drawing/2014/main" id="{A0AFEB7B-6954-1F43-45D6-A3C82BA8652D}"/>
                  </a:ext>
                </a:extLst>
              </p:cNvPr>
              <p:cNvSpPr/>
              <p:nvPr/>
            </p:nvSpPr>
            <p:spPr>
              <a:xfrm>
                <a:off x="886526" y="3932536"/>
                <a:ext cx="653686" cy="346880"/>
              </a:xfrm>
              <a:custGeom>
                <a:avLst/>
                <a:gdLst>
                  <a:gd name="connsiteX0" fmla="*/ 373 w 653686"/>
                  <a:gd name="connsiteY0" fmla="*/ 72 h 346880"/>
                  <a:gd name="connsiteX1" fmla="*/ 137877 w 653686"/>
                  <a:gd name="connsiteY1" fmla="*/ 158201 h 346880"/>
                  <a:gd name="connsiteX2" fmla="*/ 131002 w 653686"/>
                  <a:gd name="connsiteY2" fmla="*/ 247578 h 346880"/>
                  <a:gd name="connsiteX3" fmla="*/ 55375 w 653686"/>
                  <a:gd name="connsiteY3" fmla="*/ 336956 h 346880"/>
                  <a:gd name="connsiteX4" fmla="*/ 261630 w 653686"/>
                  <a:gd name="connsiteY4" fmla="*/ 336956 h 346880"/>
                  <a:gd name="connsiteX5" fmla="*/ 392259 w 653686"/>
                  <a:gd name="connsiteY5" fmla="*/ 268204 h 346880"/>
                  <a:gd name="connsiteX6" fmla="*/ 653516 w 653686"/>
                  <a:gd name="connsiteY6" fmla="*/ 281954 h 346880"/>
                  <a:gd name="connsiteX7" fmla="*/ 351008 w 653686"/>
                  <a:gd name="connsiteY7" fmla="*/ 288829 h 346880"/>
                  <a:gd name="connsiteX8" fmla="*/ 186003 w 653686"/>
                  <a:gd name="connsiteY8" fmla="*/ 302580 h 346880"/>
                  <a:gd name="connsiteX9" fmla="*/ 186003 w 653686"/>
                  <a:gd name="connsiteY9" fmla="*/ 178826 h 346880"/>
                  <a:gd name="connsiteX10" fmla="*/ 373 w 653686"/>
                  <a:gd name="connsiteY10" fmla="*/ 72 h 346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686" h="346880">
                    <a:moveTo>
                      <a:pt x="373" y="72"/>
                    </a:moveTo>
                    <a:cubicBezTo>
                      <a:pt x="-7648" y="-3366"/>
                      <a:pt x="116106" y="116950"/>
                      <a:pt x="137877" y="158201"/>
                    </a:cubicBezTo>
                    <a:cubicBezTo>
                      <a:pt x="159649" y="199452"/>
                      <a:pt x="144752" y="217786"/>
                      <a:pt x="131002" y="247578"/>
                    </a:cubicBezTo>
                    <a:cubicBezTo>
                      <a:pt x="117252" y="277370"/>
                      <a:pt x="33604" y="322060"/>
                      <a:pt x="55375" y="336956"/>
                    </a:cubicBezTo>
                    <a:cubicBezTo>
                      <a:pt x="77146" y="351852"/>
                      <a:pt x="205483" y="348415"/>
                      <a:pt x="261630" y="336956"/>
                    </a:cubicBezTo>
                    <a:cubicBezTo>
                      <a:pt x="317777" y="325497"/>
                      <a:pt x="326945" y="277371"/>
                      <a:pt x="392259" y="268204"/>
                    </a:cubicBezTo>
                    <a:cubicBezTo>
                      <a:pt x="457573" y="259037"/>
                      <a:pt x="660391" y="278517"/>
                      <a:pt x="653516" y="281954"/>
                    </a:cubicBezTo>
                    <a:cubicBezTo>
                      <a:pt x="646641" y="285391"/>
                      <a:pt x="428927" y="285391"/>
                      <a:pt x="351008" y="288829"/>
                    </a:cubicBezTo>
                    <a:cubicBezTo>
                      <a:pt x="273089" y="292267"/>
                      <a:pt x="213504" y="320914"/>
                      <a:pt x="186003" y="302580"/>
                    </a:cubicBezTo>
                    <a:cubicBezTo>
                      <a:pt x="158502" y="284246"/>
                      <a:pt x="215795" y="222369"/>
                      <a:pt x="186003" y="178826"/>
                    </a:cubicBezTo>
                    <a:cubicBezTo>
                      <a:pt x="156211" y="135283"/>
                      <a:pt x="8394" y="3510"/>
                      <a:pt x="373" y="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 1054">
                <a:extLst>
                  <a:ext uri="{FF2B5EF4-FFF2-40B4-BE49-F238E27FC236}">
                    <a16:creationId xmlns:a16="http://schemas.microsoft.com/office/drawing/2014/main" id="{954599C4-1720-A079-496A-AFD02EE25D22}"/>
                  </a:ext>
                </a:extLst>
              </p:cNvPr>
              <p:cNvSpPr/>
              <p:nvPr/>
            </p:nvSpPr>
            <p:spPr>
              <a:xfrm>
                <a:off x="758100" y="3938735"/>
                <a:ext cx="321986" cy="335426"/>
              </a:xfrm>
              <a:custGeom>
                <a:avLst/>
                <a:gdLst>
                  <a:gd name="connsiteX0" fmla="*/ 321305 w 321986"/>
                  <a:gd name="connsiteY0" fmla="*/ 748 h 335426"/>
                  <a:gd name="connsiteX1" fmla="*/ 87548 w 321986"/>
                  <a:gd name="connsiteY1" fmla="*/ 193253 h 335426"/>
                  <a:gd name="connsiteX2" fmla="*/ 25671 w 321986"/>
                  <a:gd name="connsiteY2" fmla="*/ 330757 h 335426"/>
                  <a:gd name="connsiteX3" fmla="*/ 266303 w 321986"/>
                  <a:gd name="connsiteY3" fmla="*/ 303256 h 335426"/>
                  <a:gd name="connsiteX4" fmla="*/ 128799 w 321986"/>
                  <a:gd name="connsiteY4" fmla="*/ 303256 h 335426"/>
                  <a:gd name="connsiteX5" fmla="*/ 5046 w 321986"/>
                  <a:gd name="connsiteY5" fmla="*/ 268880 h 335426"/>
                  <a:gd name="connsiteX6" fmla="*/ 321305 w 321986"/>
                  <a:gd name="connsiteY6" fmla="*/ 748 h 335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1986" h="335426">
                    <a:moveTo>
                      <a:pt x="321305" y="748"/>
                    </a:moveTo>
                    <a:cubicBezTo>
                      <a:pt x="335055" y="-11857"/>
                      <a:pt x="136820" y="138252"/>
                      <a:pt x="87548" y="193253"/>
                    </a:cubicBezTo>
                    <a:cubicBezTo>
                      <a:pt x="38276" y="248254"/>
                      <a:pt x="-4121" y="312423"/>
                      <a:pt x="25671" y="330757"/>
                    </a:cubicBezTo>
                    <a:cubicBezTo>
                      <a:pt x="55463" y="349091"/>
                      <a:pt x="249115" y="307839"/>
                      <a:pt x="266303" y="303256"/>
                    </a:cubicBezTo>
                    <a:cubicBezTo>
                      <a:pt x="283491" y="298673"/>
                      <a:pt x="172342" y="308985"/>
                      <a:pt x="128799" y="303256"/>
                    </a:cubicBezTo>
                    <a:cubicBezTo>
                      <a:pt x="85256" y="297527"/>
                      <a:pt x="-24746" y="313569"/>
                      <a:pt x="5046" y="268880"/>
                    </a:cubicBezTo>
                    <a:cubicBezTo>
                      <a:pt x="34838" y="224191"/>
                      <a:pt x="307555" y="13353"/>
                      <a:pt x="321305" y="74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 1055">
                <a:extLst>
                  <a:ext uri="{FF2B5EF4-FFF2-40B4-BE49-F238E27FC236}">
                    <a16:creationId xmlns:a16="http://schemas.microsoft.com/office/drawing/2014/main" id="{D2B5753E-7492-45BF-FF72-8E09373A6BD1}"/>
                  </a:ext>
                </a:extLst>
              </p:cNvPr>
              <p:cNvSpPr/>
              <p:nvPr/>
            </p:nvSpPr>
            <p:spPr>
              <a:xfrm>
                <a:off x="1133398" y="4096760"/>
                <a:ext cx="585405" cy="317575"/>
              </a:xfrm>
              <a:custGeom>
                <a:avLst/>
                <a:gdLst>
                  <a:gd name="connsiteX0" fmla="*/ 585399 w 585405"/>
                  <a:gd name="connsiteY0" fmla="*/ 852 h 317575"/>
                  <a:gd name="connsiteX1" fmla="*/ 399769 w 585405"/>
                  <a:gd name="connsiteY1" fmla="*/ 172732 h 317575"/>
                  <a:gd name="connsiteX2" fmla="*/ 317267 w 585405"/>
                  <a:gd name="connsiteY2" fmla="*/ 289610 h 317575"/>
                  <a:gd name="connsiteX3" fmla="*/ 1008 w 585405"/>
                  <a:gd name="connsiteY3" fmla="*/ 317111 h 317575"/>
                  <a:gd name="connsiteX4" fmla="*/ 221014 w 585405"/>
                  <a:gd name="connsiteY4" fmla="*/ 275860 h 317575"/>
                  <a:gd name="connsiteX5" fmla="*/ 337892 w 585405"/>
                  <a:gd name="connsiteY5" fmla="*/ 234608 h 317575"/>
                  <a:gd name="connsiteX6" fmla="*/ 392894 w 585405"/>
                  <a:gd name="connsiteY6" fmla="*/ 110855 h 317575"/>
                  <a:gd name="connsiteX7" fmla="*/ 585399 w 585405"/>
                  <a:gd name="connsiteY7" fmla="*/ 852 h 317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5405" h="317575">
                    <a:moveTo>
                      <a:pt x="585399" y="852"/>
                    </a:moveTo>
                    <a:cubicBezTo>
                      <a:pt x="586545" y="11165"/>
                      <a:pt x="444458" y="124606"/>
                      <a:pt x="399769" y="172732"/>
                    </a:cubicBezTo>
                    <a:cubicBezTo>
                      <a:pt x="355080" y="220858"/>
                      <a:pt x="383727" y="265547"/>
                      <a:pt x="317267" y="289610"/>
                    </a:cubicBezTo>
                    <a:cubicBezTo>
                      <a:pt x="250807" y="313673"/>
                      <a:pt x="17050" y="319403"/>
                      <a:pt x="1008" y="317111"/>
                    </a:cubicBezTo>
                    <a:cubicBezTo>
                      <a:pt x="-15034" y="314819"/>
                      <a:pt x="164867" y="289611"/>
                      <a:pt x="221014" y="275860"/>
                    </a:cubicBezTo>
                    <a:cubicBezTo>
                      <a:pt x="277161" y="262109"/>
                      <a:pt x="309245" y="262109"/>
                      <a:pt x="337892" y="234608"/>
                    </a:cubicBezTo>
                    <a:cubicBezTo>
                      <a:pt x="366539" y="207107"/>
                      <a:pt x="351643" y="145231"/>
                      <a:pt x="392894" y="110855"/>
                    </a:cubicBezTo>
                    <a:cubicBezTo>
                      <a:pt x="434145" y="76479"/>
                      <a:pt x="584253" y="-9461"/>
                      <a:pt x="585399" y="85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 1056">
                <a:extLst>
                  <a:ext uri="{FF2B5EF4-FFF2-40B4-BE49-F238E27FC236}">
                    <a16:creationId xmlns:a16="http://schemas.microsoft.com/office/drawing/2014/main" id="{6B7ABAAE-16E9-2580-C07E-1B1DF8885EFB}"/>
                  </a:ext>
                </a:extLst>
              </p:cNvPr>
              <p:cNvSpPr/>
              <p:nvPr/>
            </p:nvSpPr>
            <p:spPr>
              <a:xfrm>
                <a:off x="932505" y="4400120"/>
                <a:ext cx="514596" cy="340708"/>
              </a:xfrm>
              <a:custGeom>
                <a:avLst/>
                <a:gdLst>
                  <a:gd name="connsiteX0" fmla="*/ 250027 w 514596"/>
                  <a:gd name="connsiteY0" fmla="*/ 0 h 340708"/>
                  <a:gd name="connsiteX1" fmla="*/ 360030 w 514596"/>
                  <a:gd name="connsiteY1" fmla="*/ 130629 h 340708"/>
                  <a:gd name="connsiteX2" fmla="*/ 353155 w 514596"/>
                  <a:gd name="connsiteY2" fmla="*/ 233757 h 340708"/>
                  <a:gd name="connsiteX3" fmla="*/ 339405 w 514596"/>
                  <a:gd name="connsiteY3" fmla="*/ 254382 h 340708"/>
                  <a:gd name="connsiteX4" fmla="*/ 2521 w 514596"/>
                  <a:gd name="connsiteY4" fmla="*/ 336885 h 340708"/>
                  <a:gd name="connsiteX5" fmla="*/ 201901 w 514596"/>
                  <a:gd name="connsiteY5" fmla="*/ 323134 h 340708"/>
                  <a:gd name="connsiteX6" fmla="*/ 504409 w 514596"/>
                  <a:gd name="connsiteY6" fmla="*/ 288758 h 340708"/>
                  <a:gd name="connsiteX7" fmla="*/ 435657 w 514596"/>
                  <a:gd name="connsiteY7" fmla="*/ 254382 h 340708"/>
                  <a:gd name="connsiteX8" fmla="*/ 360030 w 514596"/>
                  <a:gd name="connsiteY8" fmla="*/ 130629 h 340708"/>
                  <a:gd name="connsiteX9" fmla="*/ 250027 w 514596"/>
                  <a:gd name="connsiteY9" fmla="*/ 0 h 340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4596" h="340708">
                    <a:moveTo>
                      <a:pt x="250027" y="0"/>
                    </a:moveTo>
                    <a:cubicBezTo>
                      <a:pt x="250027" y="0"/>
                      <a:pt x="342842" y="91670"/>
                      <a:pt x="360030" y="130629"/>
                    </a:cubicBezTo>
                    <a:cubicBezTo>
                      <a:pt x="377218" y="169588"/>
                      <a:pt x="353155" y="233757"/>
                      <a:pt x="353155" y="233757"/>
                    </a:cubicBezTo>
                    <a:cubicBezTo>
                      <a:pt x="349718" y="254382"/>
                      <a:pt x="397844" y="237194"/>
                      <a:pt x="339405" y="254382"/>
                    </a:cubicBezTo>
                    <a:cubicBezTo>
                      <a:pt x="280966" y="271570"/>
                      <a:pt x="25438" y="325426"/>
                      <a:pt x="2521" y="336885"/>
                    </a:cubicBezTo>
                    <a:cubicBezTo>
                      <a:pt x="-20396" y="348344"/>
                      <a:pt x="118253" y="331155"/>
                      <a:pt x="201901" y="323134"/>
                    </a:cubicBezTo>
                    <a:cubicBezTo>
                      <a:pt x="285549" y="315113"/>
                      <a:pt x="465450" y="300217"/>
                      <a:pt x="504409" y="288758"/>
                    </a:cubicBezTo>
                    <a:cubicBezTo>
                      <a:pt x="543368" y="277299"/>
                      <a:pt x="459720" y="280737"/>
                      <a:pt x="435657" y="254382"/>
                    </a:cubicBezTo>
                    <a:cubicBezTo>
                      <a:pt x="411594" y="228027"/>
                      <a:pt x="384093" y="170734"/>
                      <a:pt x="360030" y="130629"/>
                    </a:cubicBezTo>
                    <a:cubicBezTo>
                      <a:pt x="335967" y="90524"/>
                      <a:pt x="250027" y="0"/>
                      <a:pt x="250027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 1057">
                <a:extLst>
                  <a:ext uri="{FF2B5EF4-FFF2-40B4-BE49-F238E27FC236}">
                    <a16:creationId xmlns:a16="http://schemas.microsoft.com/office/drawing/2014/main" id="{E84CBAEC-195F-C622-D8B8-BC6E0CC6BE12}"/>
                  </a:ext>
                </a:extLst>
              </p:cNvPr>
              <p:cNvSpPr/>
              <p:nvPr/>
            </p:nvSpPr>
            <p:spPr>
              <a:xfrm>
                <a:off x="982750" y="4347043"/>
                <a:ext cx="454866" cy="369421"/>
              </a:xfrm>
              <a:custGeom>
                <a:avLst/>
                <a:gdLst>
                  <a:gd name="connsiteX0" fmla="*/ 402 w 454866"/>
                  <a:gd name="connsiteY0" fmla="*/ 369336 h 369421"/>
                  <a:gd name="connsiteX1" fmla="*/ 213533 w 454866"/>
                  <a:gd name="connsiteY1" fmla="*/ 108079 h 369421"/>
                  <a:gd name="connsiteX2" fmla="*/ 454164 w 454866"/>
                  <a:gd name="connsiteY2" fmla="*/ 4951 h 369421"/>
                  <a:gd name="connsiteX3" fmla="*/ 282285 w 454866"/>
                  <a:gd name="connsiteY3" fmla="*/ 18701 h 369421"/>
                  <a:gd name="connsiteX4" fmla="*/ 144781 w 454866"/>
                  <a:gd name="connsiteY4" fmla="*/ 39327 h 369421"/>
                  <a:gd name="connsiteX5" fmla="*/ 158531 w 454866"/>
                  <a:gd name="connsiteY5" fmla="*/ 135580 h 369421"/>
                  <a:gd name="connsiteX6" fmla="*/ 402 w 454866"/>
                  <a:gd name="connsiteY6" fmla="*/ 369336 h 369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4866" h="369421">
                    <a:moveTo>
                      <a:pt x="402" y="369336"/>
                    </a:moveTo>
                    <a:cubicBezTo>
                      <a:pt x="9569" y="364753"/>
                      <a:pt x="137906" y="168810"/>
                      <a:pt x="213533" y="108079"/>
                    </a:cubicBezTo>
                    <a:cubicBezTo>
                      <a:pt x="289160" y="47348"/>
                      <a:pt x="442705" y="19847"/>
                      <a:pt x="454164" y="4951"/>
                    </a:cubicBezTo>
                    <a:cubicBezTo>
                      <a:pt x="465623" y="-9945"/>
                      <a:pt x="333849" y="12972"/>
                      <a:pt x="282285" y="18701"/>
                    </a:cubicBezTo>
                    <a:cubicBezTo>
                      <a:pt x="230721" y="24430"/>
                      <a:pt x="165407" y="19847"/>
                      <a:pt x="144781" y="39327"/>
                    </a:cubicBezTo>
                    <a:cubicBezTo>
                      <a:pt x="124155" y="58807"/>
                      <a:pt x="175719" y="78287"/>
                      <a:pt x="158531" y="135580"/>
                    </a:cubicBezTo>
                    <a:cubicBezTo>
                      <a:pt x="141343" y="192873"/>
                      <a:pt x="-8765" y="373919"/>
                      <a:pt x="402" y="3693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 1058">
                <a:extLst>
                  <a:ext uri="{FF2B5EF4-FFF2-40B4-BE49-F238E27FC236}">
                    <a16:creationId xmlns:a16="http://schemas.microsoft.com/office/drawing/2014/main" id="{02DB3068-728F-4454-B737-201DA9477DC9}"/>
                  </a:ext>
                </a:extLst>
              </p:cNvPr>
              <p:cNvSpPr/>
              <p:nvPr/>
            </p:nvSpPr>
            <p:spPr>
              <a:xfrm>
                <a:off x="3561292" y="349641"/>
                <a:ext cx="627953" cy="839994"/>
              </a:xfrm>
              <a:custGeom>
                <a:avLst/>
                <a:gdLst>
                  <a:gd name="connsiteX0" fmla="*/ 55 w 627953"/>
                  <a:gd name="connsiteY0" fmla="*/ 839767 h 839994"/>
                  <a:gd name="connsiteX1" fmla="*/ 110058 w 627953"/>
                  <a:gd name="connsiteY1" fmla="*/ 337878 h 839994"/>
                  <a:gd name="connsiteX2" fmla="*/ 185685 w 627953"/>
                  <a:gd name="connsiteY2" fmla="*/ 358503 h 839994"/>
                  <a:gd name="connsiteX3" fmla="*/ 171935 w 627953"/>
                  <a:gd name="connsiteY3" fmla="*/ 674762 h 839994"/>
                  <a:gd name="connsiteX4" fmla="*/ 288813 w 627953"/>
                  <a:gd name="connsiteY4" fmla="*/ 152248 h 839994"/>
                  <a:gd name="connsiteX5" fmla="*/ 350690 w 627953"/>
                  <a:gd name="connsiteY5" fmla="*/ 276001 h 839994"/>
                  <a:gd name="connsiteX6" fmla="*/ 295688 w 627953"/>
                  <a:gd name="connsiteY6" fmla="*/ 777890 h 839994"/>
                  <a:gd name="connsiteX7" fmla="*/ 391941 w 627953"/>
                  <a:gd name="connsiteY7" fmla="*/ 475382 h 839994"/>
                  <a:gd name="connsiteX8" fmla="*/ 543195 w 627953"/>
                  <a:gd name="connsiteY8" fmla="*/ 14744 h 839994"/>
                  <a:gd name="connsiteX9" fmla="*/ 605072 w 627953"/>
                  <a:gd name="connsiteY9" fmla="*/ 544133 h 839994"/>
                  <a:gd name="connsiteX10" fmla="*/ 625697 w 627953"/>
                  <a:gd name="connsiteY10" fmla="*/ 612885 h 839994"/>
                  <a:gd name="connsiteX11" fmla="*/ 556946 w 627953"/>
                  <a:gd name="connsiteY11" fmla="*/ 7869 h 839994"/>
                  <a:gd name="connsiteX12" fmla="*/ 419442 w 627953"/>
                  <a:gd name="connsiteY12" fmla="*/ 262251 h 839994"/>
                  <a:gd name="connsiteX13" fmla="*/ 281938 w 627953"/>
                  <a:gd name="connsiteY13" fmla="*/ 172873 h 839994"/>
                  <a:gd name="connsiteX14" fmla="*/ 199436 w 627953"/>
                  <a:gd name="connsiteY14" fmla="*/ 234750 h 839994"/>
                  <a:gd name="connsiteX15" fmla="*/ 96308 w 627953"/>
                  <a:gd name="connsiteY15" fmla="*/ 262251 h 839994"/>
                  <a:gd name="connsiteX16" fmla="*/ 55 w 627953"/>
                  <a:gd name="connsiteY16" fmla="*/ 839767 h 839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27953" h="839994">
                    <a:moveTo>
                      <a:pt x="55" y="839767"/>
                    </a:moveTo>
                    <a:cubicBezTo>
                      <a:pt x="2347" y="852371"/>
                      <a:pt x="110058" y="337878"/>
                      <a:pt x="110058" y="337878"/>
                    </a:cubicBezTo>
                    <a:cubicBezTo>
                      <a:pt x="140996" y="257667"/>
                      <a:pt x="175372" y="302356"/>
                      <a:pt x="185685" y="358503"/>
                    </a:cubicBezTo>
                    <a:cubicBezTo>
                      <a:pt x="195998" y="414650"/>
                      <a:pt x="154747" y="709138"/>
                      <a:pt x="171935" y="674762"/>
                    </a:cubicBezTo>
                    <a:cubicBezTo>
                      <a:pt x="189123" y="640386"/>
                      <a:pt x="259020" y="218708"/>
                      <a:pt x="288813" y="152248"/>
                    </a:cubicBezTo>
                    <a:cubicBezTo>
                      <a:pt x="318606" y="85788"/>
                      <a:pt x="349544" y="171727"/>
                      <a:pt x="350690" y="276001"/>
                    </a:cubicBezTo>
                    <a:cubicBezTo>
                      <a:pt x="351836" y="380275"/>
                      <a:pt x="288813" y="744660"/>
                      <a:pt x="295688" y="777890"/>
                    </a:cubicBezTo>
                    <a:cubicBezTo>
                      <a:pt x="302563" y="811120"/>
                      <a:pt x="350690" y="602573"/>
                      <a:pt x="391941" y="475382"/>
                    </a:cubicBezTo>
                    <a:cubicBezTo>
                      <a:pt x="433192" y="348191"/>
                      <a:pt x="507673" y="3285"/>
                      <a:pt x="543195" y="14744"/>
                    </a:cubicBezTo>
                    <a:cubicBezTo>
                      <a:pt x="578717" y="26202"/>
                      <a:pt x="591322" y="444443"/>
                      <a:pt x="605072" y="544133"/>
                    </a:cubicBezTo>
                    <a:cubicBezTo>
                      <a:pt x="618822" y="643823"/>
                      <a:pt x="633718" y="702262"/>
                      <a:pt x="625697" y="612885"/>
                    </a:cubicBezTo>
                    <a:cubicBezTo>
                      <a:pt x="617676" y="523508"/>
                      <a:pt x="591322" y="66308"/>
                      <a:pt x="556946" y="7869"/>
                    </a:cubicBezTo>
                    <a:cubicBezTo>
                      <a:pt x="522570" y="-50570"/>
                      <a:pt x="465277" y="234750"/>
                      <a:pt x="419442" y="262251"/>
                    </a:cubicBezTo>
                    <a:cubicBezTo>
                      <a:pt x="373607" y="289752"/>
                      <a:pt x="318606" y="177456"/>
                      <a:pt x="281938" y="172873"/>
                    </a:cubicBezTo>
                    <a:cubicBezTo>
                      <a:pt x="245270" y="168290"/>
                      <a:pt x="230374" y="219854"/>
                      <a:pt x="199436" y="234750"/>
                    </a:cubicBezTo>
                    <a:cubicBezTo>
                      <a:pt x="168498" y="249646"/>
                      <a:pt x="124955" y="164852"/>
                      <a:pt x="96308" y="262251"/>
                    </a:cubicBezTo>
                    <a:cubicBezTo>
                      <a:pt x="67661" y="359649"/>
                      <a:pt x="-2237" y="827163"/>
                      <a:pt x="55" y="83976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 1059">
                <a:extLst>
                  <a:ext uri="{FF2B5EF4-FFF2-40B4-BE49-F238E27FC236}">
                    <a16:creationId xmlns:a16="http://schemas.microsoft.com/office/drawing/2014/main" id="{A4546815-17B3-855B-2349-E10C2D4D91F7}"/>
                  </a:ext>
                </a:extLst>
              </p:cNvPr>
              <p:cNvSpPr/>
              <p:nvPr/>
            </p:nvSpPr>
            <p:spPr>
              <a:xfrm>
                <a:off x="4028342" y="645660"/>
                <a:ext cx="332716" cy="1059426"/>
              </a:xfrm>
              <a:custGeom>
                <a:avLst/>
                <a:gdLst>
                  <a:gd name="connsiteX0" fmla="*/ 518 w 332716"/>
                  <a:gd name="connsiteY0" fmla="*/ 866881 h 1059426"/>
                  <a:gd name="connsiteX1" fmla="*/ 124272 w 332716"/>
                  <a:gd name="connsiteY1" fmla="*/ 564373 h 1059426"/>
                  <a:gd name="connsiteX2" fmla="*/ 268650 w 332716"/>
                  <a:gd name="connsiteY2" fmla="*/ 206863 h 1059426"/>
                  <a:gd name="connsiteX3" fmla="*/ 261775 w 332716"/>
                  <a:gd name="connsiteY3" fmla="*/ 612499 h 1059426"/>
                  <a:gd name="connsiteX4" fmla="*/ 220524 w 332716"/>
                  <a:gd name="connsiteY4" fmla="*/ 1052511 h 1059426"/>
                  <a:gd name="connsiteX5" fmla="*/ 261775 w 332716"/>
                  <a:gd name="connsiteY5" fmla="*/ 818755 h 1059426"/>
                  <a:gd name="connsiteX6" fmla="*/ 330527 w 332716"/>
                  <a:gd name="connsiteY6" fmla="*/ 21233 h 1059426"/>
                  <a:gd name="connsiteX7" fmla="*/ 172398 w 332716"/>
                  <a:gd name="connsiteY7" fmla="*/ 282490 h 1059426"/>
                  <a:gd name="connsiteX8" fmla="*/ 518 w 332716"/>
                  <a:gd name="connsiteY8" fmla="*/ 866881 h 1059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2716" h="1059426">
                    <a:moveTo>
                      <a:pt x="518" y="866881"/>
                    </a:moveTo>
                    <a:cubicBezTo>
                      <a:pt x="-7503" y="913861"/>
                      <a:pt x="79583" y="674376"/>
                      <a:pt x="124272" y="564373"/>
                    </a:cubicBezTo>
                    <a:cubicBezTo>
                      <a:pt x="168961" y="454370"/>
                      <a:pt x="245733" y="198842"/>
                      <a:pt x="268650" y="206863"/>
                    </a:cubicBezTo>
                    <a:cubicBezTo>
                      <a:pt x="291567" y="214884"/>
                      <a:pt x="269796" y="471558"/>
                      <a:pt x="261775" y="612499"/>
                    </a:cubicBezTo>
                    <a:cubicBezTo>
                      <a:pt x="253754" y="753440"/>
                      <a:pt x="220524" y="1018135"/>
                      <a:pt x="220524" y="1052511"/>
                    </a:cubicBezTo>
                    <a:cubicBezTo>
                      <a:pt x="220524" y="1086887"/>
                      <a:pt x="243441" y="990635"/>
                      <a:pt x="261775" y="818755"/>
                    </a:cubicBezTo>
                    <a:cubicBezTo>
                      <a:pt x="280109" y="646875"/>
                      <a:pt x="345423" y="110610"/>
                      <a:pt x="330527" y="21233"/>
                    </a:cubicBezTo>
                    <a:cubicBezTo>
                      <a:pt x="315631" y="-68145"/>
                      <a:pt x="228545" y="144986"/>
                      <a:pt x="172398" y="282490"/>
                    </a:cubicBezTo>
                    <a:cubicBezTo>
                      <a:pt x="116251" y="419994"/>
                      <a:pt x="8539" y="819901"/>
                      <a:pt x="518" y="8668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 1060">
                <a:extLst>
                  <a:ext uri="{FF2B5EF4-FFF2-40B4-BE49-F238E27FC236}">
                    <a16:creationId xmlns:a16="http://schemas.microsoft.com/office/drawing/2014/main" id="{8F605BF0-7EDD-EA01-8432-71FBC923F89C}"/>
                  </a:ext>
                </a:extLst>
              </p:cNvPr>
              <p:cNvSpPr/>
              <p:nvPr/>
            </p:nvSpPr>
            <p:spPr>
              <a:xfrm>
                <a:off x="4042065" y="1435683"/>
                <a:ext cx="429565" cy="1053144"/>
              </a:xfrm>
              <a:custGeom>
                <a:avLst/>
                <a:gdLst>
                  <a:gd name="connsiteX0" fmla="*/ 546 w 429565"/>
                  <a:gd name="connsiteY0" fmla="*/ 661249 h 1053144"/>
                  <a:gd name="connsiteX1" fmla="*/ 378681 w 429565"/>
                  <a:gd name="connsiteY1" fmla="*/ 193737 h 1053144"/>
                  <a:gd name="connsiteX2" fmla="*/ 316804 w 429565"/>
                  <a:gd name="connsiteY2" fmla="*/ 454994 h 1053144"/>
                  <a:gd name="connsiteX3" fmla="*/ 344305 w 429565"/>
                  <a:gd name="connsiteY3" fmla="*/ 571872 h 1053144"/>
                  <a:gd name="connsiteX4" fmla="*/ 158675 w 429565"/>
                  <a:gd name="connsiteY4" fmla="*/ 874380 h 1053144"/>
                  <a:gd name="connsiteX5" fmla="*/ 103673 w 429565"/>
                  <a:gd name="connsiteY5" fmla="*/ 1053135 h 1053144"/>
                  <a:gd name="connsiteX6" fmla="*/ 179300 w 429565"/>
                  <a:gd name="connsiteY6" fmla="*/ 867505 h 1053144"/>
                  <a:gd name="connsiteX7" fmla="*/ 358055 w 429565"/>
                  <a:gd name="connsiteY7" fmla="*/ 743752 h 1053144"/>
                  <a:gd name="connsiteX8" fmla="*/ 426807 w 429565"/>
                  <a:gd name="connsiteY8" fmla="*/ 888131 h 1053144"/>
                  <a:gd name="connsiteX9" fmla="*/ 413057 w 429565"/>
                  <a:gd name="connsiteY9" fmla="*/ 688750 h 1053144"/>
                  <a:gd name="connsiteX10" fmla="*/ 385556 w 429565"/>
                  <a:gd name="connsiteY10" fmla="*/ 475619 h 1053144"/>
                  <a:gd name="connsiteX11" fmla="*/ 364930 w 429565"/>
                  <a:gd name="connsiteY11" fmla="*/ 8106 h 1053144"/>
                  <a:gd name="connsiteX12" fmla="*/ 296179 w 429565"/>
                  <a:gd name="connsiteY12" fmla="*/ 214362 h 1053144"/>
                  <a:gd name="connsiteX13" fmla="*/ 546 w 429565"/>
                  <a:gd name="connsiteY13" fmla="*/ 661249 h 1053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9565" h="1053144">
                    <a:moveTo>
                      <a:pt x="546" y="661249"/>
                    </a:moveTo>
                    <a:cubicBezTo>
                      <a:pt x="14296" y="657811"/>
                      <a:pt x="325971" y="228113"/>
                      <a:pt x="378681" y="193737"/>
                    </a:cubicBezTo>
                    <a:cubicBezTo>
                      <a:pt x="431391" y="159361"/>
                      <a:pt x="322533" y="391971"/>
                      <a:pt x="316804" y="454994"/>
                    </a:cubicBezTo>
                    <a:cubicBezTo>
                      <a:pt x="311075" y="518016"/>
                      <a:pt x="370660" y="501974"/>
                      <a:pt x="344305" y="571872"/>
                    </a:cubicBezTo>
                    <a:cubicBezTo>
                      <a:pt x="317950" y="641770"/>
                      <a:pt x="198780" y="794170"/>
                      <a:pt x="158675" y="874380"/>
                    </a:cubicBezTo>
                    <a:cubicBezTo>
                      <a:pt x="118570" y="954591"/>
                      <a:pt x="100236" y="1054281"/>
                      <a:pt x="103673" y="1053135"/>
                    </a:cubicBezTo>
                    <a:cubicBezTo>
                      <a:pt x="107110" y="1051989"/>
                      <a:pt x="136903" y="919069"/>
                      <a:pt x="179300" y="867505"/>
                    </a:cubicBezTo>
                    <a:cubicBezTo>
                      <a:pt x="221697" y="815941"/>
                      <a:pt x="316804" y="740314"/>
                      <a:pt x="358055" y="743752"/>
                    </a:cubicBezTo>
                    <a:cubicBezTo>
                      <a:pt x="399306" y="747190"/>
                      <a:pt x="417640" y="897298"/>
                      <a:pt x="426807" y="888131"/>
                    </a:cubicBezTo>
                    <a:cubicBezTo>
                      <a:pt x="435974" y="878964"/>
                      <a:pt x="419932" y="757502"/>
                      <a:pt x="413057" y="688750"/>
                    </a:cubicBezTo>
                    <a:cubicBezTo>
                      <a:pt x="406182" y="619998"/>
                      <a:pt x="393577" y="589060"/>
                      <a:pt x="385556" y="475619"/>
                    </a:cubicBezTo>
                    <a:cubicBezTo>
                      <a:pt x="377535" y="362178"/>
                      <a:pt x="379826" y="51649"/>
                      <a:pt x="364930" y="8106"/>
                    </a:cubicBezTo>
                    <a:cubicBezTo>
                      <a:pt x="350034" y="-35437"/>
                      <a:pt x="355764" y="105505"/>
                      <a:pt x="296179" y="214362"/>
                    </a:cubicBezTo>
                    <a:cubicBezTo>
                      <a:pt x="236594" y="323219"/>
                      <a:pt x="-13204" y="664687"/>
                      <a:pt x="546" y="66124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 1061">
                <a:extLst>
                  <a:ext uri="{FF2B5EF4-FFF2-40B4-BE49-F238E27FC236}">
                    <a16:creationId xmlns:a16="http://schemas.microsoft.com/office/drawing/2014/main" id="{55F622D9-3BEA-9D47-DE1D-FE9B0485DD93}"/>
                  </a:ext>
                </a:extLst>
              </p:cNvPr>
              <p:cNvSpPr/>
              <p:nvPr/>
            </p:nvSpPr>
            <p:spPr>
              <a:xfrm>
                <a:off x="4400688" y="2612793"/>
                <a:ext cx="883732" cy="1044183"/>
              </a:xfrm>
              <a:custGeom>
                <a:avLst/>
                <a:gdLst>
                  <a:gd name="connsiteX0" fmla="*/ 30899 w 883732"/>
                  <a:gd name="connsiteY0" fmla="*/ 268 h 1044183"/>
                  <a:gd name="connsiteX1" fmla="*/ 30899 w 883732"/>
                  <a:gd name="connsiteY1" fmla="*/ 301643 h 1044183"/>
                  <a:gd name="connsiteX2" fmla="*/ 76 w 883732"/>
                  <a:gd name="connsiteY2" fmla="*/ 411234 h 1044183"/>
                  <a:gd name="connsiteX3" fmla="*/ 41173 w 883732"/>
                  <a:gd name="connsiteY3" fmla="*/ 332465 h 1044183"/>
                  <a:gd name="connsiteX4" fmla="*/ 154188 w 883732"/>
                  <a:gd name="connsiteY4" fmla="*/ 243423 h 1044183"/>
                  <a:gd name="connsiteX5" fmla="*/ 256930 w 883732"/>
                  <a:gd name="connsiteY5" fmla="*/ 387261 h 1044183"/>
                  <a:gd name="connsiteX6" fmla="*/ 325424 w 883732"/>
                  <a:gd name="connsiteY6" fmla="*/ 568771 h 1044183"/>
                  <a:gd name="connsiteX7" fmla="*/ 263779 w 883732"/>
                  <a:gd name="connsiteY7" fmla="*/ 716034 h 1044183"/>
                  <a:gd name="connsiteX8" fmla="*/ 380220 w 883732"/>
                  <a:gd name="connsiteY8" fmla="*/ 558497 h 1044183"/>
                  <a:gd name="connsiteX9" fmla="*/ 462413 w 883732"/>
                  <a:gd name="connsiteY9" fmla="*/ 592744 h 1044183"/>
                  <a:gd name="connsiteX10" fmla="*/ 561730 w 883732"/>
                  <a:gd name="connsiteY10" fmla="*/ 904394 h 1044183"/>
                  <a:gd name="connsiteX11" fmla="*/ 671321 w 883732"/>
                  <a:gd name="connsiteY11" fmla="*/ 873571 h 1044183"/>
                  <a:gd name="connsiteX12" fmla="*/ 746665 w 883732"/>
                  <a:gd name="connsiteY12" fmla="*/ 993436 h 1044183"/>
                  <a:gd name="connsiteX13" fmla="*/ 787761 w 883732"/>
                  <a:gd name="connsiteY13" fmla="*/ 1041382 h 1044183"/>
                  <a:gd name="connsiteX14" fmla="*/ 883654 w 883732"/>
                  <a:gd name="connsiteY14" fmla="*/ 1027683 h 1044183"/>
                  <a:gd name="connsiteX15" fmla="*/ 770638 w 883732"/>
                  <a:gd name="connsiteY15" fmla="*/ 938641 h 1044183"/>
                  <a:gd name="connsiteX16" fmla="*/ 671321 w 883732"/>
                  <a:gd name="connsiteY16" fmla="*/ 822200 h 1044183"/>
                  <a:gd name="connsiteX17" fmla="*/ 551456 w 883732"/>
                  <a:gd name="connsiteY17" fmla="*/ 763980 h 1044183"/>
                  <a:gd name="connsiteX18" fmla="*/ 404193 w 883732"/>
                  <a:gd name="connsiteY18" fmla="*/ 496852 h 1044183"/>
                  <a:gd name="connsiteX19" fmla="*/ 318575 w 883732"/>
                  <a:gd name="connsiteY19" fmla="*/ 558497 h 1044183"/>
                  <a:gd name="connsiteX20" fmla="*/ 161038 w 883732"/>
                  <a:gd name="connsiteY20" fmla="*/ 185203 h 1044183"/>
                  <a:gd name="connsiteX21" fmla="*/ 48022 w 883732"/>
                  <a:gd name="connsiteY21" fmla="*/ 424933 h 1044183"/>
                  <a:gd name="connsiteX22" fmla="*/ 37748 w 883732"/>
                  <a:gd name="connsiteY22" fmla="*/ 442056 h 1044183"/>
                  <a:gd name="connsiteX23" fmla="*/ 24049 w 883732"/>
                  <a:gd name="connsiteY23" fmla="*/ 301643 h 1044183"/>
                  <a:gd name="connsiteX24" fmla="*/ 6925 w 883732"/>
                  <a:gd name="connsiteY24" fmla="*/ 133832 h 1044183"/>
                  <a:gd name="connsiteX25" fmla="*/ 17200 w 883732"/>
                  <a:gd name="connsiteY25" fmla="*/ 318767 h 1044183"/>
                  <a:gd name="connsiteX26" fmla="*/ 58296 w 883732"/>
                  <a:gd name="connsiteY26" fmla="*/ 250272 h 1044183"/>
                  <a:gd name="connsiteX27" fmla="*/ 30899 w 883732"/>
                  <a:gd name="connsiteY27" fmla="*/ 268 h 1044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83732" h="1044183">
                    <a:moveTo>
                      <a:pt x="30899" y="268"/>
                    </a:moveTo>
                    <a:cubicBezTo>
                      <a:pt x="26333" y="8830"/>
                      <a:pt x="36036" y="233149"/>
                      <a:pt x="30899" y="301643"/>
                    </a:cubicBezTo>
                    <a:cubicBezTo>
                      <a:pt x="25762" y="370137"/>
                      <a:pt x="-1636" y="406097"/>
                      <a:pt x="76" y="411234"/>
                    </a:cubicBezTo>
                    <a:cubicBezTo>
                      <a:pt x="1788" y="416371"/>
                      <a:pt x="15488" y="360434"/>
                      <a:pt x="41173" y="332465"/>
                    </a:cubicBezTo>
                    <a:cubicBezTo>
                      <a:pt x="66858" y="304497"/>
                      <a:pt x="118229" y="234290"/>
                      <a:pt x="154188" y="243423"/>
                    </a:cubicBezTo>
                    <a:cubicBezTo>
                      <a:pt x="190147" y="252556"/>
                      <a:pt x="228391" y="333036"/>
                      <a:pt x="256930" y="387261"/>
                    </a:cubicBezTo>
                    <a:cubicBezTo>
                      <a:pt x="285469" y="441486"/>
                      <a:pt x="324283" y="513976"/>
                      <a:pt x="325424" y="568771"/>
                    </a:cubicBezTo>
                    <a:cubicBezTo>
                      <a:pt x="326565" y="623566"/>
                      <a:pt x="254646" y="717746"/>
                      <a:pt x="263779" y="716034"/>
                    </a:cubicBezTo>
                    <a:cubicBezTo>
                      <a:pt x="272912" y="714322"/>
                      <a:pt x="347114" y="579045"/>
                      <a:pt x="380220" y="558497"/>
                    </a:cubicBezTo>
                    <a:cubicBezTo>
                      <a:pt x="413326" y="537949"/>
                      <a:pt x="432161" y="535095"/>
                      <a:pt x="462413" y="592744"/>
                    </a:cubicBezTo>
                    <a:cubicBezTo>
                      <a:pt x="492665" y="650393"/>
                      <a:pt x="526912" y="857590"/>
                      <a:pt x="561730" y="904394"/>
                    </a:cubicBezTo>
                    <a:cubicBezTo>
                      <a:pt x="596548" y="951198"/>
                      <a:pt x="640499" y="858731"/>
                      <a:pt x="671321" y="873571"/>
                    </a:cubicBezTo>
                    <a:cubicBezTo>
                      <a:pt x="702144" y="888411"/>
                      <a:pt x="727258" y="965468"/>
                      <a:pt x="746665" y="993436"/>
                    </a:cubicBezTo>
                    <a:cubicBezTo>
                      <a:pt x="766072" y="1021404"/>
                      <a:pt x="764930" y="1035674"/>
                      <a:pt x="787761" y="1041382"/>
                    </a:cubicBezTo>
                    <a:cubicBezTo>
                      <a:pt x="810592" y="1047090"/>
                      <a:pt x="886508" y="1044806"/>
                      <a:pt x="883654" y="1027683"/>
                    </a:cubicBezTo>
                    <a:cubicBezTo>
                      <a:pt x="880800" y="1010560"/>
                      <a:pt x="806027" y="972888"/>
                      <a:pt x="770638" y="938641"/>
                    </a:cubicBezTo>
                    <a:cubicBezTo>
                      <a:pt x="735249" y="904394"/>
                      <a:pt x="707851" y="851310"/>
                      <a:pt x="671321" y="822200"/>
                    </a:cubicBezTo>
                    <a:cubicBezTo>
                      <a:pt x="634791" y="793090"/>
                      <a:pt x="595977" y="818205"/>
                      <a:pt x="551456" y="763980"/>
                    </a:cubicBezTo>
                    <a:cubicBezTo>
                      <a:pt x="506935" y="709755"/>
                      <a:pt x="443006" y="531099"/>
                      <a:pt x="404193" y="496852"/>
                    </a:cubicBezTo>
                    <a:cubicBezTo>
                      <a:pt x="365380" y="462605"/>
                      <a:pt x="359101" y="610438"/>
                      <a:pt x="318575" y="558497"/>
                    </a:cubicBezTo>
                    <a:cubicBezTo>
                      <a:pt x="278049" y="506556"/>
                      <a:pt x="206130" y="207464"/>
                      <a:pt x="161038" y="185203"/>
                    </a:cubicBezTo>
                    <a:cubicBezTo>
                      <a:pt x="115946" y="162942"/>
                      <a:pt x="68570" y="382124"/>
                      <a:pt x="48022" y="424933"/>
                    </a:cubicBezTo>
                    <a:cubicBezTo>
                      <a:pt x="27474" y="467742"/>
                      <a:pt x="41743" y="462604"/>
                      <a:pt x="37748" y="442056"/>
                    </a:cubicBezTo>
                    <a:cubicBezTo>
                      <a:pt x="33753" y="421508"/>
                      <a:pt x="29186" y="353014"/>
                      <a:pt x="24049" y="301643"/>
                    </a:cubicBezTo>
                    <a:cubicBezTo>
                      <a:pt x="18912" y="250272"/>
                      <a:pt x="8066" y="130978"/>
                      <a:pt x="6925" y="133832"/>
                    </a:cubicBezTo>
                    <a:cubicBezTo>
                      <a:pt x="5784" y="136686"/>
                      <a:pt x="8638" y="299360"/>
                      <a:pt x="17200" y="318767"/>
                    </a:cubicBezTo>
                    <a:cubicBezTo>
                      <a:pt x="25762" y="338174"/>
                      <a:pt x="58296" y="310205"/>
                      <a:pt x="58296" y="250272"/>
                    </a:cubicBezTo>
                    <a:cubicBezTo>
                      <a:pt x="58296" y="190339"/>
                      <a:pt x="35465" y="-8294"/>
                      <a:pt x="30899" y="26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 1062">
                <a:extLst>
                  <a:ext uri="{FF2B5EF4-FFF2-40B4-BE49-F238E27FC236}">
                    <a16:creationId xmlns:a16="http://schemas.microsoft.com/office/drawing/2014/main" id="{347F5FF3-C655-70E0-2E2C-970E62A773E0}"/>
                  </a:ext>
                </a:extLst>
              </p:cNvPr>
              <p:cNvSpPr/>
              <p:nvPr/>
            </p:nvSpPr>
            <p:spPr>
              <a:xfrm>
                <a:off x="4416493" y="1377435"/>
                <a:ext cx="73229" cy="660997"/>
              </a:xfrm>
              <a:custGeom>
                <a:avLst/>
                <a:gdLst>
                  <a:gd name="connsiteX0" fmla="*/ 53907 w 73229"/>
                  <a:gd name="connsiteY0" fmla="*/ 515 h 660997"/>
                  <a:gd name="connsiteX1" fmla="*/ 72957 w 73229"/>
                  <a:gd name="connsiteY1" fmla="*/ 286265 h 660997"/>
                  <a:gd name="connsiteX2" fmla="*/ 41207 w 73229"/>
                  <a:gd name="connsiteY2" fmla="*/ 654565 h 660997"/>
                  <a:gd name="connsiteX3" fmla="*/ 41207 w 73229"/>
                  <a:gd name="connsiteY3" fmla="*/ 502165 h 660997"/>
                  <a:gd name="connsiteX4" fmla="*/ 3107 w 73229"/>
                  <a:gd name="connsiteY4" fmla="*/ 267215 h 660997"/>
                  <a:gd name="connsiteX5" fmla="*/ 9457 w 73229"/>
                  <a:gd name="connsiteY5" fmla="*/ 356115 h 660997"/>
                  <a:gd name="connsiteX6" fmla="*/ 53907 w 73229"/>
                  <a:gd name="connsiteY6" fmla="*/ 515 h 660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229" h="660997">
                    <a:moveTo>
                      <a:pt x="53907" y="515"/>
                    </a:moveTo>
                    <a:cubicBezTo>
                      <a:pt x="64490" y="-11127"/>
                      <a:pt x="75074" y="177257"/>
                      <a:pt x="72957" y="286265"/>
                    </a:cubicBezTo>
                    <a:cubicBezTo>
                      <a:pt x="70840" y="395273"/>
                      <a:pt x="46499" y="618582"/>
                      <a:pt x="41207" y="654565"/>
                    </a:cubicBezTo>
                    <a:cubicBezTo>
                      <a:pt x="35915" y="690548"/>
                      <a:pt x="47557" y="566723"/>
                      <a:pt x="41207" y="502165"/>
                    </a:cubicBezTo>
                    <a:cubicBezTo>
                      <a:pt x="34857" y="437607"/>
                      <a:pt x="8399" y="291557"/>
                      <a:pt x="3107" y="267215"/>
                    </a:cubicBezTo>
                    <a:cubicBezTo>
                      <a:pt x="-2185" y="242873"/>
                      <a:pt x="-1126" y="393157"/>
                      <a:pt x="9457" y="356115"/>
                    </a:cubicBezTo>
                    <a:cubicBezTo>
                      <a:pt x="20040" y="319073"/>
                      <a:pt x="43324" y="12157"/>
                      <a:pt x="53907" y="5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 1063">
                <a:extLst>
                  <a:ext uri="{FF2B5EF4-FFF2-40B4-BE49-F238E27FC236}">
                    <a16:creationId xmlns:a16="http://schemas.microsoft.com/office/drawing/2014/main" id="{4F167DE9-7AD3-EF06-C194-080BD1846F1E}"/>
                  </a:ext>
                </a:extLst>
              </p:cNvPr>
              <p:cNvSpPr/>
              <p:nvPr/>
            </p:nvSpPr>
            <p:spPr>
              <a:xfrm>
                <a:off x="4412510" y="1104900"/>
                <a:ext cx="894443" cy="1940861"/>
              </a:xfrm>
              <a:custGeom>
                <a:avLst/>
                <a:gdLst>
                  <a:gd name="connsiteX0" fmla="*/ 740 w 894443"/>
                  <a:gd name="connsiteY0" fmla="*/ 0 h 1940861"/>
                  <a:gd name="connsiteX1" fmla="*/ 337290 w 894443"/>
                  <a:gd name="connsiteY1" fmla="*/ 234950 h 1940861"/>
                  <a:gd name="connsiteX2" fmla="*/ 451590 w 894443"/>
                  <a:gd name="connsiteY2" fmla="*/ 374650 h 1940861"/>
                  <a:gd name="connsiteX3" fmla="*/ 692890 w 894443"/>
                  <a:gd name="connsiteY3" fmla="*/ 685800 h 1940861"/>
                  <a:gd name="connsiteX4" fmla="*/ 686540 w 894443"/>
                  <a:gd name="connsiteY4" fmla="*/ 654050 h 1940861"/>
                  <a:gd name="connsiteX5" fmla="*/ 807190 w 894443"/>
                  <a:gd name="connsiteY5" fmla="*/ 1168400 h 1940861"/>
                  <a:gd name="connsiteX6" fmla="*/ 826240 w 894443"/>
                  <a:gd name="connsiteY6" fmla="*/ 1123950 h 1940861"/>
                  <a:gd name="connsiteX7" fmla="*/ 889740 w 894443"/>
                  <a:gd name="connsiteY7" fmla="*/ 1498600 h 1940861"/>
                  <a:gd name="connsiteX8" fmla="*/ 889740 w 894443"/>
                  <a:gd name="connsiteY8" fmla="*/ 1930400 h 1940861"/>
                  <a:gd name="connsiteX9" fmla="*/ 889740 w 894443"/>
                  <a:gd name="connsiteY9" fmla="*/ 1739900 h 1940861"/>
                  <a:gd name="connsiteX10" fmla="*/ 838940 w 894443"/>
                  <a:gd name="connsiteY10" fmla="*/ 1016000 h 1940861"/>
                  <a:gd name="connsiteX11" fmla="*/ 515090 w 894443"/>
                  <a:gd name="connsiteY11" fmla="*/ 387350 h 1940861"/>
                  <a:gd name="connsiteX12" fmla="*/ 356340 w 894443"/>
                  <a:gd name="connsiteY12" fmla="*/ 127000 h 1940861"/>
                  <a:gd name="connsiteX13" fmla="*/ 438890 w 894443"/>
                  <a:gd name="connsiteY13" fmla="*/ 234950 h 1940861"/>
                  <a:gd name="connsiteX14" fmla="*/ 740 w 894443"/>
                  <a:gd name="connsiteY14" fmla="*/ 0 h 1940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94443" h="1940861">
                    <a:moveTo>
                      <a:pt x="740" y="0"/>
                    </a:moveTo>
                    <a:cubicBezTo>
                      <a:pt x="-16193" y="0"/>
                      <a:pt x="262148" y="172508"/>
                      <a:pt x="337290" y="234950"/>
                    </a:cubicBezTo>
                    <a:cubicBezTo>
                      <a:pt x="412432" y="297392"/>
                      <a:pt x="392323" y="299508"/>
                      <a:pt x="451590" y="374650"/>
                    </a:cubicBezTo>
                    <a:cubicBezTo>
                      <a:pt x="510857" y="449792"/>
                      <a:pt x="692890" y="685800"/>
                      <a:pt x="692890" y="685800"/>
                    </a:cubicBezTo>
                    <a:cubicBezTo>
                      <a:pt x="732048" y="732367"/>
                      <a:pt x="667490" y="573617"/>
                      <a:pt x="686540" y="654050"/>
                    </a:cubicBezTo>
                    <a:cubicBezTo>
                      <a:pt x="705590" y="734483"/>
                      <a:pt x="783907" y="1090083"/>
                      <a:pt x="807190" y="1168400"/>
                    </a:cubicBezTo>
                    <a:cubicBezTo>
                      <a:pt x="830473" y="1246717"/>
                      <a:pt x="812482" y="1068917"/>
                      <a:pt x="826240" y="1123950"/>
                    </a:cubicBezTo>
                    <a:cubicBezTo>
                      <a:pt x="839998" y="1178983"/>
                      <a:pt x="879157" y="1364192"/>
                      <a:pt x="889740" y="1498600"/>
                    </a:cubicBezTo>
                    <a:cubicBezTo>
                      <a:pt x="900323" y="1633008"/>
                      <a:pt x="889740" y="1930400"/>
                      <a:pt x="889740" y="1930400"/>
                    </a:cubicBezTo>
                    <a:cubicBezTo>
                      <a:pt x="889740" y="1970617"/>
                      <a:pt x="898207" y="1892300"/>
                      <a:pt x="889740" y="1739900"/>
                    </a:cubicBezTo>
                    <a:cubicBezTo>
                      <a:pt x="881273" y="1587500"/>
                      <a:pt x="901382" y="1241425"/>
                      <a:pt x="838940" y="1016000"/>
                    </a:cubicBezTo>
                    <a:cubicBezTo>
                      <a:pt x="776498" y="790575"/>
                      <a:pt x="595523" y="535517"/>
                      <a:pt x="515090" y="387350"/>
                    </a:cubicBezTo>
                    <a:cubicBezTo>
                      <a:pt x="434657" y="239183"/>
                      <a:pt x="369040" y="152400"/>
                      <a:pt x="356340" y="127000"/>
                    </a:cubicBezTo>
                    <a:cubicBezTo>
                      <a:pt x="343640" y="101600"/>
                      <a:pt x="492865" y="256117"/>
                      <a:pt x="438890" y="234950"/>
                    </a:cubicBezTo>
                    <a:cubicBezTo>
                      <a:pt x="384915" y="213783"/>
                      <a:pt x="17673" y="0"/>
                      <a:pt x="740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 1064">
                <a:extLst>
                  <a:ext uri="{FF2B5EF4-FFF2-40B4-BE49-F238E27FC236}">
                    <a16:creationId xmlns:a16="http://schemas.microsoft.com/office/drawing/2014/main" id="{6108273F-0111-42EC-3CA7-A936613FE4B5}"/>
                  </a:ext>
                </a:extLst>
              </p:cNvPr>
              <p:cNvSpPr/>
              <p:nvPr/>
            </p:nvSpPr>
            <p:spPr>
              <a:xfrm>
                <a:off x="5206129" y="1924048"/>
                <a:ext cx="403302" cy="1418127"/>
              </a:xfrm>
              <a:custGeom>
                <a:avLst/>
                <a:gdLst>
                  <a:gd name="connsiteX0" fmla="*/ 871 w 403302"/>
                  <a:gd name="connsiteY0" fmla="*/ 2 h 1418127"/>
                  <a:gd name="connsiteX1" fmla="*/ 242171 w 403302"/>
                  <a:gd name="connsiteY1" fmla="*/ 419102 h 1418127"/>
                  <a:gd name="connsiteX2" fmla="*/ 235821 w 403302"/>
                  <a:gd name="connsiteY2" fmla="*/ 647702 h 1418127"/>
                  <a:gd name="connsiteX3" fmla="*/ 324721 w 403302"/>
                  <a:gd name="connsiteY3" fmla="*/ 850902 h 1418127"/>
                  <a:gd name="connsiteX4" fmla="*/ 394571 w 403302"/>
                  <a:gd name="connsiteY4" fmla="*/ 1403352 h 1418127"/>
                  <a:gd name="connsiteX5" fmla="*/ 394571 w 403302"/>
                  <a:gd name="connsiteY5" fmla="*/ 1212852 h 1418127"/>
                  <a:gd name="connsiteX6" fmla="*/ 324721 w 403302"/>
                  <a:gd name="connsiteY6" fmla="*/ 717552 h 1418127"/>
                  <a:gd name="connsiteX7" fmla="*/ 146921 w 403302"/>
                  <a:gd name="connsiteY7" fmla="*/ 476252 h 1418127"/>
                  <a:gd name="connsiteX8" fmla="*/ 159621 w 403302"/>
                  <a:gd name="connsiteY8" fmla="*/ 425452 h 1418127"/>
                  <a:gd name="connsiteX9" fmla="*/ 871 w 403302"/>
                  <a:gd name="connsiteY9" fmla="*/ 2 h 1418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302" h="1418127">
                    <a:moveTo>
                      <a:pt x="871" y="2"/>
                    </a:moveTo>
                    <a:cubicBezTo>
                      <a:pt x="14629" y="-1056"/>
                      <a:pt x="203013" y="311152"/>
                      <a:pt x="242171" y="419102"/>
                    </a:cubicBezTo>
                    <a:cubicBezTo>
                      <a:pt x="281329" y="527052"/>
                      <a:pt x="222063" y="575735"/>
                      <a:pt x="235821" y="647702"/>
                    </a:cubicBezTo>
                    <a:cubicBezTo>
                      <a:pt x="249579" y="719669"/>
                      <a:pt x="298263" y="724960"/>
                      <a:pt x="324721" y="850902"/>
                    </a:cubicBezTo>
                    <a:cubicBezTo>
                      <a:pt x="351179" y="976844"/>
                      <a:pt x="382929" y="1343027"/>
                      <a:pt x="394571" y="1403352"/>
                    </a:cubicBezTo>
                    <a:cubicBezTo>
                      <a:pt x="406213" y="1463677"/>
                      <a:pt x="406213" y="1327152"/>
                      <a:pt x="394571" y="1212852"/>
                    </a:cubicBezTo>
                    <a:cubicBezTo>
                      <a:pt x="382929" y="1098552"/>
                      <a:pt x="365996" y="840319"/>
                      <a:pt x="324721" y="717552"/>
                    </a:cubicBezTo>
                    <a:cubicBezTo>
                      <a:pt x="283446" y="594785"/>
                      <a:pt x="174438" y="524935"/>
                      <a:pt x="146921" y="476252"/>
                    </a:cubicBezTo>
                    <a:cubicBezTo>
                      <a:pt x="119404" y="427569"/>
                      <a:pt x="178671" y="505885"/>
                      <a:pt x="159621" y="425452"/>
                    </a:cubicBezTo>
                    <a:cubicBezTo>
                      <a:pt x="140571" y="345019"/>
                      <a:pt x="-12887" y="1060"/>
                      <a:pt x="871" y="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 1065">
                <a:extLst>
                  <a:ext uri="{FF2B5EF4-FFF2-40B4-BE49-F238E27FC236}">
                    <a16:creationId xmlns:a16="http://schemas.microsoft.com/office/drawing/2014/main" id="{5640B5AA-4990-1035-8AB5-F84615B0B300}"/>
                  </a:ext>
                </a:extLst>
              </p:cNvPr>
              <p:cNvSpPr/>
              <p:nvPr/>
            </p:nvSpPr>
            <p:spPr>
              <a:xfrm>
                <a:off x="6153048" y="1312059"/>
                <a:ext cx="2227258" cy="1679442"/>
              </a:xfrm>
              <a:custGeom>
                <a:avLst/>
                <a:gdLst>
                  <a:gd name="connsiteX0" fmla="*/ 2222602 w 2227258"/>
                  <a:gd name="connsiteY0" fmla="*/ 46841 h 1679442"/>
                  <a:gd name="connsiteX1" fmla="*/ 1886052 w 2227258"/>
                  <a:gd name="connsiteY1" fmla="*/ 40491 h 1679442"/>
                  <a:gd name="connsiteX2" fmla="*/ 1193902 w 2227258"/>
                  <a:gd name="connsiteY2" fmla="*/ 237341 h 1679442"/>
                  <a:gd name="connsiteX3" fmla="*/ 1365352 w 2227258"/>
                  <a:gd name="connsiteY3" fmla="*/ 186541 h 1679442"/>
                  <a:gd name="connsiteX4" fmla="*/ 1035152 w 2227258"/>
                  <a:gd name="connsiteY4" fmla="*/ 389741 h 1679442"/>
                  <a:gd name="connsiteX5" fmla="*/ 882752 w 2227258"/>
                  <a:gd name="connsiteY5" fmla="*/ 554841 h 1679442"/>
                  <a:gd name="connsiteX6" fmla="*/ 812902 w 2227258"/>
                  <a:gd name="connsiteY6" fmla="*/ 916791 h 1679442"/>
                  <a:gd name="connsiteX7" fmla="*/ 812902 w 2227258"/>
                  <a:gd name="connsiteY7" fmla="*/ 745341 h 1679442"/>
                  <a:gd name="connsiteX8" fmla="*/ 736702 w 2227258"/>
                  <a:gd name="connsiteY8" fmla="*/ 1100941 h 1679442"/>
                  <a:gd name="connsiteX9" fmla="*/ 577952 w 2227258"/>
                  <a:gd name="connsiteY9" fmla="*/ 1291441 h 1679442"/>
                  <a:gd name="connsiteX10" fmla="*/ 660502 w 2227258"/>
                  <a:gd name="connsiteY10" fmla="*/ 1253341 h 1679442"/>
                  <a:gd name="connsiteX11" fmla="*/ 501752 w 2227258"/>
                  <a:gd name="connsiteY11" fmla="*/ 1443841 h 1679442"/>
                  <a:gd name="connsiteX12" fmla="*/ 368402 w 2227258"/>
                  <a:gd name="connsiteY12" fmla="*/ 1551791 h 1679442"/>
                  <a:gd name="connsiteX13" fmla="*/ 102 w 2227258"/>
                  <a:gd name="connsiteY13" fmla="*/ 1678791 h 1679442"/>
                  <a:gd name="connsiteX14" fmla="*/ 406502 w 2227258"/>
                  <a:gd name="connsiteY14" fmla="*/ 1494641 h 1679442"/>
                  <a:gd name="connsiteX15" fmla="*/ 635102 w 2227258"/>
                  <a:gd name="connsiteY15" fmla="*/ 1062841 h 1679442"/>
                  <a:gd name="connsiteX16" fmla="*/ 800202 w 2227258"/>
                  <a:gd name="connsiteY16" fmla="*/ 548491 h 1679442"/>
                  <a:gd name="connsiteX17" fmla="*/ 1346302 w 2227258"/>
                  <a:gd name="connsiteY17" fmla="*/ 148441 h 1679442"/>
                  <a:gd name="connsiteX18" fmla="*/ 1136752 w 2227258"/>
                  <a:gd name="connsiteY18" fmla="*/ 243691 h 1679442"/>
                  <a:gd name="connsiteX19" fmla="*/ 1657452 w 2227258"/>
                  <a:gd name="connsiteY19" fmla="*/ 8741 h 1679442"/>
                  <a:gd name="connsiteX20" fmla="*/ 2222602 w 2227258"/>
                  <a:gd name="connsiteY20" fmla="*/ 46841 h 1679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27258" h="1679442">
                    <a:moveTo>
                      <a:pt x="2222602" y="46841"/>
                    </a:moveTo>
                    <a:cubicBezTo>
                      <a:pt x="2260702" y="52133"/>
                      <a:pt x="2057502" y="8741"/>
                      <a:pt x="1886052" y="40491"/>
                    </a:cubicBezTo>
                    <a:cubicBezTo>
                      <a:pt x="1714602" y="72241"/>
                      <a:pt x="1280685" y="212999"/>
                      <a:pt x="1193902" y="237341"/>
                    </a:cubicBezTo>
                    <a:cubicBezTo>
                      <a:pt x="1107119" y="261683"/>
                      <a:pt x="1391810" y="161141"/>
                      <a:pt x="1365352" y="186541"/>
                    </a:cubicBezTo>
                    <a:cubicBezTo>
                      <a:pt x="1338894" y="211941"/>
                      <a:pt x="1115585" y="328358"/>
                      <a:pt x="1035152" y="389741"/>
                    </a:cubicBezTo>
                    <a:cubicBezTo>
                      <a:pt x="954719" y="451124"/>
                      <a:pt x="919794" y="466999"/>
                      <a:pt x="882752" y="554841"/>
                    </a:cubicBezTo>
                    <a:cubicBezTo>
                      <a:pt x="845710" y="642683"/>
                      <a:pt x="824544" y="885041"/>
                      <a:pt x="812902" y="916791"/>
                    </a:cubicBezTo>
                    <a:cubicBezTo>
                      <a:pt x="801260" y="948541"/>
                      <a:pt x="825602" y="714649"/>
                      <a:pt x="812902" y="745341"/>
                    </a:cubicBezTo>
                    <a:cubicBezTo>
                      <a:pt x="800202" y="776033"/>
                      <a:pt x="775860" y="1009924"/>
                      <a:pt x="736702" y="1100941"/>
                    </a:cubicBezTo>
                    <a:cubicBezTo>
                      <a:pt x="697544" y="1191958"/>
                      <a:pt x="590652" y="1266041"/>
                      <a:pt x="577952" y="1291441"/>
                    </a:cubicBezTo>
                    <a:cubicBezTo>
                      <a:pt x="565252" y="1316841"/>
                      <a:pt x="673202" y="1227941"/>
                      <a:pt x="660502" y="1253341"/>
                    </a:cubicBezTo>
                    <a:cubicBezTo>
                      <a:pt x="647802" y="1278741"/>
                      <a:pt x="550435" y="1394099"/>
                      <a:pt x="501752" y="1443841"/>
                    </a:cubicBezTo>
                    <a:cubicBezTo>
                      <a:pt x="453069" y="1493583"/>
                      <a:pt x="452010" y="1512633"/>
                      <a:pt x="368402" y="1551791"/>
                    </a:cubicBezTo>
                    <a:cubicBezTo>
                      <a:pt x="284794" y="1590949"/>
                      <a:pt x="-6248" y="1688316"/>
                      <a:pt x="102" y="1678791"/>
                    </a:cubicBezTo>
                    <a:cubicBezTo>
                      <a:pt x="6452" y="1669266"/>
                      <a:pt x="300669" y="1597299"/>
                      <a:pt x="406502" y="1494641"/>
                    </a:cubicBezTo>
                    <a:cubicBezTo>
                      <a:pt x="512335" y="1391983"/>
                      <a:pt x="569485" y="1220533"/>
                      <a:pt x="635102" y="1062841"/>
                    </a:cubicBezTo>
                    <a:cubicBezTo>
                      <a:pt x="700719" y="905149"/>
                      <a:pt x="681669" y="700891"/>
                      <a:pt x="800202" y="548491"/>
                    </a:cubicBezTo>
                    <a:cubicBezTo>
                      <a:pt x="918735" y="396091"/>
                      <a:pt x="1290210" y="199241"/>
                      <a:pt x="1346302" y="148441"/>
                    </a:cubicBezTo>
                    <a:cubicBezTo>
                      <a:pt x="1402394" y="97641"/>
                      <a:pt x="1136752" y="243691"/>
                      <a:pt x="1136752" y="243691"/>
                    </a:cubicBezTo>
                    <a:cubicBezTo>
                      <a:pt x="1188610" y="220408"/>
                      <a:pt x="1480710" y="40491"/>
                      <a:pt x="1657452" y="8741"/>
                    </a:cubicBezTo>
                    <a:cubicBezTo>
                      <a:pt x="1834194" y="-23009"/>
                      <a:pt x="2184502" y="41549"/>
                      <a:pt x="2222602" y="4684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 1066">
                <a:extLst>
                  <a:ext uri="{FF2B5EF4-FFF2-40B4-BE49-F238E27FC236}">
                    <a16:creationId xmlns:a16="http://schemas.microsoft.com/office/drawing/2014/main" id="{60AEEE7E-F559-52A6-BE1C-55A5438D2C3D}"/>
                  </a:ext>
                </a:extLst>
              </p:cNvPr>
              <p:cNvSpPr/>
              <p:nvPr/>
            </p:nvSpPr>
            <p:spPr>
              <a:xfrm>
                <a:off x="7183147" y="1358604"/>
                <a:ext cx="1135551" cy="515678"/>
              </a:xfrm>
              <a:custGeom>
                <a:avLst/>
                <a:gdLst>
                  <a:gd name="connsiteX0" fmla="*/ 1135353 w 1135551"/>
                  <a:gd name="connsiteY0" fmla="*/ 296 h 515678"/>
                  <a:gd name="connsiteX1" fmla="*/ 690853 w 1135551"/>
                  <a:gd name="connsiteY1" fmla="*/ 133646 h 515678"/>
                  <a:gd name="connsiteX2" fmla="*/ 5053 w 1135551"/>
                  <a:gd name="connsiteY2" fmla="*/ 514646 h 515678"/>
                  <a:gd name="connsiteX3" fmla="*/ 392403 w 1135551"/>
                  <a:gd name="connsiteY3" fmla="*/ 241596 h 515678"/>
                  <a:gd name="connsiteX4" fmla="*/ 640053 w 1135551"/>
                  <a:gd name="connsiteY4" fmla="*/ 101896 h 515678"/>
                  <a:gd name="connsiteX5" fmla="*/ 1135353 w 1135551"/>
                  <a:gd name="connsiteY5" fmla="*/ 296 h 515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5551" h="515678">
                    <a:moveTo>
                      <a:pt x="1135353" y="296"/>
                    </a:moveTo>
                    <a:cubicBezTo>
                      <a:pt x="1143820" y="5588"/>
                      <a:pt x="879236" y="47921"/>
                      <a:pt x="690853" y="133646"/>
                    </a:cubicBezTo>
                    <a:cubicBezTo>
                      <a:pt x="502470" y="219371"/>
                      <a:pt x="54795" y="496654"/>
                      <a:pt x="5053" y="514646"/>
                    </a:cubicBezTo>
                    <a:cubicBezTo>
                      <a:pt x="-44689" y="532638"/>
                      <a:pt x="286570" y="310388"/>
                      <a:pt x="392403" y="241596"/>
                    </a:cubicBezTo>
                    <a:cubicBezTo>
                      <a:pt x="498236" y="172804"/>
                      <a:pt x="519403" y="142113"/>
                      <a:pt x="640053" y="101896"/>
                    </a:cubicBezTo>
                    <a:cubicBezTo>
                      <a:pt x="760703" y="61679"/>
                      <a:pt x="1126886" y="-4996"/>
                      <a:pt x="1135353" y="29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1B304EA4-46E1-4AB4-BB24-8038615B74E1}"/>
                  </a:ext>
                </a:extLst>
              </p:cNvPr>
              <p:cNvSpPr/>
              <p:nvPr/>
            </p:nvSpPr>
            <p:spPr>
              <a:xfrm>
                <a:off x="6233999" y="1872917"/>
                <a:ext cx="955806" cy="1451336"/>
              </a:xfrm>
              <a:custGeom>
                <a:avLst/>
                <a:gdLst>
                  <a:gd name="connsiteX0" fmla="*/ 954201 w 955806"/>
                  <a:gd name="connsiteY0" fmla="*/ 333 h 1451336"/>
                  <a:gd name="connsiteX1" fmla="*/ 827201 w 955806"/>
                  <a:gd name="connsiteY1" fmla="*/ 444833 h 1451336"/>
                  <a:gd name="connsiteX2" fmla="*/ 852601 w 955806"/>
                  <a:gd name="connsiteY2" fmla="*/ 622633 h 1451336"/>
                  <a:gd name="connsiteX3" fmla="*/ 827201 w 955806"/>
                  <a:gd name="connsiteY3" fmla="*/ 844883 h 1451336"/>
                  <a:gd name="connsiteX4" fmla="*/ 757351 w 955806"/>
                  <a:gd name="connsiteY4" fmla="*/ 1022683 h 1451336"/>
                  <a:gd name="connsiteX5" fmla="*/ 554151 w 955806"/>
                  <a:gd name="connsiteY5" fmla="*/ 1162383 h 1451336"/>
                  <a:gd name="connsiteX6" fmla="*/ 8051 w 955806"/>
                  <a:gd name="connsiteY6" fmla="*/ 1441783 h 1451336"/>
                  <a:gd name="connsiteX7" fmla="*/ 262051 w 955806"/>
                  <a:gd name="connsiteY7" fmla="*/ 1365583 h 1451336"/>
                  <a:gd name="connsiteX8" fmla="*/ 725601 w 955806"/>
                  <a:gd name="connsiteY8" fmla="*/ 1162383 h 1451336"/>
                  <a:gd name="connsiteX9" fmla="*/ 687501 w 955806"/>
                  <a:gd name="connsiteY9" fmla="*/ 1175083 h 1451336"/>
                  <a:gd name="connsiteX10" fmla="*/ 935151 w 955806"/>
                  <a:gd name="connsiteY10" fmla="*/ 762333 h 1451336"/>
                  <a:gd name="connsiteX11" fmla="*/ 878001 w 955806"/>
                  <a:gd name="connsiteY11" fmla="*/ 368633 h 1451336"/>
                  <a:gd name="connsiteX12" fmla="*/ 897051 w 955806"/>
                  <a:gd name="connsiteY12" fmla="*/ 521033 h 1451336"/>
                  <a:gd name="connsiteX13" fmla="*/ 954201 w 955806"/>
                  <a:gd name="connsiteY13" fmla="*/ 333 h 1451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5806" h="1451336">
                    <a:moveTo>
                      <a:pt x="954201" y="333"/>
                    </a:moveTo>
                    <a:cubicBezTo>
                      <a:pt x="942559" y="-12367"/>
                      <a:pt x="844134" y="341116"/>
                      <a:pt x="827201" y="444833"/>
                    </a:cubicBezTo>
                    <a:cubicBezTo>
                      <a:pt x="810268" y="548550"/>
                      <a:pt x="852601" y="555958"/>
                      <a:pt x="852601" y="622633"/>
                    </a:cubicBezTo>
                    <a:cubicBezTo>
                      <a:pt x="852601" y="689308"/>
                      <a:pt x="843076" y="778208"/>
                      <a:pt x="827201" y="844883"/>
                    </a:cubicBezTo>
                    <a:cubicBezTo>
                      <a:pt x="811326" y="911558"/>
                      <a:pt x="802859" y="969766"/>
                      <a:pt x="757351" y="1022683"/>
                    </a:cubicBezTo>
                    <a:cubicBezTo>
                      <a:pt x="711843" y="1075600"/>
                      <a:pt x="679034" y="1092533"/>
                      <a:pt x="554151" y="1162383"/>
                    </a:cubicBezTo>
                    <a:cubicBezTo>
                      <a:pt x="429268" y="1232233"/>
                      <a:pt x="56734" y="1407916"/>
                      <a:pt x="8051" y="1441783"/>
                    </a:cubicBezTo>
                    <a:cubicBezTo>
                      <a:pt x="-40632" y="1475650"/>
                      <a:pt x="142459" y="1412150"/>
                      <a:pt x="262051" y="1365583"/>
                    </a:cubicBezTo>
                    <a:cubicBezTo>
                      <a:pt x="381643" y="1319016"/>
                      <a:pt x="725601" y="1162383"/>
                      <a:pt x="725601" y="1162383"/>
                    </a:cubicBezTo>
                    <a:cubicBezTo>
                      <a:pt x="796509" y="1130633"/>
                      <a:pt x="652576" y="1241758"/>
                      <a:pt x="687501" y="1175083"/>
                    </a:cubicBezTo>
                    <a:cubicBezTo>
                      <a:pt x="722426" y="1108408"/>
                      <a:pt x="903401" y="896741"/>
                      <a:pt x="935151" y="762333"/>
                    </a:cubicBezTo>
                    <a:cubicBezTo>
                      <a:pt x="966901" y="627925"/>
                      <a:pt x="884351" y="408850"/>
                      <a:pt x="878001" y="368633"/>
                    </a:cubicBezTo>
                    <a:cubicBezTo>
                      <a:pt x="871651" y="328416"/>
                      <a:pt x="883293" y="581358"/>
                      <a:pt x="897051" y="521033"/>
                    </a:cubicBezTo>
                    <a:cubicBezTo>
                      <a:pt x="910809" y="460708"/>
                      <a:pt x="965843" y="13033"/>
                      <a:pt x="954201" y="33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 1068">
                <a:extLst>
                  <a:ext uri="{FF2B5EF4-FFF2-40B4-BE49-F238E27FC236}">
                    <a16:creationId xmlns:a16="http://schemas.microsoft.com/office/drawing/2014/main" id="{A0053490-F20E-2655-DD17-57F7F93131E4}"/>
                  </a:ext>
                </a:extLst>
              </p:cNvPr>
              <p:cNvSpPr/>
              <p:nvPr/>
            </p:nvSpPr>
            <p:spPr>
              <a:xfrm>
                <a:off x="5314938" y="1192491"/>
                <a:ext cx="3276612" cy="1289400"/>
              </a:xfrm>
              <a:custGeom>
                <a:avLst/>
                <a:gdLst>
                  <a:gd name="connsiteX0" fmla="*/ 25412 w 3276612"/>
                  <a:gd name="connsiteY0" fmla="*/ 839509 h 1289400"/>
                  <a:gd name="connsiteX1" fmla="*/ 381012 w 3276612"/>
                  <a:gd name="connsiteY1" fmla="*/ 1144309 h 1289400"/>
                  <a:gd name="connsiteX2" fmla="*/ 1073162 w 3276612"/>
                  <a:gd name="connsiteY2" fmla="*/ 1169709 h 1289400"/>
                  <a:gd name="connsiteX3" fmla="*/ 965212 w 3276612"/>
                  <a:gd name="connsiteY3" fmla="*/ 1214159 h 1289400"/>
                  <a:gd name="connsiteX4" fmla="*/ 1447812 w 3276612"/>
                  <a:gd name="connsiteY4" fmla="*/ 610909 h 1289400"/>
                  <a:gd name="connsiteX5" fmla="*/ 1593862 w 3276612"/>
                  <a:gd name="connsiteY5" fmla="*/ 382309 h 1289400"/>
                  <a:gd name="connsiteX6" fmla="*/ 2159012 w 3276612"/>
                  <a:gd name="connsiteY6" fmla="*/ 71159 h 1289400"/>
                  <a:gd name="connsiteX7" fmla="*/ 2324112 w 3276612"/>
                  <a:gd name="connsiteY7" fmla="*/ 39409 h 1289400"/>
                  <a:gd name="connsiteX8" fmla="*/ 2260612 w 3276612"/>
                  <a:gd name="connsiteY8" fmla="*/ 1309 h 1289400"/>
                  <a:gd name="connsiteX9" fmla="*/ 2870212 w 3276612"/>
                  <a:gd name="connsiteY9" fmla="*/ 90209 h 1289400"/>
                  <a:gd name="connsiteX10" fmla="*/ 3276612 w 3276612"/>
                  <a:gd name="connsiteY10" fmla="*/ 90209 h 1289400"/>
                  <a:gd name="connsiteX11" fmla="*/ 3073412 w 3276612"/>
                  <a:gd name="connsiteY11" fmla="*/ 77509 h 1289400"/>
                  <a:gd name="connsiteX12" fmla="*/ 2489212 w 3276612"/>
                  <a:gd name="connsiteY12" fmla="*/ 39409 h 1289400"/>
                  <a:gd name="connsiteX13" fmla="*/ 2019312 w 3276612"/>
                  <a:gd name="connsiteY13" fmla="*/ 153709 h 1289400"/>
                  <a:gd name="connsiteX14" fmla="*/ 1600212 w 3276612"/>
                  <a:gd name="connsiteY14" fmla="*/ 604559 h 1289400"/>
                  <a:gd name="connsiteX15" fmla="*/ 882662 w 3276612"/>
                  <a:gd name="connsiteY15" fmla="*/ 1252259 h 1289400"/>
                  <a:gd name="connsiteX16" fmla="*/ 533412 w 3276612"/>
                  <a:gd name="connsiteY16" fmla="*/ 1195109 h 1289400"/>
                  <a:gd name="connsiteX17" fmla="*/ 241312 w 3276612"/>
                  <a:gd name="connsiteY17" fmla="*/ 1068109 h 1289400"/>
                  <a:gd name="connsiteX18" fmla="*/ 654062 w 3276612"/>
                  <a:gd name="connsiteY18" fmla="*/ 1226859 h 1289400"/>
                  <a:gd name="connsiteX19" fmla="*/ 374662 w 3276612"/>
                  <a:gd name="connsiteY19" fmla="*/ 1106209 h 1289400"/>
                  <a:gd name="connsiteX20" fmla="*/ 69862 w 3276612"/>
                  <a:gd name="connsiteY20" fmla="*/ 1010959 h 1289400"/>
                  <a:gd name="connsiteX21" fmla="*/ 25412 w 3276612"/>
                  <a:gd name="connsiteY21" fmla="*/ 839509 h 1289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276612" h="1289400">
                    <a:moveTo>
                      <a:pt x="25412" y="839509"/>
                    </a:moveTo>
                    <a:cubicBezTo>
                      <a:pt x="77270" y="861734"/>
                      <a:pt x="206387" y="1089276"/>
                      <a:pt x="381012" y="1144309"/>
                    </a:cubicBezTo>
                    <a:cubicBezTo>
                      <a:pt x="555637" y="1199342"/>
                      <a:pt x="975795" y="1158067"/>
                      <a:pt x="1073162" y="1169709"/>
                    </a:cubicBezTo>
                    <a:cubicBezTo>
                      <a:pt x="1170529" y="1181351"/>
                      <a:pt x="902770" y="1307292"/>
                      <a:pt x="965212" y="1214159"/>
                    </a:cubicBezTo>
                    <a:cubicBezTo>
                      <a:pt x="1027654" y="1121026"/>
                      <a:pt x="1343037" y="749551"/>
                      <a:pt x="1447812" y="610909"/>
                    </a:cubicBezTo>
                    <a:cubicBezTo>
                      <a:pt x="1552587" y="472267"/>
                      <a:pt x="1475329" y="472267"/>
                      <a:pt x="1593862" y="382309"/>
                    </a:cubicBezTo>
                    <a:cubicBezTo>
                      <a:pt x="1712395" y="292351"/>
                      <a:pt x="2037304" y="128309"/>
                      <a:pt x="2159012" y="71159"/>
                    </a:cubicBezTo>
                    <a:cubicBezTo>
                      <a:pt x="2280720" y="14009"/>
                      <a:pt x="2307179" y="51051"/>
                      <a:pt x="2324112" y="39409"/>
                    </a:cubicBezTo>
                    <a:cubicBezTo>
                      <a:pt x="2341045" y="27767"/>
                      <a:pt x="2169595" y="-7158"/>
                      <a:pt x="2260612" y="1309"/>
                    </a:cubicBezTo>
                    <a:cubicBezTo>
                      <a:pt x="2351629" y="9776"/>
                      <a:pt x="2700879" y="75392"/>
                      <a:pt x="2870212" y="90209"/>
                    </a:cubicBezTo>
                    <a:cubicBezTo>
                      <a:pt x="3039545" y="105026"/>
                      <a:pt x="3242745" y="92326"/>
                      <a:pt x="3276612" y="90209"/>
                    </a:cubicBezTo>
                    <a:lnTo>
                      <a:pt x="3073412" y="77509"/>
                    </a:lnTo>
                    <a:cubicBezTo>
                      <a:pt x="2942179" y="69042"/>
                      <a:pt x="2664895" y="26709"/>
                      <a:pt x="2489212" y="39409"/>
                    </a:cubicBezTo>
                    <a:cubicBezTo>
                      <a:pt x="2313529" y="52109"/>
                      <a:pt x="2167479" y="59517"/>
                      <a:pt x="2019312" y="153709"/>
                    </a:cubicBezTo>
                    <a:cubicBezTo>
                      <a:pt x="1871145" y="247901"/>
                      <a:pt x="1789654" y="421467"/>
                      <a:pt x="1600212" y="604559"/>
                    </a:cubicBezTo>
                    <a:cubicBezTo>
                      <a:pt x="1410770" y="787651"/>
                      <a:pt x="1060462" y="1153834"/>
                      <a:pt x="882662" y="1252259"/>
                    </a:cubicBezTo>
                    <a:cubicBezTo>
                      <a:pt x="704862" y="1350684"/>
                      <a:pt x="640304" y="1225801"/>
                      <a:pt x="533412" y="1195109"/>
                    </a:cubicBezTo>
                    <a:cubicBezTo>
                      <a:pt x="426520" y="1164417"/>
                      <a:pt x="221204" y="1062817"/>
                      <a:pt x="241312" y="1068109"/>
                    </a:cubicBezTo>
                    <a:cubicBezTo>
                      <a:pt x="261420" y="1073401"/>
                      <a:pt x="631837" y="1220509"/>
                      <a:pt x="654062" y="1226859"/>
                    </a:cubicBezTo>
                    <a:cubicBezTo>
                      <a:pt x="676287" y="1233209"/>
                      <a:pt x="472029" y="1142192"/>
                      <a:pt x="374662" y="1106209"/>
                    </a:cubicBezTo>
                    <a:cubicBezTo>
                      <a:pt x="277295" y="1070226"/>
                      <a:pt x="132304" y="1057526"/>
                      <a:pt x="69862" y="1010959"/>
                    </a:cubicBezTo>
                    <a:cubicBezTo>
                      <a:pt x="7420" y="964392"/>
                      <a:pt x="-26446" y="817284"/>
                      <a:pt x="25412" y="83950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 1069">
                <a:extLst>
                  <a:ext uri="{FF2B5EF4-FFF2-40B4-BE49-F238E27FC236}">
                    <a16:creationId xmlns:a16="http://schemas.microsoft.com/office/drawing/2014/main" id="{8346294D-0CA0-CFC2-1AEF-F2E4632FDA6A}"/>
                  </a:ext>
                </a:extLst>
              </p:cNvPr>
              <p:cNvSpPr/>
              <p:nvPr/>
            </p:nvSpPr>
            <p:spPr>
              <a:xfrm>
                <a:off x="4925320" y="1644082"/>
                <a:ext cx="517415" cy="379801"/>
              </a:xfrm>
              <a:custGeom>
                <a:avLst/>
                <a:gdLst>
                  <a:gd name="connsiteX0" fmla="*/ 27680 w 517415"/>
                  <a:gd name="connsiteY0" fmla="*/ 114868 h 379801"/>
                  <a:gd name="connsiteX1" fmla="*/ 478530 w 517415"/>
                  <a:gd name="connsiteY1" fmla="*/ 6918 h 379801"/>
                  <a:gd name="connsiteX2" fmla="*/ 351530 w 517415"/>
                  <a:gd name="connsiteY2" fmla="*/ 102168 h 379801"/>
                  <a:gd name="connsiteX3" fmla="*/ 211830 w 517415"/>
                  <a:gd name="connsiteY3" fmla="*/ 375218 h 379801"/>
                  <a:gd name="connsiteX4" fmla="*/ 281680 w 517415"/>
                  <a:gd name="connsiteY4" fmla="*/ 254568 h 379801"/>
                  <a:gd name="connsiteX5" fmla="*/ 516630 w 517415"/>
                  <a:gd name="connsiteY5" fmla="*/ 13268 h 379801"/>
                  <a:gd name="connsiteX6" fmla="*/ 192780 w 517415"/>
                  <a:gd name="connsiteY6" fmla="*/ 45018 h 379801"/>
                  <a:gd name="connsiteX7" fmla="*/ 2280 w 517415"/>
                  <a:gd name="connsiteY7" fmla="*/ 159318 h 379801"/>
                  <a:gd name="connsiteX8" fmla="*/ 84830 w 517415"/>
                  <a:gd name="connsiteY8" fmla="*/ 108518 h 379801"/>
                  <a:gd name="connsiteX9" fmla="*/ 27680 w 517415"/>
                  <a:gd name="connsiteY9" fmla="*/ 114868 h 379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7415" h="379801">
                    <a:moveTo>
                      <a:pt x="27680" y="114868"/>
                    </a:moveTo>
                    <a:cubicBezTo>
                      <a:pt x="93297" y="97935"/>
                      <a:pt x="424555" y="9035"/>
                      <a:pt x="478530" y="6918"/>
                    </a:cubicBezTo>
                    <a:cubicBezTo>
                      <a:pt x="532505" y="4801"/>
                      <a:pt x="395980" y="40785"/>
                      <a:pt x="351530" y="102168"/>
                    </a:cubicBezTo>
                    <a:cubicBezTo>
                      <a:pt x="307080" y="163551"/>
                      <a:pt x="223472" y="349818"/>
                      <a:pt x="211830" y="375218"/>
                    </a:cubicBezTo>
                    <a:cubicBezTo>
                      <a:pt x="200188" y="400618"/>
                      <a:pt x="230880" y="314893"/>
                      <a:pt x="281680" y="254568"/>
                    </a:cubicBezTo>
                    <a:cubicBezTo>
                      <a:pt x="332480" y="194243"/>
                      <a:pt x="531447" y="48193"/>
                      <a:pt x="516630" y="13268"/>
                    </a:cubicBezTo>
                    <a:cubicBezTo>
                      <a:pt x="501813" y="-21657"/>
                      <a:pt x="278505" y="20676"/>
                      <a:pt x="192780" y="45018"/>
                    </a:cubicBezTo>
                    <a:cubicBezTo>
                      <a:pt x="107055" y="69360"/>
                      <a:pt x="20272" y="148735"/>
                      <a:pt x="2280" y="159318"/>
                    </a:cubicBezTo>
                    <a:cubicBezTo>
                      <a:pt x="-15712" y="169901"/>
                      <a:pt x="78480" y="112751"/>
                      <a:pt x="84830" y="108518"/>
                    </a:cubicBezTo>
                    <a:cubicBezTo>
                      <a:pt x="91180" y="104285"/>
                      <a:pt x="-37937" y="131801"/>
                      <a:pt x="27680" y="11486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 1070">
                <a:extLst>
                  <a:ext uri="{FF2B5EF4-FFF2-40B4-BE49-F238E27FC236}">
                    <a16:creationId xmlns:a16="http://schemas.microsoft.com/office/drawing/2014/main" id="{428F263F-C7F7-ABF0-3441-5E32CEA0C23B}"/>
                  </a:ext>
                </a:extLst>
              </p:cNvPr>
              <p:cNvSpPr/>
              <p:nvPr/>
            </p:nvSpPr>
            <p:spPr>
              <a:xfrm>
                <a:off x="5098806" y="1889644"/>
                <a:ext cx="853345" cy="511645"/>
              </a:xfrm>
              <a:custGeom>
                <a:avLst/>
                <a:gdLst>
                  <a:gd name="connsiteX0" fmla="*/ 244 w 853345"/>
                  <a:gd name="connsiteY0" fmla="*/ 174106 h 511645"/>
                  <a:gd name="connsiteX1" fmla="*/ 419344 w 853345"/>
                  <a:gd name="connsiteY1" fmla="*/ 40756 h 511645"/>
                  <a:gd name="connsiteX2" fmla="*/ 419344 w 853345"/>
                  <a:gd name="connsiteY2" fmla="*/ 180456 h 511645"/>
                  <a:gd name="connsiteX3" fmla="*/ 406644 w 853345"/>
                  <a:gd name="connsiteY3" fmla="*/ 294756 h 511645"/>
                  <a:gd name="connsiteX4" fmla="*/ 781294 w 853345"/>
                  <a:gd name="connsiteY4" fmla="*/ 180456 h 511645"/>
                  <a:gd name="connsiteX5" fmla="*/ 774944 w 853345"/>
                  <a:gd name="connsiteY5" fmla="*/ 250306 h 511645"/>
                  <a:gd name="connsiteX6" fmla="*/ 768594 w 853345"/>
                  <a:gd name="connsiteY6" fmla="*/ 510656 h 511645"/>
                  <a:gd name="connsiteX7" fmla="*/ 819394 w 853345"/>
                  <a:gd name="connsiteY7" fmla="*/ 332856 h 511645"/>
                  <a:gd name="connsiteX8" fmla="*/ 819394 w 853345"/>
                  <a:gd name="connsiteY8" fmla="*/ 161406 h 511645"/>
                  <a:gd name="connsiteX9" fmla="*/ 387594 w 853345"/>
                  <a:gd name="connsiteY9" fmla="*/ 332856 h 511645"/>
                  <a:gd name="connsiteX10" fmla="*/ 597144 w 853345"/>
                  <a:gd name="connsiteY10" fmla="*/ 9006 h 511645"/>
                  <a:gd name="connsiteX11" fmla="*/ 362194 w 853345"/>
                  <a:gd name="connsiteY11" fmla="*/ 97906 h 511645"/>
                  <a:gd name="connsiteX12" fmla="*/ 244 w 853345"/>
                  <a:gd name="connsiteY12" fmla="*/ 174106 h 511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53345" h="511645">
                    <a:moveTo>
                      <a:pt x="244" y="174106"/>
                    </a:moveTo>
                    <a:cubicBezTo>
                      <a:pt x="9769" y="164581"/>
                      <a:pt x="349494" y="39698"/>
                      <a:pt x="419344" y="40756"/>
                    </a:cubicBezTo>
                    <a:cubicBezTo>
                      <a:pt x="489194" y="41814"/>
                      <a:pt x="421461" y="138123"/>
                      <a:pt x="419344" y="180456"/>
                    </a:cubicBezTo>
                    <a:cubicBezTo>
                      <a:pt x="417227" y="222789"/>
                      <a:pt x="346319" y="294756"/>
                      <a:pt x="406644" y="294756"/>
                    </a:cubicBezTo>
                    <a:cubicBezTo>
                      <a:pt x="466969" y="294756"/>
                      <a:pt x="719911" y="187864"/>
                      <a:pt x="781294" y="180456"/>
                    </a:cubicBezTo>
                    <a:cubicBezTo>
                      <a:pt x="842677" y="173048"/>
                      <a:pt x="777061" y="195273"/>
                      <a:pt x="774944" y="250306"/>
                    </a:cubicBezTo>
                    <a:cubicBezTo>
                      <a:pt x="772827" y="305339"/>
                      <a:pt x="761186" y="496898"/>
                      <a:pt x="768594" y="510656"/>
                    </a:cubicBezTo>
                    <a:cubicBezTo>
                      <a:pt x="776002" y="524414"/>
                      <a:pt x="810927" y="391064"/>
                      <a:pt x="819394" y="332856"/>
                    </a:cubicBezTo>
                    <a:cubicBezTo>
                      <a:pt x="827861" y="274648"/>
                      <a:pt x="891361" y="161406"/>
                      <a:pt x="819394" y="161406"/>
                    </a:cubicBezTo>
                    <a:cubicBezTo>
                      <a:pt x="747427" y="161406"/>
                      <a:pt x="424636" y="358256"/>
                      <a:pt x="387594" y="332856"/>
                    </a:cubicBezTo>
                    <a:cubicBezTo>
                      <a:pt x="350552" y="307456"/>
                      <a:pt x="601377" y="48164"/>
                      <a:pt x="597144" y="9006"/>
                    </a:cubicBezTo>
                    <a:cubicBezTo>
                      <a:pt x="592911" y="-30152"/>
                      <a:pt x="462736" y="69331"/>
                      <a:pt x="362194" y="97906"/>
                    </a:cubicBezTo>
                    <a:cubicBezTo>
                      <a:pt x="261652" y="126481"/>
                      <a:pt x="-9281" y="183631"/>
                      <a:pt x="244" y="1741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0239891F-45E3-2D6B-E74A-C3F49A009CC8}"/>
                  </a:ext>
                </a:extLst>
              </p:cNvPr>
              <p:cNvSpPr/>
              <p:nvPr/>
            </p:nvSpPr>
            <p:spPr>
              <a:xfrm>
                <a:off x="5873057" y="1918894"/>
                <a:ext cx="377530" cy="475853"/>
              </a:xfrm>
              <a:custGeom>
                <a:avLst/>
                <a:gdLst>
                  <a:gd name="connsiteX0" fmla="*/ 693 w 377530"/>
                  <a:gd name="connsiteY0" fmla="*/ 443306 h 475853"/>
                  <a:gd name="connsiteX1" fmla="*/ 318193 w 377530"/>
                  <a:gd name="connsiteY1" fmla="*/ 100406 h 475853"/>
                  <a:gd name="connsiteX2" fmla="*/ 311843 w 377530"/>
                  <a:gd name="connsiteY2" fmla="*/ 360756 h 475853"/>
                  <a:gd name="connsiteX3" fmla="*/ 362643 w 377530"/>
                  <a:gd name="connsiteY3" fmla="*/ 475056 h 475853"/>
                  <a:gd name="connsiteX4" fmla="*/ 375343 w 377530"/>
                  <a:gd name="connsiteY4" fmla="*/ 309956 h 475853"/>
                  <a:gd name="connsiteX5" fmla="*/ 324543 w 377530"/>
                  <a:gd name="connsiteY5" fmla="*/ 5156 h 475853"/>
                  <a:gd name="connsiteX6" fmla="*/ 235643 w 377530"/>
                  <a:gd name="connsiteY6" fmla="*/ 144856 h 475853"/>
                  <a:gd name="connsiteX7" fmla="*/ 693 w 377530"/>
                  <a:gd name="connsiteY7" fmla="*/ 443306 h 475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30" h="475853">
                    <a:moveTo>
                      <a:pt x="693" y="443306"/>
                    </a:moveTo>
                    <a:cubicBezTo>
                      <a:pt x="14451" y="435898"/>
                      <a:pt x="266335" y="114164"/>
                      <a:pt x="318193" y="100406"/>
                    </a:cubicBezTo>
                    <a:cubicBezTo>
                      <a:pt x="370051" y="86648"/>
                      <a:pt x="304435" y="298315"/>
                      <a:pt x="311843" y="360756"/>
                    </a:cubicBezTo>
                    <a:cubicBezTo>
                      <a:pt x="319251" y="423197"/>
                      <a:pt x="352060" y="483523"/>
                      <a:pt x="362643" y="475056"/>
                    </a:cubicBezTo>
                    <a:cubicBezTo>
                      <a:pt x="373226" y="466589"/>
                      <a:pt x="381693" y="388273"/>
                      <a:pt x="375343" y="309956"/>
                    </a:cubicBezTo>
                    <a:cubicBezTo>
                      <a:pt x="368993" y="231639"/>
                      <a:pt x="347826" y="32673"/>
                      <a:pt x="324543" y="5156"/>
                    </a:cubicBezTo>
                    <a:cubicBezTo>
                      <a:pt x="301260" y="-22361"/>
                      <a:pt x="289618" y="65481"/>
                      <a:pt x="235643" y="144856"/>
                    </a:cubicBezTo>
                    <a:cubicBezTo>
                      <a:pt x="181668" y="224231"/>
                      <a:pt x="-13065" y="450714"/>
                      <a:pt x="693" y="44330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 1072">
                <a:extLst>
                  <a:ext uri="{FF2B5EF4-FFF2-40B4-BE49-F238E27FC236}">
                    <a16:creationId xmlns:a16="http://schemas.microsoft.com/office/drawing/2014/main" id="{2B8BA918-CD8B-402C-3EB3-C8B1E30CA7D4}"/>
                  </a:ext>
                </a:extLst>
              </p:cNvPr>
              <p:cNvSpPr/>
              <p:nvPr/>
            </p:nvSpPr>
            <p:spPr>
              <a:xfrm>
                <a:off x="6231330" y="1516632"/>
                <a:ext cx="661201" cy="835313"/>
              </a:xfrm>
              <a:custGeom>
                <a:avLst/>
                <a:gdLst>
                  <a:gd name="connsiteX0" fmla="*/ 10720 w 661201"/>
                  <a:gd name="connsiteY0" fmla="*/ 826518 h 835313"/>
                  <a:gd name="connsiteX1" fmla="*/ 80570 w 661201"/>
                  <a:gd name="connsiteY1" fmla="*/ 604268 h 835313"/>
                  <a:gd name="connsiteX2" fmla="*/ 220270 w 661201"/>
                  <a:gd name="connsiteY2" fmla="*/ 375668 h 835313"/>
                  <a:gd name="connsiteX3" fmla="*/ 347270 w 661201"/>
                  <a:gd name="connsiteY3" fmla="*/ 521718 h 835313"/>
                  <a:gd name="connsiteX4" fmla="*/ 410770 w 661201"/>
                  <a:gd name="connsiteY4" fmla="*/ 159768 h 835313"/>
                  <a:gd name="connsiteX5" fmla="*/ 518720 w 661201"/>
                  <a:gd name="connsiteY5" fmla="*/ 286768 h 835313"/>
                  <a:gd name="connsiteX6" fmla="*/ 645720 w 661201"/>
                  <a:gd name="connsiteY6" fmla="*/ 128018 h 835313"/>
                  <a:gd name="connsiteX7" fmla="*/ 652070 w 661201"/>
                  <a:gd name="connsiteY7" fmla="*/ 1018 h 835313"/>
                  <a:gd name="connsiteX8" fmla="*/ 582220 w 661201"/>
                  <a:gd name="connsiteY8" fmla="*/ 197868 h 835313"/>
                  <a:gd name="connsiteX9" fmla="*/ 391720 w 661201"/>
                  <a:gd name="connsiteY9" fmla="*/ 102618 h 835313"/>
                  <a:gd name="connsiteX10" fmla="*/ 334570 w 661201"/>
                  <a:gd name="connsiteY10" fmla="*/ 426468 h 835313"/>
                  <a:gd name="connsiteX11" fmla="*/ 309170 w 661201"/>
                  <a:gd name="connsiteY11" fmla="*/ 286768 h 835313"/>
                  <a:gd name="connsiteX12" fmla="*/ 10720 w 661201"/>
                  <a:gd name="connsiteY12" fmla="*/ 826518 h 83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1201" h="835313">
                    <a:moveTo>
                      <a:pt x="10720" y="826518"/>
                    </a:moveTo>
                    <a:cubicBezTo>
                      <a:pt x="-27380" y="879435"/>
                      <a:pt x="45645" y="679410"/>
                      <a:pt x="80570" y="604268"/>
                    </a:cubicBezTo>
                    <a:cubicBezTo>
                      <a:pt x="115495" y="529126"/>
                      <a:pt x="175820" y="389426"/>
                      <a:pt x="220270" y="375668"/>
                    </a:cubicBezTo>
                    <a:cubicBezTo>
                      <a:pt x="264720" y="361910"/>
                      <a:pt x="315520" y="557701"/>
                      <a:pt x="347270" y="521718"/>
                    </a:cubicBezTo>
                    <a:cubicBezTo>
                      <a:pt x="379020" y="485735"/>
                      <a:pt x="382195" y="198926"/>
                      <a:pt x="410770" y="159768"/>
                    </a:cubicBezTo>
                    <a:cubicBezTo>
                      <a:pt x="439345" y="120610"/>
                      <a:pt x="479562" y="292060"/>
                      <a:pt x="518720" y="286768"/>
                    </a:cubicBezTo>
                    <a:cubicBezTo>
                      <a:pt x="557878" y="281476"/>
                      <a:pt x="623495" y="175643"/>
                      <a:pt x="645720" y="128018"/>
                    </a:cubicBezTo>
                    <a:cubicBezTo>
                      <a:pt x="667945" y="80393"/>
                      <a:pt x="662653" y="-10624"/>
                      <a:pt x="652070" y="1018"/>
                    </a:cubicBezTo>
                    <a:cubicBezTo>
                      <a:pt x="641487" y="12660"/>
                      <a:pt x="625612" y="180935"/>
                      <a:pt x="582220" y="197868"/>
                    </a:cubicBezTo>
                    <a:cubicBezTo>
                      <a:pt x="538828" y="214801"/>
                      <a:pt x="432995" y="64518"/>
                      <a:pt x="391720" y="102618"/>
                    </a:cubicBezTo>
                    <a:cubicBezTo>
                      <a:pt x="350445" y="140718"/>
                      <a:pt x="348328" y="395776"/>
                      <a:pt x="334570" y="426468"/>
                    </a:cubicBezTo>
                    <a:cubicBezTo>
                      <a:pt x="320812" y="457160"/>
                      <a:pt x="366320" y="225385"/>
                      <a:pt x="309170" y="286768"/>
                    </a:cubicBezTo>
                    <a:cubicBezTo>
                      <a:pt x="252020" y="348151"/>
                      <a:pt x="48820" y="773601"/>
                      <a:pt x="10720" y="82651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 1073">
                <a:extLst>
                  <a:ext uri="{FF2B5EF4-FFF2-40B4-BE49-F238E27FC236}">
                    <a16:creationId xmlns:a16="http://schemas.microsoft.com/office/drawing/2014/main" id="{62E93B7D-D367-63F9-8FE5-2B5989D97B63}"/>
                  </a:ext>
                </a:extLst>
              </p:cNvPr>
              <p:cNvSpPr/>
              <p:nvPr/>
            </p:nvSpPr>
            <p:spPr>
              <a:xfrm>
                <a:off x="6673817" y="1288613"/>
                <a:ext cx="370622" cy="446977"/>
              </a:xfrm>
              <a:custGeom>
                <a:avLst/>
                <a:gdLst>
                  <a:gd name="connsiteX0" fmla="*/ 33 w 370622"/>
                  <a:gd name="connsiteY0" fmla="*/ 444937 h 446977"/>
                  <a:gd name="connsiteX1" fmla="*/ 139733 w 370622"/>
                  <a:gd name="connsiteY1" fmla="*/ 209987 h 446977"/>
                  <a:gd name="connsiteX2" fmla="*/ 190533 w 370622"/>
                  <a:gd name="connsiteY2" fmla="*/ 311587 h 446977"/>
                  <a:gd name="connsiteX3" fmla="*/ 368333 w 370622"/>
                  <a:gd name="connsiteY3" fmla="*/ 437 h 446977"/>
                  <a:gd name="connsiteX4" fmla="*/ 285783 w 370622"/>
                  <a:gd name="connsiteY4" fmla="*/ 241737 h 446977"/>
                  <a:gd name="connsiteX5" fmla="*/ 203233 w 370622"/>
                  <a:gd name="connsiteY5" fmla="*/ 171887 h 446977"/>
                  <a:gd name="connsiteX6" fmla="*/ 127033 w 370622"/>
                  <a:gd name="connsiteY6" fmla="*/ 317937 h 446977"/>
                  <a:gd name="connsiteX7" fmla="*/ 33 w 370622"/>
                  <a:gd name="connsiteY7" fmla="*/ 444937 h 44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0622" h="446977">
                    <a:moveTo>
                      <a:pt x="33" y="444937"/>
                    </a:moveTo>
                    <a:cubicBezTo>
                      <a:pt x="2150" y="426945"/>
                      <a:pt x="107983" y="232212"/>
                      <a:pt x="139733" y="209987"/>
                    </a:cubicBezTo>
                    <a:cubicBezTo>
                      <a:pt x="171483" y="187762"/>
                      <a:pt x="152433" y="346512"/>
                      <a:pt x="190533" y="311587"/>
                    </a:cubicBezTo>
                    <a:cubicBezTo>
                      <a:pt x="228633" y="276662"/>
                      <a:pt x="352458" y="12079"/>
                      <a:pt x="368333" y="437"/>
                    </a:cubicBezTo>
                    <a:cubicBezTo>
                      <a:pt x="384208" y="-11205"/>
                      <a:pt x="313300" y="213162"/>
                      <a:pt x="285783" y="241737"/>
                    </a:cubicBezTo>
                    <a:cubicBezTo>
                      <a:pt x="258266" y="270312"/>
                      <a:pt x="229691" y="159187"/>
                      <a:pt x="203233" y="171887"/>
                    </a:cubicBezTo>
                    <a:cubicBezTo>
                      <a:pt x="176775" y="184587"/>
                      <a:pt x="157725" y="278779"/>
                      <a:pt x="127033" y="317937"/>
                    </a:cubicBezTo>
                    <a:cubicBezTo>
                      <a:pt x="96341" y="357095"/>
                      <a:pt x="-2084" y="462929"/>
                      <a:pt x="33" y="4449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 1074">
                <a:extLst>
                  <a:ext uri="{FF2B5EF4-FFF2-40B4-BE49-F238E27FC236}">
                    <a16:creationId xmlns:a16="http://schemas.microsoft.com/office/drawing/2014/main" id="{65E43079-226E-DA00-A747-C39E4DF977B0}"/>
                  </a:ext>
                </a:extLst>
              </p:cNvPr>
              <p:cNvSpPr/>
              <p:nvPr/>
            </p:nvSpPr>
            <p:spPr>
              <a:xfrm>
                <a:off x="6881223" y="1193444"/>
                <a:ext cx="553761" cy="337066"/>
              </a:xfrm>
              <a:custGeom>
                <a:avLst/>
                <a:gdLst>
                  <a:gd name="connsiteX0" fmla="*/ 2177 w 553761"/>
                  <a:gd name="connsiteY0" fmla="*/ 336906 h 337066"/>
                  <a:gd name="connsiteX1" fmla="*/ 319677 w 553761"/>
                  <a:gd name="connsiteY1" fmla="*/ 76556 h 337066"/>
                  <a:gd name="connsiteX2" fmla="*/ 338727 w 553761"/>
                  <a:gd name="connsiteY2" fmla="*/ 19406 h 337066"/>
                  <a:gd name="connsiteX3" fmla="*/ 548277 w 553761"/>
                  <a:gd name="connsiteY3" fmla="*/ 140056 h 337066"/>
                  <a:gd name="connsiteX4" fmla="*/ 478427 w 553761"/>
                  <a:gd name="connsiteY4" fmla="*/ 356 h 337066"/>
                  <a:gd name="connsiteX5" fmla="*/ 326027 w 553761"/>
                  <a:gd name="connsiteY5" fmla="*/ 190856 h 337066"/>
                  <a:gd name="connsiteX6" fmla="*/ 148227 w 553761"/>
                  <a:gd name="connsiteY6" fmla="*/ 57506 h 337066"/>
                  <a:gd name="connsiteX7" fmla="*/ 179977 w 553761"/>
                  <a:gd name="connsiteY7" fmla="*/ 114656 h 337066"/>
                  <a:gd name="connsiteX8" fmla="*/ 2177 w 553761"/>
                  <a:gd name="connsiteY8" fmla="*/ 336906 h 337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3761" h="337066">
                    <a:moveTo>
                      <a:pt x="2177" y="336906"/>
                    </a:moveTo>
                    <a:cubicBezTo>
                      <a:pt x="25460" y="330556"/>
                      <a:pt x="263585" y="129473"/>
                      <a:pt x="319677" y="76556"/>
                    </a:cubicBezTo>
                    <a:cubicBezTo>
                      <a:pt x="375769" y="23639"/>
                      <a:pt x="300627" y="8823"/>
                      <a:pt x="338727" y="19406"/>
                    </a:cubicBezTo>
                    <a:cubicBezTo>
                      <a:pt x="376827" y="29989"/>
                      <a:pt x="524994" y="143231"/>
                      <a:pt x="548277" y="140056"/>
                    </a:cubicBezTo>
                    <a:cubicBezTo>
                      <a:pt x="571560" y="136881"/>
                      <a:pt x="515469" y="-8111"/>
                      <a:pt x="478427" y="356"/>
                    </a:cubicBezTo>
                    <a:cubicBezTo>
                      <a:pt x="441385" y="8823"/>
                      <a:pt x="381060" y="181331"/>
                      <a:pt x="326027" y="190856"/>
                    </a:cubicBezTo>
                    <a:cubicBezTo>
                      <a:pt x="270994" y="200381"/>
                      <a:pt x="172569" y="70206"/>
                      <a:pt x="148227" y="57506"/>
                    </a:cubicBezTo>
                    <a:cubicBezTo>
                      <a:pt x="123885" y="44806"/>
                      <a:pt x="210669" y="70206"/>
                      <a:pt x="179977" y="114656"/>
                    </a:cubicBezTo>
                    <a:cubicBezTo>
                      <a:pt x="149285" y="159106"/>
                      <a:pt x="-21106" y="343256"/>
                      <a:pt x="2177" y="33690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 1075">
                <a:extLst>
                  <a:ext uri="{FF2B5EF4-FFF2-40B4-BE49-F238E27FC236}">
                    <a16:creationId xmlns:a16="http://schemas.microsoft.com/office/drawing/2014/main" id="{47E694D3-8697-98E4-F227-8DEAC699BAFC}"/>
                  </a:ext>
                </a:extLst>
              </p:cNvPr>
              <p:cNvSpPr/>
              <p:nvPr/>
            </p:nvSpPr>
            <p:spPr>
              <a:xfrm>
                <a:off x="2133398" y="2315041"/>
                <a:ext cx="293935" cy="1161333"/>
              </a:xfrm>
              <a:custGeom>
                <a:avLst/>
                <a:gdLst>
                  <a:gd name="connsiteX0" fmla="*/ 293918 w 293935"/>
                  <a:gd name="connsiteY0" fmla="*/ 54 h 1161333"/>
                  <a:gd name="connsiteX1" fmla="*/ 156758 w 293935"/>
                  <a:gd name="connsiteY1" fmla="*/ 274374 h 1161333"/>
                  <a:gd name="connsiteX2" fmla="*/ 57006 w 293935"/>
                  <a:gd name="connsiteY2" fmla="*/ 690010 h 1161333"/>
                  <a:gd name="connsiteX3" fmla="*/ 81944 w 293935"/>
                  <a:gd name="connsiteY3" fmla="*/ 644290 h 1161333"/>
                  <a:gd name="connsiteX4" fmla="*/ 36224 w 293935"/>
                  <a:gd name="connsiteY4" fmla="*/ 893672 h 1161333"/>
                  <a:gd name="connsiteX5" fmla="*/ 7129 w 293935"/>
                  <a:gd name="connsiteY5" fmla="*/ 1143054 h 1161333"/>
                  <a:gd name="connsiteX6" fmla="*/ 15442 w 293935"/>
                  <a:gd name="connsiteY6" fmla="*/ 1047457 h 1161333"/>
                  <a:gd name="connsiteX7" fmla="*/ 165071 w 293935"/>
                  <a:gd name="connsiteY7" fmla="*/ 295155 h 1161333"/>
                  <a:gd name="connsiteX8" fmla="*/ 293918 w 293935"/>
                  <a:gd name="connsiteY8" fmla="*/ 54 h 1161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3935" h="1161333">
                    <a:moveTo>
                      <a:pt x="293918" y="54"/>
                    </a:moveTo>
                    <a:cubicBezTo>
                      <a:pt x="292533" y="-3409"/>
                      <a:pt x="196243" y="159381"/>
                      <a:pt x="156758" y="274374"/>
                    </a:cubicBezTo>
                    <a:cubicBezTo>
                      <a:pt x="117273" y="389367"/>
                      <a:pt x="69475" y="628357"/>
                      <a:pt x="57006" y="690010"/>
                    </a:cubicBezTo>
                    <a:cubicBezTo>
                      <a:pt x="44537" y="751663"/>
                      <a:pt x="85408" y="610346"/>
                      <a:pt x="81944" y="644290"/>
                    </a:cubicBezTo>
                    <a:cubicBezTo>
                      <a:pt x="78480" y="678234"/>
                      <a:pt x="48693" y="810545"/>
                      <a:pt x="36224" y="893672"/>
                    </a:cubicBezTo>
                    <a:cubicBezTo>
                      <a:pt x="23755" y="976799"/>
                      <a:pt x="10593" y="1117423"/>
                      <a:pt x="7129" y="1143054"/>
                    </a:cubicBezTo>
                    <a:cubicBezTo>
                      <a:pt x="3665" y="1168685"/>
                      <a:pt x="-10882" y="1188773"/>
                      <a:pt x="15442" y="1047457"/>
                    </a:cubicBezTo>
                    <a:cubicBezTo>
                      <a:pt x="41766" y="906141"/>
                      <a:pt x="117966" y="465566"/>
                      <a:pt x="165071" y="295155"/>
                    </a:cubicBezTo>
                    <a:cubicBezTo>
                      <a:pt x="212176" y="124744"/>
                      <a:pt x="295303" y="3517"/>
                      <a:pt x="293918" y="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 1076">
                <a:extLst>
                  <a:ext uri="{FF2B5EF4-FFF2-40B4-BE49-F238E27FC236}">
                    <a16:creationId xmlns:a16="http://schemas.microsoft.com/office/drawing/2014/main" id="{F548010C-65D1-4771-6375-7D5A05123F17}"/>
                  </a:ext>
                </a:extLst>
              </p:cNvPr>
              <p:cNvSpPr/>
              <p:nvPr/>
            </p:nvSpPr>
            <p:spPr>
              <a:xfrm>
                <a:off x="1068022" y="4027057"/>
                <a:ext cx="50496" cy="163524"/>
              </a:xfrm>
              <a:custGeom>
                <a:avLst/>
                <a:gdLst>
                  <a:gd name="connsiteX0" fmla="*/ 163 w 50496"/>
                  <a:gd name="connsiteY0" fmla="*/ 459 h 163524"/>
                  <a:gd name="connsiteX1" fmla="*/ 33414 w 50496"/>
                  <a:gd name="connsiteY1" fmla="*/ 116838 h 163524"/>
                  <a:gd name="connsiteX2" fmla="*/ 16789 w 50496"/>
                  <a:gd name="connsiteY2" fmla="*/ 162558 h 163524"/>
                  <a:gd name="connsiteX3" fmla="*/ 50040 w 50496"/>
                  <a:gd name="connsiteY3" fmla="*/ 79430 h 163524"/>
                  <a:gd name="connsiteX4" fmla="*/ 163 w 50496"/>
                  <a:gd name="connsiteY4" fmla="*/ 459 h 163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6" h="163524">
                    <a:moveTo>
                      <a:pt x="163" y="459"/>
                    </a:moveTo>
                    <a:cubicBezTo>
                      <a:pt x="-2608" y="6694"/>
                      <a:pt x="30643" y="89822"/>
                      <a:pt x="33414" y="116838"/>
                    </a:cubicBezTo>
                    <a:cubicBezTo>
                      <a:pt x="36185" y="143855"/>
                      <a:pt x="14018" y="168793"/>
                      <a:pt x="16789" y="162558"/>
                    </a:cubicBezTo>
                    <a:cubicBezTo>
                      <a:pt x="19560" y="156323"/>
                      <a:pt x="54889" y="105754"/>
                      <a:pt x="50040" y="79430"/>
                    </a:cubicBezTo>
                    <a:cubicBezTo>
                      <a:pt x="45191" y="53106"/>
                      <a:pt x="2934" y="-5776"/>
                      <a:pt x="163" y="45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 1077">
                <a:extLst>
                  <a:ext uri="{FF2B5EF4-FFF2-40B4-BE49-F238E27FC236}">
                    <a16:creationId xmlns:a16="http://schemas.microsoft.com/office/drawing/2014/main" id="{DE586B15-C904-8133-2CAA-9F4B7AC9C3BD}"/>
                  </a:ext>
                </a:extLst>
              </p:cNvPr>
              <p:cNvSpPr/>
              <p:nvPr/>
            </p:nvSpPr>
            <p:spPr>
              <a:xfrm>
                <a:off x="1088646" y="3756646"/>
                <a:ext cx="994209" cy="329633"/>
              </a:xfrm>
              <a:custGeom>
                <a:avLst/>
                <a:gdLst>
                  <a:gd name="connsiteX0" fmla="*/ 321 w 994209"/>
                  <a:gd name="connsiteY0" fmla="*/ 250089 h 329633"/>
                  <a:gd name="connsiteX1" fmla="*/ 411801 w 994209"/>
                  <a:gd name="connsiteY1" fmla="*/ 329059 h 329633"/>
                  <a:gd name="connsiteX2" fmla="*/ 661183 w 994209"/>
                  <a:gd name="connsiteY2" fmla="*/ 283339 h 329633"/>
                  <a:gd name="connsiteX3" fmla="*/ 748467 w 994209"/>
                  <a:gd name="connsiteY3" fmla="*/ 237619 h 329633"/>
                  <a:gd name="connsiteX4" fmla="*/ 993692 w 994209"/>
                  <a:gd name="connsiteY4" fmla="*/ 707 h 329633"/>
                  <a:gd name="connsiteX5" fmla="*/ 810812 w 994209"/>
                  <a:gd name="connsiteY5" fmla="*/ 166961 h 329633"/>
                  <a:gd name="connsiteX6" fmla="*/ 727685 w 994209"/>
                  <a:gd name="connsiteY6" fmla="*/ 237619 h 329633"/>
                  <a:gd name="connsiteX7" fmla="*/ 349456 w 994209"/>
                  <a:gd name="connsiteY7" fmla="*/ 299965 h 329633"/>
                  <a:gd name="connsiteX8" fmla="*/ 321 w 994209"/>
                  <a:gd name="connsiteY8" fmla="*/ 250089 h 3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4209" h="329633">
                    <a:moveTo>
                      <a:pt x="321" y="250089"/>
                    </a:moveTo>
                    <a:cubicBezTo>
                      <a:pt x="10712" y="254938"/>
                      <a:pt x="301657" y="323517"/>
                      <a:pt x="411801" y="329059"/>
                    </a:cubicBezTo>
                    <a:cubicBezTo>
                      <a:pt x="521945" y="334601"/>
                      <a:pt x="605072" y="298579"/>
                      <a:pt x="661183" y="283339"/>
                    </a:cubicBezTo>
                    <a:cubicBezTo>
                      <a:pt x="717294" y="268099"/>
                      <a:pt x="693049" y="284724"/>
                      <a:pt x="748467" y="237619"/>
                    </a:cubicBezTo>
                    <a:cubicBezTo>
                      <a:pt x="803885" y="190514"/>
                      <a:pt x="983301" y="12483"/>
                      <a:pt x="993692" y="707"/>
                    </a:cubicBezTo>
                    <a:cubicBezTo>
                      <a:pt x="1004083" y="-11069"/>
                      <a:pt x="855146" y="127476"/>
                      <a:pt x="810812" y="166961"/>
                    </a:cubicBezTo>
                    <a:cubicBezTo>
                      <a:pt x="766478" y="206446"/>
                      <a:pt x="804578" y="215452"/>
                      <a:pt x="727685" y="237619"/>
                    </a:cubicBezTo>
                    <a:cubicBezTo>
                      <a:pt x="650792" y="259786"/>
                      <a:pt x="465141" y="297194"/>
                      <a:pt x="349456" y="299965"/>
                    </a:cubicBezTo>
                    <a:cubicBezTo>
                      <a:pt x="233771" y="302736"/>
                      <a:pt x="-10070" y="245240"/>
                      <a:pt x="321" y="25008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 1078">
                <a:extLst>
                  <a:ext uri="{FF2B5EF4-FFF2-40B4-BE49-F238E27FC236}">
                    <a16:creationId xmlns:a16="http://schemas.microsoft.com/office/drawing/2014/main" id="{E61C37F0-F472-F199-E0FF-02579D7A9A88}"/>
                  </a:ext>
                </a:extLst>
              </p:cNvPr>
              <p:cNvSpPr/>
              <p:nvPr/>
            </p:nvSpPr>
            <p:spPr>
              <a:xfrm>
                <a:off x="1277645" y="4189389"/>
                <a:ext cx="456199" cy="395950"/>
              </a:xfrm>
              <a:custGeom>
                <a:avLst/>
                <a:gdLst>
                  <a:gd name="connsiteX0" fmla="*/ 455559 w 456199"/>
                  <a:gd name="connsiteY0" fmla="*/ 226 h 395950"/>
                  <a:gd name="connsiteX1" fmla="*/ 264366 w 456199"/>
                  <a:gd name="connsiteY1" fmla="*/ 154011 h 395950"/>
                  <a:gd name="connsiteX2" fmla="*/ 160457 w 456199"/>
                  <a:gd name="connsiteY2" fmla="*/ 216356 h 395950"/>
                  <a:gd name="connsiteX3" fmla="*/ 2515 w 456199"/>
                  <a:gd name="connsiteY3" fmla="*/ 241295 h 395950"/>
                  <a:gd name="connsiteX4" fmla="*/ 64860 w 456199"/>
                  <a:gd name="connsiteY4" fmla="*/ 291171 h 395950"/>
                  <a:gd name="connsiteX5" fmla="*/ 85642 w 456199"/>
                  <a:gd name="connsiteY5" fmla="*/ 395080 h 395950"/>
                  <a:gd name="connsiteX6" fmla="*/ 60704 w 456199"/>
                  <a:gd name="connsiteY6" fmla="*/ 336891 h 395950"/>
                  <a:gd name="connsiteX7" fmla="*/ 64860 w 456199"/>
                  <a:gd name="connsiteY7" fmla="*/ 266233 h 395950"/>
                  <a:gd name="connsiteX8" fmla="*/ 193708 w 456199"/>
                  <a:gd name="connsiteY8" fmla="*/ 191418 h 395950"/>
                  <a:gd name="connsiteX9" fmla="*/ 455559 w 456199"/>
                  <a:gd name="connsiteY9" fmla="*/ 226 h 39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6199" h="395950">
                    <a:moveTo>
                      <a:pt x="455559" y="226"/>
                    </a:moveTo>
                    <a:cubicBezTo>
                      <a:pt x="467335" y="-6008"/>
                      <a:pt x="313550" y="117989"/>
                      <a:pt x="264366" y="154011"/>
                    </a:cubicBezTo>
                    <a:cubicBezTo>
                      <a:pt x="215182" y="190033"/>
                      <a:pt x="204099" y="201809"/>
                      <a:pt x="160457" y="216356"/>
                    </a:cubicBezTo>
                    <a:cubicBezTo>
                      <a:pt x="116815" y="230903"/>
                      <a:pt x="18448" y="228826"/>
                      <a:pt x="2515" y="241295"/>
                    </a:cubicBezTo>
                    <a:cubicBezTo>
                      <a:pt x="-13418" y="253764"/>
                      <a:pt x="51006" y="265540"/>
                      <a:pt x="64860" y="291171"/>
                    </a:cubicBezTo>
                    <a:cubicBezTo>
                      <a:pt x="78714" y="316802"/>
                      <a:pt x="86335" y="387460"/>
                      <a:pt x="85642" y="395080"/>
                    </a:cubicBezTo>
                    <a:cubicBezTo>
                      <a:pt x="84949" y="402700"/>
                      <a:pt x="64168" y="358365"/>
                      <a:pt x="60704" y="336891"/>
                    </a:cubicBezTo>
                    <a:cubicBezTo>
                      <a:pt x="57240" y="315417"/>
                      <a:pt x="42693" y="290479"/>
                      <a:pt x="64860" y="266233"/>
                    </a:cubicBezTo>
                    <a:cubicBezTo>
                      <a:pt x="87027" y="241987"/>
                      <a:pt x="132055" y="231596"/>
                      <a:pt x="193708" y="191418"/>
                    </a:cubicBezTo>
                    <a:cubicBezTo>
                      <a:pt x="255361" y="151240"/>
                      <a:pt x="443783" y="6460"/>
                      <a:pt x="455559" y="2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 1079">
                <a:extLst>
                  <a:ext uri="{FF2B5EF4-FFF2-40B4-BE49-F238E27FC236}">
                    <a16:creationId xmlns:a16="http://schemas.microsoft.com/office/drawing/2014/main" id="{72C0B77E-E3CF-B683-4299-94E691A3BFDC}"/>
                  </a:ext>
                </a:extLst>
              </p:cNvPr>
              <p:cNvSpPr/>
              <p:nvPr/>
            </p:nvSpPr>
            <p:spPr>
              <a:xfrm>
                <a:off x="2194555" y="3050770"/>
                <a:ext cx="108177" cy="490634"/>
              </a:xfrm>
              <a:custGeom>
                <a:avLst/>
                <a:gdLst>
                  <a:gd name="connsiteX0" fmla="*/ 95601 w 108177"/>
                  <a:gd name="connsiteY0" fmla="*/ 1 h 490634"/>
                  <a:gd name="connsiteX1" fmla="*/ 99758 w 108177"/>
                  <a:gd name="connsiteY1" fmla="*/ 266008 h 490634"/>
                  <a:gd name="connsiteX2" fmla="*/ 83132 w 108177"/>
                  <a:gd name="connsiteY2" fmla="*/ 336666 h 490634"/>
                  <a:gd name="connsiteX3" fmla="*/ 5 w 108177"/>
                  <a:gd name="connsiteY3" fmla="*/ 490452 h 490634"/>
                  <a:gd name="connsiteX4" fmla="*/ 78976 w 108177"/>
                  <a:gd name="connsiteY4" fmla="*/ 365761 h 490634"/>
                  <a:gd name="connsiteX5" fmla="*/ 108070 w 108177"/>
                  <a:gd name="connsiteY5" fmla="*/ 270165 h 490634"/>
                  <a:gd name="connsiteX6" fmla="*/ 95601 w 108177"/>
                  <a:gd name="connsiteY6" fmla="*/ 1 h 490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177" h="490634">
                    <a:moveTo>
                      <a:pt x="95601" y="1"/>
                    </a:moveTo>
                    <a:cubicBezTo>
                      <a:pt x="94216" y="-692"/>
                      <a:pt x="101836" y="209897"/>
                      <a:pt x="99758" y="266008"/>
                    </a:cubicBezTo>
                    <a:cubicBezTo>
                      <a:pt x="97680" y="322119"/>
                      <a:pt x="99758" y="299259"/>
                      <a:pt x="83132" y="336666"/>
                    </a:cubicBezTo>
                    <a:cubicBezTo>
                      <a:pt x="66506" y="374073"/>
                      <a:pt x="698" y="485603"/>
                      <a:pt x="5" y="490452"/>
                    </a:cubicBezTo>
                    <a:cubicBezTo>
                      <a:pt x="-688" y="495301"/>
                      <a:pt x="60965" y="402475"/>
                      <a:pt x="78976" y="365761"/>
                    </a:cubicBezTo>
                    <a:cubicBezTo>
                      <a:pt x="96987" y="329047"/>
                      <a:pt x="106685" y="324890"/>
                      <a:pt x="108070" y="270165"/>
                    </a:cubicBezTo>
                    <a:cubicBezTo>
                      <a:pt x="109455" y="215440"/>
                      <a:pt x="96986" y="694"/>
                      <a:pt x="95601" y="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 1080">
                <a:extLst>
                  <a:ext uri="{FF2B5EF4-FFF2-40B4-BE49-F238E27FC236}">
                    <a16:creationId xmlns:a16="http://schemas.microsoft.com/office/drawing/2014/main" id="{E7675052-F7FF-6DEE-F402-32C5C1F6EFE9}"/>
                  </a:ext>
                </a:extLst>
              </p:cNvPr>
              <p:cNvSpPr/>
              <p:nvPr/>
            </p:nvSpPr>
            <p:spPr>
              <a:xfrm>
                <a:off x="2283683" y="3059083"/>
                <a:ext cx="193919" cy="839728"/>
              </a:xfrm>
              <a:custGeom>
                <a:avLst/>
                <a:gdLst>
                  <a:gd name="connsiteX0" fmla="*/ 102070 w 193919"/>
                  <a:gd name="connsiteY0" fmla="*/ 1 h 839728"/>
                  <a:gd name="connsiteX1" fmla="*/ 143633 w 193919"/>
                  <a:gd name="connsiteY1" fmla="*/ 303415 h 839728"/>
                  <a:gd name="connsiteX2" fmla="*/ 193510 w 193919"/>
                  <a:gd name="connsiteY2" fmla="*/ 419793 h 839728"/>
                  <a:gd name="connsiteX3" fmla="*/ 114539 w 193919"/>
                  <a:gd name="connsiteY3" fmla="*/ 465513 h 839728"/>
                  <a:gd name="connsiteX4" fmla="*/ 31412 w 193919"/>
                  <a:gd name="connsiteY4" fmla="*/ 577735 h 839728"/>
                  <a:gd name="connsiteX5" fmla="*/ 2317 w 193919"/>
                  <a:gd name="connsiteY5" fmla="*/ 648393 h 839728"/>
                  <a:gd name="connsiteX6" fmla="*/ 2317 w 193919"/>
                  <a:gd name="connsiteY6" fmla="*/ 839586 h 839728"/>
                  <a:gd name="connsiteX7" fmla="*/ 6473 w 193919"/>
                  <a:gd name="connsiteY7" fmla="*/ 677488 h 839728"/>
                  <a:gd name="connsiteX8" fmla="*/ 10630 w 193919"/>
                  <a:gd name="connsiteY8" fmla="*/ 561110 h 839728"/>
                  <a:gd name="connsiteX9" fmla="*/ 114539 w 193919"/>
                  <a:gd name="connsiteY9" fmla="*/ 457201 h 839728"/>
                  <a:gd name="connsiteX10" fmla="*/ 147790 w 193919"/>
                  <a:gd name="connsiteY10" fmla="*/ 436419 h 839728"/>
                  <a:gd name="connsiteX11" fmla="*/ 164415 w 193919"/>
                  <a:gd name="connsiteY11" fmla="*/ 428106 h 839728"/>
                  <a:gd name="connsiteX12" fmla="*/ 164415 w 193919"/>
                  <a:gd name="connsiteY12" fmla="*/ 357448 h 839728"/>
                  <a:gd name="connsiteX13" fmla="*/ 151946 w 193919"/>
                  <a:gd name="connsiteY13" fmla="*/ 299259 h 839728"/>
                  <a:gd name="connsiteX14" fmla="*/ 102070 w 193919"/>
                  <a:gd name="connsiteY14" fmla="*/ 1 h 839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3919" h="839728">
                    <a:moveTo>
                      <a:pt x="102070" y="1"/>
                    </a:moveTo>
                    <a:cubicBezTo>
                      <a:pt x="100685" y="694"/>
                      <a:pt x="128393" y="233450"/>
                      <a:pt x="143633" y="303415"/>
                    </a:cubicBezTo>
                    <a:cubicBezTo>
                      <a:pt x="158873" y="373380"/>
                      <a:pt x="198359" y="392777"/>
                      <a:pt x="193510" y="419793"/>
                    </a:cubicBezTo>
                    <a:cubicBezTo>
                      <a:pt x="188661" y="446809"/>
                      <a:pt x="141555" y="439189"/>
                      <a:pt x="114539" y="465513"/>
                    </a:cubicBezTo>
                    <a:cubicBezTo>
                      <a:pt x="87523" y="491837"/>
                      <a:pt x="50116" y="547255"/>
                      <a:pt x="31412" y="577735"/>
                    </a:cubicBezTo>
                    <a:cubicBezTo>
                      <a:pt x="12708" y="608215"/>
                      <a:pt x="7166" y="604751"/>
                      <a:pt x="2317" y="648393"/>
                    </a:cubicBezTo>
                    <a:cubicBezTo>
                      <a:pt x="-2532" y="692035"/>
                      <a:pt x="1624" y="834737"/>
                      <a:pt x="2317" y="839586"/>
                    </a:cubicBezTo>
                    <a:cubicBezTo>
                      <a:pt x="3010" y="844435"/>
                      <a:pt x="5087" y="723901"/>
                      <a:pt x="6473" y="677488"/>
                    </a:cubicBezTo>
                    <a:cubicBezTo>
                      <a:pt x="7858" y="631075"/>
                      <a:pt x="-7381" y="597824"/>
                      <a:pt x="10630" y="561110"/>
                    </a:cubicBezTo>
                    <a:cubicBezTo>
                      <a:pt x="28641" y="524396"/>
                      <a:pt x="91679" y="477983"/>
                      <a:pt x="114539" y="457201"/>
                    </a:cubicBezTo>
                    <a:cubicBezTo>
                      <a:pt x="137399" y="436419"/>
                      <a:pt x="147790" y="436419"/>
                      <a:pt x="147790" y="436419"/>
                    </a:cubicBezTo>
                    <a:cubicBezTo>
                      <a:pt x="156103" y="431570"/>
                      <a:pt x="161644" y="441268"/>
                      <a:pt x="164415" y="428106"/>
                    </a:cubicBezTo>
                    <a:cubicBezTo>
                      <a:pt x="167186" y="414944"/>
                      <a:pt x="166493" y="378922"/>
                      <a:pt x="164415" y="357448"/>
                    </a:cubicBezTo>
                    <a:cubicBezTo>
                      <a:pt x="162337" y="335974"/>
                      <a:pt x="160951" y="354677"/>
                      <a:pt x="151946" y="299259"/>
                    </a:cubicBezTo>
                    <a:cubicBezTo>
                      <a:pt x="142941" y="243841"/>
                      <a:pt x="103455" y="-692"/>
                      <a:pt x="102070" y="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 1082">
                <a:extLst>
                  <a:ext uri="{FF2B5EF4-FFF2-40B4-BE49-F238E27FC236}">
                    <a16:creationId xmlns:a16="http://schemas.microsoft.com/office/drawing/2014/main" id="{31BF8378-05E7-281F-E23E-C1DE40C5C0BB}"/>
                  </a:ext>
                </a:extLst>
              </p:cNvPr>
              <p:cNvSpPr/>
              <p:nvPr/>
            </p:nvSpPr>
            <p:spPr>
              <a:xfrm>
                <a:off x="2069795" y="3732324"/>
                <a:ext cx="403034" cy="379651"/>
              </a:xfrm>
              <a:custGeom>
                <a:avLst/>
                <a:gdLst>
                  <a:gd name="connsiteX0" fmla="*/ 91514 w 403034"/>
                  <a:gd name="connsiteY0" fmla="*/ 91 h 379651"/>
                  <a:gd name="connsiteX1" fmla="*/ 66576 w 403034"/>
                  <a:gd name="connsiteY1" fmla="*/ 133094 h 379651"/>
                  <a:gd name="connsiteX2" fmla="*/ 178798 w 403034"/>
                  <a:gd name="connsiteY2" fmla="*/ 241160 h 379651"/>
                  <a:gd name="connsiteX3" fmla="*/ 74 w 403034"/>
                  <a:gd name="connsiteY3" fmla="*/ 249472 h 379651"/>
                  <a:gd name="connsiteX4" fmla="*/ 203736 w 403034"/>
                  <a:gd name="connsiteY4" fmla="*/ 261941 h 379651"/>
                  <a:gd name="connsiteX5" fmla="*/ 394929 w 403034"/>
                  <a:gd name="connsiteY5" fmla="*/ 378320 h 379651"/>
                  <a:gd name="connsiteX6" fmla="*/ 345052 w 403034"/>
                  <a:gd name="connsiteY6" fmla="*/ 320131 h 379651"/>
                  <a:gd name="connsiteX7" fmla="*/ 141390 w 403034"/>
                  <a:gd name="connsiteY7" fmla="*/ 245316 h 379651"/>
                  <a:gd name="connsiteX8" fmla="*/ 99827 w 403034"/>
                  <a:gd name="connsiteY8" fmla="*/ 187127 h 379651"/>
                  <a:gd name="connsiteX9" fmla="*/ 41638 w 403034"/>
                  <a:gd name="connsiteY9" fmla="*/ 153876 h 379651"/>
                  <a:gd name="connsiteX10" fmla="*/ 91514 w 403034"/>
                  <a:gd name="connsiteY10" fmla="*/ 91 h 379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03034" h="379651">
                    <a:moveTo>
                      <a:pt x="91514" y="91"/>
                    </a:moveTo>
                    <a:cubicBezTo>
                      <a:pt x="95670" y="-3373"/>
                      <a:pt x="52029" y="92916"/>
                      <a:pt x="66576" y="133094"/>
                    </a:cubicBezTo>
                    <a:cubicBezTo>
                      <a:pt x="81123" y="173272"/>
                      <a:pt x="189882" y="221764"/>
                      <a:pt x="178798" y="241160"/>
                    </a:cubicBezTo>
                    <a:cubicBezTo>
                      <a:pt x="167714" y="260556"/>
                      <a:pt x="-4082" y="246009"/>
                      <a:pt x="74" y="249472"/>
                    </a:cubicBezTo>
                    <a:cubicBezTo>
                      <a:pt x="4230" y="252935"/>
                      <a:pt x="137927" y="240466"/>
                      <a:pt x="203736" y="261941"/>
                    </a:cubicBezTo>
                    <a:cubicBezTo>
                      <a:pt x="269545" y="283416"/>
                      <a:pt x="371376" y="368622"/>
                      <a:pt x="394929" y="378320"/>
                    </a:cubicBezTo>
                    <a:cubicBezTo>
                      <a:pt x="418482" y="388018"/>
                      <a:pt x="387309" y="342298"/>
                      <a:pt x="345052" y="320131"/>
                    </a:cubicBezTo>
                    <a:cubicBezTo>
                      <a:pt x="302796" y="297964"/>
                      <a:pt x="182261" y="267483"/>
                      <a:pt x="141390" y="245316"/>
                    </a:cubicBezTo>
                    <a:cubicBezTo>
                      <a:pt x="100519" y="223149"/>
                      <a:pt x="116452" y="202367"/>
                      <a:pt x="99827" y="187127"/>
                    </a:cubicBezTo>
                    <a:cubicBezTo>
                      <a:pt x="83202" y="171887"/>
                      <a:pt x="40945" y="177429"/>
                      <a:pt x="41638" y="153876"/>
                    </a:cubicBezTo>
                    <a:cubicBezTo>
                      <a:pt x="42331" y="130323"/>
                      <a:pt x="87358" y="3555"/>
                      <a:pt x="91514" y="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 1083">
                <a:extLst>
                  <a:ext uri="{FF2B5EF4-FFF2-40B4-BE49-F238E27FC236}">
                    <a16:creationId xmlns:a16="http://schemas.microsoft.com/office/drawing/2014/main" id="{8044677A-6EB4-A6DB-3BB4-EFF65662F54E}"/>
                  </a:ext>
                </a:extLst>
              </p:cNvPr>
              <p:cNvSpPr/>
              <p:nvPr/>
            </p:nvSpPr>
            <p:spPr>
              <a:xfrm>
                <a:off x="1766445" y="4102307"/>
                <a:ext cx="567664" cy="66733"/>
              </a:xfrm>
              <a:custGeom>
                <a:avLst/>
                <a:gdLst>
                  <a:gd name="connsiteX0" fmla="*/ 10 w 567664"/>
                  <a:gd name="connsiteY0" fmla="*/ 58213 h 66733"/>
                  <a:gd name="connsiteX1" fmla="*/ 207828 w 567664"/>
                  <a:gd name="connsiteY1" fmla="*/ 24 h 66733"/>
                  <a:gd name="connsiteX2" fmla="*/ 561119 w 567664"/>
                  <a:gd name="connsiteY2" fmla="*/ 66526 h 66733"/>
                  <a:gd name="connsiteX3" fmla="*/ 419802 w 567664"/>
                  <a:gd name="connsiteY3" fmla="*/ 20806 h 66733"/>
                  <a:gd name="connsiteX4" fmla="*/ 199515 w 567664"/>
                  <a:gd name="connsiteY4" fmla="*/ 16649 h 66733"/>
                  <a:gd name="connsiteX5" fmla="*/ 10 w 567664"/>
                  <a:gd name="connsiteY5" fmla="*/ 58213 h 66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7664" h="66733">
                    <a:moveTo>
                      <a:pt x="10" y="58213"/>
                    </a:moveTo>
                    <a:cubicBezTo>
                      <a:pt x="1395" y="55442"/>
                      <a:pt x="114310" y="-1361"/>
                      <a:pt x="207828" y="24"/>
                    </a:cubicBezTo>
                    <a:cubicBezTo>
                      <a:pt x="301346" y="1409"/>
                      <a:pt x="525790" y="63062"/>
                      <a:pt x="561119" y="66526"/>
                    </a:cubicBezTo>
                    <a:cubicBezTo>
                      <a:pt x="596448" y="69990"/>
                      <a:pt x="480069" y="29119"/>
                      <a:pt x="419802" y="20806"/>
                    </a:cubicBezTo>
                    <a:cubicBezTo>
                      <a:pt x="359535" y="12493"/>
                      <a:pt x="263246" y="11107"/>
                      <a:pt x="199515" y="16649"/>
                    </a:cubicBezTo>
                    <a:cubicBezTo>
                      <a:pt x="135784" y="22191"/>
                      <a:pt x="-1375" y="60984"/>
                      <a:pt x="10" y="5821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 1084">
                <a:extLst>
                  <a:ext uri="{FF2B5EF4-FFF2-40B4-BE49-F238E27FC236}">
                    <a16:creationId xmlns:a16="http://schemas.microsoft.com/office/drawing/2014/main" id="{1671EA57-B856-7708-09D5-92E2BA1338D1}"/>
                  </a:ext>
                </a:extLst>
              </p:cNvPr>
              <p:cNvSpPr/>
              <p:nvPr/>
            </p:nvSpPr>
            <p:spPr>
              <a:xfrm>
                <a:off x="2624391" y="2926728"/>
                <a:ext cx="813149" cy="667124"/>
              </a:xfrm>
              <a:custGeom>
                <a:avLst/>
                <a:gdLst>
                  <a:gd name="connsiteX0" fmla="*/ 6842 w 813149"/>
                  <a:gd name="connsiteY0" fmla="*/ 6816 h 667124"/>
                  <a:gd name="connsiteX1" fmla="*/ 406192 w 813149"/>
                  <a:gd name="connsiteY1" fmla="*/ 488276 h 667124"/>
                  <a:gd name="connsiteX2" fmla="*/ 357673 w 813149"/>
                  <a:gd name="connsiteY2" fmla="*/ 473347 h 667124"/>
                  <a:gd name="connsiteX3" fmla="*/ 805542 w 813149"/>
                  <a:gd name="connsiteY3" fmla="*/ 659959 h 667124"/>
                  <a:gd name="connsiteX4" fmla="*/ 611465 w 813149"/>
                  <a:gd name="connsiteY4" fmla="*/ 600243 h 667124"/>
                  <a:gd name="connsiteX5" fmla="*/ 249438 w 813149"/>
                  <a:gd name="connsiteY5" fmla="*/ 338986 h 667124"/>
                  <a:gd name="connsiteX6" fmla="*/ 159864 w 813149"/>
                  <a:gd name="connsiteY6" fmla="*/ 212090 h 667124"/>
                  <a:gd name="connsiteX7" fmla="*/ 6842 w 813149"/>
                  <a:gd name="connsiteY7" fmla="*/ 6816 h 667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3149" h="667124">
                    <a:moveTo>
                      <a:pt x="6842" y="6816"/>
                    </a:moveTo>
                    <a:cubicBezTo>
                      <a:pt x="47897" y="52847"/>
                      <a:pt x="347720" y="410521"/>
                      <a:pt x="406192" y="488276"/>
                    </a:cubicBezTo>
                    <a:cubicBezTo>
                      <a:pt x="464664" y="566031"/>
                      <a:pt x="291115" y="444733"/>
                      <a:pt x="357673" y="473347"/>
                    </a:cubicBezTo>
                    <a:cubicBezTo>
                      <a:pt x="424231" y="501961"/>
                      <a:pt x="763243" y="638810"/>
                      <a:pt x="805542" y="659959"/>
                    </a:cubicBezTo>
                    <a:cubicBezTo>
                      <a:pt x="847841" y="681108"/>
                      <a:pt x="704149" y="653739"/>
                      <a:pt x="611465" y="600243"/>
                    </a:cubicBezTo>
                    <a:cubicBezTo>
                      <a:pt x="518781" y="546748"/>
                      <a:pt x="324705" y="403678"/>
                      <a:pt x="249438" y="338986"/>
                    </a:cubicBezTo>
                    <a:cubicBezTo>
                      <a:pt x="174171" y="274294"/>
                      <a:pt x="198431" y="263097"/>
                      <a:pt x="159864" y="212090"/>
                    </a:cubicBezTo>
                    <a:cubicBezTo>
                      <a:pt x="121297" y="161083"/>
                      <a:pt x="-34213" y="-39215"/>
                      <a:pt x="6842" y="68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 1085">
                <a:extLst>
                  <a:ext uri="{FF2B5EF4-FFF2-40B4-BE49-F238E27FC236}">
                    <a16:creationId xmlns:a16="http://schemas.microsoft.com/office/drawing/2014/main" id="{33191603-251F-F430-EE2B-E45CB735E44F}"/>
                  </a:ext>
                </a:extLst>
              </p:cNvPr>
              <p:cNvSpPr/>
              <p:nvPr/>
            </p:nvSpPr>
            <p:spPr>
              <a:xfrm>
                <a:off x="2583029" y="3729822"/>
                <a:ext cx="239453" cy="777925"/>
              </a:xfrm>
              <a:custGeom>
                <a:avLst/>
                <a:gdLst>
                  <a:gd name="connsiteX0" fmla="*/ 81794 w 239453"/>
                  <a:gd name="connsiteY0" fmla="*/ 36013 h 777925"/>
                  <a:gd name="connsiteX1" fmla="*/ 156439 w 239453"/>
                  <a:gd name="connsiteY1" fmla="*/ 439096 h 777925"/>
                  <a:gd name="connsiteX2" fmla="*/ 160171 w 239453"/>
                  <a:gd name="connsiteY2" fmla="*/ 510008 h 777925"/>
                  <a:gd name="connsiteX3" fmla="*/ 3417 w 239453"/>
                  <a:gd name="connsiteY3" fmla="*/ 774998 h 777925"/>
                  <a:gd name="connsiteX4" fmla="*/ 63133 w 239453"/>
                  <a:gd name="connsiteY4" fmla="*/ 640637 h 777925"/>
                  <a:gd name="connsiteX5" fmla="*/ 190029 w 239453"/>
                  <a:gd name="connsiteY5" fmla="*/ 468954 h 777925"/>
                  <a:gd name="connsiteX6" fmla="*/ 234816 w 239453"/>
                  <a:gd name="connsiteY6" fmla="*/ 424167 h 777925"/>
                  <a:gd name="connsiteX7" fmla="*/ 216155 w 239453"/>
                  <a:gd name="connsiteY7" fmla="*/ 6155 h 777925"/>
                  <a:gd name="connsiteX8" fmla="*/ 201226 w 239453"/>
                  <a:gd name="connsiteY8" fmla="*/ 192767 h 777925"/>
                  <a:gd name="connsiteX9" fmla="*/ 238548 w 239453"/>
                  <a:gd name="connsiteY9" fmla="*/ 442828 h 777925"/>
                  <a:gd name="connsiteX10" fmla="*/ 156439 w 239453"/>
                  <a:gd name="connsiteY10" fmla="*/ 364451 h 777925"/>
                  <a:gd name="connsiteX11" fmla="*/ 81794 w 239453"/>
                  <a:gd name="connsiteY11" fmla="*/ 36013 h 777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9453" h="777925">
                    <a:moveTo>
                      <a:pt x="81794" y="36013"/>
                    </a:moveTo>
                    <a:cubicBezTo>
                      <a:pt x="81794" y="48454"/>
                      <a:pt x="143376" y="360097"/>
                      <a:pt x="156439" y="439096"/>
                    </a:cubicBezTo>
                    <a:cubicBezTo>
                      <a:pt x="169502" y="518095"/>
                      <a:pt x="185675" y="454024"/>
                      <a:pt x="160171" y="510008"/>
                    </a:cubicBezTo>
                    <a:cubicBezTo>
                      <a:pt x="134667" y="565992"/>
                      <a:pt x="19590" y="753226"/>
                      <a:pt x="3417" y="774998"/>
                    </a:cubicBezTo>
                    <a:cubicBezTo>
                      <a:pt x="-12756" y="796770"/>
                      <a:pt x="32031" y="691644"/>
                      <a:pt x="63133" y="640637"/>
                    </a:cubicBezTo>
                    <a:cubicBezTo>
                      <a:pt x="94235" y="589630"/>
                      <a:pt x="161415" y="505032"/>
                      <a:pt x="190029" y="468954"/>
                    </a:cubicBezTo>
                    <a:cubicBezTo>
                      <a:pt x="218643" y="432876"/>
                      <a:pt x="230462" y="501300"/>
                      <a:pt x="234816" y="424167"/>
                    </a:cubicBezTo>
                    <a:cubicBezTo>
                      <a:pt x="239170" y="347034"/>
                      <a:pt x="221753" y="44722"/>
                      <a:pt x="216155" y="6155"/>
                    </a:cubicBezTo>
                    <a:cubicBezTo>
                      <a:pt x="210557" y="-32412"/>
                      <a:pt x="197494" y="119988"/>
                      <a:pt x="201226" y="192767"/>
                    </a:cubicBezTo>
                    <a:cubicBezTo>
                      <a:pt x="204958" y="265546"/>
                      <a:pt x="246013" y="414214"/>
                      <a:pt x="238548" y="442828"/>
                    </a:cubicBezTo>
                    <a:cubicBezTo>
                      <a:pt x="231084" y="471442"/>
                      <a:pt x="181321" y="431009"/>
                      <a:pt x="156439" y="364451"/>
                    </a:cubicBezTo>
                    <a:cubicBezTo>
                      <a:pt x="131557" y="297893"/>
                      <a:pt x="81794" y="23572"/>
                      <a:pt x="81794" y="3601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 1086">
                <a:extLst>
                  <a:ext uri="{FF2B5EF4-FFF2-40B4-BE49-F238E27FC236}">
                    <a16:creationId xmlns:a16="http://schemas.microsoft.com/office/drawing/2014/main" id="{6E285C91-E8FA-022E-BA56-7B089F25C18A}"/>
                  </a:ext>
                </a:extLst>
              </p:cNvPr>
              <p:cNvSpPr/>
              <p:nvPr/>
            </p:nvSpPr>
            <p:spPr>
              <a:xfrm>
                <a:off x="2492361" y="4108260"/>
                <a:ext cx="116536" cy="378676"/>
              </a:xfrm>
              <a:custGeom>
                <a:avLst/>
                <a:gdLst>
                  <a:gd name="connsiteX0" fmla="*/ 116478 w 116536"/>
                  <a:gd name="connsiteY0" fmla="*/ 942 h 378676"/>
                  <a:gd name="connsiteX1" fmla="*/ 26904 w 116536"/>
                  <a:gd name="connsiteY1" fmla="*/ 120373 h 378676"/>
                  <a:gd name="connsiteX2" fmla="*/ 30637 w 116536"/>
                  <a:gd name="connsiteY2" fmla="*/ 236073 h 378676"/>
                  <a:gd name="connsiteX3" fmla="*/ 41833 w 116536"/>
                  <a:gd name="connsiteY3" fmla="*/ 377898 h 378676"/>
                  <a:gd name="connsiteX4" fmla="*/ 11975 w 116536"/>
                  <a:gd name="connsiteY4" fmla="*/ 288324 h 378676"/>
                  <a:gd name="connsiteX5" fmla="*/ 11975 w 116536"/>
                  <a:gd name="connsiteY5" fmla="*/ 187554 h 378676"/>
                  <a:gd name="connsiteX6" fmla="*/ 116478 w 116536"/>
                  <a:gd name="connsiteY6" fmla="*/ 942 h 378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536" h="378676">
                    <a:moveTo>
                      <a:pt x="116478" y="942"/>
                    </a:moveTo>
                    <a:cubicBezTo>
                      <a:pt x="118966" y="-10255"/>
                      <a:pt x="41211" y="81185"/>
                      <a:pt x="26904" y="120373"/>
                    </a:cubicBezTo>
                    <a:cubicBezTo>
                      <a:pt x="12597" y="159561"/>
                      <a:pt x="28149" y="193152"/>
                      <a:pt x="30637" y="236073"/>
                    </a:cubicBezTo>
                    <a:cubicBezTo>
                      <a:pt x="33125" y="278994"/>
                      <a:pt x="44943" y="369189"/>
                      <a:pt x="41833" y="377898"/>
                    </a:cubicBezTo>
                    <a:cubicBezTo>
                      <a:pt x="38723" y="386607"/>
                      <a:pt x="16951" y="320048"/>
                      <a:pt x="11975" y="288324"/>
                    </a:cubicBezTo>
                    <a:cubicBezTo>
                      <a:pt x="6999" y="256600"/>
                      <a:pt x="-12285" y="233585"/>
                      <a:pt x="11975" y="187554"/>
                    </a:cubicBezTo>
                    <a:cubicBezTo>
                      <a:pt x="36235" y="141523"/>
                      <a:pt x="113990" y="12139"/>
                      <a:pt x="116478" y="94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 1087">
                <a:extLst>
                  <a:ext uri="{FF2B5EF4-FFF2-40B4-BE49-F238E27FC236}">
                    <a16:creationId xmlns:a16="http://schemas.microsoft.com/office/drawing/2014/main" id="{77700D23-DFEF-BC6B-E1FC-EF708B83C7AE}"/>
                  </a:ext>
                </a:extLst>
              </p:cNvPr>
              <p:cNvSpPr/>
              <p:nvPr/>
            </p:nvSpPr>
            <p:spPr>
              <a:xfrm>
                <a:off x="1847046" y="4596614"/>
                <a:ext cx="646293" cy="517067"/>
              </a:xfrm>
              <a:custGeom>
                <a:avLst/>
                <a:gdLst>
                  <a:gd name="connsiteX0" fmla="*/ 646094 w 646293"/>
                  <a:gd name="connsiteY0" fmla="*/ 1512 h 517067"/>
                  <a:gd name="connsiteX1" fmla="*/ 500536 w 646293"/>
                  <a:gd name="connsiteY1" fmla="*/ 300091 h 517067"/>
                  <a:gd name="connsiteX2" fmla="*/ 459481 w 646293"/>
                  <a:gd name="connsiteY2" fmla="*/ 371004 h 517067"/>
                  <a:gd name="connsiteX3" fmla="*/ 351246 w 646293"/>
                  <a:gd name="connsiteY3" fmla="*/ 426988 h 517067"/>
                  <a:gd name="connsiteX4" fmla="*/ 415 w 646293"/>
                  <a:gd name="connsiteY4" fmla="*/ 516562 h 517067"/>
                  <a:gd name="connsiteX5" fmla="*/ 284066 w 646293"/>
                  <a:gd name="connsiteY5" fmla="*/ 460578 h 517067"/>
                  <a:gd name="connsiteX6" fmla="*/ 459481 w 646293"/>
                  <a:gd name="connsiteY6" fmla="*/ 400862 h 517067"/>
                  <a:gd name="connsiteX7" fmla="*/ 530394 w 646293"/>
                  <a:gd name="connsiteY7" fmla="*/ 191856 h 517067"/>
                  <a:gd name="connsiteX8" fmla="*/ 646094 w 646293"/>
                  <a:gd name="connsiteY8" fmla="*/ 1512 h 517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293" h="517067">
                    <a:moveTo>
                      <a:pt x="646094" y="1512"/>
                    </a:moveTo>
                    <a:cubicBezTo>
                      <a:pt x="641118" y="19551"/>
                      <a:pt x="531638" y="238509"/>
                      <a:pt x="500536" y="300091"/>
                    </a:cubicBezTo>
                    <a:cubicBezTo>
                      <a:pt x="469434" y="361673"/>
                      <a:pt x="484363" y="349855"/>
                      <a:pt x="459481" y="371004"/>
                    </a:cubicBezTo>
                    <a:cubicBezTo>
                      <a:pt x="434599" y="392153"/>
                      <a:pt x="427757" y="402728"/>
                      <a:pt x="351246" y="426988"/>
                    </a:cubicBezTo>
                    <a:cubicBezTo>
                      <a:pt x="274735" y="451248"/>
                      <a:pt x="11612" y="510964"/>
                      <a:pt x="415" y="516562"/>
                    </a:cubicBezTo>
                    <a:cubicBezTo>
                      <a:pt x="-10782" y="522160"/>
                      <a:pt x="207555" y="479861"/>
                      <a:pt x="284066" y="460578"/>
                    </a:cubicBezTo>
                    <a:cubicBezTo>
                      <a:pt x="360577" y="441295"/>
                      <a:pt x="418426" y="445649"/>
                      <a:pt x="459481" y="400862"/>
                    </a:cubicBezTo>
                    <a:cubicBezTo>
                      <a:pt x="500536" y="356075"/>
                      <a:pt x="499292" y="252194"/>
                      <a:pt x="530394" y="191856"/>
                    </a:cubicBezTo>
                    <a:cubicBezTo>
                      <a:pt x="561496" y="131518"/>
                      <a:pt x="651070" y="-16527"/>
                      <a:pt x="646094" y="15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 1088">
                <a:extLst>
                  <a:ext uri="{FF2B5EF4-FFF2-40B4-BE49-F238E27FC236}">
                    <a16:creationId xmlns:a16="http://schemas.microsoft.com/office/drawing/2014/main" id="{E0511334-23D5-0506-EAE0-E060C70DE96A}"/>
                  </a:ext>
                </a:extLst>
              </p:cNvPr>
              <p:cNvSpPr/>
              <p:nvPr/>
            </p:nvSpPr>
            <p:spPr>
              <a:xfrm>
                <a:off x="1528439" y="5084960"/>
                <a:ext cx="481346" cy="84273"/>
              </a:xfrm>
              <a:custGeom>
                <a:avLst/>
                <a:gdLst>
                  <a:gd name="connsiteX0" fmla="*/ 5514 w 481346"/>
                  <a:gd name="connsiteY0" fmla="*/ 84199 h 84273"/>
                  <a:gd name="connsiteX1" fmla="*/ 251842 w 481346"/>
                  <a:gd name="connsiteY1" fmla="*/ 2090 h 84273"/>
                  <a:gd name="connsiteX2" fmla="*/ 479509 w 481346"/>
                  <a:gd name="connsiteY2" fmla="*/ 24483 h 84273"/>
                  <a:gd name="connsiteX3" fmla="*/ 345148 w 481346"/>
                  <a:gd name="connsiteY3" fmla="*/ 24483 h 84273"/>
                  <a:gd name="connsiteX4" fmla="*/ 98820 w 481346"/>
                  <a:gd name="connsiteY4" fmla="*/ 17019 h 84273"/>
                  <a:gd name="connsiteX5" fmla="*/ 5514 w 481346"/>
                  <a:gd name="connsiteY5" fmla="*/ 84199 h 8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1346" h="84273">
                    <a:moveTo>
                      <a:pt x="5514" y="84199"/>
                    </a:moveTo>
                    <a:cubicBezTo>
                      <a:pt x="31018" y="81711"/>
                      <a:pt x="172843" y="12043"/>
                      <a:pt x="251842" y="2090"/>
                    </a:cubicBezTo>
                    <a:cubicBezTo>
                      <a:pt x="330841" y="-7863"/>
                      <a:pt x="463958" y="20751"/>
                      <a:pt x="479509" y="24483"/>
                    </a:cubicBezTo>
                    <a:cubicBezTo>
                      <a:pt x="495060" y="28215"/>
                      <a:pt x="408596" y="25727"/>
                      <a:pt x="345148" y="24483"/>
                    </a:cubicBezTo>
                    <a:cubicBezTo>
                      <a:pt x="281700" y="23239"/>
                      <a:pt x="149205" y="7688"/>
                      <a:pt x="98820" y="17019"/>
                    </a:cubicBezTo>
                    <a:cubicBezTo>
                      <a:pt x="48435" y="26350"/>
                      <a:pt x="-19990" y="86687"/>
                      <a:pt x="5514" y="841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 1089">
                <a:extLst>
                  <a:ext uri="{FF2B5EF4-FFF2-40B4-BE49-F238E27FC236}">
                    <a16:creationId xmlns:a16="http://schemas.microsoft.com/office/drawing/2014/main" id="{EC19B783-5A00-D4BC-AE3C-0B781C973E94}"/>
                  </a:ext>
                </a:extLst>
              </p:cNvPr>
              <p:cNvSpPr/>
              <p:nvPr/>
            </p:nvSpPr>
            <p:spPr>
              <a:xfrm>
                <a:off x="1623931" y="5074215"/>
                <a:ext cx="709052" cy="138921"/>
              </a:xfrm>
              <a:custGeom>
                <a:avLst/>
                <a:gdLst>
                  <a:gd name="connsiteX0" fmla="*/ 14525 w 709052"/>
                  <a:gd name="connsiteY0" fmla="*/ 135999 h 138921"/>
                  <a:gd name="connsiteX1" fmla="*/ 555700 w 709052"/>
                  <a:gd name="connsiteY1" fmla="*/ 5370 h 138921"/>
                  <a:gd name="connsiteX2" fmla="*/ 581826 w 709052"/>
                  <a:gd name="connsiteY2" fmla="*/ 35228 h 138921"/>
                  <a:gd name="connsiteX3" fmla="*/ 704990 w 709052"/>
                  <a:gd name="connsiteY3" fmla="*/ 128534 h 138921"/>
                  <a:gd name="connsiteX4" fmla="*/ 645274 w 709052"/>
                  <a:gd name="connsiteY4" fmla="*/ 83747 h 138921"/>
                  <a:gd name="connsiteX5" fmla="*/ 324301 w 709052"/>
                  <a:gd name="connsiteY5" fmla="*/ 102409 h 138921"/>
                  <a:gd name="connsiteX6" fmla="*/ 570629 w 709052"/>
                  <a:gd name="connsiteY6" fmla="*/ 61354 h 138921"/>
                  <a:gd name="connsiteX7" fmla="*/ 451197 w 709052"/>
                  <a:gd name="connsiteY7" fmla="*/ 42693 h 138921"/>
                  <a:gd name="connsiteX8" fmla="*/ 59311 w 709052"/>
                  <a:gd name="connsiteY8" fmla="*/ 83747 h 138921"/>
                  <a:gd name="connsiteX9" fmla="*/ 145153 w 709052"/>
                  <a:gd name="connsiteY9" fmla="*/ 94944 h 138921"/>
                  <a:gd name="connsiteX10" fmla="*/ 14525 w 709052"/>
                  <a:gd name="connsiteY10" fmla="*/ 135999 h 138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9052" h="138921">
                    <a:moveTo>
                      <a:pt x="14525" y="135999"/>
                    </a:moveTo>
                    <a:cubicBezTo>
                      <a:pt x="82949" y="121070"/>
                      <a:pt x="461150" y="22165"/>
                      <a:pt x="555700" y="5370"/>
                    </a:cubicBezTo>
                    <a:cubicBezTo>
                      <a:pt x="650250" y="-11425"/>
                      <a:pt x="556944" y="14701"/>
                      <a:pt x="581826" y="35228"/>
                    </a:cubicBezTo>
                    <a:cubicBezTo>
                      <a:pt x="606708" y="55755"/>
                      <a:pt x="694415" y="120448"/>
                      <a:pt x="704990" y="128534"/>
                    </a:cubicBezTo>
                    <a:cubicBezTo>
                      <a:pt x="715565" y="136620"/>
                      <a:pt x="708722" y="88101"/>
                      <a:pt x="645274" y="83747"/>
                    </a:cubicBezTo>
                    <a:cubicBezTo>
                      <a:pt x="581826" y="79393"/>
                      <a:pt x="336742" y="106141"/>
                      <a:pt x="324301" y="102409"/>
                    </a:cubicBezTo>
                    <a:cubicBezTo>
                      <a:pt x="311860" y="98677"/>
                      <a:pt x="549480" y="71307"/>
                      <a:pt x="570629" y="61354"/>
                    </a:cubicBezTo>
                    <a:cubicBezTo>
                      <a:pt x="591778" y="51401"/>
                      <a:pt x="536417" y="38961"/>
                      <a:pt x="451197" y="42693"/>
                    </a:cubicBezTo>
                    <a:cubicBezTo>
                      <a:pt x="365977" y="46425"/>
                      <a:pt x="110318" y="75038"/>
                      <a:pt x="59311" y="83747"/>
                    </a:cubicBezTo>
                    <a:cubicBezTo>
                      <a:pt x="8304" y="92456"/>
                      <a:pt x="148885" y="85613"/>
                      <a:pt x="145153" y="94944"/>
                    </a:cubicBezTo>
                    <a:cubicBezTo>
                      <a:pt x="141421" y="104275"/>
                      <a:pt x="-53899" y="150928"/>
                      <a:pt x="14525" y="1359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 1090">
                <a:extLst>
                  <a:ext uri="{FF2B5EF4-FFF2-40B4-BE49-F238E27FC236}">
                    <a16:creationId xmlns:a16="http://schemas.microsoft.com/office/drawing/2014/main" id="{85527DF5-9F61-9939-0084-FDF84BCAA308}"/>
                  </a:ext>
                </a:extLst>
              </p:cNvPr>
              <p:cNvSpPr/>
              <p:nvPr/>
            </p:nvSpPr>
            <p:spPr>
              <a:xfrm>
                <a:off x="2413527" y="4336864"/>
                <a:ext cx="412091" cy="713166"/>
              </a:xfrm>
              <a:custGeom>
                <a:avLst/>
                <a:gdLst>
                  <a:gd name="connsiteX0" fmla="*/ 370728 w 412091"/>
                  <a:gd name="connsiteY0" fmla="*/ 5 h 713166"/>
                  <a:gd name="connsiteX1" fmla="*/ 396853 w 412091"/>
                  <a:gd name="connsiteY1" fmla="*/ 78382 h 713166"/>
                  <a:gd name="connsiteX2" fmla="*/ 296083 w 412091"/>
                  <a:gd name="connsiteY2" fmla="*/ 138098 h 713166"/>
                  <a:gd name="connsiteX3" fmla="*/ 262493 w 412091"/>
                  <a:gd name="connsiteY3" fmla="*/ 261262 h 713166"/>
                  <a:gd name="connsiteX4" fmla="*/ 251296 w 412091"/>
                  <a:gd name="connsiteY4" fmla="*/ 242600 h 713166"/>
                  <a:gd name="connsiteX5" fmla="*/ 213973 w 412091"/>
                  <a:gd name="connsiteY5" fmla="*/ 343371 h 713166"/>
                  <a:gd name="connsiteX6" fmla="*/ 255028 w 412091"/>
                  <a:gd name="connsiteY6" fmla="*/ 488929 h 713166"/>
                  <a:gd name="connsiteX7" fmla="*/ 184115 w 412091"/>
                  <a:gd name="connsiteY7" fmla="*/ 481464 h 713166"/>
                  <a:gd name="connsiteX8" fmla="*/ 284886 w 412091"/>
                  <a:gd name="connsiteY8" fmla="*/ 627022 h 713166"/>
                  <a:gd name="connsiteX9" fmla="*/ 157990 w 412091"/>
                  <a:gd name="connsiteY9" fmla="*/ 630754 h 713166"/>
                  <a:gd name="connsiteX10" fmla="*/ 1235 w 412091"/>
                  <a:gd name="connsiteY10" fmla="*/ 712863 h 713166"/>
                  <a:gd name="connsiteX11" fmla="*/ 247564 w 412091"/>
                  <a:gd name="connsiteY11" fmla="*/ 597164 h 713166"/>
                  <a:gd name="connsiteX12" fmla="*/ 258760 w 412091"/>
                  <a:gd name="connsiteY12" fmla="*/ 533716 h 713166"/>
                  <a:gd name="connsiteX13" fmla="*/ 225170 w 412091"/>
                  <a:gd name="connsiteY13" fmla="*/ 253797 h 713166"/>
                  <a:gd name="connsiteX14" fmla="*/ 340870 w 412091"/>
                  <a:gd name="connsiteY14" fmla="*/ 70917 h 713166"/>
                  <a:gd name="connsiteX15" fmla="*/ 411782 w 412091"/>
                  <a:gd name="connsiteY15" fmla="*/ 82114 h 713166"/>
                  <a:gd name="connsiteX16" fmla="*/ 370728 w 412091"/>
                  <a:gd name="connsiteY16" fmla="*/ 5 h 713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2091" h="713166">
                    <a:moveTo>
                      <a:pt x="370728" y="5"/>
                    </a:moveTo>
                    <a:cubicBezTo>
                      <a:pt x="368240" y="-617"/>
                      <a:pt x="409294" y="55367"/>
                      <a:pt x="396853" y="78382"/>
                    </a:cubicBezTo>
                    <a:cubicBezTo>
                      <a:pt x="384412" y="101398"/>
                      <a:pt x="318476" y="107618"/>
                      <a:pt x="296083" y="138098"/>
                    </a:cubicBezTo>
                    <a:cubicBezTo>
                      <a:pt x="273690" y="168578"/>
                      <a:pt x="269957" y="243845"/>
                      <a:pt x="262493" y="261262"/>
                    </a:cubicBezTo>
                    <a:cubicBezTo>
                      <a:pt x="255029" y="278679"/>
                      <a:pt x="259383" y="228915"/>
                      <a:pt x="251296" y="242600"/>
                    </a:cubicBezTo>
                    <a:cubicBezTo>
                      <a:pt x="243209" y="256285"/>
                      <a:pt x="213351" y="302316"/>
                      <a:pt x="213973" y="343371"/>
                    </a:cubicBezTo>
                    <a:cubicBezTo>
                      <a:pt x="214595" y="384426"/>
                      <a:pt x="260004" y="465913"/>
                      <a:pt x="255028" y="488929"/>
                    </a:cubicBezTo>
                    <a:cubicBezTo>
                      <a:pt x="250052" y="511945"/>
                      <a:pt x="179139" y="458448"/>
                      <a:pt x="184115" y="481464"/>
                    </a:cubicBezTo>
                    <a:cubicBezTo>
                      <a:pt x="189091" y="504480"/>
                      <a:pt x="289240" y="602140"/>
                      <a:pt x="284886" y="627022"/>
                    </a:cubicBezTo>
                    <a:cubicBezTo>
                      <a:pt x="280532" y="651904"/>
                      <a:pt x="205265" y="616447"/>
                      <a:pt x="157990" y="630754"/>
                    </a:cubicBezTo>
                    <a:cubicBezTo>
                      <a:pt x="110715" y="645061"/>
                      <a:pt x="-13694" y="718461"/>
                      <a:pt x="1235" y="712863"/>
                    </a:cubicBezTo>
                    <a:cubicBezTo>
                      <a:pt x="16164" y="707265"/>
                      <a:pt x="204643" y="627022"/>
                      <a:pt x="247564" y="597164"/>
                    </a:cubicBezTo>
                    <a:cubicBezTo>
                      <a:pt x="290485" y="567306"/>
                      <a:pt x="262492" y="590944"/>
                      <a:pt x="258760" y="533716"/>
                    </a:cubicBezTo>
                    <a:cubicBezTo>
                      <a:pt x="255028" y="476488"/>
                      <a:pt x="211485" y="330930"/>
                      <a:pt x="225170" y="253797"/>
                    </a:cubicBezTo>
                    <a:cubicBezTo>
                      <a:pt x="238855" y="176664"/>
                      <a:pt x="309768" y="99531"/>
                      <a:pt x="340870" y="70917"/>
                    </a:cubicBezTo>
                    <a:cubicBezTo>
                      <a:pt x="371972" y="42303"/>
                      <a:pt x="407428" y="88334"/>
                      <a:pt x="411782" y="82114"/>
                    </a:cubicBezTo>
                    <a:cubicBezTo>
                      <a:pt x="416136" y="75894"/>
                      <a:pt x="373216" y="627"/>
                      <a:pt x="370728" y="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 1091">
                <a:extLst>
                  <a:ext uri="{FF2B5EF4-FFF2-40B4-BE49-F238E27FC236}">
                    <a16:creationId xmlns:a16="http://schemas.microsoft.com/office/drawing/2014/main" id="{CCDC0A5E-1040-EAB5-F602-7C86EEA0D384}"/>
                  </a:ext>
                </a:extLst>
              </p:cNvPr>
              <p:cNvSpPr/>
              <p:nvPr/>
            </p:nvSpPr>
            <p:spPr>
              <a:xfrm>
                <a:off x="2161349" y="5192330"/>
                <a:ext cx="267061" cy="431442"/>
              </a:xfrm>
              <a:custGeom>
                <a:avLst/>
                <a:gdLst>
                  <a:gd name="connsiteX0" fmla="*/ 3353 w 267061"/>
                  <a:gd name="connsiteY0" fmla="*/ 424699 h 431442"/>
                  <a:gd name="connsiteX1" fmla="*/ 264610 w 267061"/>
                  <a:gd name="connsiteY1" fmla="*/ 2955 h 431442"/>
                  <a:gd name="connsiteX2" fmla="*/ 126517 w 267061"/>
                  <a:gd name="connsiteY2" fmla="*/ 245551 h 431442"/>
                  <a:gd name="connsiteX3" fmla="*/ 3353 w 267061"/>
                  <a:gd name="connsiteY3" fmla="*/ 424699 h 431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7061" h="431442">
                    <a:moveTo>
                      <a:pt x="3353" y="424699"/>
                    </a:moveTo>
                    <a:cubicBezTo>
                      <a:pt x="26368" y="384266"/>
                      <a:pt x="244083" y="32813"/>
                      <a:pt x="264610" y="2955"/>
                    </a:cubicBezTo>
                    <a:cubicBezTo>
                      <a:pt x="285137" y="-26903"/>
                      <a:pt x="171304" y="177749"/>
                      <a:pt x="126517" y="245551"/>
                    </a:cubicBezTo>
                    <a:cubicBezTo>
                      <a:pt x="81730" y="313353"/>
                      <a:pt x="-19662" y="465132"/>
                      <a:pt x="3353" y="4246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 1092">
                <a:extLst>
                  <a:ext uri="{FF2B5EF4-FFF2-40B4-BE49-F238E27FC236}">
                    <a16:creationId xmlns:a16="http://schemas.microsoft.com/office/drawing/2014/main" id="{ABE2D892-BB22-FCFB-5912-072D2565059A}"/>
                  </a:ext>
                </a:extLst>
              </p:cNvPr>
              <p:cNvSpPr/>
              <p:nvPr/>
            </p:nvSpPr>
            <p:spPr>
              <a:xfrm>
                <a:off x="2773058" y="4963886"/>
                <a:ext cx="389245" cy="119499"/>
              </a:xfrm>
              <a:custGeom>
                <a:avLst/>
                <a:gdLst>
                  <a:gd name="connsiteX0" fmla="*/ 0 w 389245"/>
                  <a:gd name="connsiteY0" fmla="*/ 0 h 119499"/>
                  <a:gd name="connsiteX1" fmla="*/ 171683 w 389245"/>
                  <a:gd name="connsiteY1" fmla="*/ 33590 h 119499"/>
                  <a:gd name="connsiteX2" fmla="*/ 384421 w 389245"/>
                  <a:gd name="connsiteY2" fmla="*/ 33590 h 119499"/>
                  <a:gd name="connsiteX3" fmla="*/ 320973 w 389245"/>
                  <a:gd name="connsiteY3" fmla="*/ 63448 h 119499"/>
                  <a:gd name="connsiteX4" fmla="*/ 328438 w 389245"/>
                  <a:gd name="connsiteY4" fmla="*/ 119432 h 119499"/>
                  <a:gd name="connsiteX5" fmla="*/ 320973 w 389245"/>
                  <a:gd name="connsiteY5" fmla="*/ 74645 h 119499"/>
                  <a:gd name="connsiteX6" fmla="*/ 272454 w 389245"/>
                  <a:gd name="connsiteY6" fmla="*/ 63448 h 119499"/>
                  <a:gd name="connsiteX7" fmla="*/ 0 w 389245"/>
                  <a:gd name="connsiteY7" fmla="*/ 0 h 1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9245" h="119499">
                    <a:moveTo>
                      <a:pt x="0" y="0"/>
                    </a:moveTo>
                    <a:cubicBezTo>
                      <a:pt x="53806" y="13996"/>
                      <a:pt x="107613" y="27992"/>
                      <a:pt x="171683" y="33590"/>
                    </a:cubicBezTo>
                    <a:cubicBezTo>
                      <a:pt x="235753" y="39188"/>
                      <a:pt x="359539" y="28614"/>
                      <a:pt x="384421" y="33590"/>
                    </a:cubicBezTo>
                    <a:cubicBezTo>
                      <a:pt x="409303" y="38566"/>
                      <a:pt x="330303" y="49141"/>
                      <a:pt x="320973" y="63448"/>
                    </a:cubicBezTo>
                    <a:cubicBezTo>
                      <a:pt x="311643" y="77755"/>
                      <a:pt x="328438" y="117566"/>
                      <a:pt x="328438" y="119432"/>
                    </a:cubicBezTo>
                    <a:cubicBezTo>
                      <a:pt x="328438" y="121298"/>
                      <a:pt x="330304" y="83976"/>
                      <a:pt x="320973" y="74645"/>
                    </a:cubicBezTo>
                    <a:cubicBezTo>
                      <a:pt x="311642" y="65314"/>
                      <a:pt x="272454" y="63448"/>
                      <a:pt x="272454" y="6344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 1093">
                <a:extLst>
                  <a:ext uri="{FF2B5EF4-FFF2-40B4-BE49-F238E27FC236}">
                    <a16:creationId xmlns:a16="http://schemas.microsoft.com/office/drawing/2014/main" id="{973E21E5-6884-079A-25A2-6A6CFBD6D024}"/>
                  </a:ext>
                </a:extLst>
              </p:cNvPr>
              <p:cNvSpPr/>
              <p:nvPr/>
            </p:nvSpPr>
            <p:spPr>
              <a:xfrm>
                <a:off x="2467005" y="5021078"/>
                <a:ext cx="616607" cy="141632"/>
              </a:xfrm>
              <a:custGeom>
                <a:avLst/>
                <a:gdLst>
                  <a:gd name="connsiteX0" fmla="*/ 9 w 616607"/>
                  <a:gd name="connsiteY0" fmla="*/ 92098 h 141632"/>
                  <a:gd name="connsiteX1" fmla="*/ 216479 w 616607"/>
                  <a:gd name="connsiteY1" fmla="*/ 2524 h 141632"/>
                  <a:gd name="connsiteX2" fmla="*/ 451611 w 616607"/>
                  <a:gd name="connsiteY2" fmla="*/ 36114 h 141632"/>
                  <a:gd name="connsiteX3" fmla="*/ 544917 w 616607"/>
                  <a:gd name="connsiteY3" fmla="*/ 39846 h 141632"/>
                  <a:gd name="connsiteX4" fmla="*/ 615829 w 616607"/>
                  <a:gd name="connsiteY4" fmla="*/ 140617 h 141632"/>
                  <a:gd name="connsiteX5" fmla="*/ 559846 w 616607"/>
                  <a:gd name="connsiteY5" fmla="*/ 88365 h 141632"/>
                  <a:gd name="connsiteX6" fmla="*/ 264998 w 616607"/>
                  <a:gd name="connsiteY6" fmla="*/ 32382 h 141632"/>
                  <a:gd name="connsiteX7" fmla="*/ 492665 w 616607"/>
                  <a:gd name="connsiteY7" fmla="*/ 32382 h 141632"/>
                  <a:gd name="connsiteX8" fmla="*/ 209015 w 616607"/>
                  <a:gd name="connsiteY8" fmla="*/ 2524 h 141632"/>
                  <a:gd name="connsiteX9" fmla="*/ 9 w 616607"/>
                  <a:gd name="connsiteY9" fmla="*/ 92098 h 141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6607" h="141632">
                    <a:moveTo>
                      <a:pt x="9" y="92098"/>
                    </a:moveTo>
                    <a:cubicBezTo>
                      <a:pt x="1253" y="92098"/>
                      <a:pt x="141212" y="11855"/>
                      <a:pt x="216479" y="2524"/>
                    </a:cubicBezTo>
                    <a:cubicBezTo>
                      <a:pt x="291746" y="-6807"/>
                      <a:pt x="396871" y="29894"/>
                      <a:pt x="451611" y="36114"/>
                    </a:cubicBezTo>
                    <a:cubicBezTo>
                      <a:pt x="506351" y="42334"/>
                      <a:pt x="517547" y="22429"/>
                      <a:pt x="544917" y="39846"/>
                    </a:cubicBezTo>
                    <a:cubicBezTo>
                      <a:pt x="572287" y="57263"/>
                      <a:pt x="613341" y="132531"/>
                      <a:pt x="615829" y="140617"/>
                    </a:cubicBezTo>
                    <a:cubicBezTo>
                      <a:pt x="618317" y="148703"/>
                      <a:pt x="618318" y="106404"/>
                      <a:pt x="559846" y="88365"/>
                    </a:cubicBezTo>
                    <a:cubicBezTo>
                      <a:pt x="501374" y="70326"/>
                      <a:pt x="276195" y="41712"/>
                      <a:pt x="264998" y="32382"/>
                    </a:cubicBezTo>
                    <a:cubicBezTo>
                      <a:pt x="253801" y="23052"/>
                      <a:pt x="501996" y="37358"/>
                      <a:pt x="492665" y="32382"/>
                    </a:cubicBezTo>
                    <a:cubicBezTo>
                      <a:pt x="483335" y="27406"/>
                      <a:pt x="291746" y="-9917"/>
                      <a:pt x="209015" y="2524"/>
                    </a:cubicBezTo>
                    <a:cubicBezTo>
                      <a:pt x="126284" y="14965"/>
                      <a:pt x="-1235" y="92098"/>
                      <a:pt x="9" y="9209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 1094">
                <a:extLst>
                  <a:ext uri="{FF2B5EF4-FFF2-40B4-BE49-F238E27FC236}">
                    <a16:creationId xmlns:a16="http://schemas.microsoft.com/office/drawing/2014/main" id="{B97DF875-74D0-8C8A-DFCF-5FA060C564DC}"/>
                  </a:ext>
                </a:extLst>
              </p:cNvPr>
              <p:cNvSpPr/>
              <p:nvPr/>
            </p:nvSpPr>
            <p:spPr>
              <a:xfrm>
                <a:off x="2279227" y="5250199"/>
                <a:ext cx="191664" cy="520009"/>
              </a:xfrm>
              <a:custGeom>
                <a:avLst/>
                <a:gdLst>
                  <a:gd name="connsiteX0" fmla="*/ 27300 w 191664"/>
                  <a:gd name="connsiteY0" fmla="*/ 519852 h 520009"/>
                  <a:gd name="connsiteX1" fmla="*/ 49694 w 191664"/>
                  <a:gd name="connsiteY1" fmla="*/ 292185 h 520009"/>
                  <a:gd name="connsiteX2" fmla="*/ 72087 w 191664"/>
                  <a:gd name="connsiteY2" fmla="*/ 195146 h 520009"/>
                  <a:gd name="connsiteX3" fmla="*/ 191519 w 191664"/>
                  <a:gd name="connsiteY3" fmla="*/ 1070 h 520009"/>
                  <a:gd name="connsiteX4" fmla="*/ 94481 w 191664"/>
                  <a:gd name="connsiteY4" fmla="*/ 124234 h 520009"/>
                  <a:gd name="connsiteX5" fmla="*/ 1175 w 191664"/>
                  <a:gd name="connsiteY5" fmla="*/ 277256 h 520009"/>
                  <a:gd name="connsiteX6" fmla="*/ 42229 w 191664"/>
                  <a:gd name="connsiteY6" fmla="*/ 254862 h 520009"/>
                  <a:gd name="connsiteX7" fmla="*/ 27300 w 191664"/>
                  <a:gd name="connsiteY7" fmla="*/ 519852 h 52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1664" h="520009">
                    <a:moveTo>
                      <a:pt x="27300" y="519852"/>
                    </a:moveTo>
                    <a:cubicBezTo>
                      <a:pt x="28544" y="526073"/>
                      <a:pt x="42230" y="346303"/>
                      <a:pt x="49694" y="292185"/>
                    </a:cubicBezTo>
                    <a:cubicBezTo>
                      <a:pt x="57158" y="238067"/>
                      <a:pt x="48450" y="243665"/>
                      <a:pt x="72087" y="195146"/>
                    </a:cubicBezTo>
                    <a:cubicBezTo>
                      <a:pt x="95724" y="146627"/>
                      <a:pt x="187787" y="12889"/>
                      <a:pt x="191519" y="1070"/>
                    </a:cubicBezTo>
                    <a:cubicBezTo>
                      <a:pt x="195251" y="-10749"/>
                      <a:pt x="126205" y="78203"/>
                      <a:pt x="94481" y="124234"/>
                    </a:cubicBezTo>
                    <a:cubicBezTo>
                      <a:pt x="62757" y="170265"/>
                      <a:pt x="9884" y="255485"/>
                      <a:pt x="1175" y="277256"/>
                    </a:cubicBezTo>
                    <a:cubicBezTo>
                      <a:pt x="-7534" y="299027"/>
                      <a:pt x="34765" y="218784"/>
                      <a:pt x="42229" y="254862"/>
                    </a:cubicBezTo>
                    <a:cubicBezTo>
                      <a:pt x="49693" y="290940"/>
                      <a:pt x="26056" y="513631"/>
                      <a:pt x="27300" y="51985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 1095">
                <a:extLst>
                  <a:ext uri="{FF2B5EF4-FFF2-40B4-BE49-F238E27FC236}">
                    <a16:creationId xmlns:a16="http://schemas.microsoft.com/office/drawing/2014/main" id="{A39B9C4D-77B9-7D01-7837-3107C58F0DA0}"/>
                  </a:ext>
                </a:extLst>
              </p:cNvPr>
              <p:cNvSpPr/>
              <p:nvPr/>
            </p:nvSpPr>
            <p:spPr>
              <a:xfrm>
                <a:off x="2647251" y="2981570"/>
                <a:ext cx="168921" cy="618773"/>
              </a:xfrm>
              <a:custGeom>
                <a:avLst/>
                <a:gdLst>
                  <a:gd name="connsiteX0" fmla="*/ 2643 w 168921"/>
                  <a:gd name="connsiteY0" fmla="*/ 4226 h 618773"/>
                  <a:gd name="connsiteX1" fmla="*/ 163129 w 168921"/>
                  <a:gd name="connsiteY1" fmla="*/ 590188 h 618773"/>
                  <a:gd name="connsiteX2" fmla="*/ 125807 w 168921"/>
                  <a:gd name="connsiteY2" fmla="*/ 504347 h 618773"/>
                  <a:gd name="connsiteX3" fmla="*/ 51162 w 168921"/>
                  <a:gd name="connsiteY3" fmla="*/ 299073 h 618773"/>
                  <a:gd name="connsiteX4" fmla="*/ 62359 w 168921"/>
                  <a:gd name="connsiteY4" fmla="*/ 325199 h 618773"/>
                  <a:gd name="connsiteX5" fmla="*/ 2643 w 168921"/>
                  <a:gd name="connsiteY5" fmla="*/ 4226 h 618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921" h="618773">
                    <a:moveTo>
                      <a:pt x="2643" y="4226"/>
                    </a:moveTo>
                    <a:cubicBezTo>
                      <a:pt x="19438" y="48391"/>
                      <a:pt x="142602" y="506835"/>
                      <a:pt x="163129" y="590188"/>
                    </a:cubicBezTo>
                    <a:cubicBezTo>
                      <a:pt x="183656" y="673541"/>
                      <a:pt x="144468" y="552866"/>
                      <a:pt x="125807" y="504347"/>
                    </a:cubicBezTo>
                    <a:cubicBezTo>
                      <a:pt x="107146" y="455828"/>
                      <a:pt x="61737" y="328931"/>
                      <a:pt x="51162" y="299073"/>
                    </a:cubicBezTo>
                    <a:cubicBezTo>
                      <a:pt x="40587" y="269215"/>
                      <a:pt x="70446" y="374962"/>
                      <a:pt x="62359" y="325199"/>
                    </a:cubicBezTo>
                    <a:cubicBezTo>
                      <a:pt x="54273" y="275436"/>
                      <a:pt x="-14152" y="-39939"/>
                      <a:pt x="2643" y="42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 1096">
                <a:extLst>
                  <a:ext uri="{FF2B5EF4-FFF2-40B4-BE49-F238E27FC236}">
                    <a16:creationId xmlns:a16="http://schemas.microsoft.com/office/drawing/2014/main" id="{009B235A-CEAD-950E-AD0A-490AAD965AF3}"/>
                  </a:ext>
                </a:extLst>
              </p:cNvPr>
              <p:cNvSpPr/>
              <p:nvPr/>
            </p:nvSpPr>
            <p:spPr>
              <a:xfrm>
                <a:off x="3041686" y="3504578"/>
                <a:ext cx="512043" cy="625762"/>
              </a:xfrm>
              <a:custGeom>
                <a:avLst/>
                <a:gdLst>
                  <a:gd name="connsiteX0" fmla="*/ 94 w 512043"/>
                  <a:gd name="connsiteY0" fmla="*/ 0 h 625762"/>
                  <a:gd name="connsiteX1" fmla="*/ 197903 w 512043"/>
                  <a:gd name="connsiteY1" fmla="*/ 182880 h 625762"/>
                  <a:gd name="connsiteX2" fmla="*/ 332263 w 512043"/>
                  <a:gd name="connsiteY2" fmla="*/ 432940 h 625762"/>
                  <a:gd name="connsiteX3" fmla="*/ 298673 w 512043"/>
                  <a:gd name="connsiteY3" fmla="*/ 358295 h 625762"/>
                  <a:gd name="connsiteX4" fmla="*/ 511411 w 512043"/>
                  <a:gd name="connsiteY4" fmla="*/ 623285 h 625762"/>
                  <a:gd name="connsiteX5" fmla="*/ 358389 w 512043"/>
                  <a:gd name="connsiteY5" fmla="*/ 466531 h 625762"/>
                  <a:gd name="connsiteX6" fmla="*/ 194170 w 512043"/>
                  <a:gd name="connsiteY6" fmla="*/ 74645 h 625762"/>
                  <a:gd name="connsiteX7" fmla="*/ 224028 w 512043"/>
                  <a:gd name="connsiteY7" fmla="*/ 182880 h 625762"/>
                  <a:gd name="connsiteX8" fmla="*/ 94 w 512043"/>
                  <a:gd name="connsiteY8" fmla="*/ 0 h 62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2043" h="625762">
                    <a:moveTo>
                      <a:pt x="94" y="0"/>
                    </a:moveTo>
                    <a:cubicBezTo>
                      <a:pt x="-4260" y="0"/>
                      <a:pt x="142542" y="110723"/>
                      <a:pt x="197903" y="182880"/>
                    </a:cubicBezTo>
                    <a:cubicBezTo>
                      <a:pt x="253265" y="255037"/>
                      <a:pt x="315468" y="403704"/>
                      <a:pt x="332263" y="432940"/>
                    </a:cubicBezTo>
                    <a:cubicBezTo>
                      <a:pt x="349058" y="462176"/>
                      <a:pt x="268815" y="326571"/>
                      <a:pt x="298673" y="358295"/>
                    </a:cubicBezTo>
                    <a:cubicBezTo>
                      <a:pt x="328531" y="390019"/>
                      <a:pt x="501458" y="605246"/>
                      <a:pt x="511411" y="623285"/>
                    </a:cubicBezTo>
                    <a:cubicBezTo>
                      <a:pt x="521364" y="641324"/>
                      <a:pt x="411263" y="557971"/>
                      <a:pt x="358389" y="466531"/>
                    </a:cubicBezTo>
                    <a:cubicBezTo>
                      <a:pt x="305516" y="375091"/>
                      <a:pt x="216563" y="121920"/>
                      <a:pt x="194170" y="74645"/>
                    </a:cubicBezTo>
                    <a:cubicBezTo>
                      <a:pt x="171777" y="27370"/>
                      <a:pt x="253886" y="193455"/>
                      <a:pt x="224028" y="182880"/>
                    </a:cubicBezTo>
                    <a:cubicBezTo>
                      <a:pt x="194170" y="172305"/>
                      <a:pt x="4448" y="0"/>
                      <a:pt x="94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 1097">
                <a:extLst>
                  <a:ext uri="{FF2B5EF4-FFF2-40B4-BE49-F238E27FC236}">
                    <a16:creationId xmlns:a16="http://schemas.microsoft.com/office/drawing/2014/main" id="{7D7F2E5F-CD94-E546-EADF-687D589853D9}"/>
                  </a:ext>
                </a:extLst>
              </p:cNvPr>
              <p:cNvSpPr/>
              <p:nvPr/>
            </p:nvSpPr>
            <p:spPr>
              <a:xfrm>
                <a:off x="3361221" y="3687345"/>
                <a:ext cx="616271" cy="572605"/>
              </a:xfrm>
              <a:custGeom>
                <a:avLst/>
                <a:gdLst>
                  <a:gd name="connsiteX0" fmla="*/ 102302 w 616271"/>
                  <a:gd name="connsiteY0" fmla="*/ 11310 h 572605"/>
                  <a:gd name="connsiteX1" fmla="*/ 542707 w 616271"/>
                  <a:gd name="connsiteY1" fmla="*/ 522627 h 572605"/>
                  <a:gd name="connsiteX2" fmla="*/ 602423 w 616271"/>
                  <a:gd name="connsiteY2" fmla="*/ 556217 h 572605"/>
                  <a:gd name="connsiteX3" fmla="*/ 397150 w 616271"/>
                  <a:gd name="connsiteY3" fmla="*/ 548753 h 572605"/>
                  <a:gd name="connsiteX4" fmla="*/ 132160 w 616271"/>
                  <a:gd name="connsiteY4" fmla="*/ 485305 h 572605"/>
                  <a:gd name="connsiteX5" fmla="*/ 8996 w 616271"/>
                  <a:gd name="connsiteY5" fmla="*/ 414392 h 572605"/>
                  <a:gd name="connsiteX6" fmla="*/ 367292 w 616271"/>
                  <a:gd name="connsiteY6" fmla="*/ 530092 h 572605"/>
                  <a:gd name="connsiteX7" fmla="*/ 572565 w 616271"/>
                  <a:gd name="connsiteY7" fmla="*/ 559950 h 572605"/>
                  <a:gd name="connsiteX8" fmla="*/ 445669 w 616271"/>
                  <a:gd name="connsiteY8" fmla="*/ 421857 h 572605"/>
                  <a:gd name="connsiteX9" fmla="*/ 296379 w 616271"/>
                  <a:gd name="connsiteY9" fmla="*/ 186725 h 572605"/>
                  <a:gd name="connsiteX10" fmla="*/ 102302 w 616271"/>
                  <a:gd name="connsiteY10" fmla="*/ 11310 h 572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6271" h="572605">
                    <a:moveTo>
                      <a:pt x="102302" y="11310"/>
                    </a:moveTo>
                    <a:cubicBezTo>
                      <a:pt x="143357" y="67294"/>
                      <a:pt x="459354" y="431809"/>
                      <a:pt x="542707" y="522627"/>
                    </a:cubicBezTo>
                    <a:cubicBezTo>
                      <a:pt x="626060" y="613445"/>
                      <a:pt x="626682" y="551863"/>
                      <a:pt x="602423" y="556217"/>
                    </a:cubicBezTo>
                    <a:cubicBezTo>
                      <a:pt x="578164" y="560571"/>
                      <a:pt x="475527" y="560572"/>
                      <a:pt x="397150" y="548753"/>
                    </a:cubicBezTo>
                    <a:cubicBezTo>
                      <a:pt x="318773" y="536934"/>
                      <a:pt x="196852" y="507698"/>
                      <a:pt x="132160" y="485305"/>
                    </a:cubicBezTo>
                    <a:cubicBezTo>
                      <a:pt x="67468" y="462912"/>
                      <a:pt x="-30193" y="406928"/>
                      <a:pt x="8996" y="414392"/>
                    </a:cubicBezTo>
                    <a:cubicBezTo>
                      <a:pt x="48185" y="421856"/>
                      <a:pt x="273364" y="505832"/>
                      <a:pt x="367292" y="530092"/>
                    </a:cubicBezTo>
                    <a:cubicBezTo>
                      <a:pt x="461220" y="554352"/>
                      <a:pt x="559502" y="577989"/>
                      <a:pt x="572565" y="559950"/>
                    </a:cubicBezTo>
                    <a:cubicBezTo>
                      <a:pt x="585628" y="541911"/>
                      <a:pt x="491700" y="484061"/>
                      <a:pt x="445669" y="421857"/>
                    </a:cubicBezTo>
                    <a:cubicBezTo>
                      <a:pt x="399638" y="359653"/>
                      <a:pt x="354851" y="251417"/>
                      <a:pt x="296379" y="186725"/>
                    </a:cubicBezTo>
                    <a:cubicBezTo>
                      <a:pt x="237907" y="122033"/>
                      <a:pt x="61247" y="-44674"/>
                      <a:pt x="102302" y="1131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 1098">
                <a:extLst>
                  <a:ext uri="{FF2B5EF4-FFF2-40B4-BE49-F238E27FC236}">
                    <a16:creationId xmlns:a16="http://schemas.microsoft.com/office/drawing/2014/main" id="{995316C1-9B45-13FE-FEEF-81ADA8C759F5}"/>
                  </a:ext>
                </a:extLst>
              </p:cNvPr>
              <p:cNvSpPr/>
              <p:nvPr/>
            </p:nvSpPr>
            <p:spPr>
              <a:xfrm>
                <a:off x="2894507" y="1222931"/>
                <a:ext cx="669223" cy="543062"/>
              </a:xfrm>
              <a:custGeom>
                <a:avLst/>
                <a:gdLst>
                  <a:gd name="connsiteX0" fmla="*/ 659015 w 669223"/>
                  <a:gd name="connsiteY0" fmla="*/ 11137 h 543062"/>
                  <a:gd name="connsiteX1" fmla="*/ 149776 w 669223"/>
                  <a:gd name="connsiteY1" fmla="*/ 401430 h 543062"/>
                  <a:gd name="connsiteX2" fmla="*/ 15961 w 669223"/>
                  <a:gd name="connsiteY2" fmla="*/ 531528 h 543062"/>
                  <a:gd name="connsiteX3" fmla="*/ 454576 w 669223"/>
                  <a:gd name="connsiteY3" fmla="*/ 141235 h 543062"/>
                  <a:gd name="connsiteX4" fmla="*/ 659015 w 669223"/>
                  <a:gd name="connsiteY4" fmla="*/ 11137 h 54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9223" h="543062">
                    <a:moveTo>
                      <a:pt x="659015" y="11137"/>
                    </a:moveTo>
                    <a:cubicBezTo>
                      <a:pt x="608215" y="54503"/>
                      <a:pt x="256952" y="314698"/>
                      <a:pt x="149776" y="401430"/>
                    </a:cubicBezTo>
                    <a:cubicBezTo>
                      <a:pt x="42600" y="488162"/>
                      <a:pt x="-34839" y="574894"/>
                      <a:pt x="15961" y="531528"/>
                    </a:cubicBezTo>
                    <a:cubicBezTo>
                      <a:pt x="66761" y="488162"/>
                      <a:pt x="349259" y="223011"/>
                      <a:pt x="454576" y="141235"/>
                    </a:cubicBezTo>
                    <a:cubicBezTo>
                      <a:pt x="559893" y="59459"/>
                      <a:pt x="709815" y="-32229"/>
                      <a:pt x="659015" y="111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 1099">
                <a:extLst>
                  <a:ext uri="{FF2B5EF4-FFF2-40B4-BE49-F238E27FC236}">
                    <a16:creationId xmlns:a16="http://schemas.microsoft.com/office/drawing/2014/main" id="{48FA994F-3BFD-482A-FF77-14B27D65D77F}"/>
                  </a:ext>
                </a:extLst>
              </p:cNvPr>
              <p:cNvSpPr/>
              <p:nvPr/>
            </p:nvSpPr>
            <p:spPr>
              <a:xfrm>
                <a:off x="2616803" y="1993077"/>
                <a:ext cx="119662" cy="827529"/>
              </a:xfrm>
              <a:custGeom>
                <a:avLst/>
                <a:gdLst>
                  <a:gd name="connsiteX0" fmla="*/ 96660 w 119662"/>
                  <a:gd name="connsiteY0" fmla="*/ 2991 h 827529"/>
                  <a:gd name="connsiteX1" fmla="*/ 22319 w 119662"/>
                  <a:gd name="connsiteY1" fmla="*/ 218582 h 827529"/>
                  <a:gd name="connsiteX2" fmla="*/ 70641 w 119662"/>
                  <a:gd name="connsiteY2" fmla="*/ 597723 h 827529"/>
                  <a:gd name="connsiteX3" fmla="*/ 52056 w 119662"/>
                  <a:gd name="connsiteY3" fmla="*/ 493645 h 827529"/>
                  <a:gd name="connsiteX4" fmla="*/ 118963 w 119662"/>
                  <a:gd name="connsiteY4" fmla="*/ 824464 h 827529"/>
                  <a:gd name="connsiteX5" fmla="*/ 81792 w 119662"/>
                  <a:gd name="connsiteY5" fmla="*/ 642328 h 827529"/>
                  <a:gd name="connsiteX6" fmla="*/ 17 w 119662"/>
                  <a:gd name="connsiteY6" fmla="*/ 370982 h 827529"/>
                  <a:gd name="connsiteX7" fmla="*/ 96660 w 119662"/>
                  <a:gd name="connsiteY7" fmla="*/ 2991 h 827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662" h="827529">
                    <a:moveTo>
                      <a:pt x="96660" y="2991"/>
                    </a:moveTo>
                    <a:cubicBezTo>
                      <a:pt x="100377" y="-22409"/>
                      <a:pt x="26655" y="119460"/>
                      <a:pt x="22319" y="218582"/>
                    </a:cubicBezTo>
                    <a:cubicBezTo>
                      <a:pt x="17983" y="317704"/>
                      <a:pt x="65685" y="551879"/>
                      <a:pt x="70641" y="597723"/>
                    </a:cubicBezTo>
                    <a:cubicBezTo>
                      <a:pt x="75597" y="643567"/>
                      <a:pt x="44002" y="455855"/>
                      <a:pt x="52056" y="493645"/>
                    </a:cubicBezTo>
                    <a:cubicBezTo>
                      <a:pt x="60110" y="531435"/>
                      <a:pt x="114007" y="799684"/>
                      <a:pt x="118963" y="824464"/>
                    </a:cubicBezTo>
                    <a:cubicBezTo>
                      <a:pt x="123919" y="849244"/>
                      <a:pt x="101616" y="717908"/>
                      <a:pt x="81792" y="642328"/>
                    </a:cubicBezTo>
                    <a:cubicBezTo>
                      <a:pt x="61968" y="566748"/>
                      <a:pt x="-1222" y="473201"/>
                      <a:pt x="17" y="370982"/>
                    </a:cubicBezTo>
                    <a:cubicBezTo>
                      <a:pt x="1256" y="268763"/>
                      <a:pt x="92943" y="28391"/>
                      <a:pt x="96660" y="29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 1100">
                <a:extLst>
                  <a:ext uri="{FF2B5EF4-FFF2-40B4-BE49-F238E27FC236}">
                    <a16:creationId xmlns:a16="http://schemas.microsoft.com/office/drawing/2014/main" id="{CE784CD6-FB37-265F-0DD8-EBAF6E249704}"/>
                  </a:ext>
                </a:extLst>
              </p:cNvPr>
              <p:cNvSpPr/>
              <p:nvPr/>
            </p:nvSpPr>
            <p:spPr>
              <a:xfrm>
                <a:off x="3947373" y="2204208"/>
                <a:ext cx="563089" cy="1251749"/>
              </a:xfrm>
              <a:custGeom>
                <a:avLst/>
                <a:gdLst>
                  <a:gd name="connsiteX0" fmla="*/ 159 w 563089"/>
                  <a:gd name="connsiteY0" fmla="*/ 16 h 1251749"/>
                  <a:gd name="connsiteX1" fmla="*/ 59632 w 563089"/>
                  <a:gd name="connsiteY1" fmla="*/ 412612 h 1251749"/>
                  <a:gd name="connsiteX2" fmla="*/ 212032 w 563089"/>
                  <a:gd name="connsiteY2" fmla="*/ 784319 h 1251749"/>
                  <a:gd name="connsiteX3" fmla="*/ 93086 w 563089"/>
                  <a:gd name="connsiteY3" fmla="*/ 613333 h 1251749"/>
                  <a:gd name="connsiteX4" fmla="*/ 286373 w 563089"/>
                  <a:gd name="connsiteY4" fmla="*/ 921851 h 1251749"/>
                  <a:gd name="connsiteX5" fmla="*/ 561437 w 563089"/>
                  <a:gd name="connsiteY5" fmla="*/ 1245236 h 1251749"/>
                  <a:gd name="connsiteX6" fmla="*/ 386734 w 563089"/>
                  <a:gd name="connsiteY6" fmla="*/ 1096553 h 1251749"/>
                  <a:gd name="connsiteX7" fmla="*/ 96803 w 563089"/>
                  <a:gd name="connsiteY7" fmla="*/ 609616 h 1251749"/>
                  <a:gd name="connsiteX8" fmla="*/ 85651 w 563089"/>
                  <a:gd name="connsiteY8" fmla="*/ 345704 h 1251749"/>
                  <a:gd name="connsiteX9" fmla="*/ 74500 w 563089"/>
                  <a:gd name="connsiteY9" fmla="*/ 427480 h 1251749"/>
                  <a:gd name="connsiteX10" fmla="*/ 159 w 563089"/>
                  <a:gd name="connsiteY10" fmla="*/ 16 h 1251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3089" h="1251749">
                    <a:moveTo>
                      <a:pt x="159" y="16"/>
                    </a:moveTo>
                    <a:cubicBezTo>
                      <a:pt x="-2319" y="-2462"/>
                      <a:pt x="24320" y="281895"/>
                      <a:pt x="59632" y="412612"/>
                    </a:cubicBezTo>
                    <a:cubicBezTo>
                      <a:pt x="94944" y="543329"/>
                      <a:pt x="206456" y="750866"/>
                      <a:pt x="212032" y="784319"/>
                    </a:cubicBezTo>
                    <a:cubicBezTo>
                      <a:pt x="217608" y="817772"/>
                      <a:pt x="80696" y="590411"/>
                      <a:pt x="93086" y="613333"/>
                    </a:cubicBezTo>
                    <a:cubicBezTo>
                      <a:pt x="105476" y="636255"/>
                      <a:pt x="208315" y="816534"/>
                      <a:pt x="286373" y="921851"/>
                    </a:cubicBezTo>
                    <a:cubicBezTo>
                      <a:pt x="364431" y="1027168"/>
                      <a:pt x="544710" y="1216119"/>
                      <a:pt x="561437" y="1245236"/>
                    </a:cubicBezTo>
                    <a:cubicBezTo>
                      <a:pt x="578164" y="1274353"/>
                      <a:pt x="464173" y="1202490"/>
                      <a:pt x="386734" y="1096553"/>
                    </a:cubicBezTo>
                    <a:cubicBezTo>
                      <a:pt x="309295" y="990616"/>
                      <a:pt x="146983" y="734757"/>
                      <a:pt x="96803" y="609616"/>
                    </a:cubicBezTo>
                    <a:cubicBezTo>
                      <a:pt x="46623" y="484475"/>
                      <a:pt x="89368" y="376060"/>
                      <a:pt x="85651" y="345704"/>
                    </a:cubicBezTo>
                    <a:cubicBezTo>
                      <a:pt x="81934" y="315348"/>
                      <a:pt x="88749" y="482617"/>
                      <a:pt x="74500" y="427480"/>
                    </a:cubicBezTo>
                    <a:cubicBezTo>
                      <a:pt x="60251" y="372343"/>
                      <a:pt x="2637" y="2494"/>
                      <a:pt x="159" y="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 1101">
                <a:extLst>
                  <a:ext uri="{FF2B5EF4-FFF2-40B4-BE49-F238E27FC236}">
                    <a16:creationId xmlns:a16="http://schemas.microsoft.com/office/drawing/2014/main" id="{5636EED2-4E38-2101-132A-169C0FADB752}"/>
                  </a:ext>
                </a:extLst>
              </p:cNvPr>
              <p:cNvSpPr/>
              <p:nvPr/>
            </p:nvSpPr>
            <p:spPr>
              <a:xfrm>
                <a:off x="3398793" y="2669634"/>
                <a:ext cx="148240" cy="392688"/>
              </a:xfrm>
              <a:custGeom>
                <a:avLst/>
                <a:gdLst>
                  <a:gd name="connsiteX0" fmla="*/ 147295 w 148240"/>
                  <a:gd name="connsiteY0" fmla="*/ 2942 h 392688"/>
                  <a:gd name="connsiteX1" fmla="*/ 54368 w 148240"/>
                  <a:gd name="connsiteY1" fmla="*/ 144190 h 392688"/>
                  <a:gd name="connsiteX2" fmla="*/ 6046 w 148240"/>
                  <a:gd name="connsiteY2" fmla="*/ 385800 h 392688"/>
                  <a:gd name="connsiteX3" fmla="*/ 9763 w 148240"/>
                  <a:gd name="connsiteY3" fmla="*/ 311459 h 392688"/>
                  <a:gd name="connsiteX4" fmla="*/ 87822 w 148240"/>
                  <a:gd name="connsiteY4" fmla="*/ 151625 h 392688"/>
                  <a:gd name="connsiteX5" fmla="*/ 102690 w 148240"/>
                  <a:gd name="connsiteY5" fmla="*/ 54981 h 392688"/>
                  <a:gd name="connsiteX6" fmla="*/ 147295 w 148240"/>
                  <a:gd name="connsiteY6" fmla="*/ 2942 h 392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8240" h="392688">
                    <a:moveTo>
                      <a:pt x="147295" y="2942"/>
                    </a:moveTo>
                    <a:cubicBezTo>
                      <a:pt x="139241" y="17810"/>
                      <a:pt x="77909" y="80380"/>
                      <a:pt x="54368" y="144190"/>
                    </a:cubicBezTo>
                    <a:cubicBezTo>
                      <a:pt x="30827" y="208000"/>
                      <a:pt x="13480" y="357922"/>
                      <a:pt x="6046" y="385800"/>
                    </a:cubicBezTo>
                    <a:cubicBezTo>
                      <a:pt x="-1388" y="413678"/>
                      <a:pt x="-3866" y="350488"/>
                      <a:pt x="9763" y="311459"/>
                    </a:cubicBezTo>
                    <a:cubicBezTo>
                      <a:pt x="23392" y="272430"/>
                      <a:pt x="72334" y="194371"/>
                      <a:pt x="87822" y="151625"/>
                    </a:cubicBezTo>
                    <a:cubicBezTo>
                      <a:pt x="103310" y="108879"/>
                      <a:pt x="95876" y="76664"/>
                      <a:pt x="102690" y="54981"/>
                    </a:cubicBezTo>
                    <a:cubicBezTo>
                      <a:pt x="109504" y="33298"/>
                      <a:pt x="155349" y="-11926"/>
                      <a:pt x="147295" y="294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 1102">
                <a:extLst>
                  <a:ext uri="{FF2B5EF4-FFF2-40B4-BE49-F238E27FC236}">
                    <a16:creationId xmlns:a16="http://schemas.microsoft.com/office/drawing/2014/main" id="{E921D1E8-0ACB-632E-CB3C-187BBB95BF77}"/>
                  </a:ext>
                </a:extLst>
              </p:cNvPr>
              <p:cNvSpPr/>
              <p:nvPr/>
            </p:nvSpPr>
            <p:spPr>
              <a:xfrm>
                <a:off x="3190784" y="2797216"/>
                <a:ext cx="207183" cy="563168"/>
              </a:xfrm>
              <a:custGeom>
                <a:avLst/>
                <a:gdLst>
                  <a:gd name="connsiteX0" fmla="*/ 206621 w 207183"/>
                  <a:gd name="connsiteY0" fmla="*/ 1740 h 563168"/>
                  <a:gd name="connsiteX1" fmla="*/ 72806 w 207183"/>
                  <a:gd name="connsiteY1" fmla="*/ 187594 h 563168"/>
                  <a:gd name="connsiteX2" fmla="*/ 54221 w 207183"/>
                  <a:gd name="connsiteY2" fmla="*/ 373447 h 563168"/>
                  <a:gd name="connsiteX3" fmla="*/ 20767 w 207183"/>
                  <a:gd name="connsiteY3" fmla="*/ 351145 h 563168"/>
                  <a:gd name="connsiteX4" fmla="*/ 2182 w 207183"/>
                  <a:gd name="connsiteY4" fmla="*/ 563018 h 563168"/>
                  <a:gd name="connsiteX5" fmla="*/ 13333 w 207183"/>
                  <a:gd name="connsiteY5" fmla="*/ 313974 h 563168"/>
                  <a:gd name="connsiteX6" fmla="*/ 117411 w 207183"/>
                  <a:gd name="connsiteY6" fmla="*/ 105818 h 563168"/>
                  <a:gd name="connsiteX7" fmla="*/ 206621 w 207183"/>
                  <a:gd name="connsiteY7" fmla="*/ 1740 h 563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183" h="563168">
                    <a:moveTo>
                      <a:pt x="206621" y="1740"/>
                    </a:moveTo>
                    <a:cubicBezTo>
                      <a:pt x="199187" y="15369"/>
                      <a:pt x="98206" y="125643"/>
                      <a:pt x="72806" y="187594"/>
                    </a:cubicBezTo>
                    <a:cubicBezTo>
                      <a:pt x="47406" y="249545"/>
                      <a:pt x="62894" y="346189"/>
                      <a:pt x="54221" y="373447"/>
                    </a:cubicBezTo>
                    <a:cubicBezTo>
                      <a:pt x="45548" y="400705"/>
                      <a:pt x="29440" y="319550"/>
                      <a:pt x="20767" y="351145"/>
                    </a:cubicBezTo>
                    <a:cubicBezTo>
                      <a:pt x="12094" y="382740"/>
                      <a:pt x="3421" y="569213"/>
                      <a:pt x="2182" y="563018"/>
                    </a:cubicBezTo>
                    <a:cubicBezTo>
                      <a:pt x="943" y="556823"/>
                      <a:pt x="-5872" y="390174"/>
                      <a:pt x="13333" y="313974"/>
                    </a:cubicBezTo>
                    <a:cubicBezTo>
                      <a:pt x="32538" y="237774"/>
                      <a:pt x="88913" y="154140"/>
                      <a:pt x="117411" y="105818"/>
                    </a:cubicBezTo>
                    <a:cubicBezTo>
                      <a:pt x="145909" y="57496"/>
                      <a:pt x="214055" y="-11889"/>
                      <a:pt x="206621" y="174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 1103">
                <a:extLst>
                  <a:ext uri="{FF2B5EF4-FFF2-40B4-BE49-F238E27FC236}">
                    <a16:creationId xmlns:a16="http://schemas.microsoft.com/office/drawing/2014/main" id="{3203F8B7-B1D1-C665-AB0B-1A6891F5E507}"/>
                  </a:ext>
                </a:extLst>
              </p:cNvPr>
              <p:cNvSpPr/>
              <p:nvPr/>
            </p:nvSpPr>
            <p:spPr>
              <a:xfrm>
                <a:off x="3603858" y="3044230"/>
                <a:ext cx="641466" cy="756572"/>
              </a:xfrm>
              <a:custGeom>
                <a:avLst/>
                <a:gdLst>
                  <a:gd name="connsiteX0" fmla="*/ 5420 w 641466"/>
                  <a:gd name="connsiteY0" fmla="*/ 53 h 756572"/>
                  <a:gd name="connsiteX1" fmla="*/ 72327 w 641466"/>
                  <a:gd name="connsiteY1" fmla="*/ 293702 h 756572"/>
                  <a:gd name="connsiteX2" fmla="*/ 514659 w 641466"/>
                  <a:gd name="connsiteY2" fmla="*/ 639390 h 756572"/>
                  <a:gd name="connsiteX3" fmla="*/ 388279 w 641466"/>
                  <a:gd name="connsiteY3" fmla="*/ 572482 h 756572"/>
                  <a:gd name="connsiteX4" fmla="*/ 637322 w 641466"/>
                  <a:gd name="connsiteY4" fmla="*/ 754619 h 756572"/>
                  <a:gd name="connsiteX5" fmla="*/ 518376 w 641466"/>
                  <a:gd name="connsiteY5" fmla="*/ 657975 h 756572"/>
                  <a:gd name="connsiteX6" fmla="*/ 194991 w 641466"/>
                  <a:gd name="connsiteY6" fmla="*/ 490707 h 756572"/>
                  <a:gd name="connsiteX7" fmla="*/ 235879 w 641466"/>
                  <a:gd name="connsiteY7" fmla="*/ 483272 h 756572"/>
                  <a:gd name="connsiteX8" fmla="*/ 124366 w 641466"/>
                  <a:gd name="connsiteY8" fmla="*/ 316004 h 756572"/>
                  <a:gd name="connsiteX9" fmla="*/ 5420 w 641466"/>
                  <a:gd name="connsiteY9" fmla="*/ 53 h 75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1466" h="756572">
                    <a:moveTo>
                      <a:pt x="5420" y="53"/>
                    </a:moveTo>
                    <a:cubicBezTo>
                      <a:pt x="-3253" y="-3664"/>
                      <a:pt x="-12546" y="187146"/>
                      <a:pt x="72327" y="293702"/>
                    </a:cubicBezTo>
                    <a:cubicBezTo>
                      <a:pt x="157200" y="400258"/>
                      <a:pt x="462000" y="592927"/>
                      <a:pt x="514659" y="639390"/>
                    </a:cubicBezTo>
                    <a:cubicBezTo>
                      <a:pt x="567318" y="685853"/>
                      <a:pt x="367835" y="553277"/>
                      <a:pt x="388279" y="572482"/>
                    </a:cubicBezTo>
                    <a:cubicBezTo>
                      <a:pt x="408723" y="591687"/>
                      <a:pt x="615639" y="740370"/>
                      <a:pt x="637322" y="754619"/>
                    </a:cubicBezTo>
                    <a:cubicBezTo>
                      <a:pt x="659005" y="768868"/>
                      <a:pt x="592098" y="701960"/>
                      <a:pt x="518376" y="657975"/>
                    </a:cubicBezTo>
                    <a:cubicBezTo>
                      <a:pt x="444654" y="613990"/>
                      <a:pt x="242074" y="519824"/>
                      <a:pt x="194991" y="490707"/>
                    </a:cubicBezTo>
                    <a:cubicBezTo>
                      <a:pt x="147908" y="461590"/>
                      <a:pt x="247650" y="512389"/>
                      <a:pt x="235879" y="483272"/>
                    </a:cubicBezTo>
                    <a:cubicBezTo>
                      <a:pt x="224108" y="454155"/>
                      <a:pt x="160298" y="392204"/>
                      <a:pt x="124366" y="316004"/>
                    </a:cubicBezTo>
                    <a:cubicBezTo>
                      <a:pt x="88434" y="239804"/>
                      <a:pt x="14093" y="3770"/>
                      <a:pt x="5420" y="5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 1104">
                <a:extLst>
                  <a:ext uri="{FF2B5EF4-FFF2-40B4-BE49-F238E27FC236}">
                    <a16:creationId xmlns:a16="http://schemas.microsoft.com/office/drawing/2014/main" id="{A2DD8293-D248-1B08-2770-40D88D317293}"/>
                  </a:ext>
                </a:extLst>
              </p:cNvPr>
              <p:cNvSpPr/>
              <p:nvPr/>
            </p:nvSpPr>
            <p:spPr>
              <a:xfrm>
                <a:off x="4374995" y="1217705"/>
                <a:ext cx="638985" cy="499156"/>
              </a:xfrm>
              <a:custGeom>
                <a:avLst/>
                <a:gdLst>
                  <a:gd name="connsiteX0" fmla="*/ 0 w 638985"/>
                  <a:gd name="connsiteY0" fmla="*/ 310012 h 499156"/>
                  <a:gd name="connsiteX1" fmla="*/ 59473 w 638985"/>
                  <a:gd name="connsiteY1" fmla="*/ 1495 h 499156"/>
                  <a:gd name="connsiteX2" fmla="*/ 301083 w 638985"/>
                  <a:gd name="connsiteY2" fmla="*/ 191066 h 499156"/>
                  <a:gd name="connsiteX3" fmla="*/ 301083 w 638985"/>
                  <a:gd name="connsiteY3" fmla="*/ 157612 h 499156"/>
                  <a:gd name="connsiteX4" fmla="*/ 579864 w 638985"/>
                  <a:gd name="connsiteY4" fmla="*/ 414090 h 499156"/>
                  <a:gd name="connsiteX5" fmla="*/ 628185 w 638985"/>
                  <a:gd name="connsiteY5" fmla="*/ 492149 h 499156"/>
                  <a:gd name="connsiteX6" fmla="*/ 431181 w 638985"/>
                  <a:gd name="connsiteY6" fmla="*/ 261690 h 499156"/>
                  <a:gd name="connsiteX7" fmla="*/ 156117 w 638985"/>
                  <a:gd name="connsiteY7" fmla="*/ 31232 h 499156"/>
                  <a:gd name="connsiteX8" fmla="*/ 59473 w 638985"/>
                  <a:gd name="connsiteY8" fmla="*/ 34949 h 499156"/>
                  <a:gd name="connsiteX9" fmla="*/ 0 w 638985"/>
                  <a:gd name="connsiteY9" fmla="*/ 310012 h 499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38985" h="499156">
                    <a:moveTo>
                      <a:pt x="0" y="310012"/>
                    </a:moveTo>
                    <a:cubicBezTo>
                      <a:pt x="0" y="304436"/>
                      <a:pt x="9292" y="21319"/>
                      <a:pt x="59473" y="1495"/>
                    </a:cubicBezTo>
                    <a:cubicBezTo>
                      <a:pt x="109654" y="-18329"/>
                      <a:pt x="260815" y="165046"/>
                      <a:pt x="301083" y="191066"/>
                    </a:cubicBezTo>
                    <a:cubicBezTo>
                      <a:pt x="341351" y="217085"/>
                      <a:pt x="254620" y="120441"/>
                      <a:pt x="301083" y="157612"/>
                    </a:cubicBezTo>
                    <a:cubicBezTo>
                      <a:pt x="347546" y="194783"/>
                      <a:pt x="525347" y="358334"/>
                      <a:pt x="579864" y="414090"/>
                    </a:cubicBezTo>
                    <a:cubicBezTo>
                      <a:pt x="634381" y="469846"/>
                      <a:pt x="652965" y="517549"/>
                      <a:pt x="628185" y="492149"/>
                    </a:cubicBezTo>
                    <a:cubicBezTo>
                      <a:pt x="603405" y="466749"/>
                      <a:pt x="509859" y="338509"/>
                      <a:pt x="431181" y="261690"/>
                    </a:cubicBezTo>
                    <a:cubicBezTo>
                      <a:pt x="352503" y="184871"/>
                      <a:pt x="218068" y="69022"/>
                      <a:pt x="156117" y="31232"/>
                    </a:cubicBezTo>
                    <a:cubicBezTo>
                      <a:pt x="94166" y="-6558"/>
                      <a:pt x="86112" y="-9036"/>
                      <a:pt x="59473" y="34949"/>
                    </a:cubicBezTo>
                    <a:cubicBezTo>
                      <a:pt x="32834" y="78934"/>
                      <a:pt x="0" y="315588"/>
                      <a:pt x="0" y="3100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 1105">
                <a:extLst>
                  <a:ext uri="{FF2B5EF4-FFF2-40B4-BE49-F238E27FC236}">
                    <a16:creationId xmlns:a16="http://schemas.microsoft.com/office/drawing/2014/main" id="{BBCB27ED-15F4-883B-D684-2C3B30260224}"/>
                  </a:ext>
                </a:extLst>
              </p:cNvPr>
              <p:cNvSpPr/>
              <p:nvPr/>
            </p:nvSpPr>
            <p:spPr>
              <a:xfrm>
                <a:off x="4552820" y="1469825"/>
                <a:ext cx="94680" cy="930971"/>
              </a:xfrm>
              <a:custGeom>
                <a:avLst/>
                <a:gdLst>
                  <a:gd name="connsiteX0" fmla="*/ 15463 w 94680"/>
                  <a:gd name="connsiteY0" fmla="*/ 2136 h 930971"/>
                  <a:gd name="connsiteX1" fmla="*/ 37765 w 94680"/>
                  <a:gd name="connsiteY1" fmla="*/ 336673 h 930971"/>
                  <a:gd name="connsiteX2" fmla="*/ 93521 w 94680"/>
                  <a:gd name="connsiteY2" fmla="*/ 663775 h 930971"/>
                  <a:gd name="connsiteX3" fmla="*/ 74936 w 94680"/>
                  <a:gd name="connsiteY3" fmla="*/ 589434 h 930971"/>
                  <a:gd name="connsiteX4" fmla="*/ 67502 w 94680"/>
                  <a:gd name="connsiteY4" fmla="*/ 927687 h 930971"/>
                  <a:gd name="connsiteX5" fmla="*/ 67502 w 94680"/>
                  <a:gd name="connsiteY5" fmla="*/ 741834 h 930971"/>
                  <a:gd name="connsiteX6" fmla="*/ 595 w 94680"/>
                  <a:gd name="connsiteY6" fmla="*/ 425882 h 930971"/>
                  <a:gd name="connsiteX7" fmla="*/ 34048 w 94680"/>
                  <a:gd name="connsiteY7" fmla="*/ 503941 h 930971"/>
                  <a:gd name="connsiteX8" fmla="*/ 15463 w 94680"/>
                  <a:gd name="connsiteY8" fmla="*/ 2136 h 93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4680" h="930971">
                    <a:moveTo>
                      <a:pt x="15463" y="2136"/>
                    </a:moveTo>
                    <a:cubicBezTo>
                      <a:pt x="16082" y="-25742"/>
                      <a:pt x="24755" y="226400"/>
                      <a:pt x="37765" y="336673"/>
                    </a:cubicBezTo>
                    <a:cubicBezTo>
                      <a:pt x="50775" y="446946"/>
                      <a:pt x="87326" y="621648"/>
                      <a:pt x="93521" y="663775"/>
                    </a:cubicBezTo>
                    <a:cubicBezTo>
                      <a:pt x="99716" y="705902"/>
                      <a:pt x="79273" y="545449"/>
                      <a:pt x="74936" y="589434"/>
                    </a:cubicBezTo>
                    <a:cubicBezTo>
                      <a:pt x="70600" y="633419"/>
                      <a:pt x="68741" y="902287"/>
                      <a:pt x="67502" y="927687"/>
                    </a:cubicBezTo>
                    <a:cubicBezTo>
                      <a:pt x="66263" y="953087"/>
                      <a:pt x="78653" y="825468"/>
                      <a:pt x="67502" y="741834"/>
                    </a:cubicBezTo>
                    <a:cubicBezTo>
                      <a:pt x="56351" y="658200"/>
                      <a:pt x="6171" y="465531"/>
                      <a:pt x="595" y="425882"/>
                    </a:cubicBezTo>
                    <a:cubicBezTo>
                      <a:pt x="-4981" y="386233"/>
                      <a:pt x="30331" y="568370"/>
                      <a:pt x="34048" y="503941"/>
                    </a:cubicBezTo>
                    <a:cubicBezTo>
                      <a:pt x="37765" y="439512"/>
                      <a:pt x="14844" y="30014"/>
                      <a:pt x="15463" y="21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 1106">
                <a:extLst>
                  <a:ext uri="{FF2B5EF4-FFF2-40B4-BE49-F238E27FC236}">
                    <a16:creationId xmlns:a16="http://schemas.microsoft.com/office/drawing/2014/main" id="{B41547AF-D2C9-72E2-AD20-112A98B17624}"/>
                  </a:ext>
                </a:extLst>
              </p:cNvPr>
              <p:cNvSpPr/>
              <p:nvPr/>
            </p:nvSpPr>
            <p:spPr>
              <a:xfrm>
                <a:off x="4700830" y="1441796"/>
                <a:ext cx="76035" cy="759243"/>
              </a:xfrm>
              <a:custGeom>
                <a:avLst/>
                <a:gdLst>
                  <a:gd name="connsiteX0" fmla="*/ 1268 w 76035"/>
                  <a:gd name="connsiteY0" fmla="*/ 41316 h 759243"/>
                  <a:gd name="connsiteX1" fmla="*/ 75609 w 76035"/>
                  <a:gd name="connsiteY1" fmla="*/ 758711 h 759243"/>
                  <a:gd name="connsiteX2" fmla="*/ 31004 w 76035"/>
                  <a:gd name="connsiteY2" fmla="*/ 156545 h 759243"/>
                  <a:gd name="connsiteX3" fmla="*/ 1268 w 76035"/>
                  <a:gd name="connsiteY3" fmla="*/ 41316 h 75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35" h="759243">
                    <a:moveTo>
                      <a:pt x="1268" y="41316"/>
                    </a:moveTo>
                    <a:cubicBezTo>
                      <a:pt x="8702" y="141677"/>
                      <a:pt x="70653" y="739506"/>
                      <a:pt x="75609" y="758711"/>
                    </a:cubicBezTo>
                    <a:cubicBezTo>
                      <a:pt x="80565" y="777916"/>
                      <a:pt x="40916" y="272394"/>
                      <a:pt x="31004" y="156545"/>
                    </a:cubicBezTo>
                    <a:cubicBezTo>
                      <a:pt x="21092" y="40696"/>
                      <a:pt x="-6166" y="-59045"/>
                      <a:pt x="1268" y="413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 1107">
                <a:extLst>
                  <a:ext uri="{FF2B5EF4-FFF2-40B4-BE49-F238E27FC236}">
                    <a16:creationId xmlns:a16="http://schemas.microsoft.com/office/drawing/2014/main" id="{26BA52A0-4CCC-E542-E182-88DD169B66A8}"/>
                  </a:ext>
                </a:extLst>
              </p:cNvPr>
              <p:cNvSpPr/>
              <p:nvPr/>
            </p:nvSpPr>
            <p:spPr>
              <a:xfrm>
                <a:off x="5047070" y="1843725"/>
                <a:ext cx="234891" cy="1041388"/>
              </a:xfrm>
              <a:custGeom>
                <a:avLst/>
                <a:gdLst>
                  <a:gd name="connsiteX0" fmla="*/ 715 w 234891"/>
                  <a:gd name="connsiteY0" fmla="*/ 3660 h 1041388"/>
                  <a:gd name="connsiteX1" fmla="*/ 164267 w 234891"/>
                  <a:gd name="connsiteY1" fmla="*/ 590958 h 1041388"/>
                  <a:gd name="connsiteX2" fmla="*/ 171701 w 234891"/>
                  <a:gd name="connsiteY2" fmla="*/ 542636 h 1041388"/>
                  <a:gd name="connsiteX3" fmla="*/ 208871 w 234891"/>
                  <a:gd name="connsiteY3" fmla="*/ 877173 h 1041388"/>
                  <a:gd name="connsiteX4" fmla="*/ 234891 w 234891"/>
                  <a:gd name="connsiteY4" fmla="*/ 1040724 h 1041388"/>
                  <a:gd name="connsiteX5" fmla="*/ 208871 w 234891"/>
                  <a:gd name="connsiteY5" fmla="*/ 821416 h 1041388"/>
                  <a:gd name="connsiteX6" fmla="*/ 167984 w 234891"/>
                  <a:gd name="connsiteY6" fmla="*/ 483163 h 1041388"/>
                  <a:gd name="connsiteX7" fmla="*/ 97359 w 234891"/>
                  <a:gd name="connsiteY7" fmla="*/ 278724 h 1041388"/>
                  <a:gd name="connsiteX8" fmla="*/ 104793 w 234891"/>
                  <a:gd name="connsiteY8" fmla="*/ 338197 h 1041388"/>
                  <a:gd name="connsiteX9" fmla="*/ 715 w 234891"/>
                  <a:gd name="connsiteY9" fmla="*/ 3660 h 104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4891" h="1041388">
                    <a:moveTo>
                      <a:pt x="715" y="3660"/>
                    </a:moveTo>
                    <a:cubicBezTo>
                      <a:pt x="10627" y="45787"/>
                      <a:pt x="135769" y="501129"/>
                      <a:pt x="164267" y="590958"/>
                    </a:cubicBezTo>
                    <a:cubicBezTo>
                      <a:pt x="192765" y="680787"/>
                      <a:pt x="164267" y="494934"/>
                      <a:pt x="171701" y="542636"/>
                    </a:cubicBezTo>
                    <a:cubicBezTo>
                      <a:pt x="179135" y="590339"/>
                      <a:pt x="198339" y="794158"/>
                      <a:pt x="208871" y="877173"/>
                    </a:cubicBezTo>
                    <a:cubicBezTo>
                      <a:pt x="219403" y="960188"/>
                      <a:pt x="234891" y="1050017"/>
                      <a:pt x="234891" y="1040724"/>
                    </a:cubicBezTo>
                    <a:cubicBezTo>
                      <a:pt x="234891" y="1031431"/>
                      <a:pt x="220022" y="914343"/>
                      <a:pt x="208871" y="821416"/>
                    </a:cubicBezTo>
                    <a:cubicBezTo>
                      <a:pt x="197720" y="728489"/>
                      <a:pt x="186569" y="573612"/>
                      <a:pt x="167984" y="483163"/>
                    </a:cubicBezTo>
                    <a:cubicBezTo>
                      <a:pt x="149399" y="392714"/>
                      <a:pt x="107891" y="302885"/>
                      <a:pt x="97359" y="278724"/>
                    </a:cubicBezTo>
                    <a:cubicBezTo>
                      <a:pt x="86827" y="254563"/>
                      <a:pt x="122759" y="380324"/>
                      <a:pt x="104793" y="338197"/>
                    </a:cubicBezTo>
                    <a:cubicBezTo>
                      <a:pt x="86827" y="296070"/>
                      <a:pt x="-9197" y="-38467"/>
                      <a:pt x="715" y="36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 1108">
                <a:extLst>
                  <a:ext uri="{FF2B5EF4-FFF2-40B4-BE49-F238E27FC236}">
                    <a16:creationId xmlns:a16="http://schemas.microsoft.com/office/drawing/2014/main" id="{1965672C-7220-A238-15D1-09497E4FEB37}"/>
                  </a:ext>
                </a:extLst>
              </p:cNvPr>
              <p:cNvSpPr/>
              <p:nvPr/>
            </p:nvSpPr>
            <p:spPr>
              <a:xfrm>
                <a:off x="4044146" y="559113"/>
                <a:ext cx="55385" cy="623505"/>
              </a:xfrm>
              <a:custGeom>
                <a:avLst/>
                <a:gdLst>
                  <a:gd name="connsiteX0" fmla="*/ 52069 w 55385"/>
                  <a:gd name="connsiteY0" fmla="*/ 9599 h 623505"/>
                  <a:gd name="connsiteX1" fmla="*/ 30 w 55385"/>
                  <a:gd name="connsiteY1" fmla="*/ 619199 h 623505"/>
                  <a:gd name="connsiteX2" fmla="*/ 44634 w 55385"/>
                  <a:gd name="connsiteY2" fmla="*/ 269794 h 623505"/>
                  <a:gd name="connsiteX3" fmla="*/ 52069 w 55385"/>
                  <a:gd name="connsiteY3" fmla="*/ 9599 h 623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85" h="623505">
                    <a:moveTo>
                      <a:pt x="52069" y="9599"/>
                    </a:moveTo>
                    <a:cubicBezTo>
                      <a:pt x="44635" y="67833"/>
                      <a:pt x="1269" y="575833"/>
                      <a:pt x="30" y="619199"/>
                    </a:cubicBezTo>
                    <a:cubicBezTo>
                      <a:pt x="-1209" y="662565"/>
                      <a:pt x="35961" y="366438"/>
                      <a:pt x="44634" y="269794"/>
                    </a:cubicBezTo>
                    <a:cubicBezTo>
                      <a:pt x="53307" y="173150"/>
                      <a:pt x="59503" y="-48635"/>
                      <a:pt x="52069" y="95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 1109">
                <a:extLst>
                  <a:ext uri="{FF2B5EF4-FFF2-40B4-BE49-F238E27FC236}">
                    <a16:creationId xmlns:a16="http://schemas.microsoft.com/office/drawing/2014/main" id="{7BB8A060-09FF-6AB4-6BE7-10FB7061D3A6}"/>
                  </a:ext>
                </a:extLst>
              </p:cNvPr>
              <p:cNvSpPr/>
              <p:nvPr/>
            </p:nvSpPr>
            <p:spPr>
              <a:xfrm>
                <a:off x="4020202" y="1577864"/>
                <a:ext cx="27754" cy="552027"/>
              </a:xfrm>
              <a:custGeom>
                <a:avLst/>
                <a:gdLst>
                  <a:gd name="connsiteX0" fmla="*/ 27691 w 27754"/>
                  <a:gd name="connsiteY0" fmla="*/ 1892 h 552027"/>
                  <a:gd name="connsiteX1" fmla="*/ 9105 w 27754"/>
                  <a:gd name="connsiteY1" fmla="*/ 358731 h 552027"/>
                  <a:gd name="connsiteX2" fmla="*/ 12822 w 27754"/>
                  <a:gd name="connsiteY2" fmla="*/ 552019 h 552027"/>
                  <a:gd name="connsiteX3" fmla="*/ 12822 w 27754"/>
                  <a:gd name="connsiteY3" fmla="*/ 366165 h 552027"/>
                  <a:gd name="connsiteX4" fmla="*/ 1671 w 27754"/>
                  <a:gd name="connsiteY4" fmla="*/ 224916 h 552027"/>
                  <a:gd name="connsiteX5" fmla="*/ 27691 w 27754"/>
                  <a:gd name="connsiteY5" fmla="*/ 1892 h 55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754" h="552027">
                    <a:moveTo>
                      <a:pt x="27691" y="1892"/>
                    </a:moveTo>
                    <a:cubicBezTo>
                      <a:pt x="28930" y="24194"/>
                      <a:pt x="11583" y="267043"/>
                      <a:pt x="9105" y="358731"/>
                    </a:cubicBezTo>
                    <a:cubicBezTo>
                      <a:pt x="6627" y="450419"/>
                      <a:pt x="12203" y="550780"/>
                      <a:pt x="12822" y="552019"/>
                    </a:cubicBezTo>
                    <a:cubicBezTo>
                      <a:pt x="13441" y="553258"/>
                      <a:pt x="14680" y="420682"/>
                      <a:pt x="12822" y="366165"/>
                    </a:cubicBezTo>
                    <a:cubicBezTo>
                      <a:pt x="10964" y="311648"/>
                      <a:pt x="-5144" y="289345"/>
                      <a:pt x="1671" y="224916"/>
                    </a:cubicBezTo>
                    <a:cubicBezTo>
                      <a:pt x="8486" y="160487"/>
                      <a:pt x="26452" y="-20410"/>
                      <a:pt x="27691" y="189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 1110">
                <a:extLst>
                  <a:ext uri="{FF2B5EF4-FFF2-40B4-BE49-F238E27FC236}">
                    <a16:creationId xmlns:a16="http://schemas.microsoft.com/office/drawing/2014/main" id="{AAFC5A15-C971-1EF3-A665-E7429DFB7A17}"/>
                  </a:ext>
                </a:extLst>
              </p:cNvPr>
              <p:cNvSpPr/>
              <p:nvPr/>
            </p:nvSpPr>
            <p:spPr>
              <a:xfrm>
                <a:off x="4106864" y="1967402"/>
                <a:ext cx="249546" cy="497760"/>
              </a:xfrm>
              <a:custGeom>
                <a:avLst/>
                <a:gdLst>
                  <a:gd name="connsiteX0" fmla="*/ 19087 w 249546"/>
                  <a:gd name="connsiteY0" fmla="*/ 162481 h 497760"/>
                  <a:gd name="connsiteX1" fmla="*/ 178921 w 249546"/>
                  <a:gd name="connsiteY1" fmla="*/ 65837 h 497760"/>
                  <a:gd name="connsiteX2" fmla="*/ 227243 w 249546"/>
                  <a:gd name="connsiteY2" fmla="*/ 2647 h 497760"/>
                  <a:gd name="connsiteX3" fmla="*/ 164053 w 249546"/>
                  <a:gd name="connsiteY3" fmla="*/ 155047 h 497760"/>
                  <a:gd name="connsiteX4" fmla="*/ 52541 w 249546"/>
                  <a:gd name="connsiteY4" fmla="*/ 285144 h 497760"/>
                  <a:gd name="connsiteX5" fmla="*/ 502 w 249546"/>
                  <a:gd name="connsiteY5" fmla="*/ 493300 h 497760"/>
                  <a:gd name="connsiteX6" fmla="*/ 41390 w 249546"/>
                  <a:gd name="connsiteY6" fmla="*/ 396657 h 497760"/>
                  <a:gd name="connsiteX7" fmla="*/ 249546 w 249546"/>
                  <a:gd name="connsiteY7" fmla="*/ 47252 h 497760"/>
                  <a:gd name="connsiteX8" fmla="*/ 19087 w 249546"/>
                  <a:gd name="connsiteY8" fmla="*/ 162481 h 497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9546" h="497760">
                    <a:moveTo>
                      <a:pt x="19087" y="162481"/>
                    </a:moveTo>
                    <a:cubicBezTo>
                      <a:pt x="7316" y="165578"/>
                      <a:pt x="144228" y="92476"/>
                      <a:pt x="178921" y="65837"/>
                    </a:cubicBezTo>
                    <a:cubicBezTo>
                      <a:pt x="213614" y="39198"/>
                      <a:pt x="229721" y="-12221"/>
                      <a:pt x="227243" y="2647"/>
                    </a:cubicBezTo>
                    <a:cubicBezTo>
                      <a:pt x="224765" y="17515"/>
                      <a:pt x="193170" y="107964"/>
                      <a:pt x="164053" y="155047"/>
                    </a:cubicBezTo>
                    <a:cubicBezTo>
                      <a:pt x="134936" y="202130"/>
                      <a:pt x="79800" y="228769"/>
                      <a:pt x="52541" y="285144"/>
                    </a:cubicBezTo>
                    <a:cubicBezTo>
                      <a:pt x="25283" y="341520"/>
                      <a:pt x="2361" y="474714"/>
                      <a:pt x="502" y="493300"/>
                    </a:cubicBezTo>
                    <a:cubicBezTo>
                      <a:pt x="-1357" y="511886"/>
                      <a:pt x="-117" y="470998"/>
                      <a:pt x="41390" y="396657"/>
                    </a:cubicBezTo>
                    <a:cubicBezTo>
                      <a:pt x="82897" y="322316"/>
                      <a:pt x="249546" y="90618"/>
                      <a:pt x="249546" y="47252"/>
                    </a:cubicBezTo>
                    <a:cubicBezTo>
                      <a:pt x="249546" y="3886"/>
                      <a:pt x="30858" y="159384"/>
                      <a:pt x="19087" y="1624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 1111">
                <a:extLst>
                  <a:ext uri="{FF2B5EF4-FFF2-40B4-BE49-F238E27FC236}">
                    <a16:creationId xmlns:a16="http://schemas.microsoft.com/office/drawing/2014/main" id="{54A4C27B-C875-2357-90DA-1410A9BD2F73}"/>
                  </a:ext>
                </a:extLst>
              </p:cNvPr>
              <p:cNvSpPr/>
              <p:nvPr/>
            </p:nvSpPr>
            <p:spPr>
              <a:xfrm>
                <a:off x="4247682" y="2297132"/>
                <a:ext cx="120153" cy="630881"/>
              </a:xfrm>
              <a:custGeom>
                <a:avLst/>
                <a:gdLst>
                  <a:gd name="connsiteX0" fmla="*/ 119879 w 120153"/>
                  <a:gd name="connsiteY0" fmla="*/ 19 h 630881"/>
                  <a:gd name="connsiteX1" fmla="*/ 38103 w 120153"/>
                  <a:gd name="connsiteY1" fmla="*/ 85512 h 630881"/>
                  <a:gd name="connsiteX2" fmla="*/ 82708 w 120153"/>
                  <a:gd name="connsiteY2" fmla="*/ 271366 h 630881"/>
                  <a:gd name="connsiteX3" fmla="*/ 30669 w 120153"/>
                  <a:gd name="connsiteY3" fmla="*/ 356858 h 630881"/>
                  <a:gd name="connsiteX4" fmla="*/ 4650 w 120153"/>
                  <a:gd name="connsiteY4" fmla="*/ 628205 h 630881"/>
                  <a:gd name="connsiteX5" fmla="*/ 8367 w 120153"/>
                  <a:gd name="connsiteY5" fmla="*/ 483239 h 630881"/>
                  <a:gd name="connsiteX6" fmla="*/ 56689 w 120153"/>
                  <a:gd name="connsiteY6" fmla="*/ 282517 h 630881"/>
                  <a:gd name="connsiteX7" fmla="*/ 23235 w 120153"/>
                  <a:gd name="connsiteY7" fmla="*/ 133834 h 630881"/>
                  <a:gd name="connsiteX8" fmla="*/ 4650 w 120153"/>
                  <a:gd name="connsiteY8" fmla="*/ 78078 h 630881"/>
                  <a:gd name="connsiteX9" fmla="*/ 119879 w 120153"/>
                  <a:gd name="connsiteY9" fmla="*/ 19 h 630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153" h="630881">
                    <a:moveTo>
                      <a:pt x="119879" y="19"/>
                    </a:moveTo>
                    <a:cubicBezTo>
                      <a:pt x="125455" y="1258"/>
                      <a:pt x="44298" y="40287"/>
                      <a:pt x="38103" y="85512"/>
                    </a:cubicBezTo>
                    <a:cubicBezTo>
                      <a:pt x="31908" y="130737"/>
                      <a:pt x="83947" y="226142"/>
                      <a:pt x="82708" y="271366"/>
                    </a:cubicBezTo>
                    <a:cubicBezTo>
                      <a:pt x="81469" y="316590"/>
                      <a:pt x="43679" y="297385"/>
                      <a:pt x="30669" y="356858"/>
                    </a:cubicBezTo>
                    <a:cubicBezTo>
                      <a:pt x="17659" y="416331"/>
                      <a:pt x="8367" y="607142"/>
                      <a:pt x="4650" y="628205"/>
                    </a:cubicBezTo>
                    <a:cubicBezTo>
                      <a:pt x="933" y="649269"/>
                      <a:pt x="-306" y="540854"/>
                      <a:pt x="8367" y="483239"/>
                    </a:cubicBezTo>
                    <a:cubicBezTo>
                      <a:pt x="17040" y="425624"/>
                      <a:pt x="54211" y="340751"/>
                      <a:pt x="56689" y="282517"/>
                    </a:cubicBezTo>
                    <a:cubicBezTo>
                      <a:pt x="59167" y="224283"/>
                      <a:pt x="31908" y="167907"/>
                      <a:pt x="23235" y="133834"/>
                    </a:cubicBezTo>
                    <a:cubicBezTo>
                      <a:pt x="14562" y="99761"/>
                      <a:pt x="-10218" y="99141"/>
                      <a:pt x="4650" y="78078"/>
                    </a:cubicBezTo>
                    <a:cubicBezTo>
                      <a:pt x="19518" y="57015"/>
                      <a:pt x="114303" y="-1220"/>
                      <a:pt x="119879" y="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 1112">
                <a:extLst>
                  <a:ext uri="{FF2B5EF4-FFF2-40B4-BE49-F238E27FC236}">
                    <a16:creationId xmlns:a16="http://schemas.microsoft.com/office/drawing/2014/main" id="{188DE330-79A8-2C50-433C-DD56711395E8}"/>
                  </a:ext>
                </a:extLst>
              </p:cNvPr>
              <p:cNvSpPr/>
              <p:nvPr/>
            </p:nvSpPr>
            <p:spPr>
              <a:xfrm>
                <a:off x="4381432" y="2615233"/>
                <a:ext cx="23521" cy="480839"/>
              </a:xfrm>
              <a:custGeom>
                <a:avLst/>
                <a:gdLst>
                  <a:gd name="connsiteX0" fmla="*/ 4714 w 23521"/>
                  <a:gd name="connsiteY0" fmla="*/ 9021 h 480839"/>
                  <a:gd name="connsiteX1" fmla="*/ 997 w 23521"/>
                  <a:gd name="connsiteY1" fmla="*/ 298952 h 480839"/>
                  <a:gd name="connsiteX2" fmla="*/ 19583 w 23521"/>
                  <a:gd name="connsiteY2" fmla="*/ 477372 h 480839"/>
                  <a:gd name="connsiteX3" fmla="*/ 19583 w 23521"/>
                  <a:gd name="connsiteY3" fmla="*/ 391879 h 480839"/>
                  <a:gd name="connsiteX4" fmla="*/ 23300 w 23521"/>
                  <a:gd name="connsiteY4" fmla="*/ 98230 h 480839"/>
                  <a:gd name="connsiteX5" fmla="*/ 4714 w 23521"/>
                  <a:gd name="connsiteY5" fmla="*/ 9021 h 480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21" h="480839">
                    <a:moveTo>
                      <a:pt x="4714" y="9021"/>
                    </a:moveTo>
                    <a:cubicBezTo>
                      <a:pt x="997" y="42475"/>
                      <a:pt x="-1481" y="220894"/>
                      <a:pt x="997" y="298952"/>
                    </a:cubicBezTo>
                    <a:cubicBezTo>
                      <a:pt x="3475" y="377010"/>
                      <a:pt x="16485" y="461884"/>
                      <a:pt x="19583" y="477372"/>
                    </a:cubicBezTo>
                    <a:cubicBezTo>
                      <a:pt x="22681" y="492860"/>
                      <a:pt x="18964" y="455069"/>
                      <a:pt x="19583" y="391879"/>
                    </a:cubicBezTo>
                    <a:cubicBezTo>
                      <a:pt x="20203" y="328689"/>
                      <a:pt x="24539" y="154605"/>
                      <a:pt x="23300" y="98230"/>
                    </a:cubicBezTo>
                    <a:cubicBezTo>
                      <a:pt x="22061" y="41855"/>
                      <a:pt x="8431" y="-24433"/>
                      <a:pt x="4714" y="902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 1113">
                <a:extLst>
                  <a:ext uri="{FF2B5EF4-FFF2-40B4-BE49-F238E27FC236}">
                    <a16:creationId xmlns:a16="http://schemas.microsoft.com/office/drawing/2014/main" id="{BD153A27-1343-E71C-2BD0-92450C7C0249}"/>
                  </a:ext>
                </a:extLst>
              </p:cNvPr>
              <p:cNvSpPr/>
              <p:nvPr/>
            </p:nvSpPr>
            <p:spPr>
              <a:xfrm>
                <a:off x="4575654" y="2899114"/>
                <a:ext cx="89285" cy="460157"/>
              </a:xfrm>
              <a:custGeom>
                <a:avLst/>
                <a:gdLst>
                  <a:gd name="connsiteX0" fmla="*/ 63 w 89285"/>
                  <a:gd name="connsiteY0" fmla="*/ 203 h 460157"/>
                  <a:gd name="connsiteX1" fmla="*/ 48385 w 89285"/>
                  <a:gd name="connsiteY1" fmla="*/ 290135 h 460157"/>
                  <a:gd name="connsiteX2" fmla="*/ 63253 w 89285"/>
                  <a:gd name="connsiteY2" fmla="*/ 449969 h 460157"/>
                  <a:gd name="connsiteX3" fmla="*/ 63253 w 89285"/>
                  <a:gd name="connsiteY3" fmla="*/ 409081 h 460157"/>
                  <a:gd name="connsiteX4" fmla="*/ 89273 w 89285"/>
                  <a:gd name="connsiteY4" fmla="*/ 126584 h 460157"/>
                  <a:gd name="connsiteX5" fmla="*/ 59536 w 89285"/>
                  <a:gd name="connsiteY5" fmla="*/ 241813 h 460157"/>
                  <a:gd name="connsiteX6" fmla="*/ 63 w 89285"/>
                  <a:gd name="connsiteY6" fmla="*/ 203 h 46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85" h="460157">
                    <a:moveTo>
                      <a:pt x="63" y="203"/>
                    </a:moveTo>
                    <a:cubicBezTo>
                      <a:pt x="-1795" y="8257"/>
                      <a:pt x="37853" y="215174"/>
                      <a:pt x="48385" y="290135"/>
                    </a:cubicBezTo>
                    <a:cubicBezTo>
                      <a:pt x="58917" y="365096"/>
                      <a:pt x="60775" y="430145"/>
                      <a:pt x="63253" y="449969"/>
                    </a:cubicBezTo>
                    <a:cubicBezTo>
                      <a:pt x="65731" y="469793"/>
                      <a:pt x="58916" y="462978"/>
                      <a:pt x="63253" y="409081"/>
                    </a:cubicBezTo>
                    <a:cubicBezTo>
                      <a:pt x="67590" y="355184"/>
                      <a:pt x="89892" y="154462"/>
                      <a:pt x="89273" y="126584"/>
                    </a:cubicBezTo>
                    <a:cubicBezTo>
                      <a:pt x="88654" y="98706"/>
                      <a:pt x="77502" y="257920"/>
                      <a:pt x="59536" y="241813"/>
                    </a:cubicBezTo>
                    <a:cubicBezTo>
                      <a:pt x="41570" y="225706"/>
                      <a:pt x="1921" y="-7851"/>
                      <a:pt x="63" y="20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 1114">
                <a:extLst>
                  <a:ext uri="{FF2B5EF4-FFF2-40B4-BE49-F238E27FC236}">
                    <a16:creationId xmlns:a16="http://schemas.microsoft.com/office/drawing/2014/main" id="{0C80FB39-9C6E-119B-6BC0-F07E8258967B}"/>
                  </a:ext>
                </a:extLst>
              </p:cNvPr>
              <p:cNvSpPr/>
              <p:nvPr/>
            </p:nvSpPr>
            <p:spPr>
              <a:xfrm>
                <a:off x="4489634" y="3003164"/>
                <a:ext cx="461836" cy="624738"/>
              </a:xfrm>
              <a:custGeom>
                <a:avLst/>
                <a:gdLst>
                  <a:gd name="connsiteX0" fmla="*/ 56346 w 461836"/>
                  <a:gd name="connsiteY0" fmla="*/ 231 h 624738"/>
                  <a:gd name="connsiteX1" fmla="*/ 78649 w 461836"/>
                  <a:gd name="connsiteY1" fmla="*/ 148914 h 624738"/>
                  <a:gd name="connsiteX2" fmla="*/ 590 w 461836"/>
                  <a:gd name="connsiteY2" fmla="*/ 230690 h 624738"/>
                  <a:gd name="connsiteX3" fmla="*/ 126971 w 461836"/>
                  <a:gd name="connsiteY3" fmla="*/ 152631 h 624738"/>
                  <a:gd name="connsiteX4" fmla="*/ 152990 w 461836"/>
                  <a:gd name="connsiteY4" fmla="*/ 386807 h 624738"/>
                  <a:gd name="connsiteX5" fmla="*/ 253351 w 461836"/>
                  <a:gd name="connsiteY5" fmla="*/ 449997 h 624738"/>
                  <a:gd name="connsiteX6" fmla="*/ 297956 w 461836"/>
                  <a:gd name="connsiteY6" fmla="*/ 416543 h 624738"/>
                  <a:gd name="connsiteX7" fmla="*/ 335127 w 461836"/>
                  <a:gd name="connsiteY7" fmla="*/ 252992 h 624738"/>
                  <a:gd name="connsiteX8" fmla="*/ 346278 w 461836"/>
                  <a:gd name="connsiteY8" fmla="*/ 449997 h 624738"/>
                  <a:gd name="connsiteX9" fmla="*/ 461507 w 461836"/>
                  <a:gd name="connsiteY9" fmla="*/ 624699 h 624738"/>
                  <a:gd name="connsiteX10" fmla="*/ 305390 w 461836"/>
                  <a:gd name="connsiteY10" fmla="*/ 464865 h 624738"/>
                  <a:gd name="connsiteX11" fmla="*/ 112103 w 461836"/>
                  <a:gd name="connsiteY11" fmla="*/ 345919 h 624738"/>
                  <a:gd name="connsiteX12" fmla="*/ 115820 w 461836"/>
                  <a:gd name="connsiteY12" fmla="*/ 163782 h 624738"/>
                  <a:gd name="connsiteX13" fmla="*/ 63781 w 461836"/>
                  <a:gd name="connsiteY13" fmla="*/ 115460 h 624738"/>
                  <a:gd name="connsiteX14" fmla="*/ 56346 w 461836"/>
                  <a:gd name="connsiteY14" fmla="*/ 231 h 62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61836" h="624738">
                    <a:moveTo>
                      <a:pt x="56346" y="231"/>
                    </a:moveTo>
                    <a:cubicBezTo>
                      <a:pt x="58824" y="5807"/>
                      <a:pt x="87942" y="110504"/>
                      <a:pt x="78649" y="148914"/>
                    </a:cubicBezTo>
                    <a:cubicBezTo>
                      <a:pt x="69356" y="187324"/>
                      <a:pt x="-7463" y="230071"/>
                      <a:pt x="590" y="230690"/>
                    </a:cubicBezTo>
                    <a:cubicBezTo>
                      <a:pt x="8643" y="231309"/>
                      <a:pt x="101571" y="126612"/>
                      <a:pt x="126971" y="152631"/>
                    </a:cubicBezTo>
                    <a:cubicBezTo>
                      <a:pt x="152371" y="178650"/>
                      <a:pt x="131927" y="337246"/>
                      <a:pt x="152990" y="386807"/>
                    </a:cubicBezTo>
                    <a:cubicBezTo>
                      <a:pt x="174053" y="436368"/>
                      <a:pt x="229190" y="445041"/>
                      <a:pt x="253351" y="449997"/>
                    </a:cubicBezTo>
                    <a:cubicBezTo>
                      <a:pt x="277512" y="454953"/>
                      <a:pt x="284327" y="449377"/>
                      <a:pt x="297956" y="416543"/>
                    </a:cubicBezTo>
                    <a:cubicBezTo>
                      <a:pt x="311585" y="383709"/>
                      <a:pt x="327073" y="247416"/>
                      <a:pt x="335127" y="252992"/>
                    </a:cubicBezTo>
                    <a:cubicBezTo>
                      <a:pt x="343181" y="258568"/>
                      <a:pt x="325215" y="388046"/>
                      <a:pt x="346278" y="449997"/>
                    </a:cubicBezTo>
                    <a:cubicBezTo>
                      <a:pt x="367341" y="511948"/>
                      <a:pt x="468322" y="622221"/>
                      <a:pt x="461507" y="624699"/>
                    </a:cubicBezTo>
                    <a:cubicBezTo>
                      <a:pt x="454692" y="627177"/>
                      <a:pt x="363624" y="511328"/>
                      <a:pt x="305390" y="464865"/>
                    </a:cubicBezTo>
                    <a:cubicBezTo>
                      <a:pt x="247156" y="418402"/>
                      <a:pt x="143698" y="396099"/>
                      <a:pt x="112103" y="345919"/>
                    </a:cubicBezTo>
                    <a:cubicBezTo>
                      <a:pt x="80508" y="295739"/>
                      <a:pt x="123874" y="202192"/>
                      <a:pt x="115820" y="163782"/>
                    </a:cubicBezTo>
                    <a:cubicBezTo>
                      <a:pt x="107766" y="125372"/>
                      <a:pt x="75552" y="139621"/>
                      <a:pt x="63781" y="115460"/>
                    </a:cubicBezTo>
                    <a:cubicBezTo>
                      <a:pt x="52010" y="91299"/>
                      <a:pt x="53868" y="-5345"/>
                      <a:pt x="56346" y="2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 1115">
                <a:extLst>
                  <a:ext uri="{FF2B5EF4-FFF2-40B4-BE49-F238E27FC236}">
                    <a16:creationId xmlns:a16="http://schemas.microsoft.com/office/drawing/2014/main" id="{E31751FD-8A15-DAA4-5AA1-F910D9F18BF9}"/>
                  </a:ext>
                </a:extLst>
              </p:cNvPr>
              <p:cNvSpPr/>
              <p:nvPr/>
            </p:nvSpPr>
            <p:spPr>
              <a:xfrm>
                <a:off x="4850780" y="3542371"/>
                <a:ext cx="554512" cy="340167"/>
              </a:xfrm>
              <a:custGeom>
                <a:avLst/>
                <a:gdLst>
                  <a:gd name="connsiteX0" fmla="*/ 0 w 554512"/>
                  <a:gd name="connsiteY0" fmla="*/ 55756 h 340167"/>
                  <a:gd name="connsiteX1" fmla="*/ 197005 w 554512"/>
                  <a:gd name="connsiteY1" fmla="*/ 3717 h 340167"/>
                  <a:gd name="connsiteX2" fmla="*/ 271347 w 554512"/>
                  <a:gd name="connsiteY2" fmla="*/ 126380 h 340167"/>
                  <a:gd name="connsiteX3" fmla="*/ 356840 w 554512"/>
                  <a:gd name="connsiteY3" fmla="*/ 148683 h 340167"/>
                  <a:gd name="connsiteX4" fmla="*/ 486937 w 554512"/>
                  <a:gd name="connsiteY4" fmla="*/ 330819 h 340167"/>
                  <a:gd name="connsiteX5" fmla="*/ 457200 w 554512"/>
                  <a:gd name="connsiteY5" fmla="*/ 297366 h 340167"/>
                  <a:gd name="connsiteX6" fmla="*/ 81776 w 554512"/>
                  <a:gd name="connsiteY6" fmla="*/ 156117 h 340167"/>
                  <a:gd name="connsiteX7" fmla="*/ 546410 w 554512"/>
                  <a:gd name="connsiteY7" fmla="*/ 304800 h 340167"/>
                  <a:gd name="connsiteX8" fmla="*/ 364274 w 554512"/>
                  <a:gd name="connsiteY8" fmla="*/ 167268 h 340167"/>
                  <a:gd name="connsiteX9" fmla="*/ 197005 w 554512"/>
                  <a:gd name="connsiteY9" fmla="*/ 0 h 340167"/>
                  <a:gd name="connsiteX10" fmla="*/ 0 w 554512"/>
                  <a:gd name="connsiteY10" fmla="*/ 55756 h 340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54512" h="340167">
                    <a:moveTo>
                      <a:pt x="0" y="55756"/>
                    </a:moveTo>
                    <a:cubicBezTo>
                      <a:pt x="0" y="56375"/>
                      <a:pt x="151781" y="-8054"/>
                      <a:pt x="197005" y="3717"/>
                    </a:cubicBezTo>
                    <a:cubicBezTo>
                      <a:pt x="242229" y="15488"/>
                      <a:pt x="244708" y="102219"/>
                      <a:pt x="271347" y="126380"/>
                    </a:cubicBezTo>
                    <a:cubicBezTo>
                      <a:pt x="297986" y="150541"/>
                      <a:pt x="320908" y="114610"/>
                      <a:pt x="356840" y="148683"/>
                    </a:cubicBezTo>
                    <a:cubicBezTo>
                      <a:pt x="392772" y="182756"/>
                      <a:pt x="470210" y="306039"/>
                      <a:pt x="486937" y="330819"/>
                    </a:cubicBezTo>
                    <a:cubicBezTo>
                      <a:pt x="503664" y="355599"/>
                      <a:pt x="524727" y="326483"/>
                      <a:pt x="457200" y="297366"/>
                    </a:cubicBezTo>
                    <a:cubicBezTo>
                      <a:pt x="389673" y="268249"/>
                      <a:pt x="66908" y="154878"/>
                      <a:pt x="81776" y="156117"/>
                    </a:cubicBezTo>
                    <a:cubicBezTo>
                      <a:pt x="96644" y="157356"/>
                      <a:pt x="499327" y="302942"/>
                      <a:pt x="546410" y="304800"/>
                    </a:cubicBezTo>
                    <a:cubicBezTo>
                      <a:pt x="593493" y="306659"/>
                      <a:pt x="422508" y="218068"/>
                      <a:pt x="364274" y="167268"/>
                    </a:cubicBezTo>
                    <a:cubicBezTo>
                      <a:pt x="306040" y="116468"/>
                      <a:pt x="254620" y="16727"/>
                      <a:pt x="197005" y="0"/>
                    </a:cubicBezTo>
                    <a:lnTo>
                      <a:pt x="0" y="55756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 1116">
                <a:extLst>
                  <a:ext uri="{FF2B5EF4-FFF2-40B4-BE49-F238E27FC236}">
                    <a16:creationId xmlns:a16="http://schemas.microsoft.com/office/drawing/2014/main" id="{1E8169A2-C51D-7EF9-5F55-BC89C32539D8}"/>
                  </a:ext>
                </a:extLst>
              </p:cNvPr>
              <p:cNvSpPr/>
              <p:nvPr/>
            </p:nvSpPr>
            <p:spPr>
              <a:xfrm>
                <a:off x="5305642" y="2183572"/>
                <a:ext cx="274418" cy="1033604"/>
              </a:xfrm>
              <a:custGeom>
                <a:avLst/>
                <a:gdLst>
                  <a:gd name="connsiteX0" fmla="*/ 9773 w 274418"/>
                  <a:gd name="connsiteY0" fmla="*/ 2067 h 1033604"/>
                  <a:gd name="connsiteX1" fmla="*/ 61812 w 274418"/>
                  <a:gd name="connsiteY1" fmla="*/ 604233 h 1033604"/>
                  <a:gd name="connsiteX2" fmla="*/ 17207 w 274418"/>
                  <a:gd name="connsiteY2" fmla="*/ 793804 h 1033604"/>
                  <a:gd name="connsiteX3" fmla="*/ 17207 w 274418"/>
                  <a:gd name="connsiteY3" fmla="*/ 771501 h 1033604"/>
                  <a:gd name="connsiteX4" fmla="*/ 225363 w 274418"/>
                  <a:gd name="connsiteY4" fmla="*/ 994526 h 1033604"/>
                  <a:gd name="connsiteX5" fmla="*/ 232797 w 274418"/>
                  <a:gd name="connsiteY5" fmla="*/ 938769 h 1033604"/>
                  <a:gd name="connsiteX6" fmla="*/ 191909 w 274418"/>
                  <a:gd name="connsiteY6" fmla="*/ 541043 h 1033604"/>
                  <a:gd name="connsiteX7" fmla="*/ 262534 w 274418"/>
                  <a:gd name="connsiteY7" fmla="*/ 890448 h 1033604"/>
                  <a:gd name="connsiteX8" fmla="*/ 251382 w 274418"/>
                  <a:gd name="connsiteY8" fmla="*/ 1031696 h 1033604"/>
                  <a:gd name="connsiteX9" fmla="*/ 43226 w 274418"/>
                  <a:gd name="connsiteY9" fmla="*/ 801238 h 1033604"/>
                  <a:gd name="connsiteX10" fmla="*/ 39509 w 274418"/>
                  <a:gd name="connsiteY10" fmla="*/ 615384 h 1033604"/>
                  <a:gd name="connsiteX11" fmla="*/ 6056 w 274418"/>
                  <a:gd name="connsiteY11" fmla="*/ 280848 h 1033604"/>
                  <a:gd name="connsiteX12" fmla="*/ 35792 w 274418"/>
                  <a:gd name="connsiteY12" fmla="*/ 403511 h 1033604"/>
                  <a:gd name="connsiteX13" fmla="*/ 9773 w 274418"/>
                  <a:gd name="connsiteY13" fmla="*/ 2067 h 1033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4418" h="1033604">
                    <a:moveTo>
                      <a:pt x="9773" y="2067"/>
                    </a:moveTo>
                    <a:cubicBezTo>
                      <a:pt x="14110" y="35521"/>
                      <a:pt x="60573" y="472277"/>
                      <a:pt x="61812" y="604233"/>
                    </a:cubicBezTo>
                    <a:cubicBezTo>
                      <a:pt x="63051" y="736189"/>
                      <a:pt x="24641" y="765926"/>
                      <a:pt x="17207" y="793804"/>
                    </a:cubicBezTo>
                    <a:cubicBezTo>
                      <a:pt x="9773" y="821682"/>
                      <a:pt x="-17486" y="738047"/>
                      <a:pt x="17207" y="771501"/>
                    </a:cubicBezTo>
                    <a:cubicBezTo>
                      <a:pt x="51900" y="804955"/>
                      <a:pt x="189431" y="966648"/>
                      <a:pt x="225363" y="994526"/>
                    </a:cubicBezTo>
                    <a:cubicBezTo>
                      <a:pt x="261295" y="1022404"/>
                      <a:pt x="238373" y="1014349"/>
                      <a:pt x="232797" y="938769"/>
                    </a:cubicBezTo>
                    <a:cubicBezTo>
                      <a:pt x="227221" y="863189"/>
                      <a:pt x="186953" y="549096"/>
                      <a:pt x="191909" y="541043"/>
                    </a:cubicBezTo>
                    <a:cubicBezTo>
                      <a:pt x="196865" y="532990"/>
                      <a:pt x="252622" y="808673"/>
                      <a:pt x="262534" y="890448"/>
                    </a:cubicBezTo>
                    <a:cubicBezTo>
                      <a:pt x="272446" y="972224"/>
                      <a:pt x="287933" y="1046564"/>
                      <a:pt x="251382" y="1031696"/>
                    </a:cubicBezTo>
                    <a:cubicBezTo>
                      <a:pt x="214831" y="1016828"/>
                      <a:pt x="78538" y="870623"/>
                      <a:pt x="43226" y="801238"/>
                    </a:cubicBezTo>
                    <a:cubicBezTo>
                      <a:pt x="7914" y="731853"/>
                      <a:pt x="45704" y="702116"/>
                      <a:pt x="39509" y="615384"/>
                    </a:cubicBezTo>
                    <a:cubicBezTo>
                      <a:pt x="33314" y="528652"/>
                      <a:pt x="6675" y="316160"/>
                      <a:pt x="6056" y="280848"/>
                    </a:cubicBezTo>
                    <a:cubicBezTo>
                      <a:pt x="5437" y="245536"/>
                      <a:pt x="33314" y="455550"/>
                      <a:pt x="35792" y="403511"/>
                    </a:cubicBezTo>
                    <a:cubicBezTo>
                      <a:pt x="38270" y="351472"/>
                      <a:pt x="5436" y="-31387"/>
                      <a:pt x="9773" y="206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 1117">
                <a:extLst>
                  <a:ext uri="{FF2B5EF4-FFF2-40B4-BE49-F238E27FC236}">
                    <a16:creationId xmlns:a16="http://schemas.microsoft.com/office/drawing/2014/main" id="{6BEA96DA-519B-B54E-1E7F-8DE1DB15E37C}"/>
                  </a:ext>
                </a:extLst>
              </p:cNvPr>
              <p:cNvSpPr/>
              <p:nvPr/>
            </p:nvSpPr>
            <p:spPr>
              <a:xfrm>
                <a:off x="4477717" y="2451671"/>
                <a:ext cx="1362636" cy="1471303"/>
              </a:xfrm>
              <a:custGeom>
                <a:avLst/>
                <a:gdLst>
                  <a:gd name="connsiteX0" fmla="*/ 8790 w 1362636"/>
                  <a:gd name="connsiteY0" fmla="*/ 9031 h 1471303"/>
                  <a:gd name="connsiteX1" fmla="*/ 465990 w 1362636"/>
                  <a:gd name="connsiteY1" fmla="*/ 295246 h 1471303"/>
                  <a:gd name="connsiteX2" fmla="*/ 900888 w 1362636"/>
                  <a:gd name="connsiteY2" fmla="*/ 826788 h 1471303"/>
                  <a:gd name="connsiteX3" fmla="*/ 874868 w 1362636"/>
                  <a:gd name="connsiteY3" fmla="*/ 748729 h 1471303"/>
                  <a:gd name="connsiteX4" fmla="*/ 1157366 w 1362636"/>
                  <a:gd name="connsiteY4" fmla="*/ 1135305 h 1471303"/>
                  <a:gd name="connsiteX5" fmla="*/ 1201971 w 1362636"/>
                  <a:gd name="connsiteY5" fmla="*/ 1213363 h 1471303"/>
                  <a:gd name="connsiteX6" fmla="*/ 1361805 w 1362636"/>
                  <a:gd name="connsiteY6" fmla="*/ 1469841 h 1471303"/>
                  <a:gd name="connsiteX7" fmla="*/ 1242859 w 1362636"/>
                  <a:gd name="connsiteY7" fmla="*/ 1291422 h 1471303"/>
                  <a:gd name="connsiteX8" fmla="*/ 815395 w 1362636"/>
                  <a:gd name="connsiteY8" fmla="*/ 771031 h 1471303"/>
                  <a:gd name="connsiteX9" fmla="*/ 391649 w 1362636"/>
                  <a:gd name="connsiteY9" fmla="*/ 250641 h 1471303"/>
                  <a:gd name="connsiteX10" fmla="*/ 179776 w 1362636"/>
                  <a:gd name="connsiteY10" fmla="*/ 87090 h 1471303"/>
                  <a:gd name="connsiteX11" fmla="*/ 8790 w 1362636"/>
                  <a:gd name="connsiteY11" fmla="*/ 9031 h 1471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62636" h="1471303">
                    <a:moveTo>
                      <a:pt x="8790" y="9031"/>
                    </a:moveTo>
                    <a:cubicBezTo>
                      <a:pt x="56492" y="43724"/>
                      <a:pt x="317307" y="158953"/>
                      <a:pt x="465990" y="295246"/>
                    </a:cubicBezTo>
                    <a:cubicBezTo>
                      <a:pt x="614673" y="431539"/>
                      <a:pt x="832742" y="751208"/>
                      <a:pt x="900888" y="826788"/>
                    </a:cubicBezTo>
                    <a:cubicBezTo>
                      <a:pt x="969034" y="902368"/>
                      <a:pt x="832122" y="697310"/>
                      <a:pt x="874868" y="748729"/>
                    </a:cubicBezTo>
                    <a:cubicBezTo>
                      <a:pt x="917614" y="800148"/>
                      <a:pt x="1102849" y="1057866"/>
                      <a:pt x="1157366" y="1135305"/>
                    </a:cubicBezTo>
                    <a:cubicBezTo>
                      <a:pt x="1211883" y="1212744"/>
                      <a:pt x="1167898" y="1157607"/>
                      <a:pt x="1201971" y="1213363"/>
                    </a:cubicBezTo>
                    <a:cubicBezTo>
                      <a:pt x="1236044" y="1269119"/>
                      <a:pt x="1354990" y="1456831"/>
                      <a:pt x="1361805" y="1469841"/>
                    </a:cubicBezTo>
                    <a:cubicBezTo>
                      <a:pt x="1368620" y="1482851"/>
                      <a:pt x="1333927" y="1407890"/>
                      <a:pt x="1242859" y="1291422"/>
                    </a:cubicBezTo>
                    <a:cubicBezTo>
                      <a:pt x="1151791" y="1174954"/>
                      <a:pt x="815395" y="771031"/>
                      <a:pt x="815395" y="771031"/>
                    </a:cubicBezTo>
                    <a:cubicBezTo>
                      <a:pt x="673527" y="597568"/>
                      <a:pt x="497585" y="364631"/>
                      <a:pt x="391649" y="250641"/>
                    </a:cubicBezTo>
                    <a:cubicBezTo>
                      <a:pt x="285713" y="136651"/>
                      <a:pt x="239249" y="126119"/>
                      <a:pt x="179776" y="87090"/>
                    </a:cubicBezTo>
                    <a:cubicBezTo>
                      <a:pt x="120303" y="48061"/>
                      <a:pt x="-38912" y="-25662"/>
                      <a:pt x="8790" y="90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 1118">
                <a:extLst>
                  <a:ext uri="{FF2B5EF4-FFF2-40B4-BE49-F238E27FC236}">
                    <a16:creationId xmlns:a16="http://schemas.microsoft.com/office/drawing/2014/main" id="{9BDBB420-D220-D373-1FF0-73759CD9EC63}"/>
                  </a:ext>
                </a:extLst>
              </p:cNvPr>
              <p:cNvSpPr/>
              <p:nvPr/>
            </p:nvSpPr>
            <p:spPr>
              <a:xfrm>
                <a:off x="5233126" y="4136970"/>
                <a:ext cx="948427" cy="646918"/>
              </a:xfrm>
              <a:custGeom>
                <a:avLst/>
                <a:gdLst>
                  <a:gd name="connsiteX0" fmla="*/ 100874 w 948427"/>
                  <a:gd name="connsiteY0" fmla="*/ 132 h 646918"/>
                  <a:gd name="connsiteX1" fmla="*/ 33967 w 948427"/>
                  <a:gd name="connsiteY1" fmla="*/ 271479 h 646918"/>
                  <a:gd name="connsiteX2" fmla="*/ 253274 w 948427"/>
                  <a:gd name="connsiteY2" fmla="*/ 453615 h 646918"/>
                  <a:gd name="connsiteX3" fmla="*/ 123176 w 948427"/>
                  <a:gd name="connsiteY3" fmla="*/ 379274 h 646918"/>
                  <a:gd name="connsiteX4" fmla="*/ 420542 w 948427"/>
                  <a:gd name="connsiteY4" fmla="*/ 397859 h 646918"/>
                  <a:gd name="connsiteX5" fmla="*/ 647284 w 948427"/>
                  <a:gd name="connsiteY5" fmla="*/ 427596 h 646918"/>
                  <a:gd name="connsiteX6" fmla="*/ 714191 w 948427"/>
                  <a:gd name="connsiteY6" fmla="*/ 472201 h 646918"/>
                  <a:gd name="connsiteX7" fmla="*/ 632415 w 948427"/>
                  <a:gd name="connsiteY7" fmla="*/ 431313 h 646918"/>
                  <a:gd name="connsiteX8" fmla="*/ 948367 w 948427"/>
                  <a:gd name="connsiteY8" fmla="*/ 646903 h 646918"/>
                  <a:gd name="connsiteX9" fmla="*/ 654718 w 948427"/>
                  <a:gd name="connsiteY9" fmla="*/ 442464 h 646918"/>
                  <a:gd name="connsiteX10" fmla="*/ 182650 w 948427"/>
                  <a:gd name="connsiteY10" fmla="*/ 394142 h 646918"/>
                  <a:gd name="connsiteX11" fmla="*/ 56269 w 948427"/>
                  <a:gd name="connsiteY11" fmla="*/ 316084 h 646918"/>
                  <a:gd name="connsiteX12" fmla="*/ 7947 w 948427"/>
                  <a:gd name="connsiteY12" fmla="*/ 197137 h 646918"/>
                  <a:gd name="connsiteX13" fmla="*/ 11664 w 948427"/>
                  <a:gd name="connsiteY13" fmla="*/ 234308 h 646918"/>
                  <a:gd name="connsiteX14" fmla="*/ 100874 w 948427"/>
                  <a:gd name="connsiteY14" fmla="*/ 132 h 646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8427" h="646918">
                    <a:moveTo>
                      <a:pt x="100874" y="132"/>
                    </a:moveTo>
                    <a:cubicBezTo>
                      <a:pt x="104591" y="6327"/>
                      <a:pt x="8567" y="195899"/>
                      <a:pt x="33967" y="271479"/>
                    </a:cubicBezTo>
                    <a:cubicBezTo>
                      <a:pt x="59367" y="347059"/>
                      <a:pt x="238406" y="435649"/>
                      <a:pt x="253274" y="453615"/>
                    </a:cubicBezTo>
                    <a:cubicBezTo>
                      <a:pt x="268142" y="471581"/>
                      <a:pt x="95298" y="388567"/>
                      <a:pt x="123176" y="379274"/>
                    </a:cubicBezTo>
                    <a:cubicBezTo>
                      <a:pt x="151054" y="369981"/>
                      <a:pt x="333191" y="389805"/>
                      <a:pt x="420542" y="397859"/>
                    </a:cubicBezTo>
                    <a:cubicBezTo>
                      <a:pt x="507893" y="405913"/>
                      <a:pt x="598342" y="415206"/>
                      <a:pt x="647284" y="427596"/>
                    </a:cubicBezTo>
                    <a:cubicBezTo>
                      <a:pt x="696226" y="439986"/>
                      <a:pt x="716669" y="471582"/>
                      <a:pt x="714191" y="472201"/>
                    </a:cubicBezTo>
                    <a:cubicBezTo>
                      <a:pt x="711713" y="472821"/>
                      <a:pt x="593386" y="402196"/>
                      <a:pt x="632415" y="431313"/>
                    </a:cubicBezTo>
                    <a:cubicBezTo>
                      <a:pt x="671444" y="460430"/>
                      <a:pt x="944650" y="645045"/>
                      <a:pt x="948367" y="646903"/>
                    </a:cubicBezTo>
                    <a:cubicBezTo>
                      <a:pt x="952084" y="648761"/>
                      <a:pt x="782337" y="484591"/>
                      <a:pt x="654718" y="442464"/>
                    </a:cubicBezTo>
                    <a:cubicBezTo>
                      <a:pt x="527099" y="400337"/>
                      <a:pt x="282392" y="415205"/>
                      <a:pt x="182650" y="394142"/>
                    </a:cubicBezTo>
                    <a:cubicBezTo>
                      <a:pt x="82908" y="373079"/>
                      <a:pt x="85386" y="348918"/>
                      <a:pt x="56269" y="316084"/>
                    </a:cubicBezTo>
                    <a:cubicBezTo>
                      <a:pt x="27152" y="283250"/>
                      <a:pt x="15381" y="210766"/>
                      <a:pt x="7947" y="197137"/>
                    </a:cubicBezTo>
                    <a:cubicBezTo>
                      <a:pt x="513" y="183508"/>
                      <a:pt x="-6921" y="262186"/>
                      <a:pt x="11664" y="234308"/>
                    </a:cubicBezTo>
                    <a:cubicBezTo>
                      <a:pt x="30249" y="206430"/>
                      <a:pt x="97157" y="-6063"/>
                      <a:pt x="100874" y="1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 1119">
                <a:extLst>
                  <a:ext uri="{FF2B5EF4-FFF2-40B4-BE49-F238E27FC236}">
                    <a16:creationId xmlns:a16="http://schemas.microsoft.com/office/drawing/2014/main" id="{B329DD52-81FB-0E91-1053-D6A8CF3CAEC8}"/>
                  </a:ext>
                </a:extLst>
              </p:cNvPr>
              <p:cNvSpPr/>
              <p:nvPr/>
            </p:nvSpPr>
            <p:spPr>
              <a:xfrm>
                <a:off x="5686601" y="3746438"/>
                <a:ext cx="833230" cy="603458"/>
              </a:xfrm>
              <a:custGeom>
                <a:avLst/>
                <a:gdLst>
                  <a:gd name="connsiteX0" fmla="*/ 521 w 833230"/>
                  <a:gd name="connsiteY0" fmla="*/ 372 h 603458"/>
                  <a:gd name="connsiteX1" fmla="*/ 219828 w 833230"/>
                  <a:gd name="connsiteY1" fmla="*/ 282869 h 603458"/>
                  <a:gd name="connsiteX2" fmla="*/ 78579 w 833230"/>
                  <a:gd name="connsiteY2" fmla="*/ 275435 h 603458"/>
                  <a:gd name="connsiteX3" fmla="*/ 483740 w 833230"/>
                  <a:gd name="connsiteY3" fmla="*/ 294021 h 603458"/>
                  <a:gd name="connsiteX4" fmla="*/ 584101 w 833230"/>
                  <a:gd name="connsiteY4" fmla="*/ 394382 h 603458"/>
                  <a:gd name="connsiteX5" fmla="*/ 498609 w 833230"/>
                  <a:gd name="connsiteY5" fmla="*/ 386947 h 603458"/>
                  <a:gd name="connsiteX6" fmla="*/ 662160 w 833230"/>
                  <a:gd name="connsiteY6" fmla="*/ 528196 h 603458"/>
                  <a:gd name="connsiteX7" fmla="*/ 833145 w 833230"/>
                  <a:gd name="connsiteY7" fmla="*/ 602538 h 603458"/>
                  <a:gd name="connsiteX8" fmla="*/ 639858 w 833230"/>
                  <a:gd name="connsiteY8" fmla="*/ 479874 h 603458"/>
                  <a:gd name="connsiteX9" fmla="*/ 480023 w 833230"/>
                  <a:gd name="connsiteY9" fmla="*/ 401816 h 603458"/>
                  <a:gd name="connsiteX10" fmla="*/ 550648 w 833230"/>
                  <a:gd name="connsiteY10" fmla="*/ 401816 h 603458"/>
                  <a:gd name="connsiteX11" fmla="*/ 539497 w 833230"/>
                  <a:gd name="connsiteY11" fmla="*/ 312606 h 603458"/>
                  <a:gd name="connsiteX12" fmla="*/ 383379 w 833230"/>
                  <a:gd name="connsiteY12" fmla="*/ 279152 h 603458"/>
                  <a:gd name="connsiteX13" fmla="*/ 108316 w 833230"/>
                  <a:gd name="connsiteY13" fmla="*/ 286586 h 603458"/>
                  <a:gd name="connsiteX14" fmla="*/ 156638 w 833230"/>
                  <a:gd name="connsiteY14" fmla="*/ 223396 h 603458"/>
                  <a:gd name="connsiteX15" fmla="*/ 521 w 833230"/>
                  <a:gd name="connsiteY15" fmla="*/ 372 h 6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3230" h="603458">
                    <a:moveTo>
                      <a:pt x="521" y="372"/>
                    </a:moveTo>
                    <a:cubicBezTo>
                      <a:pt x="11053" y="10284"/>
                      <a:pt x="206818" y="237025"/>
                      <a:pt x="219828" y="282869"/>
                    </a:cubicBezTo>
                    <a:cubicBezTo>
                      <a:pt x="232838" y="328713"/>
                      <a:pt x="78579" y="275435"/>
                      <a:pt x="78579" y="275435"/>
                    </a:cubicBezTo>
                    <a:cubicBezTo>
                      <a:pt x="122564" y="277294"/>
                      <a:pt x="399486" y="274197"/>
                      <a:pt x="483740" y="294021"/>
                    </a:cubicBezTo>
                    <a:cubicBezTo>
                      <a:pt x="567994" y="313846"/>
                      <a:pt x="581623" y="378894"/>
                      <a:pt x="584101" y="394382"/>
                    </a:cubicBezTo>
                    <a:cubicBezTo>
                      <a:pt x="586579" y="409870"/>
                      <a:pt x="485599" y="364645"/>
                      <a:pt x="498609" y="386947"/>
                    </a:cubicBezTo>
                    <a:cubicBezTo>
                      <a:pt x="511619" y="409249"/>
                      <a:pt x="606404" y="492264"/>
                      <a:pt x="662160" y="528196"/>
                    </a:cubicBezTo>
                    <a:cubicBezTo>
                      <a:pt x="717916" y="564128"/>
                      <a:pt x="836862" y="610592"/>
                      <a:pt x="833145" y="602538"/>
                    </a:cubicBezTo>
                    <a:cubicBezTo>
                      <a:pt x="829428" y="594484"/>
                      <a:pt x="698712" y="513328"/>
                      <a:pt x="639858" y="479874"/>
                    </a:cubicBezTo>
                    <a:cubicBezTo>
                      <a:pt x="581004" y="446420"/>
                      <a:pt x="494891" y="414826"/>
                      <a:pt x="480023" y="401816"/>
                    </a:cubicBezTo>
                    <a:cubicBezTo>
                      <a:pt x="465155" y="388806"/>
                      <a:pt x="540736" y="416684"/>
                      <a:pt x="550648" y="401816"/>
                    </a:cubicBezTo>
                    <a:cubicBezTo>
                      <a:pt x="560560" y="386948"/>
                      <a:pt x="567375" y="333050"/>
                      <a:pt x="539497" y="312606"/>
                    </a:cubicBezTo>
                    <a:cubicBezTo>
                      <a:pt x="511619" y="292162"/>
                      <a:pt x="455242" y="283489"/>
                      <a:pt x="383379" y="279152"/>
                    </a:cubicBezTo>
                    <a:cubicBezTo>
                      <a:pt x="311516" y="274815"/>
                      <a:pt x="146106" y="295879"/>
                      <a:pt x="108316" y="286586"/>
                    </a:cubicBezTo>
                    <a:cubicBezTo>
                      <a:pt x="70526" y="277293"/>
                      <a:pt x="170887" y="265523"/>
                      <a:pt x="156638" y="223396"/>
                    </a:cubicBezTo>
                    <a:cubicBezTo>
                      <a:pt x="142389" y="181269"/>
                      <a:pt x="-10011" y="-9540"/>
                      <a:pt x="521" y="3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 1120">
                <a:extLst>
                  <a:ext uri="{FF2B5EF4-FFF2-40B4-BE49-F238E27FC236}">
                    <a16:creationId xmlns:a16="http://schemas.microsoft.com/office/drawing/2014/main" id="{15E2B1C1-3060-4FFC-FB01-602808EA2082}"/>
                  </a:ext>
                </a:extLst>
              </p:cNvPr>
              <p:cNvSpPr/>
              <p:nvPr/>
            </p:nvSpPr>
            <p:spPr>
              <a:xfrm>
                <a:off x="5641248" y="3995239"/>
                <a:ext cx="84830" cy="187400"/>
              </a:xfrm>
              <a:custGeom>
                <a:avLst/>
                <a:gdLst>
                  <a:gd name="connsiteX0" fmla="*/ 83045 w 84830"/>
                  <a:gd name="connsiteY0" fmla="*/ 615 h 187400"/>
                  <a:gd name="connsiteX1" fmla="*/ 57025 w 84830"/>
                  <a:gd name="connsiteY1" fmla="*/ 149298 h 187400"/>
                  <a:gd name="connsiteX2" fmla="*/ 49591 w 84830"/>
                  <a:gd name="connsiteY2" fmla="*/ 186468 h 187400"/>
                  <a:gd name="connsiteX3" fmla="*/ 57025 w 84830"/>
                  <a:gd name="connsiteY3" fmla="*/ 123278 h 187400"/>
                  <a:gd name="connsiteX4" fmla="*/ 1269 w 84830"/>
                  <a:gd name="connsiteY4" fmla="*/ 97259 h 187400"/>
                  <a:gd name="connsiteX5" fmla="*/ 83045 w 84830"/>
                  <a:gd name="connsiteY5" fmla="*/ 615 h 18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830" h="187400">
                    <a:moveTo>
                      <a:pt x="83045" y="615"/>
                    </a:moveTo>
                    <a:cubicBezTo>
                      <a:pt x="92337" y="9288"/>
                      <a:pt x="62601" y="118323"/>
                      <a:pt x="57025" y="149298"/>
                    </a:cubicBezTo>
                    <a:cubicBezTo>
                      <a:pt x="51449" y="180273"/>
                      <a:pt x="49591" y="190805"/>
                      <a:pt x="49591" y="186468"/>
                    </a:cubicBezTo>
                    <a:cubicBezTo>
                      <a:pt x="49591" y="182131"/>
                      <a:pt x="65079" y="138146"/>
                      <a:pt x="57025" y="123278"/>
                    </a:cubicBezTo>
                    <a:cubicBezTo>
                      <a:pt x="48971" y="108410"/>
                      <a:pt x="-9263" y="117083"/>
                      <a:pt x="1269" y="97259"/>
                    </a:cubicBezTo>
                    <a:cubicBezTo>
                      <a:pt x="11801" y="77435"/>
                      <a:pt x="73753" y="-8058"/>
                      <a:pt x="83045" y="6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 1121">
                <a:extLst>
                  <a:ext uri="{FF2B5EF4-FFF2-40B4-BE49-F238E27FC236}">
                    <a16:creationId xmlns:a16="http://schemas.microsoft.com/office/drawing/2014/main" id="{C1B93425-E66E-3E4E-42BA-B1A4C6945192}"/>
                  </a:ext>
                </a:extLst>
              </p:cNvPr>
              <p:cNvSpPr/>
              <p:nvPr/>
            </p:nvSpPr>
            <p:spPr>
              <a:xfrm>
                <a:off x="5433311" y="4252262"/>
                <a:ext cx="386965" cy="194485"/>
              </a:xfrm>
              <a:custGeom>
                <a:avLst/>
                <a:gdLst>
                  <a:gd name="connsiteX0" fmla="*/ 160884 w 386965"/>
                  <a:gd name="connsiteY0" fmla="*/ 70 h 194485"/>
                  <a:gd name="connsiteX1" fmla="*/ 108845 w 386965"/>
                  <a:gd name="connsiteY1" fmla="*/ 85562 h 194485"/>
                  <a:gd name="connsiteX2" fmla="*/ 164601 w 386965"/>
                  <a:gd name="connsiteY2" fmla="*/ 145036 h 194485"/>
                  <a:gd name="connsiteX3" fmla="*/ 4767 w 386965"/>
                  <a:gd name="connsiteY3" fmla="*/ 193358 h 194485"/>
                  <a:gd name="connsiteX4" fmla="*/ 380191 w 386965"/>
                  <a:gd name="connsiteY4" fmla="*/ 178489 h 194485"/>
                  <a:gd name="connsiteX5" fmla="*/ 238943 w 386965"/>
                  <a:gd name="connsiteY5" fmla="*/ 171055 h 194485"/>
                  <a:gd name="connsiteX6" fmla="*/ 142299 w 386965"/>
                  <a:gd name="connsiteY6" fmla="*/ 126450 h 194485"/>
                  <a:gd name="connsiteX7" fmla="*/ 97694 w 386965"/>
                  <a:gd name="connsiteY7" fmla="*/ 100431 h 194485"/>
                  <a:gd name="connsiteX8" fmla="*/ 160884 w 386965"/>
                  <a:gd name="connsiteY8" fmla="*/ 70 h 1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965" h="194485">
                    <a:moveTo>
                      <a:pt x="160884" y="70"/>
                    </a:moveTo>
                    <a:cubicBezTo>
                      <a:pt x="162743" y="-2408"/>
                      <a:pt x="108226" y="61401"/>
                      <a:pt x="108845" y="85562"/>
                    </a:cubicBezTo>
                    <a:cubicBezTo>
                      <a:pt x="109464" y="109723"/>
                      <a:pt x="181947" y="127070"/>
                      <a:pt x="164601" y="145036"/>
                    </a:cubicBezTo>
                    <a:cubicBezTo>
                      <a:pt x="147255" y="163002"/>
                      <a:pt x="-31165" y="187783"/>
                      <a:pt x="4767" y="193358"/>
                    </a:cubicBezTo>
                    <a:cubicBezTo>
                      <a:pt x="40699" y="198933"/>
                      <a:pt x="341162" y="182206"/>
                      <a:pt x="380191" y="178489"/>
                    </a:cubicBezTo>
                    <a:cubicBezTo>
                      <a:pt x="419220" y="174772"/>
                      <a:pt x="278592" y="179728"/>
                      <a:pt x="238943" y="171055"/>
                    </a:cubicBezTo>
                    <a:cubicBezTo>
                      <a:pt x="199294" y="162382"/>
                      <a:pt x="165841" y="138221"/>
                      <a:pt x="142299" y="126450"/>
                    </a:cubicBezTo>
                    <a:cubicBezTo>
                      <a:pt x="118757" y="114679"/>
                      <a:pt x="97075" y="115919"/>
                      <a:pt x="97694" y="100431"/>
                    </a:cubicBezTo>
                    <a:cubicBezTo>
                      <a:pt x="98313" y="84943"/>
                      <a:pt x="159025" y="2548"/>
                      <a:pt x="160884" y="7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 1122">
                <a:extLst>
                  <a:ext uri="{FF2B5EF4-FFF2-40B4-BE49-F238E27FC236}">
                    <a16:creationId xmlns:a16="http://schemas.microsoft.com/office/drawing/2014/main" id="{5EC26FED-F492-272B-D555-1CB5D9A74A57}"/>
                  </a:ext>
                </a:extLst>
              </p:cNvPr>
              <p:cNvSpPr/>
              <p:nvPr/>
            </p:nvSpPr>
            <p:spPr>
              <a:xfrm>
                <a:off x="5778537" y="4337768"/>
                <a:ext cx="374565" cy="398358"/>
              </a:xfrm>
              <a:custGeom>
                <a:avLst/>
                <a:gdLst>
                  <a:gd name="connsiteX0" fmla="*/ 139043 w 374565"/>
                  <a:gd name="connsiteY0" fmla="*/ 56 h 398358"/>
                  <a:gd name="connsiteX1" fmla="*/ 142761 w 374565"/>
                  <a:gd name="connsiteY1" fmla="*/ 119003 h 398358"/>
                  <a:gd name="connsiteX2" fmla="*/ 213385 w 374565"/>
                  <a:gd name="connsiteY2" fmla="*/ 252817 h 398358"/>
                  <a:gd name="connsiteX3" fmla="*/ 153912 w 374565"/>
                  <a:gd name="connsiteY3" fmla="*/ 193344 h 398358"/>
                  <a:gd name="connsiteX4" fmla="*/ 369502 w 374565"/>
                  <a:gd name="connsiteY4" fmla="*/ 394066 h 398358"/>
                  <a:gd name="connsiteX5" fmla="*/ 287726 w 374565"/>
                  <a:gd name="connsiteY5" fmla="*/ 316008 h 398358"/>
                  <a:gd name="connsiteX6" fmla="*/ 79570 w 374565"/>
                  <a:gd name="connsiteY6" fmla="*/ 145022 h 398358"/>
                  <a:gd name="connsiteX7" fmla="*/ 1512 w 374565"/>
                  <a:gd name="connsiteY7" fmla="*/ 133871 h 398358"/>
                  <a:gd name="connsiteX8" fmla="*/ 139043 w 374565"/>
                  <a:gd name="connsiteY8" fmla="*/ 152456 h 398358"/>
                  <a:gd name="connsiteX9" fmla="*/ 109307 w 374565"/>
                  <a:gd name="connsiteY9" fmla="*/ 133871 h 398358"/>
                  <a:gd name="connsiteX10" fmla="*/ 139043 w 374565"/>
                  <a:gd name="connsiteY10" fmla="*/ 56 h 39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4565" h="398358">
                    <a:moveTo>
                      <a:pt x="139043" y="56"/>
                    </a:moveTo>
                    <a:cubicBezTo>
                      <a:pt x="144619" y="-2422"/>
                      <a:pt x="130371" y="76876"/>
                      <a:pt x="142761" y="119003"/>
                    </a:cubicBezTo>
                    <a:cubicBezTo>
                      <a:pt x="155151" y="161130"/>
                      <a:pt x="211527" y="240427"/>
                      <a:pt x="213385" y="252817"/>
                    </a:cubicBezTo>
                    <a:cubicBezTo>
                      <a:pt x="215243" y="265207"/>
                      <a:pt x="127892" y="169803"/>
                      <a:pt x="153912" y="193344"/>
                    </a:cubicBezTo>
                    <a:cubicBezTo>
                      <a:pt x="179932" y="216886"/>
                      <a:pt x="347200" y="373622"/>
                      <a:pt x="369502" y="394066"/>
                    </a:cubicBezTo>
                    <a:cubicBezTo>
                      <a:pt x="391804" y="414510"/>
                      <a:pt x="336048" y="357515"/>
                      <a:pt x="287726" y="316008"/>
                    </a:cubicBezTo>
                    <a:cubicBezTo>
                      <a:pt x="239404" y="274501"/>
                      <a:pt x="127272" y="175378"/>
                      <a:pt x="79570" y="145022"/>
                    </a:cubicBezTo>
                    <a:cubicBezTo>
                      <a:pt x="31868" y="114666"/>
                      <a:pt x="-8400" y="132632"/>
                      <a:pt x="1512" y="133871"/>
                    </a:cubicBezTo>
                    <a:cubicBezTo>
                      <a:pt x="11424" y="135110"/>
                      <a:pt x="121077" y="152456"/>
                      <a:pt x="139043" y="152456"/>
                    </a:cubicBezTo>
                    <a:cubicBezTo>
                      <a:pt x="157009" y="152456"/>
                      <a:pt x="104351" y="154315"/>
                      <a:pt x="109307" y="133871"/>
                    </a:cubicBezTo>
                    <a:cubicBezTo>
                      <a:pt x="114263" y="113427"/>
                      <a:pt x="133467" y="2534"/>
                      <a:pt x="139043" y="5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 1123">
                <a:extLst>
                  <a:ext uri="{FF2B5EF4-FFF2-40B4-BE49-F238E27FC236}">
                    <a16:creationId xmlns:a16="http://schemas.microsoft.com/office/drawing/2014/main" id="{06D5C872-A133-C0AD-3886-6BEAB9DB4DA2}"/>
                  </a:ext>
                </a:extLst>
              </p:cNvPr>
              <p:cNvSpPr/>
              <p:nvPr/>
            </p:nvSpPr>
            <p:spPr>
              <a:xfrm>
                <a:off x="5813924" y="2712868"/>
                <a:ext cx="564485" cy="1281884"/>
              </a:xfrm>
              <a:custGeom>
                <a:avLst/>
                <a:gdLst>
                  <a:gd name="connsiteX0" fmla="*/ 7013 w 564485"/>
                  <a:gd name="connsiteY0" fmla="*/ 15464 h 1281884"/>
                  <a:gd name="connsiteX1" fmla="*/ 393588 w 564485"/>
                  <a:gd name="connsiteY1" fmla="*/ 862956 h 1281884"/>
                  <a:gd name="connsiteX2" fmla="*/ 375003 w 564485"/>
                  <a:gd name="connsiteY2" fmla="*/ 796049 h 1281884"/>
                  <a:gd name="connsiteX3" fmla="*/ 490232 w 564485"/>
                  <a:gd name="connsiteY3" fmla="*/ 1156605 h 1281884"/>
                  <a:gd name="connsiteX4" fmla="*/ 560856 w 564485"/>
                  <a:gd name="connsiteY4" fmla="*/ 1275552 h 1281884"/>
                  <a:gd name="connsiteX5" fmla="*/ 534837 w 564485"/>
                  <a:gd name="connsiteY5" fmla="*/ 1208644 h 1281884"/>
                  <a:gd name="connsiteX6" fmla="*/ 371286 w 564485"/>
                  <a:gd name="connsiteY6" fmla="*/ 740293 h 1281884"/>
                  <a:gd name="connsiteX7" fmla="*/ 163130 w 564485"/>
                  <a:gd name="connsiteY7" fmla="*/ 346283 h 1281884"/>
                  <a:gd name="connsiteX8" fmla="*/ 7013 w 564485"/>
                  <a:gd name="connsiteY8" fmla="*/ 15464 h 1281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485" h="1281884">
                    <a:moveTo>
                      <a:pt x="7013" y="15464"/>
                    </a:moveTo>
                    <a:cubicBezTo>
                      <a:pt x="45423" y="101576"/>
                      <a:pt x="332256" y="732858"/>
                      <a:pt x="393588" y="862956"/>
                    </a:cubicBezTo>
                    <a:cubicBezTo>
                      <a:pt x="454920" y="993054"/>
                      <a:pt x="358896" y="747108"/>
                      <a:pt x="375003" y="796049"/>
                    </a:cubicBezTo>
                    <a:cubicBezTo>
                      <a:pt x="391110" y="844990"/>
                      <a:pt x="459257" y="1076688"/>
                      <a:pt x="490232" y="1156605"/>
                    </a:cubicBezTo>
                    <a:cubicBezTo>
                      <a:pt x="521207" y="1236522"/>
                      <a:pt x="553422" y="1266879"/>
                      <a:pt x="560856" y="1275552"/>
                    </a:cubicBezTo>
                    <a:cubicBezTo>
                      <a:pt x="568290" y="1284225"/>
                      <a:pt x="566432" y="1297854"/>
                      <a:pt x="534837" y="1208644"/>
                    </a:cubicBezTo>
                    <a:cubicBezTo>
                      <a:pt x="503242" y="1119434"/>
                      <a:pt x="433237" y="884020"/>
                      <a:pt x="371286" y="740293"/>
                    </a:cubicBezTo>
                    <a:cubicBezTo>
                      <a:pt x="309335" y="596566"/>
                      <a:pt x="228798" y="467088"/>
                      <a:pt x="163130" y="346283"/>
                    </a:cubicBezTo>
                    <a:cubicBezTo>
                      <a:pt x="97462" y="225478"/>
                      <a:pt x="-31397" y="-70648"/>
                      <a:pt x="7013" y="154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 1124">
                <a:extLst>
                  <a:ext uri="{FF2B5EF4-FFF2-40B4-BE49-F238E27FC236}">
                    <a16:creationId xmlns:a16="http://schemas.microsoft.com/office/drawing/2014/main" id="{2FECA799-2558-B8D9-B93E-1F37CF74068E}"/>
                  </a:ext>
                </a:extLst>
              </p:cNvPr>
              <p:cNvSpPr/>
              <p:nvPr/>
            </p:nvSpPr>
            <p:spPr>
              <a:xfrm>
                <a:off x="6059803" y="2463655"/>
                <a:ext cx="704753" cy="420292"/>
              </a:xfrm>
              <a:custGeom>
                <a:avLst/>
                <a:gdLst>
                  <a:gd name="connsiteX0" fmla="*/ 694119 w 704753"/>
                  <a:gd name="connsiteY0" fmla="*/ 11916 h 420292"/>
                  <a:gd name="connsiteX1" fmla="*/ 523134 w 704753"/>
                  <a:gd name="connsiteY1" fmla="*/ 257243 h 420292"/>
                  <a:gd name="connsiteX2" fmla="*/ 437641 w 704753"/>
                  <a:gd name="connsiteY2" fmla="*/ 339018 h 420292"/>
                  <a:gd name="connsiteX3" fmla="*/ 39914 w 704753"/>
                  <a:gd name="connsiteY3" fmla="*/ 413360 h 420292"/>
                  <a:gd name="connsiteX4" fmla="*/ 13895 w 704753"/>
                  <a:gd name="connsiteY4" fmla="*/ 417077 h 420292"/>
                  <a:gd name="connsiteX5" fmla="*/ 389319 w 704753"/>
                  <a:gd name="connsiteY5" fmla="*/ 376189 h 420292"/>
                  <a:gd name="connsiteX6" fmla="*/ 485963 w 704753"/>
                  <a:gd name="connsiteY6" fmla="*/ 365038 h 420292"/>
                  <a:gd name="connsiteX7" fmla="*/ 467377 w 704753"/>
                  <a:gd name="connsiteY7" fmla="*/ 290696 h 420292"/>
                  <a:gd name="connsiteX8" fmla="*/ 660665 w 704753"/>
                  <a:gd name="connsiteY8" fmla="*/ 63955 h 420292"/>
                  <a:gd name="connsiteX9" fmla="*/ 694119 w 704753"/>
                  <a:gd name="connsiteY9" fmla="*/ 11916 h 420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4753" h="420292">
                    <a:moveTo>
                      <a:pt x="694119" y="11916"/>
                    </a:moveTo>
                    <a:cubicBezTo>
                      <a:pt x="671197" y="44131"/>
                      <a:pt x="565880" y="202726"/>
                      <a:pt x="523134" y="257243"/>
                    </a:cubicBezTo>
                    <a:cubicBezTo>
                      <a:pt x="480388" y="311760"/>
                      <a:pt x="518178" y="312999"/>
                      <a:pt x="437641" y="339018"/>
                    </a:cubicBezTo>
                    <a:cubicBezTo>
                      <a:pt x="357104" y="365038"/>
                      <a:pt x="110538" y="400350"/>
                      <a:pt x="39914" y="413360"/>
                    </a:cubicBezTo>
                    <a:cubicBezTo>
                      <a:pt x="-30710" y="426370"/>
                      <a:pt x="13895" y="417077"/>
                      <a:pt x="13895" y="417077"/>
                    </a:cubicBezTo>
                    <a:lnTo>
                      <a:pt x="389319" y="376189"/>
                    </a:lnTo>
                    <a:cubicBezTo>
                      <a:pt x="467997" y="367516"/>
                      <a:pt x="472953" y="379287"/>
                      <a:pt x="485963" y="365038"/>
                    </a:cubicBezTo>
                    <a:cubicBezTo>
                      <a:pt x="498973" y="350789"/>
                      <a:pt x="438260" y="340876"/>
                      <a:pt x="467377" y="290696"/>
                    </a:cubicBezTo>
                    <a:cubicBezTo>
                      <a:pt x="496494" y="240516"/>
                      <a:pt x="619777" y="109799"/>
                      <a:pt x="660665" y="63955"/>
                    </a:cubicBezTo>
                    <a:cubicBezTo>
                      <a:pt x="701553" y="18111"/>
                      <a:pt x="717041" y="-20299"/>
                      <a:pt x="694119" y="119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 1125">
                <a:extLst>
                  <a:ext uri="{FF2B5EF4-FFF2-40B4-BE49-F238E27FC236}">
                    <a16:creationId xmlns:a16="http://schemas.microsoft.com/office/drawing/2014/main" id="{F0A04CF9-1B14-2F1F-ACF6-33CFF93B2ECD}"/>
                  </a:ext>
                </a:extLst>
              </p:cNvPr>
              <p:cNvSpPr/>
              <p:nvPr/>
            </p:nvSpPr>
            <p:spPr>
              <a:xfrm>
                <a:off x="7295731" y="1263744"/>
                <a:ext cx="851944" cy="78119"/>
              </a:xfrm>
              <a:custGeom>
                <a:avLst/>
                <a:gdLst>
                  <a:gd name="connsiteX0" fmla="*/ 4601 w 851944"/>
                  <a:gd name="connsiteY0" fmla="*/ 78119 h 78119"/>
                  <a:gd name="connsiteX1" fmla="*/ 844659 w 851944"/>
                  <a:gd name="connsiteY1" fmla="*/ 14929 h 78119"/>
                  <a:gd name="connsiteX2" fmla="*/ 417196 w 851944"/>
                  <a:gd name="connsiteY2" fmla="*/ 61 h 78119"/>
                  <a:gd name="connsiteX3" fmla="*/ 502689 w 851944"/>
                  <a:gd name="connsiteY3" fmla="*/ 14929 h 78119"/>
                  <a:gd name="connsiteX4" fmla="*/ 4601 w 851944"/>
                  <a:gd name="connsiteY4" fmla="*/ 78119 h 7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1944" h="78119">
                    <a:moveTo>
                      <a:pt x="4601" y="78119"/>
                    </a:moveTo>
                    <a:cubicBezTo>
                      <a:pt x="61596" y="78119"/>
                      <a:pt x="775893" y="27939"/>
                      <a:pt x="844659" y="14929"/>
                    </a:cubicBezTo>
                    <a:cubicBezTo>
                      <a:pt x="913425" y="1919"/>
                      <a:pt x="474191" y="61"/>
                      <a:pt x="417196" y="61"/>
                    </a:cubicBezTo>
                    <a:cubicBezTo>
                      <a:pt x="360201" y="61"/>
                      <a:pt x="567738" y="-1798"/>
                      <a:pt x="502689" y="14929"/>
                    </a:cubicBezTo>
                    <a:cubicBezTo>
                      <a:pt x="437640" y="31656"/>
                      <a:pt x="-52394" y="78119"/>
                      <a:pt x="4601" y="781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 1126">
                <a:extLst>
                  <a:ext uri="{FF2B5EF4-FFF2-40B4-BE49-F238E27FC236}">
                    <a16:creationId xmlns:a16="http://schemas.microsoft.com/office/drawing/2014/main" id="{3585B27B-E7EC-AF45-D3D3-E406F18A306C}"/>
                  </a:ext>
                </a:extLst>
              </p:cNvPr>
              <p:cNvSpPr/>
              <p:nvPr/>
            </p:nvSpPr>
            <p:spPr>
              <a:xfrm>
                <a:off x="5920523" y="1988083"/>
                <a:ext cx="929927" cy="522967"/>
              </a:xfrm>
              <a:custGeom>
                <a:avLst/>
                <a:gdLst>
                  <a:gd name="connsiteX0" fmla="*/ 8209 w 929927"/>
                  <a:gd name="connsiteY0" fmla="*/ 506073 h 522967"/>
                  <a:gd name="connsiteX1" fmla="*/ 443106 w 929927"/>
                  <a:gd name="connsiteY1" fmla="*/ 476337 h 522967"/>
                  <a:gd name="connsiteX2" fmla="*/ 918892 w 929927"/>
                  <a:gd name="connsiteY2" fmla="*/ 11702 h 522967"/>
                  <a:gd name="connsiteX3" fmla="*/ 751623 w 929927"/>
                  <a:gd name="connsiteY3" fmla="*/ 167819 h 522967"/>
                  <a:gd name="connsiteX4" fmla="*/ 450540 w 929927"/>
                  <a:gd name="connsiteY4" fmla="*/ 476337 h 522967"/>
                  <a:gd name="connsiteX5" fmla="*/ 179194 w 929927"/>
                  <a:gd name="connsiteY5" fmla="*/ 520941 h 522967"/>
                  <a:gd name="connsiteX6" fmla="*/ 8209 w 929927"/>
                  <a:gd name="connsiteY6" fmla="*/ 506073 h 52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9927" h="522967">
                    <a:moveTo>
                      <a:pt x="8209" y="506073"/>
                    </a:moveTo>
                    <a:cubicBezTo>
                      <a:pt x="52194" y="498639"/>
                      <a:pt x="291325" y="558732"/>
                      <a:pt x="443106" y="476337"/>
                    </a:cubicBezTo>
                    <a:cubicBezTo>
                      <a:pt x="594887" y="393942"/>
                      <a:pt x="867473" y="63122"/>
                      <a:pt x="918892" y="11702"/>
                    </a:cubicBezTo>
                    <a:cubicBezTo>
                      <a:pt x="970311" y="-39718"/>
                      <a:pt x="829682" y="90380"/>
                      <a:pt x="751623" y="167819"/>
                    </a:cubicBezTo>
                    <a:cubicBezTo>
                      <a:pt x="673564" y="245258"/>
                      <a:pt x="545945" y="417483"/>
                      <a:pt x="450540" y="476337"/>
                    </a:cubicBezTo>
                    <a:cubicBezTo>
                      <a:pt x="355135" y="535191"/>
                      <a:pt x="250438" y="513507"/>
                      <a:pt x="179194" y="520941"/>
                    </a:cubicBezTo>
                    <a:cubicBezTo>
                      <a:pt x="107950" y="528375"/>
                      <a:pt x="-35776" y="513507"/>
                      <a:pt x="8209" y="50607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 1127">
                <a:extLst>
                  <a:ext uri="{FF2B5EF4-FFF2-40B4-BE49-F238E27FC236}">
                    <a16:creationId xmlns:a16="http://schemas.microsoft.com/office/drawing/2014/main" id="{8C90B8A6-4EE2-3D07-5F3E-9E1EEF59A484}"/>
                  </a:ext>
                </a:extLst>
              </p:cNvPr>
              <p:cNvSpPr/>
              <p:nvPr/>
            </p:nvSpPr>
            <p:spPr>
              <a:xfrm>
                <a:off x="6165546" y="2262463"/>
                <a:ext cx="639974" cy="432363"/>
              </a:xfrm>
              <a:custGeom>
                <a:avLst/>
                <a:gdLst>
                  <a:gd name="connsiteX0" fmla="*/ 4795 w 639974"/>
                  <a:gd name="connsiteY0" fmla="*/ 424981 h 432363"/>
                  <a:gd name="connsiteX1" fmla="*/ 335615 w 639974"/>
                  <a:gd name="connsiteY1" fmla="*/ 302317 h 432363"/>
                  <a:gd name="connsiteX2" fmla="*/ 629264 w 639974"/>
                  <a:gd name="connsiteY2" fmla="*/ 12386 h 432363"/>
                  <a:gd name="connsiteX3" fmla="*/ 554922 w 639974"/>
                  <a:gd name="connsiteY3" fmla="*/ 90444 h 432363"/>
                  <a:gd name="connsiteX4" fmla="*/ 354200 w 639974"/>
                  <a:gd name="connsiteY4" fmla="*/ 424981 h 432363"/>
                  <a:gd name="connsiteX5" fmla="*/ 461995 w 639974"/>
                  <a:gd name="connsiteY5" fmla="*/ 179654 h 432363"/>
                  <a:gd name="connsiteX6" fmla="*/ 331898 w 639974"/>
                  <a:gd name="connsiteY6" fmla="*/ 302317 h 432363"/>
                  <a:gd name="connsiteX7" fmla="*/ 153478 w 639974"/>
                  <a:gd name="connsiteY7" fmla="*/ 406396 h 432363"/>
                  <a:gd name="connsiteX8" fmla="*/ 4795 w 639974"/>
                  <a:gd name="connsiteY8" fmla="*/ 424981 h 432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9974" h="432363">
                    <a:moveTo>
                      <a:pt x="4795" y="424981"/>
                    </a:moveTo>
                    <a:cubicBezTo>
                      <a:pt x="35151" y="407635"/>
                      <a:pt x="231537" y="371083"/>
                      <a:pt x="335615" y="302317"/>
                    </a:cubicBezTo>
                    <a:cubicBezTo>
                      <a:pt x="439693" y="233551"/>
                      <a:pt x="592713" y="47698"/>
                      <a:pt x="629264" y="12386"/>
                    </a:cubicBezTo>
                    <a:cubicBezTo>
                      <a:pt x="665815" y="-22926"/>
                      <a:pt x="600766" y="21678"/>
                      <a:pt x="554922" y="90444"/>
                    </a:cubicBezTo>
                    <a:cubicBezTo>
                      <a:pt x="509078" y="159210"/>
                      <a:pt x="369688" y="410113"/>
                      <a:pt x="354200" y="424981"/>
                    </a:cubicBezTo>
                    <a:cubicBezTo>
                      <a:pt x="338712" y="439849"/>
                      <a:pt x="465712" y="200098"/>
                      <a:pt x="461995" y="179654"/>
                    </a:cubicBezTo>
                    <a:cubicBezTo>
                      <a:pt x="458278" y="159210"/>
                      <a:pt x="383317" y="264527"/>
                      <a:pt x="331898" y="302317"/>
                    </a:cubicBezTo>
                    <a:cubicBezTo>
                      <a:pt x="280479" y="340107"/>
                      <a:pt x="211093" y="386571"/>
                      <a:pt x="153478" y="406396"/>
                    </a:cubicBezTo>
                    <a:cubicBezTo>
                      <a:pt x="95863" y="426221"/>
                      <a:pt x="-25561" y="442327"/>
                      <a:pt x="4795" y="4249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 1128">
                <a:extLst>
                  <a:ext uri="{FF2B5EF4-FFF2-40B4-BE49-F238E27FC236}">
                    <a16:creationId xmlns:a16="http://schemas.microsoft.com/office/drawing/2014/main" id="{540B494B-CD96-2B28-0798-1C80E2E6E442}"/>
                  </a:ext>
                </a:extLst>
              </p:cNvPr>
              <p:cNvSpPr/>
              <p:nvPr/>
            </p:nvSpPr>
            <p:spPr>
              <a:xfrm>
                <a:off x="6985240" y="1416458"/>
                <a:ext cx="759405" cy="652595"/>
              </a:xfrm>
              <a:custGeom>
                <a:avLst/>
                <a:gdLst>
                  <a:gd name="connsiteX0" fmla="*/ 757423 w 759405"/>
                  <a:gd name="connsiteY0" fmla="*/ 3464 h 652595"/>
                  <a:gd name="connsiteX1" fmla="*/ 177560 w 759405"/>
                  <a:gd name="connsiteY1" fmla="*/ 315698 h 652595"/>
                  <a:gd name="connsiteX2" fmla="*/ 14009 w 759405"/>
                  <a:gd name="connsiteY2" fmla="*/ 642801 h 652595"/>
                  <a:gd name="connsiteX3" fmla="*/ 47462 w 759405"/>
                  <a:gd name="connsiteY3" fmla="*/ 531288 h 652595"/>
                  <a:gd name="connsiteX4" fmla="*/ 355980 w 759405"/>
                  <a:gd name="connsiteY4" fmla="*/ 170732 h 652595"/>
                  <a:gd name="connsiteX5" fmla="*/ 757423 w 759405"/>
                  <a:gd name="connsiteY5" fmla="*/ 3464 h 652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9405" h="652595">
                    <a:moveTo>
                      <a:pt x="757423" y="3464"/>
                    </a:moveTo>
                    <a:cubicBezTo>
                      <a:pt x="727686" y="27625"/>
                      <a:pt x="301462" y="209142"/>
                      <a:pt x="177560" y="315698"/>
                    </a:cubicBezTo>
                    <a:cubicBezTo>
                      <a:pt x="53658" y="422254"/>
                      <a:pt x="35692" y="606869"/>
                      <a:pt x="14009" y="642801"/>
                    </a:cubicBezTo>
                    <a:cubicBezTo>
                      <a:pt x="-7674" y="678733"/>
                      <a:pt x="-9533" y="609966"/>
                      <a:pt x="47462" y="531288"/>
                    </a:cubicBezTo>
                    <a:cubicBezTo>
                      <a:pt x="104457" y="452610"/>
                      <a:pt x="237653" y="254986"/>
                      <a:pt x="355980" y="170732"/>
                    </a:cubicBezTo>
                    <a:cubicBezTo>
                      <a:pt x="474307" y="86478"/>
                      <a:pt x="787160" y="-20697"/>
                      <a:pt x="757423" y="34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 1129">
                <a:extLst>
                  <a:ext uri="{FF2B5EF4-FFF2-40B4-BE49-F238E27FC236}">
                    <a16:creationId xmlns:a16="http://schemas.microsoft.com/office/drawing/2014/main" id="{DA4A57FC-69A1-CE07-2FC9-21D51CD87706}"/>
                  </a:ext>
                </a:extLst>
              </p:cNvPr>
              <p:cNvSpPr/>
              <p:nvPr/>
            </p:nvSpPr>
            <p:spPr>
              <a:xfrm>
                <a:off x="6644137" y="2391487"/>
                <a:ext cx="480030" cy="739113"/>
              </a:xfrm>
              <a:custGeom>
                <a:avLst/>
                <a:gdLst>
                  <a:gd name="connsiteX0" fmla="*/ 425736 w 480030"/>
                  <a:gd name="connsiteY0" fmla="*/ 2308 h 739113"/>
                  <a:gd name="connsiteX1" fmla="*/ 340243 w 480030"/>
                  <a:gd name="connsiteY1" fmla="*/ 340562 h 739113"/>
                  <a:gd name="connsiteX2" fmla="*/ 273336 w 480030"/>
                  <a:gd name="connsiteY2" fmla="*/ 466942 h 739113"/>
                  <a:gd name="connsiteX3" fmla="*/ 20575 w 480030"/>
                  <a:gd name="connsiteY3" fmla="*/ 715986 h 739113"/>
                  <a:gd name="connsiteX4" fmla="*/ 65180 w 480030"/>
                  <a:gd name="connsiteY4" fmla="*/ 671381 h 739113"/>
                  <a:gd name="connsiteX5" fmla="*/ 462907 w 480030"/>
                  <a:gd name="connsiteY5" fmla="*/ 214181 h 739113"/>
                  <a:gd name="connsiteX6" fmla="*/ 410868 w 480030"/>
                  <a:gd name="connsiteY6" fmla="*/ 191879 h 739113"/>
                  <a:gd name="connsiteX7" fmla="*/ 425736 w 480030"/>
                  <a:gd name="connsiteY7" fmla="*/ 2308 h 739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0030" h="739113">
                    <a:moveTo>
                      <a:pt x="425736" y="2308"/>
                    </a:moveTo>
                    <a:cubicBezTo>
                      <a:pt x="413965" y="27088"/>
                      <a:pt x="365643" y="263123"/>
                      <a:pt x="340243" y="340562"/>
                    </a:cubicBezTo>
                    <a:cubicBezTo>
                      <a:pt x="314843" y="418001"/>
                      <a:pt x="326614" y="404371"/>
                      <a:pt x="273336" y="466942"/>
                    </a:cubicBezTo>
                    <a:cubicBezTo>
                      <a:pt x="220058" y="529513"/>
                      <a:pt x="55268" y="681913"/>
                      <a:pt x="20575" y="715986"/>
                    </a:cubicBezTo>
                    <a:cubicBezTo>
                      <a:pt x="-14118" y="750059"/>
                      <a:pt x="-8542" y="755015"/>
                      <a:pt x="65180" y="671381"/>
                    </a:cubicBezTo>
                    <a:cubicBezTo>
                      <a:pt x="138902" y="587747"/>
                      <a:pt x="405292" y="294098"/>
                      <a:pt x="462907" y="214181"/>
                    </a:cubicBezTo>
                    <a:cubicBezTo>
                      <a:pt x="520522" y="134264"/>
                      <a:pt x="414585" y="224094"/>
                      <a:pt x="410868" y="191879"/>
                    </a:cubicBezTo>
                    <a:cubicBezTo>
                      <a:pt x="407151" y="159664"/>
                      <a:pt x="437507" y="-22472"/>
                      <a:pt x="425736" y="230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 1130">
                <a:extLst>
                  <a:ext uri="{FF2B5EF4-FFF2-40B4-BE49-F238E27FC236}">
                    <a16:creationId xmlns:a16="http://schemas.microsoft.com/office/drawing/2014/main" id="{BF2A134B-71DF-32EF-C733-A7C832136D4C}"/>
                  </a:ext>
                </a:extLst>
              </p:cNvPr>
              <p:cNvSpPr/>
              <p:nvPr/>
            </p:nvSpPr>
            <p:spPr>
              <a:xfrm>
                <a:off x="6092243" y="3728215"/>
                <a:ext cx="637633" cy="783102"/>
              </a:xfrm>
              <a:custGeom>
                <a:avLst/>
                <a:gdLst>
                  <a:gd name="connsiteX0" fmla="*/ 40 w 637633"/>
                  <a:gd name="connsiteY0" fmla="*/ 9 h 783102"/>
                  <a:gd name="connsiteX1" fmla="*/ 431220 w 637633"/>
                  <a:gd name="connsiteY1" fmla="*/ 368000 h 783102"/>
                  <a:gd name="connsiteX2" fmla="*/ 516713 w 637633"/>
                  <a:gd name="connsiteY2" fmla="*/ 460926 h 783102"/>
                  <a:gd name="connsiteX3" fmla="*/ 576186 w 637633"/>
                  <a:gd name="connsiteY3" fmla="*/ 565005 h 783102"/>
                  <a:gd name="connsiteX4" fmla="*/ 631942 w 637633"/>
                  <a:gd name="connsiteY4" fmla="*/ 780595 h 783102"/>
                  <a:gd name="connsiteX5" fmla="*/ 628225 w 637633"/>
                  <a:gd name="connsiteY5" fmla="*/ 672800 h 783102"/>
                  <a:gd name="connsiteX6" fmla="*/ 565035 w 637633"/>
                  <a:gd name="connsiteY6" fmla="*/ 524117 h 783102"/>
                  <a:gd name="connsiteX7" fmla="*/ 457240 w 637633"/>
                  <a:gd name="connsiteY7" fmla="*/ 356848 h 783102"/>
                  <a:gd name="connsiteX8" fmla="*/ 40 w 637633"/>
                  <a:gd name="connsiteY8" fmla="*/ 9 h 783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7633" h="783102">
                    <a:moveTo>
                      <a:pt x="40" y="9"/>
                    </a:moveTo>
                    <a:cubicBezTo>
                      <a:pt x="-4297" y="1868"/>
                      <a:pt x="345108" y="291181"/>
                      <a:pt x="431220" y="368000"/>
                    </a:cubicBezTo>
                    <a:cubicBezTo>
                      <a:pt x="517332" y="444819"/>
                      <a:pt x="492552" y="428092"/>
                      <a:pt x="516713" y="460926"/>
                    </a:cubicBezTo>
                    <a:cubicBezTo>
                      <a:pt x="540874" y="493760"/>
                      <a:pt x="556981" y="511727"/>
                      <a:pt x="576186" y="565005"/>
                    </a:cubicBezTo>
                    <a:cubicBezTo>
                      <a:pt x="595391" y="618283"/>
                      <a:pt x="623269" y="762629"/>
                      <a:pt x="631942" y="780595"/>
                    </a:cubicBezTo>
                    <a:cubicBezTo>
                      <a:pt x="640615" y="798561"/>
                      <a:pt x="639376" y="715546"/>
                      <a:pt x="628225" y="672800"/>
                    </a:cubicBezTo>
                    <a:cubicBezTo>
                      <a:pt x="617074" y="630054"/>
                      <a:pt x="593533" y="576776"/>
                      <a:pt x="565035" y="524117"/>
                    </a:cubicBezTo>
                    <a:cubicBezTo>
                      <a:pt x="536538" y="471458"/>
                      <a:pt x="545830" y="442960"/>
                      <a:pt x="457240" y="356848"/>
                    </a:cubicBezTo>
                    <a:cubicBezTo>
                      <a:pt x="368650" y="270736"/>
                      <a:pt x="4377" y="-1850"/>
                      <a:pt x="40" y="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 1131">
                <a:extLst>
                  <a:ext uri="{FF2B5EF4-FFF2-40B4-BE49-F238E27FC236}">
                    <a16:creationId xmlns:a16="http://schemas.microsoft.com/office/drawing/2014/main" id="{8BCC332B-9DD3-CD18-D2D5-E682617A8D6C}"/>
                  </a:ext>
                </a:extLst>
              </p:cNvPr>
              <p:cNvSpPr/>
              <p:nvPr/>
            </p:nvSpPr>
            <p:spPr>
              <a:xfrm>
                <a:off x="6571783" y="4040221"/>
                <a:ext cx="272342" cy="416554"/>
              </a:xfrm>
              <a:custGeom>
                <a:avLst/>
                <a:gdLst>
                  <a:gd name="connsiteX0" fmla="*/ 2 w 272342"/>
                  <a:gd name="connsiteY0" fmla="*/ 238 h 416554"/>
                  <a:gd name="connsiteX1" fmla="*/ 156119 w 272342"/>
                  <a:gd name="connsiteY1" fmla="*/ 163789 h 416554"/>
                  <a:gd name="connsiteX2" fmla="*/ 237895 w 272342"/>
                  <a:gd name="connsiteY2" fmla="*/ 286452 h 416554"/>
                  <a:gd name="connsiteX3" fmla="*/ 223027 w 272342"/>
                  <a:gd name="connsiteY3" fmla="*/ 334774 h 416554"/>
                  <a:gd name="connsiteX4" fmla="*/ 126383 w 272342"/>
                  <a:gd name="connsiteY4" fmla="*/ 416550 h 416554"/>
                  <a:gd name="connsiteX5" fmla="*/ 237895 w 272342"/>
                  <a:gd name="connsiteY5" fmla="*/ 331057 h 416554"/>
                  <a:gd name="connsiteX6" fmla="*/ 267632 w 272342"/>
                  <a:gd name="connsiteY6" fmla="*/ 286452 h 416554"/>
                  <a:gd name="connsiteX7" fmla="*/ 152402 w 272342"/>
                  <a:gd name="connsiteY7" fmla="*/ 130335 h 416554"/>
                  <a:gd name="connsiteX8" fmla="*/ 2 w 272342"/>
                  <a:gd name="connsiteY8" fmla="*/ 238 h 416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2342" h="416554">
                    <a:moveTo>
                      <a:pt x="2" y="238"/>
                    </a:moveTo>
                    <a:cubicBezTo>
                      <a:pt x="621" y="5814"/>
                      <a:pt x="116470" y="116087"/>
                      <a:pt x="156119" y="163789"/>
                    </a:cubicBezTo>
                    <a:cubicBezTo>
                      <a:pt x="195768" y="211491"/>
                      <a:pt x="226744" y="257955"/>
                      <a:pt x="237895" y="286452"/>
                    </a:cubicBezTo>
                    <a:cubicBezTo>
                      <a:pt x="249046" y="314950"/>
                      <a:pt x="241612" y="313091"/>
                      <a:pt x="223027" y="334774"/>
                    </a:cubicBezTo>
                    <a:cubicBezTo>
                      <a:pt x="204442" y="356457"/>
                      <a:pt x="123905" y="417170"/>
                      <a:pt x="126383" y="416550"/>
                    </a:cubicBezTo>
                    <a:cubicBezTo>
                      <a:pt x="128861" y="415931"/>
                      <a:pt x="214354" y="352740"/>
                      <a:pt x="237895" y="331057"/>
                    </a:cubicBezTo>
                    <a:cubicBezTo>
                      <a:pt x="261436" y="309374"/>
                      <a:pt x="281881" y="319905"/>
                      <a:pt x="267632" y="286452"/>
                    </a:cubicBezTo>
                    <a:cubicBezTo>
                      <a:pt x="253383" y="252999"/>
                      <a:pt x="192051" y="172462"/>
                      <a:pt x="152402" y="130335"/>
                    </a:cubicBezTo>
                    <a:cubicBezTo>
                      <a:pt x="112753" y="88208"/>
                      <a:pt x="-617" y="-5338"/>
                      <a:pt x="2" y="2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 1132">
                <a:extLst>
                  <a:ext uri="{FF2B5EF4-FFF2-40B4-BE49-F238E27FC236}">
                    <a16:creationId xmlns:a16="http://schemas.microsoft.com/office/drawing/2014/main" id="{3E7CA3AA-3698-FF0F-07CC-2953D4881B2D}"/>
                  </a:ext>
                </a:extLst>
              </p:cNvPr>
              <p:cNvSpPr/>
              <p:nvPr/>
            </p:nvSpPr>
            <p:spPr>
              <a:xfrm>
                <a:off x="6515771" y="4768818"/>
                <a:ext cx="613631" cy="254243"/>
              </a:xfrm>
              <a:custGeom>
                <a:avLst/>
                <a:gdLst>
                  <a:gd name="connsiteX0" fmla="*/ 171244 w 613631"/>
                  <a:gd name="connsiteY0" fmla="*/ 187 h 254243"/>
                  <a:gd name="connsiteX1" fmla="*/ 89468 w 613631"/>
                  <a:gd name="connsiteY1" fmla="*/ 126567 h 254243"/>
                  <a:gd name="connsiteX2" fmla="*/ 33712 w 613631"/>
                  <a:gd name="connsiteY2" fmla="*/ 160021 h 254243"/>
                  <a:gd name="connsiteX3" fmla="*/ 115488 w 613631"/>
                  <a:gd name="connsiteY3" fmla="*/ 141436 h 254243"/>
                  <a:gd name="connsiteX4" fmla="*/ 331078 w 613631"/>
                  <a:gd name="connsiteY4" fmla="*/ 234362 h 254243"/>
                  <a:gd name="connsiteX5" fmla="*/ 613575 w 613631"/>
                  <a:gd name="connsiteY5" fmla="*/ 252948 h 254243"/>
                  <a:gd name="connsiteX6" fmla="*/ 353380 w 613631"/>
                  <a:gd name="connsiteY6" fmla="*/ 212060 h 254243"/>
                  <a:gd name="connsiteX7" fmla="*/ 122922 w 613631"/>
                  <a:gd name="connsiteY7" fmla="*/ 126567 h 254243"/>
                  <a:gd name="connsiteX8" fmla="*/ 258 w 613631"/>
                  <a:gd name="connsiteY8" fmla="*/ 212060 h 254243"/>
                  <a:gd name="connsiteX9" fmla="*/ 93185 w 613631"/>
                  <a:gd name="connsiteY9" fmla="*/ 100548 h 254243"/>
                  <a:gd name="connsiteX10" fmla="*/ 171244 w 613631"/>
                  <a:gd name="connsiteY10" fmla="*/ 187 h 254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3631" h="254243">
                    <a:moveTo>
                      <a:pt x="171244" y="187"/>
                    </a:moveTo>
                    <a:cubicBezTo>
                      <a:pt x="170624" y="4524"/>
                      <a:pt x="112390" y="99928"/>
                      <a:pt x="89468" y="126567"/>
                    </a:cubicBezTo>
                    <a:cubicBezTo>
                      <a:pt x="66546" y="153206"/>
                      <a:pt x="29375" y="157543"/>
                      <a:pt x="33712" y="160021"/>
                    </a:cubicBezTo>
                    <a:cubicBezTo>
                      <a:pt x="38049" y="162499"/>
                      <a:pt x="65927" y="129046"/>
                      <a:pt x="115488" y="141436"/>
                    </a:cubicBezTo>
                    <a:cubicBezTo>
                      <a:pt x="165049" y="153826"/>
                      <a:pt x="248064" y="215777"/>
                      <a:pt x="331078" y="234362"/>
                    </a:cubicBezTo>
                    <a:cubicBezTo>
                      <a:pt x="414092" y="252947"/>
                      <a:pt x="609858" y="256665"/>
                      <a:pt x="613575" y="252948"/>
                    </a:cubicBezTo>
                    <a:cubicBezTo>
                      <a:pt x="617292" y="249231"/>
                      <a:pt x="435156" y="233124"/>
                      <a:pt x="353380" y="212060"/>
                    </a:cubicBezTo>
                    <a:cubicBezTo>
                      <a:pt x="271604" y="190996"/>
                      <a:pt x="181776" y="126567"/>
                      <a:pt x="122922" y="126567"/>
                    </a:cubicBezTo>
                    <a:cubicBezTo>
                      <a:pt x="64068" y="126567"/>
                      <a:pt x="5214" y="216397"/>
                      <a:pt x="258" y="212060"/>
                    </a:cubicBezTo>
                    <a:cubicBezTo>
                      <a:pt x="-4698" y="207724"/>
                      <a:pt x="62829" y="133382"/>
                      <a:pt x="93185" y="100548"/>
                    </a:cubicBezTo>
                    <a:cubicBezTo>
                      <a:pt x="123541" y="67714"/>
                      <a:pt x="171864" y="-4150"/>
                      <a:pt x="171244" y="18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 1133">
                <a:extLst>
                  <a:ext uri="{FF2B5EF4-FFF2-40B4-BE49-F238E27FC236}">
                    <a16:creationId xmlns:a16="http://schemas.microsoft.com/office/drawing/2014/main" id="{0113712D-08BC-AABB-6870-7FC7A37FCADC}"/>
                  </a:ext>
                </a:extLst>
              </p:cNvPr>
              <p:cNvSpPr/>
              <p:nvPr/>
            </p:nvSpPr>
            <p:spPr>
              <a:xfrm>
                <a:off x="5184248" y="4825373"/>
                <a:ext cx="488862" cy="360085"/>
              </a:xfrm>
              <a:custGeom>
                <a:avLst/>
                <a:gdLst>
                  <a:gd name="connsiteX0" fmla="*/ 182466 w 488862"/>
                  <a:gd name="connsiteY0" fmla="*/ 361 h 360085"/>
                  <a:gd name="connsiteX1" fmla="*/ 48418 w 488862"/>
                  <a:gd name="connsiteY1" fmla="*/ 115259 h 360085"/>
                  <a:gd name="connsiteX2" fmla="*/ 158529 w 488862"/>
                  <a:gd name="connsiteY2" fmla="*/ 234945 h 360085"/>
                  <a:gd name="connsiteX3" fmla="*/ 129804 w 488862"/>
                  <a:gd name="connsiteY3" fmla="*/ 316332 h 360085"/>
                  <a:gd name="connsiteX4" fmla="*/ 278215 w 488862"/>
                  <a:gd name="connsiteY4" fmla="*/ 321119 h 360085"/>
                  <a:gd name="connsiteX5" fmla="*/ 488862 w 488862"/>
                  <a:gd name="connsiteY5" fmla="*/ 359419 h 360085"/>
                  <a:gd name="connsiteX6" fmla="*/ 278215 w 488862"/>
                  <a:gd name="connsiteY6" fmla="*/ 335481 h 360085"/>
                  <a:gd name="connsiteX7" fmla="*/ 19693 w 488862"/>
                  <a:gd name="connsiteY7" fmla="*/ 220583 h 360085"/>
                  <a:gd name="connsiteX8" fmla="*/ 134592 w 488862"/>
                  <a:gd name="connsiteY8" fmla="*/ 158346 h 360085"/>
                  <a:gd name="connsiteX9" fmla="*/ 544 w 488862"/>
                  <a:gd name="connsiteY9" fmla="*/ 81747 h 360085"/>
                  <a:gd name="connsiteX10" fmla="*/ 182466 w 488862"/>
                  <a:gd name="connsiteY10" fmla="*/ 361 h 36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8862" h="360085">
                    <a:moveTo>
                      <a:pt x="182466" y="361"/>
                    </a:moveTo>
                    <a:cubicBezTo>
                      <a:pt x="190445" y="5946"/>
                      <a:pt x="52407" y="76162"/>
                      <a:pt x="48418" y="115259"/>
                    </a:cubicBezTo>
                    <a:cubicBezTo>
                      <a:pt x="44429" y="154356"/>
                      <a:pt x="144965" y="201433"/>
                      <a:pt x="158529" y="234945"/>
                    </a:cubicBezTo>
                    <a:cubicBezTo>
                      <a:pt x="172093" y="268457"/>
                      <a:pt x="109856" y="301970"/>
                      <a:pt x="129804" y="316332"/>
                    </a:cubicBezTo>
                    <a:cubicBezTo>
                      <a:pt x="149752" y="330694"/>
                      <a:pt x="218372" y="313938"/>
                      <a:pt x="278215" y="321119"/>
                    </a:cubicBezTo>
                    <a:cubicBezTo>
                      <a:pt x="338058" y="328300"/>
                      <a:pt x="488862" y="357025"/>
                      <a:pt x="488862" y="359419"/>
                    </a:cubicBezTo>
                    <a:cubicBezTo>
                      <a:pt x="488862" y="361813"/>
                      <a:pt x="356410" y="358620"/>
                      <a:pt x="278215" y="335481"/>
                    </a:cubicBezTo>
                    <a:cubicBezTo>
                      <a:pt x="200020" y="312342"/>
                      <a:pt x="43630" y="250105"/>
                      <a:pt x="19693" y="220583"/>
                    </a:cubicBezTo>
                    <a:cubicBezTo>
                      <a:pt x="-4244" y="191061"/>
                      <a:pt x="137783" y="181485"/>
                      <a:pt x="134592" y="158346"/>
                    </a:cubicBezTo>
                    <a:cubicBezTo>
                      <a:pt x="131400" y="135207"/>
                      <a:pt x="-9829" y="108078"/>
                      <a:pt x="544" y="81747"/>
                    </a:cubicBezTo>
                    <a:cubicBezTo>
                      <a:pt x="10917" y="55416"/>
                      <a:pt x="174487" y="-5224"/>
                      <a:pt x="182466" y="36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 1134">
                <a:extLst>
                  <a:ext uri="{FF2B5EF4-FFF2-40B4-BE49-F238E27FC236}">
                    <a16:creationId xmlns:a16="http://schemas.microsoft.com/office/drawing/2014/main" id="{A7660614-A047-66AC-5DB2-6ADF88A9FC42}"/>
                  </a:ext>
                </a:extLst>
              </p:cNvPr>
              <p:cNvSpPr/>
              <p:nvPr/>
            </p:nvSpPr>
            <p:spPr>
              <a:xfrm>
                <a:off x="5653803" y="4820865"/>
                <a:ext cx="637364" cy="1149157"/>
              </a:xfrm>
              <a:custGeom>
                <a:avLst/>
                <a:gdLst>
                  <a:gd name="connsiteX0" fmla="*/ 157 w 637364"/>
                  <a:gd name="connsiteY0" fmla="*/ 82 h 1149157"/>
                  <a:gd name="connsiteX1" fmla="*/ 258679 w 637364"/>
                  <a:gd name="connsiteY1" fmla="*/ 148492 h 1149157"/>
                  <a:gd name="connsiteX2" fmla="*/ 330490 w 637364"/>
                  <a:gd name="connsiteY2" fmla="*/ 450100 h 1149157"/>
                  <a:gd name="connsiteX3" fmla="*/ 320915 w 637364"/>
                  <a:gd name="connsiteY3" fmla="*/ 378289 h 1149157"/>
                  <a:gd name="connsiteX4" fmla="*/ 478901 w 637364"/>
                  <a:gd name="connsiteY4" fmla="*/ 775646 h 1149157"/>
                  <a:gd name="connsiteX5" fmla="*/ 636886 w 637364"/>
                  <a:gd name="connsiteY5" fmla="*/ 1149066 h 1149157"/>
                  <a:gd name="connsiteX6" fmla="*/ 426239 w 637364"/>
                  <a:gd name="connsiteY6" fmla="*/ 742134 h 1149157"/>
                  <a:gd name="connsiteX7" fmla="*/ 167717 w 637364"/>
                  <a:gd name="connsiteY7" fmla="*/ 105405 h 1149157"/>
                  <a:gd name="connsiteX8" fmla="*/ 249104 w 637364"/>
                  <a:gd name="connsiteY8" fmla="*/ 263390 h 1149157"/>
                  <a:gd name="connsiteX9" fmla="*/ 220379 w 637364"/>
                  <a:gd name="connsiteY9" fmla="*/ 129342 h 1149157"/>
                  <a:gd name="connsiteX10" fmla="*/ 157 w 637364"/>
                  <a:gd name="connsiteY10" fmla="*/ 82 h 1149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7364" h="1149157">
                    <a:moveTo>
                      <a:pt x="157" y="82"/>
                    </a:moveTo>
                    <a:cubicBezTo>
                      <a:pt x="6540" y="3274"/>
                      <a:pt x="203624" y="73489"/>
                      <a:pt x="258679" y="148492"/>
                    </a:cubicBezTo>
                    <a:cubicBezTo>
                      <a:pt x="313734" y="223495"/>
                      <a:pt x="320117" y="411801"/>
                      <a:pt x="330490" y="450100"/>
                    </a:cubicBezTo>
                    <a:cubicBezTo>
                      <a:pt x="340863" y="488399"/>
                      <a:pt x="296180" y="324032"/>
                      <a:pt x="320915" y="378289"/>
                    </a:cubicBezTo>
                    <a:cubicBezTo>
                      <a:pt x="345650" y="432546"/>
                      <a:pt x="426239" y="647183"/>
                      <a:pt x="478901" y="775646"/>
                    </a:cubicBezTo>
                    <a:cubicBezTo>
                      <a:pt x="531563" y="904109"/>
                      <a:pt x="645663" y="1154651"/>
                      <a:pt x="636886" y="1149066"/>
                    </a:cubicBezTo>
                    <a:cubicBezTo>
                      <a:pt x="628109" y="1143481"/>
                      <a:pt x="504434" y="916078"/>
                      <a:pt x="426239" y="742134"/>
                    </a:cubicBezTo>
                    <a:cubicBezTo>
                      <a:pt x="348044" y="568191"/>
                      <a:pt x="197239" y="185196"/>
                      <a:pt x="167717" y="105405"/>
                    </a:cubicBezTo>
                    <a:cubicBezTo>
                      <a:pt x="138195" y="25614"/>
                      <a:pt x="240327" y="259401"/>
                      <a:pt x="249104" y="263390"/>
                    </a:cubicBezTo>
                    <a:cubicBezTo>
                      <a:pt x="257881" y="267380"/>
                      <a:pt x="257881" y="171631"/>
                      <a:pt x="220379" y="129342"/>
                    </a:cubicBezTo>
                    <a:cubicBezTo>
                      <a:pt x="182877" y="87053"/>
                      <a:pt x="-6226" y="-3110"/>
                      <a:pt x="157" y="8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 1135">
                <a:extLst>
                  <a:ext uri="{FF2B5EF4-FFF2-40B4-BE49-F238E27FC236}">
                    <a16:creationId xmlns:a16="http://schemas.microsoft.com/office/drawing/2014/main" id="{B74F12A8-8560-3D0E-9AF3-823A3AB464B0}"/>
                  </a:ext>
                </a:extLst>
              </p:cNvPr>
              <p:cNvSpPr/>
              <p:nvPr/>
            </p:nvSpPr>
            <p:spPr>
              <a:xfrm>
                <a:off x="5716169" y="5175194"/>
                <a:ext cx="560158" cy="962301"/>
              </a:xfrm>
              <a:custGeom>
                <a:avLst/>
                <a:gdLst>
                  <a:gd name="connsiteX0" fmla="*/ 28 w 560158"/>
                  <a:gd name="connsiteY0" fmla="*/ 23 h 962301"/>
                  <a:gd name="connsiteX1" fmla="*/ 220250 w 560158"/>
                  <a:gd name="connsiteY1" fmla="*/ 363868 h 962301"/>
                  <a:gd name="connsiteX2" fmla="*/ 430897 w 560158"/>
                  <a:gd name="connsiteY2" fmla="*/ 766012 h 962301"/>
                  <a:gd name="connsiteX3" fmla="*/ 560158 w 560158"/>
                  <a:gd name="connsiteY3" fmla="*/ 962297 h 962301"/>
                  <a:gd name="connsiteX4" fmla="*/ 430897 w 560158"/>
                  <a:gd name="connsiteY4" fmla="*/ 761225 h 962301"/>
                  <a:gd name="connsiteX5" fmla="*/ 186738 w 560158"/>
                  <a:gd name="connsiteY5" fmla="*/ 201095 h 962301"/>
                  <a:gd name="connsiteX6" fmla="*/ 234612 w 560158"/>
                  <a:gd name="connsiteY6" fmla="*/ 344718 h 962301"/>
                  <a:gd name="connsiteX7" fmla="*/ 28 w 560158"/>
                  <a:gd name="connsiteY7" fmla="*/ 23 h 962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0158" h="962301">
                    <a:moveTo>
                      <a:pt x="28" y="23"/>
                    </a:moveTo>
                    <a:cubicBezTo>
                      <a:pt x="-2366" y="3215"/>
                      <a:pt x="148439" y="236203"/>
                      <a:pt x="220250" y="363868"/>
                    </a:cubicBezTo>
                    <a:cubicBezTo>
                      <a:pt x="292062" y="491533"/>
                      <a:pt x="374246" y="666274"/>
                      <a:pt x="430897" y="766012"/>
                    </a:cubicBezTo>
                    <a:cubicBezTo>
                      <a:pt x="487548" y="865750"/>
                      <a:pt x="560158" y="963095"/>
                      <a:pt x="560158" y="962297"/>
                    </a:cubicBezTo>
                    <a:cubicBezTo>
                      <a:pt x="560158" y="961499"/>
                      <a:pt x="493134" y="888092"/>
                      <a:pt x="430897" y="761225"/>
                    </a:cubicBezTo>
                    <a:cubicBezTo>
                      <a:pt x="368660" y="634358"/>
                      <a:pt x="219452" y="270513"/>
                      <a:pt x="186738" y="201095"/>
                    </a:cubicBezTo>
                    <a:cubicBezTo>
                      <a:pt x="154024" y="131677"/>
                      <a:pt x="267326" y="371847"/>
                      <a:pt x="234612" y="344718"/>
                    </a:cubicBezTo>
                    <a:cubicBezTo>
                      <a:pt x="201898" y="317589"/>
                      <a:pt x="2422" y="-3169"/>
                      <a:pt x="28" y="2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 1136">
                <a:extLst>
                  <a:ext uri="{FF2B5EF4-FFF2-40B4-BE49-F238E27FC236}">
                    <a16:creationId xmlns:a16="http://schemas.microsoft.com/office/drawing/2014/main" id="{86A35022-035A-061A-9807-DB97A2536BD8}"/>
                  </a:ext>
                </a:extLst>
              </p:cNvPr>
              <p:cNvSpPr/>
              <p:nvPr/>
            </p:nvSpPr>
            <p:spPr>
              <a:xfrm>
                <a:off x="6433743" y="6256785"/>
                <a:ext cx="522190" cy="155201"/>
              </a:xfrm>
              <a:custGeom>
                <a:avLst/>
                <a:gdLst>
                  <a:gd name="connsiteX0" fmla="*/ 569 w 522190"/>
                  <a:gd name="connsiteY0" fmla="*/ 392 h 155201"/>
                  <a:gd name="connsiteX1" fmla="*/ 134617 w 522190"/>
                  <a:gd name="connsiteY1" fmla="*/ 124865 h 155201"/>
                  <a:gd name="connsiteX2" fmla="*/ 388351 w 522190"/>
                  <a:gd name="connsiteY2" fmla="*/ 153590 h 155201"/>
                  <a:gd name="connsiteX3" fmla="*/ 517612 w 522190"/>
                  <a:gd name="connsiteY3" fmla="*/ 91353 h 155201"/>
                  <a:gd name="connsiteX4" fmla="*/ 469738 w 522190"/>
                  <a:gd name="connsiteY4" fmla="*/ 124865 h 155201"/>
                  <a:gd name="connsiteX5" fmla="*/ 249516 w 522190"/>
                  <a:gd name="connsiteY5" fmla="*/ 148802 h 155201"/>
                  <a:gd name="connsiteX6" fmla="*/ 182492 w 522190"/>
                  <a:gd name="connsiteY6" fmla="*/ 86566 h 155201"/>
                  <a:gd name="connsiteX7" fmla="*/ 569 w 522190"/>
                  <a:gd name="connsiteY7" fmla="*/ 392 h 155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2190" h="155201">
                    <a:moveTo>
                      <a:pt x="569" y="392"/>
                    </a:moveTo>
                    <a:cubicBezTo>
                      <a:pt x="-7410" y="6775"/>
                      <a:pt x="69987" y="99332"/>
                      <a:pt x="134617" y="124865"/>
                    </a:cubicBezTo>
                    <a:cubicBezTo>
                      <a:pt x="199247" y="150398"/>
                      <a:pt x="324519" y="159175"/>
                      <a:pt x="388351" y="153590"/>
                    </a:cubicBezTo>
                    <a:cubicBezTo>
                      <a:pt x="452184" y="148005"/>
                      <a:pt x="504048" y="96140"/>
                      <a:pt x="517612" y="91353"/>
                    </a:cubicBezTo>
                    <a:cubicBezTo>
                      <a:pt x="531176" y="86566"/>
                      <a:pt x="514421" y="115290"/>
                      <a:pt x="469738" y="124865"/>
                    </a:cubicBezTo>
                    <a:cubicBezTo>
                      <a:pt x="425055" y="134440"/>
                      <a:pt x="297390" y="155185"/>
                      <a:pt x="249516" y="148802"/>
                    </a:cubicBezTo>
                    <a:cubicBezTo>
                      <a:pt x="201642" y="142419"/>
                      <a:pt x="221589" y="105716"/>
                      <a:pt x="182492" y="86566"/>
                    </a:cubicBezTo>
                    <a:cubicBezTo>
                      <a:pt x="143395" y="67416"/>
                      <a:pt x="8548" y="-5991"/>
                      <a:pt x="569" y="39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 1137">
                <a:extLst>
                  <a:ext uri="{FF2B5EF4-FFF2-40B4-BE49-F238E27FC236}">
                    <a16:creationId xmlns:a16="http://schemas.microsoft.com/office/drawing/2014/main" id="{777DEA2F-1508-63E0-7A33-E8AF9D0C70DB}"/>
                  </a:ext>
                </a:extLst>
              </p:cNvPr>
              <p:cNvSpPr/>
              <p:nvPr/>
            </p:nvSpPr>
            <p:spPr>
              <a:xfrm>
                <a:off x="3838214" y="1533889"/>
                <a:ext cx="266566" cy="1637167"/>
              </a:xfrm>
              <a:custGeom>
                <a:avLst/>
                <a:gdLst>
                  <a:gd name="connsiteX0" fmla="*/ 22586 w 266566"/>
                  <a:gd name="connsiteY0" fmla="*/ 271 h 1637167"/>
                  <a:gd name="connsiteX1" fmla="*/ 22586 w 266566"/>
                  <a:gd name="connsiteY1" fmla="*/ 569231 h 1637167"/>
                  <a:gd name="connsiteX2" fmla="*/ 93706 w 266566"/>
                  <a:gd name="connsiteY2" fmla="*/ 1209311 h 1637167"/>
                  <a:gd name="connsiteX3" fmla="*/ 63226 w 266566"/>
                  <a:gd name="connsiteY3" fmla="*/ 1056911 h 1637167"/>
                  <a:gd name="connsiteX4" fmla="*/ 266426 w 266566"/>
                  <a:gd name="connsiteY4" fmla="*/ 1636031 h 1637167"/>
                  <a:gd name="connsiteX5" fmla="*/ 93706 w 266566"/>
                  <a:gd name="connsiteY5" fmla="*/ 1188991 h 1637167"/>
                  <a:gd name="connsiteX6" fmla="*/ 2266 w 266566"/>
                  <a:gd name="connsiteY6" fmla="*/ 640351 h 1637167"/>
                  <a:gd name="connsiteX7" fmla="*/ 22586 w 266566"/>
                  <a:gd name="connsiteY7" fmla="*/ 271 h 1637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566" h="1637167">
                    <a:moveTo>
                      <a:pt x="22586" y="271"/>
                    </a:moveTo>
                    <a:cubicBezTo>
                      <a:pt x="25973" y="-11582"/>
                      <a:pt x="10733" y="367724"/>
                      <a:pt x="22586" y="569231"/>
                    </a:cubicBezTo>
                    <a:cubicBezTo>
                      <a:pt x="34439" y="770738"/>
                      <a:pt x="86933" y="1128031"/>
                      <a:pt x="93706" y="1209311"/>
                    </a:cubicBezTo>
                    <a:cubicBezTo>
                      <a:pt x="100479" y="1290591"/>
                      <a:pt x="34439" y="985791"/>
                      <a:pt x="63226" y="1056911"/>
                    </a:cubicBezTo>
                    <a:cubicBezTo>
                      <a:pt x="92013" y="1128031"/>
                      <a:pt x="261346" y="1614018"/>
                      <a:pt x="266426" y="1636031"/>
                    </a:cubicBezTo>
                    <a:cubicBezTo>
                      <a:pt x="271506" y="1658044"/>
                      <a:pt x="137733" y="1354938"/>
                      <a:pt x="93706" y="1188991"/>
                    </a:cubicBezTo>
                    <a:cubicBezTo>
                      <a:pt x="49679" y="1023044"/>
                      <a:pt x="12426" y="838471"/>
                      <a:pt x="2266" y="640351"/>
                    </a:cubicBezTo>
                    <a:cubicBezTo>
                      <a:pt x="-7894" y="442231"/>
                      <a:pt x="19199" y="12124"/>
                      <a:pt x="22586" y="2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 1138">
                <a:extLst>
                  <a:ext uri="{FF2B5EF4-FFF2-40B4-BE49-F238E27FC236}">
                    <a16:creationId xmlns:a16="http://schemas.microsoft.com/office/drawing/2014/main" id="{E04CD2AE-ADF9-63D1-1576-ADC3B3535C1D}"/>
                  </a:ext>
                </a:extLst>
              </p:cNvPr>
              <p:cNvSpPr/>
              <p:nvPr/>
            </p:nvSpPr>
            <p:spPr>
              <a:xfrm>
                <a:off x="4475449" y="3863398"/>
                <a:ext cx="701759" cy="183864"/>
              </a:xfrm>
              <a:custGeom>
                <a:avLst/>
                <a:gdLst>
                  <a:gd name="connsiteX0" fmla="*/ 35591 w 701759"/>
                  <a:gd name="connsiteY0" fmla="*/ 7562 h 183864"/>
                  <a:gd name="connsiteX1" fmla="*/ 635031 w 701759"/>
                  <a:gd name="connsiteY1" fmla="*/ 149802 h 183864"/>
                  <a:gd name="connsiteX2" fmla="*/ 675671 w 701759"/>
                  <a:gd name="connsiteY2" fmla="*/ 180282 h 183864"/>
                  <a:gd name="connsiteX3" fmla="*/ 533431 w 701759"/>
                  <a:gd name="connsiteY3" fmla="*/ 88842 h 183864"/>
                  <a:gd name="connsiteX4" fmla="*/ 116871 w 701759"/>
                  <a:gd name="connsiteY4" fmla="*/ 27882 h 183864"/>
                  <a:gd name="connsiteX5" fmla="*/ 35591 w 701759"/>
                  <a:gd name="connsiteY5" fmla="*/ 7562 h 183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1759" h="183864">
                    <a:moveTo>
                      <a:pt x="35591" y="7562"/>
                    </a:moveTo>
                    <a:lnTo>
                      <a:pt x="635031" y="149802"/>
                    </a:lnTo>
                    <a:cubicBezTo>
                      <a:pt x="741711" y="178589"/>
                      <a:pt x="692604" y="190442"/>
                      <a:pt x="675671" y="180282"/>
                    </a:cubicBezTo>
                    <a:cubicBezTo>
                      <a:pt x="658738" y="170122"/>
                      <a:pt x="626564" y="114242"/>
                      <a:pt x="533431" y="88842"/>
                    </a:cubicBezTo>
                    <a:cubicBezTo>
                      <a:pt x="440298" y="63442"/>
                      <a:pt x="196458" y="43122"/>
                      <a:pt x="116871" y="27882"/>
                    </a:cubicBezTo>
                    <a:cubicBezTo>
                      <a:pt x="37284" y="12642"/>
                      <a:pt x="-50769" y="-12758"/>
                      <a:pt x="35591" y="75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 1139">
                <a:extLst>
                  <a:ext uri="{FF2B5EF4-FFF2-40B4-BE49-F238E27FC236}">
                    <a16:creationId xmlns:a16="http://schemas.microsoft.com/office/drawing/2014/main" id="{4035CCDE-ED51-4DDF-76D8-83CD57EB8EC7}"/>
                  </a:ext>
                </a:extLst>
              </p:cNvPr>
              <p:cNvSpPr/>
              <p:nvPr/>
            </p:nvSpPr>
            <p:spPr>
              <a:xfrm>
                <a:off x="4926823" y="4531096"/>
                <a:ext cx="225854" cy="280762"/>
              </a:xfrm>
              <a:custGeom>
                <a:avLst/>
                <a:gdLst>
                  <a:gd name="connsiteX0" fmla="*/ 163337 w 225854"/>
                  <a:gd name="connsiteY0" fmla="*/ 264 h 280762"/>
                  <a:gd name="connsiteX1" fmla="*/ 224297 w 225854"/>
                  <a:gd name="connsiteY1" fmla="*/ 162824 h 280762"/>
                  <a:gd name="connsiteX2" fmla="*/ 92217 w 225854"/>
                  <a:gd name="connsiteY2" fmla="*/ 264424 h 280762"/>
                  <a:gd name="connsiteX3" fmla="*/ 777 w 225854"/>
                  <a:gd name="connsiteY3" fmla="*/ 274584 h 280762"/>
                  <a:gd name="connsiteX4" fmla="*/ 143017 w 225854"/>
                  <a:gd name="connsiteY4" fmla="*/ 203464 h 280762"/>
                  <a:gd name="connsiteX5" fmla="*/ 163337 w 225854"/>
                  <a:gd name="connsiteY5" fmla="*/ 264 h 28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5854" h="280762">
                    <a:moveTo>
                      <a:pt x="163337" y="264"/>
                    </a:moveTo>
                    <a:cubicBezTo>
                      <a:pt x="176884" y="-6509"/>
                      <a:pt x="236150" y="118797"/>
                      <a:pt x="224297" y="162824"/>
                    </a:cubicBezTo>
                    <a:cubicBezTo>
                      <a:pt x="212444" y="206851"/>
                      <a:pt x="129470" y="245797"/>
                      <a:pt x="92217" y="264424"/>
                    </a:cubicBezTo>
                    <a:cubicBezTo>
                      <a:pt x="54964" y="283051"/>
                      <a:pt x="-7690" y="284744"/>
                      <a:pt x="777" y="274584"/>
                    </a:cubicBezTo>
                    <a:cubicBezTo>
                      <a:pt x="9244" y="264424"/>
                      <a:pt x="112537" y="245797"/>
                      <a:pt x="143017" y="203464"/>
                    </a:cubicBezTo>
                    <a:cubicBezTo>
                      <a:pt x="173497" y="161131"/>
                      <a:pt x="149790" y="7037"/>
                      <a:pt x="163337" y="2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 1140">
                <a:extLst>
                  <a:ext uri="{FF2B5EF4-FFF2-40B4-BE49-F238E27FC236}">
                    <a16:creationId xmlns:a16="http://schemas.microsoft.com/office/drawing/2014/main" id="{D65D1236-EBB3-1236-C774-BA324EE986B2}"/>
                  </a:ext>
                </a:extLst>
              </p:cNvPr>
              <p:cNvSpPr/>
              <p:nvPr/>
            </p:nvSpPr>
            <p:spPr>
              <a:xfrm>
                <a:off x="3400819" y="1808424"/>
                <a:ext cx="267484" cy="784904"/>
              </a:xfrm>
              <a:custGeom>
                <a:avLst/>
                <a:gdLst>
                  <a:gd name="connsiteX0" fmla="*/ 266941 w 267484"/>
                  <a:gd name="connsiteY0" fmla="*/ 56 h 784904"/>
                  <a:gd name="connsiteX1" fmla="*/ 124701 w 267484"/>
                  <a:gd name="connsiteY1" fmla="*/ 396296 h 784904"/>
                  <a:gd name="connsiteX2" fmla="*/ 165341 w 267484"/>
                  <a:gd name="connsiteY2" fmla="*/ 772216 h 784904"/>
                  <a:gd name="connsiteX3" fmla="*/ 134861 w 267484"/>
                  <a:gd name="connsiteY3" fmla="*/ 650296 h 784904"/>
                  <a:gd name="connsiteX4" fmla="*/ 2781 w 267484"/>
                  <a:gd name="connsiteY4" fmla="*/ 203256 h 784904"/>
                  <a:gd name="connsiteX5" fmla="*/ 63741 w 267484"/>
                  <a:gd name="connsiteY5" fmla="*/ 365816 h 784904"/>
                  <a:gd name="connsiteX6" fmla="*/ 266941 w 267484"/>
                  <a:gd name="connsiteY6" fmla="*/ 56 h 78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7484" h="784904">
                    <a:moveTo>
                      <a:pt x="266941" y="56"/>
                    </a:moveTo>
                    <a:cubicBezTo>
                      <a:pt x="277101" y="5136"/>
                      <a:pt x="141634" y="267603"/>
                      <a:pt x="124701" y="396296"/>
                    </a:cubicBezTo>
                    <a:cubicBezTo>
                      <a:pt x="107768" y="524989"/>
                      <a:pt x="163648" y="729883"/>
                      <a:pt x="165341" y="772216"/>
                    </a:cubicBezTo>
                    <a:cubicBezTo>
                      <a:pt x="167034" y="814549"/>
                      <a:pt x="161954" y="745123"/>
                      <a:pt x="134861" y="650296"/>
                    </a:cubicBezTo>
                    <a:cubicBezTo>
                      <a:pt x="107768" y="555469"/>
                      <a:pt x="14634" y="250669"/>
                      <a:pt x="2781" y="203256"/>
                    </a:cubicBezTo>
                    <a:cubicBezTo>
                      <a:pt x="-9072" y="155843"/>
                      <a:pt x="18021" y="396296"/>
                      <a:pt x="63741" y="365816"/>
                    </a:cubicBezTo>
                    <a:cubicBezTo>
                      <a:pt x="109461" y="335336"/>
                      <a:pt x="256781" y="-5024"/>
                      <a:pt x="266941" y="5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 1141">
                <a:extLst>
                  <a:ext uri="{FF2B5EF4-FFF2-40B4-BE49-F238E27FC236}">
                    <a16:creationId xmlns:a16="http://schemas.microsoft.com/office/drawing/2014/main" id="{8B2CBFE2-20B6-DF1C-A2E4-F2A90F4D3354}"/>
                  </a:ext>
                </a:extLst>
              </p:cNvPr>
              <p:cNvSpPr/>
              <p:nvPr/>
            </p:nvSpPr>
            <p:spPr>
              <a:xfrm>
                <a:off x="5010680" y="5081281"/>
                <a:ext cx="354880" cy="284496"/>
              </a:xfrm>
              <a:custGeom>
                <a:avLst/>
                <a:gdLst>
                  <a:gd name="connsiteX0" fmla="*/ 5820 w 354880"/>
                  <a:gd name="connsiteY0" fmla="*/ 1894 h 284496"/>
                  <a:gd name="connsiteX1" fmla="*/ 193145 w 354880"/>
                  <a:gd name="connsiteY1" fmla="*/ 141594 h 284496"/>
                  <a:gd name="connsiteX2" fmla="*/ 348720 w 354880"/>
                  <a:gd name="connsiteY2" fmla="*/ 163819 h 284496"/>
                  <a:gd name="connsiteX3" fmla="*/ 316970 w 354880"/>
                  <a:gd name="connsiteY3" fmla="*/ 198744 h 284496"/>
                  <a:gd name="connsiteX4" fmla="*/ 253470 w 354880"/>
                  <a:gd name="connsiteY4" fmla="*/ 284469 h 284496"/>
                  <a:gd name="connsiteX5" fmla="*/ 291570 w 354880"/>
                  <a:gd name="connsiteY5" fmla="*/ 189219 h 284496"/>
                  <a:gd name="connsiteX6" fmla="*/ 231245 w 354880"/>
                  <a:gd name="connsiteY6" fmla="*/ 160644 h 284496"/>
                  <a:gd name="connsiteX7" fmla="*/ 62970 w 354880"/>
                  <a:gd name="connsiteY7" fmla="*/ 65394 h 284496"/>
                  <a:gd name="connsiteX8" fmla="*/ 5820 w 354880"/>
                  <a:gd name="connsiteY8" fmla="*/ 1894 h 284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4880" h="284496">
                    <a:moveTo>
                      <a:pt x="5820" y="1894"/>
                    </a:moveTo>
                    <a:cubicBezTo>
                      <a:pt x="27516" y="14594"/>
                      <a:pt x="135995" y="114607"/>
                      <a:pt x="193145" y="141594"/>
                    </a:cubicBezTo>
                    <a:cubicBezTo>
                      <a:pt x="250295" y="168581"/>
                      <a:pt x="328083" y="154294"/>
                      <a:pt x="348720" y="163819"/>
                    </a:cubicBezTo>
                    <a:cubicBezTo>
                      <a:pt x="369357" y="173344"/>
                      <a:pt x="332845" y="178636"/>
                      <a:pt x="316970" y="198744"/>
                    </a:cubicBezTo>
                    <a:cubicBezTo>
                      <a:pt x="301095" y="218852"/>
                      <a:pt x="257703" y="286056"/>
                      <a:pt x="253470" y="284469"/>
                    </a:cubicBezTo>
                    <a:cubicBezTo>
                      <a:pt x="249237" y="282882"/>
                      <a:pt x="295274" y="209857"/>
                      <a:pt x="291570" y="189219"/>
                    </a:cubicBezTo>
                    <a:cubicBezTo>
                      <a:pt x="287866" y="168581"/>
                      <a:pt x="269345" y="181281"/>
                      <a:pt x="231245" y="160644"/>
                    </a:cubicBezTo>
                    <a:cubicBezTo>
                      <a:pt x="193145" y="140007"/>
                      <a:pt x="98424" y="87090"/>
                      <a:pt x="62970" y="65394"/>
                    </a:cubicBezTo>
                    <a:cubicBezTo>
                      <a:pt x="27516" y="43698"/>
                      <a:pt x="-15876" y="-10806"/>
                      <a:pt x="5820" y="189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 1142">
                <a:extLst>
                  <a:ext uri="{FF2B5EF4-FFF2-40B4-BE49-F238E27FC236}">
                    <a16:creationId xmlns:a16="http://schemas.microsoft.com/office/drawing/2014/main" id="{37ADB6B0-D5FF-ED78-D82C-7327A31FF6E0}"/>
                  </a:ext>
                </a:extLst>
              </p:cNvPr>
              <p:cNvSpPr/>
              <p:nvPr/>
            </p:nvSpPr>
            <p:spPr>
              <a:xfrm>
                <a:off x="4609788" y="5083175"/>
                <a:ext cx="406877" cy="258749"/>
              </a:xfrm>
              <a:custGeom>
                <a:avLst/>
                <a:gdLst>
                  <a:gd name="connsiteX0" fmla="*/ 254312 w 406877"/>
                  <a:gd name="connsiteY0" fmla="*/ 0 h 258749"/>
                  <a:gd name="connsiteX1" fmla="*/ 136837 w 406877"/>
                  <a:gd name="connsiteY1" fmla="*/ 85725 h 258749"/>
                  <a:gd name="connsiteX2" fmla="*/ 13012 w 406877"/>
                  <a:gd name="connsiteY2" fmla="*/ 133350 h 258749"/>
                  <a:gd name="connsiteX3" fmla="*/ 63812 w 406877"/>
                  <a:gd name="connsiteY3" fmla="*/ 180975 h 258749"/>
                  <a:gd name="connsiteX4" fmla="*/ 54287 w 406877"/>
                  <a:gd name="connsiteY4" fmla="*/ 257175 h 258749"/>
                  <a:gd name="connsiteX5" fmla="*/ 79687 w 406877"/>
                  <a:gd name="connsiteY5" fmla="*/ 225425 h 258749"/>
                  <a:gd name="connsiteX6" fmla="*/ 257487 w 406877"/>
                  <a:gd name="connsiteY6" fmla="*/ 142875 h 258749"/>
                  <a:gd name="connsiteX7" fmla="*/ 406712 w 406877"/>
                  <a:gd name="connsiteY7" fmla="*/ 225425 h 258749"/>
                  <a:gd name="connsiteX8" fmla="*/ 228912 w 406877"/>
                  <a:gd name="connsiteY8" fmla="*/ 190500 h 258749"/>
                  <a:gd name="connsiteX9" fmla="*/ 89212 w 406877"/>
                  <a:gd name="connsiteY9" fmla="*/ 212725 h 258749"/>
                  <a:gd name="connsiteX10" fmla="*/ 312 w 406877"/>
                  <a:gd name="connsiteY10" fmla="*/ 155575 h 258749"/>
                  <a:gd name="connsiteX11" fmla="*/ 66987 w 406877"/>
                  <a:gd name="connsiteY11" fmla="*/ 85725 h 258749"/>
                  <a:gd name="connsiteX12" fmla="*/ 254312 w 406877"/>
                  <a:gd name="connsiteY12" fmla="*/ 0 h 258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6877" h="258749">
                    <a:moveTo>
                      <a:pt x="254312" y="0"/>
                    </a:moveTo>
                    <a:cubicBezTo>
                      <a:pt x="265954" y="0"/>
                      <a:pt x="177054" y="63500"/>
                      <a:pt x="136837" y="85725"/>
                    </a:cubicBezTo>
                    <a:cubicBezTo>
                      <a:pt x="96620" y="107950"/>
                      <a:pt x="25183" y="117475"/>
                      <a:pt x="13012" y="133350"/>
                    </a:cubicBezTo>
                    <a:cubicBezTo>
                      <a:pt x="841" y="149225"/>
                      <a:pt x="56933" y="160338"/>
                      <a:pt x="63812" y="180975"/>
                    </a:cubicBezTo>
                    <a:cubicBezTo>
                      <a:pt x="70691" y="201612"/>
                      <a:pt x="51641" y="249767"/>
                      <a:pt x="54287" y="257175"/>
                    </a:cubicBezTo>
                    <a:cubicBezTo>
                      <a:pt x="56933" y="264583"/>
                      <a:pt x="45820" y="244475"/>
                      <a:pt x="79687" y="225425"/>
                    </a:cubicBezTo>
                    <a:cubicBezTo>
                      <a:pt x="113554" y="206375"/>
                      <a:pt x="202983" y="142875"/>
                      <a:pt x="257487" y="142875"/>
                    </a:cubicBezTo>
                    <a:cubicBezTo>
                      <a:pt x="311991" y="142875"/>
                      <a:pt x="411475" y="217488"/>
                      <a:pt x="406712" y="225425"/>
                    </a:cubicBezTo>
                    <a:cubicBezTo>
                      <a:pt x="401950" y="233363"/>
                      <a:pt x="281829" y="192617"/>
                      <a:pt x="228912" y="190500"/>
                    </a:cubicBezTo>
                    <a:cubicBezTo>
                      <a:pt x="175995" y="188383"/>
                      <a:pt x="127312" y="218546"/>
                      <a:pt x="89212" y="212725"/>
                    </a:cubicBezTo>
                    <a:cubicBezTo>
                      <a:pt x="51112" y="206904"/>
                      <a:pt x="4016" y="176742"/>
                      <a:pt x="312" y="155575"/>
                    </a:cubicBezTo>
                    <a:cubicBezTo>
                      <a:pt x="-3392" y="134408"/>
                      <a:pt x="26241" y="105833"/>
                      <a:pt x="66987" y="85725"/>
                    </a:cubicBezTo>
                    <a:cubicBezTo>
                      <a:pt x="107733" y="65617"/>
                      <a:pt x="242670" y="0"/>
                      <a:pt x="254312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 1143">
                <a:extLst>
                  <a:ext uri="{FF2B5EF4-FFF2-40B4-BE49-F238E27FC236}">
                    <a16:creationId xmlns:a16="http://schemas.microsoft.com/office/drawing/2014/main" id="{B023A374-DE35-1F57-2828-0C8ECF59598E}"/>
                  </a:ext>
                </a:extLst>
              </p:cNvPr>
              <p:cNvSpPr/>
              <p:nvPr/>
            </p:nvSpPr>
            <p:spPr>
              <a:xfrm>
                <a:off x="5098884" y="5295889"/>
                <a:ext cx="327345" cy="470815"/>
              </a:xfrm>
              <a:custGeom>
                <a:avLst/>
                <a:gdLst>
                  <a:gd name="connsiteX0" fmla="*/ 166 w 327345"/>
                  <a:gd name="connsiteY0" fmla="*/ 11 h 470815"/>
                  <a:gd name="connsiteX1" fmla="*/ 73191 w 327345"/>
                  <a:gd name="connsiteY1" fmla="*/ 200036 h 470815"/>
                  <a:gd name="connsiteX2" fmla="*/ 104941 w 327345"/>
                  <a:gd name="connsiteY2" fmla="*/ 282586 h 470815"/>
                  <a:gd name="connsiteX3" fmla="*/ 111291 w 327345"/>
                  <a:gd name="connsiteY3" fmla="*/ 466736 h 470815"/>
                  <a:gd name="connsiteX4" fmla="*/ 130341 w 327345"/>
                  <a:gd name="connsiteY4" fmla="*/ 406411 h 470815"/>
                  <a:gd name="connsiteX5" fmla="*/ 250991 w 327345"/>
                  <a:gd name="connsiteY5" fmla="*/ 361961 h 470815"/>
                  <a:gd name="connsiteX6" fmla="*/ 327191 w 327345"/>
                  <a:gd name="connsiteY6" fmla="*/ 374661 h 470815"/>
                  <a:gd name="connsiteX7" fmla="*/ 231941 w 327345"/>
                  <a:gd name="connsiteY7" fmla="*/ 374661 h 470815"/>
                  <a:gd name="connsiteX8" fmla="*/ 98591 w 327345"/>
                  <a:gd name="connsiteY8" fmla="*/ 396886 h 470815"/>
                  <a:gd name="connsiteX9" fmla="*/ 114466 w 327345"/>
                  <a:gd name="connsiteY9" fmla="*/ 244486 h 470815"/>
                  <a:gd name="connsiteX10" fmla="*/ 82716 w 327345"/>
                  <a:gd name="connsiteY10" fmla="*/ 165111 h 470815"/>
                  <a:gd name="connsiteX11" fmla="*/ 95416 w 327345"/>
                  <a:gd name="connsiteY11" fmla="*/ 190511 h 470815"/>
                  <a:gd name="connsiteX12" fmla="*/ 166 w 327345"/>
                  <a:gd name="connsiteY12" fmla="*/ 11 h 470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7345" h="470815">
                    <a:moveTo>
                      <a:pt x="166" y="11"/>
                    </a:moveTo>
                    <a:cubicBezTo>
                      <a:pt x="-3538" y="1598"/>
                      <a:pt x="55729" y="152940"/>
                      <a:pt x="73191" y="200036"/>
                    </a:cubicBezTo>
                    <a:cubicBezTo>
                      <a:pt x="90653" y="247132"/>
                      <a:pt x="98591" y="238136"/>
                      <a:pt x="104941" y="282586"/>
                    </a:cubicBezTo>
                    <a:cubicBezTo>
                      <a:pt x="111291" y="327036"/>
                      <a:pt x="107058" y="446099"/>
                      <a:pt x="111291" y="466736"/>
                    </a:cubicBezTo>
                    <a:cubicBezTo>
                      <a:pt x="115524" y="487373"/>
                      <a:pt x="107058" y="423874"/>
                      <a:pt x="130341" y="406411"/>
                    </a:cubicBezTo>
                    <a:cubicBezTo>
                      <a:pt x="153624" y="388949"/>
                      <a:pt x="218183" y="367253"/>
                      <a:pt x="250991" y="361961"/>
                    </a:cubicBezTo>
                    <a:cubicBezTo>
                      <a:pt x="283799" y="356669"/>
                      <a:pt x="330366" y="372544"/>
                      <a:pt x="327191" y="374661"/>
                    </a:cubicBezTo>
                    <a:cubicBezTo>
                      <a:pt x="324016" y="376778"/>
                      <a:pt x="270041" y="370957"/>
                      <a:pt x="231941" y="374661"/>
                    </a:cubicBezTo>
                    <a:cubicBezTo>
                      <a:pt x="193841" y="378365"/>
                      <a:pt x="118170" y="418582"/>
                      <a:pt x="98591" y="396886"/>
                    </a:cubicBezTo>
                    <a:cubicBezTo>
                      <a:pt x="79012" y="375190"/>
                      <a:pt x="117112" y="283115"/>
                      <a:pt x="114466" y="244486"/>
                    </a:cubicBezTo>
                    <a:cubicBezTo>
                      <a:pt x="111820" y="205857"/>
                      <a:pt x="85891" y="174107"/>
                      <a:pt x="82716" y="165111"/>
                    </a:cubicBezTo>
                    <a:cubicBezTo>
                      <a:pt x="79541" y="156115"/>
                      <a:pt x="108645" y="215382"/>
                      <a:pt x="95416" y="190511"/>
                    </a:cubicBezTo>
                    <a:cubicBezTo>
                      <a:pt x="82187" y="165640"/>
                      <a:pt x="3870" y="-1576"/>
                      <a:pt x="166" y="1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 1144">
                <a:extLst>
                  <a:ext uri="{FF2B5EF4-FFF2-40B4-BE49-F238E27FC236}">
                    <a16:creationId xmlns:a16="http://schemas.microsoft.com/office/drawing/2014/main" id="{DDFF0B85-59F1-AA80-B49F-84A3BCB3F3B0}"/>
                  </a:ext>
                </a:extLst>
              </p:cNvPr>
              <p:cNvSpPr/>
              <p:nvPr/>
            </p:nvSpPr>
            <p:spPr>
              <a:xfrm>
                <a:off x="5317952" y="5399344"/>
                <a:ext cx="614302" cy="243809"/>
              </a:xfrm>
              <a:custGeom>
                <a:avLst/>
                <a:gdLst>
                  <a:gd name="connsiteX0" fmla="*/ 173 w 614302"/>
                  <a:gd name="connsiteY0" fmla="*/ 1331 h 243809"/>
                  <a:gd name="connsiteX1" fmla="*/ 162098 w 614302"/>
                  <a:gd name="connsiteY1" fmla="*/ 33081 h 243809"/>
                  <a:gd name="connsiteX2" fmla="*/ 298623 w 614302"/>
                  <a:gd name="connsiteY2" fmla="*/ 144206 h 243809"/>
                  <a:gd name="connsiteX3" fmla="*/ 282748 w 614302"/>
                  <a:gd name="connsiteY3" fmla="*/ 83881 h 243809"/>
                  <a:gd name="connsiteX4" fmla="*/ 368473 w 614302"/>
                  <a:gd name="connsiteY4" fmla="*/ 175956 h 243809"/>
                  <a:gd name="connsiteX5" fmla="*/ 425623 w 614302"/>
                  <a:gd name="connsiteY5" fmla="*/ 182306 h 243809"/>
                  <a:gd name="connsiteX6" fmla="*/ 600248 w 614302"/>
                  <a:gd name="connsiteY6" fmla="*/ 153731 h 243809"/>
                  <a:gd name="connsiteX7" fmla="*/ 574848 w 614302"/>
                  <a:gd name="connsiteY7" fmla="*/ 191831 h 243809"/>
                  <a:gd name="connsiteX8" fmla="*/ 346248 w 614302"/>
                  <a:gd name="connsiteY8" fmla="*/ 242631 h 243809"/>
                  <a:gd name="connsiteX9" fmla="*/ 285923 w 614302"/>
                  <a:gd name="connsiteY9" fmla="*/ 137856 h 243809"/>
                  <a:gd name="connsiteX10" fmla="*/ 193848 w 614302"/>
                  <a:gd name="connsiteY10" fmla="*/ 68006 h 243809"/>
                  <a:gd name="connsiteX11" fmla="*/ 173 w 614302"/>
                  <a:gd name="connsiteY11" fmla="*/ 1331 h 243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14302" h="243809">
                    <a:moveTo>
                      <a:pt x="173" y="1331"/>
                    </a:moveTo>
                    <a:cubicBezTo>
                      <a:pt x="-5119" y="-4490"/>
                      <a:pt x="112356" y="9269"/>
                      <a:pt x="162098" y="33081"/>
                    </a:cubicBezTo>
                    <a:cubicBezTo>
                      <a:pt x="211840" y="56893"/>
                      <a:pt x="278515" y="135739"/>
                      <a:pt x="298623" y="144206"/>
                    </a:cubicBezTo>
                    <a:cubicBezTo>
                      <a:pt x="318731" y="152673"/>
                      <a:pt x="271106" y="78589"/>
                      <a:pt x="282748" y="83881"/>
                    </a:cubicBezTo>
                    <a:cubicBezTo>
                      <a:pt x="294390" y="89173"/>
                      <a:pt x="344661" y="159552"/>
                      <a:pt x="368473" y="175956"/>
                    </a:cubicBezTo>
                    <a:cubicBezTo>
                      <a:pt x="392285" y="192360"/>
                      <a:pt x="386994" y="186010"/>
                      <a:pt x="425623" y="182306"/>
                    </a:cubicBezTo>
                    <a:cubicBezTo>
                      <a:pt x="464252" y="178602"/>
                      <a:pt x="575377" y="152144"/>
                      <a:pt x="600248" y="153731"/>
                    </a:cubicBezTo>
                    <a:cubicBezTo>
                      <a:pt x="625119" y="155319"/>
                      <a:pt x="617181" y="177014"/>
                      <a:pt x="574848" y="191831"/>
                    </a:cubicBezTo>
                    <a:cubicBezTo>
                      <a:pt x="532515" y="206648"/>
                      <a:pt x="394402" y="251627"/>
                      <a:pt x="346248" y="242631"/>
                    </a:cubicBezTo>
                    <a:cubicBezTo>
                      <a:pt x="298094" y="233635"/>
                      <a:pt x="311323" y="166960"/>
                      <a:pt x="285923" y="137856"/>
                    </a:cubicBezTo>
                    <a:cubicBezTo>
                      <a:pt x="260523" y="108752"/>
                      <a:pt x="237769" y="88114"/>
                      <a:pt x="193848" y="68006"/>
                    </a:cubicBezTo>
                    <a:cubicBezTo>
                      <a:pt x="149927" y="47898"/>
                      <a:pt x="5465" y="7152"/>
                      <a:pt x="173" y="13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 1145">
                <a:extLst>
                  <a:ext uri="{FF2B5EF4-FFF2-40B4-BE49-F238E27FC236}">
                    <a16:creationId xmlns:a16="http://schemas.microsoft.com/office/drawing/2014/main" id="{4621488A-80F7-DE6F-1ABA-482A9BC2F27F}"/>
                  </a:ext>
                </a:extLst>
              </p:cNvPr>
              <p:cNvSpPr/>
              <p:nvPr/>
            </p:nvSpPr>
            <p:spPr>
              <a:xfrm>
                <a:off x="4746532" y="5095710"/>
                <a:ext cx="505409" cy="539924"/>
              </a:xfrm>
              <a:custGeom>
                <a:avLst/>
                <a:gdLst>
                  <a:gd name="connsiteX0" fmla="*/ 260443 w 505409"/>
                  <a:gd name="connsiteY0" fmla="*/ 165 h 539924"/>
                  <a:gd name="connsiteX1" fmla="*/ 412843 w 505409"/>
                  <a:gd name="connsiteY1" fmla="*/ 133515 h 539924"/>
                  <a:gd name="connsiteX2" fmla="*/ 365218 w 505409"/>
                  <a:gd name="connsiteY2" fmla="*/ 184315 h 539924"/>
                  <a:gd name="connsiteX3" fmla="*/ 422368 w 505409"/>
                  <a:gd name="connsiteY3" fmla="*/ 216065 h 539924"/>
                  <a:gd name="connsiteX4" fmla="*/ 412843 w 505409"/>
                  <a:gd name="connsiteY4" fmla="*/ 247815 h 539924"/>
                  <a:gd name="connsiteX5" fmla="*/ 473168 w 505409"/>
                  <a:gd name="connsiteY5" fmla="*/ 257340 h 539924"/>
                  <a:gd name="connsiteX6" fmla="*/ 463643 w 505409"/>
                  <a:gd name="connsiteY6" fmla="*/ 320840 h 539924"/>
                  <a:gd name="connsiteX7" fmla="*/ 501743 w 505409"/>
                  <a:gd name="connsiteY7" fmla="*/ 419265 h 539924"/>
                  <a:gd name="connsiteX8" fmla="*/ 501743 w 505409"/>
                  <a:gd name="connsiteY8" fmla="*/ 539915 h 539924"/>
                  <a:gd name="connsiteX9" fmla="*/ 482693 w 505409"/>
                  <a:gd name="connsiteY9" fmla="*/ 412915 h 539924"/>
                  <a:gd name="connsiteX10" fmla="*/ 428718 w 505409"/>
                  <a:gd name="connsiteY10" fmla="*/ 250990 h 539924"/>
                  <a:gd name="connsiteX11" fmla="*/ 393793 w 505409"/>
                  <a:gd name="connsiteY11" fmla="*/ 174790 h 539924"/>
                  <a:gd name="connsiteX12" fmla="*/ 352518 w 505409"/>
                  <a:gd name="connsiteY12" fmla="*/ 130340 h 539924"/>
                  <a:gd name="connsiteX13" fmla="*/ 231868 w 505409"/>
                  <a:gd name="connsiteY13" fmla="*/ 82715 h 539924"/>
                  <a:gd name="connsiteX14" fmla="*/ 93 w 505409"/>
                  <a:gd name="connsiteY14" fmla="*/ 117640 h 539924"/>
                  <a:gd name="connsiteX15" fmla="*/ 260443 w 505409"/>
                  <a:gd name="connsiteY15" fmla="*/ 89065 h 539924"/>
                  <a:gd name="connsiteX16" fmla="*/ 384268 w 505409"/>
                  <a:gd name="connsiteY16" fmla="*/ 104940 h 539924"/>
                  <a:gd name="connsiteX17" fmla="*/ 260443 w 505409"/>
                  <a:gd name="connsiteY17" fmla="*/ 165 h 53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05409" h="539924">
                    <a:moveTo>
                      <a:pt x="260443" y="165"/>
                    </a:moveTo>
                    <a:cubicBezTo>
                      <a:pt x="265205" y="4927"/>
                      <a:pt x="395381" y="102823"/>
                      <a:pt x="412843" y="133515"/>
                    </a:cubicBezTo>
                    <a:cubicBezTo>
                      <a:pt x="430306" y="164207"/>
                      <a:pt x="363631" y="170557"/>
                      <a:pt x="365218" y="184315"/>
                    </a:cubicBezTo>
                    <a:cubicBezTo>
                      <a:pt x="366805" y="198073"/>
                      <a:pt x="414431" y="205482"/>
                      <a:pt x="422368" y="216065"/>
                    </a:cubicBezTo>
                    <a:cubicBezTo>
                      <a:pt x="430305" y="226648"/>
                      <a:pt x="404376" y="240936"/>
                      <a:pt x="412843" y="247815"/>
                    </a:cubicBezTo>
                    <a:cubicBezTo>
                      <a:pt x="421310" y="254694"/>
                      <a:pt x="464701" y="245169"/>
                      <a:pt x="473168" y="257340"/>
                    </a:cubicBezTo>
                    <a:cubicBezTo>
                      <a:pt x="481635" y="269511"/>
                      <a:pt x="458881" y="293853"/>
                      <a:pt x="463643" y="320840"/>
                    </a:cubicBezTo>
                    <a:cubicBezTo>
                      <a:pt x="468405" y="347827"/>
                      <a:pt x="495393" y="382753"/>
                      <a:pt x="501743" y="419265"/>
                    </a:cubicBezTo>
                    <a:cubicBezTo>
                      <a:pt x="508093" y="455777"/>
                      <a:pt x="504918" y="540973"/>
                      <a:pt x="501743" y="539915"/>
                    </a:cubicBezTo>
                    <a:cubicBezTo>
                      <a:pt x="498568" y="538857"/>
                      <a:pt x="494864" y="461069"/>
                      <a:pt x="482693" y="412915"/>
                    </a:cubicBezTo>
                    <a:cubicBezTo>
                      <a:pt x="470522" y="364761"/>
                      <a:pt x="443535" y="290677"/>
                      <a:pt x="428718" y="250990"/>
                    </a:cubicBezTo>
                    <a:cubicBezTo>
                      <a:pt x="413901" y="211303"/>
                      <a:pt x="406493" y="194898"/>
                      <a:pt x="393793" y="174790"/>
                    </a:cubicBezTo>
                    <a:cubicBezTo>
                      <a:pt x="381093" y="154682"/>
                      <a:pt x="379505" y="145686"/>
                      <a:pt x="352518" y="130340"/>
                    </a:cubicBezTo>
                    <a:cubicBezTo>
                      <a:pt x="325531" y="114994"/>
                      <a:pt x="290605" y="84832"/>
                      <a:pt x="231868" y="82715"/>
                    </a:cubicBezTo>
                    <a:cubicBezTo>
                      <a:pt x="173131" y="80598"/>
                      <a:pt x="-4669" y="116582"/>
                      <a:pt x="93" y="117640"/>
                    </a:cubicBezTo>
                    <a:cubicBezTo>
                      <a:pt x="4855" y="118698"/>
                      <a:pt x="196414" y="91182"/>
                      <a:pt x="260443" y="89065"/>
                    </a:cubicBezTo>
                    <a:cubicBezTo>
                      <a:pt x="324472" y="86948"/>
                      <a:pt x="383210" y="114994"/>
                      <a:pt x="384268" y="104940"/>
                    </a:cubicBezTo>
                    <a:cubicBezTo>
                      <a:pt x="385326" y="94886"/>
                      <a:pt x="255681" y="-4597"/>
                      <a:pt x="260443" y="16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 1146">
                <a:extLst>
                  <a:ext uri="{FF2B5EF4-FFF2-40B4-BE49-F238E27FC236}">
                    <a16:creationId xmlns:a16="http://schemas.microsoft.com/office/drawing/2014/main" id="{7D8B9FFA-CB6A-DA7A-1EE0-022116972E67}"/>
                  </a:ext>
                </a:extLst>
              </p:cNvPr>
              <p:cNvSpPr/>
              <p:nvPr/>
            </p:nvSpPr>
            <p:spPr>
              <a:xfrm>
                <a:off x="5065476" y="4762212"/>
                <a:ext cx="329883" cy="193637"/>
              </a:xfrm>
              <a:custGeom>
                <a:avLst/>
                <a:gdLst>
                  <a:gd name="connsiteX0" fmla="*/ 1824 w 329883"/>
                  <a:gd name="connsiteY0" fmla="*/ 190788 h 193637"/>
                  <a:gd name="connsiteX1" fmla="*/ 163749 w 329883"/>
                  <a:gd name="connsiteY1" fmla="*/ 32038 h 193637"/>
                  <a:gd name="connsiteX2" fmla="*/ 328849 w 329883"/>
                  <a:gd name="connsiteY2" fmla="*/ 41563 h 193637"/>
                  <a:gd name="connsiteX3" fmla="*/ 230424 w 329883"/>
                  <a:gd name="connsiteY3" fmla="*/ 288 h 193637"/>
                  <a:gd name="connsiteX4" fmla="*/ 160574 w 329883"/>
                  <a:gd name="connsiteY4" fmla="*/ 28863 h 193637"/>
                  <a:gd name="connsiteX5" fmla="*/ 81199 w 329883"/>
                  <a:gd name="connsiteY5" fmla="*/ 127288 h 193637"/>
                  <a:gd name="connsiteX6" fmla="*/ 1824 w 329883"/>
                  <a:gd name="connsiteY6" fmla="*/ 190788 h 19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883" h="193637">
                    <a:moveTo>
                      <a:pt x="1824" y="190788"/>
                    </a:moveTo>
                    <a:cubicBezTo>
                      <a:pt x="15582" y="174913"/>
                      <a:pt x="109245" y="56909"/>
                      <a:pt x="163749" y="32038"/>
                    </a:cubicBezTo>
                    <a:cubicBezTo>
                      <a:pt x="218253" y="7167"/>
                      <a:pt x="317737" y="46855"/>
                      <a:pt x="328849" y="41563"/>
                    </a:cubicBezTo>
                    <a:cubicBezTo>
                      <a:pt x="339962" y="36271"/>
                      <a:pt x="258470" y="2405"/>
                      <a:pt x="230424" y="288"/>
                    </a:cubicBezTo>
                    <a:cubicBezTo>
                      <a:pt x="202378" y="-1829"/>
                      <a:pt x="185445" y="7696"/>
                      <a:pt x="160574" y="28863"/>
                    </a:cubicBezTo>
                    <a:cubicBezTo>
                      <a:pt x="135703" y="50030"/>
                      <a:pt x="106599" y="102417"/>
                      <a:pt x="81199" y="127288"/>
                    </a:cubicBezTo>
                    <a:cubicBezTo>
                      <a:pt x="55799" y="152159"/>
                      <a:pt x="-11934" y="206663"/>
                      <a:pt x="1824" y="1907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 1147">
                <a:extLst>
                  <a:ext uri="{FF2B5EF4-FFF2-40B4-BE49-F238E27FC236}">
                    <a16:creationId xmlns:a16="http://schemas.microsoft.com/office/drawing/2014/main" id="{4DC6F65C-033F-A89E-00ED-4110B04C75E0}"/>
                  </a:ext>
                </a:extLst>
              </p:cNvPr>
              <p:cNvSpPr/>
              <p:nvPr/>
            </p:nvSpPr>
            <p:spPr>
              <a:xfrm>
                <a:off x="5409961" y="4850658"/>
                <a:ext cx="340991" cy="261182"/>
              </a:xfrm>
              <a:custGeom>
                <a:avLst/>
                <a:gdLst>
                  <a:gd name="connsiteX0" fmla="*/ 41514 w 340991"/>
                  <a:gd name="connsiteY0" fmla="*/ 99167 h 261182"/>
                  <a:gd name="connsiteX1" fmla="*/ 193914 w 340991"/>
                  <a:gd name="connsiteY1" fmla="*/ 73767 h 261182"/>
                  <a:gd name="connsiteX2" fmla="*/ 263764 w 340991"/>
                  <a:gd name="connsiteY2" fmla="*/ 38842 h 261182"/>
                  <a:gd name="connsiteX3" fmla="*/ 339964 w 340991"/>
                  <a:gd name="connsiteY3" fmla="*/ 80117 h 261182"/>
                  <a:gd name="connsiteX4" fmla="*/ 308214 w 340991"/>
                  <a:gd name="connsiteY4" fmla="*/ 130917 h 261182"/>
                  <a:gd name="connsiteX5" fmla="*/ 314564 w 340991"/>
                  <a:gd name="connsiteY5" fmla="*/ 261092 h 261182"/>
                  <a:gd name="connsiteX6" fmla="*/ 324089 w 340991"/>
                  <a:gd name="connsiteY6" fmla="*/ 149967 h 261182"/>
                  <a:gd name="connsiteX7" fmla="*/ 320914 w 340991"/>
                  <a:gd name="connsiteY7" fmla="*/ 64242 h 261182"/>
                  <a:gd name="connsiteX8" fmla="*/ 212964 w 340991"/>
                  <a:gd name="connsiteY8" fmla="*/ 742 h 261182"/>
                  <a:gd name="connsiteX9" fmla="*/ 239 w 340991"/>
                  <a:gd name="connsiteY9" fmla="*/ 29317 h 261182"/>
                  <a:gd name="connsiteX10" fmla="*/ 257414 w 340991"/>
                  <a:gd name="connsiteY10" fmla="*/ 26142 h 261182"/>
                  <a:gd name="connsiteX11" fmla="*/ 41514 w 340991"/>
                  <a:gd name="connsiteY11" fmla="*/ 99167 h 26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0991" h="261182">
                    <a:moveTo>
                      <a:pt x="41514" y="99167"/>
                    </a:moveTo>
                    <a:cubicBezTo>
                      <a:pt x="30931" y="107104"/>
                      <a:pt x="156872" y="83821"/>
                      <a:pt x="193914" y="73767"/>
                    </a:cubicBezTo>
                    <a:cubicBezTo>
                      <a:pt x="230956" y="63713"/>
                      <a:pt x="239422" y="37784"/>
                      <a:pt x="263764" y="38842"/>
                    </a:cubicBezTo>
                    <a:cubicBezTo>
                      <a:pt x="288106" y="39900"/>
                      <a:pt x="332556" y="64771"/>
                      <a:pt x="339964" y="80117"/>
                    </a:cubicBezTo>
                    <a:cubicBezTo>
                      <a:pt x="347372" y="95463"/>
                      <a:pt x="312447" y="100755"/>
                      <a:pt x="308214" y="130917"/>
                    </a:cubicBezTo>
                    <a:cubicBezTo>
                      <a:pt x="303981" y="161079"/>
                      <a:pt x="311918" y="257917"/>
                      <a:pt x="314564" y="261092"/>
                    </a:cubicBezTo>
                    <a:cubicBezTo>
                      <a:pt x="317210" y="264267"/>
                      <a:pt x="323031" y="182775"/>
                      <a:pt x="324089" y="149967"/>
                    </a:cubicBezTo>
                    <a:cubicBezTo>
                      <a:pt x="325147" y="117159"/>
                      <a:pt x="339435" y="89113"/>
                      <a:pt x="320914" y="64242"/>
                    </a:cubicBezTo>
                    <a:cubicBezTo>
                      <a:pt x="302393" y="39371"/>
                      <a:pt x="266410" y="6563"/>
                      <a:pt x="212964" y="742"/>
                    </a:cubicBezTo>
                    <a:cubicBezTo>
                      <a:pt x="159518" y="-5079"/>
                      <a:pt x="-7169" y="25084"/>
                      <a:pt x="239" y="29317"/>
                    </a:cubicBezTo>
                    <a:cubicBezTo>
                      <a:pt x="7647" y="33550"/>
                      <a:pt x="253710" y="13971"/>
                      <a:pt x="257414" y="26142"/>
                    </a:cubicBezTo>
                    <a:cubicBezTo>
                      <a:pt x="261118" y="38313"/>
                      <a:pt x="52097" y="91230"/>
                      <a:pt x="41514" y="9916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 1148">
                <a:extLst>
                  <a:ext uri="{FF2B5EF4-FFF2-40B4-BE49-F238E27FC236}">
                    <a16:creationId xmlns:a16="http://schemas.microsoft.com/office/drawing/2014/main" id="{A91B8D5A-46E8-39BC-D0E5-89E2CCF02D9C}"/>
                  </a:ext>
                </a:extLst>
              </p:cNvPr>
              <p:cNvSpPr/>
              <p:nvPr/>
            </p:nvSpPr>
            <p:spPr>
              <a:xfrm>
                <a:off x="5078413" y="4044177"/>
                <a:ext cx="110003" cy="299982"/>
              </a:xfrm>
              <a:custGeom>
                <a:avLst/>
                <a:gdLst>
                  <a:gd name="connsiteX0" fmla="*/ 109537 w 110003"/>
                  <a:gd name="connsiteY0" fmla="*/ 773 h 299982"/>
                  <a:gd name="connsiteX1" fmla="*/ 49212 w 110003"/>
                  <a:gd name="connsiteY1" fmla="*/ 80148 h 299982"/>
                  <a:gd name="connsiteX2" fmla="*/ 14287 w 110003"/>
                  <a:gd name="connsiteY2" fmla="*/ 194448 h 299982"/>
                  <a:gd name="connsiteX3" fmla="*/ 14287 w 110003"/>
                  <a:gd name="connsiteY3" fmla="*/ 127773 h 299982"/>
                  <a:gd name="connsiteX4" fmla="*/ 1587 w 110003"/>
                  <a:gd name="connsiteY4" fmla="*/ 299223 h 299982"/>
                  <a:gd name="connsiteX5" fmla="*/ 1587 w 110003"/>
                  <a:gd name="connsiteY5" fmla="*/ 188098 h 299982"/>
                  <a:gd name="connsiteX6" fmla="*/ 14287 w 110003"/>
                  <a:gd name="connsiteY6" fmla="*/ 127773 h 299982"/>
                  <a:gd name="connsiteX7" fmla="*/ 109537 w 110003"/>
                  <a:gd name="connsiteY7" fmla="*/ 773 h 299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0003" h="299982">
                    <a:moveTo>
                      <a:pt x="109537" y="773"/>
                    </a:moveTo>
                    <a:cubicBezTo>
                      <a:pt x="115358" y="-7164"/>
                      <a:pt x="65087" y="47869"/>
                      <a:pt x="49212" y="80148"/>
                    </a:cubicBezTo>
                    <a:cubicBezTo>
                      <a:pt x="33337" y="112427"/>
                      <a:pt x="20108" y="186511"/>
                      <a:pt x="14287" y="194448"/>
                    </a:cubicBezTo>
                    <a:cubicBezTo>
                      <a:pt x="8466" y="202385"/>
                      <a:pt x="16404" y="110311"/>
                      <a:pt x="14287" y="127773"/>
                    </a:cubicBezTo>
                    <a:cubicBezTo>
                      <a:pt x="12170" y="145235"/>
                      <a:pt x="3704" y="289169"/>
                      <a:pt x="1587" y="299223"/>
                    </a:cubicBezTo>
                    <a:cubicBezTo>
                      <a:pt x="-530" y="309277"/>
                      <a:pt x="-530" y="216673"/>
                      <a:pt x="1587" y="188098"/>
                    </a:cubicBezTo>
                    <a:cubicBezTo>
                      <a:pt x="3704" y="159523"/>
                      <a:pt x="-530" y="155290"/>
                      <a:pt x="14287" y="127773"/>
                    </a:cubicBezTo>
                    <a:cubicBezTo>
                      <a:pt x="29104" y="100256"/>
                      <a:pt x="103716" y="8710"/>
                      <a:pt x="109537" y="77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 1149">
                <a:extLst>
                  <a:ext uri="{FF2B5EF4-FFF2-40B4-BE49-F238E27FC236}">
                    <a16:creationId xmlns:a16="http://schemas.microsoft.com/office/drawing/2014/main" id="{4A28228A-6C14-6F8D-E72F-625AE02D9A38}"/>
                  </a:ext>
                </a:extLst>
              </p:cNvPr>
              <p:cNvSpPr/>
              <p:nvPr/>
            </p:nvSpPr>
            <p:spPr>
              <a:xfrm>
                <a:off x="5392401" y="3388869"/>
                <a:ext cx="318108" cy="760879"/>
              </a:xfrm>
              <a:custGeom>
                <a:avLst/>
                <a:gdLst>
                  <a:gd name="connsiteX0" fmla="*/ 1924 w 318108"/>
                  <a:gd name="connsiteY0" fmla="*/ 2031 h 760879"/>
                  <a:gd name="connsiteX1" fmla="*/ 246399 w 318108"/>
                  <a:gd name="connsiteY1" fmla="*/ 402081 h 760879"/>
                  <a:gd name="connsiteX2" fmla="*/ 262274 w 318108"/>
                  <a:gd name="connsiteY2" fmla="*/ 611631 h 760879"/>
                  <a:gd name="connsiteX3" fmla="*/ 297199 w 318108"/>
                  <a:gd name="connsiteY3" fmla="*/ 560831 h 760879"/>
                  <a:gd name="connsiteX4" fmla="*/ 154324 w 318108"/>
                  <a:gd name="connsiteY4" fmla="*/ 760856 h 760879"/>
                  <a:gd name="connsiteX5" fmla="*/ 297199 w 318108"/>
                  <a:gd name="connsiteY5" fmla="*/ 573531 h 760879"/>
                  <a:gd name="connsiteX6" fmla="*/ 294024 w 318108"/>
                  <a:gd name="connsiteY6" fmla="*/ 462406 h 760879"/>
                  <a:gd name="connsiteX7" fmla="*/ 78124 w 318108"/>
                  <a:gd name="connsiteY7" fmla="*/ 183006 h 760879"/>
                  <a:gd name="connsiteX8" fmla="*/ 128924 w 318108"/>
                  <a:gd name="connsiteY8" fmla="*/ 243331 h 760879"/>
                  <a:gd name="connsiteX9" fmla="*/ 1924 w 318108"/>
                  <a:gd name="connsiteY9" fmla="*/ 2031 h 760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8108" h="760879">
                    <a:moveTo>
                      <a:pt x="1924" y="2031"/>
                    </a:moveTo>
                    <a:cubicBezTo>
                      <a:pt x="21503" y="28489"/>
                      <a:pt x="203007" y="300481"/>
                      <a:pt x="246399" y="402081"/>
                    </a:cubicBezTo>
                    <a:cubicBezTo>
                      <a:pt x="289791" y="503681"/>
                      <a:pt x="253807" y="585173"/>
                      <a:pt x="262274" y="611631"/>
                    </a:cubicBezTo>
                    <a:cubicBezTo>
                      <a:pt x="270741" y="638089"/>
                      <a:pt x="315191" y="535960"/>
                      <a:pt x="297199" y="560831"/>
                    </a:cubicBezTo>
                    <a:cubicBezTo>
                      <a:pt x="279207" y="585702"/>
                      <a:pt x="154324" y="758739"/>
                      <a:pt x="154324" y="760856"/>
                    </a:cubicBezTo>
                    <a:cubicBezTo>
                      <a:pt x="154324" y="762973"/>
                      <a:pt x="273916" y="623273"/>
                      <a:pt x="297199" y="573531"/>
                    </a:cubicBezTo>
                    <a:cubicBezTo>
                      <a:pt x="320482" y="523789"/>
                      <a:pt x="330537" y="527494"/>
                      <a:pt x="294024" y="462406"/>
                    </a:cubicBezTo>
                    <a:cubicBezTo>
                      <a:pt x="257511" y="397318"/>
                      <a:pt x="105641" y="219518"/>
                      <a:pt x="78124" y="183006"/>
                    </a:cubicBezTo>
                    <a:cubicBezTo>
                      <a:pt x="50607" y="146494"/>
                      <a:pt x="139507" y="270848"/>
                      <a:pt x="128924" y="243331"/>
                    </a:cubicBezTo>
                    <a:cubicBezTo>
                      <a:pt x="118341" y="215814"/>
                      <a:pt x="-17655" y="-24427"/>
                      <a:pt x="1924" y="20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 1150">
                <a:extLst>
                  <a:ext uri="{FF2B5EF4-FFF2-40B4-BE49-F238E27FC236}">
                    <a16:creationId xmlns:a16="http://schemas.microsoft.com/office/drawing/2014/main" id="{13645AAA-BF92-F499-6FCE-35F8C7C97B69}"/>
                  </a:ext>
                </a:extLst>
              </p:cNvPr>
              <p:cNvSpPr/>
              <p:nvPr/>
            </p:nvSpPr>
            <p:spPr>
              <a:xfrm>
                <a:off x="5915001" y="2784423"/>
                <a:ext cx="256412" cy="528270"/>
              </a:xfrm>
              <a:custGeom>
                <a:avLst/>
                <a:gdLst>
                  <a:gd name="connsiteX0" fmla="*/ 24 w 256412"/>
                  <a:gd name="connsiteY0" fmla="*/ 52 h 528270"/>
                  <a:gd name="connsiteX1" fmla="*/ 174649 w 256412"/>
                  <a:gd name="connsiteY1" fmla="*/ 282627 h 528270"/>
                  <a:gd name="connsiteX2" fmla="*/ 247674 w 256412"/>
                  <a:gd name="connsiteY2" fmla="*/ 527102 h 528270"/>
                  <a:gd name="connsiteX3" fmla="*/ 254024 w 256412"/>
                  <a:gd name="connsiteY3" fmla="*/ 377877 h 528270"/>
                  <a:gd name="connsiteX4" fmla="*/ 238149 w 256412"/>
                  <a:gd name="connsiteY4" fmla="*/ 441377 h 528270"/>
                  <a:gd name="connsiteX5" fmla="*/ 187349 w 256412"/>
                  <a:gd name="connsiteY5" fmla="*/ 260402 h 528270"/>
                  <a:gd name="connsiteX6" fmla="*/ 24 w 256412"/>
                  <a:gd name="connsiteY6" fmla="*/ 52 h 52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6412" h="528270">
                    <a:moveTo>
                      <a:pt x="24" y="52"/>
                    </a:moveTo>
                    <a:cubicBezTo>
                      <a:pt x="-2093" y="3756"/>
                      <a:pt x="133374" y="194786"/>
                      <a:pt x="174649" y="282627"/>
                    </a:cubicBezTo>
                    <a:cubicBezTo>
                      <a:pt x="215924" y="370468"/>
                      <a:pt x="234445" y="511227"/>
                      <a:pt x="247674" y="527102"/>
                    </a:cubicBezTo>
                    <a:cubicBezTo>
                      <a:pt x="260903" y="542977"/>
                      <a:pt x="255611" y="392164"/>
                      <a:pt x="254024" y="377877"/>
                    </a:cubicBezTo>
                    <a:cubicBezTo>
                      <a:pt x="252437" y="363590"/>
                      <a:pt x="249261" y="460956"/>
                      <a:pt x="238149" y="441377"/>
                    </a:cubicBezTo>
                    <a:cubicBezTo>
                      <a:pt x="227037" y="421798"/>
                      <a:pt x="223861" y="330781"/>
                      <a:pt x="187349" y="260402"/>
                    </a:cubicBezTo>
                    <a:cubicBezTo>
                      <a:pt x="150837" y="190023"/>
                      <a:pt x="2141" y="-3652"/>
                      <a:pt x="24" y="5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 1151">
                <a:extLst>
                  <a:ext uri="{FF2B5EF4-FFF2-40B4-BE49-F238E27FC236}">
                    <a16:creationId xmlns:a16="http://schemas.microsoft.com/office/drawing/2014/main" id="{D961D8F8-6D6A-CC18-3B2C-E261994E3D91}"/>
                  </a:ext>
                </a:extLst>
              </p:cNvPr>
              <p:cNvSpPr/>
              <p:nvPr/>
            </p:nvSpPr>
            <p:spPr>
              <a:xfrm>
                <a:off x="5597002" y="3456293"/>
                <a:ext cx="587920" cy="550683"/>
              </a:xfrm>
              <a:custGeom>
                <a:avLst/>
                <a:gdLst>
                  <a:gd name="connsiteX0" fmla="*/ 523 w 587920"/>
                  <a:gd name="connsiteY0" fmla="*/ 1282 h 550683"/>
                  <a:gd name="connsiteX1" fmla="*/ 321198 w 587920"/>
                  <a:gd name="connsiteY1" fmla="*/ 458482 h 550683"/>
                  <a:gd name="connsiteX2" fmla="*/ 457723 w 587920"/>
                  <a:gd name="connsiteY2" fmla="*/ 512457 h 550683"/>
                  <a:gd name="connsiteX3" fmla="*/ 587898 w 587920"/>
                  <a:gd name="connsiteY3" fmla="*/ 550557 h 550683"/>
                  <a:gd name="connsiteX4" fmla="*/ 467248 w 587920"/>
                  <a:gd name="connsiteY4" fmla="*/ 499757 h 550683"/>
                  <a:gd name="connsiteX5" fmla="*/ 349773 w 587920"/>
                  <a:gd name="connsiteY5" fmla="*/ 468007 h 550683"/>
                  <a:gd name="connsiteX6" fmla="*/ 248173 w 587920"/>
                  <a:gd name="connsiteY6" fmla="*/ 325132 h 550683"/>
                  <a:gd name="connsiteX7" fmla="*/ 523 w 587920"/>
                  <a:gd name="connsiteY7" fmla="*/ 1282 h 550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7920" h="550683">
                    <a:moveTo>
                      <a:pt x="523" y="1282"/>
                    </a:moveTo>
                    <a:cubicBezTo>
                      <a:pt x="12694" y="23507"/>
                      <a:pt x="244998" y="373286"/>
                      <a:pt x="321198" y="458482"/>
                    </a:cubicBezTo>
                    <a:cubicBezTo>
                      <a:pt x="397398" y="543678"/>
                      <a:pt x="413273" y="497111"/>
                      <a:pt x="457723" y="512457"/>
                    </a:cubicBezTo>
                    <a:cubicBezTo>
                      <a:pt x="502173" y="527803"/>
                      <a:pt x="586310" y="552674"/>
                      <a:pt x="587898" y="550557"/>
                    </a:cubicBezTo>
                    <a:cubicBezTo>
                      <a:pt x="589486" y="548440"/>
                      <a:pt x="506935" y="513515"/>
                      <a:pt x="467248" y="499757"/>
                    </a:cubicBezTo>
                    <a:cubicBezTo>
                      <a:pt x="427561" y="485999"/>
                      <a:pt x="386285" y="497111"/>
                      <a:pt x="349773" y="468007"/>
                    </a:cubicBezTo>
                    <a:cubicBezTo>
                      <a:pt x="313261" y="438903"/>
                      <a:pt x="304265" y="398157"/>
                      <a:pt x="248173" y="325132"/>
                    </a:cubicBezTo>
                    <a:cubicBezTo>
                      <a:pt x="192081" y="252107"/>
                      <a:pt x="-11648" y="-20943"/>
                      <a:pt x="523" y="128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 1152">
                <a:extLst>
                  <a:ext uri="{FF2B5EF4-FFF2-40B4-BE49-F238E27FC236}">
                    <a16:creationId xmlns:a16="http://schemas.microsoft.com/office/drawing/2014/main" id="{64E10488-B766-EABB-1ACD-5B47A20E0C6A}"/>
                  </a:ext>
                </a:extLst>
              </p:cNvPr>
              <p:cNvSpPr/>
              <p:nvPr/>
            </p:nvSpPr>
            <p:spPr>
              <a:xfrm>
                <a:off x="4892070" y="2947286"/>
                <a:ext cx="445222" cy="580427"/>
              </a:xfrm>
              <a:custGeom>
                <a:avLst/>
                <a:gdLst>
                  <a:gd name="connsiteX0" fmla="*/ 3780 w 445222"/>
                  <a:gd name="connsiteY0" fmla="*/ 5464 h 580427"/>
                  <a:gd name="connsiteX1" fmla="*/ 426055 w 445222"/>
                  <a:gd name="connsiteY1" fmla="*/ 554739 h 580427"/>
                  <a:gd name="connsiteX2" fmla="*/ 375255 w 445222"/>
                  <a:gd name="connsiteY2" fmla="*/ 497589 h 580427"/>
                  <a:gd name="connsiteX3" fmla="*/ 394305 w 445222"/>
                  <a:gd name="connsiteY3" fmla="*/ 564264 h 580427"/>
                  <a:gd name="connsiteX4" fmla="*/ 273655 w 445222"/>
                  <a:gd name="connsiteY4" fmla="*/ 376939 h 580427"/>
                  <a:gd name="connsiteX5" fmla="*/ 219680 w 445222"/>
                  <a:gd name="connsiteY5" fmla="*/ 278514 h 580427"/>
                  <a:gd name="connsiteX6" fmla="*/ 3780 w 445222"/>
                  <a:gd name="connsiteY6" fmla="*/ 5464 h 580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5222" h="580427">
                    <a:moveTo>
                      <a:pt x="3780" y="5464"/>
                    </a:moveTo>
                    <a:cubicBezTo>
                      <a:pt x="38176" y="51501"/>
                      <a:pt x="364142" y="472718"/>
                      <a:pt x="426055" y="554739"/>
                    </a:cubicBezTo>
                    <a:cubicBezTo>
                      <a:pt x="487968" y="636760"/>
                      <a:pt x="380547" y="496002"/>
                      <a:pt x="375255" y="497589"/>
                    </a:cubicBezTo>
                    <a:cubicBezTo>
                      <a:pt x="369963" y="499176"/>
                      <a:pt x="411238" y="584372"/>
                      <a:pt x="394305" y="564264"/>
                    </a:cubicBezTo>
                    <a:cubicBezTo>
                      <a:pt x="377372" y="544156"/>
                      <a:pt x="302759" y="424564"/>
                      <a:pt x="273655" y="376939"/>
                    </a:cubicBezTo>
                    <a:cubicBezTo>
                      <a:pt x="244551" y="329314"/>
                      <a:pt x="259367" y="339368"/>
                      <a:pt x="219680" y="278514"/>
                    </a:cubicBezTo>
                    <a:cubicBezTo>
                      <a:pt x="179993" y="217660"/>
                      <a:pt x="-30616" y="-40573"/>
                      <a:pt x="3780" y="54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83" name="グループ化 1182">
            <a:extLst>
              <a:ext uri="{FF2B5EF4-FFF2-40B4-BE49-F238E27FC236}">
                <a16:creationId xmlns:a16="http://schemas.microsoft.com/office/drawing/2014/main" id="{20507400-CBF7-78EC-85C7-8CB27DBD723F}"/>
              </a:ext>
            </a:extLst>
          </p:cNvPr>
          <p:cNvGrpSpPr/>
          <p:nvPr/>
        </p:nvGrpSpPr>
        <p:grpSpPr>
          <a:xfrm rot="13071896">
            <a:off x="7702716" y="1472289"/>
            <a:ext cx="964960" cy="1309643"/>
            <a:chOff x="8824841" y="4234169"/>
            <a:chExt cx="425429" cy="577392"/>
          </a:xfrm>
          <a:solidFill>
            <a:schemeClr val="bg1"/>
          </a:solidFill>
        </p:grpSpPr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5D6A631E-1F3B-BF53-3B5F-83EE0A8A2974}"/>
                </a:ext>
              </a:extLst>
            </p:cNvPr>
            <p:cNvSpPr/>
            <p:nvPr/>
          </p:nvSpPr>
          <p:spPr>
            <a:xfrm>
              <a:off x="8825803" y="4234169"/>
              <a:ext cx="318639" cy="577392"/>
            </a:xfrm>
            <a:custGeom>
              <a:avLst/>
              <a:gdLst>
                <a:gd name="connsiteX0" fmla="*/ 318197 w 318639"/>
                <a:gd name="connsiteY0" fmla="*/ 576370 h 577392"/>
                <a:gd name="connsiteX1" fmla="*/ 92910 w 318639"/>
                <a:gd name="connsiteY1" fmla="*/ 483605 h 577392"/>
                <a:gd name="connsiteX2" fmla="*/ 159171 w 318639"/>
                <a:gd name="connsiteY2" fmla="*/ 6527 h 577392"/>
                <a:gd name="connsiteX3" fmla="*/ 119414 w 318639"/>
                <a:gd name="connsiteY3" fmla="*/ 218561 h 577392"/>
                <a:gd name="connsiteX4" fmla="*/ 145 w 318639"/>
                <a:gd name="connsiteY4" fmla="*/ 390840 h 577392"/>
                <a:gd name="connsiteX5" fmla="*/ 145919 w 318639"/>
                <a:gd name="connsiteY5" fmla="*/ 523361 h 577392"/>
                <a:gd name="connsiteX6" fmla="*/ 318197 w 318639"/>
                <a:gd name="connsiteY6" fmla="*/ 576370 h 57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639" h="577392">
                  <a:moveTo>
                    <a:pt x="318197" y="576370"/>
                  </a:moveTo>
                  <a:cubicBezTo>
                    <a:pt x="309362" y="569744"/>
                    <a:pt x="119414" y="578579"/>
                    <a:pt x="92910" y="483605"/>
                  </a:cubicBezTo>
                  <a:cubicBezTo>
                    <a:pt x="66406" y="388631"/>
                    <a:pt x="154754" y="50701"/>
                    <a:pt x="159171" y="6527"/>
                  </a:cubicBezTo>
                  <a:cubicBezTo>
                    <a:pt x="163588" y="-37647"/>
                    <a:pt x="145918" y="154509"/>
                    <a:pt x="119414" y="218561"/>
                  </a:cubicBezTo>
                  <a:cubicBezTo>
                    <a:pt x="92910" y="282613"/>
                    <a:pt x="-4273" y="340040"/>
                    <a:pt x="145" y="390840"/>
                  </a:cubicBezTo>
                  <a:cubicBezTo>
                    <a:pt x="4562" y="441640"/>
                    <a:pt x="90702" y="490231"/>
                    <a:pt x="145919" y="523361"/>
                  </a:cubicBezTo>
                  <a:cubicBezTo>
                    <a:pt x="201136" y="556491"/>
                    <a:pt x="327032" y="582996"/>
                    <a:pt x="318197" y="5763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21452815-D5DE-51D6-6A57-648EF81B5325}"/>
                </a:ext>
              </a:extLst>
            </p:cNvPr>
            <p:cNvSpPr/>
            <p:nvPr/>
          </p:nvSpPr>
          <p:spPr>
            <a:xfrm>
              <a:off x="8824841" y="4438072"/>
              <a:ext cx="425429" cy="359241"/>
            </a:xfrm>
            <a:custGeom>
              <a:avLst/>
              <a:gdLst>
                <a:gd name="connsiteX0" fmla="*/ 1107 w 425429"/>
                <a:gd name="connsiteY0" fmla="*/ 54415 h 359241"/>
                <a:gd name="connsiteX1" fmla="*/ 239646 w 425429"/>
                <a:gd name="connsiteY1" fmla="*/ 41163 h 359241"/>
                <a:gd name="connsiteX2" fmla="*/ 345663 w 425429"/>
                <a:gd name="connsiteY2" fmla="*/ 173685 h 359241"/>
                <a:gd name="connsiteX3" fmla="*/ 332411 w 425429"/>
                <a:gd name="connsiteY3" fmla="*/ 359215 h 359241"/>
                <a:gd name="connsiteX4" fmla="*/ 425176 w 425429"/>
                <a:gd name="connsiteY4" fmla="*/ 160432 h 359241"/>
                <a:gd name="connsiteX5" fmla="*/ 345663 w 425429"/>
                <a:gd name="connsiteY5" fmla="*/ 1406 h 359241"/>
                <a:gd name="connsiteX6" fmla="*/ 1107 w 425429"/>
                <a:gd name="connsiteY6" fmla="*/ 54415 h 35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5429" h="359241">
                  <a:moveTo>
                    <a:pt x="1107" y="54415"/>
                  </a:moveTo>
                  <a:cubicBezTo>
                    <a:pt x="-16563" y="61041"/>
                    <a:pt x="182220" y="21285"/>
                    <a:pt x="239646" y="41163"/>
                  </a:cubicBezTo>
                  <a:cubicBezTo>
                    <a:pt x="297072" y="61041"/>
                    <a:pt x="330202" y="120676"/>
                    <a:pt x="345663" y="173685"/>
                  </a:cubicBezTo>
                  <a:cubicBezTo>
                    <a:pt x="361124" y="226694"/>
                    <a:pt x="319159" y="361424"/>
                    <a:pt x="332411" y="359215"/>
                  </a:cubicBezTo>
                  <a:cubicBezTo>
                    <a:pt x="345663" y="357006"/>
                    <a:pt x="422967" y="220067"/>
                    <a:pt x="425176" y="160432"/>
                  </a:cubicBezTo>
                  <a:cubicBezTo>
                    <a:pt x="427385" y="100797"/>
                    <a:pt x="416341" y="12449"/>
                    <a:pt x="345663" y="1406"/>
                  </a:cubicBezTo>
                  <a:cubicBezTo>
                    <a:pt x="274985" y="-9638"/>
                    <a:pt x="18777" y="47789"/>
                    <a:pt x="1107" y="544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C9776081-2520-BCD4-FC29-9C591CCC37AA}"/>
              </a:ext>
            </a:extLst>
          </p:cNvPr>
          <p:cNvSpPr/>
          <p:nvPr/>
        </p:nvSpPr>
        <p:spPr>
          <a:xfrm rot="1702829">
            <a:off x="8528751" y="572289"/>
            <a:ext cx="1270487" cy="1341256"/>
          </a:xfrm>
          <a:custGeom>
            <a:avLst/>
            <a:gdLst>
              <a:gd name="connsiteX0" fmla="*/ 55 w 631972"/>
              <a:gd name="connsiteY0" fmla="*/ 278623 h 811003"/>
              <a:gd name="connsiteX1" fmla="*/ 145829 w 631972"/>
              <a:gd name="connsiteY1" fmla="*/ 66588 h 811003"/>
              <a:gd name="connsiteX2" fmla="*/ 357864 w 631972"/>
              <a:gd name="connsiteY2" fmla="*/ 93093 h 811003"/>
              <a:gd name="connsiteX3" fmla="*/ 344612 w 631972"/>
              <a:gd name="connsiteY3" fmla="*/ 331632 h 811003"/>
              <a:gd name="connsiteX4" fmla="*/ 132577 w 631972"/>
              <a:gd name="connsiteY4" fmla="*/ 556919 h 811003"/>
              <a:gd name="connsiteX5" fmla="*/ 26559 w 631972"/>
              <a:gd name="connsiteY5" fmla="*/ 808710 h 811003"/>
              <a:gd name="connsiteX6" fmla="*/ 145829 w 631972"/>
              <a:gd name="connsiteY6" fmla="*/ 676188 h 811003"/>
              <a:gd name="connsiteX7" fmla="*/ 622907 w 631972"/>
              <a:gd name="connsiteY7" fmla="*/ 583423 h 811003"/>
              <a:gd name="connsiteX8" fmla="*/ 437377 w 631972"/>
              <a:gd name="connsiteY8" fmla="*/ 623179 h 811003"/>
              <a:gd name="connsiteX9" fmla="*/ 172333 w 631972"/>
              <a:gd name="connsiteY9" fmla="*/ 636432 h 811003"/>
              <a:gd name="connsiteX10" fmla="*/ 371116 w 631972"/>
              <a:gd name="connsiteY10" fmla="*/ 450901 h 811003"/>
              <a:gd name="connsiteX11" fmla="*/ 437377 w 631972"/>
              <a:gd name="connsiteY11" fmla="*/ 238866 h 811003"/>
              <a:gd name="connsiteX12" fmla="*/ 132577 w 631972"/>
              <a:gd name="connsiteY12" fmla="*/ 327 h 811003"/>
              <a:gd name="connsiteX13" fmla="*/ 55 w 631972"/>
              <a:gd name="connsiteY13" fmla="*/ 278623 h 81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1972" h="811003">
                <a:moveTo>
                  <a:pt x="55" y="278623"/>
                </a:moveTo>
                <a:cubicBezTo>
                  <a:pt x="2264" y="289666"/>
                  <a:pt x="86194" y="97510"/>
                  <a:pt x="145829" y="66588"/>
                </a:cubicBezTo>
                <a:cubicBezTo>
                  <a:pt x="205464" y="35666"/>
                  <a:pt x="324734" y="48919"/>
                  <a:pt x="357864" y="93093"/>
                </a:cubicBezTo>
                <a:cubicBezTo>
                  <a:pt x="390994" y="137267"/>
                  <a:pt x="382160" y="254328"/>
                  <a:pt x="344612" y="331632"/>
                </a:cubicBezTo>
                <a:cubicBezTo>
                  <a:pt x="307064" y="408936"/>
                  <a:pt x="185586" y="477406"/>
                  <a:pt x="132577" y="556919"/>
                </a:cubicBezTo>
                <a:cubicBezTo>
                  <a:pt x="79568" y="636432"/>
                  <a:pt x="24350" y="788832"/>
                  <a:pt x="26559" y="808710"/>
                </a:cubicBezTo>
                <a:cubicBezTo>
                  <a:pt x="28768" y="828588"/>
                  <a:pt x="46438" y="713736"/>
                  <a:pt x="145829" y="676188"/>
                </a:cubicBezTo>
                <a:cubicBezTo>
                  <a:pt x="245220" y="638640"/>
                  <a:pt x="574316" y="592258"/>
                  <a:pt x="622907" y="583423"/>
                </a:cubicBezTo>
                <a:cubicBezTo>
                  <a:pt x="671498" y="574588"/>
                  <a:pt x="512473" y="614344"/>
                  <a:pt x="437377" y="623179"/>
                </a:cubicBezTo>
                <a:cubicBezTo>
                  <a:pt x="362281" y="632014"/>
                  <a:pt x="183377" y="665145"/>
                  <a:pt x="172333" y="636432"/>
                </a:cubicBezTo>
                <a:cubicBezTo>
                  <a:pt x="161289" y="607719"/>
                  <a:pt x="326942" y="517162"/>
                  <a:pt x="371116" y="450901"/>
                </a:cubicBezTo>
                <a:cubicBezTo>
                  <a:pt x="415290" y="384640"/>
                  <a:pt x="477133" y="313962"/>
                  <a:pt x="437377" y="238866"/>
                </a:cubicBezTo>
                <a:cubicBezTo>
                  <a:pt x="397621" y="163770"/>
                  <a:pt x="203255" y="-8508"/>
                  <a:pt x="132577" y="327"/>
                </a:cubicBezTo>
                <a:cubicBezTo>
                  <a:pt x="61899" y="9162"/>
                  <a:pt x="-2154" y="267580"/>
                  <a:pt x="55" y="2786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40AE8E5C-0EC6-CD26-D4A2-AA5B552907CC}"/>
              </a:ext>
            </a:extLst>
          </p:cNvPr>
          <p:cNvSpPr/>
          <p:nvPr/>
        </p:nvSpPr>
        <p:spPr>
          <a:xfrm rot="1814122">
            <a:off x="7731328" y="2523959"/>
            <a:ext cx="879972" cy="1129259"/>
          </a:xfrm>
          <a:custGeom>
            <a:avLst/>
            <a:gdLst>
              <a:gd name="connsiteX0" fmla="*/ 55 w 631972"/>
              <a:gd name="connsiteY0" fmla="*/ 278623 h 811003"/>
              <a:gd name="connsiteX1" fmla="*/ 145829 w 631972"/>
              <a:gd name="connsiteY1" fmla="*/ 66588 h 811003"/>
              <a:gd name="connsiteX2" fmla="*/ 357864 w 631972"/>
              <a:gd name="connsiteY2" fmla="*/ 93093 h 811003"/>
              <a:gd name="connsiteX3" fmla="*/ 344612 w 631972"/>
              <a:gd name="connsiteY3" fmla="*/ 331632 h 811003"/>
              <a:gd name="connsiteX4" fmla="*/ 132577 w 631972"/>
              <a:gd name="connsiteY4" fmla="*/ 556919 h 811003"/>
              <a:gd name="connsiteX5" fmla="*/ 26559 w 631972"/>
              <a:gd name="connsiteY5" fmla="*/ 808710 h 811003"/>
              <a:gd name="connsiteX6" fmla="*/ 145829 w 631972"/>
              <a:gd name="connsiteY6" fmla="*/ 676188 h 811003"/>
              <a:gd name="connsiteX7" fmla="*/ 622907 w 631972"/>
              <a:gd name="connsiteY7" fmla="*/ 583423 h 811003"/>
              <a:gd name="connsiteX8" fmla="*/ 437377 w 631972"/>
              <a:gd name="connsiteY8" fmla="*/ 623179 h 811003"/>
              <a:gd name="connsiteX9" fmla="*/ 172333 w 631972"/>
              <a:gd name="connsiteY9" fmla="*/ 636432 h 811003"/>
              <a:gd name="connsiteX10" fmla="*/ 371116 w 631972"/>
              <a:gd name="connsiteY10" fmla="*/ 450901 h 811003"/>
              <a:gd name="connsiteX11" fmla="*/ 437377 w 631972"/>
              <a:gd name="connsiteY11" fmla="*/ 238866 h 811003"/>
              <a:gd name="connsiteX12" fmla="*/ 132577 w 631972"/>
              <a:gd name="connsiteY12" fmla="*/ 327 h 811003"/>
              <a:gd name="connsiteX13" fmla="*/ 55 w 631972"/>
              <a:gd name="connsiteY13" fmla="*/ 278623 h 81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1972" h="811003">
                <a:moveTo>
                  <a:pt x="55" y="278623"/>
                </a:moveTo>
                <a:cubicBezTo>
                  <a:pt x="2264" y="289666"/>
                  <a:pt x="86194" y="97510"/>
                  <a:pt x="145829" y="66588"/>
                </a:cubicBezTo>
                <a:cubicBezTo>
                  <a:pt x="205464" y="35666"/>
                  <a:pt x="324734" y="48919"/>
                  <a:pt x="357864" y="93093"/>
                </a:cubicBezTo>
                <a:cubicBezTo>
                  <a:pt x="390994" y="137267"/>
                  <a:pt x="382160" y="254328"/>
                  <a:pt x="344612" y="331632"/>
                </a:cubicBezTo>
                <a:cubicBezTo>
                  <a:pt x="307064" y="408936"/>
                  <a:pt x="185586" y="477406"/>
                  <a:pt x="132577" y="556919"/>
                </a:cubicBezTo>
                <a:cubicBezTo>
                  <a:pt x="79568" y="636432"/>
                  <a:pt x="24350" y="788832"/>
                  <a:pt x="26559" y="808710"/>
                </a:cubicBezTo>
                <a:cubicBezTo>
                  <a:pt x="28768" y="828588"/>
                  <a:pt x="46438" y="713736"/>
                  <a:pt x="145829" y="676188"/>
                </a:cubicBezTo>
                <a:cubicBezTo>
                  <a:pt x="245220" y="638640"/>
                  <a:pt x="574316" y="592258"/>
                  <a:pt x="622907" y="583423"/>
                </a:cubicBezTo>
                <a:cubicBezTo>
                  <a:pt x="671498" y="574588"/>
                  <a:pt x="512473" y="614344"/>
                  <a:pt x="437377" y="623179"/>
                </a:cubicBezTo>
                <a:cubicBezTo>
                  <a:pt x="362281" y="632014"/>
                  <a:pt x="183377" y="665145"/>
                  <a:pt x="172333" y="636432"/>
                </a:cubicBezTo>
                <a:cubicBezTo>
                  <a:pt x="161289" y="607719"/>
                  <a:pt x="326942" y="517162"/>
                  <a:pt x="371116" y="450901"/>
                </a:cubicBezTo>
                <a:cubicBezTo>
                  <a:pt x="415290" y="384640"/>
                  <a:pt x="477133" y="313962"/>
                  <a:pt x="437377" y="238866"/>
                </a:cubicBezTo>
                <a:cubicBezTo>
                  <a:pt x="397621" y="163770"/>
                  <a:pt x="203255" y="-8508"/>
                  <a:pt x="132577" y="327"/>
                </a:cubicBezTo>
                <a:cubicBezTo>
                  <a:pt x="61899" y="9162"/>
                  <a:pt x="-2154" y="267580"/>
                  <a:pt x="55" y="2786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9" name="グループ化 1188">
            <a:extLst>
              <a:ext uri="{FF2B5EF4-FFF2-40B4-BE49-F238E27FC236}">
                <a16:creationId xmlns:a16="http://schemas.microsoft.com/office/drawing/2014/main" id="{8D761D91-835F-6B77-E12B-5E3ABA8C37FE}"/>
              </a:ext>
            </a:extLst>
          </p:cNvPr>
          <p:cNvGrpSpPr/>
          <p:nvPr/>
        </p:nvGrpSpPr>
        <p:grpSpPr>
          <a:xfrm rot="747236">
            <a:off x="7299244" y="3433085"/>
            <a:ext cx="1632118" cy="2201562"/>
            <a:chOff x="9373724" y="1332777"/>
            <a:chExt cx="1632118" cy="2201562"/>
          </a:xfrm>
          <a:solidFill>
            <a:schemeClr val="bg1"/>
          </a:solidFill>
        </p:grpSpPr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FAC23848-9162-0995-87F6-31697BB4C2F6}"/>
                </a:ext>
              </a:extLst>
            </p:cNvPr>
            <p:cNvSpPr/>
            <p:nvPr/>
          </p:nvSpPr>
          <p:spPr>
            <a:xfrm>
              <a:off x="9373724" y="1773727"/>
              <a:ext cx="1632118" cy="749373"/>
            </a:xfrm>
            <a:custGeom>
              <a:avLst/>
              <a:gdLst>
                <a:gd name="connsiteX0" fmla="*/ 909963 w 1632118"/>
                <a:gd name="connsiteY0" fmla="*/ 2064 h 749373"/>
                <a:gd name="connsiteX1" fmla="*/ 128085 w 1632118"/>
                <a:gd name="connsiteY1" fmla="*/ 717682 h 749373"/>
                <a:gd name="connsiteX2" fmla="*/ 220850 w 1632118"/>
                <a:gd name="connsiteY2" fmla="*/ 624916 h 749373"/>
                <a:gd name="connsiteX3" fmla="*/ 909963 w 1632118"/>
                <a:gd name="connsiteY3" fmla="*/ 638169 h 749373"/>
                <a:gd name="connsiteX4" fmla="*/ 1612328 w 1632118"/>
                <a:gd name="connsiteY4" fmla="*/ 638169 h 749373"/>
                <a:gd name="connsiteX5" fmla="*/ 1453302 w 1632118"/>
                <a:gd name="connsiteY5" fmla="*/ 624916 h 749373"/>
                <a:gd name="connsiteX6" fmla="*/ 790693 w 1632118"/>
                <a:gd name="connsiteY6" fmla="*/ 545403 h 749373"/>
                <a:gd name="connsiteX7" fmla="*/ 22067 w 1632118"/>
                <a:gd name="connsiteY7" fmla="*/ 638169 h 749373"/>
                <a:gd name="connsiteX8" fmla="*/ 273859 w 1632118"/>
                <a:gd name="connsiteY8" fmla="*/ 505647 h 749373"/>
                <a:gd name="connsiteX9" fmla="*/ 909963 w 1632118"/>
                <a:gd name="connsiteY9" fmla="*/ 2064 h 7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118" h="749373">
                  <a:moveTo>
                    <a:pt x="909963" y="2064"/>
                  </a:moveTo>
                  <a:cubicBezTo>
                    <a:pt x="885667" y="37403"/>
                    <a:pt x="242937" y="613873"/>
                    <a:pt x="128085" y="717682"/>
                  </a:cubicBezTo>
                  <a:cubicBezTo>
                    <a:pt x="13233" y="821491"/>
                    <a:pt x="90537" y="638168"/>
                    <a:pt x="220850" y="624916"/>
                  </a:cubicBezTo>
                  <a:cubicBezTo>
                    <a:pt x="351163" y="611664"/>
                    <a:pt x="909963" y="638169"/>
                    <a:pt x="909963" y="638169"/>
                  </a:cubicBezTo>
                  <a:lnTo>
                    <a:pt x="1612328" y="638169"/>
                  </a:lnTo>
                  <a:cubicBezTo>
                    <a:pt x="1702884" y="635960"/>
                    <a:pt x="1453302" y="624916"/>
                    <a:pt x="1453302" y="624916"/>
                  </a:cubicBezTo>
                  <a:cubicBezTo>
                    <a:pt x="1316363" y="609455"/>
                    <a:pt x="1029232" y="543194"/>
                    <a:pt x="790693" y="545403"/>
                  </a:cubicBezTo>
                  <a:cubicBezTo>
                    <a:pt x="552154" y="547612"/>
                    <a:pt x="108206" y="644795"/>
                    <a:pt x="22067" y="638169"/>
                  </a:cubicBezTo>
                  <a:cubicBezTo>
                    <a:pt x="-64072" y="631543"/>
                    <a:pt x="119250" y="616082"/>
                    <a:pt x="273859" y="505647"/>
                  </a:cubicBezTo>
                  <a:cubicBezTo>
                    <a:pt x="428468" y="395212"/>
                    <a:pt x="934259" y="-33275"/>
                    <a:pt x="909963" y="20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1879D7E3-1712-06EE-7C5D-1AC13C914E9D}"/>
                </a:ext>
              </a:extLst>
            </p:cNvPr>
            <p:cNvSpPr/>
            <p:nvPr/>
          </p:nvSpPr>
          <p:spPr>
            <a:xfrm>
              <a:off x="9977979" y="1332777"/>
              <a:ext cx="265976" cy="2201562"/>
            </a:xfrm>
            <a:custGeom>
              <a:avLst/>
              <a:gdLst>
                <a:gd name="connsiteX0" fmla="*/ 265951 w 265976"/>
                <a:gd name="connsiteY0" fmla="*/ 18945 h 2201562"/>
                <a:gd name="connsiteX1" fmla="*/ 106925 w 265976"/>
                <a:gd name="connsiteY1" fmla="*/ 1768232 h 2201562"/>
                <a:gd name="connsiteX2" fmla="*/ 159934 w 265976"/>
                <a:gd name="connsiteY2" fmla="*/ 2192301 h 2201562"/>
                <a:gd name="connsiteX3" fmla="*/ 146682 w 265976"/>
                <a:gd name="connsiteY3" fmla="*/ 2020023 h 2201562"/>
                <a:gd name="connsiteX4" fmla="*/ 908 w 265976"/>
                <a:gd name="connsiteY4" fmla="*/ 1556197 h 2201562"/>
                <a:gd name="connsiteX5" fmla="*/ 93673 w 265976"/>
                <a:gd name="connsiteY5" fmla="*/ 880336 h 2201562"/>
                <a:gd name="connsiteX6" fmla="*/ 265951 w 265976"/>
                <a:gd name="connsiteY6" fmla="*/ 18945 h 220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976" h="2201562">
                  <a:moveTo>
                    <a:pt x="265951" y="18945"/>
                  </a:moveTo>
                  <a:cubicBezTo>
                    <a:pt x="268160" y="166928"/>
                    <a:pt x="124594" y="1406006"/>
                    <a:pt x="106925" y="1768232"/>
                  </a:cubicBezTo>
                  <a:cubicBezTo>
                    <a:pt x="89256" y="2130458"/>
                    <a:pt x="153308" y="2150336"/>
                    <a:pt x="159934" y="2192301"/>
                  </a:cubicBezTo>
                  <a:cubicBezTo>
                    <a:pt x="166560" y="2234266"/>
                    <a:pt x="173186" y="2126040"/>
                    <a:pt x="146682" y="2020023"/>
                  </a:cubicBezTo>
                  <a:cubicBezTo>
                    <a:pt x="120178" y="1914006"/>
                    <a:pt x="9743" y="1746145"/>
                    <a:pt x="908" y="1556197"/>
                  </a:cubicBezTo>
                  <a:cubicBezTo>
                    <a:pt x="-7927" y="1366249"/>
                    <a:pt x="49499" y="1129919"/>
                    <a:pt x="93673" y="880336"/>
                  </a:cubicBezTo>
                  <a:cubicBezTo>
                    <a:pt x="137847" y="630753"/>
                    <a:pt x="263742" y="-129038"/>
                    <a:pt x="265951" y="189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9FB9367-B4AB-B067-5824-6F25B3152299}"/>
              </a:ext>
            </a:extLst>
          </p:cNvPr>
          <p:cNvSpPr/>
          <p:nvPr/>
        </p:nvSpPr>
        <p:spPr>
          <a:xfrm>
            <a:off x="8109831" y="4925028"/>
            <a:ext cx="385071" cy="571520"/>
          </a:xfrm>
          <a:custGeom>
            <a:avLst/>
            <a:gdLst>
              <a:gd name="connsiteX0" fmla="*/ 502 w 385071"/>
              <a:gd name="connsiteY0" fmla="*/ 571394 h 571520"/>
              <a:gd name="connsiteX1" fmla="*/ 252294 w 385071"/>
              <a:gd name="connsiteY1" fmla="*/ 399116 h 571520"/>
              <a:gd name="connsiteX2" fmla="*/ 186033 w 385071"/>
              <a:gd name="connsiteY2" fmla="*/ 240090 h 571520"/>
              <a:gd name="connsiteX3" fmla="*/ 384815 w 385071"/>
              <a:gd name="connsiteY3" fmla="*/ 1551 h 571520"/>
              <a:gd name="connsiteX4" fmla="*/ 225789 w 385071"/>
              <a:gd name="connsiteY4" fmla="*/ 147325 h 571520"/>
              <a:gd name="connsiteX5" fmla="*/ 133024 w 385071"/>
              <a:gd name="connsiteY5" fmla="*/ 346107 h 571520"/>
              <a:gd name="connsiteX6" fmla="*/ 186033 w 385071"/>
              <a:gd name="connsiteY6" fmla="*/ 425620 h 571520"/>
              <a:gd name="connsiteX7" fmla="*/ 502 w 385071"/>
              <a:gd name="connsiteY7" fmla="*/ 571394 h 57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071" h="571520">
                <a:moveTo>
                  <a:pt x="502" y="571394"/>
                </a:moveTo>
                <a:cubicBezTo>
                  <a:pt x="11546" y="566977"/>
                  <a:pt x="221372" y="454333"/>
                  <a:pt x="252294" y="399116"/>
                </a:cubicBezTo>
                <a:cubicBezTo>
                  <a:pt x="283216" y="343899"/>
                  <a:pt x="163946" y="306351"/>
                  <a:pt x="186033" y="240090"/>
                </a:cubicBezTo>
                <a:cubicBezTo>
                  <a:pt x="208120" y="173829"/>
                  <a:pt x="378189" y="17012"/>
                  <a:pt x="384815" y="1551"/>
                </a:cubicBezTo>
                <a:cubicBezTo>
                  <a:pt x="391441" y="-13910"/>
                  <a:pt x="267754" y="89899"/>
                  <a:pt x="225789" y="147325"/>
                </a:cubicBezTo>
                <a:cubicBezTo>
                  <a:pt x="183824" y="204751"/>
                  <a:pt x="139650" y="299724"/>
                  <a:pt x="133024" y="346107"/>
                </a:cubicBezTo>
                <a:cubicBezTo>
                  <a:pt x="126398" y="392489"/>
                  <a:pt x="208120" y="388072"/>
                  <a:pt x="186033" y="425620"/>
                </a:cubicBezTo>
                <a:cubicBezTo>
                  <a:pt x="163946" y="463168"/>
                  <a:pt x="-10542" y="575811"/>
                  <a:pt x="502" y="5713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65DF48A1-D526-C484-711E-A04D5D54E749}"/>
              </a:ext>
            </a:extLst>
          </p:cNvPr>
          <p:cNvSpPr/>
          <p:nvPr/>
        </p:nvSpPr>
        <p:spPr>
          <a:xfrm>
            <a:off x="7558568" y="4926561"/>
            <a:ext cx="154531" cy="461541"/>
          </a:xfrm>
          <a:custGeom>
            <a:avLst/>
            <a:gdLst>
              <a:gd name="connsiteX0" fmla="*/ 154200 w 154531"/>
              <a:gd name="connsiteY0" fmla="*/ 18 h 461541"/>
              <a:gd name="connsiteX1" fmla="*/ 61435 w 154531"/>
              <a:gd name="connsiteY1" fmla="*/ 251809 h 461541"/>
              <a:gd name="connsiteX2" fmla="*/ 127696 w 154531"/>
              <a:gd name="connsiteY2" fmla="*/ 318070 h 461541"/>
              <a:gd name="connsiteX3" fmla="*/ 114444 w 154531"/>
              <a:gd name="connsiteY3" fmla="*/ 450592 h 461541"/>
              <a:gd name="connsiteX4" fmla="*/ 8426 w 154531"/>
              <a:gd name="connsiteY4" fmla="*/ 437340 h 461541"/>
              <a:gd name="connsiteX5" fmla="*/ 21678 w 154531"/>
              <a:gd name="connsiteY5" fmla="*/ 304818 h 461541"/>
              <a:gd name="connsiteX6" fmla="*/ 140948 w 154531"/>
              <a:gd name="connsiteY6" fmla="*/ 384331 h 461541"/>
              <a:gd name="connsiteX7" fmla="*/ 21678 w 154531"/>
              <a:gd name="connsiteY7" fmla="*/ 265061 h 461541"/>
              <a:gd name="connsiteX8" fmla="*/ 154200 w 154531"/>
              <a:gd name="connsiteY8" fmla="*/ 18 h 4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531" h="461541">
                <a:moveTo>
                  <a:pt x="154200" y="18"/>
                </a:moveTo>
                <a:cubicBezTo>
                  <a:pt x="160826" y="-2191"/>
                  <a:pt x="65852" y="198800"/>
                  <a:pt x="61435" y="251809"/>
                </a:cubicBezTo>
                <a:cubicBezTo>
                  <a:pt x="57018" y="304818"/>
                  <a:pt x="118861" y="284940"/>
                  <a:pt x="127696" y="318070"/>
                </a:cubicBezTo>
                <a:cubicBezTo>
                  <a:pt x="136531" y="351201"/>
                  <a:pt x="134322" y="430714"/>
                  <a:pt x="114444" y="450592"/>
                </a:cubicBezTo>
                <a:cubicBezTo>
                  <a:pt x="94566" y="470470"/>
                  <a:pt x="23887" y="461636"/>
                  <a:pt x="8426" y="437340"/>
                </a:cubicBezTo>
                <a:cubicBezTo>
                  <a:pt x="-7035" y="413044"/>
                  <a:pt x="-409" y="313653"/>
                  <a:pt x="21678" y="304818"/>
                </a:cubicBezTo>
                <a:cubicBezTo>
                  <a:pt x="43765" y="295983"/>
                  <a:pt x="140948" y="390957"/>
                  <a:pt x="140948" y="384331"/>
                </a:cubicBezTo>
                <a:cubicBezTo>
                  <a:pt x="140948" y="377705"/>
                  <a:pt x="19469" y="322487"/>
                  <a:pt x="21678" y="265061"/>
                </a:cubicBezTo>
                <a:cubicBezTo>
                  <a:pt x="23887" y="207635"/>
                  <a:pt x="147574" y="2227"/>
                  <a:pt x="154200" y="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609C750-F757-A5D6-5BBD-AF900D36B928}"/>
              </a:ext>
            </a:extLst>
          </p:cNvPr>
          <p:cNvSpPr/>
          <p:nvPr/>
        </p:nvSpPr>
        <p:spPr>
          <a:xfrm>
            <a:off x="7520196" y="3679570"/>
            <a:ext cx="484461" cy="368327"/>
          </a:xfrm>
          <a:custGeom>
            <a:avLst/>
            <a:gdLst>
              <a:gd name="connsiteX0" fmla="*/ 20294 w 484461"/>
              <a:gd name="connsiteY0" fmla="*/ 359113 h 368327"/>
              <a:gd name="connsiteX1" fmla="*/ 417859 w 484461"/>
              <a:gd name="connsiteY1" fmla="*/ 173583 h 368327"/>
              <a:gd name="connsiteX2" fmla="*/ 484120 w 484461"/>
              <a:gd name="connsiteY2" fmla="*/ 80818 h 368327"/>
              <a:gd name="connsiteX3" fmla="*/ 444364 w 484461"/>
              <a:gd name="connsiteY3" fmla="*/ 1305 h 368327"/>
              <a:gd name="connsiteX4" fmla="*/ 457616 w 484461"/>
              <a:gd name="connsiteY4" fmla="*/ 147078 h 368327"/>
              <a:gd name="connsiteX5" fmla="*/ 192572 w 484461"/>
              <a:gd name="connsiteY5" fmla="*/ 253096 h 368327"/>
              <a:gd name="connsiteX6" fmla="*/ 73303 w 484461"/>
              <a:gd name="connsiteY6" fmla="*/ 332609 h 368327"/>
              <a:gd name="connsiteX7" fmla="*/ 20294 w 484461"/>
              <a:gd name="connsiteY7" fmla="*/ 359113 h 3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461" h="368327">
                <a:moveTo>
                  <a:pt x="20294" y="359113"/>
                </a:moveTo>
                <a:cubicBezTo>
                  <a:pt x="77720" y="332609"/>
                  <a:pt x="340555" y="219965"/>
                  <a:pt x="417859" y="173583"/>
                </a:cubicBezTo>
                <a:cubicBezTo>
                  <a:pt x="495163" y="127201"/>
                  <a:pt x="479703" y="109531"/>
                  <a:pt x="484120" y="80818"/>
                </a:cubicBezTo>
                <a:cubicBezTo>
                  <a:pt x="488537" y="52105"/>
                  <a:pt x="448781" y="-9738"/>
                  <a:pt x="444364" y="1305"/>
                </a:cubicBezTo>
                <a:cubicBezTo>
                  <a:pt x="439947" y="12348"/>
                  <a:pt x="499581" y="105113"/>
                  <a:pt x="457616" y="147078"/>
                </a:cubicBezTo>
                <a:cubicBezTo>
                  <a:pt x="415651" y="189043"/>
                  <a:pt x="256624" y="222174"/>
                  <a:pt x="192572" y="253096"/>
                </a:cubicBezTo>
                <a:cubicBezTo>
                  <a:pt x="128520" y="284018"/>
                  <a:pt x="104225" y="317148"/>
                  <a:pt x="73303" y="332609"/>
                </a:cubicBezTo>
                <a:cubicBezTo>
                  <a:pt x="42381" y="348070"/>
                  <a:pt x="-37132" y="385617"/>
                  <a:pt x="20294" y="359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14" name="グループ化 1213">
            <a:extLst>
              <a:ext uri="{FF2B5EF4-FFF2-40B4-BE49-F238E27FC236}">
                <a16:creationId xmlns:a16="http://schemas.microsoft.com/office/drawing/2014/main" id="{EF28E558-A6BA-A72B-1C38-EE6B6F1DD169}"/>
              </a:ext>
            </a:extLst>
          </p:cNvPr>
          <p:cNvGrpSpPr/>
          <p:nvPr/>
        </p:nvGrpSpPr>
        <p:grpSpPr>
          <a:xfrm rot="1514825">
            <a:off x="9292822" y="2047801"/>
            <a:ext cx="1265739" cy="1263877"/>
            <a:chOff x="9968541" y="573484"/>
            <a:chExt cx="1656926" cy="1654489"/>
          </a:xfrm>
          <a:solidFill>
            <a:schemeClr val="bg1"/>
          </a:solidFill>
        </p:grpSpPr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7CEA6CF6-E6CE-81D1-BCB9-20898A276085}"/>
                </a:ext>
              </a:extLst>
            </p:cNvPr>
            <p:cNvSpPr/>
            <p:nvPr/>
          </p:nvSpPr>
          <p:spPr>
            <a:xfrm>
              <a:off x="10111669" y="714337"/>
              <a:ext cx="1329003" cy="285602"/>
            </a:xfrm>
            <a:custGeom>
              <a:avLst/>
              <a:gdLst>
                <a:gd name="connsiteX0" fmla="*/ 519 w 1329003"/>
                <a:gd name="connsiteY0" fmla="*/ 2839 h 285602"/>
                <a:gd name="connsiteX1" fmla="*/ 681837 w 1329003"/>
                <a:gd name="connsiteY1" fmla="*/ 128345 h 285602"/>
                <a:gd name="connsiteX2" fmla="*/ 1327296 w 1329003"/>
                <a:gd name="connsiteY2" fmla="*/ 92487 h 285602"/>
                <a:gd name="connsiteX3" fmla="*/ 861131 w 1329003"/>
                <a:gd name="connsiteY3" fmla="*/ 235922 h 285602"/>
                <a:gd name="connsiteX4" fmla="*/ 574260 w 1329003"/>
                <a:gd name="connsiteY4" fmla="*/ 271781 h 285602"/>
                <a:gd name="connsiteX5" fmla="*/ 519 w 1329003"/>
                <a:gd name="connsiteY5" fmla="*/ 2839 h 28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9003" h="285602">
                  <a:moveTo>
                    <a:pt x="519" y="2839"/>
                  </a:moveTo>
                  <a:cubicBezTo>
                    <a:pt x="18448" y="-21067"/>
                    <a:pt x="460707" y="113404"/>
                    <a:pt x="681837" y="128345"/>
                  </a:cubicBezTo>
                  <a:cubicBezTo>
                    <a:pt x="902967" y="143286"/>
                    <a:pt x="1297414" y="74558"/>
                    <a:pt x="1327296" y="92487"/>
                  </a:cubicBezTo>
                  <a:cubicBezTo>
                    <a:pt x="1357178" y="110416"/>
                    <a:pt x="986637" y="206040"/>
                    <a:pt x="861131" y="235922"/>
                  </a:cubicBezTo>
                  <a:cubicBezTo>
                    <a:pt x="735625" y="265804"/>
                    <a:pt x="714707" y="307640"/>
                    <a:pt x="574260" y="271781"/>
                  </a:cubicBezTo>
                  <a:cubicBezTo>
                    <a:pt x="433813" y="235922"/>
                    <a:pt x="-17410" y="26745"/>
                    <a:pt x="519" y="28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765A47C6-BB9A-D9A3-033C-9831A60EC4E3}"/>
                </a:ext>
              </a:extLst>
            </p:cNvPr>
            <p:cNvSpPr/>
            <p:nvPr/>
          </p:nvSpPr>
          <p:spPr>
            <a:xfrm>
              <a:off x="10398799" y="877876"/>
              <a:ext cx="305252" cy="487394"/>
            </a:xfrm>
            <a:custGeom>
              <a:avLst/>
              <a:gdLst>
                <a:gd name="connsiteX0" fmla="*/ 107836 w 305252"/>
                <a:gd name="connsiteY0" fmla="*/ 665 h 487394"/>
                <a:gd name="connsiteX1" fmla="*/ 89907 w 305252"/>
                <a:gd name="connsiteY1" fmla="*/ 269606 h 487394"/>
                <a:gd name="connsiteX2" fmla="*/ 305060 w 305252"/>
                <a:gd name="connsiteY2" fmla="*/ 484759 h 487394"/>
                <a:gd name="connsiteX3" fmla="*/ 125766 w 305252"/>
                <a:gd name="connsiteY3" fmla="*/ 377183 h 487394"/>
                <a:gd name="connsiteX4" fmla="*/ 260 w 305252"/>
                <a:gd name="connsiteY4" fmla="*/ 197889 h 487394"/>
                <a:gd name="connsiteX5" fmla="*/ 107836 w 305252"/>
                <a:gd name="connsiteY5" fmla="*/ 665 h 48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252" h="487394">
                  <a:moveTo>
                    <a:pt x="107836" y="665"/>
                  </a:moveTo>
                  <a:cubicBezTo>
                    <a:pt x="122777" y="12618"/>
                    <a:pt x="57036" y="188924"/>
                    <a:pt x="89907" y="269606"/>
                  </a:cubicBezTo>
                  <a:cubicBezTo>
                    <a:pt x="122778" y="350288"/>
                    <a:pt x="299084" y="466830"/>
                    <a:pt x="305060" y="484759"/>
                  </a:cubicBezTo>
                  <a:cubicBezTo>
                    <a:pt x="311037" y="502689"/>
                    <a:pt x="176566" y="424995"/>
                    <a:pt x="125766" y="377183"/>
                  </a:cubicBezTo>
                  <a:cubicBezTo>
                    <a:pt x="74966" y="329371"/>
                    <a:pt x="6236" y="254665"/>
                    <a:pt x="260" y="197889"/>
                  </a:cubicBezTo>
                  <a:cubicBezTo>
                    <a:pt x="-5716" y="141113"/>
                    <a:pt x="92895" y="-11288"/>
                    <a:pt x="107836" y="6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2FE11AC1-0181-DE8D-CC4B-EC9416277451}"/>
                </a:ext>
              </a:extLst>
            </p:cNvPr>
            <p:cNvSpPr/>
            <p:nvPr/>
          </p:nvSpPr>
          <p:spPr>
            <a:xfrm>
              <a:off x="10846590" y="888942"/>
              <a:ext cx="345838" cy="422060"/>
            </a:xfrm>
            <a:custGeom>
              <a:avLst/>
              <a:gdLst>
                <a:gd name="connsiteX0" fmla="*/ 197928 w 345838"/>
                <a:gd name="connsiteY0" fmla="*/ 7529 h 422060"/>
                <a:gd name="connsiteX1" fmla="*/ 233786 w 345838"/>
                <a:gd name="connsiteY1" fmla="*/ 115105 h 422060"/>
                <a:gd name="connsiteX2" fmla="*/ 251716 w 345838"/>
                <a:gd name="connsiteY2" fmla="*/ 258540 h 422060"/>
                <a:gd name="connsiteX3" fmla="*/ 704 w 345838"/>
                <a:gd name="connsiteY3" fmla="*/ 419905 h 422060"/>
                <a:gd name="connsiteX4" fmla="*/ 341363 w 345838"/>
                <a:gd name="connsiteY4" fmla="*/ 330258 h 422060"/>
                <a:gd name="connsiteX5" fmla="*/ 197928 w 345838"/>
                <a:gd name="connsiteY5" fmla="*/ 7529 h 4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838" h="422060">
                  <a:moveTo>
                    <a:pt x="197928" y="7529"/>
                  </a:moveTo>
                  <a:cubicBezTo>
                    <a:pt x="179998" y="-28330"/>
                    <a:pt x="224821" y="73270"/>
                    <a:pt x="233786" y="115105"/>
                  </a:cubicBezTo>
                  <a:cubicBezTo>
                    <a:pt x="242751" y="156940"/>
                    <a:pt x="290563" y="207740"/>
                    <a:pt x="251716" y="258540"/>
                  </a:cubicBezTo>
                  <a:cubicBezTo>
                    <a:pt x="212869" y="309340"/>
                    <a:pt x="-14237" y="407952"/>
                    <a:pt x="704" y="419905"/>
                  </a:cubicBezTo>
                  <a:cubicBezTo>
                    <a:pt x="15645" y="431858"/>
                    <a:pt x="308492" y="393011"/>
                    <a:pt x="341363" y="330258"/>
                  </a:cubicBezTo>
                  <a:cubicBezTo>
                    <a:pt x="374234" y="267505"/>
                    <a:pt x="215858" y="43388"/>
                    <a:pt x="197928" y="75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DA05AE21-9EF2-A5C4-C3CD-9B65A5E8B1A8}"/>
                </a:ext>
              </a:extLst>
            </p:cNvPr>
            <p:cNvSpPr/>
            <p:nvPr/>
          </p:nvSpPr>
          <p:spPr>
            <a:xfrm>
              <a:off x="10075191" y="1165322"/>
              <a:ext cx="1550276" cy="261062"/>
            </a:xfrm>
            <a:custGeom>
              <a:avLst/>
              <a:gdLst>
                <a:gd name="connsiteX0" fmla="*/ 1138 w 1550276"/>
                <a:gd name="connsiteY0" fmla="*/ 89737 h 261062"/>
                <a:gd name="connsiteX1" fmla="*/ 736244 w 1550276"/>
                <a:gd name="connsiteY1" fmla="*/ 125596 h 261062"/>
                <a:gd name="connsiteX2" fmla="*/ 1525138 w 1550276"/>
                <a:gd name="connsiteY2" fmla="*/ 90 h 261062"/>
                <a:gd name="connsiteX3" fmla="*/ 1309985 w 1550276"/>
                <a:gd name="connsiteY3" fmla="*/ 107666 h 261062"/>
                <a:gd name="connsiteX4" fmla="*/ 861750 w 1550276"/>
                <a:gd name="connsiteY4" fmla="*/ 233172 h 261062"/>
                <a:gd name="connsiteX5" fmla="*/ 574880 w 1550276"/>
                <a:gd name="connsiteY5" fmla="*/ 251102 h 261062"/>
                <a:gd name="connsiteX6" fmla="*/ 1138 w 1550276"/>
                <a:gd name="connsiteY6" fmla="*/ 89737 h 26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0276" h="261062">
                  <a:moveTo>
                    <a:pt x="1138" y="89737"/>
                  </a:moveTo>
                  <a:cubicBezTo>
                    <a:pt x="28032" y="68819"/>
                    <a:pt x="482244" y="140537"/>
                    <a:pt x="736244" y="125596"/>
                  </a:cubicBezTo>
                  <a:cubicBezTo>
                    <a:pt x="990244" y="110655"/>
                    <a:pt x="1429515" y="3078"/>
                    <a:pt x="1525138" y="90"/>
                  </a:cubicBezTo>
                  <a:cubicBezTo>
                    <a:pt x="1620761" y="-2898"/>
                    <a:pt x="1420550" y="68819"/>
                    <a:pt x="1309985" y="107666"/>
                  </a:cubicBezTo>
                  <a:cubicBezTo>
                    <a:pt x="1199420" y="146513"/>
                    <a:pt x="984267" y="209266"/>
                    <a:pt x="861750" y="233172"/>
                  </a:cubicBezTo>
                  <a:cubicBezTo>
                    <a:pt x="739233" y="257078"/>
                    <a:pt x="718315" y="272020"/>
                    <a:pt x="574880" y="251102"/>
                  </a:cubicBezTo>
                  <a:cubicBezTo>
                    <a:pt x="431445" y="230184"/>
                    <a:pt x="-25756" y="110655"/>
                    <a:pt x="1138" y="897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FAF2BDCF-6BEE-0AFB-EC70-E8D6232AE85F}"/>
                </a:ext>
              </a:extLst>
            </p:cNvPr>
            <p:cNvSpPr/>
            <p:nvPr/>
          </p:nvSpPr>
          <p:spPr>
            <a:xfrm>
              <a:off x="10627579" y="573484"/>
              <a:ext cx="203205" cy="1654489"/>
            </a:xfrm>
            <a:custGeom>
              <a:avLst/>
              <a:gdLst>
                <a:gd name="connsiteX0" fmla="*/ 201786 w 203205"/>
                <a:gd name="connsiteY0" fmla="*/ 257 h 1654489"/>
                <a:gd name="connsiteX1" fmla="*/ 94209 w 203205"/>
                <a:gd name="connsiteY1" fmla="*/ 1255316 h 1654489"/>
                <a:gd name="connsiteX2" fmla="*/ 112139 w 203205"/>
                <a:gd name="connsiteY2" fmla="*/ 1649763 h 1654489"/>
                <a:gd name="connsiteX3" fmla="*/ 58350 w 203205"/>
                <a:gd name="connsiteY3" fmla="*/ 1452540 h 1654489"/>
                <a:gd name="connsiteX4" fmla="*/ 4562 w 203205"/>
                <a:gd name="connsiteY4" fmla="*/ 1147740 h 1654489"/>
                <a:gd name="connsiteX5" fmla="*/ 201786 w 203205"/>
                <a:gd name="connsiteY5" fmla="*/ 257 h 16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205" h="1654489">
                  <a:moveTo>
                    <a:pt x="201786" y="257"/>
                  </a:moveTo>
                  <a:cubicBezTo>
                    <a:pt x="216727" y="18186"/>
                    <a:pt x="109150" y="980398"/>
                    <a:pt x="94209" y="1255316"/>
                  </a:cubicBezTo>
                  <a:cubicBezTo>
                    <a:pt x="79268" y="1530234"/>
                    <a:pt x="118115" y="1616892"/>
                    <a:pt x="112139" y="1649763"/>
                  </a:cubicBezTo>
                  <a:cubicBezTo>
                    <a:pt x="106163" y="1682634"/>
                    <a:pt x="76279" y="1536210"/>
                    <a:pt x="58350" y="1452540"/>
                  </a:cubicBezTo>
                  <a:cubicBezTo>
                    <a:pt x="40421" y="1368870"/>
                    <a:pt x="-16356" y="1389787"/>
                    <a:pt x="4562" y="1147740"/>
                  </a:cubicBezTo>
                  <a:cubicBezTo>
                    <a:pt x="25480" y="905693"/>
                    <a:pt x="186845" y="-17672"/>
                    <a:pt x="201786" y="2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46DE9C49-12F8-FEA5-7010-E48759747863}"/>
                </a:ext>
              </a:extLst>
            </p:cNvPr>
            <p:cNvSpPr/>
            <p:nvPr/>
          </p:nvSpPr>
          <p:spPr>
            <a:xfrm>
              <a:off x="9968541" y="1559859"/>
              <a:ext cx="609812" cy="289335"/>
            </a:xfrm>
            <a:custGeom>
              <a:avLst/>
              <a:gdLst>
                <a:gd name="connsiteX0" fmla="*/ 609812 w 609812"/>
                <a:gd name="connsiteY0" fmla="*/ 0 h 289335"/>
                <a:gd name="connsiteX1" fmla="*/ 322941 w 609812"/>
                <a:gd name="connsiteY1" fmla="*/ 233082 h 289335"/>
                <a:gd name="connsiteX2" fmla="*/ 212 w 609812"/>
                <a:gd name="connsiteY2" fmla="*/ 286870 h 289335"/>
                <a:gd name="connsiteX3" fmla="*/ 269153 w 609812"/>
                <a:gd name="connsiteY3" fmla="*/ 179294 h 289335"/>
                <a:gd name="connsiteX4" fmla="*/ 609812 w 609812"/>
                <a:gd name="connsiteY4" fmla="*/ 0 h 28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812" h="289335">
                  <a:moveTo>
                    <a:pt x="609812" y="0"/>
                  </a:moveTo>
                  <a:cubicBezTo>
                    <a:pt x="517176" y="92635"/>
                    <a:pt x="424541" y="185270"/>
                    <a:pt x="322941" y="233082"/>
                  </a:cubicBezTo>
                  <a:cubicBezTo>
                    <a:pt x="221341" y="280894"/>
                    <a:pt x="9177" y="295835"/>
                    <a:pt x="212" y="286870"/>
                  </a:cubicBezTo>
                  <a:cubicBezTo>
                    <a:pt x="-8753" y="277905"/>
                    <a:pt x="269153" y="179294"/>
                    <a:pt x="269153" y="179294"/>
                  </a:cubicBezTo>
                  <a:lnTo>
                    <a:pt x="60981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BE3CDDB0-511E-BB69-BB3B-ECA7843B17C9}"/>
                </a:ext>
              </a:extLst>
            </p:cNvPr>
            <p:cNvSpPr/>
            <p:nvPr/>
          </p:nvSpPr>
          <p:spPr>
            <a:xfrm>
              <a:off x="10794810" y="1543695"/>
              <a:ext cx="761162" cy="523340"/>
            </a:xfrm>
            <a:custGeom>
              <a:avLst/>
              <a:gdLst>
                <a:gd name="connsiteX0" fmla="*/ 2649 w 460424"/>
                <a:gd name="connsiteY0" fmla="*/ 6640 h 319860"/>
                <a:gd name="connsiteX1" fmla="*/ 253661 w 460424"/>
                <a:gd name="connsiteY1" fmla="*/ 114217 h 319860"/>
                <a:gd name="connsiteX2" fmla="*/ 289519 w 460424"/>
                <a:gd name="connsiteY2" fmla="*/ 239723 h 319860"/>
                <a:gd name="connsiteX3" fmla="*/ 307449 w 460424"/>
                <a:gd name="connsiteY3" fmla="*/ 311440 h 319860"/>
                <a:gd name="connsiteX4" fmla="*/ 450884 w 460424"/>
                <a:gd name="connsiteY4" fmla="*/ 42499 h 319860"/>
                <a:gd name="connsiteX5" fmla="*/ 2649 w 460424"/>
                <a:gd name="connsiteY5" fmla="*/ 6640 h 319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424" h="319860">
                  <a:moveTo>
                    <a:pt x="2649" y="6640"/>
                  </a:moveTo>
                  <a:cubicBezTo>
                    <a:pt x="-30221" y="18593"/>
                    <a:pt x="253661" y="114217"/>
                    <a:pt x="253661" y="114217"/>
                  </a:cubicBezTo>
                  <a:cubicBezTo>
                    <a:pt x="301473" y="153064"/>
                    <a:pt x="289519" y="239723"/>
                    <a:pt x="289519" y="239723"/>
                  </a:cubicBezTo>
                  <a:cubicBezTo>
                    <a:pt x="298484" y="272594"/>
                    <a:pt x="280555" y="344310"/>
                    <a:pt x="307449" y="311440"/>
                  </a:cubicBezTo>
                  <a:cubicBezTo>
                    <a:pt x="334343" y="278570"/>
                    <a:pt x="501684" y="90311"/>
                    <a:pt x="450884" y="42499"/>
                  </a:cubicBezTo>
                  <a:cubicBezTo>
                    <a:pt x="400084" y="-5313"/>
                    <a:pt x="35519" y="-5313"/>
                    <a:pt x="2649" y="66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5" name="グループ化 1214">
            <a:extLst>
              <a:ext uri="{FF2B5EF4-FFF2-40B4-BE49-F238E27FC236}">
                <a16:creationId xmlns:a16="http://schemas.microsoft.com/office/drawing/2014/main" id="{FDFDF911-8EE2-A08E-18C5-53A6500BC93D}"/>
              </a:ext>
            </a:extLst>
          </p:cNvPr>
          <p:cNvGrpSpPr/>
          <p:nvPr/>
        </p:nvGrpSpPr>
        <p:grpSpPr>
          <a:xfrm rot="1261714">
            <a:off x="9378394" y="3257695"/>
            <a:ext cx="1007799" cy="725137"/>
            <a:chOff x="9986620" y="2276206"/>
            <a:chExt cx="1525241" cy="1097449"/>
          </a:xfrm>
          <a:solidFill>
            <a:schemeClr val="bg1"/>
          </a:solidFill>
        </p:grpSpPr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D19177A5-9C99-FCFA-CF24-230F96E15738}"/>
                </a:ext>
              </a:extLst>
            </p:cNvPr>
            <p:cNvSpPr/>
            <p:nvPr/>
          </p:nvSpPr>
          <p:spPr>
            <a:xfrm>
              <a:off x="10151993" y="2404850"/>
              <a:ext cx="929037" cy="353500"/>
            </a:xfrm>
            <a:custGeom>
              <a:avLst/>
              <a:gdLst>
                <a:gd name="connsiteX0" fmla="*/ 67772 w 929037"/>
                <a:gd name="connsiteY0" fmla="*/ 69409 h 353500"/>
                <a:gd name="connsiteX1" fmla="*/ 533936 w 929037"/>
                <a:gd name="connsiteY1" fmla="*/ 176985 h 353500"/>
                <a:gd name="connsiteX2" fmla="*/ 928383 w 929037"/>
                <a:gd name="connsiteY2" fmla="*/ 141126 h 353500"/>
                <a:gd name="connsiteX3" fmla="*/ 623583 w 929037"/>
                <a:gd name="connsiteY3" fmla="*/ 284562 h 353500"/>
                <a:gd name="connsiteX4" fmla="*/ 480148 w 929037"/>
                <a:gd name="connsiteY4" fmla="*/ 338350 h 353500"/>
                <a:gd name="connsiteX5" fmla="*/ 49842 w 929037"/>
                <a:gd name="connsiteY5" fmla="*/ 15621 h 353500"/>
                <a:gd name="connsiteX6" fmla="*/ 67772 w 929037"/>
                <a:gd name="connsiteY6" fmla="*/ 69409 h 35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9037" h="353500">
                  <a:moveTo>
                    <a:pt x="67772" y="69409"/>
                  </a:moveTo>
                  <a:cubicBezTo>
                    <a:pt x="148454" y="96303"/>
                    <a:pt x="390501" y="165032"/>
                    <a:pt x="533936" y="176985"/>
                  </a:cubicBezTo>
                  <a:cubicBezTo>
                    <a:pt x="677371" y="188938"/>
                    <a:pt x="913442" y="123196"/>
                    <a:pt x="928383" y="141126"/>
                  </a:cubicBezTo>
                  <a:cubicBezTo>
                    <a:pt x="943324" y="159056"/>
                    <a:pt x="698289" y="251691"/>
                    <a:pt x="623583" y="284562"/>
                  </a:cubicBezTo>
                  <a:cubicBezTo>
                    <a:pt x="548877" y="317433"/>
                    <a:pt x="575771" y="383173"/>
                    <a:pt x="480148" y="338350"/>
                  </a:cubicBezTo>
                  <a:cubicBezTo>
                    <a:pt x="384525" y="293527"/>
                    <a:pt x="124548" y="63433"/>
                    <a:pt x="49842" y="15621"/>
                  </a:cubicBezTo>
                  <a:cubicBezTo>
                    <a:pt x="-24864" y="-32191"/>
                    <a:pt x="-12910" y="42515"/>
                    <a:pt x="67772" y="694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611FFCB4-3BCC-2CF4-0D1F-D8D111791048}"/>
                </a:ext>
              </a:extLst>
            </p:cNvPr>
            <p:cNvSpPr/>
            <p:nvPr/>
          </p:nvSpPr>
          <p:spPr>
            <a:xfrm>
              <a:off x="9986620" y="2418367"/>
              <a:ext cx="610985" cy="884089"/>
            </a:xfrm>
            <a:custGeom>
              <a:avLst/>
              <a:gdLst>
                <a:gd name="connsiteX0" fmla="*/ 591733 w 610985"/>
                <a:gd name="connsiteY0" fmla="*/ 2104 h 884089"/>
                <a:gd name="connsiteX1" fmla="*/ 520015 w 610985"/>
                <a:gd name="connsiteY1" fmla="*/ 414480 h 884089"/>
                <a:gd name="connsiteX2" fmla="*/ 62 w 610985"/>
                <a:gd name="connsiteY2" fmla="*/ 880645 h 884089"/>
                <a:gd name="connsiteX3" fmla="*/ 555874 w 610985"/>
                <a:gd name="connsiteY3" fmla="*/ 593774 h 884089"/>
                <a:gd name="connsiteX4" fmla="*/ 591733 w 610985"/>
                <a:gd name="connsiteY4" fmla="*/ 2104 h 884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0985" h="884089">
                  <a:moveTo>
                    <a:pt x="591733" y="2104"/>
                  </a:moveTo>
                  <a:cubicBezTo>
                    <a:pt x="585757" y="-27778"/>
                    <a:pt x="618627" y="268056"/>
                    <a:pt x="520015" y="414480"/>
                  </a:cubicBezTo>
                  <a:cubicBezTo>
                    <a:pt x="421403" y="560904"/>
                    <a:pt x="-5914" y="850763"/>
                    <a:pt x="62" y="880645"/>
                  </a:cubicBezTo>
                  <a:cubicBezTo>
                    <a:pt x="6038" y="910527"/>
                    <a:pt x="463239" y="740198"/>
                    <a:pt x="555874" y="593774"/>
                  </a:cubicBezTo>
                  <a:cubicBezTo>
                    <a:pt x="648509" y="447351"/>
                    <a:pt x="597709" y="31986"/>
                    <a:pt x="591733" y="21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1FC30537-2A17-DE4C-1A73-31C53E2B83CB}"/>
                </a:ext>
              </a:extLst>
            </p:cNvPr>
            <p:cNvSpPr/>
            <p:nvPr/>
          </p:nvSpPr>
          <p:spPr>
            <a:xfrm>
              <a:off x="10380897" y="2276206"/>
              <a:ext cx="341638" cy="700469"/>
            </a:xfrm>
            <a:custGeom>
              <a:avLst/>
              <a:gdLst>
                <a:gd name="connsiteX0" fmla="*/ 107809 w 341638"/>
                <a:gd name="connsiteY0" fmla="*/ 829 h 700469"/>
                <a:gd name="connsiteX1" fmla="*/ 197456 w 341638"/>
                <a:gd name="connsiteY1" fmla="*/ 449065 h 700469"/>
                <a:gd name="connsiteX2" fmla="*/ 232 w 341638"/>
                <a:gd name="connsiteY2" fmla="*/ 700076 h 700469"/>
                <a:gd name="connsiteX3" fmla="*/ 161597 w 341638"/>
                <a:gd name="connsiteY3" fmla="*/ 502853 h 700469"/>
                <a:gd name="connsiteX4" fmla="*/ 340891 w 341638"/>
                <a:gd name="connsiteY4" fmla="*/ 341488 h 700469"/>
                <a:gd name="connsiteX5" fmla="*/ 107809 w 341638"/>
                <a:gd name="connsiteY5" fmla="*/ 829 h 70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638" h="700469">
                  <a:moveTo>
                    <a:pt x="107809" y="829"/>
                  </a:moveTo>
                  <a:cubicBezTo>
                    <a:pt x="83903" y="18758"/>
                    <a:pt x="215385" y="332524"/>
                    <a:pt x="197456" y="449065"/>
                  </a:cubicBezTo>
                  <a:cubicBezTo>
                    <a:pt x="179527" y="565606"/>
                    <a:pt x="6208" y="691111"/>
                    <a:pt x="232" y="700076"/>
                  </a:cubicBezTo>
                  <a:cubicBezTo>
                    <a:pt x="-5745" y="709041"/>
                    <a:pt x="104821" y="562618"/>
                    <a:pt x="161597" y="502853"/>
                  </a:cubicBezTo>
                  <a:cubicBezTo>
                    <a:pt x="218373" y="443088"/>
                    <a:pt x="352844" y="422170"/>
                    <a:pt x="340891" y="341488"/>
                  </a:cubicBezTo>
                  <a:cubicBezTo>
                    <a:pt x="328938" y="260806"/>
                    <a:pt x="131715" y="-17100"/>
                    <a:pt x="107809" y="8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DB9C8DF2-C957-7B98-33CB-F75DCC9F9C4C}"/>
                </a:ext>
              </a:extLst>
            </p:cNvPr>
            <p:cNvSpPr/>
            <p:nvPr/>
          </p:nvSpPr>
          <p:spPr>
            <a:xfrm>
              <a:off x="10811435" y="2772613"/>
              <a:ext cx="699247" cy="134055"/>
            </a:xfrm>
            <a:custGeom>
              <a:avLst/>
              <a:gdLst>
                <a:gd name="connsiteX0" fmla="*/ 0 w 699247"/>
                <a:gd name="connsiteY0" fmla="*/ 131952 h 134055"/>
                <a:gd name="connsiteX1" fmla="*/ 502024 w 699247"/>
                <a:gd name="connsiteY1" fmla="*/ 6446 h 134055"/>
                <a:gd name="connsiteX2" fmla="*/ 699247 w 699247"/>
                <a:gd name="connsiteY2" fmla="*/ 24375 h 134055"/>
                <a:gd name="connsiteX3" fmla="*/ 502024 w 699247"/>
                <a:gd name="connsiteY3" fmla="*/ 78163 h 134055"/>
                <a:gd name="connsiteX4" fmla="*/ 0 w 699247"/>
                <a:gd name="connsiteY4" fmla="*/ 131952 h 13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247" h="134055">
                  <a:moveTo>
                    <a:pt x="0" y="131952"/>
                  </a:moveTo>
                  <a:cubicBezTo>
                    <a:pt x="0" y="119999"/>
                    <a:pt x="385483" y="24375"/>
                    <a:pt x="502024" y="6446"/>
                  </a:cubicBezTo>
                  <a:cubicBezTo>
                    <a:pt x="618565" y="-11483"/>
                    <a:pt x="699247" y="12422"/>
                    <a:pt x="699247" y="24375"/>
                  </a:cubicBezTo>
                  <a:cubicBezTo>
                    <a:pt x="699247" y="36328"/>
                    <a:pt x="621553" y="54257"/>
                    <a:pt x="502024" y="78163"/>
                  </a:cubicBezTo>
                  <a:cubicBezTo>
                    <a:pt x="382495" y="102069"/>
                    <a:pt x="0" y="143905"/>
                    <a:pt x="0" y="1319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1B73D7F9-C217-1620-470D-0617B1D497F5}"/>
                </a:ext>
              </a:extLst>
            </p:cNvPr>
            <p:cNvSpPr/>
            <p:nvPr/>
          </p:nvSpPr>
          <p:spPr>
            <a:xfrm>
              <a:off x="10729317" y="3137595"/>
              <a:ext cx="782544" cy="236060"/>
            </a:xfrm>
            <a:custGeom>
              <a:avLst/>
              <a:gdLst>
                <a:gd name="connsiteX0" fmla="*/ 10401 w 782544"/>
                <a:gd name="connsiteY0" fmla="*/ 52 h 236060"/>
                <a:gd name="connsiteX1" fmla="*/ 225554 w 782544"/>
                <a:gd name="connsiteY1" fmla="*/ 143487 h 236060"/>
                <a:gd name="connsiteX2" fmla="*/ 620001 w 782544"/>
                <a:gd name="connsiteY2" fmla="*/ 233134 h 236060"/>
                <a:gd name="connsiteX3" fmla="*/ 781365 w 782544"/>
                <a:gd name="connsiteY3" fmla="*/ 35911 h 236060"/>
                <a:gd name="connsiteX4" fmla="*/ 548283 w 782544"/>
                <a:gd name="connsiteY4" fmla="*/ 125558 h 236060"/>
                <a:gd name="connsiteX5" fmla="*/ 10401 w 782544"/>
                <a:gd name="connsiteY5" fmla="*/ 52 h 23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2544" h="236060">
                  <a:moveTo>
                    <a:pt x="10401" y="52"/>
                  </a:moveTo>
                  <a:cubicBezTo>
                    <a:pt x="-43387" y="3040"/>
                    <a:pt x="123954" y="104640"/>
                    <a:pt x="225554" y="143487"/>
                  </a:cubicBezTo>
                  <a:cubicBezTo>
                    <a:pt x="327154" y="182334"/>
                    <a:pt x="527366" y="251063"/>
                    <a:pt x="620001" y="233134"/>
                  </a:cubicBezTo>
                  <a:cubicBezTo>
                    <a:pt x="712636" y="215205"/>
                    <a:pt x="793318" y="53840"/>
                    <a:pt x="781365" y="35911"/>
                  </a:cubicBezTo>
                  <a:cubicBezTo>
                    <a:pt x="769412" y="17982"/>
                    <a:pt x="673789" y="128546"/>
                    <a:pt x="548283" y="125558"/>
                  </a:cubicBezTo>
                  <a:cubicBezTo>
                    <a:pt x="422777" y="122570"/>
                    <a:pt x="64189" y="-2936"/>
                    <a:pt x="10401" y="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6" name="グループ化 1215">
            <a:extLst>
              <a:ext uri="{FF2B5EF4-FFF2-40B4-BE49-F238E27FC236}">
                <a16:creationId xmlns:a16="http://schemas.microsoft.com/office/drawing/2014/main" id="{30A6D9A6-D3DC-CCA0-A710-B6BC3179D9AC}"/>
              </a:ext>
            </a:extLst>
          </p:cNvPr>
          <p:cNvGrpSpPr/>
          <p:nvPr/>
        </p:nvGrpSpPr>
        <p:grpSpPr>
          <a:xfrm rot="1207688">
            <a:off x="9449933" y="4007896"/>
            <a:ext cx="905113" cy="1092429"/>
            <a:chOff x="9878561" y="3701848"/>
            <a:chExt cx="1508546" cy="1820744"/>
          </a:xfrm>
          <a:solidFill>
            <a:schemeClr val="bg1"/>
          </a:solidFill>
        </p:grpSpPr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3C8E29DB-B695-D524-3846-3519C3011CEB}"/>
                </a:ext>
              </a:extLst>
            </p:cNvPr>
            <p:cNvSpPr/>
            <p:nvPr/>
          </p:nvSpPr>
          <p:spPr>
            <a:xfrm>
              <a:off x="9878561" y="3904211"/>
              <a:ext cx="712374" cy="597060"/>
            </a:xfrm>
            <a:custGeom>
              <a:avLst/>
              <a:gdLst>
                <a:gd name="connsiteX0" fmla="*/ 545 w 712374"/>
                <a:gd name="connsiteY0" fmla="*/ 58189 h 597060"/>
                <a:gd name="connsiteX1" fmla="*/ 394992 w 712374"/>
                <a:gd name="connsiteY1" fmla="*/ 380918 h 597060"/>
                <a:gd name="connsiteX2" fmla="*/ 681863 w 712374"/>
                <a:gd name="connsiteY2" fmla="*/ 4401 h 597060"/>
                <a:gd name="connsiteX3" fmla="*/ 681863 w 712374"/>
                <a:gd name="connsiteY3" fmla="*/ 201624 h 597060"/>
                <a:gd name="connsiteX4" fmla="*/ 484639 w 712374"/>
                <a:gd name="connsiteY4" fmla="*/ 596071 h 597060"/>
                <a:gd name="connsiteX5" fmla="*/ 545 w 712374"/>
                <a:gd name="connsiteY5" fmla="*/ 58189 h 59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2374" h="597060">
                  <a:moveTo>
                    <a:pt x="545" y="58189"/>
                  </a:moveTo>
                  <a:cubicBezTo>
                    <a:pt x="-14396" y="22330"/>
                    <a:pt x="281439" y="389883"/>
                    <a:pt x="394992" y="380918"/>
                  </a:cubicBezTo>
                  <a:cubicBezTo>
                    <a:pt x="508545" y="371953"/>
                    <a:pt x="634051" y="34283"/>
                    <a:pt x="681863" y="4401"/>
                  </a:cubicBezTo>
                  <a:cubicBezTo>
                    <a:pt x="729675" y="-25481"/>
                    <a:pt x="714734" y="103012"/>
                    <a:pt x="681863" y="201624"/>
                  </a:cubicBezTo>
                  <a:cubicBezTo>
                    <a:pt x="648992" y="300236"/>
                    <a:pt x="592215" y="616989"/>
                    <a:pt x="484639" y="596071"/>
                  </a:cubicBezTo>
                  <a:cubicBezTo>
                    <a:pt x="377063" y="575153"/>
                    <a:pt x="15486" y="94048"/>
                    <a:pt x="545" y="581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 1209">
              <a:extLst>
                <a:ext uri="{FF2B5EF4-FFF2-40B4-BE49-F238E27FC236}">
                  <a16:creationId xmlns:a16="http://schemas.microsoft.com/office/drawing/2014/main" id="{C5EF3CA3-03D6-AB03-9A26-92D178BDACF2}"/>
                </a:ext>
              </a:extLst>
            </p:cNvPr>
            <p:cNvSpPr/>
            <p:nvPr/>
          </p:nvSpPr>
          <p:spPr>
            <a:xfrm>
              <a:off x="9950298" y="3801035"/>
              <a:ext cx="414830" cy="1398494"/>
            </a:xfrm>
            <a:custGeom>
              <a:avLst/>
              <a:gdLst>
                <a:gd name="connsiteX0" fmla="*/ 161890 w 414830"/>
                <a:gd name="connsiteY0" fmla="*/ 0 h 1398494"/>
                <a:gd name="connsiteX1" fmla="*/ 412902 w 414830"/>
                <a:gd name="connsiteY1" fmla="*/ 1021977 h 1398494"/>
                <a:gd name="connsiteX2" fmla="*/ 526 w 414830"/>
                <a:gd name="connsiteY2" fmla="*/ 1398494 h 1398494"/>
                <a:gd name="connsiteX3" fmla="*/ 323255 w 414830"/>
                <a:gd name="connsiteY3" fmla="*/ 1021977 h 1398494"/>
                <a:gd name="connsiteX4" fmla="*/ 161890 w 414830"/>
                <a:gd name="connsiteY4" fmla="*/ 0 h 1398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830" h="1398494">
                  <a:moveTo>
                    <a:pt x="161890" y="0"/>
                  </a:moveTo>
                  <a:cubicBezTo>
                    <a:pt x="176831" y="0"/>
                    <a:pt x="439796" y="788895"/>
                    <a:pt x="412902" y="1021977"/>
                  </a:cubicBezTo>
                  <a:cubicBezTo>
                    <a:pt x="386008" y="1255059"/>
                    <a:pt x="15467" y="1398494"/>
                    <a:pt x="526" y="1398494"/>
                  </a:cubicBezTo>
                  <a:cubicBezTo>
                    <a:pt x="-14415" y="1398494"/>
                    <a:pt x="293373" y="1258047"/>
                    <a:pt x="323255" y="1021977"/>
                  </a:cubicBezTo>
                  <a:cubicBezTo>
                    <a:pt x="353137" y="785907"/>
                    <a:pt x="146949" y="0"/>
                    <a:pt x="16189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 1210">
              <a:extLst>
                <a:ext uri="{FF2B5EF4-FFF2-40B4-BE49-F238E27FC236}">
                  <a16:creationId xmlns:a16="http://schemas.microsoft.com/office/drawing/2014/main" id="{E037F80D-E4A2-2664-218E-E56CCDD0907C}"/>
                </a:ext>
              </a:extLst>
            </p:cNvPr>
            <p:cNvSpPr/>
            <p:nvPr/>
          </p:nvSpPr>
          <p:spPr>
            <a:xfrm>
              <a:off x="10669259" y="3701848"/>
              <a:ext cx="620672" cy="928293"/>
            </a:xfrm>
            <a:custGeom>
              <a:avLst/>
              <a:gdLst>
                <a:gd name="connsiteX0" fmla="*/ 34600 w 620672"/>
                <a:gd name="connsiteY0" fmla="*/ 45399 h 928293"/>
                <a:gd name="connsiteX1" fmla="*/ 88388 w 620672"/>
                <a:gd name="connsiteY1" fmla="*/ 117117 h 928293"/>
                <a:gd name="connsiteX2" fmla="*/ 411117 w 620672"/>
                <a:gd name="connsiteY2" fmla="*/ 726717 h 928293"/>
                <a:gd name="connsiteX3" fmla="*/ 321470 w 620672"/>
                <a:gd name="connsiteY3" fmla="*/ 654999 h 928293"/>
                <a:gd name="connsiteX4" fmla="*/ 34600 w 620672"/>
                <a:gd name="connsiteY4" fmla="*/ 637070 h 928293"/>
                <a:gd name="connsiteX5" fmla="*/ 213894 w 620672"/>
                <a:gd name="connsiteY5" fmla="*/ 798434 h 928293"/>
                <a:gd name="connsiteX6" fmla="*/ 572482 w 620672"/>
                <a:gd name="connsiteY6" fmla="*/ 923940 h 928293"/>
                <a:gd name="connsiteX7" fmla="*/ 554553 w 620672"/>
                <a:gd name="connsiteY7" fmla="*/ 637070 h 928293"/>
                <a:gd name="connsiteX8" fmla="*/ 34600 w 620672"/>
                <a:gd name="connsiteY8" fmla="*/ 45399 h 928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672" h="928293">
                  <a:moveTo>
                    <a:pt x="34600" y="45399"/>
                  </a:moveTo>
                  <a:cubicBezTo>
                    <a:pt x="-43094" y="-41260"/>
                    <a:pt x="25635" y="3564"/>
                    <a:pt x="88388" y="117117"/>
                  </a:cubicBezTo>
                  <a:cubicBezTo>
                    <a:pt x="151141" y="230670"/>
                    <a:pt x="411117" y="726717"/>
                    <a:pt x="411117" y="726717"/>
                  </a:cubicBezTo>
                  <a:cubicBezTo>
                    <a:pt x="449964" y="816364"/>
                    <a:pt x="384223" y="669940"/>
                    <a:pt x="321470" y="654999"/>
                  </a:cubicBezTo>
                  <a:cubicBezTo>
                    <a:pt x="258717" y="640058"/>
                    <a:pt x="52529" y="613164"/>
                    <a:pt x="34600" y="637070"/>
                  </a:cubicBezTo>
                  <a:cubicBezTo>
                    <a:pt x="16671" y="660976"/>
                    <a:pt x="124247" y="750622"/>
                    <a:pt x="213894" y="798434"/>
                  </a:cubicBezTo>
                  <a:cubicBezTo>
                    <a:pt x="303541" y="846246"/>
                    <a:pt x="515706" y="950834"/>
                    <a:pt x="572482" y="923940"/>
                  </a:cubicBezTo>
                  <a:cubicBezTo>
                    <a:pt x="629258" y="897046"/>
                    <a:pt x="650177" y="783494"/>
                    <a:pt x="554553" y="637070"/>
                  </a:cubicBezTo>
                  <a:cubicBezTo>
                    <a:pt x="458929" y="490646"/>
                    <a:pt x="112294" y="132058"/>
                    <a:pt x="34600" y="453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 1211">
              <a:extLst>
                <a:ext uri="{FF2B5EF4-FFF2-40B4-BE49-F238E27FC236}">
                  <a16:creationId xmlns:a16="http://schemas.microsoft.com/office/drawing/2014/main" id="{D6297E6F-CA59-0D39-9FD6-41AAD95FE243}"/>
                </a:ext>
              </a:extLst>
            </p:cNvPr>
            <p:cNvSpPr/>
            <p:nvPr/>
          </p:nvSpPr>
          <p:spPr>
            <a:xfrm>
              <a:off x="10507729" y="4428875"/>
              <a:ext cx="528970" cy="1093717"/>
            </a:xfrm>
            <a:custGeom>
              <a:avLst/>
              <a:gdLst>
                <a:gd name="connsiteX0" fmla="*/ 197668 w 528970"/>
                <a:gd name="connsiteY0" fmla="*/ 23 h 1093717"/>
                <a:gd name="connsiteX1" fmla="*/ 359033 w 528970"/>
                <a:gd name="connsiteY1" fmla="*/ 448259 h 1093717"/>
                <a:gd name="connsiteX2" fmla="*/ 359033 w 528970"/>
                <a:gd name="connsiteY2" fmla="*/ 699270 h 1093717"/>
                <a:gd name="connsiteX3" fmla="*/ 179739 w 528970"/>
                <a:gd name="connsiteY3" fmla="*/ 1057859 h 1093717"/>
                <a:gd name="connsiteX4" fmla="*/ 445 w 528970"/>
                <a:gd name="connsiteY4" fmla="*/ 968211 h 1093717"/>
                <a:gd name="connsiteX5" fmla="*/ 233527 w 528970"/>
                <a:gd name="connsiteY5" fmla="*/ 1093717 h 1093717"/>
                <a:gd name="connsiteX6" fmla="*/ 502468 w 528970"/>
                <a:gd name="connsiteY6" fmla="*/ 968211 h 1093717"/>
                <a:gd name="connsiteX7" fmla="*/ 484539 w 528970"/>
                <a:gd name="connsiteY7" fmla="*/ 430329 h 1093717"/>
                <a:gd name="connsiteX8" fmla="*/ 197668 w 528970"/>
                <a:gd name="connsiteY8" fmla="*/ 23 h 109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8970" h="1093717">
                  <a:moveTo>
                    <a:pt x="197668" y="23"/>
                  </a:moveTo>
                  <a:cubicBezTo>
                    <a:pt x="176750" y="3011"/>
                    <a:pt x="332139" y="331718"/>
                    <a:pt x="359033" y="448259"/>
                  </a:cubicBezTo>
                  <a:cubicBezTo>
                    <a:pt x="385927" y="564800"/>
                    <a:pt x="388915" y="597670"/>
                    <a:pt x="359033" y="699270"/>
                  </a:cubicBezTo>
                  <a:cubicBezTo>
                    <a:pt x="329151" y="800870"/>
                    <a:pt x="239503" y="1013036"/>
                    <a:pt x="179739" y="1057859"/>
                  </a:cubicBezTo>
                  <a:cubicBezTo>
                    <a:pt x="119975" y="1102682"/>
                    <a:pt x="-8520" y="962235"/>
                    <a:pt x="445" y="968211"/>
                  </a:cubicBezTo>
                  <a:cubicBezTo>
                    <a:pt x="9410" y="974187"/>
                    <a:pt x="149857" y="1093717"/>
                    <a:pt x="233527" y="1093717"/>
                  </a:cubicBezTo>
                  <a:cubicBezTo>
                    <a:pt x="317197" y="1093717"/>
                    <a:pt x="460633" y="1078775"/>
                    <a:pt x="502468" y="968211"/>
                  </a:cubicBezTo>
                  <a:cubicBezTo>
                    <a:pt x="544303" y="857647"/>
                    <a:pt x="535339" y="585717"/>
                    <a:pt x="484539" y="430329"/>
                  </a:cubicBezTo>
                  <a:cubicBezTo>
                    <a:pt x="433739" y="274941"/>
                    <a:pt x="218586" y="-2965"/>
                    <a:pt x="197668" y="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 1212">
              <a:extLst>
                <a:ext uri="{FF2B5EF4-FFF2-40B4-BE49-F238E27FC236}">
                  <a16:creationId xmlns:a16="http://schemas.microsoft.com/office/drawing/2014/main" id="{438B1697-A83A-AAAC-DCE7-BC42CD51D20B}"/>
                </a:ext>
              </a:extLst>
            </p:cNvPr>
            <p:cNvSpPr/>
            <p:nvPr/>
          </p:nvSpPr>
          <p:spPr>
            <a:xfrm>
              <a:off x="10434473" y="4657628"/>
              <a:ext cx="952634" cy="828476"/>
            </a:xfrm>
            <a:custGeom>
              <a:avLst/>
              <a:gdLst>
                <a:gd name="connsiteX0" fmla="*/ 269364 w 952634"/>
                <a:gd name="connsiteY0" fmla="*/ 826869 h 828476"/>
                <a:gd name="connsiteX1" fmla="*/ 423 w 952634"/>
                <a:gd name="connsiteY1" fmla="*/ 557927 h 828476"/>
                <a:gd name="connsiteX2" fmla="*/ 341082 w 952634"/>
                <a:gd name="connsiteY2" fmla="*/ 217269 h 828476"/>
                <a:gd name="connsiteX3" fmla="*/ 932752 w 952634"/>
                <a:gd name="connsiteY3" fmla="*/ 504139 h 828476"/>
                <a:gd name="connsiteX4" fmla="*/ 789317 w 952634"/>
                <a:gd name="connsiteY4" fmla="*/ 396563 h 828476"/>
                <a:gd name="connsiteX5" fmla="*/ 556235 w 952634"/>
                <a:gd name="connsiteY5" fmla="*/ 20045 h 828476"/>
                <a:gd name="connsiteX6" fmla="*/ 341082 w 952634"/>
                <a:gd name="connsiteY6" fmla="*/ 91763 h 828476"/>
                <a:gd name="connsiteX7" fmla="*/ 215576 w 952634"/>
                <a:gd name="connsiteY7" fmla="*/ 432421 h 828476"/>
                <a:gd name="connsiteX8" fmla="*/ 269364 w 952634"/>
                <a:gd name="connsiteY8" fmla="*/ 826869 h 828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2634" h="828476">
                  <a:moveTo>
                    <a:pt x="269364" y="826869"/>
                  </a:moveTo>
                  <a:cubicBezTo>
                    <a:pt x="233505" y="847787"/>
                    <a:pt x="-11530" y="659527"/>
                    <a:pt x="423" y="557927"/>
                  </a:cubicBezTo>
                  <a:cubicBezTo>
                    <a:pt x="12376" y="456327"/>
                    <a:pt x="185694" y="226234"/>
                    <a:pt x="341082" y="217269"/>
                  </a:cubicBezTo>
                  <a:cubicBezTo>
                    <a:pt x="496470" y="208304"/>
                    <a:pt x="858046" y="474257"/>
                    <a:pt x="932752" y="504139"/>
                  </a:cubicBezTo>
                  <a:cubicBezTo>
                    <a:pt x="1007458" y="534021"/>
                    <a:pt x="852070" y="477245"/>
                    <a:pt x="789317" y="396563"/>
                  </a:cubicBezTo>
                  <a:cubicBezTo>
                    <a:pt x="726564" y="315881"/>
                    <a:pt x="630941" y="70845"/>
                    <a:pt x="556235" y="20045"/>
                  </a:cubicBezTo>
                  <a:cubicBezTo>
                    <a:pt x="481529" y="-30755"/>
                    <a:pt x="397858" y="23034"/>
                    <a:pt x="341082" y="91763"/>
                  </a:cubicBezTo>
                  <a:cubicBezTo>
                    <a:pt x="284306" y="160492"/>
                    <a:pt x="227529" y="312892"/>
                    <a:pt x="215576" y="432421"/>
                  </a:cubicBezTo>
                  <a:cubicBezTo>
                    <a:pt x="203623" y="551950"/>
                    <a:pt x="305223" y="805951"/>
                    <a:pt x="269364" y="8268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26" name="グループ化 1225">
            <a:extLst>
              <a:ext uri="{FF2B5EF4-FFF2-40B4-BE49-F238E27FC236}">
                <a16:creationId xmlns:a16="http://schemas.microsoft.com/office/drawing/2014/main" id="{638A3F46-464C-2318-0F37-788C611DDA29}"/>
              </a:ext>
            </a:extLst>
          </p:cNvPr>
          <p:cNvGrpSpPr/>
          <p:nvPr/>
        </p:nvGrpSpPr>
        <p:grpSpPr>
          <a:xfrm>
            <a:off x="10967598" y="232879"/>
            <a:ext cx="871064" cy="1092279"/>
            <a:chOff x="10824318" y="268568"/>
            <a:chExt cx="1162623" cy="1457882"/>
          </a:xfrm>
          <a:solidFill>
            <a:schemeClr val="bg1"/>
          </a:solidFill>
        </p:grpSpPr>
        <p:sp>
          <p:nvSpPr>
            <p:cNvPr id="1220" name="フリーフォーム 1219">
              <a:extLst>
                <a:ext uri="{FF2B5EF4-FFF2-40B4-BE49-F238E27FC236}">
                  <a16:creationId xmlns:a16="http://schemas.microsoft.com/office/drawing/2014/main" id="{C9E2BE13-E25E-B39E-6839-71F034249FF0}"/>
                </a:ext>
              </a:extLst>
            </p:cNvPr>
            <p:cNvSpPr/>
            <p:nvPr/>
          </p:nvSpPr>
          <p:spPr>
            <a:xfrm>
              <a:off x="11295434" y="519814"/>
              <a:ext cx="645750" cy="310950"/>
            </a:xfrm>
            <a:custGeom>
              <a:avLst/>
              <a:gdLst>
                <a:gd name="connsiteX0" fmla="*/ 95 w 645750"/>
                <a:gd name="connsiteY0" fmla="*/ 233221 h 310950"/>
                <a:gd name="connsiteX1" fmla="*/ 376613 w 645750"/>
                <a:gd name="connsiteY1" fmla="*/ 139 h 310950"/>
                <a:gd name="connsiteX2" fmla="*/ 645554 w 645750"/>
                <a:gd name="connsiteY2" fmla="*/ 269080 h 310950"/>
                <a:gd name="connsiteX3" fmla="*/ 412472 w 645750"/>
                <a:gd name="connsiteY3" fmla="*/ 304939 h 310950"/>
                <a:gd name="connsiteX4" fmla="*/ 95 w 645750"/>
                <a:gd name="connsiteY4" fmla="*/ 233221 h 31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5750" h="310950">
                  <a:moveTo>
                    <a:pt x="95" y="233221"/>
                  </a:moveTo>
                  <a:cubicBezTo>
                    <a:pt x="-5881" y="182421"/>
                    <a:pt x="269037" y="-5838"/>
                    <a:pt x="376613" y="139"/>
                  </a:cubicBezTo>
                  <a:cubicBezTo>
                    <a:pt x="484190" y="6115"/>
                    <a:pt x="639578" y="218280"/>
                    <a:pt x="645554" y="269080"/>
                  </a:cubicBezTo>
                  <a:cubicBezTo>
                    <a:pt x="651530" y="319880"/>
                    <a:pt x="520048" y="313904"/>
                    <a:pt x="412472" y="304939"/>
                  </a:cubicBezTo>
                  <a:cubicBezTo>
                    <a:pt x="304896" y="295974"/>
                    <a:pt x="6071" y="284021"/>
                    <a:pt x="95" y="2332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 1220">
              <a:extLst>
                <a:ext uri="{FF2B5EF4-FFF2-40B4-BE49-F238E27FC236}">
                  <a16:creationId xmlns:a16="http://schemas.microsoft.com/office/drawing/2014/main" id="{7D2FA39D-152E-457C-AFA5-ABCE329FE453}"/>
                </a:ext>
              </a:extLst>
            </p:cNvPr>
            <p:cNvSpPr/>
            <p:nvPr/>
          </p:nvSpPr>
          <p:spPr>
            <a:xfrm>
              <a:off x="10951764" y="268568"/>
              <a:ext cx="556884" cy="1435579"/>
            </a:xfrm>
            <a:custGeom>
              <a:avLst/>
              <a:gdLst>
                <a:gd name="connsiteX0" fmla="*/ 3107 w 556884"/>
                <a:gd name="connsiteY0" fmla="*/ 373 h 1435579"/>
                <a:gd name="connsiteX1" fmla="*/ 218260 w 556884"/>
                <a:gd name="connsiteY1" fmla="*/ 394820 h 1435579"/>
                <a:gd name="connsiteX2" fmla="*/ 307907 w 556884"/>
                <a:gd name="connsiteY2" fmla="*/ 771338 h 1435579"/>
                <a:gd name="connsiteX3" fmla="*/ 272048 w 556884"/>
                <a:gd name="connsiteY3" fmla="*/ 1111997 h 1435579"/>
                <a:gd name="connsiteX4" fmla="*/ 56895 w 556884"/>
                <a:gd name="connsiteY4" fmla="*/ 1434726 h 1435579"/>
                <a:gd name="connsiteX5" fmla="*/ 272048 w 556884"/>
                <a:gd name="connsiteY5" fmla="*/ 1201644 h 1435579"/>
                <a:gd name="connsiteX6" fmla="*/ 523060 w 556884"/>
                <a:gd name="connsiteY6" fmla="*/ 1058208 h 1435579"/>
                <a:gd name="connsiteX7" fmla="*/ 540989 w 556884"/>
                <a:gd name="connsiteY7" fmla="*/ 789267 h 1435579"/>
                <a:gd name="connsiteX8" fmla="*/ 397554 w 556884"/>
                <a:gd name="connsiteY8" fmla="*/ 466538 h 1435579"/>
                <a:gd name="connsiteX9" fmla="*/ 3107 w 556884"/>
                <a:gd name="connsiteY9" fmla="*/ 373 h 143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6884" h="1435579">
                  <a:moveTo>
                    <a:pt x="3107" y="373"/>
                  </a:moveTo>
                  <a:cubicBezTo>
                    <a:pt x="-26775" y="-11580"/>
                    <a:pt x="167460" y="266326"/>
                    <a:pt x="218260" y="394820"/>
                  </a:cubicBezTo>
                  <a:cubicBezTo>
                    <a:pt x="269060" y="523314"/>
                    <a:pt x="298942" y="651809"/>
                    <a:pt x="307907" y="771338"/>
                  </a:cubicBezTo>
                  <a:cubicBezTo>
                    <a:pt x="316872" y="890867"/>
                    <a:pt x="313883" y="1001433"/>
                    <a:pt x="272048" y="1111997"/>
                  </a:cubicBezTo>
                  <a:cubicBezTo>
                    <a:pt x="230213" y="1222561"/>
                    <a:pt x="56895" y="1419785"/>
                    <a:pt x="56895" y="1434726"/>
                  </a:cubicBezTo>
                  <a:cubicBezTo>
                    <a:pt x="56895" y="1449667"/>
                    <a:pt x="194354" y="1264397"/>
                    <a:pt x="272048" y="1201644"/>
                  </a:cubicBezTo>
                  <a:cubicBezTo>
                    <a:pt x="349742" y="1138891"/>
                    <a:pt x="478237" y="1126937"/>
                    <a:pt x="523060" y="1058208"/>
                  </a:cubicBezTo>
                  <a:cubicBezTo>
                    <a:pt x="567883" y="989479"/>
                    <a:pt x="561907" y="887879"/>
                    <a:pt x="540989" y="789267"/>
                  </a:cubicBezTo>
                  <a:cubicBezTo>
                    <a:pt x="520071" y="690655"/>
                    <a:pt x="484213" y="595032"/>
                    <a:pt x="397554" y="466538"/>
                  </a:cubicBezTo>
                  <a:cubicBezTo>
                    <a:pt x="310895" y="338044"/>
                    <a:pt x="32989" y="12326"/>
                    <a:pt x="3107" y="3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 1221">
              <a:extLst>
                <a:ext uri="{FF2B5EF4-FFF2-40B4-BE49-F238E27FC236}">
                  <a16:creationId xmlns:a16="http://schemas.microsoft.com/office/drawing/2014/main" id="{3B1D9F1E-ACAD-EFD8-2AF4-2FA636E2D25D}"/>
                </a:ext>
              </a:extLst>
            </p:cNvPr>
            <p:cNvSpPr/>
            <p:nvPr/>
          </p:nvSpPr>
          <p:spPr>
            <a:xfrm>
              <a:off x="10824318" y="1105303"/>
              <a:ext cx="1162623" cy="621147"/>
            </a:xfrm>
            <a:custGeom>
              <a:avLst/>
              <a:gdLst>
                <a:gd name="connsiteX0" fmla="*/ 668435 w 1162623"/>
                <a:gd name="connsiteY0" fmla="*/ 185615 h 621147"/>
                <a:gd name="connsiteX1" fmla="*/ 327776 w 1162623"/>
                <a:gd name="connsiteY1" fmla="*/ 597991 h 621147"/>
                <a:gd name="connsiteX2" fmla="*/ 94694 w 1162623"/>
                <a:gd name="connsiteY2" fmla="*/ 526273 h 621147"/>
                <a:gd name="connsiteX3" fmla="*/ 40906 w 1162623"/>
                <a:gd name="connsiteY3" fmla="*/ 167685 h 621147"/>
                <a:gd name="connsiteX4" fmla="*/ 686364 w 1162623"/>
                <a:gd name="connsiteY4" fmla="*/ 6321 h 621147"/>
                <a:gd name="connsiteX5" fmla="*/ 937376 w 1162623"/>
                <a:gd name="connsiteY5" fmla="*/ 60109 h 621147"/>
                <a:gd name="connsiteX6" fmla="*/ 1152529 w 1162623"/>
                <a:gd name="connsiteY6" fmla="*/ 311121 h 621147"/>
                <a:gd name="connsiteX7" fmla="*/ 1098741 w 1162623"/>
                <a:gd name="connsiteY7" fmla="*/ 526273 h 621147"/>
                <a:gd name="connsiteX8" fmla="*/ 847729 w 1162623"/>
                <a:gd name="connsiteY8" fmla="*/ 221473 h 621147"/>
                <a:gd name="connsiteX9" fmla="*/ 740153 w 1162623"/>
                <a:gd name="connsiteY9" fmla="*/ 42179 h 621147"/>
                <a:gd name="connsiteX10" fmla="*/ 238129 w 1162623"/>
                <a:gd name="connsiteY10" fmla="*/ 275262 h 621147"/>
                <a:gd name="connsiteX11" fmla="*/ 399494 w 1162623"/>
                <a:gd name="connsiteY11" fmla="*/ 257332 h 621147"/>
                <a:gd name="connsiteX12" fmla="*/ 668435 w 1162623"/>
                <a:gd name="connsiteY12" fmla="*/ 185615 h 62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2623" h="621147">
                  <a:moveTo>
                    <a:pt x="668435" y="185615"/>
                  </a:moveTo>
                  <a:cubicBezTo>
                    <a:pt x="545917" y="363415"/>
                    <a:pt x="423399" y="541215"/>
                    <a:pt x="327776" y="597991"/>
                  </a:cubicBezTo>
                  <a:cubicBezTo>
                    <a:pt x="232153" y="654767"/>
                    <a:pt x="142506" y="597991"/>
                    <a:pt x="94694" y="526273"/>
                  </a:cubicBezTo>
                  <a:cubicBezTo>
                    <a:pt x="46882" y="454555"/>
                    <a:pt x="-57706" y="254344"/>
                    <a:pt x="40906" y="167685"/>
                  </a:cubicBezTo>
                  <a:cubicBezTo>
                    <a:pt x="139518" y="81026"/>
                    <a:pt x="536952" y="24250"/>
                    <a:pt x="686364" y="6321"/>
                  </a:cubicBezTo>
                  <a:cubicBezTo>
                    <a:pt x="835776" y="-11608"/>
                    <a:pt x="859682" y="9309"/>
                    <a:pt x="937376" y="60109"/>
                  </a:cubicBezTo>
                  <a:cubicBezTo>
                    <a:pt x="1015070" y="110909"/>
                    <a:pt x="1125635" y="233427"/>
                    <a:pt x="1152529" y="311121"/>
                  </a:cubicBezTo>
                  <a:cubicBezTo>
                    <a:pt x="1179423" y="388815"/>
                    <a:pt x="1149541" y="541214"/>
                    <a:pt x="1098741" y="526273"/>
                  </a:cubicBezTo>
                  <a:cubicBezTo>
                    <a:pt x="1047941" y="511332"/>
                    <a:pt x="907494" y="302155"/>
                    <a:pt x="847729" y="221473"/>
                  </a:cubicBezTo>
                  <a:cubicBezTo>
                    <a:pt x="787964" y="140791"/>
                    <a:pt x="841753" y="33214"/>
                    <a:pt x="740153" y="42179"/>
                  </a:cubicBezTo>
                  <a:cubicBezTo>
                    <a:pt x="638553" y="51144"/>
                    <a:pt x="238129" y="275262"/>
                    <a:pt x="238129" y="275262"/>
                  </a:cubicBezTo>
                  <a:cubicBezTo>
                    <a:pt x="181353" y="311121"/>
                    <a:pt x="399494" y="257332"/>
                    <a:pt x="399494" y="257332"/>
                  </a:cubicBezTo>
                  <a:lnTo>
                    <a:pt x="668435" y="18561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00EC0486-C56C-5A93-1F7B-9DBD037E04FF}"/>
              </a:ext>
            </a:extLst>
          </p:cNvPr>
          <p:cNvSpPr/>
          <p:nvPr/>
        </p:nvSpPr>
        <p:spPr>
          <a:xfrm rot="477567">
            <a:off x="11056374" y="1320269"/>
            <a:ext cx="802838" cy="855004"/>
          </a:xfrm>
          <a:custGeom>
            <a:avLst/>
            <a:gdLst>
              <a:gd name="connsiteX0" fmla="*/ 994906 w 1071561"/>
              <a:gd name="connsiteY0" fmla="*/ 3779 h 1141188"/>
              <a:gd name="connsiteX1" fmla="*/ 152223 w 1071561"/>
              <a:gd name="connsiteY1" fmla="*/ 398226 h 1141188"/>
              <a:gd name="connsiteX2" fmla="*/ 44647 w 1071561"/>
              <a:gd name="connsiteY2" fmla="*/ 720956 h 1141188"/>
              <a:gd name="connsiteX3" fmla="*/ 654247 w 1071561"/>
              <a:gd name="connsiteY3" fmla="*/ 1097473 h 1141188"/>
              <a:gd name="connsiteX4" fmla="*/ 1012835 w 1071561"/>
              <a:gd name="connsiteY4" fmla="*/ 1133332 h 1141188"/>
              <a:gd name="connsiteX5" fmla="*/ 994906 w 1071561"/>
              <a:gd name="connsiteY5" fmla="*/ 1025756 h 1141188"/>
              <a:gd name="connsiteX6" fmla="*/ 277729 w 1071561"/>
              <a:gd name="connsiteY6" fmla="*/ 649238 h 1141188"/>
              <a:gd name="connsiteX7" fmla="*/ 994906 w 1071561"/>
              <a:gd name="connsiteY7" fmla="*/ 3779 h 11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1561" h="1141188">
                <a:moveTo>
                  <a:pt x="994906" y="3779"/>
                </a:moveTo>
                <a:cubicBezTo>
                  <a:pt x="973988" y="-38056"/>
                  <a:pt x="310599" y="278697"/>
                  <a:pt x="152223" y="398226"/>
                </a:cubicBezTo>
                <a:cubicBezTo>
                  <a:pt x="-6153" y="517755"/>
                  <a:pt x="-39024" y="604415"/>
                  <a:pt x="44647" y="720956"/>
                </a:cubicBezTo>
                <a:cubicBezTo>
                  <a:pt x="128318" y="837497"/>
                  <a:pt x="492882" y="1028744"/>
                  <a:pt x="654247" y="1097473"/>
                </a:cubicBezTo>
                <a:cubicBezTo>
                  <a:pt x="815612" y="1166202"/>
                  <a:pt x="1012835" y="1133332"/>
                  <a:pt x="1012835" y="1133332"/>
                </a:cubicBezTo>
                <a:cubicBezTo>
                  <a:pt x="1069611" y="1121379"/>
                  <a:pt x="1117424" y="1106438"/>
                  <a:pt x="994906" y="1025756"/>
                </a:cubicBezTo>
                <a:cubicBezTo>
                  <a:pt x="872388" y="945074"/>
                  <a:pt x="277729" y="822556"/>
                  <a:pt x="277729" y="649238"/>
                </a:cubicBezTo>
                <a:cubicBezTo>
                  <a:pt x="277729" y="475920"/>
                  <a:pt x="1015824" y="45614"/>
                  <a:pt x="994906" y="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29" name="グループ化 1228">
            <a:extLst>
              <a:ext uri="{FF2B5EF4-FFF2-40B4-BE49-F238E27FC236}">
                <a16:creationId xmlns:a16="http://schemas.microsoft.com/office/drawing/2014/main" id="{D5D8F12F-37AE-95EF-9280-B9EDDAA95EA8}"/>
              </a:ext>
            </a:extLst>
          </p:cNvPr>
          <p:cNvGrpSpPr/>
          <p:nvPr/>
        </p:nvGrpSpPr>
        <p:grpSpPr>
          <a:xfrm rot="985654">
            <a:off x="10538879" y="2167397"/>
            <a:ext cx="1451482" cy="1494335"/>
            <a:chOff x="10703828" y="3280062"/>
            <a:chExt cx="1937316" cy="1994513"/>
          </a:xfrm>
          <a:solidFill>
            <a:schemeClr val="bg1"/>
          </a:solidFill>
        </p:grpSpPr>
        <p:sp>
          <p:nvSpPr>
            <p:cNvPr id="1224" name="フリーフォーム 1223">
              <a:extLst>
                <a:ext uri="{FF2B5EF4-FFF2-40B4-BE49-F238E27FC236}">
                  <a16:creationId xmlns:a16="http://schemas.microsoft.com/office/drawing/2014/main" id="{8A77ADF0-FEFE-78CD-BCBC-75C218EA4DA2}"/>
                </a:ext>
              </a:extLst>
            </p:cNvPr>
            <p:cNvSpPr/>
            <p:nvPr/>
          </p:nvSpPr>
          <p:spPr>
            <a:xfrm>
              <a:off x="10966010" y="3280062"/>
              <a:ext cx="542266" cy="503275"/>
            </a:xfrm>
            <a:custGeom>
              <a:avLst/>
              <a:gdLst>
                <a:gd name="connsiteX0" fmla="*/ 6790 w 542266"/>
                <a:gd name="connsiteY0" fmla="*/ 1020 h 503275"/>
                <a:gd name="connsiteX1" fmla="*/ 239872 w 542266"/>
                <a:gd name="connsiteY1" fmla="*/ 126526 h 503275"/>
                <a:gd name="connsiteX2" fmla="*/ 383308 w 542266"/>
                <a:gd name="connsiteY2" fmla="*/ 503044 h 503275"/>
                <a:gd name="connsiteX3" fmla="*/ 526743 w 542266"/>
                <a:gd name="connsiteY3" fmla="*/ 180314 h 503275"/>
                <a:gd name="connsiteX4" fmla="*/ 6790 w 542266"/>
                <a:gd name="connsiteY4" fmla="*/ 1020 h 50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66" h="503275">
                  <a:moveTo>
                    <a:pt x="6790" y="1020"/>
                  </a:moveTo>
                  <a:cubicBezTo>
                    <a:pt x="-41022" y="-7945"/>
                    <a:pt x="177119" y="42855"/>
                    <a:pt x="239872" y="126526"/>
                  </a:cubicBezTo>
                  <a:cubicBezTo>
                    <a:pt x="302625" y="210197"/>
                    <a:pt x="335496" y="494079"/>
                    <a:pt x="383308" y="503044"/>
                  </a:cubicBezTo>
                  <a:cubicBezTo>
                    <a:pt x="431120" y="512009"/>
                    <a:pt x="592484" y="258008"/>
                    <a:pt x="526743" y="180314"/>
                  </a:cubicBezTo>
                  <a:cubicBezTo>
                    <a:pt x="461002" y="102620"/>
                    <a:pt x="54602" y="9985"/>
                    <a:pt x="6790" y="10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 1224">
              <a:extLst>
                <a:ext uri="{FF2B5EF4-FFF2-40B4-BE49-F238E27FC236}">
                  <a16:creationId xmlns:a16="http://schemas.microsoft.com/office/drawing/2014/main" id="{2554D633-BC7B-CB1C-7815-B8F953E2B59D}"/>
                </a:ext>
              </a:extLst>
            </p:cNvPr>
            <p:cNvSpPr/>
            <p:nvPr/>
          </p:nvSpPr>
          <p:spPr>
            <a:xfrm>
              <a:off x="10703828" y="3352800"/>
              <a:ext cx="1398753" cy="1921775"/>
            </a:xfrm>
            <a:custGeom>
              <a:avLst/>
              <a:gdLst>
                <a:gd name="connsiteX0" fmla="*/ 1237160 w 1398753"/>
                <a:gd name="connsiteY0" fmla="*/ 0 h 1921775"/>
                <a:gd name="connsiteX1" fmla="*/ 663419 w 1398753"/>
                <a:gd name="connsiteY1" fmla="*/ 519953 h 1921775"/>
                <a:gd name="connsiteX2" fmla="*/ 35890 w 1398753"/>
                <a:gd name="connsiteY2" fmla="*/ 699247 h 1921775"/>
                <a:gd name="connsiteX3" fmla="*/ 537913 w 1398753"/>
                <a:gd name="connsiteY3" fmla="*/ 627529 h 1921775"/>
                <a:gd name="connsiteX4" fmla="*/ 1237160 w 1398753"/>
                <a:gd name="connsiteY4" fmla="*/ 645459 h 1921775"/>
                <a:gd name="connsiteX5" fmla="*/ 896501 w 1398753"/>
                <a:gd name="connsiteY5" fmla="*/ 663388 h 1921775"/>
                <a:gd name="connsiteX6" fmla="*/ 466196 w 1398753"/>
                <a:gd name="connsiteY6" fmla="*/ 896471 h 1921775"/>
                <a:gd name="connsiteX7" fmla="*/ 627560 w 1398753"/>
                <a:gd name="connsiteY7" fmla="*/ 1308847 h 1921775"/>
                <a:gd name="connsiteX8" fmla="*/ 1290948 w 1398753"/>
                <a:gd name="connsiteY8" fmla="*/ 1864659 h 1921775"/>
                <a:gd name="connsiteX9" fmla="*/ 1326807 w 1398753"/>
                <a:gd name="connsiteY9" fmla="*/ 1828800 h 1921775"/>
                <a:gd name="connsiteX10" fmla="*/ 717207 w 1398753"/>
                <a:gd name="connsiteY10" fmla="*/ 1201271 h 1921775"/>
                <a:gd name="connsiteX11" fmla="*/ 1398525 w 1398753"/>
                <a:gd name="connsiteY11" fmla="*/ 609600 h 1921775"/>
                <a:gd name="connsiteX12" fmla="*/ 788925 w 1398753"/>
                <a:gd name="connsiteY12" fmla="*/ 591671 h 1921775"/>
                <a:gd name="connsiteX13" fmla="*/ 430337 w 1398753"/>
                <a:gd name="connsiteY13" fmla="*/ 824753 h 1921775"/>
                <a:gd name="connsiteX14" fmla="*/ 31 w 1398753"/>
                <a:gd name="connsiteY14" fmla="*/ 986118 h 1921775"/>
                <a:gd name="connsiteX15" fmla="*/ 412407 w 1398753"/>
                <a:gd name="connsiteY15" fmla="*/ 519953 h 1921775"/>
                <a:gd name="connsiteX16" fmla="*/ 1237160 w 1398753"/>
                <a:gd name="connsiteY16" fmla="*/ 0 h 192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8753" h="1921775">
                  <a:moveTo>
                    <a:pt x="1237160" y="0"/>
                  </a:moveTo>
                  <a:cubicBezTo>
                    <a:pt x="1278995" y="0"/>
                    <a:pt x="863631" y="403412"/>
                    <a:pt x="663419" y="519953"/>
                  </a:cubicBezTo>
                  <a:cubicBezTo>
                    <a:pt x="463207" y="636494"/>
                    <a:pt x="56808" y="681318"/>
                    <a:pt x="35890" y="699247"/>
                  </a:cubicBezTo>
                  <a:cubicBezTo>
                    <a:pt x="14972" y="717176"/>
                    <a:pt x="337701" y="636494"/>
                    <a:pt x="537913" y="627529"/>
                  </a:cubicBezTo>
                  <a:cubicBezTo>
                    <a:pt x="738125" y="618564"/>
                    <a:pt x="1177395" y="639483"/>
                    <a:pt x="1237160" y="645459"/>
                  </a:cubicBezTo>
                  <a:cubicBezTo>
                    <a:pt x="1296925" y="651435"/>
                    <a:pt x="1024995" y="621553"/>
                    <a:pt x="896501" y="663388"/>
                  </a:cubicBezTo>
                  <a:cubicBezTo>
                    <a:pt x="768007" y="705223"/>
                    <a:pt x="511019" y="788895"/>
                    <a:pt x="466196" y="896471"/>
                  </a:cubicBezTo>
                  <a:cubicBezTo>
                    <a:pt x="421373" y="1004047"/>
                    <a:pt x="490101" y="1147482"/>
                    <a:pt x="627560" y="1308847"/>
                  </a:cubicBezTo>
                  <a:cubicBezTo>
                    <a:pt x="765019" y="1470212"/>
                    <a:pt x="1174407" y="1778000"/>
                    <a:pt x="1290948" y="1864659"/>
                  </a:cubicBezTo>
                  <a:cubicBezTo>
                    <a:pt x="1407489" y="1951318"/>
                    <a:pt x="1422430" y="1939365"/>
                    <a:pt x="1326807" y="1828800"/>
                  </a:cubicBezTo>
                  <a:cubicBezTo>
                    <a:pt x="1231184" y="1718235"/>
                    <a:pt x="705254" y="1404471"/>
                    <a:pt x="717207" y="1201271"/>
                  </a:cubicBezTo>
                  <a:cubicBezTo>
                    <a:pt x="729160" y="998071"/>
                    <a:pt x="1386572" y="711200"/>
                    <a:pt x="1398525" y="609600"/>
                  </a:cubicBezTo>
                  <a:cubicBezTo>
                    <a:pt x="1410478" y="508000"/>
                    <a:pt x="950290" y="555812"/>
                    <a:pt x="788925" y="591671"/>
                  </a:cubicBezTo>
                  <a:cubicBezTo>
                    <a:pt x="627560" y="627530"/>
                    <a:pt x="561819" y="759012"/>
                    <a:pt x="430337" y="824753"/>
                  </a:cubicBezTo>
                  <a:cubicBezTo>
                    <a:pt x="298855" y="890494"/>
                    <a:pt x="3019" y="1036918"/>
                    <a:pt x="31" y="986118"/>
                  </a:cubicBezTo>
                  <a:cubicBezTo>
                    <a:pt x="-2957" y="935318"/>
                    <a:pt x="209207" y="681318"/>
                    <a:pt x="412407" y="519953"/>
                  </a:cubicBezTo>
                  <a:cubicBezTo>
                    <a:pt x="615607" y="358588"/>
                    <a:pt x="1195325" y="0"/>
                    <a:pt x="123716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 1226">
              <a:extLst>
                <a:ext uri="{FF2B5EF4-FFF2-40B4-BE49-F238E27FC236}">
                  <a16:creationId xmlns:a16="http://schemas.microsoft.com/office/drawing/2014/main" id="{45AB4CB2-0EE9-BDB6-E467-C9322AEADC2D}"/>
                </a:ext>
              </a:extLst>
            </p:cNvPr>
            <p:cNvSpPr/>
            <p:nvPr/>
          </p:nvSpPr>
          <p:spPr>
            <a:xfrm>
              <a:off x="12155522" y="3477479"/>
              <a:ext cx="382772" cy="557913"/>
            </a:xfrm>
            <a:custGeom>
              <a:avLst/>
              <a:gdLst>
                <a:gd name="connsiteX0" fmla="*/ 619 w 382772"/>
                <a:gd name="connsiteY0" fmla="*/ 827 h 557913"/>
                <a:gd name="connsiteX1" fmla="*/ 287490 w 382772"/>
                <a:gd name="connsiteY1" fmla="*/ 359415 h 557913"/>
                <a:gd name="connsiteX2" fmla="*/ 251631 w 382772"/>
                <a:gd name="connsiteY2" fmla="*/ 556639 h 557913"/>
                <a:gd name="connsiteX3" fmla="*/ 377137 w 382772"/>
                <a:gd name="connsiteY3" fmla="*/ 269768 h 557913"/>
                <a:gd name="connsiteX4" fmla="*/ 619 w 382772"/>
                <a:gd name="connsiteY4" fmla="*/ 827 h 557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2772" h="557913">
                  <a:moveTo>
                    <a:pt x="619" y="827"/>
                  </a:moveTo>
                  <a:cubicBezTo>
                    <a:pt x="-14322" y="15768"/>
                    <a:pt x="245655" y="266780"/>
                    <a:pt x="287490" y="359415"/>
                  </a:cubicBezTo>
                  <a:cubicBezTo>
                    <a:pt x="329325" y="452050"/>
                    <a:pt x="236690" y="571580"/>
                    <a:pt x="251631" y="556639"/>
                  </a:cubicBezTo>
                  <a:cubicBezTo>
                    <a:pt x="266572" y="541698"/>
                    <a:pt x="412996" y="362403"/>
                    <a:pt x="377137" y="269768"/>
                  </a:cubicBezTo>
                  <a:cubicBezTo>
                    <a:pt x="341278" y="177133"/>
                    <a:pt x="15560" y="-14114"/>
                    <a:pt x="619" y="8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FE951A8A-F4C4-E809-418F-7BF355061CE5}"/>
                </a:ext>
              </a:extLst>
            </p:cNvPr>
            <p:cNvSpPr/>
            <p:nvPr/>
          </p:nvSpPr>
          <p:spPr>
            <a:xfrm>
              <a:off x="12280008" y="3316463"/>
              <a:ext cx="361136" cy="377144"/>
            </a:xfrm>
            <a:custGeom>
              <a:avLst/>
              <a:gdLst>
                <a:gd name="connsiteX0" fmla="*/ 1639 w 361136"/>
                <a:gd name="connsiteY0" fmla="*/ 478 h 377144"/>
                <a:gd name="connsiteX1" fmla="*/ 216792 w 361136"/>
                <a:gd name="connsiteY1" fmla="*/ 143913 h 377144"/>
                <a:gd name="connsiteX2" fmla="*/ 306439 w 361136"/>
                <a:gd name="connsiteY2" fmla="*/ 376996 h 377144"/>
                <a:gd name="connsiteX3" fmla="*/ 342298 w 361136"/>
                <a:gd name="connsiteY3" fmla="*/ 108055 h 377144"/>
                <a:gd name="connsiteX4" fmla="*/ 1639 w 361136"/>
                <a:gd name="connsiteY4" fmla="*/ 478 h 37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136" h="377144">
                  <a:moveTo>
                    <a:pt x="1639" y="478"/>
                  </a:moveTo>
                  <a:cubicBezTo>
                    <a:pt x="-19279" y="6454"/>
                    <a:pt x="165992" y="81160"/>
                    <a:pt x="216792" y="143913"/>
                  </a:cubicBezTo>
                  <a:cubicBezTo>
                    <a:pt x="267592" y="206666"/>
                    <a:pt x="285521" y="382972"/>
                    <a:pt x="306439" y="376996"/>
                  </a:cubicBezTo>
                  <a:cubicBezTo>
                    <a:pt x="327357" y="371020"/>
                    <a:pt x="393098" y="170808"/>
                    <a:pt x="342298" y="108055"/>
                  </a:cubicBezTo>
                  <a:cubicBezTo>
                    <a:pt x="291498" y="45302"/>
                    <a:pt x="22557" y="-5498"/>
                    <a:pt x="1639" y="4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D382D293-5BA7-8A47-2CA3-DE24BD303EDD}"/>
              </a:ext>
            </a:extLst>
          </p:cNvPr>
          <p:cNvSpPr/>
          <p:nvPr/>
        </p:nvSpPr>
        <p:spPr>
          <a:xfrm>
            <a:off x="10648784" y="2581517"/>
            <a:ext cx="874394" cy="235567"/>
          </a:xfrm>
          <a:custGeom>
            <a:avLst/>
            <a:gdLst>
              <a:gd name="connsiteX0" fmla="*/ 1287 w 874394"/>
              <a:gd name="connsiteY0" fmla="*/ 216919 h 235567"/>
              <a:gd name="connsiteX1" fmla="*/ 467451 w 874394"/>
              <a:gd name="connsiteY1" fmla="*/ 163130 h 235567"/>
              <a:gd name="connsiteX2" fmla="*/ 861898 w 874394"/>
              <a:gd name="connsiteY2" fmla="*/ 234848 h 235567"/>
              <a:gd name="connsiteX3" fmla="*/ 736392 w 874394"/>
              <a:gd name="connsiteY3" fmla="*/ 109342 h 235567"/>
              <a:gd name="connsiteX4" fmla="*/ 341945 w 874394"/>
              <a:gd name="connsiteY4" fmla="*/ 1766 h 235567"/>
              <a:gd name="connsiteX5" fmla="*/ 1287 w 874394"/>
              <a:gd name="connsiteY5" fmla="*/ 216919 h 23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394" h="235567">
                <a:moveTo>
                  <a:pt x="1287" y="216919"/>
                </a:moveTo>
                <a:cubicBezTo>
                  <a:pt x="22205" y="243813"/>
                  <a:pt x="324016" y="160142"/>
                  <a:pt x="467451" y="163130"/>
                </a:cubicBezTo>
                <a:cubicBezTo>
                  <a:pt x="610886" y="166118"/>
                  <a:pt x="817075" y="243813"/>
                  <a:pt x="861898" y="234848"/>
                </a:cubicBezTo>
                <a:cubicBezTo>
                  <a:pt x="906721" y="225883"/>
                  <a:pt x="823051" y="148189"/>
                  <a:pt x="736392" y="109342"/>
                </a:cubicBezTo>
                <a:cubicBezTo>
                  <a:pt x="649733" y="70495"/>
                  <a:pt x="464463" y="-13175"/>
                  <a:pt x="341945" y="1766"/>
                </a:cubicBezTo>
                <a:cubicBezTo>
                  <a:pt x="219428" y="16707"/>
                  <a:pt x="-19631" y="190025"/>
                  <a:pt x="1287" y="2169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B39E6009-32F0-6EFE-0E7B-053090E6D305}"/>
              </a:ext>
            </a:extLst>
          </p:cNvPr>
          <p:cNvSpPr/>
          <p:nvPr/>
        </p:nvSpPr>
        <p:spPr>
          <a:xfrm>
            <a:off x="-417369" y="5496912"/>
            <a:ext cx="12602505" cy="1115634"/>
          </a:xfrm>
          <a:custGeom>
            <a:avLst/>
            <a:gdLst>
              <a:gd name="connsiteX0" fmla="*/ 170234 w 12602505"/>
              <a:gd name="connsiteY0" fmla="*/ 496115 h 1115634"/>
              <a:gd name="connsiteX1" fmla="*/ 4581596 w 12602505"/>
              <a:gd name="connsiteY1" fmla="*/ 520829 h 1115634"/>
              <a:gd name="connsiteX2" fmla="*/ 4247964 w 12602505"/>
              <a:gd name="connsiteY2" fmla="*/ 681466 h 1115634"/>
              <a:gd name="connsiteX3" fmla="*/ 5767845 w 12602505"/>
              <a:gd name="connsiteY3" fmla="*/ 767964 h 1115634"/>
              <a:gd name="connsiteX4" fmla="*/ 5384785 w 12602505"/>
              <a:gd name="connsiteY4" fmla="*/ 990385 h 1115634"/>
              <a:gd name="connsiteX5" fmla="*/ 9549012 w 12602505"/>
              <a:gd name="connsiteY5" fmla="*/ 706180 h 1115634"/>
              <a:gd name="connsiteX6" fmla="*/ 8251553 w 12602505"/>
              <a:gd name="connsiteY6" fmla="*/ 706180 h 1115634"/>
              <a:gd name="connsiteX7" fmla="*/ 12514634 w 12602505"/>
              <a:gd name="connsiteY7" fmla="*/ 1845 h 1115634"/>
              <a:gd name="connsiteX8" fmla="*/ 10809401 w 12602505"/>
              <a:gd name="connsiteY8" fmla="*/ 520829 h 1115634"/>
              <a:gd name="connsiteX9" fmla="*/ 7015877 w 12602505"/>
              <a:gd name="connsiteY9" fmla="*/ 1113953 h 1115634"/>
              <a:gd name="connsiteX10" fmla="*/ 5533066 w 12602505"/>
              <a:gd name="connsiteY10" fmla="*/ 693823 h 1115634"/>
              <a:gd name="connsiteX11" fmla="*/ 2999931 w 12602505"/>
              <a:gd name="connsiteY11" fmla="*/ 520829 h 1115634"/>
              <a:gd name="connsiteX12" fmla="*/ 3803120 w 12602505"/>
              <a:gd name="connsiteY12" fmla="*/ 323120 h 1115634"/>
              <a:gd name="connsiteX13" fmla="*/ 1714828 w 12602505"/>
              <a:gd name="connsiteY13" fmla="*/ 619683 h 1115634"/>
              <a:gd name="connsiteX14" fmla="*/ 985780 w 12602505"/>
              <a:gd name="connsiteY14" fmla="*/ 607326 h 1115634"/>
              <a:gd name="connsiteX15" fmla="*/ 170234 w 12602505"/>
              <a:gd name="connsiteY15" fmla="*/ 496115 h 111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602505" h="1115634">
                <a:moveTo>
                  <a:pt x="170234" y="496115"/>
                </a:moveTo>
                <a:cubicBezTo>
                  <a:pt x="769537" y="481699"/>
                  <a:pt x="3901974" y="489937"/>
                  <a:pt x="4581596" y="520829"/>
                </a:cubicBezTo>
                <a:cubicBezTo>
                  <a:pt x="5261218" y="551721"/>
                  <a:pt x="4050256" y="640277"/>
                  <a:pt x="4247964" y="681466"/>
                </a:cubicBezTo>
                <a:cubicBezTo>
                  <a:pt x="4445672" y="722655"/>
                  <a:pt x="5578375" y="716478"/>
                  <a:pt x="5767845" y="767964"/>
                </a:cubicBezTo>
                <a:cubicBezTo>
                  <a:pt x="5957315" y="819451"/>
                  <a:pt x="4754591" y="1000682"/>
                  <a:pt x="5384785" y="990385"/>
                </a:cubicBezTo>
                <a:cubicBezTo>
                  <a:pt x="6014979" y="980088"/>
                  <a:pt x="9071217" y="753548"/>
                  <a:pt x="9549012" y="706180"/>
                </a:cubicBezTo>
                <a:cubicBezTo>
                  <a:pt x="10026807" y="658812"/>
                  <a:pt x="7757283" y="823569"/>
                  <a:pt x="8251553" y="706180"/>
                </a:cubicBezTo>
                <a:cubicBezTo>
                  <a:pt x="8745823" y="588791"/>
                  <a:pt x="12088326" y="32737"/>
                  <a:pt x="12514634" y="1845"/>
                </a:cubicBezTo>
                <a:cubicBezTo>
                  <a:pt x="12940942" y="-29047"/>
                  <a:pt x="11725860" y="335478"/>
                  <a:pt x="10809401" y="520829"/>
                </a:cubicBezTo>
                <a:cubicBezTo>
                  <a:pt x="9892942" y="706180"/>
                  <a:pt x="7895266" y="1085121"/>
                  <a:pt x="7015877" y="1113953"/>
                </a:cubicBezTo>
                <a:cubicBezTo>
                  <a:pt x="6136488" y="1142785"/>
                  <a:pt x="6202390" y="792677"/>
                  <a:pt x="5533066" y="693823"/>
                </a:cubicBezTo>
                <a:cubicBezTo>
                  <a:pt x="4863742" y="594969"/>
                  <a:pt x="3288255" y="582613"/>
                  <a:pt x="2999931" y="520829"/>
                </a:cubicBezTo>
                <a:cubicBezTo>
                  <a:pt x="2711607" y="459045"/>
                  <a:pt x="4017304" y="306644"/>
                  <a:pt x="3803120" y="323120"/>
                </a:cubicBezTo>
                <a:cubicBezTo>
                  <a:pt x="3588936" y="339596"/>
                  <a:pt x="2184385" y="572315"/>
                  <a:pt x="1714828" y="619683"/>
                </a:cubicBezTo>
                <a:cubicBezTo>
                  <a:pt x="1245271" y="667051"/>
                  <a:pt x="1245272" y="627921"/>
                  <a:pt x="985780" y="607326"/>
                </a:cubicBezTo>
                <a:cubicBezTo>
                  <a:pt x="726288" y="586731"/>
                  <a:pt x="-429069" y="510531"/>
                  <a:pt x="170234" y="4961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DD39F3DE-B1E2-5B60-6EF3-95CD7D1D00AA}"/>
              </a:ext>
            </a:extLst>
          </p:cNvPr>
          <p:cNvSpPr/>
          <p:nvPr/>
        </p:nvSpPr>
        <p:spPr>
          <a:xfrm>
            <a:off x="5410373" y="4578350"/>
            <a:ext cx="533300" cy="547809"/>
          </a:xfrm>
          <a:custGeom>
            <a:avLst/>
            <a:gdLst>
              <a:gd name="connsiteX0" fmla="*/ 102921 w 533300"/>
              <a:gd name="connsiteY0" fmla="*/ 374 h 547809"/>
              <a:gd name="connsiteX1" fmla="*/ 8792 w 533300"/>
              <a:gd name="connsiteY1" fmla="*/ 161738 h 547809"/>
              <a:gd name="connsiteX2" fmla="*/ 210498 w 533300"/>
              <a:gd name="connsiteY2" fmla="*/ 94503 h 547809"/>
              <a:gd name="connsiteX3" fmla="*/ 149986 w 533300"/>
              <a:gd name="connsiteY3" fmla="*/ 356721 h 547809"/>
              <a:gd name="connsiteX4" fmla="*/ 378586 w 533300"/>
              <a:gd name="connsiteY4" fmla="*/ 282762 h 547809"/>
              <a:gd name="connsiteX5" fmla="*/ 385309 w 533300"/>
              <a:gd name="connsiteY5" fmla="*/ 464297 h 547809"/>
              <a:gd name="connsiteX6" fmla="*/ 425651 w 533300"/>
              <a:gd name="connsiteY6" fmla="*/ 544979 h 547809"/>
              <a:gd name="connsiteX7" fmla="*/ 533227 w 533300"/>
              <a:gd name="connsiteY7" fmla="*/ 370168 h 547809"/>
              <a:gd name="connsiteX8" fmla="*/ 439098 w 533300"/>
              <a:gd name="connsiteY8" fmla="*/ 430679 h 547809"/>
              <a:gd name="connsiteX9" fmla="*/ 250839 w 533300"/>
              <a:gd name="connsiteY9" fmla="*/ 276038 h 547809"/>
              <a:gd name="connsiteX10" fmla="*/ 203774 w 533300"/>
              <a:gd name="connsiteY10" fmla="*/ 94503 h 547809"/>
              <a:gd name="connsiteX11" fmla="*/ 2068 w 533300"/>
              <a:gd name="connsiteY11" fmla="*/ 215526 h 547809"/>
              <a:gd name="connsiteX12" fmla="*/ 102921 w 533300"/>
              <a:gd name="connsiteY12" fmla="*/ 374 h 54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300" h="547809">
                <a:moveTo>
                  <a:pt x="102921" y="374"/>
                </a:moveTo>
                <a:cubicBezTo>
                  <a:pt x="104042" y="-8591"/>
                  <a:pt x="-9137" y="146050"/>
                  <a:pt x="8792" y="161738"/>
                </a:cubicBezTo>
                <a:cubicBezTo>
                  <a:pt x="26721" y="177426"/>
                  <a:pt x="186966" y="62006"/>
                  <a:pt x="210498" y="94503"/>
                </a:cubicBezTo>
                <a:cubicBezTo>
                  <a:pt x="234030" y="127000"/>
                  <a:pt x="121971" y="325345"/>
                  <a:pt x="149986" y="356721"/>
                </a:cubicBezTo>
                <a:cubicBezTo>
                  <a:pt x="178001" y="388097"/>
                  <a:pt x="339366" y="264833"/>
                  <a:pt x="378586" y="282762"/>
                </a:cubicBezTo>
                <a:cubicBezTo>
                  <a:pt x="417807" y="300691"/>
                  <a:pt x="377465" y="420594"/>
                  <a:pt x="385309" y="464297"/>
                </a:cubicBezTo>
                <a:cubicBezTo>
                  <a:pt x="393153" y="508000"/>
                  <a:pt x="400998" y="560667"/>
                  <a:pt x="425651" y="544979"/>
                </a:cubicBezTo>
                <a:cubicBezTo>
                  <a:pt x="450304" y="529291"/>
                  <a:pt x="530986" y="389218"/>
                  <a:pt x="533227" y="370168"/>
                </a:cubicBezTo>
                <a:cubicBezTo>
                  <a:pt x="535468" y="351118"/>
                  <a:pt x="486163" y="446367"/>
                  <a:pt x="439098" y="430679"/>
                </a:cubicBezTo>
                <a:cubicBezTo>
                  <a:pt x="392033" y="414991"/>
                  <a:pt x="290060" y="332067"/>
                  <a:pt x="250839" y="276038"/>
                </a:cubicBezTo>
                <a:cubicBezTo>
                  <a:pt x="211618" y="220009"/>
                  <a:pt x="245236" y="104588"/>
                  <a:pt x="203774" y="94503"/>
                </a:cubicBezTo>
                <a:cubicBezTo>
                  <a:pt x="162312" y="84418"/>
                  <a:pt x="21118" y="225611"/>
                  <a:pt x="2068" y="215526"/>
                </a:cubicBezTo>
                <a:cubicBezTo>
                  <a:pt x="-16982" y="205441"/>
                  <a:pt x="101800" y="9339"/>
                  <a:pt x="102921" y="3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EADCE0E5-3E1B-4881-E9CF-E49EEE6DEC85}"/>
              </a:ext>
            </a:extLst>
          </p:cNvPr>
          <p:cNvSpPr/>
          <p:nvPr/>
        </p:nvSpPr>
        <p:spPr>
          <a:xfrm>
            <a:off x="6083294" y="4903408"/>
            <a:ext cx="1030810" cy="515999"/>
          </a:xfrm>
          <a:custGeom>
            <a:avLst/>
            <a:gdLst>
              <a:gd name="connsiteX0" fmla="*/ 1500 w 1030810"/>
              <a:gd name="connsiteY0" fmla="*/ 4768 h 515999"/>
              <a:gd name="connsiteX1" fmla="*/ 35118 w 1030810"/>
              <a:gd name="connsiteY1" fmla="*/ 58557 h 515999"/>
              <a:gd name="connsiteX2" fmla="*/ 102353 w 1030810"/>
              <a:gd name="connsiteY2" fmla="*/ 219921 h 515999"/>
              <a:gd name="connsiteX3" fmla="*/ 209930 w 1030810"/>
              <a:gd name="connsiteY3" fmla="*/ 72004 h 515999"/>
              <a:gd name="connsiteX4" fmla="*/ 330953 w 1030810"/>
              <a:gd name="connsiteY4" fmla="*/ 287157 h 515999"/>
              <a:gd name="connsiteX5" fmla="*/ 351124 w 1030810"/>
              <a:gd name="connsiteY5" fmla="*/ 125792 h 515999"/>
              <a:gd name="connsiteX6" fmla="*/ 451977 w 1030810"/>
              <a:gd name="connsiteY6" fmla="*/ 240092 h 515999"/>
              <a:gd name="connsiteX7" fmla="*/ 532659 w 1030810"/>
              <a:gd name="connsiteY7" fmla="*/ 199751 h 515999"/>
              <a:gd name="connsiteX8" fmla="*/ 613341 w 1030810"/>
              <a:gd name="connsiteY8" fmla="*/ 388010 h 515999"/>
              <a:gd name="connsiteX9" fmla="*/ 673853 w 1030810"/>
              <a:gd name="connsiteY9" fmla="*/ 186304 h 515999"/>
              <a:gd name="connsiteX10" fmla="*/ 714194 w 1030810"/>
              <a:gd name="connsiteY10" fmla="*/ 314051 h 515999"/>
              <a:gd name="connsiteX11" fmla="*/ 828494 w 1030810"/>
              <a:gd name="connsiteY11" fmla="*/ 260263 h 515999"/>
              <a:gd name="connsiteX12" fmla="*/ 889006 w 1030810"/>
              <a:gd name="connsiteY12" fmla="*/ 515757 h 515999"/>
              <a:gd name="connsiteX13" fmla="*/ 1030200 w 1030810"/>
              <a:gd name="connsiteY13" fmla="*/ 307327 h 515999"/>
              <a:gd name="connsiteX14" fmla="*/ 828494 w 1030810"/>
              <a:gd name="connsiteY14" fmla="*/ 327498 h 515999"/>
              <a:gd name="connsiteX15" fmla="*/ 808324 w 1030810"/>
              <a:gd name="connsiteY15" fmla="*/ 186304 h 515999"/>
              <a:gd name="connsiteX16" fmla="*/ 586447 w 1030810"/>
              <a:gd name="connsiteY16" fmla="*/ 246816 h 515999"/>
              <a:gd name="connsiteX17" fmla="*/ 499041 w 1030810"/>
              <a:gd name="connsiteY17" fmla="*/ 179580 h 515999"/>
              <a:gd name="connsiteX18" fmla="*/ 122524 w 1030810"/>
              <a:gd name="connsiteY18" fmla="*/ 58557 h 515999"/>
              <a:gd name="connsiteX19" fmla="*/ 82182 w 1030810"/>
              <a:gd name="connsiteY19" fmla="*/ 166133 h 515999"/>
              <a:gd name="connsiteX20" fmla="*/ 1500 w 1030810"/>
              <a:gd name="connsiteY20" fmla="*/ 4768 h 5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30810" h="515999">
                <a:moveTo>
                  <a:pt x="1500" y="4768"/>
                </a:moveTo>
                <a:cubicBezTo>
                  <a:pt x="-6344" y="-13161"/>
                  <a:pt x="18309" y="22698"/>
                  <a:pt x="35118" y="58557"/>
                </a:cubicBezTo>
                <a:cubicBezTo>
                  <a:pt x="51927" y="94416"/>
                  <a:pt x="73218" y="217680"/>
                  <a:pt x="102353" y="219921"/>
                </a:cubicBezTo>
                <a:cubicBezTo>
                  <a:pt x="131488" y="222162"/>
                  <a:pt x="171830" y="60798"/>
                  <a:pt x="209930" y="72004"/>
                </a:cubicBezTo>
                <a:cubicBezTo>
                  <a:pt x="248030" y="83210"/>
                  <a:pt x="307421" y="278192"/>
                  <a:pt x="330953" y="287157"/>
                </a:cubicBezTo>
                <a:cubicBezTo>
                  <a:pt x="354485" y="296122"/>
                  <a:pt x="330953" y="133636"/>
                  <a:pt x="351124" y="125792"/>
                </a:cubicBezTo>
                <a:cubicBezTo>
                  <a:pt x="371295" y="117948"/>
                  <a:pt x="421721" y="227766"/>
                  <a:pt x="451977" y="240092"/>
                </a:cubicBezTo>
                <a:cubicBezTo>
                  <a:pt x="482233" y="252419"/>
                  <a:pt x="505765" y="175098"/>
                  <a:pt x="532659" y="199751"/>
                </a:cubicBezTo>
                <a:cubicBezTo>
                  <a:pt x="559553" y="224404"/>
                  <a:pt x="589809" y="390251"/>
                  <a:pt x="613341" y="388010"/>
                </a:cubicBezTo>
                <a:cubicBezTo>
                  <a:pt x="636873" y="385769"/>
                  <a:pt x="657044" y="198631"/>
                  <a:pt x="673853" y="186304"/>
                </a:cubicBezTo>
                <a:cubicBezTo>
                  <a:pt x="690662" y="173977"/>
                  <a:pt x="688421" y="301725"/>
                  <a:pt x="714194" y="314051"/>
                </a:cubicBezTo>
                <a:cubicBezTo>
                  <a:pt x="739968" y="326378"/>
                  <a:pt x="799359" y="226645"/>
                  <a:pt x="828494" y="260263"/>
                </a:cubicBezTo>
                <a:cubicBezTo>
                  <a:pt x="857629" y="293881"/>
                  <a:pt x="855388" y="507913"/>
                  <a:pt x="889006" y="515757"/>
                </a:cubicBezTo>
                <a:cubicBezTo>
                  <a:pt x="922624" y="523601"/>
                  <a:pt x="1040285" y="338703"/>
                  <a:pt x="1030200" y="307327"/>
                </a:cubicBezTo>
                <a:cubicBezTo>
                  <a:pt x="1020115" y="275951"/>
                  <a:pt x="865473" y="347669"/>
                  <a:pt x="828494" y="327498"/>
                </a:cubicBezTo>
                <a:cubicBezTo>
                  <a:pt x="791515" y="307328"/>
                  <a:pt x="848665" y="199751"/>
                  <a:pt x="808324" y="186304"/>
                </a:cubicBezTo>
                <a:cubicBezTo>
                  <a:pt x="767983" y="172857"/>
                  <a:pt x="637994" y="247937"/>
                  <a:pt x="586447" y="246816"/>
                </a:cubicBezTo>
                <a:cubicBezTo>
                  <a:pt x="534900" y="245695"/>
                  <a:pt x="576362" y="210957"/>
                  <a:pt x="499041" y="179580"/>
                </a:cubicBezTo>
                <a:cubicBezTo>
                  <a:pt x="421721" y="148204"/>
                  <a:pt x="192000" y="60798"/>
                  <a:pt x="122524" y="58557"/>
                </a:cubicBezTo>
                <a:cubicBezTo>
                  <a:pt x="53048" y="56316"/>
                  <a:pt x="96750" y="171736"/>
                  <a:pt x="82182" y="166133"/>
                </a:cubicBezTo>
                <a:cubicBezTo>
                  <a:pt x="67614" y="160530"/>
                  <a:pt x="9344" y="22697"/>
                  <a:pt x="1500" y="47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20DFC6C7-160D-35FA-FADE-89D4A0C644CD}"/>
              </a:ext>
            </a:extLst>
          </p:cNvPr>
          <p:cNvSpPr/>
          <p:nvPr/>
        </p:nvSpPr>
        <p:spPr>
          <a:xfrm>
            <a:off x="5492783" y="4976827"/>
            <a:ext cx="316802" cy="435614"/>
          </a:xfrm>
          <a:custGeom>
            <a:avLst/>
            <a:gdLst>
              <a:gd name="connsiteX0" fmla="*/ 341 w 316802"/>
              <a:gd name="connsiteY0" fmla="*/ 18755 h 435614"/>
              <a:gd name="connsiteX1" fmla="*/ 282729 w 316802"/>
              <a:gd name="connsiteY1" fmla="*/ 5308 h 435614"/>
              <a:gd name="connsiteX2" fmla="*/ 168429 w 316802"/>
              <a:gd name="connsiteY2" fmla="*/ 112885 h 435614"/>
              <a:gd name="connsiteX3" fmla="*/ 54129 w 316802"/>
              <a:gd name="connsiteY3" fmla="*/ 240632 h 435614"/>
              <a:gd name="connsiteX4" fmla="*/ 289452 w 316802"/>
              <a:gd name="connsiteY4" fmla="*/ 207014 h 435614"/>
              <a:gd name="connsiteX5" fmla="*/ 161705 w 316802"/>
              <a:gd name="connsiteY5" fmla="*/ 435614 h 435614"/>
              <a:gd name="connsiteX6" fmla="*/ 316346 w 316802"/>
              <a:gd name="connsiteY6" fmla="*/ 207014 h 435614"/>
              <a:gd name="connsiteX7" fmla="*/ 101193 w 316802"/>
              <a:gd name="connsiteY7" fmla="*/ 200291 h 435614"/>
              <a:gd name="connsiteX8" fmla="*/ 222217 w 316802"/>
              <a:gd name="connsiteY8" fmla="*/ 38926 h 435614"/>
              <a:gd name="connsiteX9" fmla="*/ 341 w 316802"/>
              <a:gd name="connsiteY9" fmla="*/ 18755 h 43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802" h="435614">
                <a:moveTo>
                  <a:pt x="341" y="18755"/>
                </a:moveTo>
                <a:cubicBezTo>
                  <a:pt x="10426" y="13152"/>
                  <a:pt x="254714" y="-10380"/>
                  <a:pt x="282729" y="5308"/>
                </a:cubicBezTo>
                <a:cubicBezTo>
                  <a:pt x="310744" y="20996"/>
                  <a:pt x="206529" y="73664"/>
                  <a:pt x="168429" y="112885"/>
                </a:cubicBezTo>
                <a:cubicBezTo>
                  <a:pt x="130329" y="152106"/>
                  <a:pt x="33959" y="224944"/>
                  <a:pt x="54129" y="240632"/>
                </a:cubicBezTo>
                <a:cubicBezTo>
                  <a:pt x="74299" y="256320"/>
                  <a:pt x="271523" y="174517"/>
                  <a:pt x="289452" y="207014"/>
                </a:cubicBezTo>
                <a:cubicBezTo>
                  <a:pt x="307381" y="239511"/>
                  <a:pt x="157223" y="435614"/>
                  <a:pt x="161705" y="435614"/>
                </a:cubicBezTo>
                <a:cubicBezTo>
                  <a:pt x="166187" y="435614"/>
                  <a:pt x="326431" y="246234"/>
                  <a:pt x="316346" y="207014"/>
                </a:cubicBezTo>
                <a:cubicBezTo>
                  <a:pt x="306261" y="167794"/>
                  <a:pt x="116881" y="228306"/>
                  <a:pt x="101193" y="200291"/>
                </a:cubicBezTo>
                <a:cubicBezTo>
                  <a:pt x="85505" y="172276"/>
                  <a:pt x="237905" y="65820"/>
                  <a:pt x="222217" y="38926"/>
                </a:cubicBezTo>
                <a:cubicBezTo>
                  <a:pt x="206529" y="12032"/>
                  <a:pt x="-9744" y="24358"/>
                  <a:pt x="341" y="187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54919449-8C71-A5CB-60BB-61E7D7A76CA5}"/>
              </a:ext>
            </a:extLst>
          </p:cNvPr>
          <p:cNvSpPr/>
          <p:nvPr/>
        </p:nvSpPr>
        <p:spPr>
          <a:xfrm>
            <a:off x="5607045" y="5476677"/>
            <a:ext cx="318256" cy="379703"/>
          </a:xfrm>
          <a:custGeom>
            <a:avLst/>
            <a:gdLst>
              <a:gd name="connsiteX0" fmla="*/ 13826 w 318256"/>
              <a:gd name="connsiteY0" fmla="*/ 29894 h 379703"/>
              <a:gd name="connsiteX1" fmla="*/ 67614 w 318256"/>
              <a:gd name="connsiteY1" fmla="*/ 29894 h 379703"/>
              <a:gd name="connsiteX2" fmla="*/ 235702 w 318256"/>
              <a:gd name="connsiteY2" fmla="*/ 2999 h 379703"/>
              <a:gd name="connsiteX3" fmla="*/ 175190 w 318256"/>
              <a:gd name="connsiteY3" fmla="*/ 110576 h 379703"/>
              <a:gd name="connsiteX4" fmla="*/ 141573 w 318256"/>
              <a:gd name="connsiteY4" fmla="*/ 191258 h 379703"/>
              <a:gd name="connsiteX5" fmla="*/ 262596 w 318256"/>
              <a:gd name="connsiteY5" fmla="*/ 231599 h 379703"/>
              <a:gd name="connsiteX6" fmla="*/ 208808 w 318256"/>
              <a:gd name="connsiteY6" fmla="*/ 379517 h 379703"/>
              <a:gd name="connsiteX7" fmla="*/ 316384 w 318256"/>
              <a:gd name="connsiteY7" fmla="*/ 197982 h 379703"/>
              <a:gd name="connsiteX8" fmla="*/ 101231 w 318256"/>
              <a:gd name="connsiteY8" fmla="*/ 171088 h 379703"/>
              <a:gd name="connsiteX9" fmla="*/ 309661 w 318256"/>
              <a:gd name="connsiteY9" fmla="*/ 9723 h 379703"/>
              <a:gd name="connsiteX10" fmla="*/ 13826 w 318256"/>
              <a:gd name="connsiteY10" fmla="*/ 29894 h 37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256" h="379703">
                <a:moveTo>
                  <a:pt x="13826" y="29894"/>
                </a:moveTo>
                <a:cubicBezTo>
                  <a:pt x="-26515" y="33256"/>
                  <a:pt x="30635" y="34377"/>
                  <a:pt x="67614" y="29894"/>
                </a:cubicBezTo>
                <a:cubicBezTo>
                  <a:pt x="104593" y="25411"/>
                  <a:pt x="217773" y="-10448"/>
                  <a:pt x="235702" y="2999"/>
                </a:cubicBezTo>
                <a:cubicBezTo>
                  <a:pt x="253631" y="16446"/>
                  <a:pt x="190878" y="79200"/>
                  <a:pt x="175190" y="110576"/>
                </a:cubicBezTo>
                <a:cubicBezTo>
                  <a:pt x="159502" y="141952"/>
                  <a:pt x="127005" y="171088"/>
                  <a:pt x="141573" y="191258"/>
                </a:cubicBezTo>
                <a:cubicBezTo>
                  <a:pt x="156141" y="211429"/>
                  <a:pt x="251390" y="200223"/>
                  <a:pt x="262596" y="231599"/>
                </a:cubicBezTo>
                <a:cubicBezTo>
                  <a:pt x="273802" y="262975"/>
                  <a:pt x="199844" y="385120"/>
                  <a:pt x="208808" y="379517"/>
                </a:cubicBezTo>
                <a:cubicBezTo>
                  <a:pt x="217772" y="373914"/>
                  <a:pt x="334314" y="232720"/>
                  <a:pt x="316384" y="197982"/>
                </a:cubicBezTo>
                <a:cubicBezTo>
                  <a:pt x="298455" y="163244"/>
                  <a:pt x="102351" y="202464"/>
                  <a:pt x="101231" y="171088"/>
                </a:cubicBezTo>
                <a:cubicBezTo>
                  <a:pt x="100111" y="139712"/>
                  <a:pt x="320867" y="33255"/>
                  <a:pt x="309661" y="9723"/>
                </a:cubicBezTo>
                <a:cubicBezTo>
                  <a:pt x="298455" y="-13809"/>
                  <a:pt x="54167" y="26532"/>
                  <a:pt x="13826" y="29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E981174E-F548-3BDF-201B-E51641BDABA1}"/>
              </a:ext>
            </a:extLst>
          </p:cNvPr>
          <p:cNvSpPr/>
          <p:nvPr/>
        </p:nvSpPr>
        <p:spPr>
          <a:xfrm>
            <a:off x="6098185" y="5505897"/>
            <a:ext cx="336316" cy="264249"/>
          </a:xfrm>
          <a:custGeom>
            <a:avLst/>
            <a:gdLst>
              <a:gd name="connsiteX0" fmla="*/ 181591 w 336316"/>
              <a:gd name="connsiteY0" fmla="*/ 674 h 264249"/>
              <a:gd name="connsiteX1" fmla="*/ 56 w 336316"/>
              <a:gd name="connsiteY1" fmla="*/ 121697 h 264249"/>
              <a:gd name="connsiteX2" fmla="*/ 161421 w 336316"/>
              <a:gd name="connsiteY2" fmla="*/ 128421 h 264249"/>
              <a:gd name="connsiteX3" fmla="*/ 107633 w 336316"/>
              <a:gd name="connsiteY3" fmla="*/ 235997 h 264249"/>
              <a:gd name="connsiteX4" fmla="*/ 336233 w 336316"/>
              <a:gd name="connsiteY4" fmla="*/ 249444 h 264249"/>
              <a:gd name="connsiteX5" fmla="*/ 134527 w 336316"/>
              <a:gd name="connsiteY5" fmla="*/ 256168 h 264249"/>
              <a:gd name="connsiteX6" fmla="*/ 168144 w 336316"/>
              <a:gd name="connsiteY6" fmla="*/ 128421 h 264249"/>
              <a:gd name="connsiteX7" fmla="*/ 33674 w 336316"/>
              <a:gd name="connsiteY7" fmla="*/ 74632 h 264249"/>
              <a:gd name="connsiteX8" fmla="*/ 181591 w 336316"/>
              <a:gd name="connsiteY8" fmla="*/ 674 h 26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316" h="264249">
                <a:moveTo>
                  <a:pt x="181591" y="674"/>
                </a:moveTo>
                <a:cubicBezTo>
                  <a:pt x="175988" y="8518"/>
                  <a:pt x="3418" y="100406"/>
                  <a:pt x="56" y="121697"/>
                </a:cubicBezTo>
                <a:cubicBezTo>
                  <a:pt x="-3306" y="142988"/>
                  <a:pt x="143492" y="109371"/>
                  <a:pt x="161421" y="128421"/>
                </a:cubicBezTo>
                <a:cubicBezTo>
                  <a:pt x="179350" y="147471"/>
                  <a:pt x="78498" y="215827"/>
                  <a:pt x="107633" y="235997"/>
                </a:cubicBezTo>
                <a:cubicBezTo>
                  <a:pt x="136768" y="256168"/>
                  <a:pt x="331751" y="246082"/>
                  <a:pt x="336233" y="249444"/>
                </a:cubicBezTo>
                <a:cubicBezTo>
                  <a:pt x="340715" y="252806"/>
                  <a:pt x="162542" y="276339"/>
                  <a:pt x="134527" y="256168"/>
                </a:cubicBezTo>
                <a:cubicBezTo>
                  <a:pt x="106512" y="235997"/>
                  <a:pt x="184953" y="158677"/>
                  <a:pt x="168144" y="128421"/>
                </a:cubicBezTo>
                <a:cubicBezTo>
                  <a:pt x="151335" y="98165"/>
                  <a:pt x="30312" y="93682"/>
                  <a:pt x="33674" y="74632"/>
                </a:cubicBezTo>
                <a:cubicBezTo>
                  <a:pt x="37036" y="55582"/>
                  <a:pt x="187194" y="-7170"/>
                  <a:pt x="181591" y="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E950C1CA-E63E-DCEC-CAA5-A51FFE03D070}"/>
              </a:ext>
            </a:extLst>
          </p:cNvPr>
          <p:cNvSpPr/>
          <p:nvPr/>
        </p:nvSpPr>
        <p:spPr>
          <a:xfrm>
            <a:off x="5874103" y="5808811"/>
            <a:ext cx="561840" cy="235763"/>
          </a:xfrm>
          <a:custGeom>
            <a:avLst/>
            <a:gdLst>
              <a:gd name="connsiteX0" fmla="*/ 2262 w 561840"/>
              <a:gd name="connsiteY0" fmla="*/ 128065 h 235763"/>
              <a:gd name="connsiteX1" fmla="*/ 163626 w 561840"/>
              <a:gd name="connsiteY1" fmla="*/ 13765 h 235763"/>
              <a:gd name="connsiteX2" fmla="*/ 170350 w 561840"/>
              <a:gd name="connsiteY2" fmla="*/ 148236 h 235763"/>
              <a:gd name="connsiteX3" fmla="*/ 277926 w 561840"/>
              <a:gd name="connsiteY3" fmla="*/ 202024 h 235763"/>
              <a:gd name="connsiteX4" fmla="*/ 331715 w 561840"/>
              <a:gd name="connsiteY4" fmla="*/ 87724 h 235763"/>
              <a:gd name="connsiteX5" fmla="*/ 560315 w 561840"/>
              <a:gd name="connsiteY5" fmla="*/ 235642 h 235763"/>
              <a:gd name="connsiteX6" fmla="*/ 419121 w 561840"/>
              <a:gd name="connsiteY6" fmla="*/ 114618 h 235763"/>
              <a:gd name="connsiteX7" fmla="*/ 183797 w 561840"/>
              <a:gd name="connsiteY7" fmla="*/ 208748 h 235763"/>
              <a:gd name="connsiteX8" fmla="*/ 56050 w 561840"/>
              <a:gd name="connsiteY8" fmla="*/ 74277 h 235763"/>
              <a:gd name="connsiteX9" fmla="*/ 69497 w 561840"/>
              <a:gd name="connsiteY9" fmla="*/ 318 h 235763"/>
              <a:gd name="connsiteX10" fmla="*/ 2262 w 561840"/>
              <a:gd name="connsiteY10" fmla="*/ 128065 h 23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840" h="235763">
                <a:moveTo>
                  <a:pt x="2262" y="128065"/>
                </a:moveTo>
                <a:cubicBezTo>
                  <a:pt x="17950" y="130306"/>
                  <a:pt x="135611" y="10403"/>
                  <a:pt x="163626" y="13765"/>
                </a:cubicBezTo>
                <a:cubicBezTo>
                  <a:pt x="191641" y="17127"/>
                  <a:pt x="151300" y="116859"/>
                  <a:pt x="170350" y="148236"/>
                </a:cubicBezTo>
                <a:cubicBezTo>
                  <a:pt x="189400" y="179613"/>
                  <a:pt x="251032" y="212109"/>
                  <a:pt x="277926" y="202024"/>
                </a:cubicBezTo>
                <a:cubicBezTo>
                  <a:pt x="304820" y="191939"/>
                  <a:pt x="284650" y="82121"/>
                  <a:pt x="331715" y="87724"/>
                </a:cubicBezTo>
                <a:cubicBezTo>
                  <a:pt x="378780" y="93327"/>
                  <a:pt x="545747" y="231160"/>
                  <a:pt x="560315" y="235642"/>
                </a:cubicBezTo>
                <a:cubicBezTo>
                  <a:pt x="574883" y="240124"/>
                  <a:pt x="481874" y="119100"/>
                  <a:pt x="419121" y="114618"/>
                </a:cubicBezTo>
                <a:cubicBezTo>
                  <a:pt x="356368" y="110136"/>
                  <a:pt x="244309" y="215471"/>
                  <a:pt x="183797" y="208748"/>
                </a:cubicBezTo>
                <a:cubicBezTo>
                  <a:pt x="123285" y="202025"/>
                  <a:pt x="75100" y="109015"/>
                  <a:pt x="56050" y="74277"/>
                </a:cubicBezTo>
                <a:cubicBezTo>
                  <a:pt x="37000" y="39539"/>
                  <a:pt x="81823" y="-4164"/>
                  <a:pt x="69497" y="318"/>
                </a:cubicBezTo>
                <a:cubicBezTo>
                  <a:pt x="57171" y="4800"/>
                  <a:pt x="-13426" y="125824"/>
                  <a:pt x="2262" y="1280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5B32F9C4-5A47-4FF5-0CC3-C7AC9F5BCCFD}"/>
              </a:ext>
            </a:extLst>
          </p:cNvPr>
          <p:cNvSpPr/>
          <p:nvPr/>
        </p:nvSpPr>
        <p:spPr>
          <a:xfrm>
            <a:off x="1522070" y="941294"/>
            <a:ext cx="1496795" cy="929747"/>
          </a:xfrm>
          <a:custGeom>
            <a:avLst/>
            <a:gdLst>
              <a:gd name="connsiteX0" fmla="*/ 1496795 w 1496795"/>
              <a:gd name="connsiteY0" fmla="*/ 0 h 929747"/>
              <a:gd name="connsiteX1" fmla="*/ 575671 w 1496795"/>
              <a:gd name="connsiteY1" fmla="*/ 423582 h 929747"/>
              <a:gd name="connsiteX2" fmla="*/ 757206 w 1496795"/>
              <a:gd name="connsiteY2" fmla="*/ 403412 h 929747"/>
              <a:gd name="connsiteX3" fmla="*/ 4171 w 1496795"/>
              <a:gd name="connsiteY3" fmla="*/ 927847 h 929747"/>
              <a:gd name="connsiteX4" fmla="*/ 434477 w 1496795"/>
              <a:gd name="connsiteY4" fmla="*/ 591671 h 929747"/>
              <a:gd name="connsiteX5" fmla="*/ 884954 w 1496795"/>
              <a:gd name="connsiteY5" fmla="*/ 235324 h 929747"/>
              <a:gd name="connsiteX6" fmla="*/ 542054 w 1496795"/>
              <a:gd name="connsiteY6" fmla="*/ 356347 h 929747"/>
              <a:gd name="connsiteX7" fmla="*/ 1496795 w 1496795"/>
              <a:gd name="connsiteY7" fmla="*/ 0 h 92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6795" h="929747">
                <a:moveTo>
                  <a:pt x="1496795" y="0"/>
                </a:moveTo>
                <a:cubicBezTo>
                  <a:pt x="1097865" y="178173"/>
                  <a:pt x="698936" y="356347"/>
                  <a:pt x="575671" y="423582"/>
                </a:cubicBezTo>
                <a:cubicBezTo>
                  <a:pt x="452406" y="490817"/>
                  <a:pt x="852456" y="319368"/>
                  <a:pt x="757206" y="403412"/>
                </a:cubicBezTo>
                <a:cubicBezTo>
                  <a:pt x="661956" y="487456"/>
                  <a:pt x="57959" y="896471"/>
                  <a:pt x="4171" y="927847"/>
                </a:cubicBezTo>
                <a:cubicBezTo>
                  <a:pt x="-49617" y="959223"/>
                  <a:pt x="434477" y="591671"/>
                  <a:pt x="434477" y="591671"/>
                </a:cubicBezTo>
                <a:cubicBezTo>
                  <a:pt x="581274" y="476251"/>
                  <a:pt x="867025" y="274545"/>
                  <a:pt x="884954" y="235324"/>
                </a:cubicBezTo>
                <a:cubicBezTo>
                  <a:pt x="902883" y="196103"/>
                  <a:pt x="542054" y="356347"/>
                  <a:pt x="542054" y="356347"/>
                </a:cubicBezTo>
                <a:lnTo>
                  <a:pt x="149679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37E64169-88C5-BD87-B210-A8C12449E6C0}"/>
              </a:ext>
            </a:extLst>
          </p:cNvPr>
          <p:cNvSpPr/>
          <p:nvPr/>
        </p:nvSpPr>
        <p:spPr>
          <a:xfrm>
            <a:off x="1935927" y="1619956"/>
            <a:ext cx="873485" cy="1670909"/>
          </a:xfrm>
          <a:custGeom>
            <a:avLst/>
            <a:gdLst>
              <a:gd name="connsiteX0" fmla="*/ 94579 w 873485"/>
              <a:gd name="connsiteY0" fmla="*/ 415 h 1670909"/>
              <a:gd name="connsiteX1" fmla="*/ 47514 w 873485"/>
              <a:gd name="connsiteY1" fmla="*/ 464338 h 1670909"/>
              <a:gd name="connsiteX2" fmla="*/ 276114 w 873485"/>
              <a:gd name="connsiteY2" fmla="*/ 968603 h 1670909"/>
              <a:gd name="connsiteX3" fmla="*/ 94579 w 873485"/>
              <a:gd name="connsiteY3" fmla="*/ 793791 h 1670909"/>
              <a:gd name="connsiteX4" fmla="*/ 867785 w 873485"/>
              <a:gd name="connsiteY4" fmla="*/ 1661126 h 1670909"/>
              <a:gd name="connsiteX5" fmla="*/ 424032 w 873485"/>
              <a:gd name="connsiteY5" fmla="*/ 1217373 h 1670909"/>
              <a:gd name="connsiteX6" fmla="*/ 13897 w 873485"/>
              <a:gd name="connsiteY6" fmla="*/ 545020 h 1670909"/>
              <a:gd name="connsiteX7" fmla="*/ 94579 w 873485"/>
              <a:gd name="connsiteY7" fmla="*/ 415 h 16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485" h="1670909">
                <a:moveTo>
                  <a:pt x="94579" y="415"/>
                </a:moveTo>
                <a:cubicBezTo>
                  <a:pt x="100182" y="-13032"/>
                  <a:pt x="17258" y="302973"/>
                  <a:pt x="47514" y="464338"/>
                </a:cubicBezTo>
                <a:cubicBezTo>
                  <a:pt x="77770" y="625703"/>
                  <a:pt x="268270" y="913694"/>
                  <a:pt x="276114" y="968603"/>
                </a:cubicBezTo>
                <a:cubicBezTo>
                  <a:pt x="283958" y="1023512"/>
                  <a:pt x="-4033" y="678371"/>
                  <a:pt x="94579" y="793791"/>
                </a:cubicBezTo>
                <a:cubicBezTo>
                  <a:pt x="193191" y="909211"/>
                  <a:pt x="812876" y="1590529"/>
                  <a:pt x="867785" y="1661126"/>
                </a:cubicBezTo>
                <a:cubicBezTo>
                  <a:pt x="922694" y="1731723"/>
                  <a:pt x="566347" y="1403391"/>
                  <a:pt x="424032" y="1217373"/>
                </a:cubicBezTo>
                <a:cubicBezTo>
                  <a:pt x="281717" y="1031355"/>
                  <a:pt x="69926" y="741123"/>
                  <a:pt x="13897" y="545020"/>
                </a:cubicBezTo>
                <a:cubicBezTo>
                  <a:pt x="-42132" y="348917"/>
                  <a:pt x="88976" y="13862"/>
                  <a:pt x="94579" y="4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C1DF92D7-A9D0-01AC-E084-61BCD2D34049}"/>
              </a:ext>
            </a:extLst>
          </p:cNvPr>
          <p:cNvSpPr/>
          <p:nvPr/>
        </p:nvSpPr>
        <p:spPr>
          <a:xfrm>
            <a:off x="1344206" y="1801823"/>
            <a:ext cx="438204" cy="1701744"/>
          </a:xfrm>
          <a:custGeom>
            <a:avLst/>
            <a:gdLst>
              <a:gd name="connsiteX0" fmla="*/ 437529 w 438204"/>
              <a:gd name="connsiteY0" fmla="*/ 83 h 1701744"/>
              <a:gd name="connsiteX1" fmla="*/ 262718 w 438204"/>
              <a:gd name="connsiteY1" fmla="*/ 524518 h 1701744"/>
              <a:gd name="connsiteX2" fmla="*/ 276165 w 438204"/>
              <a:gd name="connsiteY2" fmla="*/ 1230489 h 1701744"/>
              <a:gd name="connsiteX3" fmla="*/ 500 w 438204"/>
              <a:gd name="connsiteY3" fmla="*/ 1701136 h 1701744"/>
              <a:gd name="connsiteX4" fmla="*/ 208929 w 438204"/>
              <a:gd name="connsiteY4" fmla="*/ 1311171 h 1701744"/>
              <a:gd name="connsiteX5" fmla="*/ 235823 w 438204"/>
              <a:gd name="connsiteY5" fmla="*/ 551412 h 1701744"/>
              <a:gd name="connsiteX6" fmla="*/ 188759 w 438204"/>
              <a:gd name="connsiteY6" fmla="*/ 484177 h 1701744"/>
              <a:gd name="connsiteX7" fmla="*/ 437529 w 438204"/>
              <a:gd name="connsiteY7" fmla="*/ 83 h 170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204" h="1701744">
                <a:moveTo>
                  <a:pt x="437529" y="83"/>
                </a:moveTo>
                <a:cubicBezTo>
                  <a:pt x="449856" y="6807"/>
                  <a:pt x="289612" y="319450"/>
                  <a:pt x="262718" y="524518"/>
                </a:cubicBezTo>
                <a:cubicBezTo>
                  <a:pt x="235824" y="729586"/>
                  <a:pt x="319868" y="1034386"/>
                  <a:pt x="276165" y="1230489"/>
                </a:cubicBezTo>
                <a:cubicBezTo>
                  <a:pt x="232462" y="1426592"/>
                  <a:pt x="11706" y="1687689"/>
                  <a:pt x="500" y="1701136"/>
                </a:cubicBezTo>
                <a:cubicBezTo>
                  <a:pt x="-10706" y="1714583"/>
                  <a:pt x="169708" y="1502792"/>
                  <a:pt x="208929" y="1311171"/>
                </a:cubicBezTo>
                <a:cubicBezTo>
                  <a:pt x="248149" y="1119550"/>
                  <a:pt x="239185" y="689244"/>
                  <a:pt x="235823" y="551412"/>
                </a:cubicBezTo>
                <a:cubicBezTo>
                  <a:pt x="232461" y="413580"/>
                  <a:pt x="156262" y="571583"/>
                  <a:pt x="188759" y="484177"/>
                </a:cubicBezTo>
                <a:cubicBezTo>
                  <a:pt x="221256" y="396771"/>
                  <a:pt x="425202" y="-6641"/>
                  <a:pt x="437529" y="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4CA8E467-5599-6D48-01E5-85E16EC9741D}"/>
              </a:ext>
            </a:extLst>
          </p:cNvPr>
          <p:cNvSpPr/>
          <p:nvPr/>
        </p:nvSpPr>
        <p:spPr>
          <a:xfrm>
            <a:off x="237777" y="3555909"/>
            <a:ext cx="1222981" cy="156301"/>
          </a:xfrm>
          <a:custGeom>
            <a:avLst/>
            <a:gdLst>
              <a:gd name="connsiteX0" fmla="*/ 10994 w 1222981"/>
              <a:gd name="connsiteY0" fmla="*/ 155479 h 156301"/>
              <a:gd name="connsiteX1" fmla="*/ 851435 w 1222981"/>
              <a:gd name="connsiteY1" fmla="*/ 94967 h 156301"/>
              <a:gd name="connsiteX2" fmla="*/ 562323 w 1222981"/>
              <a:gd name="connsiteY2" fmla="*/ 142032 h 156301"/>
              <a:gd name="connsiteX3" fmla="*/ 1221229 w 1222981"/>
              <a:gd name="connsiteY3" fmla="*/ 838 h 156301"/>
              <a:gd name="connsiteX4" fmla="*/ 743858 w 1222981"/>
              <a:gd name="connsiteY4" fmla="*/ 81520 h 156301"/>
              <a:gd name="connsiteX5" fmla="*/ 394235 w 1222981"/>
              <a:gd name="connsiteY5" fmla="*/ 41179 h 156301"/>
              <a:gd name="connsiteX6" fmla="*/ 10994 w 1222981"/>
              <a:gd name="connsiteY6" fmla="*/ 155479 h 15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981" h="156301">
                <a:moveTo>
                  <a:pt x="10994" y="155479"/>
                </a:moveTo>
                <a:cubicBezTo>
                  <a:pt x="87194" y="164444"/>
                  <a:pt x="759547" y="97208"/>
                  <a:pt x="851435" y="94967"/>
                </a:cubicBezTo>
                <a:cubicBezTo>
                  <a:pt x="943323" y="92726"/>
                  <a:pt x="500691" y="157720"/>
                  <a:pt x="562323" y="142032"/>
                </a:cubicBezTo>
                <a:cubicBezTo>
                  <a:pt x="623955" y="126344"/>
                  <a:pt x="1190973" y="10923"/>
                  <a:pt x="1221229" y="838"/>
                </a:cubicBezTo>
                <a:cubicBezTo>
                  <a:pt x="1251485" y="-9247"/>
                  <a:pt x="881690" y="74796"/>
                  <a:pt x="743858" y="81520"/>
                </a:cubicBezTo>
                <a:cubicBezTo>
                  <a:pt x="606026" y="88243"/>
                  <a:pt x="513017" y="29973"/>
                  <a:pt x="394235" y="41179"/>
                </a:cubicBezTo>
                <a:cubicBezTo>
                  <a:pt x="275453" y="52385"/>
                  <a:pt x="-65206" y="146514"/>
                  <a:pt x="10994" y="1554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00D67619-A4E8-632B-F272-7F0C3C7B7BD6}"/>
              </a:ext>
            </a:extLst>
          </p:cNvPr>
          <p:cNvSpPr/>
          <p:nvPr/>
        </p:nvSpPr>
        <p:spPr>
          <a:xfrm>
            <a:off x="665600" y="3919326"/>
            <a:ext cx="1151449" cy="946720"/>
          </a:xfrm>
          <a:custGeom>
            <a:avLst/>
            <a:gdLst>
              <a:gd name="connsiteX0" fmla="*/ 168118 w 1151449"/>
              <a:gd name="connsiteY0" fmla="*/ 309774 h 946720"/>
              <a:gd name="connsiteX1" fmla="*/ 948047 w 1151449"/>
              <a:gd name="connsiteY1" fmla="*/ 492 h 946720"/>
              <a:gd name="connsiteX2" fmla="*/ 988388 w 1151449"/>
              <a:gd name="connsiteY2" fmla="*/ 235815 h 946720"/>
              <a:gd name="connsiteX3" fmla="*/ 1109412 w 1151449"/>
              <a:gd name="connsiteY3" fmla="*/ 148409 h 946720"/>
              <a:gd name="connsiteX4" fmla="*/ 887535 w 1151449"/>
              <a:gd name="connsiteY4" fmla="*/ 632503 h 946720"/>
              <a:gd name="connsiteX5" fmla="*/ 316035 w 1151449"/>
              <a:gd name="connsiteY5" fmla="*/ 854380 h 946720"/>
              <a:gd name="connsiteX6" fmla="*/ 20200 w 1151449"/>
              <a:gd name="connsiteY6" fmla="*/ 941786 h 946720"/>
              <a:gd name="connsiteX7" fmla="*/ 867365 w 1151449"/>
              <a:gd name="connsiteY7" fmla="*/ 719909 h 946720"/>
              <a:gd name="connsiteX8" fmla="*/ 1129582 w 1151449"/>
              <a:gd name="connsiteY8" fmla="*/ 531650 h 946720"/>
              <a:gd name="connsiteX9" fmla="*/ 1082518 w 1151449"/>
              <a:gd name="connsiteY9" fmla="*/ 81174 h 946720"/>
              <a:gd name="connsiteX10" fmla="*/ 652212 w 1151449"/>
              <a:gd name="connsiteY10" fmla="*/ 155133 h 946720"/>
              <a:gd name="connsiteX11" fmla="*/ 168118 w 1151449"/>
              <a:gd name="connsiteY11" fmla="*/ 309774 h 9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1449" h="946720">
                <a:moveTo>
                  <a:pt x="168118" y="309774"/>
                </a:moveTo>
                <a:cubicBezTo>
                  <a:pt x="217424" y="284001"/>
                  <a:pt x="811335" y="12818"/>
                  <a:pt x="948047" y="492"/>
                </a:cubicBezTo>
                <a:cubicBezTo>
                  <a:pt x="1084759" y="-11834"/>
                  <a:pt x="961494" y="211162"/>
                  <a:pt x="988388" y="235815"/>
                </a:cubicBezTo>
                <a:cubicBezTo>
                  <a:pt x="1015282" y="260468"/>
                  <a:pt x="1126221" y="82294"/>
                  <a:pt x="1109412" y="148409"/>
                </a:cubicBezTo>
                <a:cubicBezTo>
                  <a:pt x="1092603" y="214524"/>
                  <a:pt x="1019764" y="514841"/>
                  <a:pt x="887535" y="632503"/>
                </a:cubicBezTo>
                <a:cubicBezTo>
                  <a:pt x="755306" y="750165"/>
                  <a:pt x="460591" y="802833"/>
                  <a:pt x="316035" y="854380"/>
                </a:cubicBezTo>
                <a:cubicBezTo>
                  <a:pt x="171479" y="905927"/>
                  <a:pt x="-71688" y="964198"/>
                  <a:pt x="20200" y="941786"/>
                </a:cubicBezTo>
                <a:cubicBezTo>
                  <a:pt x="112088" y="919374"/>
                  <a:pt x="682468" y="788265"/>
                  <a:pt x="867365" y="719909"/>
                </a:cubicBezTo>
                <a:cubicBezTo>
                  <a:pt x="1052262" y="651553"/>
                  <a:pt x="1093723" y="638106"/>
                  <a:pt x="1129582" y="531650"/>
                </a:cubicBezTo>
                <a:cubicBezTo>
                  <a:pt x="1165441" y="425194"/>
                  <a:pt x="1162080" y="143927"/>
                  <a:pt x="1082518" y="81174"/>
                </a:cubicBezTo>
                <a:cubicBezTo>
                  <a:pt x="1002956" y="18421"/>
                  <a:pt x="802371" y="120395"/>
                  <a:pt x="652212" y="155133"/>
                </a:cubicBezTo>
                <a:cubicBezTo>
                  <a:pt x="502053" y="189871"/>
                  <a:pt x="118812" y="335547"/>
                  <a:pt x="168118" y="3097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B618A8C3-71AE-0F99-AACD-FAE3CDD6654E}"/>
              </a:ext>
            </a:extLst>
          </p:cNvPr>
          <p:cNvSpPr/>
          <p:nvPr/>
        </p:nvSpPr>
        <p:spPr>
          <a:xfrm>
            <a:off x="2006242" y="3784731"/>
            <a:ext cx="2043886" cy="560857"/>
          </a:xfrm>
          <a:custGeom>
            <a:avLst/>
            <a:gdLst>
              <a:gd name="connsiteX0" fmla="*/ 17540 w 2043886"/>
              <a:gd name="connsiteY0" fmla="*/ 545222 h 560857"/>
              <a:gd name="connsiteX1" fmla="*/ 649552 w 2043886"/>
              <a:gd name="connsiteY1" fmla="*/ 81298 h 560857"/>
              <a:gd name="connsiteX2" fmla="*/ 1167264 w 2043886"/>
              <a:gd name="connsiteY2" fmla="*/ 215769 h 560857"/>
              <a:gd name="connsiteX3" fmla="*/ 1147093 w 2043886"/>
              <a:gd name="connsiteY3" fmla="*/ 202322 h 560857"/>
              <a:gd name="connsiteX4" fmla="*/ 2014429 w 2043886"/>
              <a:gd name="connsiteY4" fmla="*/ 558669 h 560857"/>
              <a:gd name="connsiteX5" fmla="*/ 1839617 w 2043886"/>
              <a:gd name="connsiteY5" fmla="*/ 343516 h 560857"/>
              <a:gd name="connsiteX6" fmla="*/ 1826170 w 2043886"/>
              <a:gd name="connsiteY6" fmla="*/ 161981 h 560857"/>
              <a:gd name="connsiteX7" fmla="*/ 1483270 w 2043886"/>
              <a:gd name="connsiteY7" fmla="*/ 202322 h 560857"/>
              <a:gd name="connsiteX8" fmla="*/ 730234 w 2043886"/>
              <a:gd name="connsiteY8" fmla="*/ 616 h 560857"/>
              <a:gd name="connsiteX9" fmla="*/ 589040 w 2043886"/>
              <a:gd name="connsiteY9" fmla="*/ 148534 h 560857"/>
              <a:gd name="connsiteX10" fmla="*/ 212523 w 2043886"/>
              <a:gd name="connsiteY10" fmla="*/ 397304 h 560857"/>
              <a:gd name="connsiteX11" fmla="*/ 17540 w 2043886"/>
              <a:gd name="connsiteY11" fmla="*/ 545222 h 56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43886" h="560857">
                <a:moveTo>
                  <a:pt x="17540" y="545222"/>
                </a:moveTo>
                <a:cubicBezTo>
                  <a:pt x="90378" y="492554"/>
                  <a:pt x="457931" y="136207"/>
                  <a:pt x="649552" y="81298"/>
                </a:cubicBezTo>
                <a:cubicBezTo>
                  <a:pt x="841173" y="26389"/>
                  <a:pt x="1084341" y="195598"/>
                  <a:pt x="1167264" y="215769"/>
                </a:cubicBezTo>
                <a:cubicBezTo>
                  <a:pt x="1250187" y="235940"/>
                  <a:pt x="1147093" y="202322"/>
                  <a:pt x="1147093" y="202322"/>
                </a:cubicBezTo>
                <a:cubicBezTo>
                  <a:pt x="1288287" y="259472"/>
                  <a:pt x="1899008" y="535137"/>
                  <a:pt x="2014429" y="558669"/>
                </a:cubicBezTo>
                <a:cubicBezTo>
                  <a:pt x="2129850" y="582201"/>
                  <a:pt x="1870993" y="409631"/>
                  <a:pt x="1839617" y="343516"/>
                </a:cubicBezTo>
                <a:cubicBezTo>
                  <a:pt x="1808241" y="277401"/>
                  <a:pt x="1885561" y="185513"/>
                  <a:pt x="1826170" y="161981"/>
                </a:cubicBezTo>
                <a:cubicBezTo>
                  <a:pt x="1766779" y="138449"/>
                  <a:pt x="1665926" y="229216"/>
                  <a:pt x="1483270" y="202322"/>
                </a:cubicBezTo>
                <a:cubicBezTo>
                  <a:pt x="1300614" y="175428"/>
                  <a:pt x="879272" y="9581"/>
                  <a:pt x="730234" y="616"/>
                </a:cubicBezTo>
                <a:cubicBezTo>
                  <a:pt x="581196" y="-8349"/>
                  <a:pt x="675325" y="82419"/>
                  <a:pt x="589040" y="148534"/>
                </a:cubicBezTo>
                <a:cubicBezTo>
                  <a:pt x="502755" y="214649"/>
                  <a:pt x="308894" y="335672"/>
                  <a:pt x="212523" y="397304"/>
                </a:cubicBezTo>
                <a:cubicBezTo>
                  <a:pt x="116152" y="458936"/>
                  <a:pt x="-55298" y="597890"/>
                  <a:pt x="17540" y="5452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23C7A3DD-A675-F473-ABAE-2E0CEADA17C7}"/>
              </a:ext>
            </a:extLst>
          </p:cNvPr>
          <p:cNvSpPr/>
          <p:nvPr/>
        </p:nvSpPr>
        <p:spPr>
          <a:xfrm>
            <a:off x="914400" y="4804306"/>
            <a:ext cx="865936" cy="907170"/>
          </a:xfrm>
          <a:custGeom>
            <a:avLst/>
            <a:gdLst>
              <a:gd name="connsiteX0" fmla="*/ 0 w 865936"/>
              <a:gd name="connsiteY0" fmla="*/ 298853 h 907170"/>
              <a:gd name="connsiteX1" fmla="*/ 853888 w 865936"/>
              <a:gd name="connsiteY1" fmla="*/ 76976 h 907170"/>
              <a:gd name="connsiteX2" fmla="*/ 497541 w 865936"/>
              <a:gd name="connsiteY2" fmla="*/ 379535 h 907170"/>
              <a:gd name="connsiteX3" fmla="*/ 437029 w 865936"/>
              <a:gd name="connsiteY3" fmla="*/ 668647 h 907170"/>
              <a:gd name="connsiteX4" fmla="*/ 416859 w 865936"/>
              <a:gd name="connsiteY4" fmla="*/ 903970 h 907170"/>
              <a:gd name="connsiteX5" fmla="*/ 477371 w 865936"/>
              <a:gd name="connsiteY5" fmla="*/ 493835 h 907170"/>
              <a:gd name="connsiteX6" fmla="*/ 860612 w 865936"/>
              <a:gd name="connsiteY6" fmla="*/ 9741 h 907170"/>
              <a:gd name="connsiteX7" fmla="*/ 423582 w 865936"/>
              <a:gd name="connsiteY7" fmla="*/ 157659 h 907170"/>
              <a:gd name="connsiteX8" fmla="*/ 0 w 865936"/>
              <a:gd name="connsiteY8" fmla="*/ 298853 h 90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5936" h="907170">
                <a:moveTo>
                  <a:pt x="0" y="298853"/>
                </a:moveTo>
                <a:cubicBezTo>
                  <a:pt x="385482" y="181191"/>
                  <a:pt x="770964" y="63529"/>
                  <a:pt x="853888" y="76976"/>
                </a:cubicBezTo>
                <a:cubicBezTo>
                  <a:pt x="936812" y="90423"/>
                  <a:pt x="567017" y="280923"/>
                  <a:pt x="497541" y="379535"/>
                </a:cubicBezTo>
                <a:cubicBezTo>
                  <a:pt x="428065" y="478147"/>
                  <a:pt x="450476" y="581241"/>
                  <a:pt x="437029" y="668647"/>
                </a:cubicBezTo>
                <a:cubicBezTo>
                  <a:pt x="423582" y="756053"/>
                  <a:pt x="410135" y="933105"/>
                  <a:pt x="416859" y="903970"/>
                </a:cubicBezTo>
                <a:cubicBezTo>
                  <a:pt x="423583" y="874835"/>
                  <a:pt x="403412" y="642873"/>
                  <a:pt x="477371" y="493835"/>
                </a:cubicBezTo>
                <a:cubicBezTo>
                  <a:pt x="551330" y="344797"/>
                  <a:pt x="869577" y="65770"/>
                  <a:pt x="860612" y="9741"/>
                </a:cubicBezTo>
                <a:cubicBezTo>
                  <a:pt x="851647" y="-46288"/>
                  <a:pt x="423582" y="157659"/>
                  <a:pt x="423582" y="157659"/>
                </a:cubicBezTo>
                <a:lnTo>
                  <a:pt x="0" y="298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9949DD53-C239-52E9-7A4D-532595F7DCA3}"/>
              </a:ext>
            </a:extLst>
          </p:cNvPr>
          <p:cNvSpPr/>
          <p:nvPr/>
        </p:nvSpPr>
        <p:spPr>
          <a:xfrm>
            <a:off x="2131225" y="4430641"/>
            <a:ext cx="1042843" cy="492574"/>
          </a:xfrm>
          <a:custGeom>
            <a:avLst/>
            <a:gdLst>
              <a:gd name="connsiteX0" fmla="*/ 134 w 1042843"/>
              <a:gd name="connsiteY0" fmla="*/ 6888 h 492574"/>
              <a:gd name="connsiteX1" fmla="*/ 470781 w 1042843"/>
              <a:gd name="connsiteY1" fmla="*/ 208594 h 492574"/>
              <a:gd name="connsiteX2" fmla="*/ 793510 w 1042843"/>
              <a:gd name="connsiteY2" fmla="*/ 490983 h 492574"/>
              <a:gd name="connsiteX3" fmla="*/ 699381 w 1042843"/>
              <a:gd name="connsiteY3" fmla="*/ 329618 h 492574"/>
              <a:gd name="connsiteX4" fmla="*/ 1042281 w 1042843"/>
              <a:gd name="connsiteY4" fmla="*/ 470812 h 492574"/>
              <a:gd name="connsiteX5" fmla="*/ 605251 w 1042843"/>
              <a:gd name="connsiteY5" fmla="*/ 222041 h 492574"/>
              <a:gd name="connsiteX6" fmla="*/ 423716 w 1042843"/>
              <a:gd name="connsiteY6" fmla="*/ 60677 h 492574"/>
              <a:gd name="connsiteX7" fmla="*/ 134 w 1042843"/>
              <a:gd name="connsiteY7" fmla="*/ 6888 h 49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2843" h="492574">
                <a:moveTo>
                  <a:pt x="134" y="6888"/>
                </a:moveTo>
                <a:cubicBezTo>
                  <a:pt x="7978" y="31541"/>
                  <a:pt x="338552" y="127912"/>
                  <a:pt x="470781" y="208594"/>
                </a:cubicBezTo>
                <a:cubicBezTo>
                  <a:pt x="603010" y="289277"/>
                  <a:pt x="755410" y="470812"/>
                  <a:pt x="793510" y="490983"/>
                </a:cubicBezTo>
                <a:cubicBezTo>
                  <a:pt x="831610" y="511154"/>
                  <a:pt x="657919" y="332980"/>
                  <a:pt x="699381" y="329618"/>
                </a:cubicBezTo>
                <a:cubicBezTo>
                  <a:pt x="740843" y="326256"/>
                  <a:pt x="1057969" y="488742"/>
                  <a:pt x="1042281" y="470812"/>
                </a:cubicBezTo>
                <a:cubicBezTo>
                  <a:pt x="1026593" y="452883"/>
                  <a:pt x="708345" y="290397"/>
                  <a:pt x="605251" y="222041"/>
                </a:cubicBezTo>
                <a:cubicBezTo>
                  <a:pt x="502157" y="153685"/>
                  <a:pt x="517845" y="92053"/>
                  <a:pt x="423716" y="60677"/>
                </a:cubicBezTo>
                <a:cubicBezTo>
                  <a:pt x="329587" y="29301"/>
                  <a:pt x="-7710" y="-17765"/>
                  <a:pt x="134" y="6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9A272BF-7F7C-98DB-6C9D-7AE6D6B07550}"/>
              </a:ext>
            </a:extLst>
          </p:cNvPr>
          <p:cNvSpPr/>
          <p:nvPr/>
        </p:nvSpPr>
        <p:spPr>
          <a:xfrm>
            <a:off x="1707616" y="4779081"/>
            <a:ext cx="444015" cy="1057112"/>
          </a:xfrm>
          <a:custGeom>
            <a:avLst/>
            <a:gdLst>
              <a:gd name="connsiteX0" fmla="*/ 443913 w 444015"/>
              <a:gd name="connsiteY0" fmla="*/ 1348 h 1057112"/>
              <a:gd name="connsiteX1" fmla="*/ 161525 w 444015"/>
              <a:gd name="connsiteY1" fmla="*/ 404760 h 1057112"/>
              <a:gd name="connsiteX2" fmla="*/ 74119 w 444015"/>
              <a:gd name="connsiteY2" fmla="*/ 700595 h 1057112"/>
              <a:gd name="connsiteX3" fmla="*/ 160 w 444015"/>
              <a:gd name="connsiteY3" fmla="*/ 1056943 h 1057112"/>
              <a:gd name="connsiteX4" fmla="*/ 94290 w 444015"/>
              <a:gd name="connsiteY4" fmla="*/ 740937 h 1057112"/>
              <a:gd name="connsiteX5" fmla="*/ 127908 w 444015"/>
              <a:gd name="connsiteY5" fmla="*/ 290460 h 1057112"/>
              <a:gd name="connsiteX6" fmla="*/ 443913 w 444015"/>
              <a:gd name="connsiteY6" fmla="*/ 1348 h 105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015" h="1057112">
                <a:moveTo>
                  <a:pt x="443913" y="1348"/>
                </a:moveTo>
                <a:cubicBezTo>
                  <a:pt x="449516" y="20398"/>
                  <a:pt x="223157" y="288219"/>
                  <a:pt x="161525" y="404760"/>
                </a:cubicBezTo>
                <a:cubicBezTo>
                  <a:pt x="99893" y="521301"/>
                  <a:pt x="101013" y="591898"/>
                  <a:pt x="74119" y="700595"/>
                </a:cubicBezTo>
                <a:cubicBezTo>
                  <a:pt x="47225" y="809292"/>
                  <a:pt x="-3202" y="1050220"/>
                  <a:pt x="160" y="1056943"/>
                </a:cubicBezTo>
                <a:cubicBezTo>
                  <a:pt x="3522" y="1063666"/>
                  <a:pt x="72999" y="868684"/>
                  <a:pt x="94290" y="740937"/>
                </a:cubicBezTo>
                <a:cubicBezTo>
                  <a:pt x="115581" y="613190"/>
                  <a:pt x="62914" y="411484"/>
                  <a:pt x="127908" y="290460"/>
                </a:cubicBezTo>
                <a:cubicBezTo>
                  <a:pt x="192902" y="169436"/>
                  <a:pt x="438310" y="-17702"/>
                  <a:pt x="443913" y="13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456D46DA-C575-FEE1-801F-8FB4773AD58E}"/>
              </a:ext>
            </a:extLst>
          </p:cNvPr>
          <p:cNvSpPr/>
          <p:nvPr/>
        </p:nvSpPr>
        <p:spPr>
          <a:xfrm>
            <a:off x="3676782" y="4282936"/>
            <a:ext cx="1028978" cy="854596"/>
          </a:xfrm>
          <a:custGeom>
            <a:avLst/>
            <a:gdLst>
              <a:gd name="connsiteX0" fmla="*/ 949006 w 1028978"/>
              <a:gd name="connsiteY0" fmla="*/ 13399 h 854596"/>
              <a:gd name="connsiteX1" fmla="*/ 538871 w 1028978"/>
              <a:gd name="connsiteY1" fmla="*/ 248723 h 854596"/>
              <a:gd name="connsiteX2" fmla="*/ 989 w 1028978"/>
              <a:gd name="connsiteY2" fmla="*/ 853840 h 854596"/>
              <a:gd name="connsiteX3" fmla="*/ 411124 w 1028978"/>
              <a:gd name="connsiteY3" fmla="*/ 369746 h 854596"/>
              <a:gd name="connsiteX4" fmla="*/ 619553 w 1028978"/>
              <a:gd name="connsiteY4" fmla="*/ 161317 h 854596"/>
              <a:gd name="connsiteX5" fmla="*/ 1002794 w 1028978"/>
              <a:gd name="connsiteY5" fmla="*/ 40293 h 854596"/>
              <a:gd name="connsiteX6" fmla="*/ 949006 w 1028978"/>
              <a:gd name="connsiteY6" fmla="*/ 13399 h 85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978" h="854596">
                <a:moveTo>
                  <a:pt x="949006" y="13399"/>
                </a:moveTo>
                <a:cubicBezTo>
                  <a:pt x="871686" y="48137"/>
                  <a:pt x="696874" y="108650"/>
                  <a:pt x="538871" y="248723"/>
                </a:cubicBezTo>
                <a:cubicBezTo>
                  <a:pt x="380868" y="388796"/>
                  <a:pt x="22280" y="833669"/>
                  <a:pt x="989" y="853840"/>
                </a:cubicBezTo>
                <a:cubicBezTo>
                  <a:pt x="-20302" y="874011"/>
                  <a:pt x="308030" y="485167"/>
                  <a:pt x="411124" y="369746"/>
                </a:cubicBezTo>
                <a:cubicBezTo>
                  <a:pt x="514218" y="254326"/>
                  <a:pt x="520941" y="216226"/>
                  <a:pt x="619553" y="161317"/>
                </a:cubicBezTo>
                <a:cubicBezTo>
                  <a:pt x="718165" y="106408"/>
                  <a:pt x="951247" y="60464"/>
                  <a:pt x="1002794" y="40293"/>
                </a:cubicBezTo>
                <a:cubicBezTo>
                  <a:pt x="1054341" y="20122"/>
                  <a:pt x="1026326" y="-21339"/>
                  <a:pt x="949006" y="133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6D18BFF9-AADB-68B4-8870-CC4BA9095A06}"/>
              </a:ext>
            </a:extLst>
          </p:cNvPr>
          <p:cNvSpPr/>
          <p:nvPr/>
        </p:nvSpPr>
        <p:spPr>
          <a:xfrm>
            <a:off x="3390589" y="3267390"/>
            <a:ext cx="1195061" cy="867668"/>
          </a:xfrm>
          <a:custGeom>
            <a:avLst/>
            <a:gdLst>
              <a:gd name="connsiteX0" fmla="*/ 1194858 w 1195061"/>
              <a:gd name="connsiteY0" fmla="*/ 370039 h 867668"/>
              <a:gd name="connsiteX1" fmla="*/ 784723 w 1195061"/>
              <a:gd name="connsiteY1" fmla="*/ 188504 h 867668"/>
              <a:gd name="connsiteX2" fmla="*/ 11517 w 1195061"/>
              <a:gd name="connsiteY2" fmla="*/ 245 h 867668"/>
              <a:gd name="connsiteX3" fmla="*/ 690593 w 1195061"/>
              <a:gd name="connsiteY3" fmla="*/ 228845 h 867668"/>
              <a:gd name="connsiteX4" fmla="*/ 1107452 w 1195061"/>
              <a:gd name="connsiteY4" fmla="*/ 396934 h 867668"/>
              <a:gd name="connsiteX5" fmla="*/ 11517 w 1195061"/>
              <a:gd name="connsiteY5" fmla="*/ 343145 h 867668"/>
              <a:gd name="connsiteX6" fmla="*/ 529229 w 1195061"/>
              <a:gd name="connsiteY6" fmla="*/ 477616 h 867668"/>
              <a:gd name="connsiteX7" fmla="*/ 468717 w 1195061"/>
              <a:gd name="connsiteY7" fmla="*/ 854134 h 867668"/>
              <a:gd name="connsiteX8" fmla="*/ 999876 w 1195061"/>
              <a:gd name="connsiteY8" fmla="*/ 780175 h 867668"/>
              <a:gd name="connsiteX9" fmla="*/ 253564 w 1195061"/>
              <a:gd name="connsiteY9" fmla="*/ 739834 h 867668"/>
              <a:gd name="connsiteX10" fmla="*/ 589740 w 1195061"/>
              <a:gd name="connsiteY10" fmla="*/ 329698 h 867668"/>
              <a:gd name="connsiteX11" fmla="*/ 1013323 w 1195061"/>
              <a:gd name="connsiteY11" fmla="*/ 410381 h 867668"/>
              <a:gd name="connsiteX12" fmla="*/ 737658 w 1195061"/>
              <a:gd name="connsiteY12" fmla="*/ 195228 h 867668"/>
              <a:gd name="connsiteX13" fmla="*/ 1194858 w 1195061"/>
              <a:gd name="connsiteY13" fmla="*/ 370039 h 86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5061" h="867668">
                <a:moveTo>
                  <a:pt x="1194858" y="370039"/>
                </a:moveTo>
                <a:cubicBezTo>
                  <a:pt x="1202702" y="368918"/>
                  <a:pt x="981946" y="250136"/>
                  <a:pt x="784723" y="188504"/>
                </a:cubicBezTo>
                <a:cubicBezTo>
                  <a:pt x="587499" y="126872"/>
                  <a:pt x="27205" y="-6479"/>
                  <a:pt x="11517" y="245"/>
                </a:cubicBezTo>
                <a:cubicBezTo>
                  <a:pt x="-4171" y="6968"/>
                  <a:pt x="507937" y="162730"/>
                  <a:pt x="690593" y="228845"/>
                </a:cubicBezTo>
                <a:cubicBezTo>
                  <a:pt x="873249" y="294960"/>
                  <a:pt x="1220631" y="377884"/>
                  <a:pt x="1107452" y="396934"/>
                </a:cubicBezTo>
                <a:cubicBezTo>
                  <a:pt x="994273" y="415984"/>
                  <a:pt x="107887" y="329698"/>
                  <a:pt x="11517" y="343145"/>
                </a:cubicBezTo>
                <a:cubicBezTo>
                  <a:pt x="-84853" y="356592"/>
                  <a:pt x="453029" y="392451"/>
                  <a:pt x="529229" y="477616"/>
                </a:cubicBezTo>
                <a:cubicBezTo>
                  <a:pt x="605429" y="562781"/>
                  <a:pt x="390276" y="803708"/>
                  <a:pt x="468717" y="854134"/>
                </a:cubicBezTo>
                <a:cubicBezTo>
                  <a:pt x="547158" y="904560"/>
                  <a:pt x="1035735" y="799225"/>
                  <a:pt x="999876" y="780175"/>
                </a:cubicBezTo>
                <a:cubicBezTo>
                  <a:pt x="964017" y="761125"/>
                  <a:pt x="321920" y="814914"/>
                  <a:pt x="253564" y="739834"/>
                </a:cubicBezTo>
                <a:cubicBezTo>
                  <a:pt x="185208" y="664754"/>
                  <a:pt x="463114" y="384607"/>
                  <a:pt x="589740" y="329698"/>
                </a:cubicBezTo>
                <a:cubicBezTo>
                  <a:pt x="716366" y="274789"/>
                  <a:pt x="988670" y="432793"/>
                  <a:pt x="1013323" y="410381"/>
                </a:cubicBezTo>
                <a:cubicBezTo>
                  <a:pt x="1037976" y="387969"/>
                  <a:pt x="704040" y="201952"/>
                  <a:pt x="737658" y="195228"/>
                </a:cubicBezTo>
                <a:cubicBezTo>
                  <a:pt x="771276" y="188504"/>
                  <a:pt x="1187014" y="371160"/>
                  <a:pt x="1194858" y="3700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72DE1272-CDDA-80DA-4B96-206A3946FA00}"/>
              </a:ext>
            </a:extLst>
          </p:cNvPr>
          <p:cNvSpPr/>
          <p:nvPr/>
        </p:nvSpPr>
        <p:spPr>
          <a:xfrm>
            <a:off x="3731349" y="3944803"/>
            <a:ext cx="687700" cy="845205"/>
          </a:xfrm>
          <a:custGeom>
            <a:avLst/>
            <a:gdLst>
              <a:gd name="connsiteX0" fmla="*/ 686010 w 687700"/>
              <a:gd name="connsiteY0" fmla="*/ 1909 h 845205"/>
              <a:gd name="connsiteX1" fmla="*/ 201916 w 687700"/>
              <a:gd name="connsiteY1" fmla="*/ 169997 h 845205"/>
              <a:gd name="connsiteX2" fmla="*/ 450686 w 687700"/>
              <a:gd name="connsiteY2" fmla="*/ 344809 h 845205"/>
              <a:gd name="connsiteX3" fmla="*/ 591880 w 687700"/>
              <a:gd name="connsiteY3" fmla="*/ 842350 h 845205"/>
              <a:gd name="connsiteX4" fmla="*/ 538092 w 687700"/>
              <a:gd name="connsiteY4" fmla="*/ 533068 h 845205"/>
              <a:gd name="connsiteX5" fmla="*/ 67445 w 687700"/>
              <a:gd name="connsiteY5" fmla="*/ 210338 h 845205"/>
              <a:gd name="connsiteX6" fmla="*/ 632222 w 687700"/>
              <a:gd name="connsiteY6" fmla="*/ 143103 h 845205"/>
              <a:gd name="connsiteX7" fmla="*/ 210 w 687700"/>
              <a:gd name="connsiteY7" fmla="*/ 82591 h 845205"/>
              <a:gd name="connsiteX8" fmla="*/ 686010 w 687700"/>
              <a:gd name="connsiteY8" fmla="*/ 1909 h 84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00" h="845205">
                <a:moveTo>
                  <a:pt x="686010" y="1909"/>
                </a:moveTo>
                <a:cubicBezTo>
                  <a:pt x="719628" y="16477"/>
                  <a:pt x="241137" y="112847"/>
                  <a:pt x="201916" y="169997"/>
                </a:cubicBezTo>
                <a:cubicBezTo>
                  <a:pt x="162695" y="227147"/>
                  <a:pt x="385692" y="232750"/>
                  <a:pt x="450686" y="344809"/>
                </a:cubicBezTo>
                <a:cubicBezTo>
                  <a:pt x="515680" y="456868"/>
                  <a:pt x="577312" y="810974"/>
                  <a:pt x="591880" y="842350"/>
                </a:cubicBezTo>
                <a:cubicBezTo>
                  <a:pt x="606448" y="873727"/>
                  <a:pt x="625498" y="638403"/>
                  <a:pt x="538092" y="533068"/>
                </a:cubicBezTo>
                <a:cubicBezTo>
                  <a:pt x="450686" y="427733"/>
                  <a:pt x="51757" y="275332"/>
                  <a:pt x="67445" y="210338"/>
                </a:cubicBezTo>
                <a:cubicBezTo>
                  <a:pt x="83133" y="145344"/>
                  <a:pt x="643428" y="164394"/>
                  <a:pt x="632222" y="143103"/>
                </a:cubicBezTo>
                <a:cubicBezTo>
                  <a:pt x="621016" y="121812"/>
                  <a:pt x="-13237" y="105003"/>
                  <a:pt x="210" y="82591"/>
                </a:cubicBezTo>
                <a:cubicBezTo>
                  <a:pt x="13657" y="60179"/>
                  <a:pt x="652392" y="-12659"/>
                  <a:pt x="686010" y="19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46CEBDAF-8483-DA66-28A4-C2468874812B}"/>
              </a:ext>
            </a:extLst>
          </p:cNvPr>
          <p:cNvSpPr/>
          <p:nvPr/>
        </p:nvSpPr>
        <p:spPr>
          <a:xfrm>
            <a:off x="3553312" y="4920529"/>
            <a:ext cx="1436910" cy="807932"/>
          </a:xfrm>
          <a:custGeom>
            <a:avLst/>
            <a:gdLst>
              <a:gd name="connsiteX0" fmla="*/ 30329 w 1436910"/>
              <a:gd name="connsiteY0" fmla="*/ 202800 h 807932"/>
              <a:gd name="connsiteX1" fmla="*/ 904388 w 1436910"/>
              <a:gd name="connsiteY1" fmla="*/ 1095 h 807932"/>
              <a:gd name="connsiteX2" fmla="*/ 796812 w 1436910"/>
              <a:gd name="connsiteY2" fmla="*/ 142289 h 807932"/>
              <a:gd name="connsiteX3" fmla="*/ 1011964 w 1436910"/>
              <a:gd name="connsiteY3" fmla="*/ 545700 h 807932"/>
              <a:gd name="connsiteX4" fmla="*/ 958176 w 1436910"/>
              <a:gd name="connsiteY4" fmla="*/ 411230 h 807932"/>
              <a:gd name="connsiteX5" fmla="*/ 1435547 w 1436910"/>
              <a:gd name="connsiteY5" fmla="*/ 807918 h 807932"/>
              <a:gd name="connsiteX6" fmla="*/ 1099370 w 1436910"/>
              <a:gd name="connsiteY6" fmla="*/ 424677 h 807932"/>
              <a:gd name="connsiteX7" fmla="*/ 1005241 w 1436910"/>
              <a:gd name="connsiteY7" fmla="*/ 34712 h 807932"/>
              <a:gd name="connsiteX8" fmla="*/ 635447 w 1436910"/>
              <a:gd name="connsiteY8" fmla="*/ 108671 h 807932"/>
              <a:gd name="connsiteX9" fmla="*/ 238759 w 1436910"/>
              <a:gd name="connsiteY9" fmla="*/ 182630 h 807932"/>
              <a:gd name="connsiteX10" fmla="*/ 30329 w 1436910"/>
              <a:gd name="connsiteY10" fmla="*/ 202800 h 80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6910" h="807932">
                <a:moveTo>
                  <a:pt x="30329" y="202800"/>
                </a:moveTo>
                <a:cubicBezTo>
                  <a:pt x="141267" y="172544"/>
                  <a:pt x="776641" y="11180"/>
                  <a:pt x="904388" y="1095"/>
                </a:cubicBezTo>
                <a:cubicBezTo>
                  <a:pt x="1032135" y="-8990"/>
                  <a:pt x="778883" y="51522"/>
                  <a:pt x="796812" y="142289"/>
                </a:cubicBezTo>
                <a:cubicBezTo>
                  <a:pt x="814741" y="233056"/>
                  <a:pt x="985070" y="500877"/>
                  <a:pt x="1011964" y="545700"/>
                </a:cubicBezTo>
                <a:cubicBezTo>
                  <a:pt x="1038858" y="590523"/>
                  <a:pt x="887579" y="367527"/>
                  <a:pt x="958176" y="411230"/>
                </a:cubicBezTo>
                <a:cubicBezTo>
                  <a:pt x="1028773" y="454933"/>
                  <a:pt x="1412015" y="805677"/>
                  <a:pt x="1435547" y="807918"/>
                </a:cubicBezTo>
                <a:cubicBezTo>
                  <a:pt x="1459079" y="810159"/>
                  <a:pt x="1171088" y="553544"/>
                  <a:pt x="1099370" y="424677"/>
                </a:cubicBezTo>
                <a:cubicBezTo>
                  <a:pt x="1027652" y="295810"/>
                  <a:pt x="1082561" y="87380"/>
                  <a:pt x="1005241" y="34712"/>
                </a:cubicBezTo>
                <a:cubicBezTo>
                  <a:pt x="927921" y="-17956"/>
                  <a:pt x="635447" y="108671"/>
                  <a:pt x="635447" y="108671"/>
                </a:cubicBezTo>
                <a:cubicBezTo>
                  <a:pt x="507700" y="133324"/>
                  <a:pt x="336250" y="170304"/>
                  <a:pt x="238759" y="182630"/>
                </a:cubicBezTo>
                <a:cubicBezTo>
                  <a:pt x="141268" y="194956"/>
                  <a:pt x="-80609" y="233056"/>
                  <a:pt x="30329" y="2028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E6157DFC-CA12-5633-90EB-44F27FD640A8}"/>
              </a:ext>
            </a:extLst>
          </p:cNvPr>
          <p:cNvSpPr/>
          <p:nvPr/>
        </p:nvSpPr>
        <p:spPr>
          <a:xfrm>
            <a:off x="5730269" y="3316323"/>
            <a:ext cx="1638719" cy="1459807"/>
          </a:xfrm>
          <a:custGeom>
            <a:avLst/>
            <a:gdLst>
              <a:gd name="connsiteX0" fmla="*/ 58690 w 1638719"/>
              <a:gd name="connsiteY0" fmla="*/ 52165 h 1459807"/>
              <a:gd name="connsiteX1" fmla="*/ 92307 w 1638719"/>
              <a:gd name="connsiteY1" fmla="*/ 112677 h 1459807"/>
              <a:gd name="connsiteX2" fmla="*/ 610019 w 1638719"/>
              <a:gd name="connsiteY2" fmla="*/ 616942 h 1459807"/>
              <a:gd name="connsiteX3" fmla="*/ 657084 w 1638719"/>
              <a:gd name="connsiteY3" fmla="*/ 1033801 h 1459807"/>
              <a:gd name="connsiteX4" fmla="*/ 636913 w 1638719"/>
              <a:gd name="connsiteY4" fmla="*/ 932948 h 1459807"/>
              <a:gd name="connsiteX5" fmla="*/ 636913 w 1638719"/>
              <a:gd name="connsiteY5" fmla="*/ 1222059 h 1459807"/>
              <a:gd name="connsiteX6" fmla="*/ 401590 w 1638719"/>
              <a:gd name="connsiteY6" fmla="*/ 1141377 h 1459807"/>
              <a:gd name="connsiteX7" fmla="*/ 1248755 w 1638719"/>
              <a:gd name="connsiteY7" fmla="*/ 1343083 h 1459807"/>
              <a:gd name="connsiteX8" fmla="*/ 1235307 w 1638719"/>
              <a:gd name="connsiteY8" fmla="*/ 1148101 h 1459807"/>
              <a:gd name="connsiteX9" fmla="*/ 1638719 w 1638719"/>
              <a:gd name="connsiteY9" fmla="*/ 1457383 h 1459807"/>
              <a:gd name="connsiteX10" fmla="*/ 1235307 w 1638719"/>
              <a:gd name="connsiteY10" fmla="*/ 1289295 h 1459807"/>
              <a:gd name="connsiteX11" fmla="*/ 650360 w 1638719"/>
              <a:gd name="connsiteY11" fmla="*/ 1235506 h 1459807"/>
              <a:gd name="connsiteX12" fmla="*/ 704149 w 1638719"/>
              <a:gd name="connsiteY12" fmla="*/ 744689 h 1459807"/>
              <a:gd name="connsiteX13" fmla="*/ 58690 w 1638719"/>
              <a:gd name="connsiteY13" fmla="*/ 52165 h 145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38719" h="1459807">
                <a:moveTo>
                  <a:pt x="58690" y="52165"/>
                </a:moveTo>
                <a:cubicBezTo>
                  <a:pt x="-43284" y="-53170"/>
                  <a:pt x="419" y="18548"/>
                  <a:pt x="92307" y="112677"/>
                </a:cubicBezTo>
                <a:cubicBezTo>
                  <a:pt x="184195" y="206806"/>
                  <a:pt x="515890" y="463421"/>
                  <a:pt x="610019" y="616942"/>
                </a:cubicBezTo>
                <a:cubicBezTo>
                  <a:pt x="704148" y="770463"/>
                  <a:pt x="652602" y="981133"/>
                  <a:pt x="657084" y="1033801"/>
                </a:cubicBezTo>
                <a:cubicBezTo>
                  <a:pt x="661566" y="1086469"/>
                  <a:pt x="640275" y="901572"/>
                  <a:pt x="636913" y="932948"/>
                </a:cubicBezTo>
                <a:cubicBezTo>
                  <a:pt x="633551" y="964324"/>
                  <a:pt x="676133" y="1187321"/>
                  <a:pt x="636913" y="1222059"/>
                </a:cubicBezTo>
                <a:cubicBezTo>
                  <a:pt x="597693" y="1256797"/>
                  <a:pt x="299616" y="1121206"/>
                  <a:pt x="401590" y="1141377"/>
                </a:cubicBezTo>
                <a:cubicBezTo>
                  <a:pt x="503564" y="1161548"/>
                  <a:pt x="1109802" y="1341962"/>
                  <a:pt x="1248755" y="1343083"/>
                </a:cubicBezTo>
                <a:cubicBezTo>
                  <a:pt x="1387708" y="1344204"/>
                  <a:pt x="1170313" y="1129051"/>
                  <a:pt x="1235307" y="1148101"/>
                </a:cubicBezTo>
                <a:cubicBezTo>
                  <a:pt x="1300301" y="1167151"/>
                  <a:pt x="1638719" y="1433851"/>
                  <a:pt x="1638719" y="1457383"/>
                </a:cubicBezTo>
                <a:cubicBezTo>
                  <a:pt x="1638719" y="1480915"/>
                  <a:pt x="1400034" y="1326275"/>
                  <a:pt x="1235307" y="1289295"/>
                </a:cubicBezTo>
                <a:cubicBezTo>
                  <a:pt x="1070581" y="1252316"/>
                  <a:pt x="738886" y="1326273"/>
                  <a:pt x="650360" y="1235506"/>
                </a:cubicBezTo>
                <a:cubicBezTo>
                  <a:pt x="561834" y="1144739"/>
                  <a:pt x="798278" y="937430"/>
                  <a:pt x="704149" y="744689"/>
                </a:cubicBezTo>
                <a:cubicBezTo>
                  <a:pt x="610020" y="551948"/>
                  <a:pt x="160664" y="157500"/>
                  <a:pt x="58690" y="521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BD5B5577-A084-8CAA-8ADA-C36A681C46EF}"/>
              </a:ext>
            </a:extLst>
          </p:cNvPr>
          <p:cNvSpPr/>
          <p:nvPr/>
        </p:nvSpPr>
        <p:spPr>
          <a:xfrm>
            <a:off x="5895905" y="5162743"/>
            <a:ext cx="867975" cy="730750"/>
          </a:xfrm>
          <a:custGeom>
            <a:avLst/>
            <a:gdLst>
              <a:gd name="connsiteX0" fmla="*/ 630 w 867975"/>
              <a:gd name="connsiteY0" fmla="*/ 142122 h 730750"/>
              <a:gd name="connsiteX1" fmla="*/ 363701 w 867975"/>
              <a:gd name="connsiteY1" fmla="*/ 269869 h 730750"/>
              <a:gd name="connsiteX2" fmla="*/ 699877 w 867975"/>
              <a:gd name="connsiteY2" fmla="*/ 653110 h 730750"/>
              <a:gd name="connsiteX3" fmla="*/ 746942 w 867975"/>
              <a:gd name="connsiteY3" fmla="*/ 612769 h 730750"/>
              <a:gd name="connsiteX4" fmla="*/ 867966 w 867975"/>
              <a:gd name="connsiteY4" fmla="*/ 727069 h 730750"/>
              <a:gd name="connsiteX5" fmla="*/ 740219 w 867975"/>
              <a:gd name="connsiteY5" fmla="*/ 451404 h 730750"/>
              <a:gd name="connsiteX6" fmla="*/ 713324 w 867975"/>
              <a:gd name="connsiteY6" fmla="*/ 928 h 730750"/>
              <a:gd name="connsiteX7" fmla="*/ 794007 w 867975"/>
              <a:gd name="connsiteY7" fmla="*/ 579151 h 730750"/>
              <a:gd name="connsiteX8" fmla="*/ 551960 w 867975"/>
              <a:gd name="connsiteY8" fmla="*/ 363998 h 730750"/>
              <a:gd name="connsiteX9" fmla="*/ 283019 w 867975"/>
              <a:gd name="connsiteY9" fmla="*/ 189186 h 730750"/>
              <a:gd name="connsiteX10" fmla="*/ 630 w 867975"/>
              <a:gd name="connsiteY10" fmla="*/ 142122 h 73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7975" h="730750">
                <a:moveTo>
                  <a:pt x="630" y="142122"/>
                </a:moveTo>
                <a:cubicBezTo>
                  <a:pt x="14077" y="155569"/>
                  <a:pt x="247160" y="184704"/>
                  <a:pt x="363701" y="269869"/>
                </a:cubicBezTo>
                <a:cubicBezTo>
                  <a:pt x="480242" y="355034"/>
                  <a:pt x="636003" y="595960"/>
                  <a:pt x="699877" y="653110"/>
                </a:cubicBezTo>
                <a:cubicBezTo>
                  <a:pt x="763751" y="710260"/>
                  <a:pt x="718927" y="600443"/>
                  <a:pt x="746942" y="612769"/>
                </a:cubicBezTo>
                <a:cubicBezTo>
                  <a:pt x="774957" y="625095"/>
                  <a:pt x="869086" y="753963"/>
                  <a:pt x="867966" y="727069"/>
                </a:cubicBezTo>
                <a:cubicBezTo>
                  <a:pt x="866846" y="700175"/>
                  <a:pt x="765993" y="572427"/>
                  <a:pt x="740219" y="451404"/>
                </a:cubicBezTo>
                <a:cubicBezTo>
                  <a:pt x="714445" y="330381"/>
                  <a:pt x="704359" y="-20363"/>
                  <a:pt x="713324" y="928"/>
                </a:cubicBezTo>
                <a:cubicBezTo>
                  <a:pt x="722289" y="22219"/>
                  <a:pt x="820901" y="518639"/>
                  <a:pt x="794007" y="579151"/>
                </a:cubicBezTo>
                <a:cubicBezTo>
                  <a:pt x="767113" y="639663"/>
                  <a:pt x="637125" y="428992"/>
                  <a:pt x="551960" y="363998"/>
                </a:cubicBezTo>
                <a:cubicBezTo>
                  <a:pt x="466795" y="299004"/>
                  <a:pt x="373787" y="219442"/>
                  <a:pt x="283019" y="189186"/>
                </a:cubicBezTo>
                <a:cubicBezTo>
                  <a:pt x="192251" y="158930"/>
                  <a:pt x="-12817" y="128675"/>
                  <a:pt x="630" y="1421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BA7FF9A5-BA01-9C1D-1B94-D78E011C1E18}"/>
              </a:ext>
            </a:extLst>
          </p:cNvPr>
          <p:cNvSpPr/>
          <p:nvPr/>
        </p:nvSpPr>
        <p:spPr>
          <a:xfrm>
            <a:off x="2897824" y="118800"/>
            <a:ext cx="803117" cy="1770696"/>
          </a:xfrm>
          <a:custGeom>
            <a:avLst/>
            <a:gdLst>
              <a:gd name="connsiteX0" fmla="*/ 6741 w 803117"/>
              <a:gd name="connsiteY0" fmla="*/ 768706 h 1770696"/>
              <a:gd name="connsiteX1" fmla="*/ 47082 w 803117"/>
              <a:gd name="connsiteY1" fmla="*/ 701471 h 1770696"/>
              <a:gd name="connsiteX2" fmla="*/ 309300 w 803117"/>
              <a:gd name="connsiteY2" fmla="*/ 250994 h 1770696"/>
              <a:gd name="connsiteX3" fmla="*/ 363088 w 803117"/>
              <a:gd name="connsiteY3" fmla="*/ 721641 h 1770696"/>
              <a:gd name="connsiteX4" fmla="*/ 632029 w 803117"/>
              <a:gd name="connsiteY4" fmla="*/ 351847 h 1770696"/>
              <a:gd name="connsiteX5" fmla="*/ 584964 w 803117"/>
              <a:gd name="connsiteY5" fmla="*/ 1353653 h 1770696"/>
              <a:gd name="connsiteX6" fmla="*/ 779947 w 803117"/>
              <a:gd name="connsiteY6" fmla="*/ 990582 h 1770696"/>
              <a:gd name="connsiteX7" fmla="*/ 544623 w 803117"/>
              <a:gd name="connsiteY7" fmla="*/ 1770512 h 1770696"/>
              <a:gd name="connsiteX8" fmla="*/ 779947 w 803117"/>
              <a:gd name="connsiteY8" fmla="*/ 909900 h 1770696"/>
              <a:gd name="connsiteX9" fmla="*/ 779947 w 803117"/>
              <a:gd name="connsiteY9" fmla="*/ 15671 h 1770696"/>
              <a:gd name="connsiteX10" fmla="*/ 652200 w 803117"/>
              <a:gd name="connsiteY10" fmla="*/ 318229 h 1770696"/>
              <a:gd name="connsiteX11" fmla="*/ 564794 w 803117"/>
              <a:gd name="connsiteY11" fmla="*/ 29118 h 1770696"/>
              <a:gd name="connsiteX12" fmla="*/ 369811 w 803117"/>
              <a:gd name="connsiteY12" fmla="*/ 183759 h 1770696"/>
              <a:gd name="connsiteX13" fmla="*/ 181552 w 803117"/>
              <a:gd name="connsiteY13" fmla="*/ 103076 h 1770696"/>
              <a:gd name="connsiteX14" fmla="*/ 215170 w 803117"/>
              <a:gd name="connsiteY14" fmla="*/ 250994 h 1770696"/>
              <a:gd name="connsiteX15" fmla="*/ 6741 w 803117"/>
              <a:gd name="connsiteY15" fmla="*/ 768706 h 177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3117" h="1770696">
                <a:moveTo>
                  <a:pt x="6741" y="768706"/>
                </a:moveTo>
                <a:cubicBezTo>
                  <a:pt x="-21274" y="843785"/>
                  <a:pt x="47082" y="701471"/>
                  <a:pt x="47082" y="701471"/>
                </a:cubicBezTo>
                <a:cubicBezTo>
                  <a:pt x="97509" y="615186"/>
                  <a:pt x="256632" y="247632"/>
                  <a:pt x="309300" y="250994"/>
                </a:cubicBezTo>
                <a:cubicBezTo>
                  <a:pt x="361968" y="254356"/>
                  <a:pt x="309300" y="704832"/>
                  <a:pt x="363088" y="721641"/>
                </a:cubicBezTo>
                <a:cubicBezTo>
                  <a:pt x="416876" y="738450"/>
                  <a:pt x="595050" y="246512"/>
                  <a:pt x="632029" y="351847"/>
                </a:cubicBezTo>
                <a:cubicBezTo>
                  <a:pt x="669008" y="457182"/>
                  <a:pt x="560311" y="1247197"/>
                  <a:pt x="584964" y="1353653"/>
                </a:cubicBezTo>
                <a:cubicBezTo>
                  <a:pt x="609617" y="1460109"/>
                  <a:pt x="786670" y="921106"/>
                  <a:pt x="779947" y="990582"/>
                </a:cubicBezTo>
                <a:cubicBezTo>
                  <a:pt x="773224" y="1060058"/>
                  <a:pt x="544623" y="1783959"/>
                  <a:pt x="544623" y="1770512"/>
                </a:cubicBezTo>
                <a:cubicBezTo>
                  <a:pt x="544623" y="1757065"/>
                  <a:pt x="740726" y="1202374"/>
                  <a:pt x="779947" y="909900"/>
                </a:cubicBezTo>
                <a:cubicBezTo>
                  <a:pt x="819168" y="617426"/>
                  <a:pt x="801238" y="114283"/>
                  <a:pt x="779947" y="15671"/>
                </a:cubicBezTo>
                <a:cubicBezTo>
                  <a:pt x="758656" y="-82941"/>
                  <a:pt x="688059" y="315988"/>
                  <a:pt x="652200" y="318229"/>
                </a:cubicBezTo>
                <a:cubicBezTo>
                  <a:pt x="616341" y="320470"/>
                  <a:pt x="611859" y="51530"/>
                  <a:pt x="564794" y="29118"/>
                </a:cubicBezTo>
                <a:cubicBezTo>
                  <a:pt x="517729" y="6706"/>
                  <a:pt x="433685" y="171433"/>
                  <a:pt x="369811" y="183759"/>
                </a:cubicBezTo>
                <a:cubicBezTo>
                  <a:pt x="305937" y="196085"/>
                  <a:pt x="207326" y="91870"/>
                  <a:pt x="181552" y="103076"/>
                </a:cubicBezTo>
                <a:cubicBezTo>
                  <a:pt x="155779" y="114282"/>
                  <a:pt x="242064" y="147900"/>
                  <a:pt x="215170" y="250994"/>
                </a:cubicBezTo>
                <a:cubicBezTo>
                  <a:pt x="188276" y="354088"/>
                  <a:pt x="34756" y="693627"/>
                  <a:pt x="6741" y="7687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4B88155E-47FE-AC38-04FA-5640561A758E}"/>
              </a:ext>
            </a:extLst>
          </p:cNvPr>
          <p:cNvSpPr/>
          <p:nvPr/>
        </p:nvSpPr>
        <p:spPr>
          <a:xfrm>
            <a:off x="3425612" y="1599525"/>
            <a:ext cx="442792" cy="1022651"/>
          </a:xfrm>
          <a:custGeom>
            <a:avLst/>
            <a:gdLst>
              <a:gd name="connsiteX0" fmla="*/ 440417 w 442792"/>
              <a:gd name="connsiteY0" fmla="*/ 675 h 1022651"/>
              <a:gd name="connsiteX1" fmla="*/ 178200 w 442792"/>
              <a:gd name="connsiteY1" fmla="*/ 303234 h 1022651"/>
              <a:gd name="connsiteX2" fmla="*/ 178200 w 442792"/>
              <a:gd name="connsiteY2" fmla="*/ 336851 h 1022651"/>
              <a:gd name="connsiteX3" fmla="*/ 305947 w 442792"/>
              <a:gd name="connsiteY3" fmla="*/ 592346 h 1022651"/>
              <a:gd name="connsiteX4" fmla="*/ 164753 w 442792"/>
              <a:gd name="connsiteY4" fmla="*/ 1022651 h 1022651"/>
              <a:gd name="connsiteX5" fmla="*/ 238712 w 442792"/>
              <a:gd name="connsiteY5" fmla="*/ 592346 h 1022651"/>
              <a:gd name="connsiteX6" fmla="*/ 3388 w 442792"/>
              <a:gd name="connsiteY6" fmla="*/ 397363 h 1022651"/>
              <a:gd name="connsiteX7" fmla="*/ 440417 w 442792"/>
              <a:gd name="connsiteY7" fmla="*/ 675 h 1022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2792" h="1022651">
                <a:moveTo>
                  <a:pt x="440417" y="675"/>
                </a:moveTo>
                <a:cubicBezTo>
                  <a:pt x="469552" y="-15013"/>
                  <a:pt x="221903" y="247205"/>
                  <a:pt x="178200" y="303234"/>
                </a:cubicBezTo>
                <a:cubicBezTo>
                  <a:pt x="134497" y="359263"/>
                  <a:pt x="156909" y="288666"/>
                  <a:pt x="178200" y="336851"/>
                </a:cubicBezTo>
                <a:cubicBezTo>
                  <a:pt x="199491" y="385036"/>
                  <a:pt x="308188" y="478046"/>
                  <a:pt x="305947" y="592346"/>
                </a:cubicBezTo>
                <a:cubicBezTo>
                  <a:pt x="303706" y="706646"/>
                  <a:pt x="175959" y="1022651"/>
                  <a:pt x="164753" y="1022651"/>
                </a:cubicBezTo>
                <a:cubicBezTo>
                  <a:pt x="153547" y="1022651"/>
                  <a:pt x="265606" y="696561"/>
                  <a:pt x="238712" y="592346"/>
                </a:cubicBezTo>
                <a:cubicBezTo>
                  <a:pt x="211818" y="488131"/>
                  <a:pt x="-31350" y="490372"/>
                  <a:pt x="3388" y="397363"/>
                </a:cubicBezTo>
                <a:cubicBezTo>
                  <a:pt x="38126" y="304354"/>
                  <a:pt x="411282" y="16363"/>
                  <a:pt x="440417" y="6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B9496AD2-2019-69B1-7337-9E3063EA330B}"/>
              </a:ext>
            </a:extLst>
          </p:cNvPr>
          <p:cNvSpPr/>
          <p:nvPr/>
        </p:nvSpPr>
        <p:spPr>
          <a:xfrm>
            <a:off x="3767646" y="2198594"/>
            <a:ext cx="922561" cy="1375596"/>
          </a:xfrm>
          <a:custGeom>
            <a:avLst/>
            <a:gdLst>
              <a:gd name="connsiteX0" fmla="*/ 24425 w 922561"/>
              <a:gd name="connsiteY0" fmla="*/ 47065 h 1375596"/>
              <a:gd name="connsiteX1" fmla="*/ 24425 w 922561"/>
              <a:gd name="connsiteY1" fmla="*/ 127747 h 1375596"/>
              <a:gd name="connsiteX2" fmla="*/ 37872 w 922561"/>
              <a:gd name="connsiteY2" fmla="*/ 699247 h 1375596"/>
              <a:gd name="connsiteX3" fmla="*/ 205960 w 922561"/>
              <a:gd name="connsiteY3" fmla="*/ 497541 h 1375596"/>
              <a:gd name="connsiteX4" fmla="*/ 300089 w 922561"/>
              <a:gd name="connsiteY4" fmla="*/ 712694 h 1375596"/>
              <a:gd name="connsiteX5" fmla="*/ 185789 w 922561"/>
              <a:gd name="connsiteY5" fmla="*/ 1021977 h 1375596"/>
              <a:gd name="connsiteX6" fmla="*/ 400942 w 922561"/>
              <a:gd name="connsiteY6" fmla="*/ 746312 h 1375596"/>
              <a:gd name="connsiteX7" fmla="*/ 622819 w 922561"/>
              <a:gd name="connsiteY7" fmla="*/ 1143000 h 1375596"/>
              <a:gd name="connsiteX8" fmla="*/ 669883 w 922561"/>
              <a:gd name="connsiteY8" fmla="*/ 1048871 h 1375596"/>
              <a:gd name="connsiteX9" fmla="*/ 918654 w 922561"/>
              <a:gd name="connsiteY9" fmla="*/ 1371600 h 1375596"/>
              <a:gd name="connsiteX10" fmla="*/ 448007 w 922561"/>
              <a:gd name="connsiteY10" fmla="*/ 786653 h 1375596"/>
              <a:gd name="connsiteX11" fmla="*/ 138725 w 922561"/>
              <a:gd name="connsiteY11" fmla="*/ 632012 h 1375596"/>
              <a:gd name="connsiteX12" fmla="*/ 4254 w 922561"/>
              <a:gd name="connsiteY12" fmla="*/ 719418 h 1375596"/>
              <a:gd name="connsiteX13" fmla="*/ 24425 w 922561"/>
              <a:gd name="connsiteY13" fmla="*/ 47065 h 137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2561" h="1375596">
                <a:moveTo>
                  <a:pt x="24425" y="47065"/>
                </a:moveTo>
                <a:cubicBezTo>
                  <a:pt x="27787" y="-51547"/>
                  <a:pt x="22184" y="19050"/>
                  <a:pt x="24425" y="127747"/>
                </a:cubicBezTo>
                <a:cubicBezTo>
                  <a:pt x="26666" y="236444"/>
                  <a:pt x="7616" y="637615"/>
                  <a:pt x="37872" y="699247"/>
                </a:cubicBezTo>
                <a:cubicBezTo>
                  <a:pt x="68128" y="760879"/>
                  <a:pt x="162257" y="495300"/>
                  <a:pt x="205960" y="497541"/>
                </a:cubicBezTo>
                <a:cubicBezTo>
                  <a:pt x="249663" y="499782"/>
                  <a:pt x="303451" y="625288"/>
                  <a:pt x="300089" y="712694"/>
                </a:cubicBezTo>
                <a:cubicBezTo>
                  <a:pt x="296727" y="800100"/>
                  <a:pt x="168980" y="1016374"/>
                  <a:pt x="185789" y="1021977"/>
                </a:cubicBezTo>
                <a:cubicBezTo>
                  <a:pt x="202598" y="1027580"/>
                  <a:pt x="328104" y="726142"/>
                  <a:pt x="400942" y="746312"/>
                </a:cubicBezTo>
                <a:cubicBezTo>
                  <a:pt x="473780" y="766482"/>
                  <a:pt x="577996" y="1092574"/>
                  <a:pt x="622819" y="1143000"/>
                </a:cubicBezTo>
                <a:cubicBezTo>
                  <a:pt x="667642" y="1193426"/>
                  <a:pt x="620577" y="1010771"/>
                  <a:pt x="669883" y="1048871"/>
                </a:cubicBezTo>
                <a:cubicBezTo>
                  <a:pt x="719189" y="1086971"/>
                  <a:pt x="955633" y="1415303"/>
                  <a:pt x="918654" y="1371600"/>
                </a:cubicBezTo>
                <a:cubicBezTo>
                  <a:pt x="881675" y="1327897"/>
                  <a:pt x="577995" y="909918"/>
                  <a:pt x="448007" y="786653"/>
                </a:cubicBezTo>
                <a:cubicBezTo>
                  <a:pt x="318019" y="663388"/>
                  <a:pt x="212684" y="643218"/>
                  <a:pt x="138725" y="632012"/>
                </a:cubicBezTo>
                <a:cubicBezTo>
                  <a:pt x="64766" y="620806"/>
                  <a:pt x="19942" y="813548"/>
                  <a:pt x="4254" y="719418"/>
                </a:cubicBezTo>
                <a:cubicBezTo>
                  <a:pt x="-11434" y="625289"/>
                  <a:pt x="21063" y="145677"/>
                  <a:pt x="24425" y="470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C9E3D808-19D8-701C-FC41-A8F45D026A9F}"/>
              </a:ext>
            </a:extLst>
          </p:cNvPr>
          <p:cNvSpPr/>
          <p:nvPr/>
        </p:nvSpPr>
        <p:spPr>
          <a:xfrm>
            <a:off x="5504022" y="3835107"/>
            <a:ext cx="461856" cy="322878"/>
          </a:xfrm>
          <a:custGeom>
            <a:avLst/>
            <a:gdLst>
              <a:gd name="connsiteX0" fmla="*/ 2549 w 461856"/>
              <a:gd name="connsiteY0" fmla="*/ 4028 h 322878"/>
              <a:gd name="connsiteX1" fmla="*/ 453025 w 461856"/>
              <a:gd name="connsiteY1" fmla="*/ 320034 h 322878"/>
              <a:gd name="connsiteX2" fmla="*/ 278213 w 461856"/>
              <a:gd name="connsiteY2" fmla="*/ 151946 h 322878"/>
              <a:gd name="connsiteX3" fmla="*/ 2549 w 461856"/>
              <a:gd name="connsiteY3" fmla="*/ 4028 h 32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856" h="322878">
                <a:moveTo>
                  <a:pt x="2549" y="4028"/>
                </a:moveTo>
                <a:cubicBezTo>
                  <a:pt x="31684" y="32043"/>
                  <a:pt x="407081" y="295381"/>
                  <a:pt x="453025" y="320034"/>
                </a:cubicBezTo>
                <a:cubicBezTo>
                  <a:pt x="498969" y="344687"/>
                  <a:pt x="354413" y="202372"/>
                  <a:pt x="278213" y="151946"/>
                </a:cubicBezTo>
                <a:cubicBezTo>
                  <a:pt x="202013" y="101520"/>
                  <a:pt x="-26586" y="-23987"/>
                  <a:pt x="2549" y="40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35BC1E47-FA23-77F4-3B30-9E34EC8C711E}"/>
              </a:ext>
            </a:extLst>
          </p:cNvPr>
          <p:cNvSpPr/>
          <p:nvPr/>
        </p:nvSpPr>
        <p:spPr>
          <a:xfrm>
            <a:off x="5747668" y="949989"/>
            <a:ext cx="2263399" cy="2266994"/>
          </a:xfrm>
          <a:custGeom>
            <a:avLst/>
            <a:gdLst>
              <a:gd name="connsiteX0" fmla="*/ 2071797 w 2263399"/>
              <a:gd name="connsiteY0" fmla="*/ 65264 h 2266994"/>
              <a:gd name="connsiteX1" fmla="*/ 848114 w 2263399"/>
              <a:gd name="connsiteY1" fmla="*/ 703999 h 2266994"/>
              <a:gd name="connsiteX2" fmla="*/ 1036373 w 2263399"/>
              <a:gd name="connsiteY2" fmla="*/ 502293 h 2266994"/>
              <a:gd name="connsiteX3" fmla="*/ 901903 w 2263399"/>
              <a:gd name="connsiteY3" fmla="*/ 1020005 h 2266994"/>
              <a:gd name="connsiteX4" fmla="*/ 337126 w 2263399"/>
              <a:gd name="connsiteY4" fmla="*/ 1510823 h 2266994"/>
              <a:gd name="connsiteX5" fmla="*/ 54738 w 2263399"/>
              <a:gd name="connsiteY5" fmla="*/ 1974746 h 2266994"/>
              <a:gd name="connsiteX6" fmla="*/ 128697 w 2263399"/>
              <a:gd name="connsiteY6" fmla="*/ 1914235 h 2266994"/>
              <a:gd name="connsiteX7" fmla="*/ 7673 w 2263399"/>
              <a:gd name="connsiteY7" fmla="*/ 2263858 h 2266994"/>
              <a:gd name="connsiteX8" fmla="*/ 390914 w 2263399"/>
              <a:gd name="connsiteY8" fmla="*/ 1678911 h 2266994"/>
              <a:gd name="connsiteX9" fmla="*/ 969138 w 2263399"/>
              <a:gd name="connsiteY9" fmla="*/ 1006558 h 2266994"/>
              <a:gd name="connsiteX10" fmla="*/ 316956 w 2263399"/>
              <a:gd name="connsiteY10" fmla="*/ 1625123 h 2266994"/>
              <a:gd name="connsiteX11" fmla="*/ 989308 w 2263399"/>
              <a:gd name="connsiteY11" fmla="*/ 623317 h 2266994"/>
              <a:gd name="connsiteX12" fmla="*/ 1251526 w 2263399"/>
              <a:gd name="connsiteY12" fmla="*/ 387993 h 2266994"/>
              <a:gd name="connsiteX13" fmla="*/ 841391 w 2263399"/>
              <a:gd name="connsiteY13" fmla="*/ 549358 h 2266994"/>
              <a:gd name="connsiteX14" fmla="*/ 2132308 w 2263399"/>
              <a:gd name="connsiteY14" fmla="*/ 71987 h 2266994"/>
              <a:gd name="connsiteX15" fmla="*/ 2071797 w 2263399"/>
              <a:gd name="connsiteY15" fmla="*/ 65264 h 226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63399" h="2266994">
                <a:moveTo>
                  <a:pt x="2071797" y="65264"/>
                </a:moveTo>
                <a:cubicBezTo>
                  <a:pt x="1857765" y="170599"/>
                  <a:pt x="1020685" y="631161"/>
                  <a:pt x="848114" y="703999"/>
                </a:cubicBezTo>
                <a:cubicBezTo>
                  <a:pt x="675543" y="776837"/>
                  <a:pt x="1027408" y="449625"/>
                  <a:pt x="1036373" y="502293"/>
                </a:cubicBezTo>
                <a:cubicBezTo>
                  <a:pt x="1045338" y="554961"/>
                  <a:pt x="1018444" y="851917"/>
                  <a:pt x="901903" y="1020005"/>
                </a:cubicBezTo>
                <a:cubicBezTo>
                  <a:pt x="785362" y="1188093"/>
                  <a:pt x="478320" y="1351700"/>
                  <a:pt x="337126" y="1510823"/>
                </a:cubicBezTo>
                <a:cubicBezTo>
                  <a:pt x="195932" y="1669946"/>
                  <a:pt x="89476" y="1907511"/>
                  <a:pt x="54738" y="1974746"/>
                </a:cubicBezTo>
                <a:cubicBezTo>
                  <a:pt x="20000" y="2041981"/>
                  <a:pt x="136541" y="1866050"/>
                  <a:pt x="128697" y="1914235"/>
                </a:cubicBezTo>
                <a:cubicBezTo>
                  <a:pt x="120853" y="1962420"/>
                  <a:pt x="-36030" y="2303079"/>
                  <a:pt x="7673" y="2263858"/>
                </a:cubicBezTo>
                <a:cubicBezTo>
                  <a:pt x="51376" y="2224637"/>
                  <a:pt x="230670" y="1888461"/>
                  <a:pt x="390914" y="1678911"/>
                </a:cubicBezTo>
                <a:cubicBezTo>
                  <a:pt x="551158" y="1469361"/>
                  <a:pt x="981464" y="1015523"/>
                  <a:pt x="969138" y="1006558"/>
                </a:cubicBezTo>
                <a:cubicBezTo>
                  <a:pt x="956812" y="997593"/>
                  <a:pt x="313594" y="1688997"/>
                  <a:pt x="316956" y="1625123"/>
                </a:cubicBezTo>
                <a:cubicBezTo>
                  <a:pt x="320318" y="1561250"/>
                  <a:pt x="833546" y="829505"/>
                  <a:pt x="989308" y="623317"/>
                </a:cubicBezTo>
                <a:cubicBezTo>
                  <a:pt x="1145070" y="417129"/>
                  <a:pt x="1276179" y="400319"/>
                  <a:pt x="1251526" y="387993"/>
                </a:cubicBezTo>
                <a:cubicBezTo>
                  <a:pt x="1226873" y="375667"/>
                  <a:pt x="694594" y="602026"/>
                  <a:pt x="841391" y="549358"/>
                </a:cubicBezTo>
                <a:cubicBezTo>
                  <a:pt x="988188" y="496690"/>
                  <a:pt x="1923879" y="147066"/>
                  <a:pt x="2132308" y="71987"/>
                </a:cubicBezTo>
                <a:cubicBezTo>
                  <a:pt x="2340737" y="-3092"/>
                  <a:pt x="2285829" y="-40071"/>
                  <a:pt x="2071797" y="652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3580434D-2EED-E8DF-882F-BE8BE3DA1380}"/>
              </a:ext>
            </a:extLst>
          </p:cNvPr>
          <p:cNvSpPr/>
          <p:nvPr/>
        </p:nvSpPr>
        <p:spPr>
          <a:xfrm>
            <a:off x="5236095" y="779813"/>
            <a:ext cx="1938026" cy="1320253"/>
          </a:xfrm>
          <a:custGeom>
            <a:avLst/>
            <a:gdLst>
              <a:gd name="connsiteX0" fmla="*/ 1937911 w 1938026"/>
              <a:gd name="connsiteY0" fmla="*/ 161481 h 1320253"/>
              <a:gd name="connsiteX1" fmla="*/ 1305899 w 1938026"/>
              <a:gd name="connsiteY1" fmla="*/ 116 h 1320253"/>
              <a:gd name="connsiteX2" fmla="*/ 1588287 w 1938026"/>
              <a:gd name="connsiteY2" fmla="*/ 188375 h 1320253"/>
              <a:gd name="connsiteX3" fmla="*/ 1084023 w 1938026"/>
              <a:gd name="connsiteY3" fmla="*/ 208546 h 1320253"/>
              <a:gd name="connsiteX4" fmla="*/ 1225217 w 1938026"/>
              <a:gd name="connsiteY4" fmla="*/ 329569 h 1320253"/>
              <a:gd name="connsiteX5" fmla="*/ 889040 w 1938026"/>
              <a:gd name="connsiteY5" fmla="*/ 511105 h 1320253"/>
              <a:gd name="connsiteX6" fmla="*/ 828529 w 1938026"/>
              <a:gd name="connsiteY6" fmla="*/ 517828 h 1320253"/>
              <a:gd name="connsiteX7" fmla="*/ 687334 w 1938026"/>
              <a:gd name="connsiteY7" fmla="*/ 813663 h 1320253"/>
              <a:gd name="connsiteX8" fmla="*/ 687334 w 1938026"/>
              <a:gd name="connsiteY8" fmla="*/ 860728 h 1320253"/>
              <a:gd name="connsiteX9" fmla="*/ 626823 w 1938026"/>
              <a:gd name="connsiteY9" fmla="*/ 726258 h 1320253"/>
              <a:gd name="connsiteX10" fmla="*/ 384776 w 1938026"/>
              <a:gd name="connsiteY10" fmla="*/ 1082605 h 1320253"/>
              <a:gd name="connsiteX11" fmla="*/ 250305 w 1938026"/>
              <a:gd name="connsiteY11" fmla="*/ 948134 h 1320253"/>
              <a:gd name="connsiteX12" fmla="*/ 14981 w 1938026"/>
              <a:gd name="connsiteY12" fmla="*/ 1317928 h 1320253"/>
              <a:gd name="connsiteX13" fmla="*/ 720952 w 1938026"/>
              <a:gd name="connsiteY13" fmla="*/ 739705 h 1320253"/>
              <a:gd name="connsiteX14" fmla="*/ 1352964 w 1938026"/>
              <a:gd name="connsiteY14" fmla="*/ 235440 h 1320253"/>
              <a:gd name="connsiteX15" fmla="*/ 1937911 w 1938026"/>
              <a:gd name="connsiteY15" fmla="*/ 161481 h 132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38026" h="1320253">
                <a:moveTo>
                  <a:pt x="1937911" y="161481"/>
                </a:moveTo>
                <a:cubicBezTo>
                  <a:pt x="1930067" y="122260"/>
                  <a:pt x="1364170" y="-4366"/>
                  <a:pt x="1305899" y="116"/>
                </a:cubicBezTo>
                <a:cubicBezTo>
                  <a:pt x="1247628" y="4598"/>
                  <a:pt x="1625266" y="153637"/>
                  <a:pt x="1588287" y="188375"/>
                </a:cubicBezTo>
                <a:cubicBezTo>
                  <a:pt x="1551308" y="223113"/>
                  <a:pt x="1144535" y="185014"/>
                  <a:pt x="1084023" y="208546"/>
                </a:cubicBezTo>
                <a:cubicBezTo>
                  <a:pt x="1023511" y="232078"/>
                  <a:pt x="1257714" y="279143"/>
                  <a:pt x="1225217" y="329569"/>
                </a:cubicBezTo>
                <a:cubicBezTo>
                  <a:pt x="1192720" y="379996"/>
                  <a:pt x="955155" y="479729"/>
                  <a:pt x="889040" y="511105"/>
                </a:cubicBezTo>
                <a:cubicBezTo>
                  <a:pt x="822925" y="542481"/>
                  <a:pt x="862147" y="467402"/>
                  <a:pt x="828529" y="517828"/>
                </a:cubicBezTo>
                <a:cubicBezTo>
                  <a:pt x="794911" y="568254"/>
                  <a:pt x="710866" y="756513"/>
                  <a:pt x="687334" y="813663"/>
                </a:cubicBezTo>
                <a:cubicBezTo>
                  <a:pt x="663802" y="870813"/>
                  <a:pt x="697419" y="875296"/>
                  <a:pt x="687334" y="860728"/>
                </a:cubicBezTo>
                <a:cubicBezTo>
                  <a:pt x="677249" y="846161"/>
                  <a:pt x="677249" y="689279"/>
                  <a:pt x="626823" y="726258"/>
                </a:cubicBezTo>
                <a:cubicBezTo>
                  <a:pt x="576397" y="763237"/>
                  <a:pt x="447529" y="1045626"/>
                  <a:pt x="384776" y="1082605"/>
                </a:cubicBezTo>
                <a:cubicBezTo>
                  <a:pt x="322023" y="1119584"/>
                  <a:pt x="311937" y="908914"/>
                  <a:pt x="250305" y="948134"/>
                </a:cubicBezTo>
                <a:cubicBezTo>
                  <a:pt x="188673" y="987354"/>
                  <a:pt x="-63460" y="1352666"/>
                  <a:pt x="14981" y="1317928"/>
                </a:cubicBezTo>
                <a:cubicBezTo>
                  <a:pt x="93422" y="1283190"/>
                  <a:pt x="497955" y="920120"/>
                  <a:pt x="720952" y="739705"/>
                </a:cubicBezTo>
                <a:cubicBezTo>
                  <a:pt x="943949" y="559290"/>
                  <a:pt x="1152379" y="331811"/>
                  <a:pt x="1352964" y="235440"/>
                </a:cubicBezTo>
                <a:cubicBezTo>
                  <a:pt x="1553549" y="139069"/>
                  <a:pt x="1945755" y="200702"/>
                  <a:pt x="1937911" y="1614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D6A78164-0DD2-EADC-51A0-6AA3610B96A7}"/>
              </a:ext>
            </a:extLst>
          </p:cNvPr>
          <p:cNvSpPr/>
          <p:nvPr/>
        </p:nvSpPr>
        <p:spPr>
          <a:xfrm>
            <a:off x="4073025" y="1163086"/>
            <a:ext cx="1041546" cy="485873"/>
          </a:xfrm>
          <a:custGeom>
            <a:avLst/>
            <a:gdLst>
              <a:gd name="connsiteX0" fmla="*/ 115734 w 1041546"/>
              <a:gd name="connsiteY0" fmla="*/ 235408 h 485873"/>
              <a:gd name="connsiteX1" fmla="*/ 1023410 w 1041546"/>
              <a:gd name="connsiteY1" fmla="*/ 87490 h 485873"/>
              <a:gd name="connsiteX2" fmla="*/ 700681 w 1041546"/>
              <a:gd name="connsiteY2" fmla="*/ 168173 h 485873"/>
              <a:gd name="connsiteX3" fmla="*/ 438463 w 1041546"/>
              <a:gd name="connsiteY3" fmla="*/ 484179 h 485873"/>
              <a:gd name="connsiteX4" fmla="*/ 922557 w 1041546"/>
              <a:gd name="connsiteY4" fmla="*/ 13532 h 485873"/>
              <a:gd name="connsiteX5" fmla="*/ 660340 w 1041546"/>
              <a:gd name="connsiteY5" fmla="*/ 134555 h 485873"/>
              <a:gd name="connsiteX6" fmla="*/ 68669 w 1041546"/>
              <a:gd name="connsiteY6" fmla="*/ 208514 h 485873"/>
              <a:gd name="connsiteX7" fmla="*/ 115734 w 1041546"/>
              <a:gd name="connsiteY7" fmla="*/ 235408 h 48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1546" h="485873">
                <a:moveTo>
                  <a:pt x="115734" y="235408"/>
                </a:moveTo>
                <a:cubicBezTo>
                  <a:pt x="274857" y="215237"/>
                  <a:pt x="925919" y="98696"/>
                  <a:pt x="1023410" y="87490"/>
                </a:cubicBezTo>
                <a:cubicBezTo>
                  <a:pt x="1120901" y="76284"/>
                  <a:pt x="798172" y="102058"/>
                  <a:pt x="700681" y="168173"/>
                </a:cubicBezTo>
                <a:cubicBezTo>
                  <a:pt x="603190" y="234288"/>
                  <a:pt x="401484" y="509952"/>
                  <a:pt x="438463" y="484179"/>
                </a:cubicBezTo>
                <a:cubicBezTo>
                  <a:pt x="475442" y="458406"/>
                  <a:pt x="885578" y="71803"/>
                  <a:pt x="922557" y="13532"/>
                </a:cubicBezTo>
                <a:cubicBezTo>
                  <a:pt x="959536" y="-44739"/>
                  <a:pt x="802655" y="102058"/>
                  <a:pt x="660340" y="134555"/>
                </a:cubicBezTo>
                <a:cubicBezTo>
                  <a:pt x="518025" y="167052"/>
                  <a:pt x="154954" y="193946"/>
                  <a:pt x="68669" y="208514"/>
                </a:cubicBezTo>
                <a:cubicBezTo>
                  <a:pt x="-17616" y="223082"/>
                  <a:pt x="-43389" y="255579"/>
                  <a:pt x="115734" y="23540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C92B7417-6023-DC55-E7EC-E9335BCF524B}"/>
              </a:ext>
            </a:extLst>
          </p:cNvPr>
          <p:cNvSpPr/>
          <p:nvPr/>
        </p:nvSpPr>
        <p:spPr>
          <a:xfrm>
            <a:off x="5639111" y="4428457"/>
            <a:ext cx="385236" cy="136482"/>
          </a:xfrm>
          <a:custGeom>
            <a:avLst/>
            <a:gdLst>
              <a:gd name="connsiteX0" fmla="*/ 1930 w 385236"/>
              <a:gd name="connsiteY0" fmla="*/ 123372 h 136482"/>
              <a:gd name="connsiteX1" fmla="*/ 371724 w 385236"/>
              <a:gd name="connsiteY1" fmla="*/ 2349 h 136482"/>
              <a:gd name="connsiteX2" fmla="*/ 297765 w 385236"/>
              <a:gd name="connsiteY2" fmla="*/ 49414 h 136482"/>
              <a:gd name="connsiteX3" fmla="*/ 230530 w 385236"/>
              <a:gd name="connsiteY3" fmla="*/ 123372 h 136482"/>
              <a:gd name="connsiteX4" fmla="*/ 1930 w 385236"/>
              <a:gd name="connsiteY4" fmla="*/ 123372 h 13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236" h="136482">
                <a:moveTo>
                  <a:pt x="1930" y="123372"/>
                </a:moveTo>
                <a:cubicBezTo>
                  <a:pt x="25462" y="103202"/>
                  <a:pt x="322418" y="14675"/>
                  <a:pt x="371724" y="2349"/>
                </a:cubicBezTo>
                <a:cubicBezTo>
                  <a:pt x="421030" y="-9977"/>
                  <a:pt x="321297" y="29244"/>
                  <a:pt x="297765" y="49414"/>
                </a:cubicBezTo>
                <a:cubicBezTo>
                  <a:pt x="274233" y="69584"/>
                  <a:pt x="284318" y="108804"/>
                  <a:pt x="230530" y="123372"/>
                </a:cubicBezTo>
                <a:cubicBezTo>
                  <a:pt x="176742" y="137940"/>
                  <a:pt x="-21602" y="143542"/>
                  <a:pt x="1930" y="1233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0AFF19B5-D440-B8B1-15B3-8673F906C45F}"/>
              </a:ext>
            </a:extLst>
          </p:cNvPr>
          <p:cNvSpPr/>
          <p:nvPr/>
        </p:nvSpPr>
        <p:spPr>
          <a:xfrm>
            <a:off x="4601356" y="2919674"/>
            <a:ext cx="414422" cy="1115577"/>
          </a:xfrm>
          <a:custGeom>
            <a:avLst/>
            <a:gdLst>
              <a:gd name="connsiteX0" fmla="*/ 24432 w 414422"/>
              <a:gd name="connsiteY0" fmla="*/ 45402 h 1115577"/>
              <a:gd name="connsiteX1" fmla="*/ 51326 w 414422"/>
              <a:gd name="connsiteY1" fmla="*/ 92467 h 1115577"/>
              <a:gd name="connsiteX2" fmla="*/ 266479 w 414422"/>
              <a:gd name="connsiteY2" fmla="*/ 630350 h 1115577"/>
              <a:gd name="connsiteX3" fmla="*/ 246309 w 414422"/>
              <a:gd name="connsiteY3" fmla="*/ 818608 h 1115577"/>
              <a:gd name="connsiteX4" fmla="*/ 414397 w 414422"/>
              <a:gd name="connsiteY4" fmla="*/ 986697 h 1115577"/>
              <a:gd name="connsiteX5" fmla="*/ 232862 w 414422"/>
              <a:gd name="connsiteY5" fmla="*/ 986697 h 1115577"/>
              <a:gd name="connsiteX6" fmla="*/ 253032 w 414422"/>
              <a:gd name="connsiteY6" fmla="*/ 1107720 h 1115577"/>
              <a:gd name="connsiteX7" fmla="*/ 300097 w 414422"/>
              <a:gd name="connsiteY7" fmla="*/ 731202 h 1115577"/>
              <a:gd name="connsiteX8" fmla="*/ 394226 w 414422"/>
              <a:gd name="connsiteY8" fmla="*/ 536220 h 1115577"/>
              <a:gd name="connsiteX9" fmla="*/ 353885 w 414422"/>
              <a:gd name="connsiteY9" fmla="*/ 563114 h 1115577"/>
              <a:gd name="connsiteX10" fmla="*/ 24432 w 414422"/>
              <a:gd name="connsiteY10" fmla="*/ 45402 h 111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422" h="1115577">
                <a:moveTo>
                  <a:pt x="24432" y="45402"/>
                </a:moveTo>
                <a:cubicBezTo>
                  <a:pt x="-25994" y="-33039"/>
                  <a:pt x="10985" y="-5024"/>
                  <a:pt x="51326" y="92467"/>
                </a:cubicBezTo>
                <a:cubicBezTo>
                  <a:pt x="91667" y="189958"/>
                  <a:pt x="233982" y="509327"/>
                  <a:pt x="266479" y="630350"/>
                </a:cubicBezTo>
                <a:cubicBezTo>
                  <a:pt x="298976" y="751373"/>
                  <a:pt x="221656" y="759217"/>
                  <a:pt x="246309" y="818608"/>
                </a:cubicBezTo>
                <a:cubicBezTo>
                  <a:pt x="270962" y="877999"/>
                  <a:pt x="416638" y="958682"/>
                  <a:pt x="414397" y="986697"/>
                </a:cubicBezTo>
                <a:cubicBezTo>
                  <a:pt x="412156" y="1014712"/>
                  <a:pt x="259756" y="966527"/>
                  <a:pt x="232862" y="986697"/>
                </a:cubicBezTo>
                <a:cubicBezTo>
                  <a:pt x="205968" y="1006867"/>
                  <a:pt x="241826" y="1150303"/>
                  <a:pt x="253032" y="1107720"/>
                </a:cubicBezTo>
                <a:cubicBezTo>
                  <a:pt x="264238" y="1065138"/>
                  <a:pt x="276565" y="826452"/>
                  <a:pt x="300097" y="731202"/>
                </a:cubicBezTo>
                <a:cubicBezTo>
                  <a:pt x="323629" y="635952"/>
                  <a:pt x="385261" y="564235"/>
                  <a:pt x="394226" y="536220"/>
                </a:cubicBezTo>
                <a:cubicBezTo>
                  <a:pt x="403191" y="508205"/>
                  <a:pt x="415517" y="640435"/>
                  <a:pt x="353885" y="563114"/>
                </a:cubicBezTo>
                <a:cubicBezTo>
                  <a:pt x="292253" y="485794"/>
                  <a:pt x="74858" y="123843"/>
                  <a:pt x="24432" y="454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ACB758F9-5635-54DE-F011-1AA66AB864B1}"/>
              </a:ext>
            </a:extLst>
          </p:cNvPr>
          <p:cNvSpPr/>
          <p:nvPr/>
        </p:nvSpPr>
        <p:spPr>
          <a:xfrm>
            <a:off x="3079346" y="1144621"/>
            <a:ext cx="829358" cy="2173266"/>
          </a:xfrm>
          <a:custGeom>
            <a:avLst/>
            <a:gdLst>
              <a:gd name="connsiteX0" fmla="*/ 53819 w 829358"/>
              <a:gd name="connsiteY0" fmla="*/ 5103 h 2173266"/>
              <a:gd name="connsiteX1" fmla="*/ 127778 w 829358"/>
              <a:gd name="connsiteY1" fmla="*/ 495920 h 2173266"/>
              <a:gd name="connsiteX2" fmla="*/ 30 w 829358"/>
              <a:gd name="connsiteY2" fmla="*/ 798479 h 2173266"/>
              <a:gd name="connsiteX3" fmla="*/ 141225 w 829358"/>
              <a:gd name="connsiteY3" fmla="*/ 1248955 h 2173266"/>
              <a:gd name="connsiteX4" fmla="*/ 114330 w 829358"/>
              <a:gd name="connsiteY4" fmla="*/ 1248955 h 2173266"/>
              <a:gd name="connsiteX5" fmla="*/ 773236 w 829358"/>
              <a:gd name="connsiteY5" fmla="*/ 2102844 h 2173266"/>
              <a:gd name="connsiteX6" fmla="*/ 793407 w 829358"/>
              <a:gd name="connsiteY6" fmla="*/ 2123014 h 2173266"/>
              <a:gd name="connsiteX7" fmla="*/ 363101 w 829358"/>
              <a:gd name="connsiteY7" fmla="*/ 1652367 h 2173266"/>
              <a:gd name="connsiteX8" fmla="*/ 40372 w 829358"/>
              <a:gd name="connsiteY8" fmla="*/ 1033803 h 2173266"/>
              <a:gd name="connsiteX9" fmla="*/ 47095 w 829358"/>
              <a:gd name="connsiteY9" fmla="*/ 401791 h 2173266"/>
              <a:gd name="connsiteX10" fmla="*/ 100883 w 829358"/>
              <a:gd name="connsiteY10" fmla="*/ 247150 h 2173266"/>
              <a:gd name="connsiteX11" fmla="*/ 53819 w 829358"/>
              <a:gd name="connsiteY11" fmla="*/ 5103 h 217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9358" h="2173266">
                <a:moveTo>
                  <a:pt x="53819" y="5103"/>
                </a:moveTo>
                <a:cubicBezTo>
                  <a:pt x="58301" y="46565"/>
                  <a:pt x="136743" y="363691"/>
                  <a:pt x="127778" y="495920"/>
                </a:cubicBezTo>
                <a:cubicBezTo>
                  <a:pt x="118813" y="628149"/>
                  <a:pt x="-2211" y="672973"/>
                  <a:pt x="30" y="798479"/>
                </a:cubicBezTo>
                <a:cubicBezTo>
                  <a:pt x="2271" y="923985"/>
                  <a:pt x="122175" y="1173876"/>
                  <a:pt x="141225" y="1248955"/>
                </a:cubicBezTo>
                <a:cubicBezTo>
                  <a:pt x="160275" y="1324034"/>
                  <a:pt x="8995" y="1106640"/>
                  <a:pt x="114330" y="1248955"/>
                </a:cubicBezTo>
                <a:cubicBezTo>
                  <a:pt x="219665" y="1391270"/>
                  <a:pt x="660057" y="1957168"/>
                  <a:pt x="773236" y="2102844"/>
                </a:cubicBezTo>
                <a:cubicBezTo>
                  <a:pt x="886415" y="2248520"/>
                  <a:pt x="793407" y="2123014"/>
                  <a:pt x="793407" y="2123014"/>
                </a:cubicBezTo>
                <a:cubicBezTo>
                  <a:pt x="725051" y="2047935"/>
                  <a:pt x="488607" y="1833902"/>
                  <a:pt x="363101" y="1652367"/>
                </a:cubicBezTo>
                <a:cubicBezTo>
                  <a:pt x="237595" y="1470832"/>
                  <a:pt x="93040" y="1242232"/>
                  <a:pt x="40372" y="1033803"/>
                </a:cubicBezTo>
                <a:cubicBezTo>
                  <a:pt x="-12296" y="825374"/>
                  <a:pt x="37010" y="532900"/>
                  <a:pt x="47095" y="401791"/>
                </a:cubicBezTo>
                <a:cubicBezTo>
                  <a:pt x="57180" y="270682"/>
                  <a:pt x="94160" y="307662"/>
                  <a:pt x="100883" y="247150"/>
                </a:cubicBezTo>
                <a:cubicBezTo>
                  <a:pt x="107606" y="186638"/>
                  <a:pt x="49337" y="-36359"/>
                  <a:pt x="53819" y="51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3332B535-7DF3-25A1-0B6C-AE1FA5F79AA4}"/>
              </a:ext>
            </a:extLst>
          </p:cNvPr>
          <p:cNvSpPr/>
          <p:nvPr/>
        </p:nvSpPr>
        <p:spPr>
          <a:xfrm>
            <a:off x="2098172" y="880553"/>
            <a:ext cx="1108835" cy="1973973"/>
          </a:xfrm>
          <a:custGeom>
            <a:avLst/>
            <a:gdLst>
              <a:gd name="connsiteX0" fmla="*/ 981204 w 1108835"/>
              <a:gd name="connsiteY0" fmla="*/ 87635 h 1973973"/>
              <a:gd name="connsiteX1" fmla="*/ 369363 w 1108835"/>
              <a:gd name="connsiteY1" fmla="*/ 524665 h 1973973"/>
              <a:gd name="connsiteX2" fmla="*/ 134040 w 1108835"/>
              <a:gd name="connsiteY2" fmla="*/ 1136506 h 1973973"/>
              <a:gd name="connsiteX3" fmla="*/ 120593 w 1108835"/>
              <a:gd name="connsiteY3" fmla="*/ 907906 h 1973973"/>
              <a:gd name="connsiteX4" fmla="*/ 6293 w 1108835"/>
              <a:gd name="connsiteY4" fmla="*/ 1297871 h 1973973"/>
              <a:gd name="connsiteX5" fmla="*/ 39910 w 1108835"/>
              <a:gd name="connsiteY5" fmla="*/ 1237359 h 1973973"/>
              <a:gd name="connsiteX6" fmla="*/ 248340 w 1108835"/>
              <a:gd name="connsiteY6" fmla="*/ 1694559 h 1973973"/>
              <a:gd name="connsiteX7" fmla="*/ 490387 w 1108835"/>
              <a:gd name="connsiteY7" fmla="*/ 1970223 h 1973973"/>
              <a:gd name="connsiteX8" fmla="*/ 174381 w 1108835"/>
              <a:gd name="connsiteY8" fmla="*/ 1499576 h 1973973"/>
              <a:gd name="connsiteX9" fmla="*/ 39910 w 1108835"/>
              <a:gd name="connsiteY9" fmla="*/ 1123059 h 1973973"/>
              <a:gd name="connsiteX10" fmla="*/ 281957 w 1108835"/>
              <a:gd name="connsiteY10" fmla="*/ 759988 h 1973973"/>
              <a:gd name="connsiteX11" fmla="*/ 80252 w 1108835"/>
              <a:gd name="connsiteY11" fmla="*/ 773435 h 1973973"/>
              <a:gd name="connsiteX12" fmla="*/ 1028269 w 1108835"/>
              <a:gd name="connsiteY12" fmla="*/ 60741 h 1973973"/>
              <a:gd name="connsiteX13" fmla="*/ 981204 w 1108835"/>
              <a:gd name="connsiteY13" fmla="*/ 87635 h 197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8835" h="1973973">
                <a:moveTo>
                  <a:pt x="981204" y="87635"/>
                </a:moveTo>
                <a:cubicBezTo>
                  <a:pt x="871386" y="164956"/>
                  <a:pt x="510557" y="349853"/>
                  <a:pt x="369363" y="524665"/>
                </a:cubicBezTo>
                <a:cubicBezTo>
                  <a:pt x="228169" y="699477"/>
                  <a:pt x="175502" y="1072633"/>
                  <a:pt x="134040" y="1136506"/>
                </a:cubicBezTo>
                <a:cubicBezTo>
                  <a:pt x="92578" y="1200379"/>
                  <a:pt x="141884" y="881012"/>
                  <a:pt x="120593" y="907906"/>
                </a:cubicBezTo>
                <a:cubicBezTo>
                  <a:pt x="99302" y="934800"/>
                  <a:pt x="19740" y="1242962"/>
                  <a:pt x="6293" y="1297871"/>
                </a:cubicBezTo>
                <a:cubicBezTo>
                  <a:pt x="-7154" y="1352780"/>
                  <a:pt x="-431" y="1171244"/>
                  <a:pt x="39910" y="1237359"/>
                </a:cubicBezTo>
                <a:cubicBezTo>
                  <a:pt x="80251" y="1303474"/>
                  <a:pt x="173261" y="1572415"/>
                  <a:pt x="248340" y="1694559"/>
                </a:cubicBezTo>
                <a:cubicBezTo>
                  <a:pt x="323419" y="1816703"/>
                  <a:pt x="502713" y="2002720"/>
                  <a:pt x="490387" y="1970223"/>
                </a:cubicBezTo>
                <a:cubicBezTo>
                  <a:pt x="478061" y="1937726"/>
                  <a:pt x="249460" y="1640770"/>
                  <a:pt x="174381" y="1499576"/>
                </a:cubicBezTo>
                <a:cubicBezTo>
                  <a:pt x="99302" y="1358382"/>
                  <a:pt x="21981" y="1246324"/>
                  <a:pt x="39910" y="1123059"/>
                </a:cubicBezTo>
                <a:cubicBezTo>
                  <a:pt x="57839" y="999794"/>
                  <a:pt x="275233" y="818259"/>
                  <a:pt x="281957" y="759988"/>
                </a:cubicBezTo>
                <a:cubicBezTo>
                  <a:pt x="288681" y="701717"/>
                  <a:pt x="-44133" y="889976"/>
                  <a:pt x="80252" y="773435"/>
                </a:cubicBezTo>
                <a:cubicBezTo>
                  <a:pt x="204637" y="656894"/>
                  <a:pt x="876990" y="171679"/>
                  <a:pt x="1028269" y="60741"/>
                </a:cubicBezTo>
                <a:cubicBezTo>
                  <a:pt x="1179548" y="-50197"/>
                  <a:pt x="1091022" y="10314"/>
                  <a:pt x="981204" y="876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70C9045A-A296-E847-9809-A343C5C72519}"/>
              </a:ext>
            </a:extLst>
          </p:cNvPr>
          <p:cNvSpPr/>
          <p:nvPr/>
        </p:nvSpPr>
        <p:spPr>
          <a:xfrm>
            <a:off x="2806671" y="1372872"/>
            <a:ext cx="208806" cy="785463"/>
          </a:xfrm>
          <a:custGeom>
            <a:avLst/>
            <a:gdLst>
              <a:gd name="connsiteX0" fmla="*/ 192023 w 208806"/>
              <a:gd name="connsiteY0" fmla="*/ 39069 h 785463"/>
              <a:gd name="connsiteX1" fmla="*/ 192023 w 208806"/>
              <a:gd name="connsiteY1" fmla="*/ 133199 h 785463"/>
              <a:gd name="connsiteX2" fmla="*/ 124788 w 208806"/>
              <a:gd name="connsiteY2" fmla="*/ 469375 h 785463"/>
              <a:gd name="connsiteX3" fmla="*/ 171853 w 208806"/>
              <a:gd name="connsiteY3" fmla="*/ 785381 h 785463"/>
              <a:gd name="connsiteX4" fmla="*/ 64276 w 208806"/>
              <a:gd name="connsiteY4" fmla="*/ 502993 h 785463"/>
              <a:gd name="connsiteX5" fmla="*/ 3764 w 208806"/>
              <a:gd name="connsiteY5" fmla="*/ 751763 h 785463"/>
              <a:gd name="connsiteX6" fmla="*/ 192023 w 208806"/>
              <a:gd name="connsiteY6" fmla="*/ 39069 h 7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06" h="785463">
                <a:moveTo>
                  <a:pt x="192023" y="39069"/>
                </a:moveTo>
                <a:cubicBezTo>
                  <a:pt x="223400" y="-64025"/>
                  <a:pt x="203229" y="61481"/>
                  <a:pt x="192023" y="133199"/>
                </a:cubicBezTo>
                <a:cubicBezTo>
                  <a:pt x="180817" y="204917"/>
                  <a:pt x="128150" y="360678"/>
                  <a:pt x="124788" y="469375"/>
                </a:cubicBezTo>
                <a:cubicBezTo>
                  <a:pt x="121426" y="578072"/>
                  <a:pt x="181938" y="779778"/>
                  <a:pt x="171853" y="785381"/>
                </a:cubicBezTo>
                <a:cubicBezTo>
                  <a:pt x="161768" y="790984"/>
                  <a:pt x="92291" y="508596"/>
                  <a:pt x="64276" y="502993"/>
                </a:cubicBezTo>
                <a:cubicBezTo>
                  <a:pt x="36261" y="497390"/>
                  <a:pt x="-14165" y="826842"/>
                  <a:pt x="3764" y="751763"/>
                </a:cubicBezTo>
                <a:cubicBezTo>
                  <a:pt x="21693" y="676684"/>
                  <a:pt x="160646" y="142163"/>
                  <a:pt x="192023" y="390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3CED83BA-EDC0-5F90-CF9D-2C4D9DE71771}"/>
              </a:ext>
            </a:extLst>
          </p:cNvPr>
          <p:cNvSpPr/>
          <p:nvPr/>
        </p:nvSpPr>
        <p:spPr>
          <a:xfrm>
            <a:off x="2848020" y="2221348"/>
            <a:ext cx="413426" cy="1145856"/>
          </a:xfrm>
          <a:custGeom>
            <a:avLst/>
            <a:gdLst>
              <a:gd name="connsiteX0" fmla="*/ 96886 w 413426"/>
              <a:gd name="connsiteY0" fmla="*/ 4140 h 1145856"/>
              <a:gd name="connsiteX1" fmla="*/ 16204 w 413426"/>
              <a:gd name="connsiteY1" fmla="*/ 689940 h 1145856"/>
              <a:gd name="connsiteX2" fmla="*/ 103609 w 413426"/>
              <a:gd name="connsiteY2" fmla="*/ 1019393 h 1145856"/>
              <a:gd name="connsiteX3" fmla="*/ 204462 w 413426"/>
              <a:gd name="connsiteY3" fmla="*/ 716834 h 1145856"/>
              <a:gd name="connsiteX4" fmla="*/ 412892 w 413426"/>
              <a:gd name="connsiteY4" fmla="*/ 1140417 h 1145856"/>
              <a:gd name="connsiteX5" fmla="*/ 137227 w 413426"/>
              <a:gd name="connsiteY5" fmla="*/ 353764 h 1145856"/>
              <a:gd name="connsiteX6" fmla="*/ 9480 w 413426"/>
              <a:gd name="connsiteY6" fmla="*/ 1073181 h 1145856"/>
              <a:gd name="connsiteX7" fmla="*/ 22927 w 413426"/>
              <a:gd name="connsiteY7" fmla="*/ 434446 h 1145856"/>
              <a:gd name="connsiteX8" fmla="*/ 96886 w 413426"/>
              <a:gd name="connsiteY8" fmla="*/ 4140 h 114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426" h="1145856">
                <a:moveTo>
                  <a:pt x="96886" y="4140"/>
                </a:moveTo>
                <a:cubicBezTo>
                  <a:pt x="95765" y="46722"/>
                  <a:pt x="15084" y="520731"/>
                  <a:pt x="16204" y="689940"/>
                </a:cubicBezTo>
                <a:cubicBezTo>
                  <a:pt x="17324" y="859149"/>
                  <a:pt x="72233" y="1014911"/>
                  <a:pt x="103609" y="1019393"/>
                </a:cubicBezTo>
                <a:cubicBezTo>
                  <a:pt x="134985" y="1023875"/>
                  <a:pt x="152915" y="696663"/>
                  <a:pt x="204462" y="716834"/>
                </a:cubicBezTo>
                <a:cubicBezTo>
                  <a:pt x="256009" y="737005"/>
                  <a:pt x="424098" y="1200929"/>
                  <a:pt x="412892" y="1140417"/>
                </a:cubicBezTo>
                <a:cubicBezTo>
                  <a:pt x="401686" y="1079905"/>
                  <a:pt x="204462" y="364970"/>
                  <a:pt x="137227" y="353764"/>
                </a:cubicBezTo>
                <a:cubicBezTo>
                  <a:pt x="69992" y="342558"/>
                  <a:pt x="28530" y="1059734"/>
                  <a:pt x="9480" y="1073181"/>
                </a:cubicBezTo>
                <a:cubicBezTo>
                  <a:pt x="-9570" y="1086628"/>
                  <a:pt x="2756" y="611499"/>
                  <a:pt x="22927" y="434446"/>
                </a:cubicBezTo>
                <a:cubicBezTo>
                  <a:pt x="43098" y="257393"/>
                  <a:pt x="98007" y="-38442"/>
                  <a:pt x="96886" y="41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44BCB7C5-FA8F-1586-15A0-653E2B1EE40F}"/>
              </a:ext>
            </a:extLst>
          </p:cNvPr>
          <p:cNvSpPr/>
          <p:nvPr/>
        </p:nvSpPr>
        <p:spPr>
          <a:xfrm>
            <a:off x="2178368" y="2929453"/>
            <a:ext cx="235431" cy="893969"/>
          </a:xfrm>
          <a:custGeom>
            <a:avLst/>
            <a:gdLst>
              <a:gd name="connsiteX0" fmla="*/ 56 w 235431"/>
              <a:gd name="connsiteY0" fmla="*/ 8729 h 893969"/>
              <a:gd name="connsiteX1" fmla="*/ 201761 w 235431"/>
              <a:gd name="connsiteY1" fmla="*/ 835723 h 893969"/>
              <a:gd name="connsiteX2" fmla="*/ 174867 w 235431"/>
              <a:gd name="connsiteY2" fmla="*/ 674359 h 893969"/>
              <a:gd name="connsiteX3" fmla="*/ 235379 w 235431"/>
              <a:gd name="connsiteY3" fmla="*/ 889512 h 893969"/>
              <a:gd name="connsiteX4" fmla="*/ 181591 w 235431"/>
              <a:gd name="connsiteY4" fmla="*/ 432312 h 893969"/>
              <a:gd name="connsiteX5" fmla="*/ 56 w 235431"/>
              <a:gd name="connsiteY5" fmla="*/ 8729 h 89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431" h="893969">
                <a:moveTo>
                  <a:pt x="56" y="8729"/>
                </a:moveTo>
                <a:cubicBezTo>
                  <a:pt x="3418" y="75964"/>
                  <a:pt x="172626" y="724785"/>
                  <a:pt x="201761" y="835723"/>
                </a:cubicBezTo>
                <a:cubicBezTo>
                  <a:pt x="230896" y="946661"/>
                  <a:pt x="169264" y="665394"/>
                  <a:pt x="174867" y="674359"/>
                </a:cubicBezTo>
                <a:cubicBezTo>
                  <a:pt x="180470" y="683324"/>
                  <a:pt x="234258" y="929853"/>
                  <a:pt x="235379" y="889512"/>
                </a:cubicBezTo>
                <a:cubicBezTo>
                  <a:pt x="236500" y="849171"/>
                  <a:pt x="219691" y="584712"/>
                  <a:pt x="181591" y="432312"/>
                </a:cubicBezTo>
                <a:cubicBezTo>
                  <a:pt x="143491" y="279912"/>
                  <a:pt x="-3306" y="-58506"/>
                  <a:pt x="56" y="87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3A612CB5-C197-0E07-FA72-BB70893B4D8F}"/>
              </a:ext>
            </a:extLst>
          </p:cNvPr>
          <p:cNvSpPr/>
          <p:nvPr/>
        </p:nvSpPr>
        <p:spPr>
          <a:xfrm>
            <a:off x="4090075" y="659765"/>
            <a:ext cx="473117" cy="1631743"/>
          </a:xfrm>
          <a:custGeom>
            <a:avLst/>
            <a:gdLst>
              <a:gd name="connsiteX0" fmla="*/ 11 w 473117"/>
              <a:gd name="connsiteY0" fmla="*/ 7500 h 1631743"/>
              <a:gd name="connsiteX1" fmla="*/ 346001 w 473117"/>
              <a:gd name="connsiteY1" fmla="*/ 1107251 h 1631743"/>
              <a:gd name="connsiteX2" fmla="*/ 346001 w 473117"/>
              <a:gd name="connsiteY2" fmla="*/ 847759 h 1631743"/>
              <a:gd name="connsiteX3" fmla="*/ 469568 w 473117"/>
              <a:gd name="connsiteY3" fmla="*/ 1626235 h 1631743"/>
              <a:gd name="connsiteX4" fmla="*/ 432498 w 473117"/>
              <a:gd name="connsiteY4" fmla="*/ 1156678 h 1631743"/>
              <a:gd name="connsiteX5" fmla="*/ 358357 w 473117"/>
              <a:gd name="connsiteY5" fmla="*/ 427630 h 1631743"/>
              <a:gd name="connsiteX6" fmla="*/ 333644 w 473117"/>
              <a:gd name="connsiteY6" fmla="*/ 612981 h 1631743"/>
              <a:gd name="connsiteX7" fmla="*/ 11 w 473117"/>
              <a:gd name="connsiteY7" fmla="*/ 7500 h 163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117" h="1631743">
                <a:moveTo>
                  <a:pt x="11" y="7500"/>
                </a:moveTo>
                <a:cubicBezTo>
                  <a:pt x="2071" y="89878"/>
                  <a:pt x="288336" y="967208"/>
                  <a:pt x="346001" y="1107251"/>
                </a:cubicBezTo>
                <a:cubicBezTo>
                  <a:pt x="403666" y="1247294"/>
                  <a:pt x="325407" y="761262"/>
                  <a:pt x="346001" y="847759"/>
                </a:cubicBezTo>
                <a:cubicBezTo>
                  <a:pt x="366596" y="934256"/>
                  <a:pt x="455152" y="1574748"/>
                  <a:pt x="469568" y="1626235"/>
                </a:cubicBezTo>
                <a:cubicBezTo>
                  <a:pt x="483984" y="1677722"/>
                  <a:pt x="451033" y="1356445"/>
                  <a:pt x="432498" y="1156678"/>
                </a:cubicBezTo>
                <a:cubicBezTo>
                  <a:pt x="413963" y="956911"/>
                  <a:pt x="374833" y="518246"/>
                  <a:pt x="358357" y="427630"/>
                </a:cubicBezTo>
                <a:cubicBezTo>
                  <a:pt x="341881" y="337014"/>
                  <a:pt x="397487" y="678884"/>
                  <a:pt x="333644" y="612981"/>
                </a:cubicBezTo>
                <a:cubicBezTo>
                  <a:pt x="269801" y="547078"/>
                  <a:pt x="-2049" y="-74878"/>
                  <a:pt x="11" y="7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2A596600-3C25-C6DF-A4FB-7E7813C5F9E6}"/>
              </a:ext>
            </a:extLst>
          </p:cNvPr>
          <p:cNvSpPr/>
          <p:nvPr/>
        </p:nvSpPr>
        <p:spPr>
          <a:xfrm>
            <a:off x="4584192" y="729049"/>
            <a:ext cx="3497127" cy="1401458"/>
          </a:xfrm>
          <a:custGeom>
            <a:avLst/>
            <a:gdLst>
              <a:gd name="connsiteX0" fmla="*/ 3497127 w 3497127"/>
              <a:gd name="connsiteY0" fmla="*/ 0 h 1401458"/>
              <a:gd name="connsiteX1" fmla="*/ 1668327 w 3497127"/>
              <a:gd name="connsiteY1" fmla="*/ 766119 h 1401458"/>
              <a:gd name="connsiteX2" fmla="*/ 1248197 w 3497127"/>
              <a:gd name="connsiteY2" fmla="*/ 1322173 h 1401458"/>
              <a:gd name="connsiteX3" fmla="*/ 1025776 w 3497127"/>
              <a:gd name="connsiteY3" fmla="*/ 1396313 h 1401458"/>
              <a:gd name="connsiteX4" fmla="*/ 165 w 3497127"/>
              <a:gd name="connsiteY4" fmla="*/ 1309816 h 1401458"/>
              <a:gd name="connsiteX5" fmla="*/ 951635 w 3497127"/>
              <a:gd name="connsiteY5" fmla="*/ 1309816 h 1401458"/>
              <a:gd name="connsiteX6" fmla="*/ 1693040 w 3497127"/>
              <a:gd name="connsiteY6" fmla="*/ 580767 h 1401458"/>
              <a:gd name="connsiteX7" fmla="*/ 2520943 w 3497127"/>
              <a:gd name="connsiteY7" fmla="*/ 308919 h 1401458"/>
              <a:gd name="connsiteX8" fmla="*/ 1989603 w 3497127"/>
              <a:gd name="connsiteY8" fmla="*/ 481913 h 1401458"/>
              <a:gd name="connsiteX9" fmla="*/ 3497127 w 3497127"/>
              <a:gd name="connsiteY9" fmla="*/ 0 h 140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7127" h="1401458">
                <a:moveTo>
                  <a:pt x="3497127" y="0"/>
                </a:moveTo>
                <a:cubicBezTo>
                  <a:pt x="2770138" y="272878"/>
                  <a:pt x="2043149" y="545757"/>
                  <a:pt x="1668327" y="766119"/>
                </a:cubicBezTo>
                <a:cubicBezTo>
                  <a:pt x="1293505" y="986481"/>
                  <a:pt x="1355289" y="1217141"/>
                  <a:pt x="1248197" y="1322173"/>
                </a:cubicBezTo>
                <a:cubicBezTo>
                  <a:pt x="1141105" y="1427205"/>
                  <a:pt x="1233781" y="1398372"/>
                  <a:pt x="1025776" y="1396313"/>
                </a:cubicBezTo>
                <a:cubicBezTo>
                  <a:pt x="817771" y="1394254"/>
                  <a:pt x="12522" y="1324232"/>
                  <a:pt x="165" y="1309816"/>
                </a:cubicBezTo>
                <a:cubicBezTo>
                  <a:pt x="-12192" y="1295400"/>
                  <a:pt x="669489" y="1431324"/>
                  <a:pt x="951635" y="1309816"/>
                </a:cubicBezTo>
                <a:cubicBezTo>
                  <a:pt x="1233781" y="1188308"/>
                  <a:pt x="1431489" y="747583"/>
                  <a:pt x="1693040" y="580767"/>
                </a:cubicBezTo>
                <a:cubicBezTo>
                  <a:pt x="1954591" y="413951"/>
                  <a:pt x="2520943" y="308919"/>
                  <a:pt x="2520943" y="308919"/>
                </a:cubicBezTo>
                <a:lnTo>
                  <a:pt x="1989603" y="481913"/>
                </a:lnTo>
                <a:lnTo>
                  <a:pt x="349712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6B5DB412-F221-D5B6-5907-8E232D0FE4C4}"/>
              </a:ext>
            </a:extLst>
          </p:cNvPr>
          <p:cNvSpPr/>
          <p:nvPr/>
        </p:nvSpPr>
        <p:spPr>
          <a:xfrm>
            <a:off x="901891" y="2706124"/>
            <a:ext cx="926934" cy="1174176"/>
          </a:xfrm>
          <a:custGeom>
            <a:avLst/>
            <a:gdLst>
              <a:gd name="connsiteX0" fmla="*/ 152 w 926934"/>
              <a:gd name="connsiteY0" fmla="*/ 1173898 h 1174176"/>
              <a:gd name="connsiteX1" fmla="*/ 469709 w 926934"/>
              <a:gd name="connsiteY1" fmla="*/ 988546 h 1174176"/>
              <a:gd name="connsiteX2" fmla="*/ 902195 w 926934"/>
              <a:gd name="connsiteY2" fmla="*/ 1075044 h 1174176"/>
              <a:gd name="connsiteX3" fmla="*/ 803341 w 926934"/>
              <a:gd name="connsiteY3" fmla="*/ 864979 h 1174176"/>
              <a:gd name="connsiteX4" fmla="*/ 926909 w 926934"/>
              <a:gd name="connsiteY4" fmla="*/ 605487 h 1174176"/>
              <a:gd name="connsiteX5" fmla="*/ 790985 w 926934"/>
              <a:gd name="connsiteY5" fmla="*/ 6 h 1174176"/>
              <a:gd name="connsiteX6" fmla="*/ 914552 w 926934"/>
              <a:gd name="connsiteY6" fmla="*/ 593130 h 1174176"/>
              <a:gd name="connsiteX7" fmla="*/ 704487 w 926934"/>
              <a:gd name="connsiteY7" fmla="*/ 803195 h 1174176"/>
              <a:gd name="connsiteX8" fmla="*/ 519136 w 926934"/>
              <a:gd name="connsiteY8" fmla="*/ 939119 h 1174176"/>
              <a:gd name="connsiteX9" fmla="*/ 152 w 926934"/>
              <a:gd name="connsiteY9" fmla="*/ 1173898 h 117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6934" h="1174176">
                <a:moveTo>
                  <a:pt x="152" y="1173898"/>
                </a:moveTo>
                <a:cubicBezTo>
                  <a:pt x="-8086" y="1182136"/>
                  <a:pt x="319369" y="1005022"/>
                  <a:pt x="469709" y="988546"/>
                </a:cubicBezTo>
                <a:cubicBezTo>
                  <a:pt x="620050" y="972070"/>
                  <a:pt x="846590" y="1095638"/>
                  <a:pt x="902195" y="1075044"/>
                </a:cubicBezTo>
                <a:cubicBezTo>
                  <a:pt x="957800" y="1054449"/>
                  <a:pt x="799222" y="943238"/>
                  <a:pt x="803341" y="864979"/>
                </a:cubicBezTo>
                <a:cubicBezTo>
                  <a:pt x="807460" y="786720"/>
                  <a:pt x="928968" y="749649"/>
                  <a:pt x="926909" y="605487"/>
                </a:cubicBezTo>
                <a:cubicBezTo>
                  <a:pt x="924850" y="461325"/>
                  <a:pt x="793044" y="2065"/>
                  <a:pt x="790985" y="6"/>
                </a:cubicBezTo>
                <a:cubicBezTo>
                  <a:pt x="788926" y="-2053"/>
                  <a:pt x="928968" y="459265"/>
                  <a:pt x="914552" y="593130"/>
                </a:cubicBezTo>
                <a:cubicBezTo>
                  <a:pt x="900136" y="726995"/>
                  <a:pt x="770390" y="745530"/>
                  <a:pt x="704487" y="803195"/>
                </a:cubicBezTo>
                <a:cubicBezTo>
                  <a:pt x="638584" y="860860"/>
                  <a:pt x="632406" y="881454"/>
                  <a:pt x="519136" y="939119"/>
                </a:cubicBezTo>
                <a:cubicBezTo>
                  <a:pt x="405866" y="996784"/>
                  <a:pt x="8390" y="1165660"/>
                  <a:pt x="152" y="11738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DD052862-9FD2-A02B-9A7D-21F401AFBDED}"/>
              </a:ext>
            </a:extLst>
          </p:cNvPr>
          <p:cNvSpPr/>
          <p:nvPr/>
        </p:nvSpPr>
        <p:spPr>
          <a:xfrm>
            <a:off x="5906530" y="4941821"/>
            <a:ext cx="1140119" cy="191188"/>
          </a:xfrm>
          <a:custGeom>
            <a:avLst/>
            <a:gdLst>
              <a:gd name="connsiteX0" fmla="*/ 0 w 1140119"/>
              <a:gd name="connsiteY0" fmla="*/ 124449 h 191188"/>
              <a:gd name="connsiteX1" fmla="*/ 370702 w 1140119"/>
              <a:gd name="connsiteY1" fmla="*/ 13238 h 191188"/>
              <a:gd name="connsiteX2" fmla="*/ 840259 w 1140119"/>
              <a:gd name="connsiteY2" fmla="*/ 112093 h 191188"/>
              <a:gd name="connsiteX3" fmla="*/ 778475 w 1140119"/>
              <a:gd name="connsiteY3" fmla="*/ 882 h 191188"/>
              <a:gd name="connsiteX4" fmla="*/ 1124465 w 1140119"/>
              <a:gd name="connsiteY4" fmla="*/ 186233 h 191188"/>
              <a:gd name="connsiteX5" fmla="*/ 1050324 w 1140119"/>
              <a:gd name="connsiteY5" fmla="*/ 136806 h 191188"/>
              <a:gd name="connsiteX6" fmla="*/ 778475 w 1140119"/>
              <a:gd name="connsiteY6" fmla="*/ 124449 h 191188"/>
              <a:gd name="connsiteX7" fmla="*/ 0 w 1140119"/>
              <a:gd name="connsiteY7" fmla="*/ 124449 h 19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0119" h="191188">
                <a:moveTo>
                  <a:pt x="0" y="124449"/>
                </a:moveTo>
                <a:cubicBezTo>
                  <a:pt x="115329" y="69873"/>
                  <a:pt x="230659" y="15297"/>
                  <a:pt x="370702" y="13238"/>
                </a:cubicBezTo>
                <a:cubicBezTo>
                  <a:pt x="510745" y="11179"/>
                  <a:pt x="772297" y="114152"/>
                  <a:pt x="840259" y="112093"/>
                </a:cubicBezTo>
                <a:cubicBezTo>
                  <a:pt x="908221" y="110034"/>
                  <a:pt x="731107" y="-11475"/>
                  <a:pt x="778475" y="882"/>
                </a:cubicBezTo>
                <a:cubicBezTo>
                  <a:pt x="825843" y="13239"/>
                  <a:pt x="1124465" y="186233"/>
                  <a:pt x="1124465" y="186233"/>
                </a:cubicBezTo>
                <a:cubicBezTo>
                  <a:pt x="1169773" y="208887"/>
                  <a:pt x="1107989" y="147103"/>
                  <a:pt x="1050324" y="136806"/>
                </a:cubicBezTo>
                <a:cubicBezTo>
                  <a:pt x="992659" y="126509"/>
                  <a:pt x="778475" y="124449"/>
                  <a:pt x="778475" y="124449"/>
                </a:cubicBezTo>
                <a:lnTo>
                  <a:pt x="0" y="124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21B092AD-34E2-48C1-7D41-E9872543EFA1}"/>
              </a:ext>
            </a:extLst>
          </p:cNvPr>
          <p:cNvSpPr/>
          <p:nvPr/>
        </p:nvSpPr>
        <p:spPr>
          <a:xfrm>
            <a:off x="5424219" y="4571855"/>
            <a:ext cx="359797" cy="305935"/>
          </a:xfrm>
          <a:custGeom>
            <a:avLst/>
            <a:gdLst>
              <a:gd name="connsiteX0" fmla="*/ 6425 w 359797"/>
              <a:gd name="connsiteY0" fmla="*/ 145 h 305935"/>
              <a:gd name="connsiteX1" fmla="*/ 168118 w 359797"/>
              <a:gd name="connsiteY1" fmla="*/ 150686 h 305935"/>
              <a:gd name="connsiteX2" fmla="*/ 156966 w 359797"/>
              <a:gd name="connsiteY2" fmla="*/ 122808 h 305935"/>
              <a:gd name="connsiteX3" fmla="*/ 357688 w 359797"/>
              <a:gd name="connsiteY3" fmla="*/ 290077 h 305935"/>
              <a:gd name="connsiteX4" fmla="*/ 257327 w 359797"/>
              <a:gd name="connsiteY4" fmla="*/ 284501 h 305935"/>
              <a:gd name="connsiteX5" fmla="*/ 179269 w 359797"/>
              <a:gd name="connsiteY5" fmla="*/ 161838 h 305935"/>
              <a:gd name="connsiteX6" fmla="*/ 45454 w 359797"/>
              <a:gd name="connsiteY6" fmla="*/ 184140 h 305935"/>
              <a:gd name="connsiteX7" fmla="*/ 6425 w 359797"/>
              <a:gd name="connsiteY7" fmla="*/ 145 h 30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797" h="305935">
                <a:moveTo>
                  <a:pt x="6425" y="145"/>
                </a:moveTo>
                <a:cubicBezTo>
                  <a:pt x="26869" y="-5431"/>
                  <a:pt x="168118" y="150686"/>
                  <a:pt x="168118" y="150686"/>
                </a:cubicBezTo>
                <a:cubicBezTo>
                  <a:pt x="193208" y="171130"/>
                  <a:pt x="125371" y="99576"/>
                  <a:pt x="156966" y="122808"/>
                </a:cubicBezTo>
                <a:cubicBezTo>
                  <a:pt x="188561" y="146040"/>
                  <a:pt x="340961" y="263128"/>
                  <a:pt x="357688" y="290077"/>
                </a:cubicBezTo>
                <a:cubicBezTo>
                  <a:pt x="374415" y="317026"/>
                  <a:pt x="287063" y="305874"/>
                  <a:pt x="257327" y="284501"/>
                </a:cubicBezTo>
                <a:cubicBezTo>
                  <a:pt x="227591" y="263128"/>
                  <a:pt x="214581" y="178565"/>
                  <a:pt x="179269" y="161838"/>
                </a:cubicBezTo>
                <a:cubicBezTo>
                  <a:pt x="143957" y="145111"/>
                  <a:pt x="72403" y="205513"/>
                  <a:pt x="45454" y="184140"/>
                </a:cubicBezTo>
                <a:cubicBezTo>
                  <a:pt x="18505" y="162767"/>
                  <a:pt x="-14019" y="5721"/>
                  <a:pt x="6425" y="1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B99006E1-CD24-D290-B66F-AFE35FE6C13A}"/>
              </a:ext>
            </a:extLst>
          </p:cNvPr>
          <p:cNvSpPr/>
          <p:nvPr/>
        </p:nvSpPr>
        <p:spPr>
          <a:xfrm>
            <a:off x="6533788" y="4953107"/>
            <a:ext cx="608591" cy="282813"/>
          </a:xfrm>
          <a:custGeom>
            <a:avLst/>
            <a:gdLst>
              <a:gd name="connsiteX0" fmla="*/ 827 w 608591"/>
              <a:gd name="connsiteY0" fmla="*/ 3610 h 282813"/>
              <a:gd name="connsiteX1" fmla="*/ 106763 w 608591"/>
              <a:gd name="connsiteY1" fmla="*/ 204332 h 282813"/>
              <a:gd name="connsiteX2" fmla="*/ 173671 w 608591"/>
              <a:gd name="connsiteY2" fmla="*/ 120698 h 282813"/>
              <a:gd name="connsiteX3" fmla="*/ 173671 w 608591"/>
              <a:gd name="connsiteY3" fmla="*/ 226634 h 282813"/>
              <a:gd name="connsiteX4" fmla="*/ 301910 w 608591"/>
              <a:gd name="connsiteY4" fmla="*/ 159727 h 282813"/>
              <a:gd name="connsiteX5" fmla="*/ 435724 w 608591"/>
              <a:gd name="connsiteY5" fmla="*/ 260088 h 282813"/>
              <a:gd name="connsiteX6" fmla="*/ 474753 w 608591"/>
              <a:gd name="connsiteY6" fmla="*/ 282391 h 282813"/>
              <a:gd name="connsiteX7" fmla="*/ 608568 w 608591"/>
              <a:gd name="connsiteY7" fmla="*/ 248937 h 282813"/>
              <a:gd name="connsiteX8" fmla="*/ 463602 w 608591"/>
              <a:gd name="connsiteY8" fmla="*/ 143000 h 282813"/>
              <a:gd name="connsiteX9" fmla="*/ 352090 w 608591"/>
              <a:gd name="connsiteY9" fmla="*/ 109547 h 282813"/>
              <a:gd name="connsiteX10" fmla="*/ 168095 w 608591"/>
              <a:gd name="connsiteY10" fmla="*/ 76093 h 282813"/>
              <a:gd name="connsiteX11" fmla="*/ 827 w 608591"/>
              <a:gd name="connsiteY11" fmla="*/ 3610 h 28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8591" h="282813">
                <a:moveTo>
                  <a:pt x="827" y="3610"/>
                </a:moveTo>
                <a:cubicBezTo>
                  <a:pt x="-9395" y="24983"/>
                  <a:pt x="77956" y="184817"/>
                  <a:pt x="106763" y="204332"/>
                </a:cubicBezTo>
                <a:cubicBezTo>
                  <a:pt x="135570" y="223847"/>
                  <a:pt x="162520" y="116981"/>
                  <a:pt x="173671" y="120698"/>
                </a:cubicBezTo>
                <a:cubicBezTo>
                  <a:pt x="184822" y="124415"/>
                  <a:pt x="152298" y="220129"/>
                  <a:pt x="173671" y="226634"/>
                </a:cubicBezTo>
                <a:cubicBezTo>
                  <a:pt x="195044" y="233139"/>
                  <a:pt x="258235" y="154151"/>
                  <a:pt x="301910" y="159727"/>
                </a:cubicBezTo>
                <a:cubicBezTo>
                  <a:pt x="345585" y="165303"/>
                  <a:pt x="406917" y="239644"/>
                  <a:pt x="435724" y="260088"/>
                </a:cubicBezTo>
                <a:cubicBezTo>
                  <a:pt x="464531" y="280532"/>
                  <a:pt x="445946" y="284250"/>
                  <a:pt x="474753" y="282391"/>
                </a:cubicBezTo>
                <a:cubicBezTo>
                  <a:pt x="503560" y="280533"/>
                  <a:pt x="610426" y="272169"/>
                  <a:pt x="608568" y="248937"/>
                </a:cubicBezTo>
                <a:cubicBezTo>
                  <a:pt x="606710" y="225705"/>
                  <a:pt x="506348" y="166232"/>
                  <a:pt x="463602" y="143000"/>
                </a:cubicBezTo>
                <a:cubicBezTo>
                  <a:pt x="420856" y="119768"/>
                  <a:pt x="401341" y="120698"/>
                  <a:pt x="352090" y="109547"/>
                </a:cubicBezTo>
                <a:cubicBezTo>
                  <a:pt x="302839" y="98396"/>
                  <a:pt x="221063" y="90032"/>
                  <a:pt x="168095" y="76093"/>
                </a:cubicBezTo>
                <a:cubicBezTo>
                  <a:pt x="115127" y="62154"/>
                  <a:pt x="11049" y="-17763"/>
                  <a:pt x="827" y="36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7F48FC57-052E-8F97-1E2A-1FC5EB45F99E}"/>
              </a:ext>
            </a:extLst>
          </p:cNvPr>
          <p:cNvSpPr/>
          <p:nvPr/>
        </p:nvSpPr>
        <p:spPr>
          <a:xfrm>
            <a:off x="5597286" y="4103551"/>
            <a:ext cx="320159" cy="196740"/>
          </a:xfrm>
          <a:custGeom>
            <a:avLst/>
            <a:gdLst>
              <a:gd name="connsiteX0" fmla="*/ 626 w 320159"/>
              <a:gd name="connsiteY0" fmla="*/ 98 h 196740"/>
              <a:gd name="connsiteX1" fmla="*/ 167894 w 320159"/>
              <a:gd name="connsiteY1" fmla="*/ 150639 h 196740"/>
              <a:gd name="connsiteX2" fmla="*/ 78685 w 320159"/>
              <a:gd name="connsiteY2" fmla="*/ 172942 h 196740"/>
              <a:gd name="connsiteX3" fmla="*/ 312860 w 320159"/>
              <a:gd name="connsiteY3" fmla="*/ 195244 h 196740"/>
              <a:gd name="connsiteX4" fmla="*/ 240377 w 320159"/>
              <a:gd name="connsiteY4" fmla="*/ 128337 h 196740"/>
              <a:gd name="connsiteX5" fmla="*/ 626 w 320159"/>
              <a:gd name="connsiteY5" fmla="*/ 98 h 19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159" h="196740">
                <a:moveTo>
                  <a:pt x="626" y="98"/>
                </a:moveTo>
                <a:cubicBezTo>
                  <a:pt x="-11454" y="3815"/>
                  <a:pt x="154884" y="121832"/>
                  <a:pt x="167894" y="150639"/>
                </a:cubicBezTo>
                <a:cubicBezTo>
                  <a:pt x="180904" y="179446"/>
                  <a:pt x="54524" y="165508"/>
                  <a:pt x="78685" y="172942"/>
                </a:cubicBezTo>
                <a:cubicBezTo>
                  <a:pt x="102846" y="180376"/>
                  <a:pt x="285911" y="202678"/>
                  <a:pt x="312860" y="195244"/>
                </a:cubicBezTo>
                <a:cubicBezTo>
                  <a:pt x="339809" y="187810"/>
                  <a:pt x="286840" y="158074"/>
                  <a:pt x="240377" y="128337"/>
                </a:cubicBezTo>
                <a:cubicBezTo>
                  <a:pt x="193914" y="98601"/>
                  <a:pt x="12706" y="-3619"/>
                  <a:pt x="626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2AB40E0-5F73-181A-BF30-6BBB9BC49368}"/>
              </a:ext>
            </a:extLst>
          </p:cNvPr>
          <p:cNvSpPr/>
          <p:nvPr/>
        </p:nvSpPr>
        <p:spPr>
          <a:xfrm>
            <a:off x="5486313" y="4141808"/>
            <a:ext cx="67011" cy="130594"/>
          </a:xfrm>
          <a:custGeom>
            <a:avLst/>
            <a:gdLst>
              <a:gd name="connsiteX0" fmla="*/ 87 w 67011"/>
              <a:gd name="connsiteY0" fmla="*/ 870 h 130594"/>
              <a:gd name="connsiteX1" fmla="*/ 16814 w 67011"/>
              <a:gd name="connsiteY1" fmla="*/ 73353 h 130594"/>
              <a:gd name="connsiteX2" fmla="*/ 66994 w 67011"/>
              <a:gd name="connsiteY2" fmla="*/ 84504 h 130594"/>
              <a:gd name="connsiteX3" fmla="*/ 22389 w 67011"/>
              <a:gd name="connsiteY3" fmla="*/ 129109 h 130594"/>
              <a:gd name="connsiteX4" fmla="*/ 87 w 67011"/>
              <a:gd name="connsiteY4" fmla="*/ 870 h 1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11" h="130594">
                <a:moveTo>
                  <a:pt x="87" y="870"/>
                </a:moveTo>
                <a:cubicBezTo>
                  <a:pt x="-842" y="-8423"/>
                  <a:pt x="5663" y="59414"/>
                  <a:pt x="16814" y="73353"/>
                </a:cubicBezTo>
                <a:cubicBezTo>
                  <a:pt x="27965" y="87292"/>
                  <a:pt x="66065" y="75211"/>
                  <a:pt x="66994" y="84504"/>
                </a:cubicBezTo>
                <a:cubicBezTo>
                  <a:pt x="67923" y="93797"/>
                  <a:pt x="31682" y="139331"/>
                  <a:pt x="22389" y="129109"/>
                </a:cubicBezTo>
                <a:cubicBezTo>
                  <a:pt x="13096" y="118887"/>
                  <a:pt x="1016" y="10163"/>
                  <a:pt x="87" y="8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A0EF7D7C-47E5-42D2-E9B5-47165BA29D79}"/>
              </a:ext>
            </a:extLst>
          </p:cNvPr>
          <p:cNvSpPr/>
          <p:nvPr/>
        </p:nvSpPr>
        <p:spPr>
          <a:xfrm>
            <a:off x="6171674" y="4136355"/>
            <a:ext cx="114983" cy="202296"/>
          </a:xfrm>
          <a:custGeom>
            <a:avLst/>
            <a:gdLst>
              <a:gd name="connsiteX0" fmla="*/ 526 w 114983"/>
              <a:gd name="connsiteY0" fmla="*/ 747 h 202296"/>
              <a:gd name="connsiteX1" fmla="*/ 56282 w 114983"/>
              <a:gd name="connsiteY1" fmla="*/ 101108 h 202296"/>
              <a:gd name="connsiteX2" fmla="*/ 39555 w 114983"/>
              <a:gd name="connsiteY2" fmla="*/ 201469 h 202296"/>
              <a:gd name="connsiteX3" fmla="*/ 56282 w 114983"/>
              <a:gd name="connsiteY3" fmla="*/ 145713 h 202296"/>
              <a:gd name="connsiteX4" fmla="*/ 112038 w 114983"/>
              <a:gd name="connsiteY4" fmla="*/ 89957 h 202296"/>
              <a:gd name="connsiteX5" fmla="*/ 95311 w 114983"/>
              <a:gd name="connsiteY5" fmla="*/ 56504 h 202296"/>
              <a:gd name="connsiteX6" fmla="*/ 526 w 114983"/>
              <a:gd name="connsiteY6" fmla="*/ 747 h 20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83" h="202296">
                <a:moveTo>
                  <a:pt x="526" y="747"/>
                </a:moveTo>
                <a:cubicBezTo>
                  <a:pt x="-5979" y="8181"/>
                  <a:pt x="49777" y="67654"/>
                  <a:pt x="56282" y="101108"/>
                </a:cubicBezTo>
                <a:cubicBezTo>
                  <a:pt x="62787" y="134562"/>
                  <a:pt x="39555" y="194035"/>
                  <a:pt x="39555" y="201469"/>
                </a:cubicBezTo>
                <a:cubicBezTo>
                  <a:pt x="39555" y="208903"/>
                  <a:pt x="44202" y="164298"/>
                  <a:pt x="56282" y="145713"/>
                </a:cubicBezTo>
                <a:cubicBezTo>
                  <a:pt x="68362" y="127128"/>
                  <a:pt x="112038" y="89957"/>
                  <a:pt x="112038" y="89957"/>
                </a:cubicBezTo>
                <a:cubicBezTo>
                  <a:pt x="118543" y="75089"/>
                  <a:pt x="114826" y="69514"/>
                  <a:pt x="95311" y="56504"/>
                </a:cubicBezTo>
                <a:cubicBezTo>
                  <a:pt x="75796" y="43494"/>
                  <a:pt x="7031" y="-6687"/>
                  <a:pt x="526" y="747"/>
                </a:cubicBezTo>
                <a:close/>
              </a:path>
            </a:pathLst>
          </a:custGeom>
          <a:solidFill>
            <a:srgbClr val="FF7E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F702914C-5505-14C0-6EB4-E56984CDA488}"/>
              </a:ext>
            </a:extLst>
          </p:cNvPr>
          <p:cNvSpPr/>
          <p:nvPr/>
        </p:nvSpPr>
        <p:spPr>
          <a:xfrm>
            <a:off x="6205135" y="4131527"/>
            <a:ext cx="97758" cy="156599"/>
          </a:xfrm>
          <a:custGeom>
            <a:avLst/>
            <a:gdLst>
              <a:gd name="connsiteX0" fmla="*/ 519 w 97758"/>
              <a:gd name="connsiteY0" fmla="*/ 0 h 156599"/>
              <a:gd name="connsiteX1" fmla="*/ 56275 w 97758"/>
              <a:gd name="connsiteY1" fmla="*/ 83634 h 156599"/>
              <a:gd name="connsiteX2" fmla="*/ 33972 w 97758"/>
              <a:gd name="connsiteY2" fmla="*/ 156117 h 156599"/>
              <a:gd name="connsiteX3" fmla="*/ 78577 w 97758"/>
              <a:gd name="connsiteY3" fmla="*/ 117088 h 156599"/>
              <a:gd name="connsiteX4" fmla="*/ 95304 w 97758"/>
              <a:gd name="connsiteY4" fmla="*/ 83634 h 156599"/>
              <a:gd name="connsiteX5" fmla="*/ 519 w 97758"/>
              <a:gd name="connsiteY5" fmla="*/ 0 h 15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758" h="156599">
                <a:moveTo>
                  <a:pt x="519" y="0"/>
                </a:moveTo>
                <a:cubicBezTo>
                  <a:pt x="-5986" y="0"/>
                  <a:pt x="50699" y="57614"/>
                  <a:pt x="56275" y="83634"/>
                </a:cubicBezTo>
                <a:cubicBezTo>
                  <a:pt x="61851" y="109654"/>
                  <a:pt x="30255" y="150541"/>
                  <a:pt x="33972" y="156117"/>
                </a:cubicBezTo>
                <a:cubicBezTo>
                  <a:pt x="37689" y="161693"/>
                  <a:pt x="78577" y="117088"/>
                  <a:pt x="78577" y="117088"/>
                </a:cubicBezTo>
                <a:cubicBezTo>
                  <a:pt x="88799" y="105007"/>
                  <a:pt x="103667" y="99432"/>
                  <a:pt x="95304" y="83634"/>
                </a:cubicBezTo>
                <a:cubicBezTo>
                  <a:pt x="86941" y="67836"/>
                  <a:pt x="7024" y="0"/>
                  <a:pt x="5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C4201FB4-718A-4549-A716-910AB4412F3C}"/>
              </a:ext>
            </a:extLst>
          </p:cNvPr>
          <p:cNvSpPr/>
          <p:nvPr/>
        </p:nvSpPr>
        <p:spPr>
          <a:xfrm>
            <a:off x="5775737" y="4505086"/>
            <a:ext cx="1031638" cy="170494"/>
          </a:xfrm>
          <a:custGeom>
            <a:avLst/>
            <a:gdLst>
              <a:gd name="connsiteX0" fmla="*/ 251497 w 1031638"/>
              <a:gd name="connsiteY0" fmla="*/ 7 h 170494"/>
              <a:gd name="connsiteX1" fmla="*/ 139985 w 1031638"/>
              <a:gd name="connsiteY1" fmla="*/ 100368 h 170494"/>
              <a:gd name="connsiteX2" fmla="*/ 413190 w 1031638"/>
              <a:gd name="connsiteY2" fmla="*/ 111519 h 170494"/>
              <a:gd name="connsiteX3" fmla="*/ 368585 w 1031638"/>
              <a:gd name="connsiteY3" fmla="*/ 144973 h 170494"/>
              <a:gd name="connsiteX4" fmla="*/ 1020931 w 1031638"/>
              <a:gd name="connsiteY4" fmla="*/ 133821 h 170494"/>
              <a:gd name="connsiteX5" fmla="*/ 736575 w 1031638"/>
              <a:gd name="connsiteY5" fmla="*/ 167275 h 170494"/>
              <a:gd name="connsiteX6" fmla="*/ 245922 w 1031638"/>
              <a:gd name="connsiteY6" fmla="*/ 167275 h 170494"/>
              <a:gd name="connsiteX7" fmla="*/ 595 w 1031638"/>
              <a:gd name="connsiteY7" fmla="*/ 150548 h 170494"/>
              <a:gd name="connsiteX8" fmla="*/ 179014 w 1031638"/>
              <a:gd name="connsiteY8" fmla="*/ 105943 h 170494"/>
              <a:gd name="connsiteX9" fmla="*/ 251497 w 1031638"/>
              <a:gd name="connsiteY9" fmla="*/ 7 h 17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1638" h="170494">
                <a:moveTo>
                  <a:pt x="251497" y="7"/>
                </a:moveTo>
                <a:cubicBezTo>
                  <a:pt x="244992" y="-922"/>
                  <a:pt x="113036" y="81783"/>
                  <a:pt x="139985" y="100368"/>
                </a:cubicBezTo>
                <a:cubicBezTo>
                  <a:pt x="166934" y="118953"/>
                  <a:pt x="375090" y="104085"/>
                  <a:pt x="413190" y="111519"/>
                </a:cubicBezTo>
                <a:cubicBezTo>
                  <a:pt x="451290" y="118953"/>
                  <a:pt x="267295" y="141256"/>
                  <a:pt x="368585" y="144973"/>
                </a:cubicBezTo>
                <a:cubicBezTo>
                  <a:pt x="469875" y="148690"/>
                  <a:pt x="959599" y="130104"/>
                  <a:pt x="1020931" y="133821"/>
                </a:cubicBezTo>
                <a:cubicBezTo>
                  <a:pt x="1082263" y="137538"/>
                  <a:pt x="865743" y="161699"/>
                  <a:pt x="736575" y="167275"/>
                </a:cubicBezTo>
                <a:cubicBezTo>
                  <a:pt x="607407" y="172851"/>
                  <a:pt x="368585" y="170063"/>
                  <a:pt x="245922" y="167275"/>
                </a:cubicBezTo>
                <a:cubicBezTo>
                  <a:pt x="123259" y="164487"/>
                  <a:pt x="11746" y="160770"/>
                  <a:pt x="595" y="150548"/>
                </a:cubicBezTo>
                <a:cubicBezTo>
                  <a:pt x="-10556" y="140326"/>
                  <a:pt x="138126" y="128245"/>
                  <a:pt x="179014" y="105943"/>
                </a:cubicBezTo>
                <a:cubicBezTo>
                  <a:pt x="219902" y="83641"/>
                  <a:pt x="258002" y="936"/>
                  <a:pt x="251497" y="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706E8213-F993-F0E8-0F89-129E9B0550D9}"/>
              </a:ext>
            </a:extLst>
          </p:cNvPr>
          <p:cNvSpPr/>
          <p:nvPr/>
        </p:nvSpPr>
        <p:spPr>
          <a:xfrm>
            <a:off x="4849639" y="1759115"/>
            <a:ext cx="915889" cy="1631056"/>
          </a:xfrm>
          <a:custGeom>
            <a:avLst/>
            <a:gdLst>
              <a:gd name="connsiteX0" fmla="*/ 1141 w 915889"/>
              <a:gd name="connsiteY0" fmla="*/ 2778 h 1631056"/>
              <a:gd name="connsiteX1" fmla="*/ 631185 w 915889"/>
              <a:gd name="connsiteY1" fmla="*/ 1223836 h 1631056"/>
              <a:gd name="connsiteX2" fmla="*/ 647912 w 915889"/>
              <a:gd name="connsiteY2" fmla="*/ 1006387 h 1631056"/>
              <a:gd name="connsiteX3" fmla="*/ 915541 w 915889"/>
              <a:gd name="connsiteY3" fmla="*/ 1630856 h 1631056"/>
              <a:gd name="connsiteX4" fmla="*/ 698093 w 915889"/>
              <a:gd name="connsiteY4" fmla="*/ 1067719 h 1631056"/>
              <a:gd name="connsiteX5" fmla="*/ 424888 w 915889"/>
              <a:gd name="connsiteY5" fmla="*/ 493431 h 1631056"/>
              <a:gd name="connsiteX6" fmla="*/ 475068 w 915889"/>
              <a:gd name="connsiteY6" fmla="*/ 878148 h 1631056"/>
              <a:gd name="connsiteX7" fmla="*/ 1141 w 915889"/>
              <a:gd name="connsiteY7" fmla="*/ 2778 h 163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889" h="1631056">
                <a:moveTo>
                  <a:pt x="1141" y="2778"/>
                </a:moveTo>
                <a:cubicBezTo>
                  <a:pt x="27161" y="60393"/>
                  <a:pt x="523390" y="1056568"/>
                  <a:pt x="631185" y="1223836"/>
                </a:cubicBezTo>
                <a:cubicBezTo>
                  <a:pt x="738980" y="1391104"/>
                  <a:pt x="600519" y="938550"/>
                  <a:pt x="647912" y="1006387"/>
                </a:cubicBezTo>
                <a:cubicBezTo>
                  <a:pt x="695305" y="1074224"/>
                  <a:pt x="907178" y="1620634"/>
                  <a:pt x="915541" y="1630856"/>
                </a:cubicBezTo>
                <a:cubicBezTo>
                  <a:pt x="923905" y="1641078"/>
                  <a:pt x="779868" y="1257290"/>
                  <a:pt x="698093" y="1067719"/>
                </a:cubicBezTo>
                <a:cubicBezTo>
                  <a:pt x="616318" y="878148"/>
                  <a:pt x="462059" y="525026"/>
                  <a:pt x="424888" y="493431"/>
                </a:cubicBezTo>
                <a:cubicBezTo>
                  <a:pt x="387717" y="461836"/>
                  <a:pt x="548480" y="954348"/>
                  <a:pt x="475068" y="878148"/>
                </a:cubicBezTo>
                <a:cubicBezTo>
                  <a:pt x="401656" y="801948"/>
                  <a:pt x="-24879" y="-54837"/>
                  <a:pt x="1141" y="27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72BD6707-44EB-5106-F3A5-E72BD480CC52}"/>
              </a:ext>
            </a:extLst>
          </p:cNvPr>
          <p:cNvSpPr/>
          <p:nvPr/>
        </p:nvSpPr>
        <p:spPr>
          <a:xfrm>
            <a:off x="4046425" y="2063466"/>
            <a:ext cx="1889067" cy="1755426"/>
          </a:xfrm>
          <a:custGeom>
            <a:avLst/>
            <a:gdLst>
              <a:gd name="connsiteX0" fmla="*/ 34921 w 1889067"/>
              <a:gd name="connsiteY0" fmla="*/ 32963 h 1755426"/>
              <a:gd name="connsiteX1" fmla="*/ 196614 w 1889067"/>
              <a:gd name="connsiteY1" fmla="*/ 166778 h 1755426"/>
              <a:gd name="connsiteX2" fmla="*/ 1361916 w 1889067"/>
              <a:gd name="connsiteY2" fmla="*/ 1254022 h 1755426"/>
              <a:gd name="connsiteX3" fmla="*/ 1350765 w 1889067"/>
              <a:gd name="connsiteY3" fmla="*/ 1270749 h 1755426"/>
              <a:gd name="connsiteX4" fmla="*/ 1886024 w 1889067"/>
              <a:gd name="connsiteY4" fmla="*/ 1750251 h 1755426"/>
              <a:gd name="connsiteX5" fmla="*/ 1529185 w 1889067"/>
              <a:gd name="connsiteY5" fmla="*/ 1471471 h 1755426"/>
              <a:gd name="connsiteX6" fmla="*/ 726297 w 1889067"/>
              <a:gd name="connsiteY6" fmla="*/ 674158 h 1755426"/>
              <a:gd name="connsiteX7" fmla="*/ 570180 w 1889067"/>
              <a:gd name="connsiteY7" fmla="*/ 462285 h 1755426"/>
              <a:gd name="connsiteX8" fmla="*/ 34921 w 1889067"/>
              <a:gd name="connsiteY8" fmla="*/ 32963 h 175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9067" h="1755426">
                <a:moveTo>
                  <a:pt x="34921" y="32963"/>
                </a:moveTo>
                <a:cubicBezTo>
                  <a:pt x="-27340" y="-16288"/>
                  <a:pt x="-24552" y="-36732"/>
                  <a:pt x="196614" y="166778"/>
                </a:cubicBezTo>
                <a:cubicBezTo>
                  <a:pt x="417780" y="370288"/>
                  <a:pt x="1169558" y="1070027"/>
                  <a:pt x="1361916" y="1254022"/>
                </a:cubicBezTo>
                <a:cubicBezTo>
                  <a:pt x="1554274" y="1438017"/>
                  <a:pt x="1263414" y="1188044"/>
                  <a:pt x="1350765" y="1270749"/>
                </a:cubicBezTo>
                <a:cubicBezTo>
                  <a:pt x="1438116" y="1353454"/>
                  <a:pt x="1856287" y="1716797"/>
                  <a:pt x="1886024" y="1750251"/>
                </a:cubicBezTo>
                <a:cubicBezTo>
                  <a:pt x="1915761" y="1783705"/>
                  <a:pt x="1722473" y="1650820"/>
                  <a:pt x="1529185" y="1471471"/>
                </a:cubicBezTo>
                <a:cubicBezTo>
                  <a:pt x="1335897" y="1292122"/>
                  <a:pt x="886131" y="842356"/>
                  <a:pt x="726297" y="674158"/>
                </a:cubicBezTo>
                <a:cubicBezTo>
                  <a:pt x="566463" y="505960"/>
                  <a:pt x="683551" y="571009"/>
                  <a:pt x="570180" y="462285"/>
                </a:cubicBezTo>
                <a:cubicBezTo>
                  <a:pt x="456809" y="353561"/>
                  <a:pt x="97182" y="82214"/>
                  <a:pt x="34921" y="329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48450AFC-5063-F3C2-C2D8-0B4A93DC6D14}"/>
              </a:ext>
            </a:extLst>
          </p:cNvPr>
          <p:cNvSpPr/>
          <p:nvPr/>
        </p:nvSpPr>
        <p:spPr>
          <a:xfrm>
            <a:off x="4737691" y="1773790"/>
            <a:ext cx="670966" cy="1473487"/>
          </a:xfrm>
          <a:custGeom>
            <a:avLst/>
            <a:gdLst>
              <a:gd name="connsiteX0" fmla="*/ 23880 w 670966"/>
              <a:gd name="connsiteY0" fmla="*/ 32708 h 1473487"/>
              <a:gd name="connsiteX1" fmla="*/ 653924 w 670966"/>
              <a:gd name="connsiteY1" fmla="*/ 1432186 h 1473487"/>
              <a:gd name="connsiteX2" fmla="*/ 458777 w 670966"/>
              <a:gd name="connsiteY2" fmla="*/ 1030742 h 1473487"/>
              <a:gd name="connsiteX3" fmla="*/ 107514 w 670966"/>
              <a:gd name="connsiteY3" fmla="*/ 289186 h 1473487"/>
              <a:gd name="connsiteX4" fmla="*/ 129816 w 670966"/>
              <a:gd name="connsiteY4" fmla="*/ 428576 h 1473487"/>
              <a:gd name="connsiteX5" fmla="*/ 23880 w 670966"/>
              <a:gd name="connsiteY5" fmla="*/ 32708 h 147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0966" h="1473487">
                <a:moveTo>
                  <a:pt x="23880" y="32708"/>
                </a:moveTo>
                <a:cubicBezTo>
                  <a:pt x="111231" y="199976"/>
                  <a:pt x="581441" y="1265847"/>
                  <a:pt x="653924" y="1432186"/>
                </a:cubicBezTo>
                <a:cubicBezTo>
                  <a:pt x="726407" y="1598525"/>
                  <a:pt x="549845" y="1221242"/>
                  <a:pt x="458777" y="1030742"/>
                </a:cubicBezTo>
                <a:cubicBezTo>
                  <a:pt x="367709" y="840242"/>
                  <a:pt x="162341" y="389547"/>
                  <a:pt x="107514" y="289186"/>
                </a:cubicBezTo>
                <a:cubicBezTo>
                  <a:pt x="52687" y="188825"/>
                  <a:pt x="143755" y="464818"/>
                  <a:pt x="129816" y="428576"/>
                </a:cubicBezTo>
                <a:cubicBezTo>
                  <a:pt x="115877" y="392335"/>
                  <a:pt x="-63471" y="-134560"/>
                  <a:pt x="23880" y="3270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52562AFD-1B0A-32D8-AFEA-3C03CA57D467}"/>
              </a:ext>
            </a:extLst>
          </p:cNvPr>
          <p:cNvSpPr/>
          <p:nvPr/>
        </p:nvSpPr>
        <p:spPr>
          <a:xfrm>
            <a:off x="5384548" y="4101578"/>
            <a:ext cx="251194" cy="152922"/>
          </a:xfrm>
          <a:custGeom>
            <a:avLst/>
            <a:gdLst>
              <a:gd name="connsiteX0" fmla="*/ 252 w 251194"/>
              <a:gd name="connsiteY0" fmla="*/ 25922 h 152922"/>
              <a:gd name="connsiteX1" fmla="*/ 124077 w 251194"/>
              <a:gd name="connsiteY1" fmla="*/ 25922 h 152922"/>
              <a:gd name="connsiteX2" fmla="*/ 200277 w 251194"/>
              <a:gd name="connsiteY2" fmla="*/ 67197 h 152922"/>
              <a:gd name="connsiteX3" fmla="*/ 193927 w 251194"/>
              <a:gd name="connsiteY3" fmla="*/ 35447 h 152922"/>
              <a:gd name="connsiteX4" fmla="*/ 251077 w 251194"/>
              <a:gd name="connsiteY4" fmla="*/ 130697 h 152922"/>
              <a:gd name="connsiteX5" fmla="*/ 209802 w 251194"/>
              <a:gd name="connsiteY5" fmla="*/ 152922 h 152922"/>
              <a:gd name="connsiteX6" fmla="*/ 244727 w 251194"/>
              <a:gd name="connsiteY6" fmla="*/ 130697 h 152922"/>
              <a:gd name="connsiteX7" fmla="*/ 225677 w 251194"/>
              <a:gd name="connsiteY7" fmla="*/ 48147 h 152922"/>
              <a:gd name="connsiteX8" fmla="*/ 108202 w 251194"/>
              <a:gd name="connsiteY8" fmla="*/ 522 h 152922"/>
              <a:gd name="connsiteX9" fmla="*/ 159002 w 251194"/>
              <a:gd name="connsiteY9" fmla="*/ 22747 h 152922"/>
              <a:gd name="connsiteX10" fmla="*/ 252 w 251194"/>
              <a:gd name="connsiteY10" fmla="*/ 25922 h 15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1194" h="152922">
                <a:moveTo>
                  <a:pt x="252" y="25922"/>
                </a:moveTo>
                <a:cubicBezTo>
                  <a:pt x="-5569" y="26451"/>
                  <a:pt x="90739" y="19043"/>
                  <a:pt x="124077" y="25922"/>
                </a:cubicBezTo>
                <a:cubicBezTo>
                  <a:pt x="157415" y="32801"/>
                  <a:pt x="188635" y="65610"/>
                  <a:pt x="200277" y="67197"/>
                </a:cubicBezTo>
                <a:cubicBezTo>
                  <a:pt x="211919" y="68784"/>
                  <a:pt x="185460" y="24864"/>
                  <a:pt x="193927" y="35447"/>
                </a:cubicBezTo>
                <a:cubicBezTo>
                  <a:pt x="202394" y="46030"/>
                  <a:pt x="248431" y="111118"/>
                  <a:pt x="251077" y="130697"/>
                </a:cubicBezTo>
                <a:cubicBezTo>
                  <a:pt x="253723" y="150276"/>
                  <a:pt x="210860" y="152922"/>
                  <a:pt x="209802" y="152922"/>
                </a:cubicBezTo>
                <a:cubicBezTo>
                  <a:pt x="208744" y="152922"/>
                  <a:pt x="242081" y="148160"/>
                  <a:pt x="244727" y="130697"/>
                </a:cubicBezTo>
                <a:cubicBezTo>
                  <a:pt x="247373" y="113234"/>
                  <a:pt x="248431" y="69843"/>
                  <a:pt x="225677" y="48147"/>
                </a:cubicBezTo>
                <a:cubicBezTo>
                  <a:pt x="202923" y="26451"/>
                  <a:pt x="119315" y="4755"/>
                  <a:pt x="108202" y="522"/>
                </a:cubicBezTo>
                <a:cubicBezTo>
                  <a:pt x="97090" y="-3711"/>
                  <a:pt x="172760" y="19043"/>
                  <a:pt x="159002" y="22747"/>
                </a:cubicBezTo>
                <a:cubicBezTo>
                  <a:pt x="145244" y="26451"/>
                  <a:pt x="6073" y="25393"/>
                  <a:pt x="252" y="259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FC0F430D-999F-571F-5B3B-7319F05673A5}"/>
              </a:ext>
            </a:extLst>
          </p:cNvPr>
          <p:cNvSpPr/>
          <p:nvPr/>
        </p:nvSpPr>
        <p:spPr>
          <a:xfrm>
            <a:off x="5014183" y="3685228"/>
            <a:ext cx="539187" cy="823758"/>
          </a:xfrm>
          <a:custGeom>
            <a:avLst/>
            <a:gdLst>
              <a:gd name="connsiteX0" fmla="*/ 291242 w 539187"/>
              <a:gd name="connsiteY0" fmla="*/ 947 h 823758"/>
              <a:gd name="connsiteX1" fmla="*/ 195992 w 539187"/>
              <a:gd name="connsiteY1" fmla="*/ 239072 h 823758"/>
              <a:gd name="connsiteX2" fmla="*/ 538892 w 539187"/>
              <a:gd name="connsiteY2" fmla="*/ 327972 h 823758"/>
              <a:gd name="connsiteX3" fmla="*/ 259492 w 539187"/>
              <a:gd name="connsiteY3" fmla="*/ 353372 h 823758"/>
              <a:gd name="connsiteX4" fmla="*/ 462692 w 539187"/>
              <a:gd name="connsiteY4" fmla="*/ 626422 h 823758"/>
              <a:gd name="connsiteX5" fmla="*/ 278542 w 539187"/>
              <a:gd name="connsiteY5" fmla="*/ 512122 h 823758"/>
              <a:gd name="connsiteX6" fmla="*/ 173767 w 539187"/>
              <a:gd name="connsiteY6" fmla="*/ 823272 h 823758"/>
              <a:gd name="connsiteX7" fmla="*/ 246792 w 539187"/>
              <a:gd name="connsiteY7" fmla="*/ 581972 h 823758"/>
              <a:gd name="connsiteX8" fmla="*/ 253142 w 539187"/>
              <a:gd name="connsiteY8" fmla="*/ 508947 h 823758"/>
              <a:gd name="connsiteX9" fmla="*/ 2317 w 539187"/>
              <a:gd name="connsiteY9" fmla="*/ 172397 h 823758"/>
              <a:gd name="connsiteX10" fmla="*/ 132492 w 539187"/>
              <a:gd name="connsiteY10" fmla="*/ 277172 h 823758"/>
              <a:gd name="connsiteX11" fmla="*/ 205517 w 539187"/>
              <a:gd name="connsiteY11" fmla="*/ 124772 h 823758"/>
              <a:gd name="connsiteX12" fmla="*/ 113442 w 539187"/>
              <a:gd name="connsiteY12" fmla="*/ 153347 h 823758"/>
              <a:gd name="connsiteX13" fmla="*/ 291242 w 539187"/>
              <a:gd name="connsiteY13" fmla="*/ 947 h 82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9187" h="823758">
                <a:moveTo>
                  <a:pt x="291242" y="947"/>
                </a:moveTo>
                <a:cubicBezTo>
                  <a:pt x="305000" y="15235"/>
                  <a:pt x="154717" y="184568"/>
                  <a:pt x="195992" y="239072"/>
                </a:cubicBezTo>
                <a:cubicBezTo>
                  <a:pt x="237267" y="293576"/>
                  <a:pt x="528309" y="308922"/>
                  <a:pt x="538892" y="327972"/>
                </a:cubicBezTo>
                <a:cubicBezTo>
                  <a:pt x="549475" y="347022"/>
                  <a:pt x="272192" y="303630"/>
                  <a:pt x="259492" y="353372"/>
                </a:cubicBezTo>
                <a:cubicBezTo>
                  <a:pt x="246792" y="403114"/>
                  <a:pt x="459517" y="599964"/>
                  <a:pt x="462692" y="626422"/>
                </a:cubicBezTo>
                <a:cubicBezTo>
                  <a:pt x="465867" y="652880"/>
                  <a:pt x="326696" y="479314"/>
                  <a:pt x="278542" y="512122"/>
                </a:cubicBezTo>
                <a:cubicBezTo>
                  <a:pt x="230388" y="544930"/>
                  <a:pt x="179059" y="811630"/>
                  <a:pt x="173767" y="823272"/>
                </a:cubicBezTo>
                <a:cubicBezTo>
                  <a:pt x="168475" y="834914"/>
                  <a:pt x="233563" y="634360"/>
                  <a:pt x="246792" y="581972"/>
                </a:cubicBezTo>
                <a:cubicBezTo>
                  <a:pt x="260021" y="529585"/>
                  <a:pt x="293888" y="577209"/>
                  <a:pt x="253142" y="508947"/>
                </a:cubicBezTo>
                <a:cubicBezTo>
                  <a:pt x="212396" y="440685"/>
                  <a:pt x="22425" y="211026"/>
                  <a:pt x="2317" y="172397"/>
                </a:cubicBezTo>
                <a:cubicBezTo>
                  <a:pt x="-17791" y="133768"/>
                  <a:pt x="98625" y="285110"/>
                  <a:pt x="132492" y="277172"/>
                </a:cubicBezTo>
                <a:cubicBezTo>
                  <a:pt x="166359" y="269235"/>
                  <a:pt x="208692" y="145410"/>
                  <a:pt x="205517" y="124772"/>
                </a:cubicBezTo>
                <a:cubicBezTo>
                  <a:pt x="202342" y="104135"/>
                  <a:pt x="99684" y="168164"/>
                  <a:pt x="113442" y="153347"/>
                </a:cubicBezTo>
                <a:cubicBezTo>
                  <a:pt x="127200" y="138530"/>
                  <a:pt x="277484" y="-13341"/>
                  <a:pt x="291242" y="9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C5346F1C-145B-F13A-695C-972BFEB66CB6}"/>
              </a:ext>
            </a:extLst>
          </p:cNvPr>
          <p:cNvSpPr/>
          <p:nvPr/>
        </p:nvSpPr>
        <p:spPr>
          <a:xfrm>
            <a:off x="6771531" y="4730700"/>
            <a:ext cx="366336" cy="295994"/>
          </a:xfrm>
          <a:custGeom>
            <a:avLst/>
            <a:gdLst>
              <a:gd name="connsiteX0" fmla="*/ 744 w 366336"/>
              <a:gd name="connsiteY0" fmla="*/ 12750 h 295994"/>
              <a:gd name="connsiteX1" fmla="*/ 210294 w 366336"/>
              <a:gd name="connsiteY1" fmla="*/ 209600 h 295994"/>
              <a:gd name="connsiteX2" fmla="*/ 254744 w 366336"/>
              <a:gd name="connsiteY2" fmla="*/ 295325 h 295994"/>
              <a:gd name="connsiteX3" fmla="*/ 267444 w 366336"/>
              <a:gd name="connsiteY3" fmla="*/ 235000 h 295994"/>
              <a:gd name="connsiteX4" fmla="*/ 321419 w 366336"/>
              <a:gd name="connsiteY4" fmla="*/ 50 h 295994"/>
              <a:gd name="connsiteX5" fmla="*/ 365869 w 366336"/>
              <a:gd name="connsiteY5" fmla="*/ 212775 h 295994"/>
              <a:gd name="connsiteX6" fmla="*/ 292844 w 366336"/>
              <a:gd name="connsiteY6" fmla="*/ 79425 h 295994"/>
              <a:gd name="connsiteX7" fmla="*/ 222994 w 366336"/>
              <a:gd name="connsiteY7" fmla="*/ 244525 h 295994"/>
              <a:gd name="connsiteX8" fmla="*/ 143619 w 366336"/>
              <a:gd name="connsiteY8" fmla="*/ 142925 h 295994"/>
              <a:gd name="connsiteX9" fmla="*/ 744 w 366336"/>
              <a:gd name="connsiteY9" fmla="*/ 12750 h 29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336" h="295994">
                <a:moveTo>
                  <a:pt x="744" y="12750"/>
                </a:moveTo>
                <a:cubicBezTo>
                  <a:pt x="11856" y="23862"/>
                  <a:pt x="167961" y="162504"/>
                  <a:pt x="210294" y="209600"/>
                </a:cubicBezTo>
                <a:cubicBezTo>
                  <a:pt x="252627" y="256696"/>
                  <a:pt x="245219" y="291092"/>
                  <a:pt x="254744" y="295325"/>
                </a:cubicBezTo>
                <a:cubicBezTo>
                  <a:pt x="264269" y="299558"/>
                  <a:pt x="256332" y="284212"/>
                  <a:pt x="267444" y="235000"/>
                </a:cubicBezTo>
                <a:cubicBezTo>
                  <a:pt x="278556" y="185788"/>
                  <a:pt x="305015" y="3754"/>
                  <a:pt x="321419" y="50"/>
                </a:cubicBezTo>
                <a:cubicBezTo>
                  <a:pt x="337823" y="-3654"/>
                  <a:pt x="370631" y="199546"/>
                  <a:pt x="365869" y="212775"/>
                </a:cubicBezTo>
                <a:cubicBezTo>
                  <a:pt x="361107" y="226004"/>
                  <a:pt x="316657" y="74133"/>
                  <a:pt x="292844" y="79425"/>
                </a:cubicBezTo>
                <a:cubicBezTo>
                  <a:pt x="269031" y="84717"/>
                  <a:pt x="247865" y="233942"/>
                  <a:pt x="222994" y="244525"/>
                </a:cubicBezTo>
                <a:cubicBezTo>
                  <a:pt x="198123" y="255108"/>
                  <a:pt x="181190" y="179967"/>
                  <a:pt x="143619" y="142925"/>
                </a:cubicBezTo>
                <a:cubicBezTo>
                  <a:pt x="106048" y="105883"/>
                  <a:pt x="-10368" y="1638"/>
                  <a:pt x="744" y="127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7A4B68B5-B7B9-2FA1-3BC9-8147FCE3EE2D}"/>
              </a:ext>
            </a:extLst>
          </p:cNvPr>
          <p:cNvSpPr/>
          <p:nvPr/>
        </p:nvSpPr>
        <p:spPr>
          <a:xfrm>
            <a:off x="7146741" y="4501199"/>
            <a:ext cx="186345" cy="722316"/>
          </a:xfrm>
          <a:custGeom>
            <a:avLst/>
            <a:gdLst>
              <a:gd name="connsiteX0" fmla="*/ 184 w 186345"/>
              <a:gd name="connsiteY0" fmla="*/ 951 h 722316"/>
              <a:gd name="connsiteX1" fmla="*/ 124009 w 186345"/>
              <a:gd name="connsiteY1" fmla="*/ 274001 h 722316"/>
              <a:gd name="connsiteX2" fmla="*/ 114484 w 186345"/>
              <a:gd name="connsiteY2" fmla="*/ 537526 h 722316"/>
              <a:gd name="connsiteX3" fmla="*/ 117659 w 186345"/>
              <a:gd name="connsiteY3" fmla="*/ 461326 h 722316"/>
              <a:gd name="connsiteX4" fmla="*/ 57334 w 186345"/>
              <a:gd name="connsiteY4" fmla="*/ 718501 h 722316"/>
              <a:gd name="connsiteX5" fmla="*/ 92259 w 186345"/>
              <a:gd name="connsiteY5" fmla="*/ 604201 h 722316"/>
              <a:gd name="connsiteX6" fmla="*/ 184334 w 186345"/>
              <a:gd name="connsiteY6" fmla="*/ 451801 h 722316"/>
              <a:gd name="connsiteX7" fmla="*/ 155759 w 186345"/>
              <a:gd name="connsiteY7" fmla="*/ 540701 h 722316"/>
              <a:gd name="connsiteX8" fmla="*/ 155759 w 186345"/>
              <a:gd name="connsiteY8" fmla="*/ 372426 h 722316"/>
              <a:gd name="connsiteX9" fmla="*/ 184 w 186345"/>
              <a:gd name="connsiteY9" fmla="*/ 951 h 72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345" h="722316">
                <a:moveTo>
                  <a:pt x="184" y="951"/>
                </a:moveTo>
                <a:cubicBezTo>
                  <a:pt x="-5108" y="-15453"/>
                  <a:pt x="104959" y="184572"/>
                  <a:pt x="124009" y="274001"/>
                </a:cubicBezTo>
                <a:cubicBezTo>
                  <a:pt x="143059" y="363430"/>
                  <a:pt x="115542" y="506305"/>
                  <a:pt x="114484" y="537526"/>
                </a:cubicBezTo>
                <a:cubicBezTo>
                  <a:pt x="113426" y="568747"/>
                  <a:pt x="127184" y="431164"/>
                  <a:pt x="117659" y="461326"/>
                </a:cubicBezTo>
                <a:cubicBezTo>
                  <a:pt x="108134" y="491488"/>
                  <a:pt x="61567" y="694689"/>
                  <a:pt x="57334" y="718501"/>
                </a:cubicBezTo>
                <a:cubicBezTo>
                  <a:pt x="53101" y="742313"/>
                  <a:pt x="71092" y="648651"/>
                  <a:pt x="92259" y="604201"/>
                </a:cubicBezTo>
                <a:cubicBezTo>
                  <a:pt x="113426" y="559751"/>
                  <a:pt x="173751" y="462384"/>
                  <a:pt x="184334" y="451801"/>
                </a:cubicBezTo>
                <a:cubicBezTo>
                  <a:pt x="194917" y="441218"/>
                  <a:pt x="160521" y="553930"/>
                  <a:pt x="155759" y="540701"/>
                </a:cubicBezTo>
                <a:cubicBezTo>
                  <a:pt x="150997" y="527472"/>
                  <a:pt x="179572" y="455505"/>
                  <a:pt x="155759" y="372426"/>
                </a:cubicBezTo>
                <a:cubicBezTo>
                  <a:pt x="131947" y="289347"/>
                  <a:pt x="5476" y="17355"/>
                  <a:pt x="184" y="9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FC343EB1-061E-9550-A48C-67CEA61E1447}"/>
              </a:ext>
            </a:extLst>
          </p:cNvPr>
          <p:cNvSpPr/>
          <p:nvPr/>
        </p:nvSpPr>
        <p:spPr>
          <a:xfrm>
            <a:off x="5977510" y="4765554"/>
            <a:ext cx="707158" cy="57278"/>
          </a:xfrm>
          <a:custGeom>
            <a:avLst/>
            <a:gdLst>
              <a:gd name="connsiteX0" fmla="*/ 13715 w 707158"/>
              <a:gd name="connsiteY0" fmla="*/ 31871 h 57278"/>
              <a:gd name="connsiteX1" fmla="*/ 677290 w 707158"/>
              <a:gd name="connsiteY1" fmla="*/ 121 h 57278"/>
              <a:gd name="connsiteX2" fmla="*/ 601090 w 707158"/>
              <a:gd name="connsiteY2" fmla="*/ 22346 h 57278"/>
              <a:gd name="connsiteX3" fmla="*/ 677290 w 707158"/>
              <a:gd name="connsiteY3" fmla="*/ 57271 h 57278"/>
              <a:gd name="connsiteX4" fmla="*/ 512190 w 707158"/>
              <a:gd name="connsiteY4" fmla="*/ 25521 h 57278"/>
              <a:gd name="connsiteX5" fmla="*/ 248665 w 707158"/>
              <a:gd name="connsiteY5" fmla="*/ 38221 h 57278"/>
              <a:gd name="connsiteX6" fmla="*/ 13715 w 707158"/>
              <a:gd name="connsiteY6" fmla="*/ 31871 h 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7158" h="57278">
                <a:moveTo>
                  <a:pt x="13715" y="31871"/>
                </a:moveTo>
                <a:cubicBezTo>
                  <a:pt x="85152" y="25521"/>
                  <a:pt x="579394" y="1708"/>
                  <a:pt x="677290" y="121"/>
                </a:cubicBezTo>
                <a:cubicBezTo>
                  <a:pt x="775186" y="-1466"/>
                  <a:pt x="601090" y="12821"/>
                  <a:pt x="601090" y="22346"/>
                </a:cubicBezTo>
                <a:cubicBezTo>
                  <a:pt x="601090" y="31871"/>
                  <a:pt x="692107" y="56742"/>
                  <a:pt x="677290" y="57271"/>
                </a:cubicBezTo>
                <a:cubicBezTo>
                  <a:pt x="662473" y="57800"/>
                  <a:pt x="583627" y="28696"/>
                  <a:pt x="512190" y="25521"/>
                </a:cubicBezTo>
                <a:lnTo>
                  <a:pt x="248665" y="38221"/>
                </a:lnTo>
                <a:cubicBezTo>
                  <a:pt x="169290" y="40338"/>
                  <a:pt x="-57722" y="38221"/>
                  <a:pt x="13715" y="318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89" name="グループ化 1288">
            <a:extLst>
              <a:ext uri="{FF2B5EF4-FFF2-40B4-BE49-F238E27FC236}">
                <a16:creationId xmlns:a16="http://schemas.microsoft.com/office/drawing/2014/main" id="{823C000A-5D3F-2D3B-D01B-03074D03FACD}"/>
              </a:ext>
            </a:extLst>
          </p:cNvPr>
          <p:cNvGrpSpPr/>
          <p:nvPr/>
        </p:nvGrpSpPr>
        <p:grpSpPr>
          <a:xfrm rot="20510110">
            <a:off x="7195634" y="500336"/>
            <a:ext cx="649259" cy="349101"/>
            <a:chOff x="6866423" y="-84"/>
            <a:chExt cx="1018756" cy="547776"/>
          </a:xfrm>
        </p:grpSpPr>
        <p:sp>
          <p:nvSpPr>
            <p:cNvPr id="1284" name="フリーフォーム 1283">
              <a:extLst>
                <a:ext uri="{FF2B5EF4-FFF2-40B4-BE49-F238E27FC236}">
                  <a16:creationId xmlns:a16="http://schemas.microsoft.com/office/drawing/2014/main" id="{B8DF8C53-C8E7-C1B8-C373-FAA45C864F18}"/>
                </a:ext>
              </a:extLst>
            </p:cNvPr>
            <p:cNvSpPr/>
            <p:nvPr/>
          </p:nvSpPr>
          <p:spPr>
            <a:xfrm>
              <a:off x="6866423" y="197838"/>
              <a:ext cx="453301" cy="304166"/>
            </a:xfrm>
            <a:custGeom>
              <a:avLst/>
              <a:gdLst>
                <a:gd name="connsiteX0" fmla="*/ 432902 w 453301"/>
                <a:gd name="connsiteY0" fmla="*/ 300637 h 304166"/>
                <a:gd name="connsiteX1" fmla="*/ 105877 w 453301"/>
                <a:gd name="connsiteY1" fmla="*/ 291112 h 304166"/>
                <a:gd name="connsiteX2" fmla="*/ 20152 w 453301"/>
                <a:gd name="connsiteY2" fmla="*/ 221262 h 304166"/>
                <a:gd name="connsiteX3" fmla="*/ 42377 w 453301"/>
                <a:gd name="connsiteY3" fmla="*/ 18062 h 304166"/>
                <a:gd name="connsiteX4" fmla="*/ 451952 w 453301"/>
                <a:gd name="connsiteY4" fmla="*/ 8537 h 304166"/>
                <a:gd name="connsiteX5" fmla="*/ 169377 w 453301"/>
                <a:gd name="connsiteY5" fmla="*/ 5362 h 304166"/>
                <a:gd name="connsiteX6" fmla="*/ 32852 w 453301"/>
                <a:gd name="connsiteY6" fmla="*/ 40287 h 304166"/>
                <a:gd name="connsiteX7" fmla="*/ 96352 w 453301"/>
                <a:gd name="connsiteY7" fmla="*/ 249837 h 304166"/>
                <a:gd name="connsiteX8" fmla="*/ 432902 w 453301"/>
                <a:gd name="connsiteY8" fmla="*/ 300637 h 304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3301" h="304166">
                  <a:moveTo>
                    <a:pt x="432902" y="300637"/>
                  </a:moveTo>
                  <a:cubicBezTo>
                    <a:pt x="434489" y="307516"/>
                    <a:pt x="174669" y="304341"/>
                    <a:pt x="105877" y="291112"/>
                  </a:cubicBezTo>
                  <a:cubicBezTo>
                    <a:pt x="37085" y="277883"/>
                    <a:pt x="30735" y="266770"/>
                    <a:pt x="20152" y="221262"/>
                  </a:cubicBezTo>
                  <a:cubicBezTo>
                    <a:pt x="9569" y="175754"/>
                    <a:pt x="-29590" y="53516"/>
                    <a:pt x="42377" y="18062"/>
                  </a:cubicBezTo>
                  <a:cubicBezTo>
                    <a:pt x="114344" y="-17392"/>
                    <a:pt x="430785" y="10654"/>
                    <a:pt x="451952" y="8537"/>
                  </a:cubicBezTo>
                  <a:cubicBezTo>
                    <a:pt x="473119" y="6420"/>
                    <a:pt x="239227" y="70"/>
                    <a:pt x="169377" y="5362"/>
                  </a:cubicBezTo>
                  <a:cubicBezTo>
                    <a:pt x="99527" y="10654"/>
                    <a:pt x="45023" y="-459"/>
                    <a:pt x="32852" y="40287"/>
                  </a:cubicBezTo>
                  <a:cubicBezTo>
                    <a:pt x="20681" y="81033"/>
                    <a:pt x="35498" y="204858"/>
                    <a:pt x="96352" y="249837"/>
                  </a:cubicBezTo>
                  <a:cubicBezTo>
                    <a:pt x="157206" y="294816"/>
                    <a:pt x="431315" y="293758"/>
                    <a:pt x="432902" y="3006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 1284">
              <a:extLst>
                <a:ext uri="{FF2B5EF4-FFF2-40B4-BE49-F238E27FC236}">
                  <a16:creationId xmlns:a16="http://schemas.microsoft.com/office/drawing/2014/main" id="{CA19CF48-6C23-FD2E-3AF2-BB820E257E0B}"/>
                </a:ext>
              </a:extLst>
            </p:cNvPr>
            <p:cNvSpPr/>
            <p:nvPr/>
          </p:nvSpPr>
          <p:spPr>
            <a:xfrm>
              <a:off x="7146436" y="178154"/>
              <a:ext cx="738743" cy="369538"/>
            </a:xfrm>
            <a:custGeom>
              <a:avLst/>
              <a:gdLst>
                <a:gd name="connsiteX0" fmla="*/ 98914 w 738743"/>
                <a:gd name="connsiteY0" fmla="*/ 9171 h 369538"/>
                <a:gd name="connsiteX1" fmla="*/ 486264 w 738743"/>
                <a:gd name="connsiteY1" fmla="*/ 18696 h 369538"/>
                <a:gd name="connsiteX2" fmla="*/ 641839 w 738743"/>
                <a:gd name="connsiteY2" fmla="*/ 117121 h 369538"/>
                <a:gd name="connsiteX3" fmla="*/ 495789 w 738743"/>
                <a:gd name="connsiteY3" fmla="*/ 193321 h 369538"/>
                <a:gd name="connsiteX4" fmla="*/ 600564 w 738743"/>
                <a:gd name="connsiteY4" fmla="*/ 228246 h 369538"/>
                <a:gd name="connsiteX5" fmla="*/ 241789 w 738743"/>
                <a:gd name="connsiteY5" fmla="*/ 310796 h 369538"/>
                <a:gd name="connsiteX6" fmla="*/ 3664 w 738743"/>
                <a:gd name="connsiteY6" fmla="*/ 342546 h 369538"/>
                <a:gd name="connsiteX7" fmla="*/ 425939 w 738743"/>
                <a:gd name="connsiteY7" fmla="*/ 279046 h 369538"/>
                <a:gd name="connsiteX8" fmla="*/ 667239 w 738743"/>
                <a:gd name="connsiteY8" fmla="*/ 364771 h 369538"/>
                <a:gd name="connsiteX9" fmla="*/ 321164 w 738743"/>
                <a:gd name="connsiteY9" fmla="*/ 342546 h 369538"/>
                <a:gd name="connsiteX10" fmla="*/ 695814 w 738743"/>
                <a:gd name="connsiteY10" fmla="*/ 209196 h 369538"/>
                <a:gd name="connsiteX11" fmla="*/ 667239 w 738743"/>
                <a:gd name="connsiteY11" fmla="*/ 120296 h 369538"/>
                <a:gd name="connsiteX12" fmla="*/ 98914 w 738743"/>
                <a:gd name="connsiteY12" fmla="*/ 9171 h 36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8743" h="369538">
                  <a:moveTo>
                    <a:pt x="98914" y="9171"/>
                  </a:moveTo>
                  <a:cubicBezTo>
                    <a:pt x="68752" y="-7762"/>
                    <a:pt x="395776" y="704"/>
                    <a:pt x="486264" y="18696"/>
                  </a:cubicBezTo>
                  <a:cubicBezTo>
                    <a:pt x="576752" y="36688"/>
                    <a:pt x="640252" y="88017"/>
                    <a:pt x="641839" y="117121"/>
                  </a:cubicBezTo>
                  <a:cubicBezTo>
                    <a:pt x="643426" y="146225"/>
                    <a:pt x="502668" y="174800"/>
                    <a:pt x="495789" y="193321"/>
                  </a:cubicBezTo>
                  <a:cubicBezTo>
                    <a:pt x="488910" y="211842"/>
                    <a:pt x="642897" y="208667"/>
                    <a:pt x="600564" y="228246"/>
                  </a:cubicBezTo>
                  <a:cubicBezTo>
                    <a:pt x="558231" y="247825"/>
                    <a:pt x="341272" y="291746"/>
                    <a:pt x="241789" y="310796"/>
                  </a:cubicBezTo>
                  <a:cubicBezTo>
                    <a:pt x="142306" y="329846"/>
                    <a:pt x="-27028" y="347838"/>
                    <a:pt x="3664" y="342546"/>
                  </a:cubicBezTo>
                  <a:cubicBezTo>
                    <a:pt x="34356" y="337254"/>
                    <a:pt x="315343" y="275342"/>
                    <a:pt x="425939" y="279046"/>
                  </a:cubicBezTo>
                  <a:cubicBezTo>
                    <a:pt x="536535" y="282750"/>
                    <a:pt x="684702" y="354188"/>
                    <a:pt x="667239" y="364771"/>
                  </a:cubicBezTo>
                  <a:cubicBezTo>
                    <a:pt x="649777" y="375354"/>
                    <a:pt x="316402" y="368475"/>
                    <a:pt x="321164" y="342546"/>
                  </a:cubicBezTo>
                  <a:cubicBezTo>
                    <a:pt x="325926" y="316617"/>
                    <a:pt x="638135" y="246238"/>
                    <a:pt x="695814" y="209196"/>
                  </a:cubicBezTo>
                  <a:cubicBezTo>
                    <a:pt x="753493" y="172154"/>
                    <a:pt x="761431" y="149400"/>
                    <a:pt x="667239" y="120296"/>
                  </a:cubicBezTo>
                  <a:cubicBezTo>
                    <a:pt x="573047" y="91192"/>
                    <a:pt x="129076" y="26104"/>
                    <a:pt x="98914" y="91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 1285">
              <a:extLst>
                <a:ext uri="{FF2B5EF4-FFF2-40B4-BE49-F238E27FC236}">
                  <a16:creationId xmlns:a16="http://schemas.microsoft.com/office/drawing/2014/main" id="{FBF8EED6-F917-3F74-5E49-922CAB101D68}"/>
                </a:ext>
              </a:extLst>
            </p:cNvPr>
            <p:cNvSpPr/>
            <p:nvPr/>
          </p:nvSpPr>
          <p:spPr>
            <a:xfrm>
              <a:off x="6929447" y="3175"/>
              <a:ext cx="407978" cy="185102"/>
            </a:xfrm>
            <a:custGeom>
              <a:avLst/>
              <a:gdLst>
                <a:gd name="connsiteX0" fmla="*/ 347653 w 407978"/>
                <a:gd name="connsiteY0" fmla="*/ 174625 h 185102"/>
                <a:gd name="connsiteX1" fmla="*/ 157153 w 407978"/>
                <a:gd name="connsiteY1" fmla="*/ 177800 h 185102"/>
                <a:gd name="connsiteX2" fmla="*/ 7928 w 407978"/>
                <a:gd name="connsiteY2" fmla="*/ 73025 h 185102"/>
                <a:gd name="connsiteX3" fmla="*/ 407978 w 407978"/>
                <a:gd name="connsiteY3" fmla="*/ 0 h 185102"/>
                <a:gd name="connsiteX4" fmla="*/ 195253 w 407978"/>
                <a:gd name="connsiteY4" fmla="*/ 38100 h 185102"/>
                <a:gd name="connsiteX5" fmla="*/ 42853 w 407978"/>
                <a:gd name="connsiteY5" fmla="*/ 69850 h 185102"/>
                <a:gd name="connsiteX6" fmla="*/ 128578 w 407978"/>
                <a:gd name="connsiteY6" fmla="*/ 161925 h 185102"/>
                <a:gd name="connsiteX7" fmla="*/ 347653 w 407978"/>
                <a:gd name="connsiteY7" fmla="*/ 174625 h 18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978" h="185102">
                  <a:moveTo>
                    <a:pt x="347653" y="174625"/>
                  </a:moveTo>
                  <a:cubicBezTo>
                    <a:pt x="352415" y="177271"/>
                    <a:pt x="213774" y="194733"/>
                    <a:pt x="157153" y="177800"/>
                  </a:cubicBezTo>
                  <a:cubicBezTo>
                    <a:pt x="100532" y="160867"/>
                    <a:pt x="-33876" y="102658"/>
                    <a:pt x="7928" y="73025"/>
                  </a:cubicBezTo>
                  <a:cubicBezTo>
                    <a:pt x="49732" y="43392"/>
                    <a:pt x="407978" y="0"/>
                    <a:pt x="407978" y="0"/>
                  </a:cubicBezTo>
                  <a:lnTo>
                    <a:pt x="195253" y="38100"/>
                  </a:lnTo>
                  <a:cubicBezTo>
                    <a:pt x="134399" y="49742"/>
                    <a:pt x="53965" y="49213"/>
                    <a:pt x="42853" y="69850"/>
                  </a:cubicBezTo>
                  <a:cubicBezTo>
                    <a:pt x="31741" y="90487"/>
                    <a:pt x="80953" y="142346"/>
                    <a:pt x="128578" y="161925"/>
                  </a:cubicBezTo>
                  <a:cubicBezTo>
                    <a:pt x="176203" y="181504"/>
                    <a:pt x="342891" y="171979"/>
                    <a:pt x="347653" y="1746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 1286">
              <a:extLst>
                <a:ext uri="{FF2B5EF4-FFF2-40B4-BE49-F238E27FC236}">
                  <a16:creationId xmlns:a16="http://schemas.microsoft.com/office/drawing/2014/main" id="{D3A4AC00-F3BE-A894-80D1-74AEA179A668}"/>
                </a:ext>
              </a:extLst>
            </p:cNvPr>
            <p:cNvSpPr/>
            <p:nvPr/>
          </p:nvSpPr>
          <p:spPr>
            <a:xfrm>
              <a:off x="7197725" y="-84"/>
              <a:ext cx="546132" cy="205336"/>
            </a:xfrm>
            <a:custGeom>
              <a:avLst/>
              <a:gdLst>
                <a:gd name="connsiteX0" fmla="*/ 114300 w 546132"/>
                <a:gd name="connsiteY0" fmla="*/ 84 h 205336"/>
                <a:gd name="connsiteX1" fmla="*/ 422275 w 546132"/>
                <a:gd name="connsiteY1" fmla="*/ 31834 h 205336"/>
                <a:gd name="connsiteX2" fmla="*/ 495300 w 546132"/>
                <a:gd name="connsiteY2" fmla="*/ 73109 h 205336"/>
                <a:gd name="connsiteX3" fmla="*/ 384175 w 546132"/>
                <a:gd name="connsiteY3" fmla="*/ 171534 h 205336"/>
                <a:gd name="connsiteX4" fmla="*/ 0 w 546132"/>
                <a:gd name="connsiteY4" fmla="*/ 203284 h 205336"/>
                <a:gd name="connsiteX5" fmla="*/ 384175 w 546132"/>
                <a:gd name="connsiteY5" fmla="*/ 200109 h 205336"/>
                <a:gd name="connsiteX6" fmla="*/ 523875 w 546132"/>
                <a:gd name="connsiteY6" fmla="*/ 196934 h 205336"/>
                <a:gd name="connsiteX7" fmla="*/ 523875 w 546132"/>
                <a:gd name="connsiteY7" fmla="*/ 95334 h 205336"/>
                <a:gd name="connsiteX8" fmla="*/ 311150 w 546132"/>
                <a:gd name="connsiteY8" fmla="*/ 41359 h 205336"/>
                <a:gd name="connsiteX9" fmla="*/ 114300 w 546132"/>
                <a:gd name="connsiteY9" fmla="*/ 84 h 20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132" h="205336">
                  <a:moveTo>
                    <a:pt x="114300" y="84"/>
                  </a:moveTo>
                  <a:cubicBezTo>
                    <a:pt x="132821" y="-1503"/>
                    <a:pt x="358775" y="19663"/>
                    <a:pt x="422275" y="31834"/>
                  </a:cubicBezTo>
                  <a:cubicBezTo>
                    <a:pt x="485775" y="44005"/>
                    <a:pt x="501650" y="49826"/>
                    <a:pt x="495300" y="73109"/>
                  </a:cubicBezTo>
                  <a:cubicBezTo>
                    <a:pt x="488950" y="96392"/>
                    <a:pt x="466725" y="149838"/>
                    <a:pt x="384175" y="171534"/>
                  </a:cubicBezTo>
                  <a:cubicBezTo>
                    <a:pt x="301625" y="193230"/>
                    <a:pt x="0" y="198522"/>
                    <a:pt x="0" y="203284"/>
                  </a:cubicBezTo>
                  <a:cubicBezTo>
                    <a:pt x="0" y="208046"/>
                    <a:pt x="296863" y="201167"/>
                    <a:pt x="384175" y="200109"/>
                  </a:cubicBezTo>
                  <a:cubicBezTo>
                    <a:pt x="471487" y="199051"/>
                    <a:pt x="500592" y="214397"/>
                    <a:pt x="523875" y="196934"/>
                  </a:cubicBezTo>
                  <a:cubicBezTo>
                    <a:pt x="547158" y="179472"/>
                    <a:pt x="559329" y="121263"/>
                    <a:pt x="523875" y="95334"/>
                  </a:cubicBezTo>
                  <a:cubicBezTo>
                    <a:pt x="488421" y="69405"/>
                    <a:pt x="373592" y="55646"/>
                    <a:pt x="311150" y="41359"/>
                  </a:cubicBezTo>
                  <a:cubicBezTo>
                    <a:pt x="248708" y="27072"/>
                    <a:pt x="95779" y="1671"/>
                    <a:pt x="114300" y="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6E086515-D110-7EAF-7CDB-971172673890}"/>
              </a:ext>
            </a:extLst>
          </p:cNvPr>
          <p:cNvSpPr/>
          <p:nvPr/>
        </p:nvSpPr>
        <p:spPr>
          <a:xfrm rot="20510110">
            <a:off x="7329892" y="265551"/>
            <a:ext cx="303385" cy="237006"/>
          </a:xfrm>
          <a:custGeom>
            <a:avLst/>
            <a:gdLst>
              <a:gd name="connsiteX0" fmla="*/ 1746 w 303385"/>
              <a:gd name="connsiteY0" fmla="*/ 1211 h 237006"/>
              <a:gd name="connsiteX1" fmla="*/ 252571 w 303385"/>
              <a:gd name="connsiteY1" fmla="*/ 58361 h 237006"/>
              <a:gd name="connsiteX2" fmla="*/ 274796 w 303385"/>
              <a:gd name="connsiteY2" fmla="*/ 137736 h 237006"/>
              <a:gd name="connsiteX3" fmla="*/ 109696 w 303385"/>
              <a:gd name="connsiteY3" fmla="*/ 204411 h 237006"/>
              <a:gd name="connsiteX4" fmla="*/ 1746 w 303385"/>
              <a:gd name="connsiteY4" fmla="*/ 236161 h 237006"/>
              <a:gd name="connsiteX5" fmla="*/ 195421 w 303385"/>
              <a:gd name="connsiteY5" fmla="*/ 172661 h 237006"/>
              <a:gd name="connsiteX6" fmla="*/ 303371 w 303385"/>
              <a:gd name="connsiteY6" fmla="*/ 121861 h 237006"/>
              <a:gd name="connsiteX7" fmla="*/ 189071 w 303385"/>
              <a:gd name="connsiteY7" fmla="*/ 26611 h 237006"/>
              <a:gd name="connsiteX8" fmla="*/ 1746 w 303385"/>
              <a:gd name="connsiteY8" fmla="*/ 1211 h 237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385" h="237006">
                <a:moveTo>
                  <a:pt x="1746" y="1211"/>
                </a:moveTo>
                <a:cubicBezTo>
                  <a:pt x="12329" y="6503"/>
                  <a:pt x="207063" y="35607"/>
                  <a:pt x="252571" y="58361"/>
                </a:cubicBezTo>
                <a:cubicBezTo>
                  <a:pt x="298079" y="81115"/>
                  <a:pt x="298609" y="113394"/>
                  <a:pt x="274796" y="137736"/>
                </a:cubicBezTo>
                <a:cubicBezTo>
                  <a:pt x="250984" y="162078"/>
                  <a:pt x="155204" y="188007"/>
                  <a:pt x="109696" y="204411"/>
                </a:cubicBezTo>
                <a:cubicBezTo>
                  <a:pt x="64188" y="220815"/>
                  <a:pt x="-12541" y="241453"/>
                  <a:pt x="1746" y="236161"/>
                </a:cubicBezTo>
                <a:cubicBezTo>
                  <a:pt x="16033" y="230869"/>
                  <a:pt x="145150" y="191711"/>
                  <a:pt x="195421" y="172661"/>
                </a:cubicBezTo>
                <a:cubicBezTo>
                  <a:pt x="245692" y="153611"/>
                  <a:pt x="304429" y="146203"/>
                  <a:pt x="303371" y="121861"/>
                </a:cubicBezTo>
                <a:cubicBezTo>
                  <a:pt x="302313" y="97519"/>
                  <a:pt x="233521" y="44603"/>
                  <a:pt x="189071" y="26611"/>
                </a:cubicBezTo>
                <a:cubicBezTo>
                  <a:pt x="144621" y="8619"/>
                  <a:pt x="-8837" y="-4081"/>
                  <a:pt x="1746" y="12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403E4BC7-7F47-19C7-BB7A-9006F209D588}"/>
              </a:ext>
            </a:extLst>
          </p:cNvPr>
          <p:cNvSpPr/>
          <p:nvPr/>
        </p:nvSpPr>
        <p:spPr>
          <a:xfrm rot="20510110">
            <a:off x="7174781" y="478153"/>
            <a:ext cx="637453" cy="162268"/>
          </a:xfrm>
          <a:custGeom>
            <a:avLst/>
            <a:gdLst>
              <a:gd name="connsiteX0" fmla="*/ 364480 w 637453"/>
              <a:gd name="connsiteY0" fmla="*/ 0 h 162268"/>
              <a:gd name="connsiteX1" fmla="*/ 2530 w 637453"/>
              <a:gd name="connsiteY1" fmla="*/ 88900 h 162268"/>
              <a:gd name="connsiteX2" fmla="*/ 224780 w 637453"/>
              <a:gd name="connsiteY2" fmla="*/ 155575 h 162268"/>
              <a:gd name="connsiteX3" fmla="*/ 621655 w 637453"/>
              <a:gd name="connsiteY3" fmla="*/ 152400 h 162268"/>
              <a:gd name="connsiteX4" fmla="*/ 539105 w 637453"/>
              <a:gd name="connsiteY4" fmla="*/ 88900 h 162268"/>
              <a:gd name="connsiteX5" fmla="*/ 364480 w 637453"/>
              <a:gd name="connsiteY5" fmla="*/ 0 h 16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453" h="162268">
                <a:moveTo>
                  <a:pt x="364480" y="0"/>
                </a:moveTo>
                <a:cubicBezTo>
                  <a:pt x="275051" y="0"/>
                  <a:pt x="25813" y="62971"/>
                  <a:pt x="2530" y="88900"/>
                </a:cubicBezTo>
                <a:cubicBezTo>
                  <a:pt x="-20753" y="114829"/>
                  <a:pt x="121592" y="144992"/>
                  <a:pt x="224780" y="155575"/>
                </a:cubicBezTo>
                <a:cubicBezTo>
                  <a:pt x="327967" y="166158"/>
                  <a:pt x="569268" y="163512"/>
                  <a:pt x="621655" y="152400"/>
                </a:cubicBezTo>
                <a:cubicBezTo>
                  <a:pt x="674042" y="141288"/>
                  <a:pt x="583026" y="110596"/>
                  <a:pt x="539105" y="88900"/>
                </a:cubicBezTo>
                <a:cubicBezTo>
                  <a:pt x="495184" y="67204"/>
                  <a:pt x="453909" y="0"/>
                  <a:pt x="3644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2210C94D-94AF-61F1-B006-133DC7C45789}"/>
              </a:ext>
            </a:extLst>
          </p:cNvPr>
          <p:cNvSpPr/>
          <p:nvPr/>
        </p:nvSpPr>
        <p:spPr>
          <a:xfrm rot="20510110">
            <a:off x="7103082" y="607044"/>
            <a:ext cx="865897" cy="272903"/>
          </a:xfrm>
          <a:custGeom>
            <a:avLst/>
            <a:gdLst>
              <a:gd name="connsiteX0" fmla="*/ 467150 w 865897"/>
              <a:gd name="connsiteY0" fmla="*/ 383 h 272903"/>
              <a:gd name="connsiteX1" fmla="*/ 175050 w 865897"/>
              <a:gd name="connsiteY1" fmla="*/ 13083 h 272903"/>
              <a:gd name="connsiteX2" fmla="*/ 425 w 865897"/>
              <a:gd name="connsiteY2" fmla="*/ 67058 h 272903"/>
              <a:gd name="connsiteX3" fmla="*/ 222675 w 865897"/>
              <a:gd name="connsiteY3" fmla="*/ 244858 h 272903"/>
              <a:gd name="connsiteX4" fmla="*/ 629075 w 865897"/>
              <a:gd name="connsiteY4" fmla="*/ 260733 h 272903"/>
              <a:gd name="connsiteX5" fmla="*/ 864025 w 865897"/>
              <a:gd name="connsiteY5" fmla="*/ 127383 h 272903"/>
              <a:gd name="connsiteX6" fmla="*/ 724325 w 865897"/>
              <a:gd name="connsiteY6" fmla="*/ 22608 h 272903"/>
              <a:gd name="connsiteX7" fmla="*/ 467150 w 865897"/>
              <a:gd name="connsiteY7" fmla="*/ 383 h 27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897" h="272903">
                <a:moveTo>
                  <a:pt x="467150" y="383"/>
                </a:moveTo>
                <a:cubicBezTo>
                  <a:pt x="375604" y="-1204"/>
                  <a:pt x="252837" y="1971"/>
                  <a:pt x="175050" y="13083"/>
                </a:cubicBezTo>
                <a:cubicBezTo>
                  <a:pt x="97262" y="24196"/>
                  <a:pt x="-7513" y="28429"/>
                  <a:pt x="425" y="67058"/>
                </a:cubicBezTo>
                <a:cubicBezTo>
                  <a:pt x="8362" y="105687"/>
                  <a:pt x="117900" y="212579"/>
                  <a:pt x="222675" y="244858"/>
                </a:cubicBezTo>
                <a:cubicBezTo>
                  <a:pt x="327450" y="277137"/>
                  <a:pt x="522183" y="280312"/>
                  <a:pt x="629075" y="260733"/>
                </a:cubicBezTo>
                <a:cubicBezTo>
                  <a:pt x="735967" y="241154"/>
                  <a:pt x="848150" y="167070"/>
                  <a:pt x="864025" y="127383"/>
                </a:cubicBezTo>
                <a:cubicBezTo>
                  <a:pt x="879900" y="87696"/>
                  <a:pt x="791529" y="42716"/>
                  <a:pt x="724325" y="22608"/>
                </a:cubicBezTo>
                <a:cubicBezTo>
                  <a:pt x="657121" y="2500"/>
                  <a:pt x="558696" y="1970"/>
                  <a:pt x="467150" y="3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BDFCF02D-B590-1F1F-8A17-B9B387BABB7F}"/>
              </a:ext>
            </a:extLst>
          </p:cNvPr>
          <p:cNvSpPr/>
          <p:nvPr/>
        </p:nvSpPr>
        <p:spPr>
          <a:xfrm>
            <a:off x="7329776" y="572035"/>
            <a:ext cx="388696" cy="114471"/>
          </a:xfrm>
          <a:custGeom>
            <a:avLst/>
            <a:gdLst>
              <a:gd name="connsiteX0" fmla="*/ 1299 w 388696"/>
              <a:gd name="connsiteY0" fmla="*/ 113765 h 114471"/>
              <a:gd name="connsiteX1" fmla="*/ 242599 w 388696"/>
              <a:gd name="connsiteY1" fmla="*/ 53440 h 114471"/>
              <a:gd name="connsiteX2" fmla="*/ 191799 w 388696"/>
              <a:gd name="connsiteY2" fmla="*/ 62965 h 114471"/>
              <a:gd name="connsiteX3" fmla="*/ 382299 w 388696"/>
              <a:gd name="connsiteY3" fmla="*/ 2640 h 114471"/>
              <a:gd name="connsiteX4" fmla="*/ 334674 w 388696"/>
              <a:gd name="connsiteY4" fmla="*/ 15340 h 114471"/>
              <a:gd name="connsiteX5" fmla="*/ 245774 w 388696"/>
              <a:gd name="connsiteY5" fmla="*/ 56615 h 114471"/>
              <a:gd name="connsiteX6" fmla="*/ 150524 w 388696"/>
              <a:gd name="connsiteY6" fmla="*/ 85190 h 114471"/>
              <a:gd name="connsiteX7" fmla="*/ 1299 w 388696"/>
              <a:gd name="connsiteY7" fmla="*/ 113765 h 11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696" h="114471">
                <a:moveTo>
                  <a:pt x="1299" y="113765"/>
                </a:moveTo>
                <a:cubicBezTo>
                  <a:pt x="16645" y="108473"/>
                  <a:pt x="210849" y="61907"/>
                  <a:pt x="242599" y="53440"/>
                </a:cubicBezTo>
                <a:cubicBezTo>
                  <a:pt x="274349" y="44973"/>
                  <a:pt x="168516" y="71432"/>
                  <a:pt x="191799" y="62965"/>
                </a:cubicBezTo>
                <a:cubicBezTo>
                  <a:pt x="215082" y="54498"/>
                  <a:pt x="358487" y="10577"/>
                  <a:pt x="382299" y="2640"/>
                </a:cubicBezTo>
                <a:cubicBezTo>
                  <a:pt x="406112" y="-5298"/>
                  <a:pt x="357428" y="6344"/>
                  <a:pt x="334674" y="15340"/>
                </a:cubicBezTo>
                <a:cubicBezTo>
                  <a:pt x="311920" y="24336"/>
                  <a:pt x="276466" y="44973"/>
                  <a:pt x="245774" y="56615"/>
                </a:cubicBezTo>
                <a:cubicBezTo>
                  <a:pt x="215082" y="68257"/>
                  <a:pt x="190211" y="77253"/>
                  <a:pt x="150524" y="85190"/>
                </a:cubicBezTo>
                <a:cubicBezTo>
                  <a:pt x="110837" y="93127"/>
                  <a:pt x="-14047" y="119057"/>
                  <a:pt x="1299" y="1137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3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C27C85E8-72E1-5146-CB13-06CEA5F55D95}"/>
              </a:ext>
            </a:extLst>
          </p:cNvPr>
          <p:cNvSpPr/>
          <p:nvPr/>
        </p:nvSpPr>
        <p:spPr>
          <a:xfrm>
            <a:off x="8302291" y="5781014"/>
            <a:ext cx="221963" cy="364889"/>
          </a:xfrm>
          <a:custGeom>
            <a:avLst/>
            <a:gdLst>
              <a:gd name="connsiteX0" fmla="*/ 113576 w 221963"/>
              <a:gd name="connsiteY0" fmla="*/ 33893 h 364889"/>
              <a:gd name="connsiteX1" fmla="*/ 221949 w 221963"/>
              <a:gd name="connsiteY1" fmla="*/ 189679 h 364889"/>
              <a:gd name="connsiteX2" fmla="*/ 120349 w 221963"/>
              <a:gd name="connsiteY2" fmla="*/ 328533 h 364889"/>
              <a:gd name="connsiteX3" fmla="*/ 1816 w 221963"/>
              <a:gd name="connsiteY3" fmla="*/ 359013 h 364889"/>
              <a:gd name="connsiteX4" fmla="*/ 49229 w 221963"/>
              <a:gd name="connsiteY4" fmla="*/ 233706 h 364889"/>
              <a:gd name="connsiteX5" fmla="*/ 59389 w 221963"/>
              <a:gd name="connsiteY5" fmla="*/ 71146 h 364889"/>
              <a:gd name="connsiteX6" fmla="*/ 89869 w 221963"/>
              <a:gd name="connsiteY6" fmla="*/ 94853 h 364889"/>
              <a:gd name="connsiteX7" fmla="*/ 5202 w 221963"/>
              <a:gd name="connsiteY7" fmla="*/ 26 h 364889"/>
              <a:gd name="connsiteX8" fmla="*/ 113576 w 221963"/>
              <a:gd name="connsiteY8" fmla="*/ 84693 h 364889"/>
              <a:gd name="connsiteX9" fmla="*/ 113576 w 221963"/>
              <a:gd name="connsiteY9" fmla="*/ 33893 h 36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63" h="364889">
                <a:moveTo>
                  <a:pt x="113576" y="33893"/>
                </a:moveTo>
                <a:cubicBezTo>
                  <a:pt x="131638" y="51391"/>
                  <a:pt x="220820" y="140572"/>
                  <a:pt x="221949" y="189679"/>
                </a:cubicBezTo>
                <a:cubicBezTo>
                  <a:pt x="223078" y="238786"/>
                  <a:pt x="157038" y="300311"/>
                  <a:pt x="120349" y="328533"/>
                </a:cubicBezTo>
                <a:cubicBezTo>
                  <a:pt x="83660" y="356755"/>
                  <a:pt x="13669" y="374817"/>
                  <a:pt x="1816" y="359013"/>
                </a:cubicBezTo>
                <a:cubicBezTo>
                  <a:pt x="-10037" y="343209"/>
                  <a:pt x="39634" y="281684"/>
                  <a:pt x="49229" y="233706"/>
                </a:cubicBezTo>
                <a:cubicBezTo>
                  <a:pt x="58824" y="185728"/>
                  <a:pt x="52616" y="94288"/>
                  <a:pt x="59389" y="71146"/>
                </a:cubicBezTo>
                <a:cubicBezTo>
                  <a:pt x="66162" y="48004"/>
                  <a:pt x="98900" y="106706"/>
                  <a:pt x="89869" y="94853"/>
                </a:cubicBezTo>
                <a:cubicBezTo>
                  <a:pt x="80838" y="83000"/>
                  <a:pt x="1251" y="1719"/>
                  <a:pt x="5202" y="26"/>
                </a:cubicBezTo>
                <a:cubicBezTo>
                  <a:pt x="9153" y="-1667"/>
                  <a:pt x="95514" y="77355"/>
                  <a:pt x="113576" y="84693"/>
                </a:cubicBezTo>
                <a:cubicBezTo>
                  <a:pt x="131638" y="92031"/>
                  <a:pt x="95514" y="16395"/>
                  <a:pt x="113576" y="338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78" name="グループ化 1177">
            <a:extLst>
              <a:ext uri="{FF2B5EF4-FFF2-40B4-BE49-F238E27FC236}">
                <a16:creationId xmlns:a16="http://schemas.microsoft.com/office/drawing/2014/main" id="{ABE9B7D2-DB30-C00C-20E4-27F98850138B}"/>
              </a:ext>
            </a:extLst>
          </p:cNvPr>
          <p:cNvGrpSpPr/>
          <p:nvPr/>
        </p:nvGrpSpPr>
        <p:grpSpPr>
          <a:xfrm rot="12595216">
            <a:off x="7164209" y="5580226"/>
            <a:ext cx="1474092" cy="492725"/>
            <a:chOff x="8461364" y="3563647"/>
            <a:chExt cx="1474092" cy="492725"/>
          </a:xfrm>
        </p:grpSpPr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C041E389-A773-7D28-E935-102A23E71D8B}"/>
                </a:ext>
              </a:extLst>
            </p:cNvPr>
            <p:cNvSpPr/>
            <p:nvPr/>
          </p:nvSpPr>
          <p:spPr>
            <a:xfrm>
              <a:off x="8636000" y="3563647"/>
              <a:ext cx="1267286" cy="464903"/>
            </a:xfrm>
            <a:custGeom>
              <a:avLst/>
              <a:gdLst>
                <a:gd name="connsiteX0" fmla="*/ 0 w 1267286"/>
                <a:gd name="connsiteY0" fmla="*/ 260208 h 464903"/>
                <a:gd name="connsiteX1" fmla="*/ 775855 w 1267286"/>
                <a:gd name="connsiteY1" fmla="*/ 84717 h 464903"/>
                <a:gd name="connsiteX2" fmla="*/ 1163782 w 1267286"/>
                <a:gd name="connsiteY2" fmla="*/ 1589 h 464903"/>
                <a:gd name="connsiteX3" fmla="*/ 1145309 w 1267286"/>
                <a:gd name="connsiteY3" fmla="*/ 38535 h 464903"/>
                <a:gd name="connsiteX4" fmla="*/ 1265382 w 1267286"/>
                <a:gd name="connsiteY4" fmla="*/ 140135 h 464903"/>
                <a:gd name="connsiteX5" fmla="*/ 1034473 w 1267286"/>
                <a:gd name="connsiteY5" fmla="*/ 195553 h 464903"/>
                <a:gd name="connsiteX6" fmla="*/ 166255 w 1267286"/>
                <a:gd name="connsiteY6" fmla="*/ 449553 h 464903"/>
                <a:gd name="connsiteX7" fmla="*/ 46182 w 1267286"/>
                <a:gd name="connsiteY7" fmla="*/ 426462 h 464903"/>
                <a:gd name="connsiteX8" fmla="*/ 55418 w 1267286"/>
                <a:gd name="connsiteY8" fmla="*/ 343335 h 464903"/>
                <a:gd name="connsiteX9" fmla="*/ 41564 w 1267286"/>
                <a:gd name="connsiteY9" fmla="*/ 315626 h 464903"/>
                <a:gd name="connsiteX10" fmla="*/ 0 w 1267286"/>
                <a:gd name="connsiteY10" fmla="*/ 260208 h 46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7286" h="464903">
                  <a:moveTo>
                    <a:pt x="0" y="260208"/>
                  </a:moveTo>
                  <a:lnTo>
                    <a:pt x="775855" y="84717"/>
                  </a:lnTo>
                  <a:lnTo>
                    <a:pt x="1163782" y="1589"/>
                  </a:lnTo>
                  <a:cubicBezTo>
                    <a:pt x="1225358" y="-6108"/>
                    <a:pt x="1128376" y="15444"/>
                    <a:pt x="1145309" y="38535"/>
                  </a:cubicBezTo>
                  <a:cubicBezTo>
                    <a:pt x="1162242" y="61626"/>
                    <a:pt x="1283855" y="113965"/>
                    <a:pt x="1265382" y="140135"/>
                  </a:cubicBezTo>
                  <a:cubicBezTo>
                    <a:pt x="1246909" y="166305"/>
                    <a:pt x="1217661" y="143983"/>
                    <a:pt x="1034473" y="195553"/>
                  </a:cubicBezTo>
                  <a:cubicBezTo>
                    <a:pt x="851285" y="247123"/>
                    <a:pt x="330970" y="411068"/>
                    <a:pt x="166255" y="449553"/>
                  </a:cubicBezTo>
                  <a:cubicBezTo>
                    <a:pt x="1540" y="488038"/>
                    <a:pt x="64655" y="444165"/>
                    <a:pt x="46182" y="426462"/>
                  </a:cubicBezTo>
                  <a:cubicBezTo>
                    <a:pt x="27709" y="408759"/>
                    <a:pt x="56188" y="361808"/>
                    <a:pt x="55418" y="343335"/>
                  </a:cubicBezTo>
                  <a:cubicBezTo>
                    <a:pt x="54648" y="324862"/>
                    <a:pt x="51570" y="327171"/>
                    <a:pt x="41564" y="315626"/>
                  </a:cubicBezTo>
                  <a:cubicBezTo>
                    <a:pt x="31558" y="304081"/>
                    <a:pt x="13470" y="289071"/>
                    <a:pt x="0" y="2602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74" name="グループ化 1173">
              <a:extLst>
                <a:ext uri="{FF2B5EF4-FFF2-40B4-BE49-F238E27FC236}">
                  <a16:creationId xmlns:a16="http://schemas.microsoft.com/office/drawing/2014/main" id="{68B78DD7-528C-F78E-4BDD-81F8949CA5F7}"/>
                </a:ext>
              </a:extLst>
            </p:cNvPr>
            <p:cNvGrpSpPr/>
            <p:nvPr/>
          </p:nvGrpSpPr>
          <p:grpSpPr>
            <a:xfrm rot="10507150">
              <a:off x="8461364" y="3574298"/>
              <a:ext cx="1474092" cy="482074"/>
              <a:chOff x="9218141" y="3694510"/>
              <a:chExt cx="1474092" cy="482074"/>
            </a:xfrm>
          </p:grpSpPr>
          <p:sp>
            <p:nvSpPr>
              <p:cNvPr id="1082" name="フリーフォーム 1081">
                <a:extLst>
                  <a:ext uri="{FF2B5EF4-FFF2-40B4-BE49-F238E27FC236}">
                    <a16:creationId xmlns:a16="http://schemas.microsoft.com/office/drawing/2014/main" id="{87A5D5DF-F0E4-2556-AE84-001A83D06AB6}"/>
                  </a:ext>
                </a:extLst>
              </p:cNvPr>
              <p:cNvSpPr/>
              <p:nvPr/>
            </p:nvSpPr>
            <p:spPr>
              <a:xfrm>
                <a:off x="9218141" y="3766140"/>
                <a:ext cx="1251703" cy="287614"/>
              </a:xfrm>
              <a:custGeom>
                <a:avLst/>
                <a:gdLst>
                  <a:gd name="connsiteX0" fmla="*/ 0 w 1251703"/>
                  <a:gd name="connsiteY0" fmla="*/ 225092 h 287614"/>
                  <a:gd name="connsiteX1" fmla="*/ 1025610 w 1251703"/>
                  <a:gd name="connsiteY1" fmla="*/ 52098 h 287614"/>
                  <a:gd name="connsiteX2" fmla="*/ 1223318 w 1251703"/>
                  <a:gd name="connsiteY2" fmla="*/ 113882 h 287614"/>
                  <a:gd name="connsiteX3" fmla="*/ 1235675 w 1251703"/>
                  <a:gd name="connsiteY3" fmla="*/ 286876 h 287614"/>
                  <a:gd name="connsiteX4" fmla="*/ 1235675 w 1251703"/>
                  <a:gd name="connsiteY4" fmla="*/ 39741 h 287614"/>
                  <a:gd name="connsiteX5" fmla="*/ 1025610 w 1251703"/>
                  <a:gd name="connsiteY5" fmla="*/ 15028 h 287614"/>
                  <a:gd name="connsiteX6" fmla="*/ 0 w 1251703"/>
                  <a:gd name="connsiteY6" fmla="*/ 225092 h 287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1703" h="287614">
                    <a:moveTo>
                      <a:pt x="0" y="225092"/>
                    </a:moveTo>
                    <a:cubicBezTo>
                      <a:pt x="0" y="231270"/>
                      <a:pt x="821724" y="70633"/>
                      <a:pt x="1025610" y="52098"/>
                    </a:cubicBezTo>
                    <a:cubicBezTo>
                      <a:pt x="1229496" y="33563"/>
                      <a:pt x="1188307" y="74752"/>
                      <a:pt x="1223318" y="113882"/>
                    </a:cubicBezTo>
                    <a:cubicBezTo>
                      <a:pt x="1258329" y="153012"/>
                      <a:pt x="1233616" y="299233"/>
                      <a:pt x="1235675" y="286876"/>
                    </a:cubicBezTo>
                    <a:cubicBezTo>
                      <a:pt x="1237735" y="274519"/>
                      <a:pt x="1270686" y="85049"/>
                      <a:pt x="1235675" y="39741"/>
                    </a:cubicBezTo>
                    <a:cubicBezTo>
                      <a:pt x="1200664" y="-5567"/>
                      <a:pt x="1227437" y="-9686"/>
                      <a:pt x="1025610" y="15028"/>
                    </a:cubicBezTo>
                    <a:cubicBezTo>
                      <a:pt x="823783" y="39742"/>
                      <a:pt x="0" y="218914"/>
                      <a:pt x="0" y="22509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 1153">
                <a:extLst>
                  <a:ext uri="{FF2B5EF4-FFF2-40B4-BE49-F238E27FC236}">
                    <a16:creationId xmlns:a16="http://schemas.microsoft.com/office/drawing/2014/main" id="{3CAC640C-4019-97AA-195E-D42104B72C20}"/>
                  </a:ext>
                </a:extLst>
              </p:cNvPr>
              <p:cNvSpPr/>
              <p:nvPr/>
            </p:nvSpPr>
            <p:spPr>
              <a:xfrm>
                <a:off x="9248789" y="3953868"/>
                <a:ext cx="1365665" cy="222716"/>
              </a:xfrm>
              <a:custGeom>
                <a:avLst/>
                <a:gdLst>
                  <a:gd name="connsiteX0" fmla="*/ 1365665 w 1365665"/>
                  <a:gd name="connsiteY0" fmla="*/ 294 h 222716"/>
                  <a:gd name="connsiteX1" fmla="*/ 574833 w 1365665"/>
                  <a:gd name="connsiteY1" fmla="*/ 123862 h 222716"/>
                  <a:gd name="connsiteX2" fmla="*/ 105276 w 1365665"/>
                  <a:gd name="connsiteY2" fmla="*/ 222716 h 222716"/>
                  <a:gd name="connsiteX3" fmla="*/ 105276 w 1365665"/>
                  <a:gd name="connsiteY3" fmla="*/ 123862 h 222716"/>
                  <a:gd name="connsiteX4" fmla="*/ 6422 w 1365665"/>
                  <a:gd name="connsiteY4" fmla="*/ 294 h 222716"/>
                  <a:gd name="connsiteX5" fmla="*/ 43492 w 1365665"/>
                  <a:gd name="connsiteY5" fmla="*/ 160932 h 222716"/>
                  <a:gd name="connsiteX6" fmla="*/ 315341 w 1365665"/>
                  <a:gd name="connsiteY6" fmla="*/ 123862 h 222716"/>
                  <a:gd name="connsiteX7" fmla="*/ 1365665 w 1365665"/>
                  <a:gd name="connsiteY7" fmla="*/ 294 h 222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5665" h="222716">
                    <a:moveTo>
                      <a:pt x="1365665" y="294"/>
                    </a:moveTo>
                    <a:lnTo>
                      <a:pt x="574833" y="123862"/>
                    </a:lnTo>
                    <a:cubicBezTo>
                      <a:pt x="364768" y="160932"/>
                      <a:pt x="183535" y="222716"/>
                      <a:pt x="105276" y="222716"/>
                    </a:cubicBezTo>
                    <a:cubicBezTo>
                      <a:pt x="27017" y="222716"/>
                      <a:pt x="121752" y="160932"/>
                      <a:pt x="105276" y="123862"/>
                    </a:cubicBezTo>
                    <a:cubicBezTo>
                      <a:pt x="88800" y="86792"/>
                      <a:pt x="16719" y="-5884"/>
                      <a:pt x="6422" y="294"/>
                    </a:cubicBezTo>
                    <a:cubicBezTo>
                      <a:pt x="-3875" y="6472"/>
                      <a:pt x="-7994" y="140337"/>
                      <a:pt x="43492" y="160932"/>
                    </a:cubicBezTo>
                    <a:cubicBezTo>
                      <a:pt x="94978" y="181527"/>
                      <a:pt x="315341" y="123862"/>
                      <a:pt x="315341" y="123862"/>
                    </a:cubicBezTo>
                    <a:lnTo>
                      <a:pt x="1365665" y="29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 1172">
                <a:extLst>
                  <a:ext uri="{FF2B5EF4-FFF2-40B4-BE49-F238E27FC236}">
                    <a16:creationId xmlns:a16="http://schemas.microsoft.com/office/drawing/2014/main" id="{08E141C7-5B2C-BDCC-7EB0-DBE6D0BFE226}"/>
                  </a:ext>
                </a:extLst>
              </p:cNvPr>
              <p:cNvSpPr/>
              <p:nvPr/>
            </p:nvSpPr>
            <p:spPr>
              <a:xfrm>
                <a:off x="10317737" y="3694510"/>
                <a:ext cx="374496" cy="284816"/>
              </a:xfrm>
              <a:custGeom>
                <a:avLst/>
                <a:gdLst>
                  <a:gd name="connsiteX0" fmla="*/ 155 w 374496"/>
                  <a:gd name="connsiteY0" fmla="*/ 160 h 284816"/>
                  <a:gd name="connsiteX1" fmla="*/ 247290 w 374496"/>
                  <a:gd name="connsiteY1" fmla="*/ 111371 h 284816"/>
                  <a:gd name="connsiteX2" fmla="*/ 197863 w 374496"/>
                  <a:gd name="connsiteY2" fmla="*/ 234939 h 284816"/>
                  <a:gd name="connsiteX3" fmla="*/ 49582 w 374496"/>
                  <a:gd name="connsiteY3" fmla="*/ 284366 h 284816"/>
                  <a:gd name="connsiteX4" fmla="*/ 333787 w 374496"/>
                  <a:gd name="connsiteY4" fmla="*/ 210225 h 284816"/>
                  <a:gd name="connsiteX5" fmla="*/ 358501 w 374496"/>
                  <a:gd name="connsiteY5" fmla="*/ 86658 h 284816"/>
                  <a:gd name="connsiteX6" fmla="*/ 197863 w 374496"/>
                  <a:gd name="connsiteY6" fmla="*/ 111371 h 284816"/>
                  <a:gd name="connsiteX7" fmla="*/ 222577 w 374496"/>
                  <a:gd name="connsiteY7" fmla="*/ 234939 h 284816"/>
                  <a:gd name="connsiteX8" fmla="*/ 210220 w 374496"/>
                  <a:gd name="connsiteY8" fmla="*/ 136085 h 284816"/>
                  <a:gd name="connsiteX9" fmla="*/ 155 w 374496"/>
                  <a:gd name="connsiteY9" fmla="*/ 160 h 284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4496" h="284816">
                    <a:moveTo>
                      <a:pt x="155" y="160"/>
                    </a:moveTo>
                    <a:cubicBezTo>
                      <a:pt x="6333" y="-3959"/>
                      <a:pt x="214339" y="72241"/>
                      <a:pt x="247290" y="111371"/>
                    </a:cubicBezTo>
                    <a:cubicBezTo>
                      <a:pt x="280241" y="150501"/>
                      <a:pt x="230814" y="206107"/>
                      <a:pt x="197863" y="234939"/>
                    </a:cubicBezTo>
                    <a:cubicBezTo>
                      <a:pt x="164912" y="263771"/>
                      <a:pt x="26928" y="288485"/>
                      <a:pt x="49582" y="284366"/>
                    </a:cubicBezTo>
                    <a:cubicBezTo>
                      <a:pt x="72236" y="280247"/>
                      <a:pt x="282301" y="243176"/>
                      <a:pt x="333787" y="210225"/>
                    </a:cubicBezTo>
                    <a:cubicBezTo>
                      <a:pt x="385274" y="177274"/>
                      <a:pt x="381155" y="103134"/>
                      <a:pt x="358501" y="86658"/>
                    </a:cubicBezTo>
                    <a:cubicBezTo>
                      <a:pt x="335847" y="70182"/>
                      <a:pt x="220517" y="86657"/>
                      <a:pt x="197863" y="111371"/>
                    </a:cubicBezTo>
                    <a:cubicBezTo>
                      <a:pt x="175209" y="136085"/>
                      <a:pt x="220518" y="230820"/>
                      <a:pt x="222577" y="234939"/>
                    </a:cubicBezTo>
                    <a:cubicBezTo>
                      <a:pt x="224636" y="239058"/>
                      <a:pt x="247290" y="169036"/>
                      <a:pt x="210220" y="136085"/>
                    </a:cubicBezTo>
                    <a:cubicBezTo>
                      <a:pt x="173150" y="103134"/>
                      <a:pt x="-6023" y="4279"/>
                      <a:pt x="155" y="1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1026" name="Picture 2" descr="ドラゴン | DRAGON QUEST Wiki | Fandom" hidden="1">
            <a:extLst>
              <a:ext uri="{FF2B5EF4-FFF2-40B4-BE49-F238E27FC236}">
                <a16:creationId xmlns:a16="http://schemas.microsoft.com/office/drawing/2014/main" id="{E3C19EB2-B7C1-B98D-F87A-087FA26C2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317313"/>
            <a:ext cx="7529513" cy="622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2" name="グループ化 1171">
            <a:extLst>
              <a:ext uri="{FF2B5EF4-FFF2-40B4-BE49-F238E27FC236}">
                <a16:creationId xmlns:a16="http://schemas.microsoft.com/office/drawing/2014/main" id="{E416E011-6E57-7437-988A-054D498FE6A7}"/>
              </a:ext>
            </a:extLst>
          </p:cNvPr>
          <p:cNvGrpSpPr/>
          <p:nvPr/>
        </p:nvGrpSpPr>
        <p:grpSpPr>
          <a:xfrm>
            <a:off x="758100" y="349641"/>
            <a:ext cx="7966800" cy="6295554"/>
            <a:chOff x="758100" y="349641"/>
            <a:chExt cx="7966800" cy="6295554"/>
          </a:xfrm>
        </p:grpSpPr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9D2F01D0-AF54-6B0E-FCB5-EB067A461FC6}"/>
                </a:ext>
              </a:extLst>
            </p:cNvPr>
            <p:cNvSpPr/>
            <p:nvPr/>
          </p:nvSpPr>
          <p:spPr>
            <a:xfrm>
              <a:off x="5669284" y="4059211"/>
              <a:ext cx="989510" cy="820270"/>
            </a:xfrm>
            <a:custGeom>
              <a:avLst/>
              <a:gdLst>
                <a:gd name="connsiteX0" fmla="*/ 172716 w 989510"/>
                <a:gd name="connsiteY0" fmla="*/ 4789 h 820270"/>
                <a:gd name="connsiteX1" fmla="*/ 807716 w 989510"/>
                <a:gd name="connsiteY1" fmla="*/ 449289 h 820270"/>
                <a:gd name="connsiteX2" fmla="*/ 985516 w 989510"/>
                <a:gd name="connsiteY2" fmla="*/ 677889 h 820270"/>
                <a:gd name="connsiteX3" fmla="*/ 680716 w 989510"/>
                <a:gd name="connsiteY3" fmla="*/ 804889 h 820270"/>
                <a:gd name="connsiteX4" fmla="*/ 20316 w 989510"/>
                <a:gd name="connsiteY4" fmla="*/ 322289 h 820270"/>
                <a:gd name="connsiteX5" fmla="*/ 172716 w 989510"/>
                <a:gd name="connsiteY5" fmla="*/ 576289 h 820270"/>
                <a:gd name="connsiteX6" fmla="*/ 210816 w 989510"/>
                <a:gd name="connsiteY6" fmla="*/ 233389 h 820270"/>
                <a:gd name="connsiteX7" fmla="*/ 172716 w 989510"/>
                <a:gd name="connsiteY7" fmla="*/ 4789 h 82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9510" h="820270">
                  <a:moveTo>
                    <a:pt x="172716" y="4789"/>
                  </a:moveTo>
                  <a:cubicBezTo>
                    <a:pt x="272199" y="40772"/>
                    <a:pt x="672249" y="337106"/>
                    <a:pt x="807716" y="449289"/>
                  </a:cubicBezTo>
                  <a:cubicBezTo>
                    <a:pt x="943183" y="561472"/>
                    <a:pt x="1006683" y="618622"/>
                    <a:pt x="985516" y="677889"/>
                  </a:cubicBezTo>
                  <a:cubicBezTo>
                    <a:pt x="964349" y="737156"/>
                    <a:pt x="841583" y="864156"/>
                    <a:pt x="680716" y="804889"/>
                  </a:cubicBezTo>
                  <a:cubicBezTo>
                    <a:pt x="519849" y="745622"/>
                    <a:pt x="104983" y="360389"/>
                    <a:pt x="20316" y="322289"/>
                  </a:cubicBezTo>
                  <a:cubicBezTo>
                    <a:pt x="-64351" y="284189"/>
                    <a:pt x="140966" y="591106"/>
                    <a:pt x="172716" y="576289"/>
                  </a:cubicBezTo>
                  <a:cubicBezTo>
                    <a:pt x="204466" y="561472"/>
                    <a:pt x="210816" y="322289"/>
                    <a:pt x="210816" y="233389"/>
                  </a:cubicBezTo>
                  <a:cubicBezTo>
                    <a:pt x="210816" y="144489"/>
                    <a:pt x="73233" y="-31194"/>
                    <a:pt x="172716" y="4789"/>
                  </a:cubicBezTo>
                  <a:close/>
                </a:path>
              </a:pathLst>
            </a:cu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C6F20E8F-7158-382A-CCAD-9957D416C54E}"/>
                </a:ext>
              </a:extLst>
            </p:cNvPr>
            <p:cNvSpPr/>
            <p:nvPr/>
          </p:nvSpPr>
          <p:spPr>
            <a:xfrm>
              <a:off x="6091818" y="3276578"/>
              <a:ext cx="976023" cy="1704906"/>
            </a:xfrm>
            <a:custGeom>
              <a:avLst/>
              <a:gdLst>
                <a:gd name="connsiteX0" fmla="*/ 4182 w 976023"/>
                <a:gd name="connsiteY0" fmla="*/ 22 h 1704906"/>
                <a:gd name="connsiteX1" fmla="*/ 689982 w 976023"/>
                <a:gd name="connsiteY1" fmla="*/ 800122 h 1704906"/>
                <a:gd name="connsiteX2" fmla="*/ 943982 w 976023"/>
                <a:gd name="connsiteY2" fmla="*/ 1295422 h 1704906"/>
                <a:gd name="connsiteX3" fmla="*/ 867782 w 976023"/>
                <a:gd name="connsiteY3" fmla="*/ 1028722 h 1704906"/>
                <a:gd name="connsiteX4" fmla="*/ 880482 w 976023"/>
                <a:gd name="connsiteY4" fmla="*/ 1447822 h 1704906"/>
                <a:gd name="connsiteX5" fmla="*/ 969382 w 976023"/>
                <a:gd name="connsiteY5" fmla="*/ 1701822 h 1704906"/>
                <a:gd name="connsiteX6" fmla="*/ 677282 w 976023"/>
                <a:gd name="connsiteY6" fmla="*/ 1562122 h 1704906"/>
                <a:gd name="connsiteX7" fmla="*/ 575682 w 976023"/>
                <a:gd name="connsiteY7" fmla="*/ 1181122 h 1704906"/>
                <a:gd name="connsiteX8" fmla="*/ 410582 w 976023"/>
                <a:gd name="connsiteY8" fmla="*/ 774722 h 1704906"/>
                <a:gd name="connsiteX9" fmla="*/ 4182 w 976023"/>
                <a:gd name="connsiteY9" fmla="*/ 22 h 170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6023" h="1704906">
                  <a:moveTo>
                    <a:pt x="4182" y="22"/>
                  </a:moveTo>
                  <a:cubicBezTo>
                    <a:pt x="50749" y="4255"/>
                    <a:pt x="533349" y="584222"/>
                    <a:pt x="689982" y="800122"/>
                  </a:cubicBezTo>
                  <a:cubicBezTo>
                    <a:pt x="846615" y="1016022"/>
                    <a:pt x="914349" y="1257322"/>
                    <a:pt x="943982" y="1295422"/>
                  </a:cubicBezTo>
                  <a:cubicBezTo>
                    <a:pt x="973615" y="1333522"/>
                    <a:pt x="878365" y="1003322"/>
                    <a:pt x="867782" y="1028722"/>
                  </a:cubicBezTo>
                  <a:cubicBezTo>
                    <a:pt x="857199" y="1054122"/>
                    <a:pt x="863549" y="1335639"/>
                    <a:pt x="880482" y="1447822"/>
                  </a:cubicBezTo>
                  <a:cubicBezTo>
                    <a:pt x="897415" y="1560005"/>
                    <a:pt x="1003249" y="1682772"/>
                    <a:pt x="969382" y="1701822"/>
                  </a:cubicBezTo>
                  <a:cubicBezTo>
                    <a:pt x="935515" y="1720872"/>
                    <a:pt x="742899" y="1648905"/>
                    <a:pt x="677282" y="1562122"/>
                  </a:cubicBezTo>
                  <a:cubicBezTo>
                    <a:pt x="611665" y="1475339"/>
                    <a:pt x="620132" y="1312355"/>
                    <a:pt x="575682" y="1181122"/>
                  </a:cubicBezTo>
                  <a:cubicBezTo>
                    <a:pt x="531232" y="1049889"/>
                    <a:pt x="507949" y="971572"/>
                    <a:pt x="410582" y="774722"/>
                  </a:cubicBezTo>
                  <a:cubicBezTo>
                    <a:pt x="313215" y="577872"/>
                    <a:pt x="-42385" y="-4211"/>
                    <a:pt x="4182" y="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0108F13B-3299-515E-319D-7634B31C3927}"/>
                </a:ext>
              </a:extLst>
            </p:cNvPr>
            <p:cNvSpPr/>
            <p:nvPr/>
          </p:nvSpPr>
          <p:spPr>
            <a:xfrm>
              <a:off x="5747850" y="4469850"/>
              <a:ext cx="1433036" cy="2175345"/>
            </a:xfrm>
            <a:custGeom>
              <a:avLst/>
              <a:gdLst>
                <a:gd name="connsiteX0" fmla="*/ 17950 w 1433036"/>
                <a:gd name="connsiteY0" fmla="*/ 550 h 2175345"/>
                <a:gd name="connsiteX1" fmla="*/ 818050 w 1433036"/>
                <a:gd name="connsiteY1" fmla="*/ 660950 h 2175345"/>
                <a:gd name="connsiteX2" fmla="*/ 1262550 w 1433036"/>
                <a:gd name="connsiteY2" fmla="*/ 1194350 h 2175345"/>
                <a:gd name="connsiteX3" fmla="*/ 1414950 w 1433036"/>
                <a:gd name="connsiteY3" fmla="*/ 1969050 h 2175345"/>
                <a:gd name="connsiteX4" fmla="*/ 881550 w 1433036"/>
                <a:gd name="connsiteY4" fmla="*/ 2146850 h 2175345"/>
                <a:gd name="connsiteX5" fmla="*/ 424350 w 1433036"/>
                <a:gd name="connsiteY5" fmla="*/ 1486450 h 2175345"/>
                <a:gd name="connsiteX6" fmla="*/ 271950 w 1433036"/>
                <a:gd name="connsiteY6" fmla="*/ 775250 h 2175345"/>
                <a:gd name="connsiteX7" fmla="*/ 17950 w 1433036"/>
                <a:gd name="connsiteY7" fmla="*/ 550 h 217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3036" h="2175345">
                  <a:moveTo>
                    <a:pt x="17950" y="550"/>
                  </a:moveTo>
                  <a:cubicBezTo>
                    <a:pt x="108967" y="-18500"/>
                    <a:pt x="610617" y="461983"/>
                    <a:pt x="818050" y="660950"/>
                  </a:cubicBezTo>
                  <a:cubicBezTo>
                    <a:pt x="1025483" y="859917"/>
                    <a:pt x="1163067" y="976333"/>
                    <a:pt x="1262550" y="1194350"/>
                  </a:cubicBezTo>
                  <a:cubicBezTo>
                    <a:pt x="1362033" y="1412367"/>
                    <a:pt x="1478450" y="1810300"/>
                    <a:pt x="1414950" y="1969050"/>
                  </a:cubicBezTo>
                  <a:cubicBezTo>
                    <a:pt x="1351450" y="2127800"/>
                    <a:pt x="1046650" y="2227283"/>
                    <a:pt x="881550" y="2146850"/>
                  </a:cubicBezTo>
                  <a:cubicBezTo>
                    <a:pt x="716450" y="2066417"/>
                    <a:pt x="525950" y="1715050"/>
                    <a:pt x="424350" y="1486450"/>
                  </a:cubicBezTo>
                  <a:cubicBezTo>
                    <a:pt x="322750" y="1257850"/>
                    <a:pt x="335450" y="1025017"/>
                    <a:pt x="271950" y="775250"/>
                  </a:cubicBezTo>
                  <a:cubicBezTo>
                    <a:pt x="208450" y="525483"/>
                    <a:pt x="-73067" y="19600"/>
                    <a:pt x="17950" y="55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314522B7-E8D2-F48E-5457-88D78C40F72B}"/>
                </a:ext>
              </a:extLst>
            </p:cNvPr>
            <p:cNvSpPr/>
            <p:nvPr/>
          </p:nvSpPr>
          <p:spPr>
            <a:xfrm>
              <a:off x="3301729" y="381779"/>
              <a:ext cx="2303176" cy="4650535"/>
            </a:xfrm>
            <a:custGeom>
              <a:avLst/>
              <a:gdLst>
                <a:gd name="connsiteX0" fmla="*/ 51071 w 2303176"/>
                <a:gd name="connsiteY0" fmla="*/ 456421 h 4650535"/>
                <a:gd name="connsiteX1" fmla="*/ 584471 w 2303176"/>
                <a:gd name="connsiteY1" fmla="*/ 11921 h 4650535"/>
                <a:gd name="connsiteX2" fmla="*/ 546371 w 2303176"/>
                <a:gd name="connsiteY2" fmla="*/ 126221 h 4650535"/>
                <a:gd name="connsiteX3" fmla="*/ 990871 w 2303176"/>
                <a:gd name="connsiteY3" fmla="*/ 113521 h 4650535"/>
                <a:gd name="connsiteX4" fmla="*/ 990871 w 2303176"/>
                <a:gd name="connsiteY4" fmla="*/ 964421 h 4650535"/>
                <a:gd name="connsiteX5" fmla="*/ 1727471 w 2303176"/>
                <a:gd name="connsiteY5" fmla="*/ 1904221 h 4650535"/>
                <a:gd name="connsiteX6" fmla="*/ 1219471 w 2303176"/>
                <a:gd name="connsiteY6" fmla="*/ 2056621 h 4650535"/>
                <a:gd name="connsiteX7" fmla="*/ 2248171 w 2303176"/>
                <a:gd name="connsiteY7" fmla="*/ 3390121 h 4650535"/>
                <a:gd name="connsiteX8" fmla="*/ 2146571 w 2303176"/>
                <a:gd name="connsiteY8" fmla="*/ 3682221 h 4650535"/>
                <a:gd name="connsiteX9" fmla="*/ 2006871 w 2303176"/>
                <a:gd name="connsiteY9" fmla="*/ 3961621 h 4650535"/>
                <a:gd name="connsiteX10" fmla="*/ 1282971 w 2303176"/>
                <a:gd name="connsiteY10" fmla="*/ 4647421 h 4650535"/>
                <a:gd name="connsiteX11" fmla="*/ 1194071 w 2303176"/>
                <a:gd name="connsiteY11" fmla="*/ 4164821 h 4650535"/>
                <a:gd name="connsiteX12" fmla="*/ 990871 w 2303176"/>
                <a:gd name="connsiteY12" fmla="*/ 3034521 h 4650535"/>
                <a:gd name="connsiteX13" fmla="*/ 241571 w 2303176"/>
                <a:gd name="connsiteY13" fmla="*/ 672321 h 4650535"/>
                <a:gd name="connsiteX14" fmla="*/ 271 w 2303176"/>
                <a:gd name="connsiteY14" fmla="*/ 1167621 h 4650535"/>
                <a:gd name="connsiteX15" fmla="*/ 190771 w 2303176"/>
                <a:gd name="connsiteY15" fmla="*/ 532621 h 4650535"/>
                <a:gd name="connsiteX16" fmla="*/ 51071 w 2303176"/>
                <a:gd name="connsiteY16" fmla="*/ 456421 h 465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03176" h="4650535">
                  <a:moveTo>
                    <a:pt x="51071" y="456421"/>
                  </a:moveTo>
                  <a:cubicBezTo>
                    <a:pt x="116688" y="369638"/>
                    <a:pt x="501921" y="66954"/>
                    <a:pt x="584471" y="11921"/>
                  </a:cubicBezTo>
                  <a:cubicBezTo>
                    <a:pt x="667021" y="-43112"/>
                    <a:pt x="478638" y="109288"/>
                    <a:pt x="546371" y="126221"/>
                  </a:cubicBezTo>
                  <a:cubicBezTo>
                    <a:pt x="614104" y="143154"/>
                    <a:pt x="916788" y="-26179"/>
                    <a:pt x="990871" y="113521"/>
                  </a:cubicBezTo>
                  <a:cubicBezTo>
                    <a:pt x="1064954" y="253221"/>
                    <a:pt x="868104" y="665971"/>
                    <a:pt x="990871" y="964421"/>
                  </a:cubicBezTo>
                  <a:cubicBezTo>
                    <a:pt x="1113638" y="1262871"/>
                    <a:pt x="1689371" y="1722188"/>
                    <a:pt x="1727471" y="1904221"/>
                  </a:cubicBezTo>
                  <a:cubicBezTo>
                    <a:pt x="1765571" y="2086254"/>
                    <a:pt x="1132688" y="1808971"/>
                    <a:pt x="1219471" y="2056621"/>
                  </a:cubicBezTo>
                  <a:cubicBezTo>
                    <a:pt x="1306254" y="2304271"/>
                    <a:pt x="2093654" y="3119188"/>
                    <a:pt x="2248171" y="3390121"/>
                  </a:cubicBezTo>
                  <a:cubicBezTo>
                    <a:pt x="2402688" y="3661054"/>
                    <a:pt x="2186788" y="3586971"/>
                    <a:pt x="2146571" y="3682221"/>
                  </a:cubicBezTo>
                  <a:cubicBezTo>
                    <a:pt x="2106354" y="3777471"/>
                    <a:pt x="2150804" y="3800754"/>
                    <a:pt x="2006871" y="3961621"/>
                  </a:cubicBezTo>
                  <a:cubicBezTo>
                    <a:pt x="1862938" y="4122488"/>
                    <a:pt x="1418438" y="4613554"/>
                    <a:pt x="1282971" y="4647421"/>
                  </a:cubicBezTo>
                  <a:cubicBezTo>
                    <a:pt x="1147504" y="4681288"/>
                    <a:pt x="1242754" y="4433638"/>
                    <a:pt x="1194071" y="4164821"/>
                  </a:cubicBezTo>
                  <a:cubicBezTo>
                    <a:pt x="1145388" y="3896004"/>
                    <a:pt x="1149621" y="3616604"/>
                    <a:pt x="990871" y="3034521"/>
                  </a:cubicBezTo>
                  <a:cubicBezTo>
                    <a:pt x="832121" y="2452438"/>
                    <a:pt x="406671" y="983471"/>
                    <a:pt x="241571" y="672321"/>
                  </a:cubicBezTo>
                  <a:cubicBezTo>
                    <a:pt x="76471" y="361171"/>
                    <a:pt x="8738" y="1190904"/>
                    <a:pt x="271" y="1167621"/>
                  </a:cubicBezTo>
                  <a:cubicBezTo>
                    <a:pt x="-8196" y="1144338"/>
                    <a:pt x="184421" y="651154"/>
                    <a:pt x="190771" y="532621"/>
                  </a:cubicBezTo>
                  <a:cubicBezTo>
                    <a:pt x="197121" y="414088"/>
                    <a:pt x="-14546" y="543204"/>
                    <a:pt x="51071" y="4564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B58E5EBC-7AAB-A1CC-8835-9D671219CDF9}"/>
                </a:ext>
              </a:extLst>
            </p:cNvPr>
            <p:cNvSpPr/>
            <p:nvPr/>
          </p:nvSpPr>
          <p:spPr>
            <a:xfrm>
              <a:off x="6133482" y="4959581"/>
              <a:ext cx="1221160" cy="1236793"/>
            </a:xfrm>
            <a:custGeom>
              <a:avLst/>
              <a:gdLst>
                <a:gd name="connsiteX0" fmla="*/ 381618 w 1221160"/>
                <a:gd name="connsiteY0" fmla="*/ 6119 h 1236793"/>
                <a:gd name="connsiteX1" fmla="*/ 635618 w 1221160"/>
                <a:gd name="connsiteY1" fmla="*/ 425219 h 1236793"/>
                <a:gd name="connsiteX2" fmla="*/ 953118 w 1221160"/>
                <a:gd name="connsiteY2" fmla="*/ 399819 h 1236793"/>
                <a:gd name="connsiteX3" fmla="*/ 1219818 w 1221160"/>
                <a:gd name="connsiteY3" fmla="*/ 1225319 h 1236793"/>
                <a:gd name="connsiteX4" fmla="*/ 838818 w 1221160"/>
                <a:gd name="connsiteY4" fmla="*/ 869719 h 1236793"/>
                <a:gd name="connsiteX5" fmla="*/ 127618 w 1221160"/>
                <a:gd name="connsiteY5" fmla="*/ 691919 h 1236793"/>
                <a:gd name="connsiteX6" fmla="*/ 76818 w 1221160"/>
                <a:gd name="connsiteY6" fmla="*/ 539519 h 1236793"/>
                <a:gd name="connsiteX7" fmla="*/ 254618 w 1221160"/>
                <a:gd name="connsiteY7" fmla="*/ 272819 h 1236793"/>
                <a:gd name="connsiteX8" fmla="*/ 618 w 1221160"/>
                <a:gd name="connsiteY8" fmla="*/ 298219 h 1236793"/>
                <a:gd name="connsiteX9" fmla="*/ 343518 w 1221160"/>
                <a:gd name="connsiteY9" fmla="*/ 183919 h 1236793"/>
                <a:gd name="connsiteX10" fmla="*/ 381618 w 1221160"/>
                <a:gd name="connsiteY10" fmla="*/ 6119 h 12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1160" h="1236793">
                  <a:moveTo>
                    <a:pt x="381618" y="6119"/>
                  </a:moveTo>
                  <a:cubicBezTo>
                    <a:pt x="430301" y="46336"/>
                    <a:pt x="540368" y="359602"/>
                    <a:pt x="635618" y="425219"/>
                  </a:cubicBezTo>
                  <a:cubicBezTo>
                    <a:pt x="730868" y="490836"/>
                    <a:pt x="855751" y="266469"/>
                    <a:pt x="953118" y="399819"/>
                  </a:cubicBezTo>
                  <a:cubicBezTo>
                    <a:pt x="1050485" y="533169"/>
                    <a:pt x="1238868" y="1147002"/>
                    <a:pt x="1219818" y="1225319"/>
                  </a:cubicBezTo>
                  <a:cubicBezTo>
                    <a:pt x="1200768" y="1303636"/>
                    <a:pt x="1020851" y="958619"/>
                    <a:pt x="838818" y="869719"/>
                  </a:cubicBezTo>
                  <a:cubicBezTo>
                    <a:pt x="656785" y="780819"/>
                    <a:pt x="254618" y="746952"/>
                    <a:pt x="127618" y="691919"/>
                  </a:cubicBezTo>
                  <a:cubicBezTo>
                    <a:pt x="618" y="636886"/>
                    <a:pt x="55651" y="609369"/>
                    <a:pt x="76818" y="539519"/>
                  </a:cubicBezTo>
                  <a:cubicBezTo>
                    <a:pt x="97985" y="469669"/>
                    <a:pt x="267318" y="313036"/>
                    <a:pt x="254618" y="272819"/>
                  </a:cubicBezTo>
                  <a:cubicBezTo>
                    <a:pt x="241918" y="232602"/>
                    <a:pt x="-14199" y="313036"/>
                    <a:pt x="618" y="298219"/>
                  </a:cubicBezTo>
                  <a:cubicBezTo>
                    <a:pt x="15435" y="283402"/>
                    <a:pt x="277901" y="232602"/>
                    <a:pt x="343518" y="183919"/>
                  </a:cubicBezTo>
                  <a:cubicBezTo>
                    <a:pt x="409135" y="135236"/>
                    <a:pt x="332935" y="-34098"/>
                    <a:pt x="381618" y="611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05B1EBD7-00A3-5311-EE3D-90ABE65D3F02}"/>
                </a:ext>
              </a:extLst>
            </p:cNvPr>
            <p:cNvSpPr/>
            <p:nvPr/>
          </p:nvSpPr>
          <p:spPr>
            <a:xfrm>
              <a:off x="4313826" y="4611317"/>
              <a:ext cx="1720023" cy="1238521"/>
            </a:xfrm>
            <a:custGeom>
              <a:avLst/>
              <a:gdLst>
                <a:gd name="connsiteX0" fmla="*/ 1274174 w 1720023"/>
                <a:gd name="connsiteY0" fmla="*/ 11483 h 1238521"/>
                <a:gd name="connsiteX1" fmla="*/ 943974 w 1720023"/>
                <a:gd name="connsiteY1" fmla="*/ 227383 h 1238521"/>
                <a:gd name="connsiteX2" fmla="*/ 4174 w 1720023"/>
                <a:gd name="connsiteY2" fmla="*/ 468683 h 1238521"/>
                <a:gd name="connsiteX3" fmla="*/ 588374 w 1720023"/>
                <a:gd name="connsiteY3" fmla="*/ 494083 h 1238521"/>
                <a:gd name="connsiteX4" fmla="*/ 321674 w 1720023"/>
                <a:gd name="connsiteY4" fmla="*/ 697283 h 1238521"/>
                <a:gd name="connsiteX5" fmla="*/ 385174 w 1720023"/>
                <a:gd name="connsiteY5" fmla="*/ 760783 h 1238521"/>
                <a:gd name="connsiteX6" fmla="*/ 601074 w 1720023"/>
                <a:gd name="connsiteY6" fmla="*/ 722683 h 1238521"/>
                <a:gd name="connsiteX7" fmla="*/ 842374 w 1720023"/>
                <a:gd name="connsiteY7" fmla="*/ 1154483 h 1238521"/>
                <a:gd name="connsiteX8" fmla="*/ 1032874 w 1720023"/>
                <a:gd name="connsiteY8" fmla="*/ 1179883 h 1238521"/>
                <a:gd name="connsiteX9" fmla="*/ 1185274 w 1720023"/>
                <a:gd name="connsiteY9" fmla="*/ 1217983 h 1238521"/>
                <a:gd name="connsiteX10" fmla="*/ 1197974 w 1720023"/>
                <a:gd name="connsiteY10" fmla="*/ 824283 h 1238521"/>
                <a:gd name="connsiteX11" fmla="*/ 1642474 w 1720023"/>
                <a:gd name="connsiteY11" fmla="*/ 1167183 h 1238521"/>
                <a:gd name="connsiteX12" fmla="*/ 1642474 w 1720023"/>
                <a:gd name="connsiteY12" fmla="*/ 849683 h 1238521"/>
                <a:gd name="connsiteX13" fmla="*/ 867774 w 1720023"/>
                <a:gd name="connsiteY13" fmla="*/ 595683 h 1238521"/>
                <a:gd name="connsiteX14" fmla="*/ 1274174 w 1720023"/>
                <a:gd name="connsiteY14" fmla="*/ 11483 h 1238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20023" h="1238521">
                  <a:moveTo>
                    <a:pt x="1274174" y="11483"/>
                  </a:moveTo>
                  <a:cubicBezTo>
                    <a:pt x="1286874" y="-49900"/>
                    <a:pt x="1155641" y="151183"/>
                    <a:pt x="943974" y="227383"/>
                  </a:cubicBezTo>
                  <a:cubicBezTo>
                    <a:pt x="732307" y="303583"/>
                    <a:pt x="63441" y="424233"/>
                    <a:pt x="4174" y="468683"/>
                  </a:cubicBezTo>
                  <a:cubicBezTo>
                    <a:pt x="-55093" y="513133"/>
                    <a:pt x="535457" y="455983"/>
                    <a:pt x="588374" y="494083"/>
                  </a:cubicBezTo>
                  <a:cubicBezTo>
                    <a:pt x="641291" y="532183"/>
                    <a:pt x="355541" y="652833"/>
                    <a:pt x="321674" y="697283"/>
                  </a:cubicBezTo>
                  <a:cubicBezTo>
                    <a:pt x="287807" y="741733"/>
                    <a:pt x="338607" y="756550"/>
                    <a:pt x="385174" y="760783"/>
                  </a:cubicBezTo>
                  <a:cubicBezTo>
                    <a:pt x="431741" y="765016"/>
                    <a:pt x="524874" y="657066"/>
                    <a:pt x="601074" y="722683"/>
                  </a:cubicBezTo>
                  <a:cubicBezTo>
                    <a:pt x="677274" y="788300"/>
                    <a:pt x="770407" y="1078283"/>
                    <a:pt x="842374" y="1154483"/>
                  </a:cubicBezTo>
                  <a:cubicBezTo>
                    <a:pt x="914341" y="1230683"/>
                    <a:pt x="975724" y="1169300"/>
                    <a:pt x="1032874" y="1179883"/>
                  </a:cubicBezTo>
                  <a:cubicBezTo>
                    <a:pt x="1090024" y="1190466"/>
                    <a:pt x="1157757" y="1277250"/>
                    <a:pt x="1185274" y="1217983"/>
                  </a:cubicBezTo>
                  <a:cubicBezTo>
                    <a:pt x="1212791" y="1158716"/>
                    <a:pt x="1121774" y="832750"/>
                    <a:pt x="1197974" y="824283"/>
                  </a:cubicBezTo>
                  <a:cubicBezTo>
                    <a:pt x="1274174" y="815816"/>
                    <a:pt x="1568391" y="1162950"/>
                    <a:pt x="1642474" y="1167183"/>
                  </a:cubicBezTo>
                  <a:cubicBezTo>
                    <a:pt x="1716557" y="1171416"/>
                    <a:pt x="1771591" y="944933"/>
                    <a:pt x="1642474" y="849683"/>
                  </a:cubicBezTo>
                  <a:cubicBezTo>
                    <a:pt x="1513357" y="754433"/>
                    <a:pt x="931274" y="731150"/>
                    <a:pt x="867774" y="595683"/>
                  </a:cubicBezTo>
                  <a:cubicBezTo>
                    <a:pt x="804274" y="460216"/>
                    <a:pt x="1261474" y="72866"/>
                    <a:pt x="1274174" y="1148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5CE296E6-5702-7038-B01E-3DFAB7614132}"/>
                </a:ext>
              </a:extLst>
            </p:cNvPr>
            <p:cNvSpPr/>
            <p:nvPr/>
          </p:nvSpPr>
          <p:spPr>
            <a:xfrm>
              <a:off x="5109454" y="4412075"/>
              <a:ext cx="2122401" cy="2183521"/>
            </a:xfrm>
            <a:custGeom>
              <a:avLst/>
              <a:gdLst>
                <a:gd name="connsiteX0" fmla="*/ 59446 w 2122401"/>
                <a:gd name="connsiteY0" fmla="*/ 20225 h 2183521"/>
                <a:gd name="connsiteX1" fmla="*/ 681746 w 2122401"/>
                <a:gd name="connsiteY1" fmla="*/ 312325 h 2183521"/>
                <a:gd name="connsiteX2" fmla="*/ 834146 w 2122401"/>
                <a:gd name="connsiteY2" fmla="*/ 744125 h 2183521"/>
                <a:gd name="connsiteX3" fmla="*/ 973846 w 2122401"/>
                <a:gd name="connsiteY3" fmla="*/ 1277525 h 2183521"/>
                <a:gd name="connsiteX4" fmla="*/ 1761246 w 2122401"/>
                <a:gd name="connsiteY4" fmla="*/ 1861725 h 2183521"/>
                <a:gd name="connsiteX5" fmla="*/ 2116846 w 2122401"/>
                <a:gd name="connsiteY5" fmla="*/ 1912525 h 2183521"/>
                <a:gd name="connsiteX6" fmla="*/ 1507246 w 2122401"/>
                <a:gd name="connsiteY6" fmla="*/ 2179225 h 2183521"/>
                <a:gd name="connsiteX7" fmla="*/ 961146 w 2122401"/>
                <a:gd name="connsiteY7" fmla="*/ 1671225 h 2183521"/>
                <a:gd name="connsiteX8" fmla="*/ 757946 w 2122401"/>
                <a:gd name="connsiteY8" fmla="*/ 960025 h 2183521"/>
                <a:gd name="connsiteX9" fmla="*/ 21346 w 2122401"/>
                <a:gd name="connsiteY9" fmla="*/ 820325 h 2183521"/>
                <a:gd name="connsiteX10" fmla="*/ 186446 w 2122401"/>
                <a:gd name="connsiteY10" fmla="*/ 477425 h 2183521"/>
                <a:gd name="connsiteX11" fmla="*/ 59446 w 2122401"/>
                <a:gd name="connsiteY11" fmla="*/ 299625 h 2183521"/>
                <a:gd name="connsiteX12" fmla="*/ 173746 w 2122401"/>
                <a:gd name="connsiteY12" fmla="*/ 58325 h 2183521"/>
                <a:gd name="connsiteX13" fmla="*/ 59446 w 2122401"/>
                <a:gd name="connsiteY13" fmla="*/ 20225 h 21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22401" h="2183521">
                  <a:moveTo>
                    <a:pt x="59446" y="20225"/>
                  </a:moveTo>
                  <a:cubicBezTo>
                    <a:pt x="144113" y="62558"/>
                    <a:pt x="552629" y="191675"/>
                    <a:pt x="681746" y="312325"/>
                  </a:cubicBezTo>
                  <a:cubicBezTo>
                    <a:pt x="810863" y="432975"/>
                    <a:pt x="785463" y="583258"/>
                    <a:pt x="834146" y="744125"/>
                  </a:cubicBezTo>
                  <a:cubicBezTo>
                    <a:pt x="882829" y="904992"/>
                    <a:pt x="819329" y="1091258"/>
                    <a:pt x="973846" y="1277525"/>
                  </a:cubicBezTo>
                  <a:cubicBezTo>
                    <a:pt x="1128363" y="1463792"/>
                    <a:pt x="1570746" y="1755892"/>
                    <a:pt x="1761246" y="1861725"/>
                  </a:cubicBezTo>
                  <a:cubicBezTo>
                    <a:pt x="1951746" y="1967558"/>
                    <a:pt x="2159179" y="1859608"/>
                    <a:pt x="2116846" y="1912525"/>
                  </a:cubicBezTo>
                  <a:cubicBezTo>
                    <a:pt x="2074513" y="1965442"/>
                    <a:pt x="1699863" y="2219442"/>
                    <a:pt x="1507246" y="2179225"/>
                  </a:cubicBezTo>
                  <a:cubicBezTo>
                    <a:pt x="1314629" y="2139008"/>
                    <a:pt x="1086029" y="1874425"/>
                    <a:pt x="961146" y="1671225"/>
                  </a:cubicBezTo>
                  <a:cubicBezTo>
                    <a:pt x="836263" y="1468025"/>
                    <a:pt x="914579" y="1101842"/>
                    <a:pt x="757946" y="960025"/>
                  </a:cubicBezTo>
                  <a:cubicBezTo>
                    <a:pt x="601313" y="818208"/>
                    <a:pt x="116596" y="900758"/>
                    <a:pt x="21346" y="820325"/>
                  </a:cubicBezTo>
                  <a:cubicBezTo>
                    <a:pt x="-73904" y="739892"/>
                    <a:pt x="180096" y="564208"/>
                    <a:pt x="186446" y="477425"/>
                  </a:cubicBezTo>
                  <a:cubicBezTo>
                    <a:pt x="192796" y="390642"/>
                    <a:pt x="61563" y="369475"/>
                    <a:pt x="59446" y="299625"/>
                  </a:cubicBezTo>
                  <a:cubicBezTo>
                    <a:pt x="57329" y="229775"/>
                    <a:pt x="171629" y="109125"/>
                    <a:pt x="173746" y="58325"/>
                  </a:cubicBezTo>
                  <a:cubicBezTo>
                    <a:pt x="175863" y="7525"/>
                    <a:pt x="-25221" y="-22108"/>
                    <a:pt x="59446" y="2022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A20037EE-06EB-CA3A-21C8-189ED9389D22}"/>
                </a:ext>
              </a:extLst>
            </p:cNvPr>
            <p:cNvSpPr/>
            <p:nvPr/>
          </p:nvSpPr>
          <p:spPr>
            <a:xfrm>
              <a:off x="5131064" y="2698324"/>
              <a:ext cx="2895449" cy="2839770"/>
            </a:xfrm>
            <a:custGeom>
              <a:avLst/>
              <a:gdLst>
                <a:gd name="connsiteX0" fmla="*/ 25136 w 2895449"/>
                <a:gd name="connsiteY0" fmla="*/ 6776 h 2839770"/>
                <a:gd name="connsiteX1" fmla="*/ 914136 w 2895449"/>
                <a:gd name="connsiteY1" fmla="*/ 1225976 h 2839770"/>
                <a:gd name="connsiteX2" fmla="*/ 1511036 w 2895449"/>
                <a:gd name="connsiteY2" fmla="*/ 1848276 h 2839770"/>
                <a:gd name="connsiteX3" fmla="*/ 1650736 w 2895449"/>
                <a:gd name="connsiteY3" fmla="*/ 2051476 h 2839770"/>
                <a:gd name="connsiteX4" fmla="*/ 2095236 w 2895449"/>
                <a:gd name="connsiteY4" fmla="*/ 2178476 h 2839770"/>
                <a:gd name="connsiteX5" fmla="*/ 2527036 w 2895449"/>
                <a:gd name="connsiteY5" fmla="*/ 2153076 h 2839770"/>
                <a:gd name="connsiteX6" fmla="*/ 2831836 w 2895449"/>
                <a:gd name="connsiteY6" fmla="*/ 2483276 h 2839770"/>
                <a:gd name="connsiteX7" fmla="*/ 2819136 w 2895449"/>
                <a:gd name="connsiteY7" fmla="*/ 2838876 h 2839770"/>
                <a:gd name="connsiteX8" fmla="*/ 2031736 w 2895449"/>
                <a:gd name="connsiteY8" fmla="*/ 2584876 h 2839770"/>
                <a:gd name="connsiteX9" fmla="*/ 1485636 w 2895449"/>
                <a:gd name="connsiteY9" fmla="*/ 2584876 h 2839770"/>
                <a:gd name="connsiteX10" fmla="*/ 850636 w 2895449"/>
                <a:gd name="connsiteY10" fmla="*/ 2165776 h 2839770"/>
                <a:gd name="connsiteX11" fmla="*/ 380736 w 2895449"/>
                <a:gd name="connsiteY11" fmla="*/ 1772076 h 2839770"/>
                <a:gd name="connsiteX12" fmla="*/ 749036 w 2895449"/>
                <a:gd name="connsiteY12" fmla="*/ 1810176 h 2839770"/>
                <a:gd name="connsiteX13" fmla="*/ 1193536 w 2895449"/>
                <a:gd name="connsiteY13" fmla="*/ 2089576 h 2839770"/>
                <a:gd name="connsiteX14" fmla="*/ 1498336 w 2895449"/>
                <a:gd name="connsiteY14" fmla="*/ 1860976 h 2839770"/>
                <a:gd name="connsiteX15" fmla="*/ 964936 w 2895449"/>
                <a:gd name="connsiteY15" fmla="*/ 1657776 h 2839770"/>
                <a:gd name="connsiteX16" fmla="*/ 647436 w 2895449"/>
                <a:gd name="connsiteY16" fmla="*/ 1530776 h 2839770"/>
                <a:gd name="connsiteX17" fmla="*/ 279136 w 2895449"/>
                <a:gd name="connsiteY17" fmla="*/ 768776 h 2839770"/>
                <a:gd name="connsiteX18" fmla="*/ 25136 w 2895449"/>
                <a:gd name="connsiteY18" fmla="*/ 6776 h 283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95449" h="2839770">
                  <a:moveTo>
                    <a:pt x="25136" y="6776"/>
                  </a:moveTo>
                  <a:cubicBezTo>
                    <a:pt x="130969" y="82976"/>
                    <a:pt x="666486" y="919059"/>
                    <a:pt x="914136" y="1225976"/>
                  </a:cubicBezTo>
                  <a:cubicBezTo>
                    <a:pt x="1161786" y="1532893"/>
                    <a:pt x="1388269" y="1710693"/>
                    <a:pt x="1511036" y="1848276"/>
                  </a:cubicBezTo>
                  <a:cubicBezTo>
                    <a:pt x="1633803" y="1985859"/>
                    <a:pt x="1553369" y="1996443"/>
                    <a:pt x="1650736" y="2051476"/>
                  </a:cubicBezTo>
                  <a:cubicBezTo>
                    <a:pt x="1748103" y="2106509"/>
                    <a:pt x="1949186" y="2161543"/>
                    <a:pt x="2095236" y="2178476"/>
                  </a:cubicBezTo>
                  <a:cubicBezTo>
                    <a:pt x="2241286" y="2195409"/>
                    <a:pt x="2404269" y="2102276"/>
                    <a:pt x="2527036" y="2153076"/>
                  </a:cubicBezTo>
                  <a:cubicBezTo>
                    <a:pt x="2649803" y="2203876"/>
                    <a:pt x="2783153" y="2368976"/>
                    <a:pt x="2831836" y="2483276"/>
                  </a:cubicBezTo>
                  <a:cubicBezTo>
                    <a:pt x="2880519" y="2597576"/>
                    <a:pt x="2952486" y="2821943"/>
                    <a:pt x="2819136" y="2838876"/>
                  </a:cubicBezTo>
                  <a:cubicBezTo>
                    <a:pt x="2685786" y="2855809"/>
                    <a:pt x="2253986" y="2627209"/>
                    <a:pt x="2031736" y="2584876"/>
                  </a:cubicBezTo>
                  <a:cubicBezTo>
                    <a:pt x="1809486" y="2542543"/>
                    <a:pt x="1682486" y="2654726"/>
                    <a:pt x="1485636" y="2584876"/>
                  </a:cubicBezTo>
                  <a:cubicBezTo>
                    <a:pt x="1288786" y="2515026"/>
                    <a:pt x="1034786" y="2301243"/>
                    <a:pt x="850636" y="2165776"/>
                  </a:cubicBezTo>
                  <a:cubicBezTo>
                    <a:pt x="666486" y="2030309"/>
                    <a:pt x="397669" y="1831343"/>
                    <a:pt x="380736" y="1772076"/>
                  </a:cubicBezTo>
                  <a:cubicBezTo>
                    <a:pt x="363803" y="1712809"/>
                    <a:pt x="613569" y="1757259"/>
                    <a:pt x="749036" y="1810176"/>
                  </a:cubicBezTo>
                  <a:cubicBezTo>
                    <a:pt x="884503" y="1863093"/>
                    <a:pt x="1068653" y="2081109"/>
                    <a:pt x="1193536" y="2089576"/>
                  </a:cubicBezTo>
                  <a:cubicBezTo>
                    <a:pt x="1318419" y="2098043"/>
                    <a:pt x="1536436" y="1932943"/>
                    <a:pt x="1498336" y="1860976"/>
                  </a:cubicBezTo>
                  <a:cubicBezTo>
                    <a:pt x="1460236" y="1789009"/>
                    <a:pt x="1106753" y="1712809"/>
                    <a:pt x="964936" y="1657776"/>
                  </a:cubicBezTo>
                  <a:cubicBezTo>
                    <a:pt x="823119" y="1602743"/>
                    <a:pt x="761736" y="1678943"/>
                    <a:pt x="647436" y="1530776"/>
                  </a:cubicBezTo>
                  <a:cubicBezTo>
                    <a:pt x="533136" y="1382609"/>
                    <a:pt x="382853" y="1020659"/>
                    <a:pt x="279136" y="768776"/>
                  </a:cubicBezTo>
                  <a:cubicBezTo>
                    <a:pt x="175419" y="516893"/>
                    <a:pt x="-80697" y="-69424"/>
                    <a:pt x="25136" y="6776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03968975-9725-4EEB-94A3-E766BDA3328A}"/>
                </a:ext>
              </a:extLst>
            </p:cNvPr>
            <p:cNvSpPr/>
            <p:nvPr/>
          </p:nvSpPr>
          <p:spPr>
            <a:xfrm>
              <a:off x="4652976" y="2155262"/>
              <a:ext cx="2321711" cy="2673166"/>
            </a:xfrm>
            <a:custGeom>
              <a:avLst/>
              <a:gdLst>
                <a:gd name="connsiteX0" fmla="*/ 7924 w 2321711"/>
                <a:gd name="connsiteY0" fmla="*/ 397438 h 2673166"/>
                <a:gd name="connsiteX1" fmla="*/ 1150924 w 2321711"/>
                <a:gd name="connsiteY1" fmla="*/ 1349938 h 2673166"/>
                <a:gd name="connsiteX2" fmla="*/ 1468424 w 2321711"/>
                <a:gd name="connsiteY2" fmla="*/ 1921438 h 2673166"/>
                <a:gd name="connsiteX3" fmla="*/ 1811324 w 2321711"/>
                <a:gd name="connsiteY3" fmla="*/ 2251638 h 2673166"/>
                <a:gd name="connsiteX4" fmla="*/ 1912924 w 2321711"/>
                <a:gd name="connsiteY4" fmla="*/ 2391338 h 2673166"/>
                <a:gd name="connsiteX5" fmla="*/ 1938324 w 2321711"/>
                <a:gd name="connsiteY5" fmla="*/ 2670738 h 2673166"/>
                <a:gd name="connsiteX6" fmla="*/ 1430324 w 2321711"/>
                <a:gd name="connsiteY6" fmla="*/ 2518338 h 2673166"/>
                <a:gd name="connsiteX7" fmla="*/ 1023924 w 2321711"/>
                <a:gd name="connsiteY7" fmla="*/ 2365938 h 2673166"/>
                <a:gd name="connsiteX8" fmla="*/ 1620824 w 2321711"/>
                <a:gd name="connsiteY8" fmla="*/ 2518338 h 2673166"/>
                <a:gd name="connsiteX9" fmla="*/ 2179624 w 2321711"/>
                <a:gd name="connsiteY9" fmla="*/ 2518338 h 2673166"/>
                <a:gd name="connsiteX10" fmla="*/ 2306624 w 2321711"/>
                <a:gd name="connsiteY10" fmla="*/ 2391338 h 2673166"/>
                <a:gd name="connsiteX11" fmla="*/ 1912924 w 2321711"/>
                <a:gd name="connsiteY11" fmla="*/ 1921438 h 2673166"/>
                <a:gd name="connsiteX12" fmla="*/ 1671624 w 2321711"/>
                <a:gd name="connsiteY12" fmla="*/ 892738 h 2673166"/>
                <a:gd name="connsiteX13" fmla="*/ 858824 w 2321711"/>
                <a:gd name="connsiteY13" fmla="*/ 16438 h 2673166"/>
                <a:gd name="connsiteX14" fmla="*/ 1074724 w 2321711"/>
                <a:gd name="connsiteY14" fmla="*/ 359338 h 2673166"/>
                <a:gd name="connsiteX15" fmla="*/ 896924 w 2321711"/>
                <a:gd name="connsiteY15" fmla="*/ 841938 h 2673166"/>
                <a:gd name="connsiteX16" fmla="*/ 655624 w 2321711"/>
                <a:gd name="connsiteY16" fmla="*/ 511738 h 2673166"/>
                <a:gd name="connsiteX17" fmla="*/ 7924 w 2321711"/>
                <a:gd name="connsiteY17" fmla="*/ 397438 h 267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21711" h="2673166">
                  <a:moveTo>
                    <a:pt x="7924" y="397438"/>
                  </a:moveTo>
                  <a:cubicBezTo>
                    <a:pt x="90474" y="537138"/>
                    <a:pt x="907507" y="1095938"/>
                    <a:pt x="1150924" y="1349938"/>
                  </a:cubicBezTo>
                  <a:cubicBezTo>
                    <a:pt x="1394341" y="1603938"/>
                    <a:pt x="1358357" y="1771155"/>
                    <a:pt x="1468424" y="1921438"/>
                  </a:cubicBezTo>
                  <a:cubicBezTo>
                    <a:pt x="1578491" y="2071721"/>
                    <a:pt x="1737241" y="2173321"/>
                    <a:pt x="1811324" y="2251638"/>
                  </a:cubicBezTo>
                  <a:cubicBezTo>
                    <a:pt x="1885407" y="2329955"/>
                    <a:pt x="1891757" y="2321488"/>
                    <a:pt x="1912924" y="2391338"/>
                  </a:cubicBezTo>
                  <a:cubicBezTo>
                    <a:pt x="1934091" y="2461188"/>
                    <a:pt x="2018757" y="2649571"/>
                    <a:pt x="1938324" y="2670738"/>
                  </a:cubicBezTo>
                  <a:cubicBezTo>
                    <a:pt x="1857891" y="2691905"/>
                    <a:pt x="1582724" y="2569138"/>
                    <a:pt x="1430324" y="2518338"/>
                  </a:cubicBezTo>
                  <a:cubicBezTo>
                    <a:pt x="1277924" y="2467538"/>
                    <a:pt x="992174" y="2365938"/>
                    <a:pt x="1023924" y="2365938"/>
                  </a:cubicBezTo>
                  <a:cubicBezTo>
                    <a:pt x="1055674" y="2365938"/>
                    <a:pt x="1428207" y="2492938"/>
                    <a:pt x="1620824" y="2518338"/>
                  </a:cubicBezTo>
                  <a:cubicBezTo>
                    <a:pt x="1813441" y="2543738"/>
                    <a:pt x="2065324" y="2539505"/>
                    <a:pt x="2179624" y="2518338"/>
                  </a:cubicBezTo>
                  <a:cubicBezTo>
                    <a:pt x="2293924" y="2497171"/>
                    <a:pt x="2351074" y="2490821"/>
                    <a:pt x="2306624" y="2391338"/>
                  </a:cubicBezTo>
                  <a:cubicBezTo>
                    <a:pt x="2262174" y="2291855"/>
                    <a:pt x="2018757" y="2171205"/>
                    <a:pt x="1912924" y="1921438"/>
                  </a:cubicBezTo>
                  <a:cubicBezTo>
                    <a:pt x="1807091" y="1671671"/>
                    <a:pt x="1847307" y="1210238"/>
                    <a:pt x="1671624" y="892738"/>
                  </a:cubicBezTo>
                  <a:cubicBezTo>
                    <a:pt x="1495941" y="575238"/>
                    <a:pt x="958307" y="105338"/>
                    <a:pt x="858824" y="16438"/>
                  </a:cubicBezTo>
                  <a:cubicBezTo>
                    <a:pt x="759341" y="-72462"/>
                    <a:pt x="1068374" y="221755"/>
                    <a:pt x="1074724" y="359338"/>
                  </a:cubicBezTo>
                  <a:cubicBezTo>
                    <a:pt x="1081074" y="496921"/>
                    <a:pt x="966774" y="816538"/>
                    <a:pt x="896924" y="841938"/>
                  </a:cubicBezTo>
                  <a:cubicBezTo>
                    <a:pt x="827074" y="867338"/>
                    <a:pt x="799557" y="583705"/>
                    <a:pt x="655624" y="511738"/>
                  </a:cubicBezTo>
                  <a:cubicBezTo>
                    <a:pt x="511691" y="439771"/>
                    <a:pt x="-74626" y="257738"/>
                    <a:pt x="7924" y="39743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DDD6F699-793B-D441-AA06-F971CCD2EBF9}"/>
                </a:ext>
              </a:extLst>
            </p:cNvPr>
            <p:cNvSpPr/>
            <p:nvPr/>
          </p:nvSpPr>
          <p:spPr>
            <a:xfrm>
              <a:off x="5638081" y="1339332"/>
              <a:ext cx="2949607" cy="2029950"/>
            </a:xfrm>
            <a:custGeom>
              <a:avLst/>
              <a:gdLst>
                <a:gd name="connsiteX0" fmla="*/ 2947119 w 2949607"/>
                <a:gd name="connsiteY0" fmla="*/ 6868 h 2029950"/>
                <a:gd name="connsiteX1" fmla="*/ 1842219 w 2949607"/>
                <a:gd name="connsiteY1" fmla="*/ 387868 h 2029950"/>
                <a:gd name="connsiteX2" fmla="*/ 1639019 w 2949607"/>
                <a:gd name="connsiteY2" fmla="*/ 1111768 h 2029950"/>
                <a:gd name="connsiteX3" fmla="*/ 1029419 w 2949607"/>
                <a:gd name="connsiteY3" fmla="*/ 1861068 h 2029950"/>
                <a:gd name="connsiteX4" fmla="*/ 661119 w 2949607"/>
                <a:gd name="connsiteY4" fmla="*/ 1962668 h 2029950"/>
                <a:gd name="connsiteX5" fmla="*/ 719 w 2949607"/>
                <a:gd name="connsiteY5" fmla="*/ 1022868 h 2029950"/>
                <a:gd name="connsiteX6" fmla="*/ 546819 w 2949607"/>
                <a:gd name="connsiteY6" fmla="*/ 1480068 h 2029950"/>
                <a:gd name="connsiteX7" fmla="*/ 1207219 w 2949607"/>
                <a:gd name="connsiteY7" fmla="*/ 1111768 h 2029950"/>
                <a:gd name="connsiteX8" fmla="*/ 1219919 w 2949607"/>
                <a:gd name="connsiteY8" fmla="*/ 591068 h 2029950"/>
                <a:gd name="connsiteX9" fmla="*/ 1943819 w 2949607"/>
                <a:gd name="connsiteY9" fmla="*/ 159268 h 2029950"/>
                <a:gd name="connsiteX10" fmla="*/ 1499319 w 2949607"/>
                <a:gd name="connsiteY10" fmla="*/ 146568 h 2029950"/>
                <a:gd name="connsiteX11" fmla="*/ 2947119 w 2949607"/>
                <a:gd name="connsiteY11" fmla="*/ 6868 h 202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9607" h="2029950">
                  <a:moveTo>
                    <a:pt x="2947119" y="6868"/>
                  </a:moveTo>
                  <a:cubicBezTo>
                    <a:pt x="3004269" y="47085"/>
                    <a:pt x="2060236" y="203718"/>
                    <a:pt x="1842219" y="387868"/>
                  </a:cubicBezTo>
                  <a:cubicBezTo>
                    <a:pt x="1624202" y="572018"/>
                    <a:pt x="1774486" y="866235"/>
                    <a:pt x="1639019" y="1111768"/>
                  </a:cubicBezTo>
                  <a:cubicBezTo>
                    <a:pt x="1503552" y="1357301"/>
                    <a:pt x="1192402" y="1719251"/>
                    <a:pt x="1029419" y="1861068"/>
                  </a:cubicBezTo>
                  <a:cubicBezTo>
                    <a:pt x="866436" y="2002885"/>
                    <a:pt x="832569" y="2102368"/>
                    <a:pt x="661119" y="1962668"/>
                  </a:cubicBezTo>
                  <a:cubicBezTo>
                    <a:pt x="489669" y="1822968"/>
                    <a:pt x="19769" y="1103301"/>
                    <a:pt x="719" y="1022868"/>
                  </a:cubicBezTo>
                  <a:cubicBezTo>
                    <a:pt x="-18331" y="942435"/>
                    <a:pt x="345736" y="1465251"/>
                    <a:pt x="546819" y="1480068"/>
                  </a:cubicBezTo>
                  <a:cubicBezTo>
                    <a:pt x="747902" y="1494885"/>
                    <a:pt x="1095036" y="1259935"/>
                    <a:pt x="1207219" y="1111768"/>
                  </a:cubicBezTo>
                  <a:cubicBezTo>
                    <a:pt x="1319402" y="963601"/>
                    <a:pt x="1097152" y="749818"/>
                    <a:pt x="1219919" y="591068"/>
                  </a:cubicBezTo>
                  <a:cubicBezTo>
                    <a:pt x="1342686" y="432318"/>
                    <a:pt x="1897252" y="233351"/>
                    <a:pt x="1943819" y="159268"/>
                  </a:cubicBezTo>
                  <a:cubicBezTo>
                    <a:pt x="1990386" y="85185"/>
                    <a:pt x="1327869" y="178318"/>
                    <a:pt x="1499319" y="146568"/>
                  </a:cubicBezTo>
                  <a:cubicBezTo>
                    <a:pt x="1670769" y="114818"/>
                    <a:pt x="2889969" y="-33349"/>
                    <a:pt x="2947119" y="686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A05F232D-956B-FF3A-015F-62587C3C0900}"/>
                </a:ext>
              </a:extLst>
            </p:cNvPr>
            <p:cNvSpPr/>
            <p:nvPr/>
          </p:nvSpPr>
          <p:spPr>
            <a:xfrm>
              <a:off x="4947898" y="1219200"/>
              <a:ext cx="3777002" cy="1653124"/>
            </a:xfrm>
            <a:custGeom>
              <a:avLst/>
              <a:gdLst>
                <a:gd name="connsiteX0" fmla="*/ 3777002 w 3777002"/>
                <a:gd name="connsiteY0" fmla="*/ 0 h 1653124"/>
                <a:gd name="connsiteX1" fmla="*/ 2634002 w 3777002"/>
                <a:gd name="connsiteY1" fmla="*/ 266700 h 1653124"/>
                <a:gd name="connsiteX2" fmla="*/ 1872002 w 3777002"/>
                <a:gd name="connsiteY2" fmla="*/ 1193800 h 1653124"/>
                <a:gd name="connsiteX3" fmla="*/ 1706902 w 3777002"/>
                <a:gd name="connsiteY3" fmla="*/ 1612900 h 1653124"/>
                <a:gd name="connsiteX4" fmla="*/ 1300502 w 3777002"/>
                <a:gd name="connsiteY4" fmla="*/ 1587500 h 1653124"/>
                <a:gd name="connsiteX5" fmla="*/ 703602 w 3777002"/>
                <a:gd name="connsiteY5" fmla="*/ 1181100 h 1653124"/>
                <a:gd name="connsiteX6" fmla="*/ 5102 w 3777002"/>
                <a:gd name="connsiteY6" fmla="*/ 1028700 h 1653124"/>
                <a:gd name="connsiteX7" fmla="*/ 1084602 w 3777002"/>
                <a:gd name="connsiteY7" fmla="*/ 1117600 h 1653124"/>
                <a:gd name="connsiteX8" fmla="*/ 1643402 w 3777002"/>
                <a:gd name="connsiteY8" fmla="*/ 660400 h 1653124"/>
                <a:gd name="connsiteX9" fmla="*/ 2240302 w 3777002"/>
                <a:gd name="connsiteY9" fmla="*/ 88900 h 1653124"/>
                <a:gd name="connsiteX10" fmla="*/ 3053102 w 3777002"/>
                <a:gd name="connsiteY10" fmla="*/ 50800 h 1653124"/>
                <a:gd name="connsiteX11" fmla="*/ 3777002 w 3777002"/>
                <a:gd name="connsiteY11" fmla="*/ 0 h 1653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77002" h="1653124">
                  <a:moveTo>
                    <a:pt x="3777002" y="0"/>
                  </a:moveTo>
                  <a:cubicBezTo>
                    <a:pt x="3364252" y="33866"/>
                    <a:pt x="2951502" y="67733"/>
                    <a:pt x="2634002" y="266700"/>
                  </a:cubicBezTo>
                  <a:cubicBezTo>
                    <a:pt x="2316502" y="465667"/>
                    <a:pt x="2026519" y="969433"/>
                    <a:pt x="1872002" y="1193800"/>
                  </a:cubicBezTo>
                  <a:cubicBezTo>
                    <a:pt x="1717485" y="1418167"/>
                    <a:pt x="1802152" y="1547283"/>
                    <a:pt x="1706902" y="1612900"/>
                  </a:cubicBezTo>
                  <a:cubicBezTo>
                    <a:pt x="1611652" y="1678517"/>
                    <a:pt x="1467719" y="1659467"/>
                    <a:pt x="1300502" y="1587500"/>
                  </a:cubicBezTo>
                  <a:cubicBezTo>
                    <a:pt x="1133285" y="1515533"/>
                    <a:pt x="919502" y="1274233"/>
                    <a:pt x="703602" y="1181100"/>
                  </a:cubicBezTo>
                  <a:cubicBezTo>
                    <a:pt x="487702" y="1087967"/>
                    <a:pt x="-58398" y="1039283"/>
                    <a:pt x="5102" y="1028700"/>
                  </a:cubicBezTo>
                  <a:cubicBezTo>
                    <a:pt x="68602" y="1018117"/>
                    <a:pt x="811552" y="1178983"/>
                    <a:pt x="1084602" y="1117600"/>
                  </a:cubicBezTo>
                  <a:cubicBezTo>
                    <a:pt x="1357652" y="1056217"/>
                    <a:pt x="1450785" y="831850"/>
                    <a:pt x="1643402" y="660400"/>
                  </a:cubicBezTo>
                  <a:cubicBezTo>
                    <a:pt x="1836019" y="488950"/>
                    <a:pt x="2005352" y="190500"/>
                    <a:pt x="2240302" y="88900"/>
                  </a:cubicBezTo>
                  <a:cubicBezTo>
                    <a:pt x="2475252" y="-12700"/>
                    <a:pt x="3053102" y="50800"/>
                    <a:pt x="3053102" y="50800"/>
                  </a:cubicBezTo>
                  <a:lnTo>
                    <a:pt x="3777002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1531E5B5-DE44-FC36-53B8-4F3055836A99}"/>
                </a:ext>
              </a:extLst>
            </p:cNvPr>
            <p:cNvSpPr/>
            <p:nvPr/>
          </p:nvSpPr>
          <p:spPr>
            <a:xfrm>
              <a:off x="4124493" y="2210964"/>
              <a:ext cx="2989992" cy="4310450"/>
            </a:xfrm>
            <a:custGeom>
              <a:avLst/>
              <a:gdLst>
                <a:gd name="connsiteX0" fmla="*/ 3007 w 2989992"/>
                <a:gd name="connsiteY0" fmla="*/ 138536 h 4310450"/>
                <a:gd name="connsiteX1" fmla="*/ 968207 w 2989992"/>
                <a:gd name="connsiteY1" fmla="*/ 1103736 h 4310450"/>
                <a:gd name="connsiteX2" fmla="*/ 1209507 w 2989992"/>
                <a:gd name="connsiteY2" fmla="*/ 1611736 h 4310450"/>
                <a:gd name="connsiteX3" fmla="*/ 777707 w 2989992"/>
                <a:gd name="connsiteY3" fmla="*/ 2119736 h 4310450"/>
                <a:gd name="connsiteX4" fmla="*/ 1361907 w 2989992"/>
                <a:gd name="connsiteY4" fmla="*/ 2538836 h 4310450"/>
                <a:gd name="connsiteX5" fmla="*/ 1590507 w 2989992"/>
                <a:gd name="connsiteY5" fmla="*/ 2665836 h 4310450"/>
                <a:gd name="connsiteX6" fmla="*/ 1793707 w 2989992"/>
                <a:gd name="connsiteY6" fmla="*/ 3465936 h 4310450"/>
                <a:gd name="connsiteX7" fmla="*/ 1857207 w 2989992"/>
                <a:gd name="connsiteY7" fmla="*/ 3262736 h 4310450"/>
                <a:gd name="connsiteX8" fmla="*/ 2060407 w 2989992"/>
                <a:gd name="connsiteY8" fmla="*/ 3834236 h 4310450"/>
                <a:gd name="connsiteX9" fmla="*/ 2670007 w 2989992"/>
                <a:gd name="connsiteY9" fmla="*/ 4240636 h 4310450"/>
                <a:gd name="connsiteX10" fmla="*/ 2974807 w 2989992"/>
                <a:gd name="connsiteY10" fmla="*/ 4278736 h 4310450"/>
                <a:gd name="connsiteX11" fmla="*/ 2936707 w 2989992"/>
                <a:gd name="connsiteY11" fmla="*/ 3910436 h 4310450"/>
                <a:gd name="connsiteX12" fmla="*/ 2873207 w 2989992"/>
                <a:gd name="connsiteY12" fmla="*/ 4139036 h 4310450"/>
                <a:gd name="connsiteX13" fmla="*/ 2225507 w 2989992"/>
                <a:gd name="connsiteY13" fmla="*/ 3732636 h 4310450"/>
                <a:gd name="connsiteX14" fmla="*/ 1730207 w 2989992"/>
                <a:gd name="connsiteY14" fmla="*/ 2691236 h 4310450"/>
                <a:gd name="connsiteX15" fmla="*/ 1857207 w 2989992"/>
                <a:gd name="connsiteY15" fmla="*/ 1764136 h 4310450"/>
                <a:gd name="connsiteX16" fmla="*/ 1565107 w 2989992"/>
                <a:gd name="connsiteY16" fmla="*/ 1421236 h 4310450"/>
                <a:gd name="connsiteX17" fmla="*/ 244307 w 2989992"/>
                <a:gd name="connsiteY17" fmla="*/ 36936 h 4310450"/>
                <a:gd name="connsiteX18" fmla="*/ 650707 w 2989992"/>
                <a:gd name="connsiteY18" fmla="*/ 379836 h 4310450"/>
                <a:gd name="connsiteX19" fmla="*/ 3007 w 2989992"/>
                <a:gd name="connsiteY19" fmla="*/ 138536 h 4310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89992" h="4310450">
                  <a:moveTo>
                    <a:pt x="3007" y="138536"/>
                  </a:moveTo>
                  <a:cubicBezTo>
                    <a:pt x="55924" y="259186"/>
                    <a:pt x="767124" y="858203"/>
                    <a:pt x="968207" y="1103736"/>
                  </a:cubicBezTo>
                  <a:cubicBezTo>
                    <a:pt x="1169290" y="1349269"/>
                    <a:pt x="1241257" y="1442403"/>
                    <a:pt x="1209507" y="1611736"/>
                  </a:cubicBezTo>
                  <a:cubicBezTo>
                    <a:pt x="1177757" y="1781069"/>
                    <a:pt x="752307" y="1965219"/>
                    <a:pt x="777707" y="2119736"/>
                  </a:cubicBezTo>
                  <a:cubicBezTo>
                    <a:pt x="803107" y="2274253"/>
                    <a:pt x="1226440" y="2447819"/>
                    <a:pt x="1361907" y="2538836"/>
                  </a:cubicBezTo>
                  <a:cubicBezTo>
                    <a:pt x="1497374" y="2629853"/>
                    <a:pt x="1518540" y="2511319"/>
                    <a:pt x="1590507" y="2665836"/>
                  </a:cubicBezTo>
                  <a:cubicBezTo>
                    <a:pt x="1662474" y="2820353"/>
                    <a:pt x="1749257" y="3366453"/>
                    <a:pt x="1793707" y="3465936"/>
                  </a:cubicBezTo>
                  <a:cubicBezTo>
                    <a:pt x="1838157" y="3565419"/>
                    <a:pt x="1812757" y="3201353"/>
                    <a:pt x="1857207" y="3262736"/>
                  </a:cubicBezTo>
                  <a:cubicBezTo>
                    <a:pt x="1901657" y="3324119"/>
                    <a:pt x="1924940" y="3671253"/>
                    <a:pt x="2060407" y="3834236"/>
                  </a:cubicBezTo>
                  <a:cubicBezTo>
                    <a:pt x="2195874" y="3997219"/>
                    <a:pt x="2517607" y="4166553"/>
                    <a:pt x="2670007" y="4240636"/>
                  </a:cubicBezTo>
                  <a:cubicBezTo>
                    <a:pt x="2822407" y="4314719"/>
                    <a:pt x="2930357" y="4333769"/>
                    <a:pt x="2974807" y="4278736"/>
                  </a:cubicBezTo>
                  <a:cubicBezTo>
                    <a:pt x="3019257" y="4223703"/>
                    <a:pt x="2953640" y="3933719"/>
                    <a:pt x="2936707" y="3910436"/>
                  </a:cubicBezTo>
                  <a:cubicBezTo>
                    <a:pt x="2919774" y="3887153"/>
                    <a:pt x="2991740" y="4168669"/>
                    <a:pt x="2873207" y="4139036"/>
                  </a:cubicBezTo>
                  <a:cubicBezTo>
                    <a:pt x="2754674" y="4109403"/>
                    <a:pt x="2416007" y="3973936"/>
                    <a:pt x="2225507" y="3732636"/>
                  </a:cubicBezTo>
                  <a:cubicBezTo>
                    <a:pt x="2035007" y="3491336"/>
                    <a:pt x="1791590" y="3019319"/>
                    <a:pt x="1730207" y="2691236"/>
                  </a:cubicBezTo>
                  <a:cubicBezTo>
                    <a:pt x="1668824" y="2363153"/>
                    <a:pt x="1884724" y="1975803"/>
                    <a:pt x="1857207" y="1764136"/>
                  </a:cubicBezTo>
                  <a:cubicBezTo>
                    <a:pt x="1829690" y="1552469"/>
                    <a:pt x="1833924" y="1709103"/>
                    <a:pt x="1565107" y="1421236"/>
                  </a:cubicBezTo>
                  <a:cubicBezTo>
                    <a:pt x="1296290" y="1133369"/>
                    <a:pt x="396707" y="210503"/>
                    <a:pt x="244307" y="36936"/>
                  </a:cubicBezTo>
                  <a:cubicBezTo>
                    <a:pt x="91907" y="-136631"/>
                    <a:pt x="688807" y="356553"/>
                    <a:pt x="650707" y="379836"/>
                  </a:cubicBezTo>
                  <a:cubicBezTo>
                    <a:pt x="612607" y="403119"/>
                    <a:pt x="-49910" y="17886"/>
                    <a:pt x="3007" y="13853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3A67A217-C6BA-596A-732F-DF55DA4CD388}"/>
                </a:ext>
              </a:extLst>
            </p:cNvPr>
            <p:cNvSpPr/>
            <p:nvPr/>
          </p:nvSpPr>
          <p:spPr>
            <a:xfrm>
              <a:off x="4121944" y="579794"/>
              <a:ext cx="1565356" cy="2803203"/>
            </a:xfrm>
            <a:custGeom>
              <a:avLst/>
              <a:gdLst>
                <a:gd name="connsiteX0" fmla="*/ 373856 w 1565356"/>
                <a:gd name="connsiteY0" fmla="*/ 17106 h 2803203"/>
                <a:gd name="connsiteX1" fmla="*/ 208756 w 1565356"/>
                <a:gd name="connsiteY1" fmla="*/ 1210906 h 2803203"/>
                <a:gd name="connsiteX2" fmla="*/ 1059656 w 1565356"/>
                <a:gd name="connsiteY2" fmla="*/ 2036406 h 2803203"/>
                <a:gd name="connsiteX3" fmla="*/ 5556 w 1565356"/>
                <a:gd name="connsiteY3" fmla="*/ 1503006 h 2803203"/>
                <a:gd name="connsiteX4" fmla="*/ 665956 w 1565356"/>
                <a:gd name="connsiteY4" fmla="*/ 1922106 h 2803203"/>
                <a:gd name="connsiteX5" fmla="*/ 1161256 w 1565356"/>
                <a:gd name="connsiteY5" fmla="*/ 2366606 h 2803203"/>
                <a:gd name="connsiteX6" fmla="*/ 1478756 w 1565356"/>
                <a:gd name="connsiteY6" fmla="*/ 2798406 h 2803203"/>
                <a:gd name="connsiteX7" fmla="*/ 1516856 w 1565356"/>
                <a:gd name="connsiteY7" fmla="*/ 2074506 h 2803203"/>
                <a:gd name="connsiteX8" fmla="*/ 869156 w 1565356"/>
                <a:gd name="connsiteY8" fmla="*/ 804506 h 2803203"/>
                <a:gd name="connsiteX9" fmla="*/ 259556 w 1565356"/>
                <a:gd name="connsiteY9" fmla="*/ 525106 h 2803203"/>
                <a:gd name="connsiteX10" fmla="*/ 373856 w 1565356"/>
                <a:gd name="connsiteY10" fmla="*/ 17106 h 2803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5356" h="2803203">
                  <a:moveTo>
                    <a:pt x="373856" y="17106"/>
                  </a:moveTo>
                  <a:cubicBezTo>
                    <a:pt x="365389" y="131406"/>
                    <a:pt x="94456" y="874356"/>
                    <a:pt x="208756" y="1210906"/>
                  </a:cubicBezTo>
                  <a:cubicBezTo>
                    <a:pt x="323056" y="1547456"/>
                    <a:pt x="1093523" y="1987723"/>
                    <a:pt x="1059656" y="2036406"/>
                  </a:cubicBezTo>
                  <a:cubicBezTo>
                    <a:pt x="1025789" y="2085089"/>
                    <a:pt x="71173" y="1522056"/>
                    <a:pt x="5556" y="1503006"/>
                  </a:cubicBezTo>
                  <a:cubicBezTo>
                    <a:pt x="-60061" y="1483956"/>
                    <a:pt x="473339" y="1778173"/>
                    <a:pt x="665956" y="1922106"/>
                  </a:cubicBezTo>
                  <a:cubicBezTo>
                    <a:pt x="858573" y="2066039"/>
                    <a:pt x="1025789" y="2220556"/>
                    <a:pt x="1161256" y="2366606"/>
                  </a:cubicBezTo>
                  <a:cubicBezTo>
                    <a:pt x="1296723" y="2512656"/>
                    <a:pt x="1419489" y="2847089"/>
                    <a:pt x="1478756" y="2798406"/>
                  </a:cubicBezTo>
                  <a:cubicBezTo>
                    <a:pt x="1538023" y="2749723"/>
                    <a:pt x="1618456" y="2406823"/>
                    <a:pt x="1516856" y="2074506"/>
                  </a:cubicBezTo>
                  <a:cubicBezTo>
                    <a:pt x="1415256" y="1742189"/>
                    <a:pt x="1078706" y="1062739"/>
                    <a:pt x="869156" y="804506"/>
                  </a:cubicBezTo>
                  <a:cubicBezTo>
                    <a:pt x="659606" y="546273"/>
                    <a:pt x="342106" y="656339"/>
                    <a:pt x="259556" y="525106"/>
                  </a:cubicBezTo>
                  <a:cubicBezTo>
                    <a:pt x="177006" y="393873"/>
                    <a:pt x="382323" y="-97194"/>
                    <a:pt x="373856" y="1710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00DACBC1-3343-D097-C280-B9784990A6AF}"/>
                </a:ext>
              </a:extLst>
            </p:cNvPr>
            <p:cNvSpPr/>
            <p:nvPr/>
          </p:nvSpPr>
          <p:spPr>
            <a:xfrm>
              <a:off x="1523864" y="2778313"/>
              <a:ext cx="2921209" cy="3199318"/>
            </a:xfrm>
            <a:custGeom>
              <a:avLst/>
              <a:gdLst>
                <a:gd name="connsiteX0" fmla="*/ 1193936 w 2921209"/>
                <a:gd name="connsiteY0" fmla="*/ 2987 h 3199318"/>
                <a:gd name="connsiteX1" fmla="*/ 1955936 w 2921209"/>
                <a:gd name="connsiteY1" fmla="*/ 726887 h 3199318"/>
                <a:gd name="connsiteX2" fmla="*/ 2921136 w 2921209"/>
                <a:gd name="connsiteY2" fmla="*/ 1730187 h 3199318"/>
                <a:gd name="connsiteX3" fmla="*/ 2006736 w 2921209"/>
                <a:gd name="connsiteY3" fmla="*/ 1374587 h 3199318"/>
                <a:gd name="connsiteX4" fmla="*/ 1740036 w 2921209"/>
                <a:gd name="connsiteY4" fmla="*/ 1387287 h 3199318"/>
                <a:gd name="connsiteX5" fmla="*/ 1244736 w 2921209"/>
                <a:gd name="connsiteY5" fmla="*/ 1895287 h 3199318"/>
                <a:gd name="connsiteX6" fmla="*/ 1600336 w 2921209"/>
                <a:gd name="connsiteY6" fmla="*/ 2060387 h 3199318"/>
                <a:gd name="connsiteX7" fmla="*/ 1752736 w 2921209"/>
                <a:gd name="connsiteY7" fmla="*/ 2174687 h 3199318"/>
                <a:gd name="connsiteX8" fmla="*/ 1486036 w 2921209"/>
                <a:gd name="connsiteY8" fmla="*/ 2454087 h 3199318"/>
                <a:gd name="connsiteX9" fmla="*/ 1130436 w 2921209"/>
                <a:gd name="connsiteY9" fmla="*/ 2403287 h 3199318"/>
                <a:gd name="connsiteX10" fmla="*/ 863736 w 2921209"/>
                <a:gd name="connsiteY10" fmla="*/ 3177987 h 3199318"/>
                <a:gd name="connsiteX11" fmla="*/ 635136 w 2921209"/>
                <a:gd name="connsiteY11" fmla="*/ 2974787 h 3199318"/>
                <a:gd name="connsiteX12" fmla="*/ 228736 w 2921209"/>
                <a:gd name="connsiteY12" fmla="*/ 2898587 h 3199318"/>
                <a:gd name="connsiteX13" fmla="*/ 419236 w 2921209"/>
                <a:gd name="connsiteY13" fmla="*/ 2568387 h 3199318"/>
                <a:gd name="connsiteX14" fmla="*/ 136 w 2921209"/>
                <a:gd name="connsiteY14" fmla="*/ 2542987 h 3199318"/>
                <a:gd name="connsiteX15" fmla="*/ 470036 w 2921209"/>
                <a:gd name="connsiteY15" fmla="*/ 2225487 h 3199318"/>
                <a:gd name="connsiteX16" fmla="*/ 774836 w 2921209"/>
                <a:gd name="connsiteY16" fmla="*/ 1755587 h 3199318"/>
                <a:gd name="connsiteX17" fmla="*/ 635136 w 2921209"/>
                <a:gd name="connsiteY17" fmla="*/ 714187 h 3199318"/>
                <a:gd name="connsiteX18" fmla="*/ 635136 w 2921209"/>
                <a:gd name="connsiteY18" fmla="*/ 1006287 h 3199318"/>
                <a:gd name="connsiteX19" fmla="*/ 889136 w 2921209"/>
                <a:gd name="connsiteY19" fmla="*/ 295087 h 3199318"/>
                <a:gd name="connsiteX20" fmla="*/ 927236 w 2921209"/>
                <a:gd name="connsiteY20" fmla="*/ 726887 h 3199318"/>
                <a:gd name="connsiteX21" fmla="*/ 1066936 w 2921209"/>
                <a:gd name="connsiteY21" fmla="*/ 193487 h 3199318"/>
                <a:gd name="connsiteX22" fmla="*/ 1257436 w 2921209"/>
                <a:gd name="connsiteY22" fmla="*/ 460187 h 3199318"/>
                <a:gd name="connsiteX23" fmla="*/ 1193936 w 2921209"/>
                <a:gd name="connsiteY23" fmla="*/ 2987 h 319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21209" h="3199318">
                  <a:moveTo>
                    <a:pt x="1193936" y="2987"/>
                  </a:moveTo>
                  <a:cubicBezTo>
                    <a:pt x="1310353" y="47437"/>
                    <a:pt x="1668069" y="439020"/>
                    <a:pt x="1955936" y="726887"/>
                  </a:cubicBezTo>
                  <a:cubicBezTo>
                    <a:pt x="2243803" y="1014754"/>
                    <a:pt x="2912669" y="1622237"/>
                    <a:pt x="2921136" y="1730187"/>
                  </a:cubicBezTo>
                  <a:cubicBezTo>
                    <a:pt x="2929603" y="1838137"/>
                    <a:pt x="2203586" y="1431737"/>
                    <a:pt x="2006736" y="1374587"/>
                  </a:cubicBezTo>
                  <a:cubicBezTo>
                    <a:pt x="1809886" y="1317437"/>
                    <a:pt x="1867036" y="1300504"/>
                    <a:pt x="1740036" y="1387287"/>
                  </a:cubicBezTo>
                  <a:cubicBezTo>
                    <a:pt x="1613036" y="1474070"/>
                    <a:pt x="1268019" y="1783104"/>
                    <a:pt x="1244736" y="1895287"/>
                  </a:cubicBezTo>
                  <a:cubicBezTo>
                    <a:pt x="1221453" y="2007470"/>
                    <a:pt x="1515669" y="2013820"/>
                    <a:pt x="1600336" y="2060387"/>
                  </a:cubicBezTo>
                  <a:cubicBezTo>
                    <a:pt x="1685003" y="2106954"/>
                    <a:pt x="1771786" y="2109070"/>
                    <a:pt x="1752736" y="2174687"/>
                  </a:cubicBezTo>
                  <a:cubicBezTo>
                    <a:pt x="1733686" y="2240304"/>
                    <a:pt x="1589753" y="2415987"/>
                    <a:pt x="1486036" y="2454087"/>
                  </a:cubicBezTo>
                  <a:cubicBezTo>
                    <a:pt x="1382319" y="2492187"/>
                    <a:pt x="1234153" y="2282637"/>
                    <a:pt x="1130436" y="2403287"/>
                  </a:cubicBezTo>
                  <a:cubicBezTo>
                    <a:pt x="1026719" y="2523937"/>
                    <a:pt x="946286" y="3082737"/>
                    <a:pt x="863736" y="3177987"/>
                  </a:cubicBezTo>
                  <a:cubicBezTo>
                    <a:pt x="781186" y="3273237"/>
                    <a:pt x="740969" y="3021354"/>
                    <a:pt x="635136" y="2974787"/>
                  </a:cubicBezTo>
                  <a:cubicBezTo>
                    <a:pt x="529303" y="2928220"/>
                    <a:pt x="264719" y="2966320"/>
                    <a:pt x="228736" y="2898587"/>
                  </a:cubicBezTo>
                  <a:cubicBezTo>
                    <a:pt x="192753" y="2830854"/>
                    <a:pt x="457336" y="2627654"/>
                    <a:pt x="419236" y="2568387"/>
                  </a:cubicBezTo>
                  <a:cubicBezTo>
                    <a:pt x="381136" y="2509120"/>
                    <a:pt x="-8331" y="2600137"/>
                    <a:pt x="136" y="2542987"/>
                  </a:cubicBezTo>
                  <a:cubicBezTo>
                    <a:pt x="8603" y="2485837"/>
                    <a:pt x="340919" y="2356720"/>
                    <a:pt x="470036" y="2225487"/>
                  </a:cubicBezTo>
                  <a:cubicBezTo>
                    <a:pt x="599153" y="2094254"/>
                    <a:pt x="747319" y="2007470"/>
                    <a:pt x="774836" y="1755587"/>
                  </a:cubicBezTo>
                  <a:cubicBezTo>
                    <a:pt x="802353" y="1503704"/>
                    <a:pt x="658419" y="839070"/>
                    <a:pt x="635136" y="714187"/>
                  </a:cubicBezTo>
                  <a:cubicBezTo>
                    <a:pt x="611853" y="589304"/>
                    <a:pt x="592803" y="1076137"/>
                    <a:pt x="635136" y="1006287"/>
                  </a:cubicBezTo>
                  <a:cubicBezTo>
                    <a:pt x="677469" y="936437"/>
                    <a:pt x="840453" y="341654"/>
                    <a:pt x="889136" y="295087"/>
                  </a:cubicBezTo>
                  <a:cubicBezTo>
                    <a:pt x="937819" y="248520"/>
                    <a:pt x="897603" y="743820"/>
                    <a:pt x="927236" y="726887"/>
                  </a:cubicBezTo>
                  <a:cubicBezTo>
                    <a:pt x="956869" y="709954"/>
                    <a:pt x="1011903" y="237937"/>
                    <a:pt x="1066936" y="193487"/>
                  </a:cubicBezTo>
                  <a:cubicBezTo>
                    <a:pt x="1121969" y="149037"/>
                    <a:pt x="1229919" y="496170"/>
                    <a:pt x="1257436" y="460187"/>
                  </a:cubicBezTo>
                  <a:cubicBezTo>
                    <a:pt x="1284953" y="424204"/>
                    <a:pt x="1077519" y="-41463"/>
                    <a:pt x="1193936" y="298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B05D7AE8-7D2D-9129-99D5-C0DE6C88DD3D}"/>
                </a:ext>
              </a:extLst>
            </p:cNvPr>
            <p:cNvSpPr/>
            <p:nvPr/>
          </p:nvSpPr>
          <p:spPr>
            <a:xfrm>
              <a:off x="795225" y="2070050"/>
              <a:ext cx="1986171" cy="2731683"/>
            </a:xfrm>
            <a:custGeom>
              <a:avLst/>
              <a:gdLst>
                <a:gd name="connsiteX0" fmla="*/ 1719375 w 1986171"/>
                <a:gd name="connsiteY0" fmla="*/ 50 h 2731683"/>
                <a:gd name="connsiteX1" fmla="*/ 1338375 w 1986171"/>
                <a:gd name="connsiteY1" fmla="*/ 469950 h 2731683"/>
                <a:gd name="connsiteX2" fmla="*/ 1401875 w 1986171"/>
                <a:gd name="connsiteY2" fmla="*/ 1282750 h 2731683"/>
                <a:gd name="connsiteX3" fmla="*/ 1427275 w 1986171"/>
                <a:gd name="connsiteY3" fmla="*/ 1181150 h 2731683"/>
                <a:gd name="connsiteX4" fmla="*/ 1236775 w 1986171"/>
                <a:gd name="connsiteY4" fmla="*/ 1765350 h 2731683"/>
                <a:gd name="connsiteX5" fmla="*/ 855775 w 1986171"/>
                <a:gd name="connsiteY5" fmla="*/ 1879650 h 2731683"/>
                <a:gd name="connsiteX6" fmla="*/ 4875 w 1986171"/>
                <a:gd name="connsiteY6" fmla="*/ 1866950 h 2731683"/>
                <a:gd name="connsiteX7" fmla="*/ 500175 w 1986171"/>
                <a:gd name="connsiteY7" fmla="*/ 1943150 h 2731683"/>
                <a:gd name="connsiteX8" fmla="*/ 335075 w 1986171"/>
                <a:gd name="connsiteY8" fmla="*/ 2095550 h 2731683"/>
                <a:gd name="connsiteX9" fmla="*/ 208075 w 1986171"/>
                <a:gd name="connsiteY9" fmla="*/ 2197150 h 2731683"/>
                <a:gd name="connsiteX10" fmla="*/ 817675 w 1986171"/>
                <a:gd name="connsiteY10" fmla="*/ 2095550 h 2731683"/>
                <a:gd name="connsiteX11" fmla="*/ 423975 w 1986171"/>
                <a:gd name="connsiteY11" fmla="*/ 2387650 h 2731683"/>
                <a:gd name="connsiteX12" fmla="*/ 703375 w 1986171"/>
                <a:gd name="connsiteY12" fmla="*/ 2413050 h 2731683"/>
                <a:gd name="connsiteX13" fmla="*/ 436675 w 1986171"/>
                <a:gd name="connsiteY13" fmla="*/ 2730550 h 2731683"/>
                <a:gd name="connsiteX14" fmla="*/ 970075 w 1986171"/>
                <a:gd name="connsiteY14" fmla="*/ 2286050 h 2731683"/>
                <a:gd name="connsiteX15" fmla="*/ 1833675 w 1986171"/>
                <a:gd name="connsiteY15" fmla="*/ 2235250 h 2731683"/>
                <a:gd name="connsiteX16" fmla="*/ 1617775 w 1986171"/>
                <a:gd name="connsiteY16" fmla="*/ 1892350 h 2731683"/>
                <a:gd name="connsiteX17" fmla="*/ 1846375 w 1986171"/>
                <a:gd name="connsiteY17" fmla="*/ 1270050 h 2731683"/>
                <a:gd name="connsiteX18" fmla="*/ 1605075 w 1986171"/>
                <a:gd name="connsiteY18" fmla="*/ 863650 h 2731683"/>
                <a:gd name="connsiteX19" fmla="*/ 1986075 w 1986171"/>
                <a:gd name="connsiteY19" fmla="*/ 317550 h 2731683"/>
                <a:gd name="connsiteX20" fmla="*/ 1643175 w 1986171"/>
                <a:gd name="connsiteY20" fmla="*/ 495350 h 2731683"/>
                <a:gd name="connsiteX21" fmla="*/ 1719375 w 1986171"/>
                <a:gd name="connsiteY21" fmla="*/ 50 h 27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986171" h="2731683">
                  <a:moveTo>
                    <a:pt x="1719375" y="50"/>
                  </a:moveTo>
                  <a:cubicBezTo>
                    <a:pt x="1668575" y="-4183"/>
                    <a:pt x="1391292" y="256167"/>
                    <a:pt x="1338375" y="469950"/>
                  </a:cubicBezTo>
                  <a:cubicBezTo>
                    <a:pt x="1285458" y="683733"/>
                    <a:pt x="1387058" y="1164217"/>
                    <a:pt x="1401875" y="1282750"/>
                  </a:cubicBezTo>
                  <a:cubicBezTo>
                    <a:pt x="1416692" y="1401283"/>
                    <a:pt x="1454792" y="1100717"/>
                    <a:pt x="1427275" y="1181150"/>
                  </a:cubicBezTo>
                  <a:cubicBezTo>
                    <a:pt x="1399758" y="1261583"/>
                    <a:pt x="1332025" y="1648933"/>
                    <a:pt x="1236775" y="1765350"/>
                  </a:cubicBezTo>
                  <a:cubicBezTo>
                    <a:pt x="1141525" y="1881767"/>
                    <a:pt x="1061092" y="1862717"/>
                    <a:pt x="855775" y="1879650"/>
                  </a:cubicBezTo>
                  <a:cubicBezTo>
                    <a:pt x="650458" y="1896583"/>
                    <a:pt x="64142" y="1856367"/>
                    <a:pt x="4875" y="1866950"/>
                  </a:cubicBezTo>
                  <a:cubicBezTo>
                    <a:pt x="-54392" y="1877533"/>
                    <a:pt x="445142" y="1905050"/>
                    <a:pt x="500175" y="1943150"/>
                  </a:cubicBezTo>
                  <a:cubicBezTo>
                    <a:pt x="555208" y="1981250"/>
                    <a:pt x="383758" y="2053217"/>
                    <a:pt x="335075" y="2095550"/>
                  </a:cubicBezTo>
                  <a:cubicBezTo>
                    <a:pt x="286392" y="2137883"/>
                    <a:pt x="127642" y="2197150"/>
                    <a:pt x="208075" y="2197150"/>
                  </a:cubicBezTo>
                  <a:cubicBezTo>
                    <a:pt x="288508" y="2197150"/>
                    <a:pt x="781692" y="2063800"/>
                    <a:pt x="817675" y="2095550"/>
                  </a:cubicBezTo>
                  <a:cubicBezTo>
                    <a:pt x="853658" y="2127300"/>
                    <a:pt x="443025" y="2334733"/>
                    <a:pt x="423975" y="2387650"/>
                  </a:cubicBezTo>
                  <a:cubicBezTo>
                    <a:pt x="404925" y="2440567"/>
                    <a:pt x="701258" y="2355900"/>
                    <a:pt x="703375" y="2413050"/>
                  </a:cubicBezTo>
                  <a:cubicBezTo>
                    <a:pt x="705492" y="2470200"/>
                    <a:pt x="392225" y="2751717"/>
                    <a:pt x="436675" y="2730550"/>
                  </a:cubicBezTo>
                  <a:cubicBezTo>
                    <a:pt x="481125" y="2709383"/>
                    <a:pt x="737242" y="2368600"/>
                    <a:pt x="970075" y="2286050"/>
                  </a:cubicBezTo>
                  <a:cubicBezTo>
                    <a:pt x="1202908" y="2203500"/>
                    <a:pt x="1725725" y="2300867"/>
                    <a:pt x="1833675" y="2235250"/>
                  </a:cubicBezTo>
                  <a:cubicBezTo>
                    <a:pt x="1941625" y="2169633"/>
                    <a:pt x="1615658" y="2053217"/>
                    <a:pt x="1617775" y="1892350"/>
                  </a:cubicBezTo>
                  <a:cubicBezTo>
                    <a:pt x="1619892" y="1731483"/>
                    <a:pt x="1848492" y="1441500"/>
                    <a:pt x="1846375" y="1270050"/>
                  </a:cubicBezTo>
                  <a:cubicBezTo>
                    <a:pt x="1844258" y="1098600"/>
                    <a:pt x="1581792" y="1022400"/>
                    <a:pt x="1605075" y="863650"/>
                  </a:cubicBezTo>
                  <a:cubicBezTo>
                    <a:pt x="1628358" y="704900"/>
                    <a:pt x="1979725" y="378933"/>
                    <a:pt x="1986075" y="317550"/>
                  </a:cubicBezTo>
                  <a:cubicBezTo>
                    <a:pt x="1992425" y="256167"/>
                    <a:pt x="1683392" y="550383"/>
                    <a:pt x="1643175" y="495350"/>
                  </a:cubicBezTo>
                  <a:cubicBezTo>
                    <a:pt x="1602958" y="440317"/>
                    <a:pt x="1770175" y="4283"/>
                    <a:pt x="1719375" y="5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0E8B0E06-BE7C-0734-BCC6-EFB8FAEF2A27}"/>
                </a:ext>
              </a:extLst>
            </p:cNvPr>
            <p:cNvSpPr/>
            <p:nvPr/>
          </p:nvSpPr>
          <p:spPr>
            <a:xfrm>
              <a:off x="2238707" y="952007"/>
              <a:ext cx="3189563" cy="3456721"/>
            </a:xfrm>
            <a:custGeom>
              <a:avLst/>
              <a:gdLst>
                <a:gd name="connsiteX0" fmla="*/ 1012493 w 3189563"/>
                <a:gd name="connsiteY0" fmla="*/ 25893 h 3456721"/>
                <a:gd name="connsiteX1" fmla="*/ 1558593 w 3189563"/>
                <a:gd name="connsiteY1" fmla="*/ 381493 h 3456721"/>
                <a:gd name="connsiteX2" fmla="*/ 1672893 w 3189563"/>
                <a:gd name="connsiteY2" fmla="*/ 1422893 h 3456721"/>
                <a:gd name="connsiteX3" fmla="*/ 2358693 w 3189563"/>
                <a:gd name="connsiteY3" fmla="*/ 2553193 h 3456721"/>
                <a:gd name="connsiteX4" fmla="*/ 2142793 w 3189563"/>
                <a:gd name="connsiteY4" fmla="*/ 2362693 h 3456721"/>
                <a:gd name="connsiteX5" fmla="*/ 3184193 w 3189563"/>
                <a:gd name="connsiteY5" fmla="*/ 3048493 h 3456721"/>
                <a:gd name="connsiteX6" fmla="*/ 2523793 w 3189563"/>
                <a:gd name="connsiteY6" fmla="*/ 2718293 h 3456721"/>
                <a:gd name="connsiteX7" fmla="*/ 1939593 w 3189563"/>
                <a:gd name="connsiteY7" fmla="*/ 2756393 h 3456721"/>
                <a:gd name="connsiteX8" fmla="*/ 2295193 w 3189563"/>
                <a:gd name="connsiteY8" fmla="*/ 3429493 h 3456721"/>
                <a:gd name="connsiteX9" fmla="*/ 1507793 w 3189563"/>
                <a:gd name="connsiteY9" fmla="*/ 3238993 h 3456721"/>
                <a:gd name="connsiteX10" fmla="*/ 1177593 w 3189563"/>
                <a:gd name="connsiteY10" fmla="*/ 2451593 h 3456721"/>
                <a:gd name="connsiteX11" fmla="*/ 199693 w 3189563"/>
                <a:gd name="connsiteY11" fmla="*/ 1943593 h 3456721"/>
                <a:gd name="connsiteX12" fmla="*/ 352093 w 3189563"/>
                <a:gd name="connsiteY12" fmla="*/ 914893 h 3456721"/>
                <a:gd name="connsiteX13" fmla="*/ 34593 w 3189563"/>
                <a:gd name="connsiteY13" fmla="*/ 978393 h 3456721"/>
                <a:gd name="connsiteX14" fmla="*/ 1317293 w 3189563"/>
                <a:gd name="connsiteY14" fmla="*/ 381493 h 3456721"/>
                <a:gd name="connsiteX15" fmla="*/ 974393 w 3189563"/>
                <a:gd name="connsiteY15" fmla="*/ 63993 h 3456721"/>
                <a:gd name="connsiteX16" fmla="*/ 1012493 w 3189563"/>
                <a:gd name="connsiteY16" fmla="*/ 25893 h 345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89563" h="3456721">
                  <a:moveTo>
                    <a:pt x="1012493" y="25893"/>
                  </a:moveTo>
                  <a:cubicBezTo>
                    <a:pt x="1109860" y="78810"/>
                    <a:pt x="1448526" y="148660"/>
                    <a:pt x="1558593" y="381493"/>
                  </a:cubicBezTo>
                  <a:cubicBezTo>
                    <a:pt x="1668660" y="614326"/>
                    <a:pt x="1539543" y="1060943"/>
                    <a:pt x="1672893" y="1422893"/>
                  </a:cubicBezTo>
                  <a:cubicBezTo>
                    <a:pt x="1806243" y="1784843"/>
                    <a:pt x="2280376" y="2396560"/>
                    <a:pt x="2358693" y="2553193"/>
                  </a:cubicBezTo>
                  <a:cubicBezTo>
                    <a:pt x="2437010" y="2709826"/>
                    <a:pt x="2005210" y="2280143"/>
                    <a:pt x="2142793" y="2362693"/>
                  </a:cubicBezTo>
                  <a:cubicBezTo>
                    <a:pt x="2280376" y="2445243"/>
                    <a:pt x="3120693" y="2989226"/>
                    <a:pt x="3184193" y="3048493"/>
                  </a:cubicBezTo>
                  <a:cubicBezTo>
                    <a:pt x="3247693" y="3107760"/>
                    <a:pt x="2731226" y="2766976"/>
                    <a:pt x="2523793" y="2718293"/>
                  </a:cubicBezTo>
                  <a:cubicBezTo>
                    <a:pt x="2316360" y="2669610"/>
                    <a:pt x="1977693" y="2637860"/>
                    <a:pt x="1939593" y="2756393"/>
                  </a:cubicBezTo>
                  <a:cubicBezTo>
                    <a:pt x="1901493" y="2874926"/>
                    <a:pt x="2367160" y="3349060"/>
                    <a:pt x="2295193" y="3429493"/>
                  </a:cubicBezTo>
                  <a:cubicBezTo>
                    <a:pt x="2223226" y="3509926"/>
                    <a:pt x="1694060" y="3401976"/>
                    <a:pt x="1507793" y="3238993"/>
                  </a:cubicBezTo>
                  <a:cubicBezTo>
                    <a:pt x="1321526" y="3076010"/>
                    <a:pt x="1395610" y="2667493"/>
                    <a:pt x="1177593" y="2451593"/>
                  </a:cubicBezTo>
                  <a:cubicBezTo>
                    <a:pt x="959576" y="2235693"/>
                    <a:pt x="337276" y="2199710"/>
                    <a:pt x="199693" y="1943593"/>
                  </a:cubicBezTo>
                  <a:cubicBezTo>
                    <a:pt x="62110" y="1687476"/>
                    <a:pt x="379610" y="1075760"/>
                    <a:pt x="352093" y="914893"/>
                  </a:cubicBezTo>
                  <a:cubicBezTo>
                    <a:pt x="324576" y="754026"/>
                    <a:pt x="-126274" y="1067293"/>
                    <a:pt x="34593" y="978393"/>
                  </a:cubicBezTo>
                  <a:cubicBezTo>
                    <a:pt x="195460" y="889493"/>
                    <a:pt x="1160660" y="533893"/>
                    <a:pt x="1317293" y="381493"/>
                  </a:cubicBezTo>
                  <a:cubicBezTo>
                    <a:pt x="1473926" y="229093"/>
                    <a:pt x="1020960" y="119026"/>
                    <a:pt x="974393" y="63993"/>
                  </a:cubicBezTo>
                  <a:cubicBezTo>
                    <a:pt x="927826" y="8960"/>
                    <a:pt x="915126" y="-27024"/>
                    <a:pt x="1012493" y="25893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55" name="グループ化 1154">
              <a:extLst>
                <a:ext uri="{FF2B5EF4-FFF2-40B4-BE49-F238E27FC236}">
                  <a16:creationId xmlns:a16="http://schemas.microsoft.com/office/drawing/2014/main" id="{4F021470-4919-5FCE-7448-F7EA370F16C6}"/>
                </a:ext>
              </a:extLst>
            </p:cNvPr>
            <p:cNvGrpSpPr/>
            <p:nvPr/>
          </p:nvGrpSpPr>
          <p:grpSpPr>
            <a:xfrm>
              <a:off x="758100" y="349641"/>
              <a:ext cx="7833450" cy="6184981"/>
              <a:chOff x="758100" y="349641"/>
              <a:chExt cx="7833450" cy="6184981"/>
            </a:xfrm>
          </p:grpSpPr>
          <p:sp>
            <p:nvSpPr>
              <p:cNvPr id="4" name="フリーフォーム 3">
                <a:extLst>
                  <a:ext uri="{FF2B5EF4-FFF2-40B4-BE49-F238E27FC236}">
                    <a16:creationId xmlns:a16="http://schemas.microsoft.com/office/drawing/2014/main" id="{011EAB4D-C087-0787-2B89-806E4F97FE47}"/>
                  </a:ext>
                </a:extLst>
              </p:cNvPr>
              <p:cNvSpPr/>
              <p:nvPr/>
            </p:nvSpPr>
            <p:spPr>
              <a:xfrm>
                <a:off x="5672042" y="4019274"/>
                <a:ext cx="913340" cy="649740"/>
              </a:xfrm>
              <a:custGeom>
                <a:avLst/>
                <a:gdLst>
                  <a:gd name="connsiteX0" fmla="*/ 163608 w 913340"/>
                  <a:gd name="connsiteY0" fmla="*/ 276 h 649740"/>
                  <a:gd name="connsiteX1" fmla="*/ 125508 w 913340"/>
                  <a:gd name="connsiteY1" fmla="*/ 213001 h 649740"/>
                  <a:gd name="connsiteX2" fmla="*/ 268383 w 913340"/>
                  <a:gd name="connsiteY2" fmla="*/ 292376 h 649740"/>
                  <a:gd name="connsiteX3" fmla="*/ 182658 w 913340"/>
                  <a:gd name="connsiteY3" fmla="*/ 317776 h 649740"/>
                  <a:gd name="connsiteX4" fmla="*/ 389033 w 913340"/>
                  <a:gd name="connsiteY4" fmla="*/ 324126 h 649740"/>
                  <a:gd name="connsiteX5" fmla="*/ 658908 w 913340"/>
                  <a:gd name="connsiteY5" fmla="*/ 416201 h 649740"/>
                  <a:gd name="connsiteX6" fmla="*/ 627158 w 913340"/>
                  <a:gd name="connsiteY6" fmla="*/ 384451 h 649740"/>
                  <a:gd name="connsiteX7" fmla="*/ 909733 w 913340"/>
                  <a:gd name="connsiteY7" fmla="*/ 647976 h 649740"/>
                  <a:gd name="connsiteX8" fmla="*/ 770033 w 913340"/>
                  <a:gd name="connsiteY8" fmla="*/ 492401 h 649740"/>
                  <a:gd name="connsiteX9" fmla="*/ 525558 w 913340"/>
                  <a:gd name="connsiteY9" fmla="*/ 352701 h 649740"/>
                  <a:gd name="connsiteX10" fmla="*/ 179483 w 913340"/>
                  <a:gd name="connsiteY10" fmla="*/ 333651 h 649740"/>
                  <a:gd name="connsiteX11" fmla="*/ 4858 w 913340"/>
                  <a:gd name="connsiteY11" fmla="*/ 193951 h 649740"/>
                  <a:gd name="connsiteX12" fmla="*/ 58833 w 913340"/>
                  <a:gd name="connsiteY12" fmla="*/ 168551 h 649740"/>
                  <a:gd name="connsiteX13" fmla="*/ 163608 w 913340"/>
                  <a:gd name="connsiteY13" fmla="*/ 276 h 649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13340" h="649740">
                    <a:moveTo>
                      <a:pt x="163608" y="276"/>
                    </a:moveTo>
                    <a:cubicBezTo>
                      <a:pt x="174721" y="7684"/>
                      <a:pt x="108046" y="164318"/>
                      <a:pt x="125508" y="213001"/>
                    </a:cubicBezTo>
                    <a:cubicBezTo>
                      <a:pt x="142970" y="261684"/>
                      <a:pt x="258858" y="274914"/>
                      <a:pt x="268383" y="292376"/>
                    </a:cubicBezTo>
                    <a:cubicBezTo>
                      <a:pt x="277908" y="309839"/>
                      <a:pt x="162550" y="312484"/>
                      <a:pt x="182658" y="317776"/>
                    </a:cubicBezTo>
                    <a:cubicBezTo>
                      <a:pt x="202766" y="323068"/>
                      <a:pt x="309658" y="307722"/>
                      <a:pt x="389033" y="324126"/>
                    </a:cubicBezTo>
                    <a:cubicBezTo>
                      <a:pt x="468408" y="340530"/>
                      <a:pt x="619221" y="406147"/>
                      <a:pt x="658908" y="416201"/>
                    </a:cubicBezTo>
                    <a:cubicBezTo>
                      <a:pt x="698595" y="426255"/>
                      <a:pt x="627158" y="384451"/>
                      <a:pt x="627158" y="384451"/>
                    </a:cubicBezTo>
                    <a:cubicBezTo>
                      <a:pt x="668962" y="423080"/>
                      <a:pt x="885921" y="629984"/>
                      <a:pt x="909733" y="647976"/>
                    </a:cubicBezTo>
                    <a:cubicBezTo>
                      <a:pt x="933546" y="665968"/>
                      <a:pt x="834062" y="541613"/>
                      <a:pt x="770033" y="492401"/>
                    </a:cubicBezTo>
                    <a:cubicBezTo>
                      <a:pt x="706004" y="443189"/>
                      <a:pt x="623983" y="379159"/>
                      <a:pt x="525558" y="352701"/>
                    </a:cubicBezTo>
                    <a:cubicBezTo>
                      <a:pt x="427133" y="326243"/>
                      <a:pt x="266266" y="360109"/>
                      <a:pt x="179483" y="333651"/>
                    </a:cubicBezTo>
                    <a:cubicBezTo>
                      <a:pt x="92700" y="307193"/>
                      <a:pt x="24966" y="221468"/>
                      <a:pt x="4858" y="193951"/>
                    </a:cubicBezTo>
                    <a:cubicBezTo>
                      <a:pt x="-15250" y="166434"/>
                      <a:pt x="31846" y="200830"/>
                      <a:pt x="58833" y="168551"/>
                    </a:cubicBezTo>
                    <a:cubicBezTo>
                      <a:pt x="85820" y="136272"/>
                      <a:pt x="152495" y="-7132"/>
                      <a:pt x="163608" y="27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CE9B28C8-7BA0-E288-139A-365C4E3C723C}"/>
                  </a:ext>
                </a:extLst>
              </p:cNvPr>
              <p:cNvSpPr/>
              <p:nvPr/>
            </p:nvSpPr>
            <p:spPr>
              <a:xfrm>
                <a:off x="5743570" y="4302009"/>
                <a:ext cx="901799" cy="584574"/>
              </a:xfrm>
              <a:custGeom>
                <a:avLst/>
                <a:gdLst>
                  <a:gd name="connsiteX0" fmla="*/ 5 w 901799"/>
                  <a:gd name="connsiteY0" fmla="*/ 116 h 584574"/>
                  <a:gd name="connsiteX1" fmla="*/ 200030 w 901799"/>
                  <a:gd name="connsiteY1" fmla="*/ 174741 h 584574"/>
                  <a:gd name="connsiteX2" fmla="*/ 311155 w 901799"/>
                  <a:gd name="connsiteY2" fmla="*/ 358891 h 584574"/>
                  <a:gd name="connsiteX3" fmla="*/ 298455 w 901799"/>
                  <a:gd name="connsiteY3" fmla="*/ 333491 h 584574"/>
                  <a:gd name="connsiteX4" fmla="*/ 536580 w 901799"/>
                  <a:gd name="connsiteY4" fmla="*/ 476366 h 584574"/>
                  <a:gd name="connsiteX5" fmla="*/ 717555 w 901799"/>
                  <a:gd name="connsiteY5" fmla="*/ 422391 h 584574"/>
                  <a:gd name="connsiteX6" fmla="*/ 879480 w 901799"/>
                  <a:gd name="connsiteY6" fmla="*/ 330316 h 584574"/>
                  <a:gd name="connsiteX7" fmla="*/ 828680 w 901799"/>
                  <a:gd name="connsiteY7" fmla="*/ 422391 h 584574"/>
                  <a:gd name="connsiteX8" fmla="*/ 746130 w 901799"/>
                  <a:gd name="connsiteY8" fmla="*/ 543041 h 584574"/>
                  <a:gd name="connsiteX9" fmla="*/ 555630 w 901799"/>
                  <a:gd name="connsiteY9" fmla="*/ 555741 h 584574"/>
                  <a:gd name="connsiteX10" fmla="*/ 447680 w 901799"/>
                  <a:gd name="connsiteY10" fmla="*/ 485891 h 584574"/>
                  <a:gd name="connsiteX11" fmla="*/ 466730 w 901799"/>
                  <a:gd name="connsiteY11" fmla="*/ 558916 h 584574"/>
                  <a:gd name="connsiteX12" fmla="*/ 476255 w 901799"/>
                  <a:gd name="connsiteY12" fmla="*/ 584316 h 584574"/>
                  <a:gd name="connsiteX13" fmla="*/ 400055 w 901799"/>
                  <a:gd name="connsiteY13" fmla="*/ 546216 h 584574"/>
                  <a:gd name="connsiteX14" fmla="*/ 619130 w 901799"/>
                  <a:gd name="connsiteY14" fmla="*/ 577966 h 584574"/>
                  <a:gd name="connsiteX15" fmla="*/ 755655 w 901799"/>
                  <a:gd name="connsiteY15" fmla="*/ 501766 h 584574"/>
                  <a:gd name="connsiteX16" fmla="*/ 901705 w 901799"/>
                  <a:gd name="connsiteY16" fmla="*/ 295391 h 584574"/>
                  <a:gd name="connsiteX17" fmla="*/ 777880 w 901799"/>
                  <a:gd name="connsiteY17" fmla="*/ 384291 h 584574"/>
                  <a:gd name="connsiteX18" fmla="*/ 771530 w 901799"/>
                  <a:gd name="connsiteY18" fmla="*/ 336666 h 584574"/>
                  <a:gd name="connsiteX19" fmla="*/ 612780 w 901799"/>
                  <a:gd name="connsiteY19" fmla="*/ 425566 h 584574"/>
                  <a:gd name="connsiteX20" fmla="*/ 371480 w 901799"/>
                  <a:gd name="connsiteY20" fmla="*/ 365241 h 584574"/>
                  <a:gd name="connsiteX21" fmla="*/ 361955 w 901799"/>
                  <a:gd name="connsiteY21" fmla="*/ 362066 h 584574"/>
                  <a:gd name="connsiteX22" fmla="*/ 234955 w 901799"/>
                  <a:gd name="connsiteY22" fmla="*/ 181091 h 584574"/>
                  <a:gd name="connsiteX23" fmla="*/ 234955 w 901799"/>
                  <a:gd name="connsiteY23" fmla="*/ 54091 h 584574"/>
                  <a:gd name="connsiteX24" fmla="*/ 196855 w 901799"/>
                  <a:gd name="connsiteY24" fmla="*/ 171566 h 584574"/>
                  <a:gd name="connsiteX25" fmla="*/ 152405 w 901799"/>
                  <a:gd name="connsiteY25" fmla="*/ 60441 h 584574"/>
                  <a:gd name="connsiteX26" fmla="*/ 206380 w 901799"/>
                  <a:gd name="connsiteY26" fmla="*/ 146166 h 584574"/>
                  <a:gd name="connsiteX27" fmla="*/ 5 w 901799"/>
                  <a:gd name="connsiteY27" fmla="*/ 116 h 5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01799" h="584574">
                    <a:moveTo>
                      <a:pt x="5" y="116"/>
                    </a:moveTo>
                    <a:cubicBezTo>
                      <a:pt x="-1053" y="4878"/>
                      <a:pt x="148172" y="114945"/>
                      <a:pt x="200030" y="174741"/>
                    </a:cubicBezTo>
                    <a:cubicBezTo>
                      <a:pt x="251888" y="234537"/>
                      <a:pt x="294751" y="332433"/>
                      <a:pt x="311155" y="358891"/>
                    </a:cubicBezTo>
                    <a:cubicBezTo>
                      <a:pt x="327559" y="385349"/>
                      <a:pt x="260884" y="313912"/>
                      <a:pt x="298455" y="333491"/>
                    </a:cubicBezTo>
                    <a:cubicBezTo>
                      <a:pt x="336026" y="353070"/>
                      <a:pt x="466730" y="461549"/>
                      <a:pt x="536580" y="476366"/>
                    </a:cubicBezTo>
                    <a:cubicBezTo>
                      <a:pt x="606430" y="491183"/>
                      <a:pt x="660405" y="446733"/>
                      <a:pt x="717555" y="422391"/>
                    </a:cubicBezTo>
                    <a:cubicBezTo>
                      <a:pt x="774705" y="398049"/>
                      <a:pt x="860959" y="330316"/>
                      <a:pt x="879480" y="330316"/>
                    </a:cubicBezTo>
                    <a:cubicBezTo>
                      <a:pt x="898001" y="330316"/>
                      <a:pt x="850905" y="386937"/>
                      <a:pt x="828680" y="422391"/>
                    </a:cubicBezTo>
                    <a:cubicBezTo>
                      <a:pt x="806455" y="457845"/>
                      <a:pt x="791638" y="520816"/>
                      <a:pt x="746130" y="543041"/>
                    </a:cubicBezTo>
                    <a:cubicBezTo>
                      <a:pt x="700622" y="565266"/>
                      <a:pt x="605372" y="565266"/>
                      <a:pt x="555630" y="555741"/>
                    </a:cubicBezTo>
                    <a:cubicBezTo>
                      <a:pt x="505888" y="546216"/>
                      <a:pt x="462497" y="485362"/>
                      <a:pt x="447680" y="485891"/>
                    </a:cubicBezTo>
                    <a:cubicBezTo>
                      <a:pt x="432863" y="486420"/>
                      <a:pt x="461967" y="542512"/>
                      <a:pt x="466730" y="558916"/>
                    </a:cubicBezTo>
                    <a:cubicBezTo>
                      <a:pt x="471493" y="575320"/>
                      <a:pt x="487367" y="586433"/>
                      <a:pt x="476255" y="584316"/>
                    </a:cubicBezTo>
                    <a:cubicBezTo>
                      <a:pt x="465143" y="582199"/>
                      <a:pt x="376243" y="547274"/>
                      <a:pt x="400055" y="546216"/>
                    </a:cubicBezTo>
                    <a:cubicBezTo>
                      <a:pt x="423867" y="545158"/>
                      <a:pt x="559863" y="585374"/>
                      <a:pt x="619130" y="577966"/>
                    </a:cubicBezTo>
                    <a:cubicBezTo>
                      <a:pt x="678397" y="570558"/>
                      <a:pt x="708559" y="548862"/>
                      <a:pt x="755655" y="501766"/>
                    </a:cubicBezTo>
                    <a:cubicBezTo>
                      <a:pt x="802751" y="454670"/>
                      <a:pt x="898001" y="314970"/>
                      <a:pt x="901705" y="295391"/>
                    </a:cubicBezTo>
                    <a:cubicBezTo>
                      <a:pt x="905409" y="275812"/>
                      <a:pt x="799576" y="377412"/>
                      <a:pt x="777880" y="384291"/>
                    </a:cubicBezTo>
                    <a:cubicBezTo>
                      <a:pt x="756184" y="391170"/>
                      <a:pt x="799047" y="329787"/>
                      <a:pt x="771530" y="336666"/>
                    </a:cubicBezTo>
                    <a:cubicBezTo>
                      <a:pt x="744013" y="343545"/>
                      <a:pt x="679455" y="420804"/>
                      <a:pt x="612780" y="425566"/>
                    </a:cubicBezTo>
                    <a:cubicBezTo>
                      <a:pt x="546105" y="430329"/>
                      <a:pt x="413284" y="375824"/>
                      <a:pt x="371480" y="365241"/>
                    </a:cubicBezTo>
                    <a:cubicBezTo>
                      <a:pt x="329676" y="354658"/>
                      <a:pt x="384709" y="392758"/>
                      <a:pt x="361955" y="362066"/>
                    </a:cubicBezTo>
                    <a:cubicBezTo>
                      <a:pt x="339201" y="331374"/>
                      <a:pt x="256122" y="232420"/>
                      <a:pt x="234955" y="181091"/>
                    </a:cubicBezTo>
                    <a:cubicBezTo>
                      <a:pt x="213788" y="129762"/>
                      <a:pt x="241305" y="55679"/>
                      <a:pt x="234955" y="54091"/>
                    </a:cubicBezTo>
                    <a:cubicBezTo>
                      <a:pt x="228605" y="52504"/>
                      <a:pt x="210613" y="170508"/>
                      <a:pt x="196855" y="171566"/>
                    </a:cubicBezTo>
                    <a:cubicBezTo>
                      <a:pt x="183097" y="172624"/>
                      <a:pt x="150818" y="64674"/>
                      <a:pt x="152405" y="60441"/>
                    </a:cubicBezTo>
                    <a:cubicBezTo>
                      <a:pt x="153992" y="56208"/>
                      <a:pt x="225959" y="154104"/>
                      <a:pt x="206380" y="146166"/>
                    </a:cubicBezTo>
                    <a:cubicBezTo>
                      <a:pt x="186801" y="138228"/>
                      <a:pt x="1063" y="-4646"/>
                      <a:pt x="5" y="1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6082F0E0-B886-68DB-33CD-5C0A050FB728}"/>
                  </a:ext>
                </a:extLst>
              </p:cNvPr>
              <p:cNvSpPr/>
              <p:nvPr/>
            </p:nvSpPr>
            <p:spPr>
              <a:xfrm>
                <a:off x="5833241" y="4321555"/>
                <a:ext cx="316531" cy="379943"/>
              </a:xfrm>
              <a:custGeom>
                <a:avLst/>
                <a:gdLst>
                  <a:gd name="connsiteX0" fmla="*/ 2409 w 316531"/>
                  <a:gd name="connsiteY0" fmla="*/ 2795 h 379943"/>
                  <a:gd name="connsiteX1" fmla="*/ 138934 w 316531"/>
                  <a:gd name="connsiteY1" fmla="*/ 145670 h 379943"/>
                  <a:gd name="connsiteX2" fmla="*/ 202434 w 316531"/>
                  <a:gd name="connsiteY2" fmla="*/ 272670 h 379943"/>
                  <a:gd name="connsiteX3" fmla="*/ 183384 w 316531"/>
                  <a:gd name="connsiteY3" fmla="*/ 240920 h 379943"/>
                  <a:gd name="connsiteX4" fmla="*/ 284984 w 316531"/>
                  <a:gd name="connsiteY4" fmla="*/ 377445 h 379943"/>
                  <a:gd name="connsiteX5" fmla="*/ 231009 w 316531"/>
                  <a:gd name="connsiteY5" fmla="*/ 317120 h 379943"/>
                  <a:gd name="connsiteX6" fmla="*/ 167509 w 316531"/>
                  <a:gd name="connsiteY6" fmla="*/ 167895 h 379943"/>
                  <a:gd name="connsiteX7" fmla="*/ 138934 w 316531"/>
                  <a:gd name="connsiteY7" fmla="*/ 56770 h 379943"/>
                  <a:gd name="connsiteX8" fmla="*/ 307209 w 316531"/>
                  <a:gd name="connsiteY8" fmla="*/ 66295 h 379943"/>
                  <a:gd name="connsiteX9" fmla="*/ 265934 w 316531"/>
                  <a:gd name="connsiteY9" fmla="*/ 50420 h 379943"/>
                  <a:gd name="connsiteX10" fmla="*/ 2409 w 316531"/>
                  <a:gd name="connsiteY10" fmla="*/ 2795 h 379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6531" h="379943">
                    <a:moveTo>
                      <a:pt x="2409" y="2795"/>
                    </a:moveTo>
                    <a:cubicBezTo>
                      <a:pt x="-18758" y="18670"/>
                      <a:pt x="105597" y="100691"/>
                      <a:pt x="138934" y="145670"/>
                    </a:cubicBezTo>
                    <a:cubicBezTo>
                      <a:pt x="172272" y="190649"/>
                      <a:pt x="195026" y="256795"/>
                      <a:pt x="202434" y="272670"/>
                    </a:cubicBezTo>
                    <a:cubicBezTo>
                      <a:pt x="209842" y="288545"/>
                      <a:pt x="169626" y="223458"/>
                      <a:pt x="183384" y="240920"/>
                    </a:cubicBezTo>
                    <a:cubicBezTo>
                      <a:pt x="197142" y="258382"/>
                      <a:pt x="277047" y="364745"/>
                      <a:pt x="284984" y="377445"/>
                    </a:cubicBezTo>
                    <a:cubicBezTo>
                      <a:pt x="292921" y="390145"/>
                      <a:pt x="250588" y="352045"/>
                      <a:pt x="231009" y="317120"/>
                    </a:cubicBezTo>
                    <a:cubicBezTo>
                      <a:pt x="211430" y="282195"/>
                      <a:pt x="182855" y="211287"/>
                      <a:pt x="167509" y="167895"/>
                    </a:cubicBezTo>
                    <a:cubicBezTo>
                      <a:pt x="152163" y="124503"/>
                      <a:pt x="115651" y="73703"/>
                      <a:pt x="138934" y="56770"/>
                    </a:cubicBezTo>
                    <a:cubicBezTo>
                      <a:pt x="162217" y="39837"/>
                      <a:pt x="286042" y="67353"/>
                      <a:pt x="307209" y="66295"/>
                    </a:cubicBezTo>
                    <a:cubicBezTo>
                      <a:pt x="328376" y="65237"/>
                      <a:pt x="313030" y="57299"/>
                      <a:pt x="265934" y="50420"/>
                    </a:cubicBezTo>
                    <a:cubicBezTo>
                      <a:pt x="218838" y="43541"/>
                      <a:pt x="23576" y="-13080"/>
                      <a:pt x="2409" y="279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>
                <a:extLst>
                  <a:ext uri="{FF2B5EF4-FFF2-40B4-BE49-F238E27FC236}">
                    <a16:creationId xmlns:a16="http://schemas.microsoft.com/office/drawing/2014/main" id="{2AFA5568-84DB-ECE0-617D-1D8E7DC01937}"/>
                  </a:ext>
                </a:extLst>
              </p:cNvPr>
              <p:cNvSpPr/>
              <p:nvPr/>
            </p:nvSpPr>
            <p:spPr>
              <a:xfrm>
                <a:off x="6000155" y="4392309"/>
                <a:ext cx="249698" cy="279572"/>
              </a:xfrm>
              <a:custGeom>
                <a:avLst/>
                <a:gdLst>
                  <a:gd name="connsiteX0" fmla="*/ 595 w 249698"/>
                  <a:gd name="connsiteY0" fmla="*/ 116191 h 279572"/>
                  <a:gd name="connsiteX1" fmla="*/ 76795 w 249698"/>
                  <a:gd name="connsiteY1" fmla="*/ 62216 h 279572"/>
                  <a:gd name="connsiteX2" fmla="*/ 187920 w 249698"/>
                  <a:gd name="connsiteY2" fmla="*/ 100316 h 279572"/>
                  <a:gd name="connsiteX3" fmla="*/ 175220 w 249698"/>
                  <a:gd name="connsiteY3" fmla="*/ 65391 h 279572"/>
                  <a:gd name="connsiteX4" fmla="*/ 203795 w 249698"/>
                  <a:gd name="connsiteY4" fmla="*/ 151116 h 279572"/>
                  <a:gd name="connsiteX5" fmla="*/ 187920 w 249698"/>
                  <a:gd name="connsiteY5" fmla="*/ 224141 h 279572"/>
                  <a:gd name="connsiteX6" fmla="*/ 70445 w 249698"/>
                  <a:gd name="connsiteY6" fmla="*/ 278116 h 279572"/>
                  <a:gd name="connsiteX7" fmla="*/ 162520 w 249698"/>
                  <a:gd name="connsiteY7" fmla="*/ 259066 h 279572"/>
                  <a:gd name="connsiteX8" fmla="*/ 241895 w 249698"/>
                  <a:gd name="connsiteY8" fmla="*/ 205091 h 279572"/>
                  <a:gd name="connsiteX9" fmla="*/ 232370 w 249698"/>
                  <a:gd name="connsiteY9" fmla="*/ 97141 h 279572"/>
                  <a:gd name="connsiteX10" fmla="*/ 114895 w 249698"/>
                  <a:gd name="connsiteY10" fmla="*/ 1891 h 279572"/>
                  <a:gd name="connsiteX11" fmla="*/ 140295 w 249698"/>
                  <a:gd name="connsiteY11" fmla="*/ 33641 h 279572"/>
                  <a:gd name="connsiteX12" fmla="*/ 45045 w 249698"/>
                  <a:gd name="connsiteY12" fmla="*/ 33641 h 279572"/>
                  <a:gd name="connsiteX13" fmla="*/ 595 w 249698"/>
                  <a:gd name="connsiteY13" fmla="*/ 116191 h 279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9698" h="279572">
                    <a:moveTo>
                      <a:pt x="595" y="116191"/>
                    </a:moveTo>
                    <a:cubicBezTo>
                      <a:pt x="5887" y="120954"/>
                      <a:pt x="45574" y="64862"/>
                      <a:pt x="76795" y="62216"/>
                    </a:cubicBezTo>
                    <a:cubicBezTo>
                      <a:pt x="108016" y="59570"/>
                      <a:pt x="171516" y="99787"/>
                      <a:pt x="187920" y="100316"/>
                    </a:cubicBezTo>
                    <a:cubicBezTo>
                      <a:pt x="204324" y="100845"/>
                      <a:pt x="172574" y="56924"/>
                      <a:pt x="175220" y="65391"/>
                    </a:cubicBezTo>
                    <a:cubicBezTo>
                      <a:pt x="177866" y="73858"/>
                      <a:pt x="201678" y="124658"/>
                      <a:pt x="203795" y="151116"/>
                    </a:cubicBezTo>
                    <a:cubicBezTo>
                      <a:pt x="205912" y="177574"/>
                      <a:pt x="210145" y="202974"/>
                      <a:pt x="187920" y="224141"/>
                    </a:cubicBezTo>
                    <a:cubicBezTo>
                      <a:pt x="165695" y="245308"/>
                      <a:pt x="74678" y="272295"/>
                      <a:pt x="70445" y="278116"/>
                    </a:cubicBezTo>
                    <a:cubicBezTo>
                      <a:pt x="66212" y="283937"/>
                      <a:pt x="133945" y="271237"/>
                      <a:pt x="162520" y="259066"/>
                    </a:cubicBezTo>
                    <a:cubicBezTo>
                      <a:pt x="191095" y="246895"/>
                      <a:pt x="230253" y="232078"/>
                      <a:pt x="241895" y="205091"/>
                    </a:cubicBezTo>
                    <a:cubicBezTo>
                      <a:pt x="253537" y="178104"/>
                      <a:pt x="253537" y="131008"/>
                      <a:pt x="232370" y="97141"/>
                    </a:cubicBezTo>
                    <a:cubicBezTo>
                      <a:pt x="211203" y="63274"/>
                      <a:pt x="130241" y="12474"/>
                      <a:pt x="114895" y="1891"/>
                    </a:cubicBezTo>
                    <a:cubicBezTo>
                      <a:pt x="99549" y="-8692"/>
                      <a:pt x="151937" y="28349"/>
                      <a:pt x="140295" y="33641"/>
                    </a:cubicBezTo>
                    <a:cubicBezTo>
                      <a:pt x="128653" y="38933"/>
                      <a:pt x="63566" y="22528"/>
                      <a:pt x="45045" y="33641"/>
                    </a:cubicBezTo>
                    <a:cubicBezTo>
                      <a:pt x="26524" y="44753"/>
                      <a:pt x="-4697" y="111428"/>
                      <a:pt x="595" y="1161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>
                <a:extLst>
                  <a:ext uri="{FF2B5EF4-FFF2-40B4-BE49-F238E27FC236}">
                    <a16:creationId xmlns:a16="http://schemas.microsoft.com/office/drawing/2014/main" id="{7D373329-5278-8F69-706B-26BF9A663E61}"/>
                  </a:ext>
                </a:extLst>
              </p:cNvPr>
              <p:cNvSpPr/>
              <p:nvPr/>
            </p:nvSpPr>
            <p:spPr>
              <a:xfrm>
                <a:off x="6069653" y="4479910"/>
                <a:ext cx="115854" cy="117527"/>
              </a:xfrm>
              <a:custGeom>
                <a:avLst/>
                <a:gdLst>
                  <a:gd name="connsiteX0" fmla="*/ 10472 w 115854"/>
                  <a:gd name="connsiteY0" fmla="*/ 15 h 117527"/>
                  <a:gd name="connsiteX1" fmla="*/ 7297 w 115854"/>
                  <a:gd name="connsiteY1" fmla="*/ 73040 h 117527"/>
                  <a:gd name="connsiteX2" fmla="*/ 42222 w 115854"/>
                  <a:gd name="connsiteY2" fmla="*/ 117490 h 117527"/>
                  <a:gd name="connsiteX3" fmla="*/ 115247 w 115854"/>
                  <a:gd name="connsiteY3" fmla="*/ 79390 h 117527"/>
                  <a:gd name="connsiteX4" fmla="*/ 10472 w 115854"/>
                  <a:gd name="connsiteY4" fmla="*/ 15 h 117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854" h="117527">
                    <a:moveTo>
                      <a:pt x="10472" y="15"/>
                    </a:moveTo>
                    <a:cubicBezTo>
                      <a:pt x="-7519" y="-1043"/>
                      <a:pt x="2005" y="53461"/>
                      <a:pt x="7297" y="73040"/>
                    </a:cubicBezTo>
                    <a:cubicBezTo>
                      <a:pt x="12589" y="92619"/>
                      <a:pt x="24231" y="116432"/>
                      <a:pt x="42222" y="117490"/>
                    </a:cubicBezTo>
                    <a:cubicBezTo>
                      <a:pt x="60213" y="118548"/>
                      <a:pt x="122655" y="96852"/>
                      <a:pt x="115247" y="79390"/>
                    </a:cubicBezTo>
                    <a:cubicBezTo>
                      <a:pt x="107839" y="61928"/>
                      <a:pt x="28463" y="1073"/>
                      <a:pt x="10472" y="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>
                <a:extLst>
                  <a:ext uri="{FF2B5EF4-FFF2-40B4-BE49-F238E27FC236}">
                    <a16:creationId xmlns:a16="http://schemas.microsoft.com/office/drawing/2014/main" id="{FA2E21CD-C587-831F-1684-EAFA7EF2F397}"/>
                  </a:ext>
                </a:extLst>
              </p:cNvPr>
              <p:cNvSpPr/>
              <p:nvPr/>
            </p:nvSpPr>
            <p:spPr>
              <a:xfrm>
                <a:off x="6577378" y="4390489"/>
                <a:ext cx="258397" cy="339922"/>
              </a:xfrm>
              <a:custGeom>
                <a:avLst/>
                <a:gdLst>
                  <a:gd name="connsiteX0" fmla="*/ 258397 w 258397"/>
                  <a:gd name="connsiteY0" fmla="*/ 536 h 339922"/>
                  <a:gd name="connsiteX1" fmla="*/ 128222 w 258397"/>
                  <a:gd name="connsiteY1" fmla="*/ 130711 h 339922"/>
                  <a:gd name="connsiteX2" fmla="*/ 4397 w 258397"/>
                  <a:gd name="connsiteY2" fmla="*/ 333911 h 339922"/>
                  <a:gd name="connsiteX3" fmla="*/ 39322 w 258397"/>
                  <a:gd name="connsiteY3" fmla="*/ 283111 h 339922"/>
                  <a:gd name="connsiteX4" fmla="*/ 150447 w 258397"/>
                  <a:gd name="connsiteY4" fmla="*/ 251361 h 339922"/>
                  <a:gd name="connsiteX5" fmla="*/ 159972 w 258397"/>
                  <a:gd name="connsiteY5" fmla="*/ 191036 h 339922"/>
                  <a:gd name="connsiteX6" fmla="*/ 159972 w 258397"/>
                  <a:gd name="connsiteY6" fmla="*/ 124361 h 339922"/>
                  <a:gd name="connsiteX7" fmla="*/ 128222 w 258397"/>
                  <a:gd name="connsiteY7" fmla="*/ 86261 h 339922"/>
                  <a:gd name="connsiteX8" fmla="*/ 258397 w 258397"/>
                  <a:gd name="connsiteY8" fmla="*/ 536 h 339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397" h="339922">
                    <a:moveTo>
                      <a:pt x="258397" y="536"/>
                    </a:moveTo>
                    <a:cubicBezTo>
                      <a:pt x="258397" y="7944"/>
                      <a:pt x="170555" y="75149"/>
                      <a:pt x="128222" y="130711"/>
                    </a:cubicBezTo>
                    <a:cubicBezTo>
                      <a:pt x="85889" y="186274"/>
                      <a:pt x="19214" y="308511"/>
                      <a:pt x="4397" y="333911"/>
                    </a:cubicBezTo>
                    <a:cubicBezTo>
                      <a:pt x="-10420" y="359311"/>
                      <a:pt x="14980" y="296869"/>
                      <a:pt x="39322" y="283111"/>
                    </a:cubicBezTo>
                    <a:cubicBezTo>
                      <a:pt x="63664" y="269353"/>
                      <a:pt x="130339" y="266707"/>
                      <a:pt x="150447" y="251361"/>
                    </a:cubicBezTo>
                    <a:cubicBezTo>
                      <a:pt x="170555" y="236015"/>
                      <a:pt x="158385" y="212203"/>
                      <a:pt x="159972" y="191036"/>
                    </a:cubicBezTo>
                    <a:cubicBezTo>
                      <a:pt x="161559" y="169869"/>
                      <a:pt x="165264" y="141823"/>
                      <a:pt x="159972" y="124361"/>
                    </a:cubicBezTo>
                    <a:cubicBezTo>
                      <a:pt x="154680" y="106899"/>
                      <a:pt x="113405" y="107957"/>
                      <a:pt x="128222" y="86261"/>
                    </a:cubicBezTo>
                    <a:cubicBezTo>
                      <a:pt x="143039" y="64565"/>
                      <a:pt x="258397" y="-6872"/>
                      <a:pt x="258397" y="5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0E60C45F-1329-553C-6F99-00A96051616F}"/>
                  </a:ext>
                </a:extLst>
              </p:cNvPr>
              <p:cNvSpPr/>
              <p:nvPr/>
            </p:nvSpPr>
            <p:spPr>
              <a:xfrm>
                <a:off x="6653835" y="4463896"/>
                <a:ext cx="178996" cy="337033"/>
              </a:xfrm>
              <a:custGeom>
                <a:avLst/>
                <a:gdLst>
                  <a:gd name="connsiteX0" fmla="*/ 96215 w 178996"/>
                  <a:gd name="connsiteY0" fmla="*/ 154 h 337033"/>
                  <a:gd name="connsiteX1" fmla="*/ 140665 w 178996"/>
                  <a:gd name="connsiteY1" fmla="*/ 111279 h 337033"/>
                  <a:gd name="connsiteX2" fmla="*/ 127965 w 178996"/>
                  <a:gd name="connsiteY2" fmla="*/ 187479 h 337033"/>
                  <a:gd name="connsiteX3" fmla="*/ 108915 w 178996"/>
                  <a:gd name="connsiteY3" fmla="*/ 197004 h 337033"/>
                  <a:gd name="connsiteX4" fmla="*/ 965 w 178996"/>
                  <a:gd name="connsiteY4" fmla="*/ 181129 h 337033"/>
                  <a:gd name="connsiteX5" fmla="*/ 61290 w 178996"/>
                  <a:gd name="connsiteY5" fmla="*/ 219229 h 337033"/>
                  <a:gd name="connsiteX6" fmla="*/ 153365 w 178996"/>
                  <a:gd name="connsiteY6" fmla="*/ 333529 h 337033"/>
                  <a:gd name="connsiteX7" fmla="*/ 121615 w 178996"/>
                  <a:gd name="connsiteY7" fmla="*/ 298604 h 337033"/>
                  <a:gd name="connsiteX8" fmla="*/ 118440 w 178996"/>
                  <a:gd name="connsiteY8" fmla="*/ 206529 h 337033"/>
                  <a:gd name="connsiteX9" fmla="*/ 178765 w 178996"/>
                  <a:gd name="connsiteY9" fmla="*/ 136679 h 337033"/>
                  <a:gd name="connsiteX10" fmla="*/ 96215 w 178996"/>
                  <a:gd name="connsiteY10" fmla="*/ 154 h 337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996" h="337033">
                    <a:moveTo>
                      <a:pt x="96215" y="154"/>
                    </a:moveTo>
                    <a:cubicBezTo>
                      <a:pt x="89865" y="-4079"/>
                      <a:pt x="135373" y="80058"/>
                      <a:pt x="140665" y="111279"/>
                    </a:cubicBezTo>
                    <a:cubicBezTo>
                      <a:pt x="145957" y="142500"/>
                      <a:pt x="133257" y="173192"/>
                      <a:pt x="127965" y="187479"/>
                    </a:cubicBezTo>
                    <a:cubicBezTo>
                      <a:pt x="122673" y="201766"/>
                      <a:pt x="130082" y="198062"/>
                      <a:pt x="108915" y="197004"/>
                    </a:cubicBezTo>
                    <a:cubicBezTo>
                      <a:pt x="87748" y="195946"/>
                      <a:pt x="8902" y="177425"/>
                      <a:pt x="965" y="181129"/>
                    </a:cubicBezTo>
                    <a:cubicBezTo>
                      <a:pt x="-6972" y="184833"/>
                      <a:pt x="35890" y="193829"/>
                      <a:pt x="61290" y="219229"/>
                    </a:cubicBezTo>
                    <a:cubicBezTo>
                      <a:pt x="86690" y="244629"/>
                      <a:pt x="143311" y="320300"/>
                      <a:pt x="153365" y="333529"/>
                    </a:cubicBezTo>
                    <a:cubicBezTo>
                      <a:pt x="163419" y="346758"/>
                      <a:pt x="127436" y="319771"/>
                      <a:pt x="121615" y="298604"/>
                    </a:cubicBezTo>
                    <a:cubicBezTo>
                      <a:pt x="115794" y="277437"/>
                      <a:pt x="108915" y="233516"/>
                      <a:pt x="118440" y="206529"/>
                    </a:cubicBezTo>
                    <a:cubicBezTo>
                      <a:pt x="127965" y="179542"/>
                      <a:pt x="182998" y="167371"/>
                      <a:pt x="178765" y="136679"/>
                    </a:cubicBezTo>
                    <a:cubicBezTo>
                      <a:pt x="174532" y="105987"/>
                      <a:pt x="102565" y="4387"/>
                      <a:pt x="96215" y="1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 10">
                <a:extLst>
                  <a:ext uri="{FF2B5EF4-FFF2-40B4-BE49-F238E27FC236}">
                    <a16:creationId xmlns:a16="http://schemas.microsoft.com/office/drawing/2014/main" id="{745E4EE0-5748-97B7-CE77-05667F742D7A}"/>
                  </a:ext>
                </a:extLst>
              </p:cNvPr>
              <p:cNvSpPr/>
              <p:nvPr/>
            </p:nvSpPr>
            <p:spPr>
              <a:xfrm>
                <a:off x="6715125" y="4381316"/>
                <a:ext cx="260570" cy="467036"/>
              </a:xfrm>
              <a:custGeom>
                <a:avLst/>
                <a:gdLst>
                  <a:gd name="connsiteX0" fmla="*/ 79375 w 260570"/>
                  <a:gd name="connsiteY0" fmla="*/ 184 h 467036"/>
                  <a:gd name="connsiteX1" fmla="*/ 180975 w 260570"/>
                  <a:gd name="connsiteY1" fmla="*/ 152584 h 467036"/>
                  <a:gd name="connsiteX2" fmla="*/ 139700 w 260570"/>
                  <a:gd name="connsiteY2" fmla="*/ 285934 h 467036"/>
                  <a:gd name="connsiteX3" fmla="*/ 0 w 260570"/>
                  <a:gd name="connsiteY3" fmla="*/ 349434 h 467036"/>
                  <a:gd name="connsiteX4" fmla="*/ 139700 w 260570"/>
                  <a:gd name="connsiteY4" fmla="*/ 295459 h 467036"/>
                  <a:gd name="connsiteX5" fmla="*/ 203200 w 260570"/>
                  <a:gd name="connsiteY5" fmla="*/ 339909 h 467036"/>
                  <a:gd name="connsiteX6" fmla="*/ 225425 w 260570"/>
                  <a:gd name="connsiteY6" fmla="*/ 466909 h 467036"/>
                  <a:gd name="connsiteX7" fmla="*/ 234950 w 260570"/>
                  <a:gd name="connsiteY7" fmla="*/ 314509 h 467036"/>
                  <a:gd name="connsiteX8" fmla="*/ 149225 w 260570"/>
                  <a:gd name="connsiteY8" fmla="*/ 273234 h 467036"/>
                  <a:gd name="connsiteX9" fmla="*/ 136525 w 260570"/>
                  <a:gd name="connsiteY9" fmla="*/ 108134 h 467036"/>
                  <a:gd name="connsiteX10" fmla="*/ 260350 w 260570"/>
                  <a:gd name="connsiteY10" fmla="*/ 184334 h 467036"/>
                  <a:gd name="connsiteX11" fmla="*/ 79375 w 260570"/>
                  <a:gd name="connsiteY11" fmla="*/ 184 h 467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0570" h="467036">
                    <a:moveTo>
                      <a:pt x="79375" y="184"/>
                    </a:moveTo>
                    <a:cubicBezTo>
                      <a:pt x="66146" y="-5108"/>
                      <a:pt x="170921" y="104959"/>
                      <a:pt x="180975" y="152584"/>
                    </a:cubicBezTo>
                    <a:cubicBezTo>
                      <a:pt x="191029" y="200209"/>
                      <a:pt x="169862" y="253126"/>
                      <a:pt x="139700" y="285934"/>
                    </a:cubicBezTo>
                    <a:cubicBezTo>
                      <a:pt x="109538" y="318742"/>
                      <a:pt x="0" y="347847"/>
                      <a:pt x="0" y="349434"/>
                    </a:cubicBezTo>
                    <a:cubicBezTo>
                      <a:pt x="0" y="351021"/>
                      <a:pt x="105833" y="297046"/>
                      <a:pt x="139700" y="295459"/>
                    </a:cubicBezTo>
                    <a:cubicBezTo>
                      <a:pt x="173567" y="293872"/>
                      <a:pt x="188913" y="311334"/>
                      <a:pt x="203200" y="339909"/>
                    </a:cubicBezTo>
                    <a:cubicBezTo>
                      <a:pt x="217487" y="368484"/>
                      <a:pt x="220133" y="471142"/>
                      <a:pt x="225425" y="466909"/>
                    </a:cubicBezTo>
                    <a:cubicBezTo>
                      <a:pt x="230717" y="462676"/>
                      <a:pt x="247650" y="346788"/>
                      <a:pt x="234950" y="314509"/>
                    </a:cubicBezTo>
                    <a:cubicBezTo>
                      <a:pt x="222250" y="282230"/>
                      <a:pt x="165629" y="307630"/>
                      <a:pt x="149225" y="273234"/>
                    </a:cubicBezTo>
                    <a:cubicBezTo>
                      <a:pt x="132821" y="238838"/>
                      <a:pt x="118004" y="122951"/>
                      <a:pt x="136525" y="108134"/>
                    </a:cubicBezTo>
                    <a:cubicBezTo>
                      <a:pt x="155046" y="93317"/>
                      <a:pt x="266171" y="196505"/>
                      <a:pt x="260350" y="184334"/>
                    </a:cubicBezTo>
                    <a:cubicBezTo>
                      <a:pt x="254529" y="172163"/>
                      <a:pt x="92604" y="5476"/>
                      <a:pt x="79375" y="1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DFB16568-A03B-E0F0-A8C3-4988176C9504}"/>
                  </a:ext>
                </a:extLst>
              </p:cNvPr>
              <p:cNvSpPr/>
              <p:nvPr/>
            </p:nvSpPr>
            <p:spPr>
              <a:xfrm>
                <a:off x="6701545" y="4622797"/>
                <a:ext cx="1066984" cy="353180"/>
              </a:xfrm>
              <a:custGeom>
                <a:avLst/>
                <a:gdLst>
                  <a:gd name="connsiteX0" fmla="*/ 258055 w 1066984"/>
                  <a:gd name="connsiteY0" fmla="*/ 3 h 353180"/>
                  <a:gd name="connsiteX1" fmla="*/ 112005 w 1066984"/>
                  <a:gd name="connsiteY1" fmla="*/ 92078 h 353180"/>
                  <a:gd name="connsiteX2" fmla="*/ 235830 w 1066984"/>
                  <a:gd name="connsiteY2" fmla="*/ 155578 h 353180"/>
                  <a:gd name="connsiteX3" fmla="*/ 140580 w 1066984"/>
                  <a:gd name="connsiteY3" fmla="*/ 177803 h 353180"/>
                  <a:gd name="connsiteX4" fmla="*/ 385055 w 1066984"/>
                  <a:gd name="connsiteY4" fmla="*/ 250828 h 353180"/>
                  <a:gd name="connsiteX5" fmla="*/ 346955 w 1066984"/>
                  <a:gd name="connsiteY5" fmla="*/ 231778 h 353180"/>
                  <a:gd name="connsiteX6" fmla="*/ 575555 w 1066984"/>
                  <a:gd name="connsiteY6" fmla="*/ 282578 h 353180"/>
                  <a:gd name="connsiteX7" fmla="*/ 864480 w 1066984"/>
                  <a:gd name="connsiteY7" fmla="*/ 177803 h 353180"/>
                  <a:gd name="connsiteX8" fmla="*/ 696205 w 1066984"/>
                  <a:gd name="connsiteY8" fmla="*/ 257178 h 353180"/>
                  <a:gd name="connsiteX9" fmla="*/ 1048630 w 1066984"/>
                  <a:gd name="connsiteY9" fmla="*/ 161928 h 353180"/>
                  <a:gd name="connsiteX10" fmla="*/ 985130 w 1066984"/>
                  <a:gd name="connsiteY10" fmla="*/ 196853 h 353180"/>
                  <a:gd name="connsiteX11" fmla="*/ 712080 w 1066984"/>
                  <a:gd name="connsiteY11" fmla="*/ 327028 h 353180"/>
                  <a:gd name="connsiteX12" fmla="*/ 505705 w 1066984"/>
                  <a:gd name="connsiteY12" fmla="*/ 336553 h 353180"/>
                  <a:gd name="connsiteX13" fmla="*/ 42155 w 1066984"/>
                  <a:gd name="connsiteY13" fmla="*/ 142878 h 353180"/>
                  <a:gd name="connsiteX14" fmla="*/ 124705 w 1066984"/>
                  <a:gd name="connsiteY14" fmla="*/ 187328 h 353180"/>
                  <a:gd name="connsiteX15" fmla="*/ 96130 w 1066984"/>
                  <a:gd name="connsiteY15" fmla="*/ 92078 h 353180"/>
                  <a:gd name="connsiteX16" fmla="*/ 4055 w 1066984"/>
                  <a:gd name="connsiteY16" fmla="*/ 95253 h 353180"/>
                  <a:gd name="connsiteX17" fmla="*/ 258055 w 1066984"/>
                  <a:gd name="connsiteY17" fmla="*/ 3 h 353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66984" h="353180">
                    <a:moveTo>
                      <a:pt x="258055" y="3"/>
                    </a:moveTo>
                    <a:cubicBezTo>
                      <a:pt x="276047" y="-526"/>
                      <a:pt x="115709" y="66149"/>
                      <a:pt x="112005" y="92078"/>
                    </a:cubicBezTo>
                    <a:cubicBezTo>
                      <a:pt x="108301" y="118007"/>
                      <a:pt x="231067" y="141290"/>
                      <a:pt x="235830" y="155578"/>
                    </a:cubicBezTo>
                    <a:cubicBezTo>
                      <a:pt x="240593" y="169866"/>
                      <a:pt x="115709" y="161928"/>
                      <a:pt x="140580" y="177803"/>
                    </a:cubicBezTo>
                    <a:cubicBezTo>
                      <a:pt x="165451" y="193678"/>
                      <a:pt x="350659" y="241832"/>
                      <a:pt x="385055" y="250828"/>
                    </a:cubicBezTo>
                    <a:cubicBezTo>
                      <a:pt x="419451" y="259824"/>
                      <a:pt x="315205" y="226486"/>
                      <a:pt x="346955" y="231778"/>
                    </a:cubicBezTo>
                    <a:cubicBezTo>
                      <a:pt x="378705" y="237070"/>
                      <a:pt x="489301" y="291574"/>
                      <a:pt x="575555" y="282578"/>
                    </a:cubicBezTo>
                    <a:cubicBezTo>
                      <a:pt x="661809" y="273582"/>
                      <a:pt x="844372" y="182036"/>
                      <a:pt x="864480" y="177803"/>
                    </a:cubicBezTo>
                    <a:cubicBezTo>
                      <a:pt x="884588" y="173570"/>
                      <a:pt x="665513" y="259824"/>
                      <a:pt x="696205" y="257178"/>
                    </a:cubicBezTo>
                    <a:cubicBezTo>
                      <a:pt x="726897" y="254532"/>
                      <a:pt x="1000476" y="171982"/>
                      <a:pt x="1048630" y="161928"/>
                    </a:cubicBezTo>
                    <a:cubicBezTo>
                      <a:pt x="1096784" y="151874"/>
                      <a:pt x="1041222" y="169336"/>
                      <a:pt x="985130" y="196853"/>
                    </a:cubicBezTo>
                    <a:cubicBezTo>
                      <a:pt x="929038" y="224370"/>
                      <a:pt x="791984" y="303745"/>
                      <a:pt x="712080" y="327028"/>
                    </a:cubicBezTo>
                    <a:cubicBezTo>
                      <a:pt x="632176" y="350311"/>
                      <a:pt x="617359" y="367245"/>
                      <a:pt x="505705" y="336553"/>
                    </a:cubicBezTo>
                    <a:cubicBezTo>
                      <a:pt x="394051" y="305861"/>
                      <a:pt x="105655" y="167749"/>
                      <a:pt x="42155" y="142878"/>
                    </a:cubicBezTo>
                    <a:cubicBezTo>
                      <a:pt x="-21345" y="118007"/>
                      <a:pt x="115709" y="195795"/>
                      <a:pt x="124705" y="187328"/>
                    </a:cubicBezTo>
                    <a:cubicBezTo>
                      <a:pt x="133701" y="178861"/>
                      <a:pt x="116238" y="107424"/>
                      <a:pt x="96130" y="92078"/>
                    </a:cubicBezTo>
                    <a:cubicBezTo>
                      <a:pt x="76022" y="76732"/>
                      <a:pt x="-20816" y="104778"/>
                      <a:pt x="4055" y="95253"/>
                    </a:cubicBezTo>
                    <a:cubicBezTo>
                      <a:pt x="28926" y="85728"/>
                      <a:pt x="240063" y="532"/>
                      <a:pt x="258055" y="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EEB6B598-9375-A843-7165-51DED451F611}"/>
                  </a:ext>
                </a:extLst>
              </p:cNvPr>
              <p:cNvSpPr/>
              <p:nvPr/>
            </p:nvSpPr>
            <p:spPr>
              <a:xfrm>
                <a:off x="7536869" y="4728387"/>
                <a:ext cx="341637" cy="824796"/>
              </a:xfrm>
              <a:custGeom>
                <a:avLst/>
                <a:gdLst>
                  <a:gd name="connsiteX0" fmla="*/ 6931 w 341637"/>
                  <a:gd name="connsiteY0" fmla="*/ 30938 h 824796"/>
                  <a:gd name="connsiteX1" fmla="*/ 264106 w 341637"/>
                  <a:gd name="connsiteY1" fmla="*/ 323038 h 824796"/>
                  <a:gd name="connsiteX2" fmla="*/ 270456 w 341637"/>
                  <a:gd name="connsiteY2" fmla="*/ 338913 h 824796"/>
                  <a:gd name="connsiteX3" fmla="*/ 299031 w 341637"/>
                  <a:gd name="connsiteY3" fmla="*/ 627838 h 824796"/>
                  <a:gd name="connsiteX4" fmla="*/ 273631 w 341637"/>
                  <a:gd name="connsiteY4" fmla="*/ 719913 h 824796"/>
                  <a:gd name="connsiteX5" fmla="*/ 156156 w 341637"/>
                  <a:gd name="connsiteY5" fmla="*/ 824688 h 824796"/>
                  <a:gd name="connsiteX6" fmla="*/ 264106 w 341637"/>
                  <a:gd name="connsiteY6" fmla="*/ 738963 h 824796"/>
                  <a:gd name="connsiteX7" fmla="*/ 311731 w 341637"/>
                  <a:gd name="connsiteY7" fmla="*/ 694513 h 824796"/>
                  <a:gd name="connsiteX8" fmla="*/ 330781 w 341637"/>
                  <a:gd name="connsiteY8" fmla="*/ 227788 h 824796"/>
                  <a:gd name="connsiteX9" fmla="*/ 330781 w 341637"/>
                  <a:gd name="connsiteY9" fmla="*/ 396063 h 824796"/>
                  <a:gd name="connsiteX10" fmla="*/ 194256 w 341637"/>
                  <a:gd name="connsiteY10" fmla="*/ 2363 h 824796"/>
                  <a:gd name="connsiteX11" fmla="*/ 264106 w 341637"/>
                  <a:gd name="connsiteY11" fmla="*/ 224613 h 824796"/>
                  <a:gd name="connsiteX12" fmla="*/ 143456 w 341637"/>
                  <a:gd name="connsiteY12" fmla="*/ 69038 h 824796"/>
                  <a:gd name="connsiteX13" fmla="*/ 235531 w 341637"/>
                  <a:gd name="connsiteY13" fmla="*/ 173813 h 824796"/>
                  <a:gd name="connsiteX14" fmla="*/ 89481 w 341637"/>
                  <a:gd name="connsiteY14" fmla="*/ 72213 h 824796"/>
                  <a:gd name="connsiteX15" fmla="*/ 6931 w 341637"/>
                  <a:gd name="connsiteY15" fmla="*/ 30938 h 824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1637" h="824796">
                    <a:moveTo>
                      <a:pt x="6931" y="30938"/>
                    </a:moveTo>
                    <a:cubicBezTo>
                      <a:pt x="36035" y="72742"/>
                      <a:pt x="220185" y="271709"/>
                      <a:pt x="264106" y="323038"/>
                    </a:cubicBezTo>
                    <a:cubicBezTo>
                      <a:pt x="308027" y="374367"/>
                      <a:pt x="264635" y="288113"/>
                      <a:pt x="270456" y="338913"/>
                    </a:cubicBezTo>
                    <a:cubicBezTo>
                      <a:pt x="276277" y="389713"/>
                      <a:pt x="298502" y="564338"/>
                      <a:pt x="299031" y="627838"/>
                    </a:cubicBezTo>
                    <a:cubicBezTo>
                      <a:pt x="299560" y="691338"/>
                      <a:pt x="297444" y="687105"/>
                      <a:pt x="273631" y="719913"/>
                    </a:cubicBezTo>
                    <a:cubicBezTo>
                      <a:pt x="249818" y="752721"/>
                      <a:pt x="157743" y="821513"/>
                      <a:pt x="156156" y="824688"/>
                    </a:cubicBezTo>
                    <a:cubicBezTo>
                      <a:pt x="154569" y="827863"/>
                      <a:pt x="238177" y="760659"/>
                      <a:pt x="264106" y="738963"/>
                    </a:cubicBezTo>
                    <a:cubicBezTo>
                      <a:pt x="290035" y="717267"/>
                      <a:pt x="300619" y="779709"/>
                      <a:pt x="311731" y="694513"/>
                    </a:cubicBezTo>
                    <a:cubicBezTo>
                      <a:pt x="322843" y="609317"/>
                      <a:pt x="327606" y="277530"/>
                      <a:pt x="330781" y="227788"/>
                    </a:cubicBezTo>
                    <a:cubicBezTo>
                      <a:pt x="333956" y="178046"/>
                      <a:pt x="353535" y="433634"/>
                      <a:pt x="330781" y="396063"/>
                    </a:cubicBezTo>
                    <a:cubicBezTo>
                      <a:pt x="308027" y="358492"/>
                      <a:pt x="205368" y="30938"/>
                      <a:pt x="194256" y="2363"/>
                    </a:cubicBezTo>
                    <a:cubicBezTo>
                      <a:pt x="183144" y="-26212"/>
                      <a:pt x="272573" y="213501"/>
                      <a:pt x="264106" y="224613"/>
                    </a:cubicBezTo>
                    <a:cubicBezTo>
                      <a:pt x="255639" y="235725"/>
                      <a:pt x="148219" y="77505"/>
                      <a:pt x="143456" y="69038"/>
                    </a:cubicBezTo>
                    <a:cubicBezTo>
                      <a:pt x="138693" y="60571"/>
                      <a:pt x="244527" y="173284"/>
                      <a:pt x="235531" y="173813"/>
                    </a:cubicBezTo>
                    <a:cubicBezTo>
                      <a:pt x="226535" y="174342"/>
                      <a:pt x="131814" y="93909"/>
                      <a:pt x="89481" y="72213"/>
                    </a:cubicBezTo>
                    <a:cubicBezTo>
                      <a:pt x="47148" y="50517"/>
                      <a:pt x="-22173" y="-10866"/>
                      <a:pt x="6931" y="309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>
                <a:extLst>
                  <a:ext uri="{FF2B5EF4-FFF2-40B4-BE49-F238E27FC236}">
                    <a16:creationId xmlns:a16="http://schemas.microsoft.com/office/drawing/2014/main" id="{5E3958A7-14AA-4E05-FEF2-7B788F7CAFC6}"/>
                  </a:ext>
                </a:extLst>
              </p:cNvPr>
              <p:cNvSpPr/>
              <p:nvPr/>
            </p:nvSpPr>
            <p:spPr>
              <a:xfrm>
                <a:off x="5871388" y="4686802"/>
                <a:ext cx="1990976" cy="825091"/>
              </a:xfrm>
              <a:custGeom>
                <a:avLst/>
                <a:gdLst>
                  <a:gd name="connsiteX0" fmla="*/ 78562 w 1990976"/>
                  <a:gd name="connsiteY0" fmla="*/ 37598 h 825091"/>
                  <a:gd name="connsiteX1" fmla="*/ 580212 w 1990976"/>
                  <a:gd name="connsiteY1" fmla="*/ 485273 h 825091"/>
                  <a:gd name="connsiteX2" fmla="*/ 513537 w 1990976"/>
                  <a:gd name="connsiteY2" fmla="*/ 478923 h 825091"/>
                  <a:gd name="connsiteX3" fmla="*/ 1053287 w 1990976"/>
                  <a:gd name="connsiteY3" fmla="*/ 539248 h 825091"/>
                  <a:gd name="connsiteX4" fmla="*/ 704037 w 1990976"/>
                  <a:gd name="connsiteY4" fmla="*/ 567823 h 825091"/>
                  <a:gd name="connsiteX5" fmla="*/ 1329512 w 1990976"/>
                  <a:gd name="connsiteY5" fmla="*/ 567823 h 825091"/>
                  <a:gd name="connsiteX6" fmla="*/ 1653362 w 1990976"/>
                  <a:gd name="connsiteY6" fmla="*/ 748798 h 825091"/>
                  <a:gd name="connsiteX7" fmla="*/ 1580337 w 1990976"/>
                  <a:gd name="connsiteY7" fmla="*/ 669423 h 825091"/>
                  <a:gd name="connsiteX8" fmla="*/ 1723212 w 1990976"/>
                  <a:gd name="connsiteY8" fmla="*/ 783723 h 825091"/>
                  <a:gd name="connsiteX9" fmla="*/ 1891487 w 1990976"/>
                  <a:gd name="connsiteY9" fmla="*/ 824998 h 825091"/>
                  <a:gd name="connsiteX10" fmla="*/ 1983562 w 1990976"/>
                  <a:gd name="connsiteY10" fmla="*/ 793248 h 825091"/>
                  <a:gd name="connsiteX11" fmla="*/ 1697812 w 1990976"/>
                  <a:gd name="connsiteY11" fmla="*/ 739273 h 825091"/>
                  <a:gd name="connsiteX12" fmla="*/ 1148537 w 1990976"/>
                  <a:gd name="connsiteY12" fmla="*/ 532898 h 825091"/>
                  <a:gd name="connsiteX13" fmla="*/ 713562 w 1990976"/>
                  <a:gd name="connsiteY13" fmla="*/ 580523 h 825091"/>
                  <a:gd name="connsiteX14" fmla="*/ 494487 w 1990976"/>
                  <a:gd name="connsiteY14" fmla="*/ 437648 h 825091"/>
                  <a:gd name="connsiteX15" fmla="*/ 170637 w 1990976"/>
                  <a:gd name="connsiteY15" fmla="*/ 66173 h 825091"/>
                  <a:gd name="connsiteX16" fmla="*/ 8712 w 1990976"/>
                  <a:gd name="connsiteY16" fmla="*/ 24898 h 825091"/>
                  <a:gd name="connsiteX17" fmla="*/ 78562 w 1990976"/>
                  <a:gd name="connsiteY17" fmla="*/ 37598 h 82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990976" h="825091">
                    <a:moveTo>
                      <a:pt x="78562" y="37598"/>
                    </a:moveTo>
                    <a:cubicBezTo>
                      <a:pt x="173812" y="114327"/>
                      <a:pt x="507716" y="411719"/>
                      <a:pt x="580212" y="485273"/>
                    </a:cubicBezTo>
                    <a:cubicBezTo>
                      <a:pt x="652708" y="558827"/>
                      <a:pt x="513537" y="478923"/>
                      <a:pt x="513537" y="478923"/>
                    </a:cubicBezTo>
                    <a:cubicBezTo>
                      <a:pt x="592383" y="487919"/>
                      <a:pt x="1021537" y="524431"/>
                      <a:pt x="1053287" y="539248"/>
                    </a:cubicBezTo>
                    <a:cubicBezTo>
                      <a:pt x="1085037" y="554065"/>
                      <a:pt x="658000" y="563061"/>
                      <a:pt x="704037" y="567823"/>
                    </a:cubicBezTo>
                    <a:cubicBezTo>
                      <a:pt x="750075" y="572586"/>
                      <a:pt x="1171291" y="537661"/>
                      <a:pt x="1329512" y="567823"/>
                    </a:cubicBezTo>
                    <a:cubicBezTo>
                      <a:pt x="1487733" y="597986"/>
                      <a:pt x="1611558" y="731865"/>
                      <a:pt x="1653362" y="748798"/>
                    </a:cubicBezTo>
                    <a:cubicBezTo>
                      <a:pt x="1695166" y="765731"/>
                      <a:pt x="1568695" y="663602"/>
                      <a:pt x="1580337" y="669423"/>
                    </a:cubicBezTo>
                    <a:cubicBezTo>
                      <a:pt x="1591979" y="675244"/>
                      <a:pt x="1671354" y="757794"/>
                      <a:pt x="1723212" y="783723"/>
                    </a:cubicBezTo>
                    <a:cubicBezTo>
                      <a:pt x="1775070" y="809652"/>
                      <a:pt x="1848095" y="823411"/>
                      <a:pt x="1891487" y="824998"/>
                    </a:cubicBezTo>
                    <a:cubicBezTo>
                      <a:pt x="1934879" y="826586"/>
                      <a:pt x="2015841" y="807536"/>
                      <a:pt x="1983562" y="793248"/>
                    </a:cubicBezTo>
                    <a:cubicBezTo>
                      <a:pt x="1951283" y="778961"/>
                      <a:pt x="1836983" y="782665"/>
                      <a:pt x="1697812" y="739273"/>
                    </a:cubicBezTo>
                    <a:cubicBezTo>
                      <a:pt x="1558641" y="695881"/>
                      <a:pt x="1312579" y="559356"/>
                      <a:pt x="1148537" y="532898"/>
                    </a:cubicBezTo>
                    <a:cubicBezTo>
                      <a:pt x="984495" y="506440"/>
                      <a:pt x="822570" y="596398"/>
                      <a:pt x="713562" y="580523"/>
                    </a:cubicBezTo>
                    <a:cubicBezTo>
                      <a:pt x="604554" y="564648"/>
                      <a:pt x="584975" y="523373"/>
                      <a:pt x="494487" y="437648"/>
                    </a:cubicBezTo>
                    <a:cubicBezTo>
                      <a:pt x="404000" y="351923"/>
                      <a:pt x="251599" y="134965"/>
                      <a:pt x="170637" y="66173"/>
                    </a:cubicBezTo>
                    <a:cubicBezTo>
                      <a:pt x="89675" y="-2619"/>
                      <a:pt x="21412" y="24369"/>
                      <a:pt x="8712" y="24898"/>
                    </a:cubicBezTo>
                    <a:cubicBezTo>
                      <a:pt x="-3988" y="25427"/>
                      <a:pt x="-16688" y="-39131"/>
                      <a:pt x="78562" y="3759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>
                <a:extLst>
                  <a:ext uri="{FF2B5EF4-FFF2-40B4-BE49-F238E27FC236}">
                    <a16:creationId xmlns:a16="http://schemas.microsoft.com/office/drawing/2014/main" id="{A6D793FA-F790-F485-13E6-EE07BF57B900}"/>
                  </a:ext>
                </a:extLst>
              </p:cNvPr>
              <p:cNvSpPr/>
              <p:nvPr/>
            </p:nvSpPr>
            <p:spPr>
              <a:xfrm>
                <a:off x="5981313" y="4237945"/>
                <a:ext cx="576977" cy="349172"/>
              </a:xfrm>
              <a:custGeom>
                <a:avLst/>
                <a:gdLst>
                  <a:gd name="connsiteX0" fmla="*/ 387 w 576977"/>
                  <a:gd name="connsiteY0" fmla="*/ 57830 h 349172"/>
                  <a:gd name="connsiteX1" fmla="*/ 203587 w 576977"/>
                  <a:gd name="connsiteY1" fmla="*/ 105455 h 349172"/>
                  <a:gd name="connsiteX2" fmla="*/ 146437 w 576977"/>
                  <a:gd name="connsiteY2" fmla="*/ 29255 h 349172"/>
                  <a:gd name="connsiteX3" fmla="*/ 378212 w 576977"/>
                  <a:gd name="connsiteY3" fmla="*/ 188005 h 349172"/>
                  <a:gd name="connsiteX4" fmla="*/ 371862 w 576977"/>
                  <a:gd name="connsiteY4" fmla="*/ 137205 h 349172"/>
                  <a:gd name="connsiteX5" fmla="*/ 575062 w 576977"/>
                  <a:gd name="connsiteY5" fmla="*/ 346755 h 349172"/>
                  <a:gd name="connsiteX6" fmla="*/ 454412 w 576977"/>
                  <a:gd name="connsiteY6" fmla="*/ 235630 h 349172"/>
                  <a:gd name="connsiteX7" fmla="*/ 143262 w 576977"/>
                  <a:gd name="connsiteY7" fmla="*/ 3855 h 349172"/>
                  <a:gd name="connsiteX8" fmla="*/ 263912 w 576977"/>
                  <a:gd name="connsiteY8" fmla="*/ 89580 h 349172"/>
                  <a:gd name="connsiteX9" fmla="*/ 387 w 576977"/>
                  <a:gd name="connsiteY9" fmla="*/ 57830 h 349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6977" h="349172">
                    <a:moveTo>
                      <a:pt x="387" y="57830"/>
                    </a:moveTo>
                    <a:cubicBezTo>
                      <a:pt x="-9667" y="60476"/>
                      <a:pt x="179245" y="110217"/>
                      <a:pt x="203587" y="105455"/>
                    </a:cubicBezTo>
                    <a:cubicBezTo>
                      <a:pt x="227929" y="100693"/>
                      <a:pt x="117333" y="15497"/>
                      <a:pt x="146437" y="29255"/>
                    </a:cubicBezTo>
                    <a:cubicBezTo>
                      <a:pt x="175541" y="43013"/>
                      <a:pt x="340641" y="170013"/>
                      <a:pt x="378212" y="188005"/>
                    </a:cubicBezTo>
                    <a:cubicBezTo>
                      <a:pt x="415783" y="205997"/>
                      <a:pt x="339054" y="110747"/>
                      <a:pt x="371862" y="137205"/>
                    </a:cubicBezTo>
                    <a:cubicBezTo>
                      <a:pt x="404670" y="163663"/>
                      <a:pt x="561304" y="330351"/>
                      <a:pt x="575062" y="346755"/>
                    </a:cubicBezTo>
                    <a:cubicBezTo>
                      <a:pt x="588820" y="363159"/>
                      <a:pt x="526379" y="292780"/>
                      <a:pt x="454412" y="235630"/>
                    </a:cubicBezTo>
                    <a:cubicBezTo>
                      <a:pt x="382445" y="178480"/>
                      <a:pt x="175012" y="28197"/>
                      <a:pt x="143262" y="3855"/>
                    </a:cubicBezTo>
                    <a:cubicBezTo>
                      <a:pt x="111512" y="-20487"/>
                      <a:pt x="280316" y="77938"/>
                      <a:pt x="263912" y="89580"/>
                    </a:cubicBezTo>
                    <a:cubicBezTo>
                      <a:pt x="247508" y="101222"/>
                      <a:pt x="10441" y="55184"/>
                      <a:pt x="387" y="5783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 15">
                <a:extLst>
                  <a:ext uri="{FF2B5EF4-FFF2-40B4-BE49-F238E27FC236}">
                    <a16:creationId xmlns:a16="http://schemas.microsoft.com/office/drawing/2014/main" id="{FE912019-85E1-4EC8-8CBF-8D39D5A65F71}"/>
                  </a:ext>
                </a:extLst>
              </p:cNvPr>
              <p:cNvSpPr/>
              <p:nvPr/>
            </p:nvSpPr>
            <p:spPr>
              <a:xfrm>
                <a:off x="6736042" y="4804340"/>
                <a:ext cx="744442" cy="215700"/>
              </a:xfrm>
              <a:custGeom>
                <a:avLst/>
                <a:gdLst>
                  <a:gd name="connsiteX0" fmla="*/ 17183 w 744442"/>
                  <a:gd name="connsiteY0" fmla="*/ 8960 h 215700"/>
                  <a:gd name="connsiteX1" fmla="*/ 102908 w 744442"/>
                  <a:gd name="connsiteY1" fmla="*/ 31185 h 215700"/>
                  <a:gd name="connsiteX2" fmla="*/ 553758 w 744442"/>
                  <a:gd name="connsiteY2" fmla="*/ 202635 h 215700"/>
                  <a:gd name="connsiteX3" fmla="*/ 458508 w 744442"/>
                  <a:gd name="connsiteY3" fmla="*/ 199460 h 215700"/>
                  <a:gd name="connsiteX4" fmla="*/ 744258 w 744442"/>
                  <a:gd name="connsiteY4" fmla="*/ 164535 h 215700"/>
                  <a:gd name="connsiteX5" fmla="*/ 496608 w 744442"/>
                  <a:gd name="connsiteY5" fmla="*/ 174060 h 215700"/>
                  <a:gd name="connsiteX6" fmla="*/ 175933 w 744442"/>
                  <a:gd name="connsiteY6" fmla="*/ 104210 h 215700"/>
                  <a:gd name="connsiteX7" fmla="*/ 356908 w 744442"/>
                  <a:gd name="connsiteY7" fmla="*/ 132785 h 215700"/>
                  <a:gd name="connsiteX8" fmla="*/ 17183 w 744442"/>
                  <a:gd name="connsiteY8" fmla="*/ 8960 h 215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4442" h="215700">
                    <a:moveTo>
                      <a:pt x="17183" y="8960"/>
                    </a:moveTo>
                    <a:cubicBezTo>
                      <a:pt x="-25150" y="-7973"/>
                      <a:pt x="13479" y="-1094"/>
                      <a:pt x="102908" y="31185"/>
                    </a:cubicBezTo>
                    <a:cubicBezTo>
                      <a:pt x="192337" y="63464"/>
                      <a:pt x="494491" y="174589"/>
                      <a:pt x="553758" y="202635"/>
                    </a:cubicBezTo>
                    <a:cubicBezTo>
                      <a:pt x="613025" y="230681"/>
                      <a:pt x="426758" y="205810"/>
                      <a:pt x="458508" y="199460"/>
                    </a:cubicBezTo>
                    <a:cubicBezTo>
                      <a:pt x="490258" y="193110"/>
                      <a:pt x="737908" y="168768"/>
                      <a:pt x="744258" y="164535"/>
                    </a:cubicBezTo>
                    <a:cubicBezTo>
                      <a:pt x="750608" y="160302"/>
                      <a:pt x="591329" y="184114"/>
                      <a:pt x="496608" y="174060"/>
                    </a:cubicBezTo>
                    <a:cubicBezTo>
                      <a:pt x="401887" y="164006"/>
                      <a:pt x="199216" y="111089"/>
                      <a:pt x="175933" y="104210"/>
                    </a:cubicBezTo>
                    <a:cubicBezTo>
                      <a:pt x="152650" y="97331"/>
                      <a:pt x="384954" y="153952"/>
                      <a:pt x="356908" y="132785"/>
                    </a:cubicBezTo>
                    <a:cubicBezTo>
                      <a:pt x="328862" y="111618"/>
                      <a:pt x="59516" y="25893"/>
                      <a:pt x="17183" y="89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>
                <a:extLst>
                  <a:ext uri="{FF2B5EF4-FFF2-40B4-BE49-F238E27FC236}">
                    <a16:creationId xmlns:a16="http://schemas.microsoft.com/office/drawing/2014/main" id="{4824E9FB-1E65-4B58-76F3-7E27A5BF5CBB}"/>
                  </a:ext>
                </a:extLst>
              </p:cNvPr>
              <p:cNvSpPr/>
              <p:nvPr/>
            </p:nvSpPr>
            <p:spPr>
              <a:xfrm>
                <a:off x="6172200" y="4711674"/>
                <a:ext cx="451362" cy="215926"/>
              </a:xfrm>
              <a:custGeom>
                <a:avLst/>
                <a:gdLst>
                  <a:gd name="connsiteX0" fmla="*/ 450850 w 451362"/>
                  <a:gd name="connsiteY0" fmla="*/ 26 h 215926"/>
                  <a:gd name="connsiteX1" fmla="*/ 374650 w 451362"/>
                  <a:gd name="connsiteY1" fmla="*/ 155601 h 215926"/>
                  <a:gd name="connsiteX2" fmla="*/ 400050 w 451362"/>
                  <a:gd name="connsiteY2" fmla="*/ 117501 h 215926"/>
                  <a:gd name="connsiteX3" fmla="*/ 295275 w 451362"/>
                  <a:gd name="connsiteY3" fmla="*/ 190526 h 215926"/>
                  <a:gd name="connsiteX4" fmla="*/ 107950 w 451362"/>
                  <a:gd name="connsiteY4" fmla="*/ 206401 h 215926"/>
                  <a:gd name="connsiteX5" fmla="*/ 0 w 451362"/>
                  <a:gd name="connsiteY5" fmla="*/ 215926 h 215926"/>
                  <a:gd name="connsiteX6" fmla="*/ 241300 w 451362"/>
                  <a:gd name="connsiteY6" fmla="*/ 196876 h 215926"/>
                  <a:gd name="connsiteX7" fmla="*/ 374650 w 451362"/>
                  <a:gd name="connsiteY7" fmla="*/ 171476 h 215926"/>
                  <a:gd name="connsiteX8" fmla="*/ 361950 w 451362"/>
                  <a:gd name="connsiteY8" fmla="*/ 123851 h 215926"/>
                  <a:gd name="connsiteX9" fmla="*/ 330200 w 451362"/>
                  <a:gd name="connsiteY9" fmla="*/ 142901 h 215926"/>
                  <a:gd name="connsiteX10" fmla="*/ 450850 w 451362"/>
                  <a:gd name="connsiteY10" fmla="*/ 26 h 215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1362" h="215926">
                    <a:moveTo>
                      <a:pt x="450850" y="26"/>
                    </a:moveTo>
                    <a:cubicBezTo>
                      <a:pt x="458258" y="2143"/>
                      <a:pt x="383117" y="136022"/>
                      <a:pt x="374650" y="155601"/>
                    </a:cubicBezTo>
                    <a:cubicBezTo>
                      <a:pt x="366183" y="175180"/>
                      <a:pt x="413279" y="111680"/>
                      <a:pt x="400050" y="117501"/>
                    </a:cubicBezTo>
                    <a:cubicBezTo>
                      <a:pt x="386821" y="123322"/>
                      <a:pt x="343958" y="175709"/>
                      <a:pt x="295275" y="190526"/>
                    </a:cubicBezTo>
                    <a:cubicBezTo>
                      <a:pt x="246592" y="205343"/>
                      <a:pt x="107950" y="206401"/>
                      <a:pt x="107950" y="206401"/>
                    </a:cubicBezTo>
                    <a:lnTo>
                      <a:pt x="0" y="215926"/>
                    </a:lnTo>
                    <a:cubicBezTo>
                      <a:pt x="22225" y="214339"/>
                      <a:pt x="178859" y="204284"/>
                      <a:pt x="241300" y="196876"/>
                    </a:cubicBezTo>
                    <a:cubicBezTo>
                      <a:pt x="303741" y="189468"/>
                      <a:pt x="354542" y="183647"/>
                      <a:pt x="374650" y="171476"/>
                    </a:cubicBezTo>
                    <a:cubicBezTo>
                      <a:pt x="394758" y="159305"/>
                      <a:pt x="369358" y="128614"/>
                      <a:pt x="361950" y="123851"/>
                    </a:cubicBezTo>
                    <a:cubicBezTo>
                      <a:pt x="354542" y="119089"/>
                      <a:pt x="317500" y="161422"/>
                      <a:pt x="330200" y="142901"/>
                    </a:cubicBezTo>
                    <a:cubicBezTo>
                      <a:pt x="342900" y="124380"/>
                      <a:pt x="443442" y="-2091"/>
                      <a:pt x="450850" y="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 17">
                <a:extLst>
                  <a:ext uri="{FF2B5EF4-FFF2-40B4-BE49-F238E27FC236}">
                    <a16:creationId xmlns:a16="http://schemas.microsoft.com/office/drawing/2014/main" id="{104CBB46-A96C-5773-EB74-77E78FF7905F}"/>
                  </a:ext>
                </a:extLst>
              </p:cNvPr>
              <p:cNvSpPr/>
              <p:nvPr/>
            </p:nvSpPr>
            <p:spPr>
              <a:xfrm>
                <a:off x="7595527" y="4917621"/>
                <a:ext cx="88113" cy="380614"/>
              </a:xfrm>
              <a:custGeom>
                <a:avLst/>
                <a:gdLst>
                  <a:gd name="connsiteX0" fmla="*/ 5423 w 88113"/>
                  <a:gd name="connsiteY0" fmla="*/ 454 h 380614"/>
                  <a:gd name="connsiteX1" fmla="*/ 2248 w 88113"/>
                  <a:gd name="connsiteY1" fmla="*/ 152854 h 380614"/>
                  <a:gd name="connsiteX2" fmla="*/ 37173 w 88113"/>
                  <a:gd name="connsiteY2" fmla="*/ 206829 h 380614"/>
                  <a:gd name="connsiteX3" fmla="*/ 33998 w 88113"/>
                  <a:gd name="connsiteY3" fmla="*/ 159204 h 380614"/>
                  <a:gd name="connsiteX4" fmla="*/ 87973 w 88113"/>
                  <a:gd name="connsiteY4" fmla="*/ 378279 h 380614"/>
                  <a:gd name="connsiteX5" fmla="*/ 49873 w 88113"/>
                  <a:gd name="connsiteY5" fmla="*/ 260804 h 380614"/>
                  <a:gd name="connsiteX6" fmla="*/ 56223 w 88113"/>
                  <a:gd name="connsiteY6" fmla="*/ 44904 h 380614"/>
                  <a:gd name="connsiteX7" fmla="*/ 21298 w 88113"/>
                  <a:gd name="connsiteY7" fmla="*/ 206829 h 380614"/>
                  <a:gd name="connsiteX8" fmla="*/ 5423 w 88113"/>
                  <a:gd name="connsiteY8" fmla="*/ 454 h 380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113" h="380614">
                    <a:moveTo>
                      <a:pt x="5423" y="454"/>
                    </a:moveTo>
                    <a:cubicBezTo>
                      <a:pt x="2248" y="-8542"/>
                      <a:pt x="-3044" y="118458"/>
                      <a:pt x="2248" y="152854"/>
                    </a:cubicBezTo>
                    <a:cubicBezTo>
                      <a:pt x="7540" y="187250"/>
                      <a:pt x="31882" y="205771"/>
                      <a:pt x="37173" y="206829"/>
                    </a:cubicBezTo>
                    <a:cubicBezTo>
                      <a:pt x="42464" y="207887"/>
                      <a:pt x="25531" y="130629"/>
                      <a:pt x="33998" y="159204"/>
                    </a:cubicBezTo>
                    <a:cubicBezTo>
                      <a:pt x="42465" y="187779"/>
                      <a:pt x="85327" y="361346"/>
                      <a:pt x="87973" y="378279"/>
                    </a:cubicBezTo>
                    <a:cubicBezTo>
                      <a:pt x="90619" y="395212"/>
                      <a:pt x="55165" y="316366"/>
                      <a:pt x="49873" y="260804"/>
                    </a:cubicBezTo>
                    <a:cubicBezTo>
                      <a:pt x="44581" y="205242"/>
                      <a:pt x="60985" y="53900"/>
                      <a:pt x="56223" y="44904"/>
                    </a:cubicBezTo>
                    <a:cubicBezTo>
                      <a:pt x="51461" y="35908"/>
                      <a:pt x="29765" y="211592"/>
                      <a:pt x="21298" y="206829"/>
                    </a:cubicBezTo>
                    <a:cubicBezTo>
                      <a:pt x="12831" y="202066"/>
                      <a:pt x="8598" y="9450"/>
                      <a:pt x="5423" y="4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2A5189E4-E4C3-4DEB-5970-571237D6B6F5}"/>
                  </a:ext>
                </a:extLst>
              </p:cNvPr>
              <p:cNvSpPr/>
              <p:nvPr/>
            </p:nvSpPr>
            <p:spPr>
              <a:xfrm>
                <a:off x="6292827" y="4959336"/>
                <a:ext cx="1307964" cy="427219"/>
              </a:xfrm>
              <a:custGeom>
                <a:avLst/>
                <a:gdLst>
                  <a:gd name="connsiteX0" fmla="*/ 23 w 1307964"/>
                  <a:gd name="connsiteY0" fmla="*/ 14 h 427219"/>
                  <a:gd name="connsiteX1" fmla="*/ 346098 w 1307964"/>
                  <a:gd name="connsiteY1" fmla="*/ 136539 h 427219"/>
                  <a:gd name="connsiteX2" fmla="*/ 196873 w 1307964"/>
                  <a:gd name="connsiteY2" fmla="*/ 123839 h 427219"/>
                  <a:gd name="connsiteX3" fmla="*/ 927123 w 1307964"/>
                  <a:gd name="connsiteY3" fmla="*/ 130189 h 427219"/>
                  <a:gd name="connsiteX4" fmla="*/ 866798 w 1307964"/>
                  <a:gd name="connsiteY4" fmla="*/ 161939 h 427219"/>
                  <a:gd name="connsiteX5" fmla="*/ 1152548 w 1307964"/>
                  <a:gd name="connsiteY5" fmla="*/ 250839 h 427219"/>
                  <a:gd name="connsiteX6" fmla="*/ 1041423 w 1307964"/>
                  <a:gd name="connsiteY6" fmla="*/ 203214 h 427219"/>
                  <a:gd name="connsiteX7" fmla="*/ 1304948 w 1307964"/>
                  <a:gd name="connsiteY7" fmla="*/ 425464 h 427219"/>
                  <a:gd name="connsiteX8" fmla="*/ 1158898 w 1307964"/>
                  <a:gd name="connsiteY8" fmla="*/ 298464 h 427219"/>
                  <a:gd name="connsiteX9" fmla="*/ 784248 w 1307964"/>
                  <a:gd name="connsiteY9" fmla="*/ 142889 h 427219"/>
                  <a:gd name="connsiteX10" fmla="*/ 457223 w 1307964"/>
                  <a:gd name="connsiteY10" fmla="*/ 117489 h 427219"/>
                  <a:gd name="connsiteX11" fmla="*/ 228623 w 1307964"/>
                  <a:gd name="connsiteY11" fmla="*/ 25414 h 427219"/>
                  <a:gd name="connsiteX12" fmla="*/ 365148 w 1307964"/>
                  <a:gd name="connsiteY12" fmla="*/ 127014 h 427219"/>
                  <a:gd name="connsiteX13" fmla="*/ 23 w 1307964"/>
                  <a:gd name="connsiteY13" fmla="*/ 14 h 427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7964" h="427219">
                    <a:moveTo>
                      <a:pt x="23" y="14"/>
                    </a:moveTo>
                    <a:cubicBezTo>
                      <a:pt x="-3152" y="1601"/>
                      <a:pt x="313290" y="115902"/>
                      <a:pt x="346098" y="136539"/>
                    </a:cubicBezTo>
                    <a:cubicBezTo>
                      <a:pt x="378906" y="157176"/>
                      <a:pt x="196873" y="123839"/>
                      <a:pt x="196873" y="123839"/>
                    </a:cubicBezTo>
                    <a:lnTo>
                      <a:pt x="927123" y="130189"/>
                    </a:lnTo>
                    <a:cubicBezTo>
                      <a:pt x="1038777" y="136539"/>
                      <a:pt x="829227" y="141831"/>
                      <a:pt x="866798" y="161939"/>
                    </a:cubicBezTo>
                    <a:cubicBezTo>
                      <a:pt x="904369" y="182047"/>
                      <a:pt x="1123444" y="243960"/>
                      <a:pt x="1152548" y="250839"/>
                    </a:cubicBezTo>
                    <a:cubicBezTo>
                      <a:pt x="1181652" y="257718"/>
                      <a:pt x="1016023" y="174110"/>
                      <a:pt x="1041423" y="203214"/>
                    </a:cubicBezTo>
                    <a:cubicBezTo>
                      <a:pt x="1066823" y="232318"/>
                      <a:pt x="1285369" y="409589"/>
                      <a:pt x="1304948" y="425464"/>
                    </a:cubicBezTo>
                    <a:cubicBezTo>
                      <a:pt x="1324527" y="441339"/>
                      <a:pt x="1245681" y="345560"/>
                      <a:pt x="1158898" y="298464"/>
                    </a:cubicBezTo>
                    <a:cubicBezTo>
                      <a:pt x="1072115" y="251368"/>
                      <a:pt x="901194" y="173051"/>
                      <a:pt x="784248" y="142889"/>
                    </a:cubicBezTo>
                    <a:cubicBezTo>
                      <a:pt x="667302" y="112727"/>
                      <a:pt x="549827" y="137068"/>
                      <a:pt x="457223" y="117489"/>
                    </a:cubicBezTo>
                    <a:cubicBezTo>
                      <a:pt x="364619" y="97910"/>
                      <a:pt x="243969" y="23827"/>
                      <a:pt x="228623" y="25414"/>
                    </a:cubicBezTo>
                    <a:cubicBezTo>
                      <a:pt x="213277" y="27002"/>
                      <a:pt x="402719" y="129660"/>
                      <a:pt x="365148" y="127014"/>
                    </a:cubicBezTo>
                    <a:cubicBezTo>
                      <a:pt x="327577" y="124368"/>
                      <a:pt x="3198" y="-1573"/>
                      <a:pt x="23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011112C6-67A3-3C7D-D42D-E74CF93F4FC8}"/>
                  </a:ext>
                </a:extLst>
              </p:cNvPr>
              <p:cNvSpPr/>
              <p:nvPr/>
            </p:nvSpPr>
            <p:spPr>
              <a:xfrm>
                <a:off x="7355371" y="4994178"/>
                <a:ext cx="258742" cy="260973"/>
              </a:xfrm>
              <a:custGeom>
                <a:avLst/>
                <a:gdLst>
                  <a:gd name="connsiteX0" fmla="*/ 258279 w 258742"/>
                  <a:gd name="connsiteY0" fmla="*/ 76297 h 260973"/>
                  <a:gd name="connsiteX1" fmla="*/ 163029 w 258742"/>
                  <a:gd name="connsiteY1" fmla="*/ 97 h 260973"/>
                  <a:gd name="connsiteX2" fmla="*/ 74129 w 258742"/>
                  <a:gd name="connsiteY2" fmla="*/ 95347 h 260973"/>
                  <a:gd name="connsiteX3" fmla="*/ 83654 w 258742"/>
                  <a:gd name="connsiteY3" fmla="*/ 54072 h 260973"/>
                  <a:gd name="connsiteX4" fmla="*/ 80479 w 258742"/>
                  <a:gd name="connsiteY4" fmla="*/ 108047 h 260973"/>
                  <a:gd name="connsiteX5" fmla="*/ 210654 w 258742"/>
                  <a:gd name="connsiteY5" fmla="*/ 260447 h 260973"/>
                  <a:gd name="connsiteX6" fmla="*/ 105879 w 258742"/>
                  <a:gd name="connsiteY6" fmla="*/ 152497 h 260973"/>
                  <a:gd name="connsiteX7" fmla="*/ 1104 w 258742"/>
                  <a:gd name="connsiteY7" fmla="*/ 3272 h 260973"/>
                  <a:gd name="connsiteX8" fmla="*/ 55079 w 258742"/>
                  <a:gd name="connsiteY8" fmla="*/ 54072 h 260973"/>
                  <a:gd name="connsiteX9" fmla="*/ 121754 w 258742"/>
                  <a:gd name="connsiteY9" fmla="*/ 25497 h 260973"/>
                  <a:gd name="connsiteX10" fmla="*/ 258279 w 258742"/>
                  <a:gd name="connsiteY10" fmla="*/ 76297 h 260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8742" h="260973">
                    <a:moveTo>
                      <a:pt x="258279" y="76297"/>
                    </a:moveTo>
                    <a:cubicBezTo>
                      <a:pt x="265158" y="72064"/>
                      <a:pt x="193721" y="-3078"/>
                      <a:pt x="163029" y="97"/>
                    </a:cubicBezTo>
                    <a:cubicBezTo>
                      <a:pt x="132337" y="3272"/>
                      <a:pt x="87358" y="86351"/>
                      <a:pt x="74129" y="95347"/>
                    </a:cubicBezTo>
                    <a:cubicBezTo>
                      <a:pt x="60900" y="104343"/>
                      <a:pt x="82596" y="51955"/>
                      <a:pt x="83654" y="54072"/>
                    </a:cubicBezTo>
                    <a:cubicBezTo>
                      <a:pt x="84712" y="56189"/>
                      <a:pt x="59312" y="73651"/>
                      <a:pt x="80479" y="108047"/>
                    </a:cubicBezTo>
                    <a:cubicBezTo>
                      <a:pt x="101646" y="142443"/>
                      <a:pt x="206421" y="253039"/>
                      <a:pt x="210654" y="260447"/>
                    </a:cubicBezTo>
                    <a:cubicBezTo>
                      <a:pt x="214887" y="267855"/>
                      <a:pt x="140804" y="195359"/>
                      <a:pt x="105879" y="152497"/>
                    </a:cubicBezTo>
                    <a:cubicBezTo>
                      <a:pt x="70954" y="109635"/>
                      <a:pt x="9571" y="19676"/>
                      <a:pt x="1104" y="3272"/>
                    </a:cubicBezTo>
                    <a:cubicBezTo>
                      <a:pt x="-7363" y="-13132"/>
                      <a:pt x="34971" y="50368"/>
                      <a:pt x="55079" y="54072"/>
                    </a:cubicBezTo>
                    <a:cubicBezTo>
                      <a:pt x="75187" y="57776"/>
                      <a:pt x="83654" y="24439"/>
                      <a:pt x="121754" y="25497"/>
                    </a:cubicBezTo>
                    <a:cubicBezTo>
                      <a:pt x="159854" y="26555"/>
                      <a:pt x="251400" y="80530"/>
                      <a:pt x="258279" y="7629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1E135D70-5CAA-D7A3-CADA-A8EEF1FF2D55}"/>
                  </a:ext>
                </a:extLst>
              </p:cNvPr>
              <p:cNvSpPr/>
              <p:nvPr/>
            </p:nvSpPr>
            <p:spPr>
              <a:xfrm>
                <a:off x="7730569" y="5037334"/>
                <a:ext cx="79733" cy="467719"/>
              </a:xfrm>
              <a:custGeom>
                <a:avLst/>
                <a:gdLst>
                  <a:gd name="connsiteX0" fmla="*/ 51356 w 79733"/>
                  <a:gd name="connsiteY0" fmla="*/ 1391 h 467719"/>
                  <a:gd name="connsiteX1" fmla="*/ 64056 w 79733"/>
                  <a:gd name="connsiteY1" fmla="*/ 360166 h 467719"/>
                  <a:gd name="connsiteX2" fmla="*/ 73581 w 79733"/>
                  <a:gd name="connsiteY2" fmla="*/ 268091 h 467719"/>
                  <a:gd name="connsiteX3" fmla="*/ 556 w 79733"/>
                  <a:gd name="connsiteY3" fmla="*/ 464941 h 467719"/>
                  <a:gd name="connsiteX4" fmla="*/ 41831 w 79733"/>
                  <a:gd name="connsiteY4" fmla="*/ 369691 h 467719"/>
                  <a:gd name="connsiteX5" fmla="*/ 76756 w 79733"/>
                  <a:gd name="connsiteY5" fmla="*/ 176016 h 467719"/>
                  <a:gd name="connsiteX6" fmla="*/ 76756 w 79733"/>
                  <a:gd name="connsiteY6" fmla="*/ 233166 h 467719"/>
                  <a:gd name="connsiteX7" fmla="*/ 51356 w 79733"/>
                  <a:gd name="connsiteY7" fmla="*/ 1391 h 467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733" h="467719">
                    <a:moveTo>
                      <a:pt x="51356" y="1391"/>
                    </a:moveTo>
                    <a:cubicBezTo>
                      <a:pt x="49239" y="22558"/>
                      <a:pt x="60352" y="315716"/>
                      <a:pt x="64056" y="360166"/>
                    </a:cubicBezTo>
                    <a:cubicBezTo>
                      <a:pt x="67760" y="404616"/>
                      <a:pt x="84164" y="250629"/>
                      <a:pt x="73581" y="268091"/>
                    </a:cubicBezTo>
                    <a:cubicBezTo>
                      <a:pt x="62998" y="285554"/>
                      <a:pt x="5848" y="448008"/>
                      <a:pt x="556" y="464941"/>
                    </a:cubicBezTo>
                    <a:cubicBezTo>
                      <a:pt x="-4736" y="481874"/>
                      <a:pt x="29131" y="417845"/>
                      <a:pt x="41831" y="369691"/>
                    </a:cubicBezTo>
                    <a:cubicBezTo>
                      <a:pt x="54531" y="321537"/>
                      <a:pt x="70935" y="198770"/>
                      <a:pt x="76756" y="176016"/>
                    </a:cubicBezTo>
                    <a:cubicBezTo>
                      <a:pt x="82577" y="153262"/>
                      <a:pt x="78344" y="259095"/>
                      <a:pt x="76756" y="233166"/>
                    </a:cubicBezTo>
                    <a:cubicBezTo>
                      <a:pt x="75169" y="207237"/>
                      <a:pt x="53473" y="-19776"/>
                      <a:pt x="51356" y="13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 1">
                <a:extLst>
                  <a:ext uri="{FF2B5EF4-FFF2-40B4-BE49-F238E27FC236}">
                    <a16:creationId xmlns:a16="http://schemas.microsoft.com/office/drawing/2014/main" id="{58CF7C8F-254C-DB36-0FDB-22A87CB5B77C}"/>
                  </a:ext>
                </a:extLst>
              </p:cNvPr>
              <p:cNvSpPr/>
              <p:nvPr/>
            </p:nvSpPr>
            <p:spPr>
              <a:xfrm>
                <a:off x="5253292" y="4679941"/>
                <a:ext cx="789199" cy="147149"/>
              </a:xfrm>
              <a:custGeom>
                <a:avLst/>
                <a:gdLst>
                  <a:gd name="connsiteX0" fmla="*/ 1333 w 789199"/>
                  <a:gd name="connsiteY0" fmla="*/ 38109 h 147149"/>
                  <a:gd name="connsiteX1" fmla="*/ 350583 w 789199"/>
                  <a:gd name="connsiteY1" fmla="*/ 136534 h 147149"/>
                  <a:gd name="connsiteX2" fmla="*/ 175958 w 789199"/>
                  <a:gd name="connsiteY2" fmla="*/ 133359 h 147149"/>
                  <a:gd name="connsiteX3" fmla="*/ 582358 w 789199"/>
                  <a:gd name="connsiteY3" fmla="*/ 38109 h 147149"/>
                  <a:gd name="connsiteX4" fmla="*/ 788733 w 789199"/>
                  <a:gd name="connsiteY4" fmla="*/ 88909 h 147149"/>
                  <a:gd name="connsiteX5" fmla="*/ 626808 w 789199"/>
                  <a:gd name="connsiteY5" fmla="*/ 34934 h 147149"/>
                  <a:gd name="connsiteX6" fmla="*/ 264858 w 789199"/>
                  <a:gd name="connsiteY6" fmla="*/ 9 h 147149"/>
                  <a:gd name="connsiteX7" fmla="*/ 379158 w 789199"/>
                  <a:gd name="connsiteY7" fmla="*/ 38109 h 147149"/>
                  <a:gd name="connsiteX8" fmla="*/ 306133 w 789199"/>
                  <a:gd name="connsiteY8" fmla="*/ 47634 h 147149"/>
                  <a:gd name="connsiteX9" fmla="*/ 141033 w 789199"/>
                  <a:gd name="connsiteY9" fmla="*/ 34934 h 147149"/>
                  <a:gd name="connsiteX10" fmla="*/ 226758 w 789199"/>
                  <a:gd name="connsiteY10" fmla="*/ 88909 h 147149"/>
                  <a:gd name="connsiteX11" fmla="*/ 1333 w 789199"/>
                  <a:gd name="connsiteY11" fmla="*/ 38109 h 14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199" h="147149">
                    <a:moveTo>
                      <a:pt x="1333" y="38109"/>
                    </a:moveTo>
                    <a:cubicBezTo>
                      <a:pt x="21971" y="46047"/>
                      <a:pt x="321479" y="120659"/>
                      <a:pt x="350583" y="136534"/>
                    </a:cubicBezTo>
                    <a:cubicBezTo>
                      <a:pt x="379687" y="152409"/>
                      <a:pt x="137329" y="149763"/>
                      <a:pt x="175958" y="133359"/>
                    </a:cubicBezTo>
                    <a:cubicBezTo>
                      <a:pt x="214587" y="116955"/>
                      <a:pt x="480229" y="45517"/>
                      <a:pt x="582358" y="38109"/>
                    </a:cubicBezTo>
                    <a:cubicBezTo>
                      <a:pt x="684487" y="30701"/>
                      <a:pt x="781325" y="89438"/>
                      <a:pt x="788733" y="88909"/>
                    </a:cubicBezTo>
                    <a:cubicBezTo>
                      <a:pt x="796141" y="88380"/>
                      <a:pt x="714120" y="49751"/>
                      <a:pt x="626808" y="34934"/>
                    </a:cubicBezTo>
                    <a:cubicBezTo>
                      <a:pt x="539496" y="20117"/>
                      <a:pt x="306133" y="-520"/>
                      <a:pt x="264858" y="9"/>
                    </a:cubicBezTo>
                    <a:cubicBezTo>
                      <a:pt x="223583" y="538"/>
                      <a:pt x="372279" y="30171"/>
                      <a:pt x="379158" y="38109"/>
                    </a:cubicBezTo>
                    <a:cubicBezTo>
                      <a:pt x="386037" y="46047"/>
                      <a:pt x="345820" y="48163"/>
                      <a:pt x="306133" y="47634"/>
                    </a:cubicBezTo>
                    <a:cubicBezTo>
                      <a:pt x="266446" y="47105"/>
                      <a:pt x="154262" y="28055"/>
                      <a:pt x="141033" y="34934"/>
                    </a:cubicBezTo>
                    <a:cubicBezTo>
                      <a:pt x="127804" y="41813"/>
                      <a:pt x="247396" y="85734"/>
                      <a:pt x="226758" y="88909"/>
                    </a:cubicBezTo>
                    <a:cubicBezTo>
                      <a:pt x="206121" y="92084"/>
                      <a:pt x="-19305" y="30171"/>
                      <a:pt x="1333" y="3810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>
                <a:extLst>
                  <a:ext uri="{FF2B5EF4-FFF2-40B4-BE49-F238E27FC236}">
                    <a16:creationId xmlns:a16="http://schemas.microsoft.com/office/drawing/2014/main" id="{CEA51884-B0D2-A4D0-8FDD-CC045606D8EA}"/>
                  </a:ext>
                </a:extLst>
              </p:cNvPr>
              <p:cNvSpPr/>
              <p:nvPr/>
            </p:nvSpPr>
            <p:spPr>
              <a:xfrm>
                <a:off x="6081705" y="4831916"/>
                <a:ext cx="149230" cy="238254"/>
              </a:xfrm>
              <a:custGeom>
                <a:avLst/>
                <a:gdLst>
                  <a:gd name="connsiteX0" fmla="*/ 4770 w 149230"/>
                  <a:gd name="connsiteY0" fmla="*/ 3609 h 238254"/>
                  <a:gd name="connsiteX1" fmla="*/ 14295 w 149230"/>
                  <a:gd name="connsiteY1" fmla="*/ 89334 h 238254"/>
                  <a:gd name="connsiteX2" fmla="*/ 4770 w 149230"/>
                  <a:gd name="connsiteY2" fmla="*/ 225859 h 238254"/>
                  <a:gd name="connsiteX3" fmla="*/ 1595 w 149230"/>
                  <a:gd name="connsiteY3" fmla="*/ 229034 h 238254"/>
                  <a:gd name="connsiteX4" fmla="*/ 20645 w 149230"/>
                  <a:gd name="connsiteY4" fmla="*/ 200459 h 238254"/>
                  <a:gd name="connsiteX5" fmla="*/ 144470 w 149230"/>
                  <a:gd name="connsiteY5" fmla="*/ 140134 h 238254"/>
                  <a:gd name="connsiteX6" fmla="*/ 115895 w 149230"/>
                  <a:gd name="connsiteY6" fmla="*/ 159184 h 238254"/>
                  <a:gd name="connsiteX7" fmla="*/ 42870 w 149230"/>
                  <a:gd name="connsiteY7" fmla="*/ 216334 h 238254"/>
                  <a:gd name="connsiteX8" fmla="*/ 46045 w 149230"/>
                  <a:gd name="connsiteY8" fmla="*/ 159184 h 238254"/>
                  <a:gd name="connsiteX9" fmla="*/ 1595 w 149230"/>
                  <a:gd name="connsiteY9" fmla="*/ 209984 h 238254"/>
                  <a:gd name="connsiteX10" fmla="*/ 4770 w 149230"/>
                  <a:gd name="connsiteY10" fmla="*/ 3609 h 238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9230" h="238254">
                    <a:moveTo>
                      <a:pt x="4770" y="3609"/>
                    </a:moveTo>
                    <a:cubicBezTo>
                      <a:pt x="6887" y="-16499"/>
                      <a:pt x="14295" y="52292"/>
                      <a:pt x="14295" y="89334"/>
                    </a:cubicBezTo>
                    <a:cubicBezTo>
                      <a:pt x="14295" y="126376"/>
                      <a:pt x="6887" y="202576"/>
                      <a:pt x="4770" y="225859"/>
                    </a:cubicBezTo>
                    <a:cubicBezTo>
                      <a:pt x="2653" y="249142"/>
                      <a:pt x="-1051" y="233267"/>
                      <a:pt x="1595" y="229034"/>
                    </a:cubicBezTo>
                    <a:cubicBezTo>
                      <a:pt x="4241" y="224801"/>
                      <a:pt x="-3167" y="215276"/>
                      <a:pt x="20645" y="200459"/>
                    </a:cubicBezTo>
                    <a:cubicBezTo>
                      <a:pt x="44457" y="185642"/>
                      <a:pt x="128595" y="147013"/>
                      <a:pt x="144470" y="140134"/>
                    </a:cubicBezTo>
                    <a:cubicBezTo>
                      <a:pt x="160345" y="133255"/>
                      <a:pt x="132828" y="146484"/>
                      <a:pt x="115895" y="159184"/>
                    </a:cubicBezTo>
                    <a:cubicBezTo>
                      <a:pt x="98962" y="171884"/>
                      <a:pt x="54512" y="216334"/>
                      <a:pt x="42870" y="216334"/>
                    </a:cubicBezTo>
                    <a:cubicBezTo>
                      <a:pt x="31228" y="216334"/>
                      <a:pt x="52924" y="160242"/>
                      <a:pt x="46045" y="159184"/>
                    </a:cubicBezTo>
                    <a:cubicBezTo>
                      <a:pt x="39166" y="158126"/>
                      <a:pt x="5828" y="230092"/>
                      <a:pt x="1595" y="209984"/>
                    </a:cubicBezTo>
                    <a:cubicBezTo>
                      <a:pt x="-2638" y="189876"/>
                      <a:pt x="2653" y="23717"/>
                      <a:pt x="4770" y="360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C636C9D9-A94C-8669-4C40-9C6EA4C1187B}"/>
                  </a:ext>
                </a:extLst>
              </p:cNvPr>
              <p:cNvSpPr/>
              <p:nvPr/>
            </p:nvSpPr>
            <p:spPr>
              <a:xfrm>
                <a:off x="6204875" y="5025124"/>
                <a:ext cx="193920" cy="188878"/>
              </a:xfrm>
              <a:custGeom>
                <a:avLst/>
                <a:gdLst>
                  <a:gd name="connsiteX0" fmla="*/ 53050 w 193920"/>
                  <a:gd name="connsiteY0" fmla="*/ 901 h 188878"/>
                  <a:gd name="connsiteX1" fmla="*/ 49875 w 193920"/>
                  <a:gd name="connsiteY1" fmla="*/ 70751 h 188878"/>
                  <a:gd name="connsiteX2" fmla="*/ 43525 w 193920"/>
                  <a:gd name="connsiteY2" fmla="*/ 108851 h 188878"/>
                  <a:gd name="connsiteX3" fmla="*/ 49875 w 193920"/>
                  <a:gd name="connsiteY3" fmla="*/ 166001 h 188878"/>
                  <a:gd name="connsiteX4" fmla="*/ 5425 w 193920"/>
                  <a:gd name="connsiteY4" fmla="*/ 188226 h 188878"/>
                  <a:gd name="connsiteX5" fmla="*/ 192750 w 193920"/>
                  <a:gd name="connsiteY5" fmla="*/ 143776 h 188878"/>
                  <a:gd name="connsiteX6" fmla="*/ 81625 w 193920"/>
                  <a:gd name="connsiteY6" fmla="*/ 153301 h 188878"/>
                  <a:gd name="connsiteX7" fmla="*/ 14950 w 193920"/>
                  <a:gd name="connsiteY7" fmla="*/ 166001 h 188878"/>
                  <a:gd name="connsiteX8" fmla="*/ 34000 w 193920"/>
                  <a:gd name="connsiteY8" fmla="*/ 124726 h 188878"/>
                  <a:gd name="connsiteX9" fmla="*/ 53050 w 193920"/>
                  <a:gd name="connsiteY9" fmla="*/ 901 h 188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3920" h="188878">
                    <a:moveTo>
                      <a:pt x="53050" y="901"/>
                    </a:moveTo>
                    <a:cubicBezTo>
                      <a:pt x="55696" y="-8095"/>
                      <a:pt x="51462" y="52759"/>
                      <a:pt x="49875" y="70751"/>
                    </a:cubicBezTo>
                    <a:cubicBezTo>
                      <a:pt x="48287" y="88743"/>
                      <a:pt x="43525" y="92976"/>
                      <a:pt x="43525" y="108851"/>
                    </a:cubicBezTo>
                    <a:cubicBezTo>
                      <a:pt x="43525" y="124726"/>
                      <a:pt x="56225" y="152772"/>
                      <a:pt x="49875" y="166001"/>
                    </a:cubicBezTo>
                    <a:cubicBezTo>
                      <a:pt x="43525" y="179230"/>
                      <a:pt x="-18388" y="191930"/>
                      <a:pt x="5425" y="188226"/>
                    </a:cubicBezTo>
                    <a:cubicBezTo>
                      <a:pt x="29237" y="184522"/>
                      <a:pt x="180050" y="149597"/>
                      <a:pt x="192750" y="143776"/>
                    </a:cubicBezTo>
                    <a:cubicBezTo>
                      <a:pt x="205450" y="137955"/>
                      <a:pt x="111258" y="149597"/>
                      <a:pt x="81625" y="153301"/>
                    </a:cubicBezTo>
                    <a:cubicBezTo>
                      <a:pt x="51992" y="157005"/>
                      <a:pt x="22887" y="170764"/>
                      <a:pt x="14950" y="166001"/>
                    </a:cubicBezTo>
                    <a:cubicBezTo>
                      <a:pt x="7012" y="161239"/>
                      <a:pt x="27121" y="146951"/>
                      <a:pt x="34000" y="124726"/>
                    </a:cubicBezTo>
                    <a:cubicBezTo>
                      <a:pt x="40879" y="102501"/>
                      <a:pt x="50404" y="9897"/>
                      <a:pt x="53050" y="90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DB4F9783-04D7-BEF5-026E-353658CDC09C}"/>
                  </a:ext>
                </a:extLst>
              </p:cNvPr>
              <p:cNvSpPr/>
              <p:nvPr/>
            </p:nvSpPr>
            <p:spPr>
              <a:xfrm>
                <a:off x="6375298" y="5165214"/>
                <a:ext cx="80925" cy="244009"/>
              </a:xfrm>
              <a:custGeom>
                <a:avLst/>
                <a:gdLst>
                  <a:gd name="connsiteX0" fmla="*/ 50902 w 80925"/>
                  <a:gd name="connsiteY0" fmla="*/ 511 h 244009"/>
                  <a:gd name="connsiteX1" fmla="*/ 25502 w 80925"/>
                  <a:gd name="connsiteY1" fmla="*/ 92586 h 244009"/>
                  <a:gd name="connsiteX2" fmla="*/ 25502 w 80925"/>
                  <a:gd name="connsiteY2" fmla="*/ 146561 h 244009"/>
                  <a:gd name="connsiteX3" fmla="*/ 76302 w 80925"/>
                  <a:gd name="connsiteY3" fmla="*/ 238636 h 244009"/>
                  <a:gd name="connsiteX4" fmla="*/ 69952 w 80925"/>
                  <a:gd name="connsiteY4" fmla="*/ 222761 h 244009"/>
                  <a:gd name="connsiteX5" fmla="*/ 102 w 80925"/>
                  <a:gd name="connsiteY5" fmla="*/ 137036 h 244009"/>
                  <a:gd name="connsiteX6" fmla="*/ 50902 w 80925"/>
                  <a:gd name="connsiteY6" fmla="*/ 511 h 244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925" h="244009">
                    <a:moveTo>
                      <a:pt x="50902" y="511"/>
                    </a:moveTo>
                    <a:cubicBezTo>
                      <a:pt x="55135" y="-6897"/>
                      <a:pt x="29735" y="68244"/>
                      <a:pt x="25502" y="92586"/>
                    </a:cubicBezTo>
                    <a:cubicBezTo>
                      <a:pt x="21269" y="116928"/>
                      <a:pt x="17035" y="122219"/>
                      <a:pt x="25502" y="146561"/>
                    </a:cubicBezTo>
                    <a:cubicBezTo>
                      <a:pt x="33969" y="170903"/>
                      <a:pt x="76302" y="238636"/>
                      <a:pt x="76302" y="238636"/>
                    </a:cubicBezTo>
                    <a:cubicBezTo>
                      <a:pt x="83710" y="251336"/>
                      <a:pt x="82652" y="239694"/>
                      <a:pt x="69952" y="222761"/>
                    </a:cubicBezTo>
                    <a:cubicBezTo>
                      <a:pt x="57252" y="205828"/>
                      <a:pt x="2748" y="167198"/>
                      <a:pt x="102" y="137036"/>
                    </a:cubicBezTo>
                    <a:cubicBezTo>
                      <a:pt x="-2544" y="106874"/>
                      <a:pt x="46669" y="7919"/>
                      <a:pt x="50902" y="51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7708C633-BBF8-4FC3-06F6-973E8AF997CD}"/>
                  </a:ext>
                </a:extLst>
              </p:cNvPr>
              <p:cNvSpPr/>
              <p:nvPr/>
            </p:nvSpPr>
            <p:spPr>
              <a:xfrm>
                <a:off x="6447720" y="5226050"/>
                <a:ext cx="140405" cy="198698"/>
              </a:xfrm>
              <a:custGeom>
                <a:avLst/>
                <a:gdLst>
                  <a:gd name="connsiteX0" fmla="*/ 140405 w 140405"/>
                  <a:gd name="connsiteY0" fmla="*/ 0 h 198698"/>
                  <a:gd name="connsiteX1" fmla="*/ 35630 w 140405"/>
                  <a:gd name="connsiteY1" fmla="*/ 79375 h 198698"/>
                  <a:gd name="connsiteX2" fmla="*/ 705 w 140405"/>
                  <a:gd name="connsiteY2" fmla="*/ 196850 h 198698"/>
                  <a:gd name="connsiteX3" fmla="*/ 16580 w 140405"/>
                  <a:gd name="connsiteY3" fmla="*/ 146050 h 198698"/>
                  <a:gd name="connsiteX4" fmla="*/ 67380 w 140405"/>
                  <a:gd name="connsiteY4" fmla="*/ 76200 h 198698"/>
                  <a:gd name="connsiteX5" fmla="*/ 140405 w 140405"/>
                  <a:gd name="connsiteY5" fmla="*/ 0 h 19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0405" h="198698">
                    <a:moveTo>
                      <a:pt x="140405" y="0"/>
                    </a:moveTo>
                    <a:cubicBezTo>
                      <a:pt x="99659" y="23283"/>
                      <a:pt x="58913" y="46567"/>
                      <a:pt x="35630" y="79375"/>
                    </a:cubicBezTo>
                    <a:cubicBezTo>
                      <a:pt x="12347" y="112183"/>
                      <a:pt x="3880" y="185737"/>
                      <a:pt x="705" y="196850"/>
                    </a:cubicBezTo>
                    <a:cubicBezTo>
                      <a:pt x="-2470" y="207963"/>
                      <a:pt x="5468" y="166158"/>
                      <a:pt x="16580" y="146050"/>
                    </a:cubicBezTo>
                    <a:cubicBezTo>
                      <a:pt x="27692" y="125942"/>
                      <a:pt x="67380" y="76200"/>
                      <a:pt x="67380" y="76200"/>
                    </a:cubicBezTo>
                    <a:lnTo>
                      <a:pt x="140405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893EDD39-9254-EE46-4E1D-6945FA48ED52}"/>
                  </a:ext>
                </a:extLst>
              </p:cNvPr>
              <p:cNvSpPr/>
              <p:nvPr/>
            </p:nvSpPr>
            <p:spPr>
              <a:xfrm>
                <a:off x="6703544" y="5251215"/>
                <a:ext cx="97001" cy="161573"/>
              </a:xfrm>
              <a:custGeom>
                <a:avLst/>
                <a:gdLst>
                  <a:gd name="connsiteX0" fmla="*/ 2056 w 97001"/>
                  <a:gd name="connsiteY0" fmla="*/ 235 h 161573"/>
                  <a:gd name="connsiteX1" fmla="*/ 21106 w 97001"/>
                  <a:gd name="connsiteY1" fmla="*/ 63735 h 161573"/>
                  <a:gd name="connsiteX2" fmla="*/ 94131 w 97001"/>
                  <a:gd name="connsiteY2" fmla="*/ 158985 h 161573"/>
                  <a:gd name="connsiteX3" fmla="*/ 75081 w 97001"/>
                  <a:gd name="connsiteY3" fmla="*/ 130410 h 161573"/>
                  <a:gd name="connsiteX4" fmla="*/ 8406 w 97001"/>
                  <a:gd name="connsiteY4" fmla="*/ 85960 h 161573"/>
                  <a:gd name="connsiteX5" fmla="*/ 2056 w 97001"/>
                  <a:gd name="connsiteY5" fmla="*/ 235 h 161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001" h="161573">
                    <a:moveTo>
                      <a:pt x="2056" y="235"/>
                    </a:moveTo>
                    <a:cubicBezTo>
                      <a:pt x="4173" y="-3469"/>
                      <a:pt x="5760" y="37277"/>
                      <a:pt x="21106" y="63735"/>
                    </a:cubicBezTo>
                    <a:cubicBezTo>
                      <a:pt x="36452" y="90193"/>
                      <a:pt x="85135" y="147873"/>
                      <a:pt x="94131" y="158985"/>
                    </a:cubicBezTo>
                    <a:cubicBezTo>
                      <a:pt x="103127" y="170097"/>
                      <a:pt x="89368" y="142581"/>
                      <a:pt x="75081" y="130410"/>
                    </a:cubicBezTo>
                    <a:cubicBezTo>
                      <a:pt x="60794" y="118239"/>
                      <a:pt x="20048" y="102893"/>
                      <a:pt x="8406" y="85960"/>
                    </a:cubicBezTo>
                    <a:cubicBezTo>
                      <a:pt x="-3236" y="69027"/>
                      <a:pt x="-61" y="3939"/>
                      <a:pt x="2056" y="23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7F4B724B-D904-AD6D-429A-C1EE1033F3FD}"/>
                  </a:ext>
                </a:extLst>
              </p:cNvPr>
              <p:cNvSpPr/>
              <p:nvPr/>
            </p:nvSpPr>
            <p:spPr>
              <a:xfrm>
                <a:off x="6746746" y="5251050"/>
                <a:ext cx="317910" cy="189576"/>
              </a:xfrm>
              <a:custGeom>
                <a:avLst/>
                <a:gdLst>
                  <a:gd name="connsiteX0" fmla="*/ 129 w 317910"/>
                  <a:gd name="connsiteY0" fmla="*/ 159150 h 189576"/>
                  <a:gd name="connsiteX1" fmla="*/ 120779 w 317910"/>
                  <a:gd name="connsiteY1" fmla="*/ 16275 h 189576"/>
                  <a:gd name="connsiteX2" fmla="*/ 174754 w 317910"/>
                  <a:gd name="connsiteY2" fmla="*/ 6750 h 189576"/>
                  <a:gd name="connsiteX3" fmla="*/ 158879 w 317910"/>
                  <a:gd name="connsiteY3" fmla="*/ 48025 h 189576"/>
                  <a:gd name="connsiteX4" fmla="*/ 203329 w 317910"/>
                  <a:gd name="connsiteY4" fmla="*/ 102000 h 189576"/>
                  <a:gd name="connsiteX5" fmla="*/ 314454 w 317910"/>
                  <a:gd name="connsiteY5" fmla="*/ 187725 h 189576"/>
                  <a:gd name="connsiteX6" fmla="*/ 276354 w 317910"/>
                  <a:gd name="connsiteY6" fmla="*/ 155975 h 189576"/>
                  <a:gd name="connsiteX7" fmla="*/ 143004 w 317910"/>
                  <a:gd name="connsiteY7" fmla="*/ 98825 h 189576"/>
                  <a:gd name="connsiteX8" fmla="*/ 162054 w 317910"/>
                  <a:gd name="connsiteY8" fmla="*/ 16275 h 189576"/>
                  <a:gd name="connsiteX9" fmla="*/ 98554 w 317910"/>
                  <a:gd name="connsiteY9" fmla="*/ 92475 h 189576"/>
                  <a:gd name="connsiteX10" fmla="*/ 129 w 317910"/>
                  <a:gd name="connsiteY10" fmla="*/ 159150 h 18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910" h="189576">
                    <a:moveTo>
                      <a:pt x="129" y="159150"/>
                    </a:moveTo>
                    <a:cubicBezTo>
                      <a:pt x="3833" y="146450"/>
                      <a:pt x="91675" y="41675"/>
                      <a:pt x="120779" y="16275"/>
                    </a:cubicBezTo>
                    <a:cubicBezTo>
                      <a:pt x="149883" y="-9125"/>
                      <a:pt x="168404" y="1458"/>
                      <a:pt x="174754" y="6750"/>
                    </a:cubicBezTo>
                    <a:cubicBezTo>
                      <a:pt x="181104" y="12042"/>
                      <a:pt x="154117" y="32150"/>
                      <a:pt x="158879" y="48025"/>
                    </a:cubicBezTo>
                    <a:cubicBezTo>
                      <a:pt x="163641" y="63900"/>
                      <a:pt x="177400" y="78717"/>
                      <a:pt x="203329" y="102000"/>
                    </a:cubicBezTo>
                    <a:cubicBezTo>
                      <a:pt x="229258" y="125283"/>
                      <a:pt x="302283" y="178729"/>
                      <a:pt x="314454" y="187725"/>
                    </a:cubicBezTo>
                    <a:cubicBezTo>
                      <a:pt x="326625" y="196721"/>
                      <a:pt x="304929" y="170792"/>
                      <a:pt x="276354" y="155975"/>
                    </a:cubicBezTo>
                    <a:cubicBezTo>
                      <a:pt x="247779" y="141158"/>
                      <a:pt x="162054" y="122108"/>
                      <a:pt x="143004" y="98825"/>
                    </a:cubicBezTo>
                    <a:cubicBezTo>
                      <a:pt x="123954" y="75542"/>
                      <a:pt x="169462" y="17333"/>
                      <a:pt x="162054" y="16275"/>
                    </a:cubicBezTo>
                    <a:cubicBezTo>
                      <a:pt x="154646" y="15217"/>
                      <a:pt x="123954" y="71837"/>
                      <a:pt x="98554" y="92475"/>
                    </a:cubicBezTo>
                    <a:cubicBezTo>
                      <a:pt x="73154" y="113113"/>
                      <a:pt x="-3575" y="171850"/>
                      <a:pt x="129" y="15915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 26">
                <a:extLst>
                  <a:ext uri="{FF2B5EF4-FFF2-40B4-BE49-F238E27FC236}">
                    <a16:creationId xmlns:a16="http://schemas.microsoft.com/office/drawing/2014/main" id="{9D482884-6317-1EB5-B095-055E91790E16}"/>
                  </a:ext>
                </a:extLst>
              </p:cNvPr>
              <p:cNvSpPr/>
              <p:nvPr/>
            </p:nvSpPr>
            <p:spPr>
              <a:xfrm>
                <a:off x="7498616" y="5070128"/>
                <a:ext cx="106943" cy="163503"/>
              </a:xfrm>
              <a:custGeom>
                <a:avLst/>
                <a:gdLst>
                  <a:gd name="connsiteX0" fmla="*/ 45184 w 106943"/>
                  <a:gd name="connsiteY0" fmla="*/ 347 h 163503"/>
                  <a:gd name="connsiteX1" fmla="*/ 86459 w 106943"/>
                  <a:gd name="connsiteY1" fmla="*/ 101947 h 163503"/>
                  <a:gd name="connsiteX2" fmla="*/ 99159 w 106943"/>
                  <a:gd name="connsiteY2" fmla="*/ 162272 h 163503"/>
                  <a:gd name="connsiteX3" fmla="*/ 99159 w 106943"/>
                  <a:gd name="connsiteY3" fmla="*/ 136872 h 163503"/>
                  <a:gd name="connsiteX4" fmla="*/ 734 w 106943"/>
                  <a:gd name="connsiteY4" fmla="*/ 70197 h 163503"/>
                  <a:gd name="connsiteX5" fmla="*/ 45184 w 106943"/>
                  <a:gd name="connsiteY5" fmla="*/ 347 h 163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6943" h="163503">
                    <a:moveTo>
                      <a:pt x="45184" y="347"/>
                    </a:moveTo>
                    <a:cubicBezTo>
                      <a:pt x="59471" y="5639"/>
                      <a:pt x="77463" y="74960"/>
                      <a:pt x="86459" y="101947"/>
                    </a:cubicBezTo>
                    <a:cubicBezTo>
                      <a:pt x="95455" y="128934"/>
                      <a:pt x="97042" y="156451"/>
                      <a:pt x="99159" y="162272"/>
                    </a:cubicBezTo>
                    <a:cubicBezTo>
                      <a:pt x="101276" y="168093"/>
                      <a:pt x="115563" y="152218"/>
                      <a:pt x="99159" y="136872"/>
                    </a:cubicBezTo>
                    <a:cubicBezTo>
                      <a:pt x="82755" y="121526"/>
                      <a:pt x="7084" y="88718"/>
                      <a:pt x="734" y="70197"/>
                    </a:cubicBezTo>
                    <a:cubicBezTo>
                      <a:pt x="-5616" y="51676"/>
                      <a:pt x="30897" y="-4945"/>
                      <a:pt x="45184" y="34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3FD74EFB-8DC7-602F-26D8-A3DD40FBD9B1}"/>
                  </a:ext>
                </a:extLst>
              </p:cNvPr>
              <p:cNvSpPr/>
              <p:nvPr/>
            </p:nvSpPr>
            <p:spPr>
              <a:xfrm>
                <a:off x="7742192" y="5064012"/>
                <a:ext cx="52985" cy="180986"/>
              </a:xfrm>
              <a:custGeom>
                <a:avLst/>
                <a:gdLst>
                  <a:gd name="connsiteX0" fmla="*/ 4808 w 52985"/>
                  <a:gd name="connsiteY0" fmla="*/ 113 h 180986"/>
                  <a:gd name="connsiteX1" fmla="*/ 1633 w 52985"/>
                  <a:gd name="connsiteY1" fmla="*/ 95363 h 180986"/>
                  <a:gd name="connsiteX2" fmla="*/ 4808 w 52985"/>
                  <a:gd name="connsiteY2" fmla="*/ 155688 h 180986"/>
                  <a:gd name="connsiteX3" fmla="*/ 27033 w 52985"/>
                  <a:gd name="connsiteY3" fmla="*/ 177913 h 180986"/>
                  <a:gd name="connsiteX4" fmla="*/ 36558 w 52985"/>
                  <a:gd name="connsiteY4" fmla="*/ 92188 h 180986"/>
                  <a:gd name="connsiteX5" fmla="*/ 27033 w 52985"/>
                  <a:gd name="connsiteY5" fmla="*/ 120763 h 180986"/>
                  <a:gd name="connsiteX6" fmla="*/ 52433 w 52985"/>
                  <a:gd name="connsiteY6" fmla="*/ 76313 h 180986"/>
                  <a:gd name="connsiteX7" fmla="*/ 4808 w 52985"/>
                  <a:gd name="connsiteY7" fmla="*/ 113 h 180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985" h="180986">
                    <a:moveTo>
                      <a:pt x="4808" y="113"/>
                    </a:moveTo>
                    <a:cubicBezTo>
                      <a:pt x="-3659" y="3288"/>
                      <a:pt x="1633" y="69434"/>
                      <a:pt x="1633" y="95363"/>
                    </a:cubicBezTo>
                    <a:cubicBezTo>
                      <a:pt x="1633" y="121292"/>
                      <a:pt x="575" y="141930"/>
                      <a:pt x="4808" y="155688"/>
                    </a:cubicBezTo>
                    <a:cubicBezTo>
                      <a:pt x="9041" y="169446"/>
                      <a:pt x="21741" y="188496"/>
                      <a:pt x="27033" y="177913"/>
                    </a:cubicBezTo>
                    <a:cubicBezTo>
                      <a:pt x="32325" y="167330"/>
                      <a:pt x="36558" y="101713"/>
                      <a:pt x="36558" y="92188"/>
                    </a:cubicBezTo>
                    <a:cubicBezTo>
                      <a:pt x="36558" y="82663"/>
                      <a:pt x="24387" y="123409"/>
                      <a:pt x="27033" y="120763"/>
                    </a:cubicBezTo>
                    <a:cubicBezTo>
                      <a:pt x="29679" y="118117"/>
                      <a:pt x="57196" y="91130"/>
                      <a:pt x="52433" y="76313"/>
                    </a:cubicBezTo>
                    <a:cubicBezTo>
                      <a:pt x="47670" y="61496"/>
                      <a:pt x="13275" y="-3062"/>
                      <a:pt x="4808" y="11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CF247D0E-01F2-2F98-726B-D2140E0089D1}"/>
                  </a:ext>
                </a:extLst>
              </p:cNvPr>
              <p:cNvSpPr/>
              <p:nvPr/>
            </p:nvSpPr>
            <p:spPr>
              <a:xfrm>
                <a:off x="7004954" y="5250764"/>
                <a:ext cx="61906" cy="201461"/>
              </a:xfrm>
              <a:custGeom>
                <a:avLst/>
                <a:gdLst>
                  <a:gd name="connsiteX0" fmla="*/ 2271 w 61906"/>
                  <a:gd name="connsiteY0" fmla="*/ 3861 h 201461"/>
                  <a:gd name="connsiteX1" fmla="*/ 14971 w 61906"/>
                  <a:gd name="connsiteY1" fmla="*/ 114986 h 201461"/>
                  <a:gd name="connsiteX2" fmla="*/ 59421 w 61906"/>
                  <a:gd name="connsiteY2" fmla="*/ 200711 h 201461"/>
                  <a:gd name="connsiteX3" fmla="*/ 56246 w 61906"/>
                  <a:gd name="connsiteY3" fmla="*/ 149911 h 201461"/>
                  <a:gd name="connsiteX4" fmla="*/ 56246 w 61906"/>
                  <a:gd name="connsiteY4" fmla="*/ 35611 h 201461"/>
                  <a:gd name="connsiteX5" fmla="*/ 2271 w 61906"/>
                  <a:gd name="connsiteY5" fmla="*/ 3861 h 201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906" h="201461">
                    <a:moveTo>
                      <a:pt x="2271" y="3861"/>
                    </a:moveTo>
                    <a:cubicBezTo>
                      <a:pt x="-4608" y="17090"/>
                      <a:pt x="5446" y="82178"/>
                      <a:pt x="14971" y="114986"/>
                    </a:cubicBezTo>
                    <a:cubicBezTo>
                      <a:pt x="24496" y="147794"/>
                      <a:pt x="52542" y="194890"/>
                      <a:pt x="59421" y="200711"/>
                    </a:cubicBezTo>
                    <a:cubicBezTo>
                      <a:pt x="66300" y="206532"/>
                      <a:pt x="56775" y="177428"/>
                      <a:pt x="56246" y="149911"/>
                    </a:cubicBezTo>
                    <a:cubicBezTo>
                      <a:pt x="55717" y="122394"/>
                      <a:pt x="60479" y="57307"/>
                      <a:pt x="56246" y="35611"/>
                    </a:cubicBezTo>
                    <a:cubicBezTo>
                      <a:pt x="52013" y="13915"/>
                      <a:pt x="9150" y="-9368"/>
                      <a:pt x="2271" y="386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FCF6588C-86D5-F680-3E88-A9D694D23570}"/>
                  </a:ext>
                </a:extLst>
              </p:cNvPr>
              <p:cNvSpPr/>
              <p:nvPr/>
            </p:nvSpPr>
            <p:spPr>
              <a:xfrm>
                <a:off x="7013003" y="5389932"/>
                <a:ext cx="511296" cy="243086"/>
              </a:xfrm>
              <a:custGeom>
                <a:avLst/>
                <a:gdLst>
                  <a:gd name="connsiteX0" fmla="*/ 572 w 511296"/>
                  <a:gd name="connsiteY0" fmla="*/ 90118 h 243086"/>
                  <a:gd name="connsiteX1" fmla="*/ 130747 w 511296"/>
                  <a:gd name="connsiteY1" fmla="*/ 23443 h 243086"/>
                  <a:gd name="connsiteX2" fmla="*/ 238697 w 511296"/>
                  <a:gd name="connsiteY2" fmla="*/ 140918 h 243086"/>
                  <a:gd name="connsiteX3" fmla="*/ 178372 w 511296"/>
                  <a:gd name="connsiteY3" fmla="*/ 86943 h 243086"/>
                  <a:gd name="connsiteX4" fmla="*/ 295847 w 511296"/>
                  <a:gd name="connsiteY4" fmla="*/ 239343 h 243086"/>
                  <a:gd name="connsiteX5" fmla="*/ 359347 w 511296"/>
                  <a:gd name="connsiteY5" fmla="*/ 182193 h 243086"/>
                  <a:gd name="connsiteX6" fmla="*/ 508572 w 511296"/>
                  <a:gd name="connsiteY6" fmla="*/ 26618 h 243086"/>
                  <a:gd name="connsiteX7" fmla="*/ 445072 w 511296"/>
                  <a:gd name="connsiteY7" fmla="*/ 77418 h 243086"/>
                  <a:gd name="connsiteX8" fmla="*/ 311722 w 511296"/>
                  <a:gd name="connsiteY8" fmla="*/ 147268 h 243086"/>
                  <a:gd name="connsiteX9" fmla="*/ 191072 w 511296"/>
                  <a:gd name="connsiteY9" fmla="*/ 13918 h 243086"/>
                  <a:gd name="connsiteX10" fmla="*/ 168847 w 511296"/>
                  <a:gd name="connsiteY10" fmla="*/ 7568 h 243086"/>
                  <a:gd name="connsiteX11" fmla="*/ 92647 w 511296"/>
                  <a:gd name="connsiteY11" fmla="*/ 1218 h 243086"/>
                  <a:gd name="connsiteX12" fmla="*/ 184722 w 511296"/>
                  <a:gd name="connsiteY12" fmla="*/ 10743 h 243086"/>
                  <a:gd name="connsiteX13" fmla="*/ 572 w 511296"/>
                  <a:gd name="connsiteY13" fmla="*/ 90118 h 243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11296" h="243086">
                    <a:moveTo>
                      <a:pt x="572" y="90118"/>
                    </a:moveTo>
                    <a:cubicBezTo>
                      <a:pt x="-8424" y="92235"/>
                      <a:pt x="91060" y="14976"/>
                      <a:pt x="130747" y="23443"/>
                    </a:cubicBezTo>
                    <a:cubicBezTo>
                      <a:pt x="170435" y="31910"/>
                      <a:pt x="230760" y="130335"/>
                      <a:pt x="238697" y="140918"/>
                    </a:cubicBezTo>
                    <a:cubicBezTo>
                      <a:pt x="246634" y="151501"/>
                      <a:pt x="168847" y="70539"/>
                      <a:pt x="178372" y="86943"/>
                    </a:cubicBezTo>
                    <a:cubicBezTo>
                      <a:pt x="187897" y="103347"/>
                      <a:pt x="265685" y="223468"/>
                      <a:pt x="295847" y="239343"/>
                    </a:cubicBezTo>
                    <a:cubicBezTo>
                      <a:pt x="326009" y="255218"/>
                      <a:pt x="323893" y="217647"/>
                      <a:pt x="359347" y="182193"/>
                    </a:cubicBezTo>
                    <a:cubicBezTo>
                      <a:pt x="394801" y="146739"/>
                      <a:pt x="494285" y="44080"/>
                      <a:pt x="508572" y="26618"/>
                    </a:cubicBezTo>
                    <a:cubicBezTo>
                      <a:pt x="522859" y="9156"/>
                      <a:pt x="477880" y="57310"/>
                      <a:pt x="445072" y="77418"/>
                    </a:cubicBezTo>
                    <a:cubicBezTo>
                      <a:pt x="412264" y="97526"/>
                      <a:pt x="354055" y="157851"/>
                      <a:pt x="311722" y="147268"/>
                    </a:cubicBezTo>
                    <a:cubicBezTo>
                      <a:pt x="269389" y="136685"/>
                      <a:pt x="214885" y="37201"/>
                      <a:pt x="191072" y="13918"/>
                    </a:cubicBezTo>
                    <a:cubicBezTo>
                      <a:pt x="167260" y="-9365"/>
                      <a:pt x="185251" y="9685"/>
                      <a:pt x="168847" y="7568"/>
                    </a:cubicBezTo>
                    <a:cubicBezTo>
                      <a:pt x="152443" y="5451"/>
                      <a:pt x="90001" y="689"/>
                      <a:pt x="92647" y="1218"/>
                    </a:cubicBezTo>
                    <a:cubicBezTo>
                      <a:pt x="95293" y="1747"/>
                      <a:pt x="197951" y="-5661"/>
                      <a:pt x="184722" y="10743"/>
                    </a:cubicBezTo>
                    <a:cubicBezTo>
                      <a:pt x="171493" y="27147"/>
                      <a:pt x="9568" y="88001"/>
                      <a:pt x="572" y="9011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15D9FF4D-0B55-0FB3-CAFE-FD06CA44BB35}"/>
                  </a:ext>
                </a:extLst>
              </p:cNvPr>
              <p:cNvSpPr/>
              <p:nvPr/>
            </p:nvSpPr>
            <p:spPr>
              <a:xfrm>
                <a:off x="6975993" y="5267263"/>
                <a:ext cx="67156" cy="176988"/>
              </a:xfrm>
              <a:custGeom>
                <a:avLst/>
                <a:gdLst>
                  <a:gd name="connsiteX0" fmla="*/ 5832 w 67156"/>
                  <a:gd name="connsiteY0" fmla="*/ 62 h 176988"/>
                  <a:gd name="connsiteX1" fmla="*/ 12182 w 67156"/>
                  <a:gd name="connsiteY1" fmla="*/ 79437 h 176988"/>
                  <a:gd name="connsiteX2" fmla="*/ 66157 w 67156"/>
                  <a:gd name="connsiteY2" fmla="*/ 174687 h 176988"/>
                  <a:gd name="connsiteX3" fmla="*/ 43932 w 67156"/>
                  <a:gd name="connsiteY3" fmla="*/ 142937 h 176988"/>
                  <a:gd name="connsiteX4" fmla="*/ 2657 w 67156"/>
                  <a:gd name="connsiteY4" fmla="*/ 92137 h 176988"/>
                  <a:gd name="connsiteX5" fmla="*/ 5832 w 67156"/>
                  <a:gd name="connsiteY5" fmla="*/ 62 h 176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156" h="176988">
                    <a:moveTo>
                      <a:pt x="5832" y="62"/>
                    </a:moveTo>
                    <a:cubicBezTo>
                      <a:pt x="7420" y="-2055"/>
                      <a:pt x="2128" y="50333"/>
                      <a:pt x="12182" y="79437"/>
                    </a:cubicBezTo>
                    <a:cubicBezTo>
                      <a:pt x="22236" y="108541"/>
                      <a:pt x="60865" y="164104"/>
                      <a:pt x="66157" y="174687"/>
                    </a:cubicBezTo>
                    <a:cubicBezTo>
                      <a:pt x="71449" y="185270"/>
                      <a:pt x="54515" y="156695"/>
                      <a:pt x="43932" y="142937"/>
                    </a:cubicBezTo>
                    <a:cubicBezTo>
                      <a:pt x="33349" y="129179"/>
                      <a:pt x="9536" y="111187"/>
                      <a:pt x="2657" y="92137"/>
                    </a:cubicBezTo>
                    <a:cubicBezTo>
                      <a:pt x="-4222" y="73087"/>
                      <a:pt x="4244" y="2179"/>
                      <a:pt x="5832" y="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08457D7C-364B-C80F-62C1-3AC8BB67607D}"/>
                  </a:ext>
                </a:extLst>
              </p:cNvPr>
              <p:cNvSpPr/>
              <p:nvPr/>
            </p:nvSpPr>
            <p:spPr>
              <a:xfrm>
                <a:off x="7083793" y="5315410"/>
                <a:ext cx="161692" cy="126621"/>
              </a:xfrm>
              <a:custGeom>
                <a:avLst/>
                <a:gdLst>
                  <a:gd name="connsiteX0" fmla="*/ 2807 w 161692"/>
                  <a:gd name="connsiteY0" fmla="*/ 126540 h 126621"/>
                  <a:gd name="connsiteX1" fmla="*/ 18682 w 161692"/>
                  <a:gd name="connsiteY1" fmla="*/ 9065 h 126621"/>
                  <a:gd name="connsiteX2" fmla="*/ 158382 w 161692"/>
                  <a:gd name="connsiteY2" fmla="*/ 9065 h 126621"/>
                  <a:gd name="connsiteX3" fmla="*/ 110757 w 161692"/>
                  <a:gd name="connsiteY3" fmla="*/ 18590 h 126621"/>
                  <a:gd name="connsiteX4" fmla="*/ 31382 w 161692"/>
                  <a:gd name="connsiteY4" fmla="*/ 28115 h 126621"/>
                  <a:gd name="connsiteX5" fmla="*/ 2807 w 161692"/>
                  <a:gd name="connsiteY5" fmla="*/ 126540 h 126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692" h="126621">
                    <a:moveTo>
                      <a:pt x="2807" y="126540"/>
                    </a:moveTo>
                    <a:cubicBezTo>
                      <a:pt x="690" y="123365"/>
                      <a:pt x="-7247" y="28644"/>
                      <a:pt x="18682" y="9065"/>
                    </a:cubicBezTo>
                    <a:cubicBezTo>
                      <a:pt x="44611" y="-10514"/>
                      <a:pt x="143036" y="7477"/>
                      <a:pt x="158382" y="9065"/>
                    </a:cubicBezTo>
                    <a:cubicBezTo>
                      <a:pt x="173728" y="10652"/>
                      <a:pt x="131924" y="15415"/>
                      <a:pt x="110757" y="18590"/>
                    </a:cubicBezTo>
                    <a:cubicBezTo>
                      <a:pt x="89590" y="21765"/>
                      <a:pt x="48844" y="17003"/>
                      <a:pt x="31382" y="28115"/>
                    </a:cubicBezTo>
                    <a:cubicBezTo>
                      <a:pt x="13920" y="39227"/>
                      <a:pt x="4924" y="129715"/>
                      <a:pt x="2807" y="12654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989DD4AE-8C3D-D540-0D1F-22CBA7B583D5}"/>
                  </a:ext>
                </a:extLst>
              </p:cNvPr>
              <p:cNvSpPr/>
              <p:nvPr/>
            </p:nvSpPr>
            <p:spPr>
              <a:xfrm>
                <a:off x="7235179" y="5355041"/>
                <a:ext cx="134034" cy="184541"/>
              </a:xfrm>
              <a:custGeom>
                <a:avLst/>
                <a:gdLst>
                  <a:gd name="connsiteX0" fmla="*/ 133996 w 134034"/>
                  <a:gd name="connsiteY0" fmla="*/ 1184 h 184541"/>
                  <a:gd name="connsiteX1" fmla="*/ 83196 w 134034"/>
                  <a:gd name="connsiteY1" fmla="*/ 83734 h 184541"/>
                  <a:gd name="connsiteX2" fmla="*/ 108596 w 134034"/>
                  <a:gd name="connsiteY2" fmla="*/ 182159 h 184541"/>
                  <a:gd name="connsiteX3" fmla="*/ 64146 w 134034"/>
                  <a:gd name="connsiteY3" fmla="*/ 150409 h 184541"/>
                  <a:gd name="connsiteX4" fmla="*/ 29221 w 134034"/>
                  <a:gd name="connsiteY4" fmla="*/ 109134 h 184541"/>
                  <a:gd name="connsiteX5" fmla="*/ 646 w 134034"/>
                  <a:gd name="connsiteY5" fmla="*/ 29759 h 184541"/>
                  <a:gd name="connsiteX6" fmla="*/ 57796 w 134034"/>
                  <a:gd name="connsiteY6" fmla="*/ 140884 h 184541"/>
                  <a:gd name="connsiteX7" fmla="*/ 70496 w 134034"/>
                  <a:gd name="connsiteY7" fmla="*/ 96434 h 184541"/>
                  <a:gd name="connsiteX8" fmla="*/ 73671 w 134034"/>
                  <a:gd name="connsiteY8" fmla="*/ 39284 h 184541"/>
                  <a:gd name="connsiteX9" fmla="*/ 133996 w 134034"/>
                  <a:gd name="connsiteY9" fmla="*/ 1184 h 184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034" h="184541">
                    <a:moveTo>
                      <a:pt x="133996" y="1184"/>
                    </a:moveTo>
                    <a:cubicBezTo>
                      <a:pt x="135583" y="8592"/>
                      <a:pt x="87429" y="53572"/>
                      <a:pt x="83196" y="83734"/>
                    </a:cubicBezTo>
                    <a:cubicBezTo>
                      <a:pt x="78963" y="113896"/>
                      <a:pt x="111771" y="171046"/>
                      <a:pt x="108596" y="182159"/>
                    </a:cubicBezTo>
                    <a:cubicBezTo>
                      <a:pt x="105421" y="193272"/>
                      <a:pt x="77375" y="162580"/>
                      <a:pt x="64146" y="150409"/>
                    </a:cubicBezTo>
                    <a:cubicBezTo>
                      <a:pt x="50917" y="138238"/>
                      <a:pt x="39804" y="129242"/>
                      <a:pt x="29221" y="109134"/>
                    </a:cubicBezTo>
                    <a:cubicBezTo>
                      <a:pt x="18638" y="89026"/>
                      <a:pt x="-4117" y="24467"/>
                      <a:pt x="646" y="29759"/>
                    </a:cubicBezTo>
                    <a:cubicBezTo>
                      <a:pt x="5408" y="35051"/>
                      <a:pt x="46154" y="129772"/>
                      <a:pt x="57796" y="140884"/>
                    </a:cubicBezTo>
                    <a:cubicBezTo>
                      <a:pt x="69438" y="151997"/>
                      <a:pt x="67850" y="113367"/>
                      <a:pt x="70496" y="96434"/>
                    </a:cubicBezTo>
                    <a:cubicBezTo>
                      <a:pt x="73142" y="79501"/>
                      <a:pt x="64675" y="55688"/>
                      <a:pt x="73671" y="39284"/>
                    </a:cubicBezTo>
                    <a:cubicBezTo>
                      <a:pt x="82667" y="22880"/>
                      <a:pt x="132409" y="-6224"/>
                      <a:pt x="133996" y="11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299A728C-1B6C-208E-3384-12DADC88E395}"/>
                  </a:ext>
                </a:extLst>
              </p:cNvPr>
              <p:cNvSpPr/>
              <p:nvPr/>
            </p:nvSpPr>
            <p:spPr>
              <a:xfrm>
                <a:off x="7492604" y="5413375"/>
                <a:ext cx="292979" cy="268816"/>
              </a:xfrm>
              <a:custGeom>
                <a:avLst/>
                <a:gdLst>
                  <a:gd name="connsiteX0" fmla="*/ 396 w 292979"/>
                  <a:gd name="connsiteY0" fmla="*/ 0 h 268816"/>
                  <a:gd name="connsiteX1" fmla="*/ 57546 w 292979"/>
                  <a:gd name="connsiteY1" fmla="*/ 98425 h 268816"/>
                  <a:gd name="connsiteX2" fmla="*/ 79771 w 292979"/>
                  <a:gd name="connsiteY2" fmla="*/ 180975 h 268816"/>
                  <a:gd name="connsiteX3" fmla="*/ 86121 w 292979"/>
                  <a:gd name="connsiteY3" fmla="*/ 263525 h 268816"/>
                  <a:gd name="connsiteX4" fmla="*/ 159146 w 292979"/>
                  <a:gd name="connsiteY4" fmla="*/ 241300 h 268816"/>
                  <a:gd name="connsiteX5" fmla="*/ 292496 w 292979"/>
                  <a:gd name="connsiteY5" fmla="*/ 85725 h 268816"/>
                  <a:gd name="connsiteX6" fmla="*/ 200421 w 292979"/>
                  <a:gd name="connsiteY6" fmla="*/ 177800 h 268816"/>
                  <a:gd name="connsiteX7" fmla="*/ 108346 w 292979"/>
                  <a:gd name="connsiteY7" fmla="*/ 203200 h 268816"/>
                  <a:gd name="connsiteX8" fmla="*/ 89296 w 292979"/>
                  <a:gd name="connsiteY8" fmla="*/ 98425 h 268816"/>
                  <a:gd name="connsiteX9" fmla="*/ 396 w 292979"/>
                  <a:gd name="connsiteY9" fmla="*/ 0 h 268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2979" h="268816">
                    <a:moveTo>
                      <a:pt x="396" y="0"/>
                    </a:moveTo>
                    <a:cubicBezTo>
                      <a:pt x="-4896" y="0"/>
                      <a:pt x="44317" y="68263"/>
                      <a:pt x="57546" y="98425"/>
                    </a:cubicBezTo>
                    <a:cubicBezTo>
                      <a:pt x="70775" y="128587"/>
                      <a:pt x="75009" y="153458"/>
                      <a:pt x="79771" y="180975"/>
                    </a:cubicBezTo>
                    <a:cubicBezTo>
                      <a:pt x="84533" y="208492"/>
                      <a:pt x="72892" y="253471"/>
                      <a:pt x="86121" y="263525"/>
                    </a:cubicBezTo>
                    <a:cubicBezTo>
                      <a:pt x="99350" y="273579"/>
                      <a:pt x="124750" y="270933"/>
                      <a:pt x="159146" y="241300"/>
                    </a:cubicBezTo>
                    <a:cubicBezTo>
                      <a:pt x="193542" y="211667"/>
                      <a:pt x="285617" y="96308"/>
                      <a:pt x="292496" y="85725"/>
                    </a:cubicBezTo>
                    <a:cubicBezTo>
                      <a:pt x="299375" y="75142"/>
                      <a:pt x="231113" y="158221"/>
                      <a:pt x="200421" y="177800"/>
                    </a:cubicBezTo>
                    <a:cubicBezTo>
                      <a:pt x="169729" y="197379"/>
                      <a:pt x="126867" y="216429"/>
                      <a:pt x="108346" y="203200"/>
                    </a:cubicBezTo>
                    <a:cubicBezTo>
                      <a:pt x="89825" y="189971"/>
                      <a:pt x="105171" y="128587"/>
                      <a:pt x="89296" y="98425"/>
                    </a:cubicBezTo>
                    <a:cubicBezTo>
                      <a:pt x="73421" y="68263"/>
                      <a:pt x="5688" y="0"/>
                      <a:pt x="39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D73C65E2-1B84-9385-D14A-CCE6C420C29C}"/>
                  </a:ext>
                </a:extLst>
              </p:cNvPr>
              <p:cNvSpPr/>
              <p:nvPr/>
            </p:nvSpPr>
            <p:spPr>
              <a:xfrm>
                <a:off x="6900264" y="5269691"/>
                <a:ext cx="383817" cy="820884"/>
              </a:xfrm>
              <a:custGeom>
                <a:avLst/>
                <a:gdLst>
                  <a:gd name="connsiteX0" fmla="*/ 8536 w 383817"/>
                  <a:gd name="connsiteY0" fmla="*/ 3984 h 820884"/>
                  <a:gd name="connsiteX1" fmla="*/ 237136 w 383817"/>
                  <a:gd name="connsiteY1" fmla="*/ 305609 h 820884"/>
                  <a:gd name="connsiteX2" fmla="*/ 383186 w 383817"/>
                  <a:gd name="connsiteY2" fmla="*/ 673909 h 820884"/>
                  <a:gd name="connsiteX3" fmla="*/ 291111 w 383817"/>
                  <a:gd name="connsiteY3" fmla="*/ 451659 h 820884"/>
                  <a:gd name="connsiteX4" fmla="*/ 316511 w 383817"/>
                  <a:gd name="connsiteY4" fmla="*/ 642159 h 820884"/>
                  <a:gd name="connsiteX5" fmla="*/ 287936 w 383817"/>
                  <a:gd name="connsiteY5" fmla="*/ 819959 h 820884"/>
                  <a:gd name="connsiteX6" fmla="*/ 278411 w 383817"/>
                  <a:gd name="connsiteY6" fmla="*/ 699309 h 820884"/>
                  <a:gd name="connsiteX7" fmla="*/ 230786 w 383817"/>
                  <a:gd name="connsiteY7" fmla="*/ 432609 h 820884"/>
                  <a:gd name="connsiteX8" fmla="*/ 106961 w 383817"/>
                  <a:gd name="connsiteY8" fmla="*/ 223059 h 820884"/>
                  <a:gd name="connsiteX9" fmla="*/ 52986 w 383817"/>
                  <a:gd name="connsiteY9" fmla="*/ 137334 h 820884"/>
                  <a:gd name="connsiteX10" fmla="*/ 8536 w 383817"/>
                  <a:gd name="connsiteY10" fmla="*/ 398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3817" h="820884">
                    <a:moveTo>
                      <a:pt x="8536" y="3984"/>
                    </a:moveTo>
                    <a:cubicBezTo>
                      <a:pt x="39228" y="32030"/>
                      <a:pt x="174694" y="193955"/>
                      <a:pt x="237136" y="305609"/>
                    </a:cubicBezTo>
                    <a:cubicBezTo>
                      <a:pt x="299578" y="417263"/>
                      <a:pt x="374190" y="649567"/>
                      <a:pt x="383186" y="673909"/>
                    </a:cubicBezTo>
                    <a:cubicBezTo>
                      <a:pt x="392182" y="698251"/>
                      <a:pt x="302224" y="456951"/>
                      <a:pt x="291111" y="451659"/>
                    </a:cubicBezTo>
                    <a:cubicBezTo>
                      <a:pt x="279999" y="446367"/>
                      <a:pt x="317040" y="580776"/>
                      <a:pt x="316511" y="642159"/>
                    </a:cubicBezTo>
                    <a:cubicBezTo>
                      <a:pt x="315982" y="703542"/>
                      <a:pt x="294286" y="810434"/>
                      <a:pt x="287936" y="819959"/>
                    </a:cubicBezTo>
                    <a:cubicBezTo>
                      <a:pt x="281586" y="829484"/>
                      <a:pt x="287936" y="763867"/>
                      <a:pt x="278411" y="699309"/>
                    </a:cubicBezTo>
                    <a:cubicBezTo>
                      <a:pt x="268886" y="634751"/>
                      <a:pt x="259361" y="511984"/>
                      <a:pt x="230786" y="432609"/>
                    </a:cubicBezTo>
                    <a:cubicBezTo>
                      <a:pt x="202211" y="353234"/>
                      <a:pt x="136594" y="272272"/>
                      <a:pt x="106961" y="223059"/>
                    </a:cubicBezTo>
                    <a:cubicBezTo>
                      <a:pt x="77328" y="173847"/>
                      <a:pt x="67273" y="170671"/>
                      <a:pt x="52986" y="137334"/>
                    </a:cubicBezTo>
                    <a:cubicBezTo>
                      <a:pt x="38699" y="103997"/>
                      <a:pt x="-22156" y="-24062"/>
                      <a:pt x="8536" y="39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6F67BF6C-F210-7376-5368-CD63E4521EC3}"/>
                  </a:ext>
                </a:extLst>
              </p:cNvPr>
              <p:cNvSpPr/>
              <p:nvPr/>
            </p:nvSpPr>
            <p:spPr>
              <a:xfrm>
                <a:off x="6340475" y="5618652"/>
                <a:ext cx="860476" cy="474086"/>
              </a:xfrm>
              <a:custGeom>
                <a:avLst/>
                <a:gdLst>
                  <a:gd name="connsiteX0" fmla="*/ 0 w 860476"/>
                  <a:gd name="connsiteY0" fmla="*/ 20148 h 474086"/>
                  <a:gd name="connsiteX1" fmla="*/ 346075 w 860476"/>
                  <a:gd name="connsiteY1" fmla="*/ 13798 h 474086"/>
                  <a:gd name="connsiteX2" fmla="*/ 549275 w 860476"/>
                  <a:gd name="connsiteY2" fmla="*/ 226523 h 474086"/>
                  <a:gd name="connsiteX3" fmla="*/ 546100 w 860476"/>
                  <a:gd name="connsiteY3" fmla="*/ 150323 h 474086"/>
                  <a:gd name="connsiteX4" fmla="*/ 663575 w 860476"/>
                  <a:gd name="connsiteY4" fmla="*/ 331298 h 474086"/>
                  <a:gd name="connsiteX5" fmla="*/ 723900 w 860476"/>
                  <a:gd name="connsiteY5" fmla="*/ 423373 h 474086"/>
                  <a:gd name="connsiteX6" fmla="*/ 835025 w 860476"/>
                  <a:gd name="connsiteY6" fmla="*/ 470998 h 474086"/>
                  <a:gd name="connsiteX7" fmla="*/ 857250 w 860476"/>
                  <a:gd name="connsiteY7" fmla="*/ 337648 h 474086"/>
                  <a:gd name="connsiteX8" fmla="*/ 784225 w 860476"/>
                  <a:gd name="connsiteY8" fmla="*/ 388448 h 474086"/>
                  <a:gd name="connsiteX9" fmla="*/ 647700 w 860476"/>
                  <a:gd name="connsiteY9" fmla="*/ 267798 h 474086"/>
                  <a:gd name="connsiteX10" fmla="*/ 457200 w 860476"/>
                  <a:gd name="connsiteY10" fmla="*/ 51898 h 474086"/>
                  <a:gd name="connsiteX11" fmla="*/ 352425 w 860476"/>
                  <a:gd name="connsiteY11" fmla="*/ 20148 h 474086"/>
                  <a:gd name="connsiteX12" fmla="*/ 146050 w 860476"/>
                  <a:gd name="connsiteY12" fmla="*/ 29673 h 474086"/>
                  <a:gd name="connsiteX13" fmla="*/ 231775 w 860476"/>
                  <a:gd name="connsiteY13" fmla="*/ 13798 h 474086"/>
                  <a:gd name="connsiteX14" fmla="*/ 0 w 860476"/>
                  <a:gd name="connsiteY14" fmla="*/ 20148 h 474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60476" h="474086">
                    <a:moveTo>
                      <a:pt x="0" y="20148"/>
                    </a:moveTo>
                    <a:cubicBezTo>
                      <a:pt x="19050" y="20148"/>
                      <a:pt x="254529" y="-20598"/>
                      <a:pt x="346075" y="13798"/>
                    </a:cubicBezTo>
                    <a:cubicBezTo>
                      <a:pt x="437621" y="48194"/>
                      <a:pt x="515938" y="203769"/>
                      <a:pt x="549275" y="226523"/>
                    </a:cubicBezTo>
                    <a:cubicBezTo>
                      <a:pt x="582613" y="249277"/>
                      <a:pt x="527050" y="132861"/>
                      <a:pt x="546100" y="150323"/>
                    </a:cubicBezTo>
                    <a:cubicBezTo>
                      <a:pt x="565150" y="167785"/>
                      <a:pt x="663575" y="331298"/>
                      <a:pt x="663575" y="331298"/>
                    </a:cubicBezTo>
                    <a:cubicBezTo>
                      <a:pt x="693208" y="376806"/>
                      <a:pt x="695325" y="400090"/>
                      <a:pt x="723900" y="423373"/>
                    </a:cubicBezTo>
                    <a:cubicBezTo>
                      <a:pt x="752475" y="446656"/>
                      <a:pt x="812800" y="485286"/>
                      <a:pt x="835025" y="470998"/>
                    </a:cubicBezTo>
                    <a:cubicBezTo>
                      <a:pt x="857250" y="456710"/>
                      <a:pt x="865717" y="351406"/>
                      <a:pt x="857250" y="337648"/>
                    </a:cubicBezTo>
                    <a:cubicBezTo>
                      <a:pt x="848783" y="323890"/>
                      <a:pt x="819150" y="400090"/>
                      <a:pt x="784225" y="388448"/>
                    </a:cubicBezTo>
                    <a:cubicBezTo>
                      <a:pt x="749300" y="376806"/>
                      <a:pt x="702204" y="323890"/>
                      <a:pt x="647700" y="267798"/>
                    </a:cubicBezTo>
                    <a:cubicBezTo>
                      <a:pt x="593196" y="211706"/>
                      <a:pt x="506412" y="93173"/>
                      <a:pt x="457200" y="51898"/>
                    </a:cubicBezTo>
                    <a:cubicBezTo>
                      <a:pt x="407988" y="10623"/>
                      <a:pt x="404283" y="23852"/>
                      <a:pt x="352425" y="20148"/>
                    </a:cubicBezTo>
                    <a:cubicBezTo>
                      <a:pt x="300567" y="16444"/>
                      <a:pt x="166158" y="30731"/>
                      <a:pt x="146050" y="29673"/>
                    </a:cubicBezTo>
                    <a:cubicBezTo>
                      <a:pt x="125942" y="28615"/>
                      <a:pt x="250825" y="13269"/>
                      <a:pt x="231775" y="13798"/>
                    </a:cubicBezTo>
                    <a:lnTo>
                      <a:pt x="0" y="2014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F6E67795-D7D7-B21B-DE38-AF162BCF7A44}"/>
                  </a:ext>
                </a:extLst>
              </p:cNvPr>
              <p:cNvSpPr/>
              <p:nvPr/>
            </p:nvSpPr>
            <p:spPr>
              <a:xfrm>
                <a:off x="6501724" y="5338887"/>
                <a:ext cx="509249" cy="341153"/>
              </a:xfrm>
              <a:custGeom>
                <a:avLst/>
                <a:gdLst>
                  <a:gd name="connsiteX0" fmla="*/ 676 w 509249"/>
                  <a:gd name="connsiteY0" fmla="*/ 1463 h 341153"/>
                  <a:gd name="connsiteX1" fmla="*/ 273726 w 509249"/>
                  <a:gd name="connsiteY1" fmla="*/ 30038 h 341153"/>
                  <a:gd name="connsiteX2" fmla="*/ 400726 w 509249"/>
                  <a:gd name="connsiteY2" fmla="*/ 214188 h 341153"/>
                  <a:gd name="connsiteX3" fmla="*/ 365801 w 509249"/>
                  <a:gd name="connsiteY3" fmla="*/ 122113 h 341153"/>
                  <a:gd name="connsiteX4" fmla="*/ 508676 w 509249"/>
                  <a:gd name="connsiteY4" fmla="*/ 338013 h 341153"/>
                  <a:gd name="connsiteX5" fmla="*/ 410251 w 509249"/>
                  <a:gd name="connsiteY5" fmla="*/ 239588 h 341153"/>
                  <a:gd name="connsiteX6" fmla="*/ 270551 w 509249"/>
                  <a:gd name="connsiteY6" fmla="*/ 90363 h 341153"/>
                  <a:gd name="connsiteX7" fmla="*/ 197526 w 509249"/>
                  <a:gd name="connsiteY7" fmla="*/ 42738 h 341153"/>
                  <a:gd name="connsiteX8" fmla="*/ 676 w 509249"/>
                  <a:gd name="connsiteY8" fmla="*/ 1463 h 341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249" h="341153">
                    <a:moveTo>
                      <a:pt x="676" y="1463"/>
                    </a:moveTo>
                    <a:cubicBezTo>
                      <a:pt x="13376" y="-654"/>
                      <a:pt x="207051" y="-5416"/>
                      <a:pt x="273726" y="30038"/>
                    </a:cubicBezTo>
                    <a:cubicBezTo>
                      <a:pt x="340401" y="65492"/>
                      <a:pt x="385380" y="198842"/>
                      <a:pt x="400726" y="214188"/>
                    </a:cubicBezTo>
                    <a:cubicBezTo>
                      <a:pt x="416072" y="229534"/>
                      <a:pt x="347809" y="101476"/>
                      <a:pt x="365801" y="122113"/>
                    </a:cubicBezTo>
                    <a:cubicBezTo>
                      <a:pt x="383793" y="142751"/>
                      <a:pt x="501268" y="318434"/>
                      <a:pt x="508676" y="338013"/>
                    </a:cubicBezTo>
                    <a:cubicBezTo>
                      <a:pt x="516084" y="357592"/>
                      <a:pt x="449938" y="280863"/>
                      <a:pt x="410251" y="239588"/>
                    </a:cubicBezTo>
                    <a:cubicBezTo>
                      <a:pt x="370564" y="198313"/>
                      <a:pt x="306005" y="123171"/>
                      <a:pt x="270551" y="90363"/>
                    </a:cubicBezTo>
                    <a:cubicBezTo>
                      <a:pt x="235097" y="57555"/>
                      <a:pt x="237213" y="54909"/>
                      <a:pt x="197526" y="42738"/>
                    </a:cubicBezTo>
                    <a:cubicBezTo>
                      <a:pt x="157839" y="30567"/>
                      <a:pt x="-12024" y="3580"/>
                      <a:pt x="676" y="146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D3AFE7B2-D97B-C9F6-5C3F-19661FE1E3B1}"/>
                  </a:ext>
                </a:extLst>
              </p:cNvPr>
              <p:cNvSpPr/>
              <p:nvPr/>
            </p:nvSpPr>
            <p:spPr>
              <a:xfrm>
                <a:off x="6819661" y="5803723"/>
                <a:ext cx="185564" cy="730899"/>
              </a:xfrm>
              <a:custGeom>
                <a:avLst/>
                <a:gdLst>
                  <a:gd name="connsiteX0" fmla="*/ 54214 w 185564"/>
                  <a:gd name="connsiteY0" fmla="*/ 177 h 730899"/>
                  <a:gd name="connsiteX1" fmla="*/ 133589 w 185564"/>
                  <a:gd name="connsiteY1" fmla="*/ 149402 h 730899"/>
                  <a:gd name="connsiteX2" fmla="*/ 111364 w 185564"/>
                  <a:gd name="connsiteY2" fmla="*/ 108127 h 730899"/>
                  <a:gd name="connsiteX3" fmla="*/ 108189 w 185564"/>
                  <a:gd name="connsiteY3" fmla="*/ 162102 h 730899"/>
                  <a:gd name="connsiteX4" fmla="*/ 124064 w 185564"/>
                  <a:gd name="connsiteY4" fmla="*/ 209727 h 730899"/>
                  <a:gd name="connsiteX5" fmla="*/ 130414 w 185564"/>
                  <a:gd name="connsiteY5" fmla="*/ 295452 h 730899"/>
                  <a:gd name="connsiteX6" fmla="*/ 146289 w 185564"/>
                  <a:gd name="connsiteY6" fmla="*/ 251002 h 730899"/>
                  <a:gd name="connsiteX7" fmla="*/ 149464 w 185564"/>
                  <a:gd name="connsiteY7" fmla="*/ 444677 h 730899"/>
                  <a:gd name="connsiteX8" fmla="*/ 139939 w 185564"/>
                  <a:gd name="connsiteY8" fmla="*/ 514527 h 730899"/>
                  <a:gd name="connsiteX9" fmla="*/ 117714 w 185564"/>
                  <a:gd name="connsiteY9" fmla="*/ 584377 h 730899"/>
                  <a:gd name="connsiteX10" fmla="*/ 41514 w 185564"/>
                  <a:gd name="connsiteY10" fmla="*/ 689152 h 730899"/>
                  <a:gd name="connsiteX11" fmla="*/ 239 w 185564"/>
                  <a:gd name="connsiteY11" fmla="*/ 730427 h 730899"/>
                  <a:gd name="connsiteX12" fmla="*/ 31989 w 185564"/>
                  <a:gd name="connsiteY12" fmla="*/ 701852 h 730899"/>
                  <a:gd name="connsiteX13" fmla="*/ 165339 w 185564"/>
                  <a:gd name="connsiteY13" fmla="*/ 571677 h 730899"/>
                  <a:gd name="connsiteX14" fmla="*/ 184389 w 185564"/>
                  <a:gd name="connsiteY14" fmla="*/ 517702 h 730899"/>
                  <a:gd name="connsiteX15" fmla="*/ 158989 w 185564"/>
                  <a:gd name="connsiteY15" fmla="*/ 212902 h 730899"/>
                  <a:gd name="connsiteX16" fmla="*/ 85964 w 185564"/>
                  <a:gd name="connsiteY16" fmla="*/ 120827 h 730899"/>
                  <a:gd name="connsiteX17" fmla="*/ 54214 w 185564"/>
                  <a:gd name="connsiteY17" fmla="*/ 177 h 730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5564" h="730899">
                    <a:moveTo>
                      <a:pt x="54214" y="177"/>
                    </a:moveTo>
                    <a:cubicBezTo>
                      <a:pt x="62152" y="4940"/>
                      <a:pt x="124064" y="131410"/>
                      <a:pt x="133589" y="149402"/>
                    </a:cubicBezTo>
                    <a:cubicBezTo>
                      <a:pt x="143114" y="167394"/>
                      <a:pt x="115597" y="106010"/>
                      <a:pt x="111364" y="108127"/>
                    </a:cubicBezTo>
                    <a:cubicBezTo>
                      <a:pt x="107131" y="110244"/>
                      <a:pt x="106072" y="145169"/>
                      <a:pt x="108189" y="162102"/>
                    </a:cubicBezTo>
                    <a:cubicBezTo>
                      <a:pt x="110306" y="179035"/>
                      <a:pt x="120360" y="187502"/>
                      <a:pt x="124064" y="209727"/>
                    </a:cubicBezTo>
                    <a:cubicBezTo>
                      <a:pt x="127768" y="231952"/>
                      <a:pt x="126710" y="288573"/>
                      <a:pt x="130414" y="295452"/>
                    </a:cubicBezTo>
                    <a:cubicBezTo>
                      <a:pt x="134118" y="302331"/>
                      <a:pt x="143114" y="226131"/>
                      <a:pt x="146289" y="251002"/>
                    </a:cubicBezTo>
                    <a:cubicBezTo>
                      <a:pt x="149464" y="275873"/>
                      <a:pt x="150522" y="400756"/>
                      <a:pt x="149464" y="444677"/>
                    </a:cubicBezTo>
                    <a:cubicBezTo>
                      <a:pt x="148406" y="488598"/>
                      <a:pt x="145231" y="491244"/>
                      <a:pt x="139939" y="514527"/>
                    </a:cubicBezTo>
                    <a:cubicBezTo>
                      <a:pt x="134647" y="537810"/>
                      <a:pt x="134118" y="555273"/>
                      <a:pt x="117714" y="584377"/>
                    </a:cubicBezTo>
                    <a:cubicBezTo>
                      <a:pt x="101310" y="613481"/>
                      <a:pt x="61093" y="664810"/>
                      <a:pt x="41514" y="689152"/>
                    </a:cubicBezTo>
                    <a:cubicBezTo>
                      <a:pt x="21935" y="713494"/>
                      <a:pt x="1827" y="728310"/>
                      <a:pt x="239" y="730427"/>
                    </a:cubicBezTo>
                    <a:cubicBezTo>
                      <a:pt x="-1349" y="732544"/>
                      <a:pt x="4472" y="728310"/>
                      <a:pt x="31989" y="701852"/>
                    </a:cubicBezTo>
                    <a:cubicBezTo>
                      <a:pt x="59506" y="675394"/>
                      <a:pt x="139939" y="602369"/>
                      <a:pt x="165339" y="571677"/>
                    </a:cubicBezTo>
                    <a:cubicBezTo>
                      <a:pt x="190739" y="540985"/>
                      <a:pt x="185447" y="577498"/>
                      <a:pt x="184389" y="517702"/>
                    </a:cubicBezTo>
                    <a:cubicBezTo>
                      <a:pt x="183331" y="457906"/>
                      <a:pt x="175393" y="279048"/>
                      <a:pt x="158989" y="212902"/>
                    </a:cubicBezTo>
                    <a:cubicBezTo>
                      <a:pt x="142585" y="146756"/>
                      <a:pt x="102368" y="153635"/>
                      <a:pt x="85964" y="120827"/>
                    </a:cubicBezTo>
                    <a:cubicBezTo>
                      <a:pt x="69560" y="88019"/>
                      <a:pt x="46276" y="-4586"/>
                      <a:pt x="54214" y="17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563A34E8-F1AB-D16D-D419-F3ACDE884460}"/>
                  </a:ext>
                </a:extLst>
              </p:cNvPr>
              <p:cNvSpPr/>
              <p:nvPr/>
            </p:nvSpPr>
            <p:spPr>
              <a:xfrm>
                <a:off x="5773302" y="5324686"/>
                <a:ext cx="1105218" cy="1194114"/>
              </a:xfrm>
              <a:custGeom>
                <a:avLst/>
                <a:gdLst>
                  <a:gd name="connsiteX0" fmla="*/ 5198 w 1105218"/>
                  <a:gd name="connsiteY0" fmla="*/ 9314 h 1194114"/>
                  <a:gd name="connsiteX1" fmla="*/ 373498 w 1105218"/>
                  <a:gd name="connsiteY1" fmla="*/ 691939 h 1194114"/>
                  <a:gd name="connsiteX2" fmla="*/ 125848 w 1105218"/>
                  <a:gd name="connsiteY2" fmla="*/ 368089 h 1194114"/>
                  <a:gd name="connsiteX3" fmla="*/ 417948 w 1105218"/>
                  <a:gd name="connsiteY3" fmla="*/ 768139 h 1194114"/>
                  <a:gd name="connsiteX4" fmla="*/ 570348 w 1105218"/>
                  <a:gd name="connsiteY4" fmla="*/ 952289 h 1194114"/>
                  <a:gd name="connsiteX5" fmla="*/ 783073 w 1105218"/>
                  <a:gd name="connsiteY5" fmla="*/ 1117389 h 1194114"/>
                  <a:gd name="connsiteX6" fmla="*/ 678298 w 1105218"/>
                  <a:gd name="connsiteY6" fmla="*/ 1069764 h 1194114"/>
                  <a:gd name="connsiteX7" fmla="*/ 897373 w 1105218"/>
                  <a:gd name="connsiteY7" fmla="*/ 1155489 h 1194114"/>
                  <a:gd name="connsiteX8" fmla="*/ 1103748 w 1105218"/>
                  <a:gd name="connsiteY8" fmla="*/ 1180889 h 1194114"/>
                  <a:gd name="connsiteX9" fmla="*/ 957698 w 1105218"/>
                  <a:gd name="connsiteY9" fmla="*/ 1180889 h 1194114"/>
                  <a:gd name="connsiteX10" fmla="*/ 411598 w 1105218"/>
                  <a:gd name="connsiteY10" fmla="*/ 1015789 h 1194114"/>
                  <a:gd name="connsiteX11" fmla="*/ 589398 w 1105218"/>
                  <a:gd name="connsiteY11" fmla="*/ 1038014 h 1194114"/>
                  <a:gd name="connsiteX12" fmla="*/ 322698 w 1105218"/>
                  <a:gd name="connsiteY12" fmla="*/ 730039 h 1194114"/>
                  <a:gd name="connsiteX13" fmla="*/ 167123 w 1105218"/>
                  <a:gd name="connsiteY13" fmla="*/ 380789 h 1194114"/>
                  <a:gd name="connsiteX14" fmla="*/ 46473 w 1105218"/>
                  <a:gd name="connsiteY14" fmla="*/ 193464 h 1194114"/>
                  <a:gd name="connsiteX15" fmla="*/ 148073 w 1105218"/>
                  <a:gd name="connsiteY15" fmla="*/ 288714 h 1194114"/>
                  <a:gd name="connsiteX16" fmla="*/ 5198 w 1105218"/>
                  <a:gd name="connsiteY16" fmla="*/ 9314 h 1194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05218" h="1194114">
                    <a:moveTo>
                      <a:pt x="5198" y="9314"/>
                    </a:moveTo>
                    <a:cubicBezTo>
                      <a:pt x="42769" y="76518"/>
                      <a:pt x="353390" y="632143"/>
                      <a:pt x="373498" y="691939"/>
                    </a:cubicBezTo>
                    <a:cubicBezTo>
                      <a:pt x="393606" y="751735"/>
                      <a:pt x="118440" y="355389"/>
                      <a:pt x="125848" y="368089"/>
                    </a:cubicBezTo>
                    <a:cubicBezTo>
                      <a:pt x="133256" y="380789"/>
                      <a:pt x="343865" y="670772"/>
                      <a:pt x="417948" y="768139"/>
                    </a:cubicBezTo>
                    <a:cubicBezTo>
                      <a:pt x="492031" y="865506"/>
                      <a:pt x="509494" y="894081"/>
                      <a:pt x="570348" y="952289"/>
                    </a:cubicBezTo>
                    <a:cubicBezTo>
                      <a:pt x="631202" y="1010497"/>
                      <a:pt x="765081" y="1097810"/>
                      <a:pt x="783073" y="1117389"/>
                    </a:cubicBezTo>
                    <a:cubicBezTo>
                      <a:pt x="801065" y="1136968"/>
                      <a:pt x="659248" y="1063414"/>
                      <a:pt x="678298" y="1069764"/>
                    </a:cubicBezTo>
                    <a:cubicBezTo>
                      <a:pt x="697348" y="1076114"/>
                      <a:pt x="826465" y="1136968"/>
                      <a:pt x="897373" y="1155489"/>
                    </a:cubicBezTo>
                    <a:cubicBezTo>
                      <a:pt x="968281" y="1174010"/>
                      <a:pt x="1093694" y="1176656"/>
                      <a:pt x="1103748" y="1180889"/>
                    </a:cubicBezTo>
                    <a:cubicBezTo>
                      <a:pt x="1113802" y="1185122"/>
                      <a:pt x="1073056" y="1208406"/>
                      <a:pt x="957698" y="1180889"/>
                    </a:cubicBezTo>
                    <a:cubicBezTo>
                      <a:pt x="842340" y="1153372"/>
                      <a:pt x="472981" y="1039601"/>
                      <a:pt x="411598" y="1015789"/>
                    </a:cubicBezTo>
                    <a:cubicBezTo>
                      <a:pt x="350215" y="991977"/>
                      <a:pt x="604215" y="1085639"/>
                      <a:pt x="589398" y="1038014"/>
                    </a:cubicBezTo>
                    <a:cubicBezTo>
                      <a:pt x="574581" y="990389"/>
                      <a:pt x="393077" y="839577"/>
                      <a:pt x="322698" y="730039"/>
                    </a:cubicBezTo>
                    <a:cubicBezTo>
                      <a:pt x="252319" y="620502"/>
                      <a:pt x="213160" y="470218"/>
                      <a:pt x="167123" y="380789"/>
                    </a:cubicBezTo>
                    <a:cubicBezTo>
                      <a:pt x="121086" y="291360"/>
                      <a:pt x="49648" y="208810"/>
                      <a:pt x="46473" y="193464"/>
                    </a:cubicBezTo>
                    <a:cubicBezTo>
                      <a:pt x="43298" y="178118"/>
                      <a:pt x="150190" y="317818"/>
                      <a:pt x="148073" y="288714"/>
                    </a:cubicBezTo>
                    <a:cubicBezTo>
                      <a:pt x="145956" y="259610"/>
                      <a:pt x="-32373" y="-57890"/>
                      <a:pt x="5198" y="93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DE3B18DA-E484-7C21-017E-BCE4EF0E5438}"/>
                  </a:ext>
                </a:extLst>
              </p:cNvPr>
              <p:cNvSpPr/>
              <p:nvPr/>
            </p:nvSpPr>
            <p:spPr>
              <a:xfrm>
                <a:off x="5610188" y="4740275"/>
                <a:ext cx="1393977" cy="1624481"/>
              </a:xfrm>
              <a:custGeom>
                <a:avLst/>
                <a:gdLst>
                  <a:gd name="connsiteX0" fmla="*/ 37 w 1393977"/>
                  <a:gd name="connsiteY0" fmla="*/ 22225 h 1624481"/>
                  <a:gd name="connsiteX1" fmla="*/ 177837 w 1393977"/>
                  <a:gd name="connsiteY1" fmla="*/ 19050 h 1624481"/>
                  <a:gd name="connsiteX2" fmla="*/ 263562 w 1393977"/>
                  <a:gd name="connsiteY2" fmla="*/ 107950 h 1624481"/>
                  <a:gd name="connsiteX3" fmla="*/ 276262 w 1393977"/>
                  <a:gd name="connsiteY3" fmla="*/ 73025 h 1624481"/>
                  <a:gd name="connsiteX4" fmla="*/ 368337 w 1393977"/>
                  <a:gd name="connsiteY4" fmla="*/ 276225 h 1624481"/>
                  <a:gd name="connsiteX5" fmla="*/ 488987 w 1393977"/>
                  <a:gd name="connsiteY5" fmla="*/ 695325 h 1624481"/>
                  <a:gd name="connsiteX6" fmla="*/ 482637 w 1393977"/>
                  <a:gd name="connsiteY6" fmla="*/ 590550 h 1624481"/>
                  <a:gd name="connsiteX7" fmla="*/ 593762 w 1393977"/>
                  <a:gd name="connsiteY7" fmla="*/ 965200 h 1624481"/>
                  <a:gd name="connsiteX8" fmla="*/ 714412 w 1393977"/>
                  <a:gd name="connsiteY8" fmla="*/ 1203325 h 1624481"/>
                  <a:gd name="connsiteX9" fmla="*/ 666787 w 1393977"/>
                  <a:gd name="connsiteY9" fmla="*/ 1155700 h 1624481"/>
                  <a:gd name="connsiteX10" fmla="*/ 800137 w 1393977"/>
                  <a:gd name="connsiteY10" fmla="*/ 1384300 h 1624481"/>
                  <a:gd name="connsiteX11" fmla="*/ 971587 w 1393977"/>
                  <a:gd name="connsiteY11" fmla="*/ 1539875 h 1624481"/>
                  <a:gd name="connsiteX12" fmla="*/ 920787 w 1393977"/>
                  <a:gd name="connsiteY12" fmla="*/ 1536700 h 1624481"/>
                  <a:gd name="connsiteX13" fmla="*/ 1095412 w 1393977"/>
                  <a:gd name="connsiteY13" fmla="*/ 1597025 h 1624481"/>
                  <a:gd name="connsiteX14" fmla="*/ 1228762 w 1393977"/>
                  <a:gd name="connsiteY14" fmla="*/ 1600200 h 1624481"/>
                  <a:gd name="connsiteX15" fmla="*/ 1393862 w 1393977"/>
                  <a:gd name="connsiteY15" fmla="*/ 1555750 h 1624481"/>
                  <a:gd name="connsiteX16" fmla="*/ 1250987 w 1393977"/>
                  <a:gd name="connsiteY16" fmla="*/ 1593850 h 1624481"/>
                  <a:gd name="connsiteX17" fmla="*/ 1031912 w 1393977"/>
                  <a:gd name="connsiteY17" fmla="*/ 1612900 h 1624481"/>
                  <a:gd name="connsiteX18" fmla="*/ 765212 w 1393977"/>
                  <a:gd name="connsiteY18" fmla="*/ 1406525 h 1624481"/>
                  <a:gd name="connsiteX19" fmla="*/ 720762 w 1393977"/>
                  <a:gd name="connsiteY19" fmla="*/ 1222375 h 1624481"/>
                  <a:gd name="connsiteX20" fmla="*/ 463587 w 1393977"/>
                  <a:gd name="connsiteY20" fmla="*/ 495300 h 1624481"/>
                  <a:gd name="connsiteX21" fmla="*/ 301662 w 1393977"/>
                  <a:gd name="connsiteY21" fmla="*/ 79375 h 1624481"/>
                  <a:gd name="connsiteX22" fmla="*/ 177837 w 1393977"/>
                  <a:gd name="connsiteY22" fmla="*/ 12700 h 1624481"/>
                  <a:gd name="connsiteX23" fmla="*/ 244512 w 1393977"/>
                  <a:gd name="connsiteY23" fmla="*/ 31750 h 1624481"/>
                  <a:gd name="connsiteX24" fmla="*/ 193712 w 1393977"/>
                  <a:gd name="connsiteY24" fmla="*/ 0 h 1624481"/>
                  <a:gd name="connsiteX25" fmla="*/ 37 w 1393977"/>
                  <a:gd name="connsiteY25" fmla="*/ 22225 h 1624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93977" h="1624481">
                    <a:moveTo>
                      <a:pt x="37" y="22225"/>
                    </a:moveTo>
                    <a:cubicBezTo>
                      <a:pt x="-2609" y="25400"/>
                      <a:pt x="133916" y="4763"/>
                      <a:pt x="177837" y="19050"/>
                    </a:cubicBezTo>
                    <a:cubicBezTo>
                      <a:pt x="221758" y="33337"/>
                      <a:pt x="247158" y="98954"/>
                      <a:pt x="263562" y="107950"/>
                    </a:cubicBezTo>
                    <a:cubicBezTo>
                      <a:pt x="279966" y="116946"/>
                      <a:pt x="258800" y="44979"/>
                      <a:pt x="276262" y="73025"/>
                    </a:cubicBezTo>
                    <a:cubicBezTo>
                      <a:pt x="293725" y="101071"/>
                      <a:pt x="332883" y="172508"/>
                      <a:pt x="368337" y="276225"/>
                    </a:cubicBezTo>
                    <a:cubicBezTo>
                      <a:pt x="403791" y="379942"/>
                      <a:pt x="469937" y="642938"/>
                      <a:pt x="488987" y="695325"/>
                    </a:cubicBezTo>
                    <a:cubicBezTo>
                      <a:pt x="508037" y="747713"/>
                      <a:pt x="465175" y="545571"/>
                      <a:pt x="482637" y="590550"/>
                    </a:cubicBezTo>
                    <a:cubicBezTo>
                      <a:pt x="500099" y="635529"/>
                      <a:pt x="555133" y="863071"/>
                      <a:pt x="593762" y="965200"/>
                    </a:cubicBezTo>
                    <a:cubicBezTo>
                      <a:pt x="632391" y="1067329"/>
                      <a:pt x="702241" y="1171575"/>
                      <a:pt x="714412" y="1203325"/>
                    </a:cubicBezTo>
                    <a:cubicBezTo>
                      <a:pt x="726583" y="1235075"/>
                      <a:pt x="652500" y="1125538"/>
                      <a:pt x="666787" y="1155700"/>
                    </a:cubicBezTo>
                    <a:cubicBezTo>
                      <a:pt x="681074" y="1185862"/>
                      <a:pt x="749337" y="1320271"/>
                      <a:pt x="800137" y="1384300"/>
                    </a:cubicBezTo>
                    <a:cubicBezTo>
                      <a:pt x="850937" y="1448329"/>
                      <a:pt x="951479" y="1514475"/>
                      <a:pt x="971587" y="1539875"/>
                    </a:cubicBezTo>
                    <a:cubicBezTo>
                      <a:pt x="991695" y="1565275"/>
                      <a:pt x="900150" y="1527175"/>
                      <a:pt x="920787" y="1536700"/>
                    </a:cubicBezTo>
                    <a:cubicBezTo>
                      <a:pt x="941424" y="1546225"/>
                      <a:pt x="1044083" y="1586442"/>
                      <a:pt x="1095412" y="1597025"/>
                    </a:cubicBezTo>
                    <a:cubicBezTo>
                      <a:pt x="1146741" y="1607608"/>
                      <a:pt x="1179020" y="1607079"/>
                      <a:pt x="1228762" y="1600200"/>
                    </a:cubicBezTo>
                    <a:cubicBezTo>
                      <a:pt x="1278504" y="1593321"/>
                      <a:pt x="1390158" y="1556808"/>
                      <a:pt x="1393862" y="1555750"/>
                    </a:cubicBezTo>
                    <a:cubicBezTo>
                      <a:pt x="1397566" y="1554692"/>
                      <a:pt x="1311312" y="1584325"/>
                      <a:pt x="1250987" y="1593850"/>
                    </a:cubicBezTo>
                    <a:cubicBezTo>
                      <a:pt x="1190662" y="1603375"/>
                      <a:pt x="1112874" y="1644121"/>
                      <a:pt x="1031912" y="1612900"/>
                    </a:cubicBezTo>
                    <a:cubicBezTo>
                      <a:pt x="950950" y="1581679"/>
                      <a:pt x="817070" y="1471613"/>
                      <a:pt x="765212" y="1406525"/>
                    </a:cubicBezTo>
                    <a:cubicBezTo>
                      <a:pt x="713354" y="1341437"/>
                      <a:pt x="771033" y="1374246"/>
                      <a:pt x="720762" y="1222375"/>
                    </a:cubicBezTo>
                    <a:cubicBezTo>
                      <a:pt x="670491" y="1070504"/>
                      <a:pt x="533437" y="685800"/>
                      <a:pt x="463587" y="495300"/>
                    </a:cubicBezTo>
                    <a:cubicBezTo>
                      <a:pt x="393737" y="304800"/>
                      <a:pt x="349287" y="159808"/>
                      <a:pt x="301662" y="79375"/>
                    </a:cubicBezTo>
                    <a:cubicBezTo>
                      <a:pt x="254037" y="-1058"/>
                      <a:pt x="187362" y="20637"/>
                      <a:pt x="177837" y="12700"/>
                    </a:cubicBezTo>
                    <a:cubicBezTo>
                      <a:pt x="168312" y="4763"/>
                      <a:pt x="241866" y="33867"/>
                      <a:pt x="244512" y="31750"/>
                    </a:cubicBezTo>
                    <a:cubicBezTo>
                      <a:pt x="247158" y="29633"/>
                      <a:pt x="231283" y="0"/>
                      <a:pt x="193712" y="0"/>
                    </a:cubicBezTo>
                    <a:cubicBezTo>
                      <a:pt x="156141" y="0"/>
                      <a:pt x="2683" y="19050"/>
                      <a:pt x="37" y="2222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099FBECF-0F13-8845-50BC-8E611C1BB295}"/>
                  </a:ext>
                </a:extLst>
              </p:cNvPr>
              <p:cNvSpPr/>
              <p:nvPr/>
            </p:nvSpPr>
            <p:spPr>
              <a:xfrm>
                <a:off x="6064229" y="5292266"/>
                <a:ext cx="260591" cy="188676"/>
              </a:xfrm>
              <a:custGeom>
                <a:avLst/>
                <a:gdLst>
                  <a:gd name="connsiteX0" fmla="*/ 21 w 260591"/>
                  <a:gd name="connsiteY0" fmla="*/ 459 h 188676"/>
                  <a:gd name="connsiteX1" fmla="*/ 209571 w 260591"/>
                  <a:gd name="connsiteY1" fmla="*/ 25859 h 188676"/>
                  <a:gd name="connsiteX2" fmla="*/ 196871 w 260591"/>
                  <a:gd name="connsiteY2" fmla="*/ 51259 h 188676"/>
                  <a:gd name="connsiteX3" fmla="*/ 88921 w 260591"/>
                  <a:gd name="connsiteY3" fmla="*/ 184609 h 188676"/>
                  <a:gd name="connsiteX4" fmla="*/ 114321 w 260591"/>
                  <a:gd name="connsiteY4" fmla="*/ 143334 h 188676"/>
                  <a:gd name="connsiteX5" fmla="*/ 257196 w 260591"/>
                  <a:gd name="connsiteY5" fmla="*/ 32209 h 188676"/>
                  <a:gd name="connsiteX6" fmla="*/ 196871 w 260591"/>
                  <a:gd name="connsiteY6" fmla="*/ 9984 h 188676"/>
                  <a:gd name="connsiteX7" fmla="*/ 21 w 260591"/>
                  <a:gd name="connsiteY7" fmla="*/ 459 h 188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0591" h="188676">
                    <a:moveTo>
                      <a:pt x="21" y="459"/>
                    </a:moveTo>
                    <a:cubicBezTo>
                      <a:pt x="2138" y="3105"/>
                      <a:pt x="209571" y="25859"/>
                      <a:pt x="209571" y="25859"/>
                    </a:cubicBezTo>
                    <a:cubicBezTo>
                      <a:pt x="242379" y="34326"/>
                      <a:pt x="216979" y="24801"/>
                      <a:pt x="196871" y="51259"/>
                    </a:cubicBezTo>
                    <a:cubicBezTo>
                      <a:pt x="176763" y="77717"/>
                      <a:pt x="102679" y="169263"/>
                      <a:pt x="88921" y="184609"/>
                    </a:cubicBezTo>
                    <a:cubicBezTo>
                      <a:pt x="75163" y="199955"/>
                      <a:pt x="86275" y="168734"/>
                      <a:pt x="114321" y="143334"/>
                    </a:cubicBezTo>
                    <a:cubicBezTo>
                      <a:pt x="142367" y="117934"/>
                      <a:pt x="243438" y="54434"/>
                      <a:pt x="257196" y="32209"/>
                    </a:cubicBezTo>
                    <a:cubicBezTo>
                      <a:pt x="270954" y="9984"/>
                      <a:pt x="241321" y="12630"/>
                      <a:pt x="196871" y="9984"/>
                    </a:cubicBezTo>
                    <a:cubicBezTo>
                      <a:pt x="152421" y="7338"/>
                      <a:pt x="-2096" y="-2187"/>
                      <a:pt x="21" y="45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>
                <a:extLst>
                  <a:ext uri="{FF2B5EF4-FFF2-40B4-BE49-F238E27FC236}">
                    <a16:creationId xmlns:a16="http://schemas.microsoft.com/office/drawing/2014/main" id="{D9456C1B-C49A-1795-62E8-AA686BD7D9F8}"/>
                  </a:ext>
                </a:extLst>
              </p:cNvPr>
              <p:cNvSpPr/>
              <p:nvPr/>
            </p:nvSpPr>
            <p:spPr>
              <a:xfrm>
                <a:off x="6307565" y="5444641"/>
                <a:ext cx="446075" cy="41793"/>
              </a:xfrm>
              <a:custGeom>
                <a:avLst/>
                <a:gdLst>
                  <a:gd name="connsiteX0" fmla="*/ 1160 w 446075"/>
                  <a:gd name="connsiteY0" fmla="*/ 484 h 41793"/>
                  <a:gd name="connsiteX1" fmla="*/ 318660 w 446075"/>
                  <a:gd name="connsiteY1" fmla="*/ 3659 h 41793"/>
                  <a:gd name="connsiteX2" fmla="*/ 445660 w 446075"/>
                  <a:gd name="connsiteY2" fmla="*/ 13184 h 41793"/>
                  <a:gd name="connsiteX3" fmla="*/ 350410 w 446075"/>
                  <a:gd name="connsiteY3" fmla="*/ 6834 h 41793"/>
                  <a:gd name="connsiteX4" fmla="*/ 118635 w 446075"/>
                  <a:gd name="connsiteY4" fmla="*/ 41759 h 41793"/>
                  <a:gd name="connsiteX5" fmla="*/ 207535 w 446075"/>
                  <a:gd name="connsiteY5" fmla="*/ 13184 h 41793"/>
                  <a:gd name="connsiteX6" fmla="*/ 1160 w 446075"/>
                  <a:gd name="connsiteY6" fmla="*/ 484 h 41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075" h="41793">
                    <a:moveTo>
                      <a:pt x="1160" y="484"/>
                    </a:moveTo>
                    <a:cubicBezTo>
                      <a:pt x="19681" y="-1103"/>
                      <a:pt x="244577" y="1542"/>
                      <a:pt x="318660" y="3659"/>
                    </a:cubicBezTo>
                    <a:cubicBezTo>
                      <a:pt x="392743" y="5776"/>
                      <a:pt x="440368" y="12655"/>
                      <a:pt x="445660" y="13184"/>
                    </a:cubicBezTo>
                    <a:cubicBezTo>
                      <a:pt x="450952" y="13713"/>
                      <a:pt x="404914" y="2072"/>
                      <a:pt x="350410" y="6834"/>
                    </a:cubicBezTo>
                    <a:cubicBezTo>
                      <a:pt x="295906" y="11596"/>
                      <a:pt x="142447" y="40701"/>
                      <a:pt x="118635" y="41759"/>
                    </a:cubicBezTo>
                    <a:cubicBezTo>
                      <a:pt x="94823" y="42817"/>
                      <a:pt x="223410" y="19005"/>
                      <a:pt x="207535" y="13184"/>
                    </a:cubicBezTo>
                    <a:cubicBezTo>
                      <a:pt x="191660" y="7363"/>
                      <a:pt x="-17361" y="2071"/>
                      <a:pt x="1160" y="4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>
                <a:extLst>
                  <a:ext uri="{FF2B5EF4-FFF2-40B4-BE49-F238E27FC236}">
                    <a16:creationId xmlns:a16="http://schemas.microsoft.com/office/drawing/2014/main" id="{8A524B3D-CE72-3BF0-57E1-1A9EA30CE6B7}"/>
                  </a:ext>
                </a:extLst>
              </p:cNvPr>
              <p:cNvSpPr/>
              <p:nvPr/>
            </p:nvSpPr>
            <p:spPr>
              <a:xfrm>
                <a:off x="6448422" y="5505077"/>
                <a:ext cx="403925" cy="92455"/>
              </a:xfrm>
              <a:custGeom>
                <a:avLst/>
                <a:gdLst>
                  <a:gd name="connsiteX0" fmla="*/ 3 w 403925"/>
                  <a:gd name="connsiteY0" fmla="*/ 41648 h 92455"/>
                  <a:gd name="connsiteX1" fmla="*/ 314328 w 403925"/>
                  <a:gd name="connsiteY1" fmla="*/ 47998 h 92455"/>
                  <a:gd name="connsiteX2" fmla="*/ 403228 w 403925"/>
                  <a:gd name="connsiteY2" fmla="*/ 92448 h 92455"/>
                  <a:gd name="connsiteX3" fmla="*/ 352428 w 403925"/>
                  <a:gd name="connsiteY3" fmla="*/ 51173 h 92455"/>
                  <a:gd name="connsiteX4" fmla="*/ 292103 w 403925"/>
                  <a:gd name="connsiteY4" fmla="*/ 373 h 92455"/>
                  <a:gd name="connsiteX5" fmla="*/ 307978 w 403925"/>
                  <a:gd name="connsiteY5" fmla="*/ 28948 h 92455"/>
                  <a:gd name="connsiteX6" fmla="*/ 3 w 403925"/>
                  <a:gd name="connsiteY6" fmla="*/ 41648 h 92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3925" h="92455">
                    <a:moveTo>
                      <a:pt x="3" y="41648"/>
                    </a:moveTo>
                    <a:cubicBezTo>
                      <a:pt x="1061" y="44823"/>
                      <a:pt x="247124" y="39531"/>
                      <a:pt x="314328" y="47998"/>
                    </a:cubicBezTo>
                    <a:cubicBezTo>
                      <a:pt x="381532" y="56465"/>
                      <a:pt x="396878" y="91919"/>
                      <a:pt x="403228" y="92448"/>
                    </a:cubicBezTo>
                    <a:cubicBezTo>
                      <a:pt x="409578" y="92977"/>
                      <a:pt x="370949" y="66519"/>
                      <a:pt x="352428" y="51173"/>
                    </a:cubicBezTo>
                    <a:cubicBezTo>
                      <a:pt x="333907" y="35827"/>
                      <a:pt x="299511" y="4077"/>
                      <a:pt x="292103" y="373"/>
                    </a:cubicBezTo>
                    <a:cubicBezTo>
                      <a:pt x="284695" y="-3331"/>
                      <a:pt x="351370" y="21540"/>
                      <a:pt x="307978" y="28948"/>
                    </a:cubicBezTo>
                    <a:cubicBezTo>
                      <a:pt x="264586" y="36356"/>
                      <a:pt x="-1055" y="38473"/>
                      <a:pt x="3" y="4164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>
                <a:extLst>
                  <a:ext uri="{FF2B5EF4-FFF2-40B4-BE49-F238E27FC236}">
                    <a16:creationId xmlns:a16="http://schemas.microsoft.com/office/drawing/2014/main" id="{FFD67934-606A-39D0-221F-1AD8F99FE5E0}"/>
                  </a:ext>
                </a:extLst>
              </p:cNvPr>
              <p:cNvSpPr/>
              <p:nvPr/>
            </p:nvSpPr>
            <p:spPr>
              <a:xfrm>
                <a:off x="6121252" y="5479160"/>
                <a:ext cx="273217" cy="308865"/>
              </a:xfrm>
              <a:custGeom>
                <a:avLst/>
                <a:gdLst>
                  <a:gd name="connsiteX0" fmla="*/ 148 w 273217"/>
                  <a:gd name="connsiteY0" fmla="*/ 80265 h 308865"/>
                  <a:gd name="connsiteX1" fmla="*/ 222398 w 273217"/>
                  <a:gd name="connsiteY1" fmla="*/ 61215 h 308865"/>
                  <a:gd name="connsiteX2" fmla="*/ 190648 w 273217"/>
                  <a:gd name="connsiteY2" fmla="*/ 99315 h 308865"/>
                  <a:gd name="connsiteX3" fmla="*/ 152548 w 273217"/>
                  <a:gd name="connsiteY3" fmla="*/ 248540 h 308865"/>
                  <a:gd name="connsiteX4" fmla="*/ 155723 w 273217"/>
                  <a:gd name="connsiteY4" fmla="*/ 308865 h 308865"/>
                  <a:gd name="connsiteX5" fmla="*/ 171598 w 273217"/>
                  <a:gd name="connsiteY5" fmla="*/ 248540 h 308865"/>
                  <a:gd name="connsiteX6" fmla="*/ 273198 w 273217"/>
                  <a:gd name="connsiteY6" fmla="*/ 51690 h 308865"/>
                  <a:gd name="connsiteX7" fmla="*/ 181123 w 273217"/>
                  <a:gd name="connsiteY7" fmla="*/ 890 h 308865"/>
                  <a:gd name="connsiteX8" fmla="*/ 187473 w 273217"/>
                  <a:gd name="connsiteY8" fmla="*/ 23115 h 308865"/>
                  <a:gd name="connsiteX9" fmla="*/ 148 w 273217"/>
                  <a:gd name="connsiteY9" fmla="*/ 80265 h 30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3217" h="308865">
                    <a:moveTo>
                      <a:pt x="148" y="80265"/>
                    </a:moveTo>
                    <a:cubicBezTo>
                      <a:pt x="5969" y="86615"/>
                      <a:pt x="190648" y="58040"/>
                      <a:pt x="222398" y="61215"/>
                    </a:cubicBezTo>
                    <a:cubicBezTo>
                      <a:pt x="254148" y="64390"/>
                      <a:pt x="202290" y="68094"/>
                      <a:pt x="190648" y="99315"/>
                    </a:cubicBezTo>
                    <a:cubicBezTo>
                      <a:pt x="179006" y="130536"/>
                      <a:pt x="158369" y="213615"/>
                      <a:pt x="152548" y="248540"/>
                    </a:cubicBezTo>
                    <a:cubicBezTo>
                      <a:pt x="146727" y="283465"/>
                      <a:pt x="152548" y="308865"/>
                      <a:pt x="155723" y="308865"/>
                    </a:cubicBezTo>
                    <a:cubicBezTo>
                      <a:pt x="158898" y="308865"/>
                      <a:pt x="152019" y="291403"/>
                      <a:pt x="171598" y="248540"/>
                    </a:cubicBezTo>
                    <a:cubicBezTo>
                      <a:pt x="191177" y="205678"/>
                      <a:pt x="271611" y="92965"/>
                      <a:pt x="273198" y="51690"/>
                    </a:cubicBezTo>
                    <a:cubicBezTo>
                      <a:pt x="274785" y="10415"/>
                      <a:pt x="181123" y="890"/>
                      <a:pt x="181123" y="890"/>
                    </a:cubicBezTo>
                    <a:cubicBezTo>
                      <a:pt x="166835" y="-3873"/>
                      <a:pt x="213402" y="11473"/>
                      <a:pt x="187473" y="23115"/>
                    </a:cubicBezTo>
                    <a:cubicBezTo>
                      <a:pt x="161544" y="34757"/>
                      <a:pt x="-5673" y="73915"/>
                      <a:pt x="148" y="8026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>
                <a:extLst>
                  <a:ext uri="{FF2B5EF4-FFF2-40B4-BE49-F238E27FC236}">
                    <a16:creationId xmlns:a16="http://schemas.microsoft.com/office/drawing/2014/main" id="{DE22B2FA-ABD0-ACBC-5910-B0AE54A95E88}"/>
                  </a:ext>
                </a:extLst>
              </p:cNvPr>
              <p:cNvSpPr/>
              <p:nvPr/>
            </p:nvSpPr>
            <p:spPr>
              <a:xfrm>
                <a:off x="6267036" y="5800718"/>
                <a:ext cx="200993" cy="179675"/>
              </a:xfrm>
              <a:custGeom>
                <a:avLst/>
                <a:gdLst>
                  <a:gd name="connsiteX0" fmla="*/ 414 w 200993"/>
                  <a:gd name="connsiteY0" fmla="*/ 19057 h 179675"/>
                  <a:gd name="connsiteX1" fmla="*/ 197264 w 200993"/>
                  <a:gd name="connsiteY1" fmla="*/ 19057 h 179675"/>
                  <a:gd name="connsiteX2" fmla="*/ 127414 w 200993"/>
                  <a:gd name="connsiteY2" fmla="*/ 28582 h 179675"/>
                  <a:gd name="connsiteX3" fmla="*/ 102014 w 200993"/>
                  <a:gd name="connsiteY3" fmla="*/ 73032 h 179675"/>
                  <a:gd name="connsiteX4" fmla="*/ 67089 w 200993"/>
                  <a:gd name="connsiteY4" fmla="*/ 177807 h 179675"/>
                  <a:gd name="connsiteX5" fmla="*/ 79789 w 200993"/>
                  <a:gd name="connsiteY5" fmla="*/ 130182 h 179675"/>
                  <a:gd name="connsiteX6" fmla="*/ 143289 w 200993"/>
                  <a:gd name="connsiteY6" fmla="*/ 6357 h 179675"/>
                  <a:gd name="connsiteX7" fmla="*/ 414 w 200993"/>
                  <a:gd name="connsiteY7" fmla="*/ 19057 h 17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993" h="179675">
                    <a:moveTo>
                      <a:pt x="414" y="19057"/>
                    </a:moveTo>
                    <a:cubicBezTo>
                      <a:pt x="9410" y="21174"/>
                      <a:pt x="176097" y="17470"/>
                      <a:pt x="197264" y="19057"/>
                    </a:cubicBezTo>
                    <a:cubicBezTo>
                      <a:pt x="218431" y="20644"/>
                      <a:pt x="143289" y="19586"/>
                      <a:pt x="127414" y="28582"/>
                    </a:cubicBezTo>
                    <a:cubicBezTo>
                      <a:pt x="111539" y="37578"/>
                      <a:pt x="112068" y="48161"/>
                      <a:pt x="102014" y="73032"/>
                    </a:cubicBezTo>
                    <a:cubicBezTo>
                      <a:pt x="91960" y="97903"/>
                      <a:pt x="70793" y="168282"/>
                      <a:pt x="67089" y="177807"/>
                    </a:cubicBezTo>
                    <a:cubicBezTo>
                      <a:pt x="63385" y="187332"/>
                      <a:pt x="67089" y="158757"/>
                      <a:pt x="79789" y="130182"/>
                    </a:cubicBezTo>
                    <a:cubicBezTo>
                      <a:pt x="92489" y="101607"/>
                      <a:pt x="154931" y="25407"/>
                      <a:pt x="143289" y="6357"/>
                    </a:cubicBezTo>
                    <a:cubicBezTo>
                      <a:pt x="131647" y="-12693"/>
                      <a:pt x="-8582" y="16940"/>
                      <a:pt x="414" y="1905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>
                <a:extLst>
                  <a:ext uri="{FF2B5EF4-FFF2-40B4-BE49-F238E27FC236}">
                    <a16:creationId xmlns:a16="http://schemas.microsoft.com/office/drawing/2014/main" id="{65A034BD-D735-E9DA-138D-D9C35B75BFFA}"/>
                  </a:ext>
                </a:extLst>
              </p:cNvPr>
              <p:cNvSpPr/>
              <p:nvPr/>
            </p:nvSpPr>
            <p:spPr>
              <a:xfrm>
                <a:off x="6365784" y="5976881"/>
                <a:ext cx="148979" cy="193266"/>
              </a:xfrm>
              <a:custGeom>
                <a:avLst/>
                <a:gdLst>
                  <a:gd name="connsiteX0" fmla="*/ 91 w 148979"/>
                  <a:gd name="connsiteY0" fmla="*/ 52444 h 193266"/>
                  <a:gd name="connsiteX1" fmla="*/ 123916 w 148979"/>
                  <a:gd name="connsiteY1" fmla="*/ 23869 h 193266"/>
                  <a:gd name="connsiteX2" fmla="*/ 108041 w 148979"/>
                  <a:gd name="connsiteY2" fmla="*/ 68319 h 193266"/>
                  <a:gd name="connsiteX3" fmla="*/ 76291 w 148979"/>
                  <a:gd name="connsiteY3" fmla="*/ 192144 h 193266"/>
                  <a:gd name="connsiteX4" fmla="*/ 98516 w 148979"/>
                  <a:gd name="connsiteY4" fmla="*/ 122294 h 193266"/>
                  <a:gd name="connsiteX5" fmla="*/ 146141 w 148979"/>
                  <a:gd name="connsiteY5" fmla="*/ 1644 h 193266"/>
                  <a:gd name="connsiteX6" fmla="*/ 91 w 148979"/>
                  <a:gd name="connsiteY6" fmla="*/ 52444 h 193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8979" h="193266">
                    <a:moveTo>
                      <a:pt x="91" y="52444"/>
                    </a:moveTo>
                    <a:cubicBezTo>
                      <a:pt x="-3613" y="56148"/>
                      <a:pt x="105924" y="21223"/>
                      <a:pt x="123916" y="23869"/>
                    </a:cubicBezTo>
                    <a:cubicBezTo>
                      <a:pt x="141908" y="26515"/>
                      <a:pt x="115979" y="40273"/>
                      <a:pt x="108041" y="68319"/>
                    </a:cubicBezTo>
                    <a:cubicBezTo>
                      <a:pt x="100104" y="96365"/>
                      <a:pt x="77878" y="183148"/>
                      <a:pt x="76291" y="192144"/>
                    </a:cubicBezTo>
                    <a:cubicBezTo>
                      <a:pt x="74704" y="201140"/>
                      <a:pt x="86874" y="154044"/>
                      <a:pt x="98516" y="122294"/>
                    </a:cubicBezTo>
                    <a:cubicBezTo>
                      <a:pt x="110158" y="90544"/>
                      <a:pt x="161487" y="13815"/>
                      <a:pt x="146141" y="1644"/>
                    </a:cubicBezTo>
                    <a:cubicBezTo>
                      <a:pt x="130795" y="-10527"/>
                      <a:pt x="3795" y="48740"/>
                      <a:pt x="91" y="5244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 46">
                <a:extLst>
                  <a:ext uri="{FF2B5EF4-FFF2-40B4-BE49-F238E27FC236}">
                    <a16:creationId xmlns:a16="http://schemas.microsoft.com/office/drawing/2014/main" id="{8ED57D61-6FFD-C8E0-2984-0732D1A89BD0}"/>
                  </a:ext>
                </a:extLst>
              </p:cNvPr>
              <p:cNvSpPr/>
              <p:nvPr/>
            </p:nvSpPr>
            <p:spPr>
              <a:xfrm>
                <a:off x="6502248" y="6165124"/>
                <a:ext cx="158816" cy="147732"/>
              </a:xfrm>
              <a:custGeom>
                <a:avLst/>
                <a:gdLst>
                  <a:gd name="connsiteX0" fmla="*/ 152 w 158816"/>
                  <a:gd name="connsiteY0" fmla="*/ 64226 h 147732"/>
                  <a:gd name="connsiteX1" fmla="*/ 123977 w 158816"/>
                  <a:gd name="connsiteY1" fmla="*/ 22951 h 147732"/>
                  <a:gd name="connsiteX2" fmla="*/ 123977 w 158816"/>
                  <a:gd name="connsiteY2" fmla="*/ 64226 h 147732"/>
                  <a:gd name="connsiteX3" fmla="*/ 133502 w 158816"/>
                  <a:gd name="connsiteY3" fmla="*/ 146776 h 147732"/>
                  <a:gd name="connsiteX4" fmla="*/ 136677 w 158816"/>
                  <a:gd name="connsiteY4" fmla="*/ 102326 h 147732"/>
                  <a:gd name="connsiteX5" fmla="*/ 152552 w 158816"/>
                  <a:gd name="connsiteY5" fmla="*/ 726 h 147732"/>
                  <a:gd name="connsiteX6" fmla="*/ 152 w 158816"/>
                  <a:gd name="connsiteY6" fmla="*/ 64226 h 147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8816" h="147732">
                    <a:moveTo>
                      <a:pt x="152" y="64226"/>
                    </a:moveTo>
                    <a:cubicBezTo>
                      <a:pt x="-4610" y="67930"/>
                      <a:pt x="103340" y="22951"/>
                      <a:pt x="123977" y="22951"/>
                    </a:cubicBezTo>
                    <a:cubicBezTo>
                      <a:pt x="144614" y="22951"/>
                      <a:pt x="122390" y="43589"/>
                      <a:pt x="123977" y="64226"/>
                    </a:cubicBezTo>
                    <a:cubicBezTo>
                      <a:pt x="125564" y="84863"/>
                      <a:pt x="131385" y="140426"/>
                      <a:pt x="133502" y="146776"/>
                    </a:cubicBezTo>
                    <a:cubicBezTo>
                      <a:pt x="135619" y="153126"/>
                      <a:pt x="133502" y="126668"/>
                      <a:pt x="136677" y="102326"/>
                    </a:cubicBezTo>
                    <a:cubicBezTo>
                      <a:pt x="139852" y="77984"/>
                      <a:pt x="172131" y="9193"/>
                      <a:pt x="152552" y="726"/>
                    </a:cubicBezTo>
                    <a:cubicBezTo>
                      <a:pt x="132973" y="-7741"/>
                      <a:pt x="4914" y="60522"/>
                      <a:pt x="152" y="642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 47">
                <a:extLst>
                  <a:ext uri="{FF2B5EF4-FFF2-40B4-BE49-F238E27FC236}">
                    <a16:creationId xmlns:a16="http://schemas.microsoft.com/office/drawing/2014/main" id="{41174799-9D64-DC9B-48E8-B0B20200BBC7}"/>
                  </a:ext>
                </a:extLst>
              </p:cNvPr>
              <p:cNvSpPr/>
              <p:nvPr/>
            </p:nvSpPr>
            <p:spPr>
              <a:xfrm>
                <a:off x="6559292" y="6165628"/>
                <a:ext cx="76710" cy="144413"/>
              </a:xfrm>
              <a:custGeom>
                <a:avLst/>
                <a:gdLst>
                  <a:gd name="connsiteX0" fmla="*/ 76458 w 76710"/>
                  <a:gd name="connsiteY0" fmla="*/ 222 h 144413"/>
                  <a:gd name="connsiteX1" fmla="*/ 25658 w 76710"/>
                  <a:gd name="connsiteY1" fmla="*/ 63722 h 144413"/>
                  <a:gd name="connsiteX2" fmla="*/ 47883 w 76710"/>
                  <a:gd name="connsiteY2" fmla="*/ 143097 h 144413"/>
                  <a:gd name="connsiteX3" fmla="*/ 32008 w 76710"/>
                  <a:gd name="connsiteY3" fmla="*/ 111347 h 144413"/>
                  <a:gd name="connsiteX4" fmla="*/ 258 w 76710"/>
                  <a:gd name="connsiteY4" fmla="*/ 85947 h 144413"/>
                  <a:gd name="connsiteX5" fmla="*/ 76458 w 76710"/>
                  <a:gd name="connsiteY5" fmla="*/ 222 h 144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6710" h="144413">
                    <a:moveTo>
                      <a:pt x="76458" y="222"/>
                    </a:moveTo>
                    <a:cubicBezTo>
                      <a:pt x="80691" y="-3482"/>
                      <a:pt x="30420" y="39910"/>
                      <a:pt x="25658" y="63722"/>
                    </a:cubicBezTo>
                    <a:cubicBezTo>
                      <a:pt x="20896" y="87534"/>
                      <a:pt x="46825" y="135160"/>
                      <a:pt x="47883" y="143097"/>
                    </a:cubicBezTo>
                    <a:cubicBezTo>
                      <a:pt x="48941" y="151034"/>
                      <a:pt x="39945" y="120872"/>
                      <a:pt x="32008" y="111347"/>
                    </a:cubicBezTo>
                    <a:cubicBezTo>
                      <a:pt x="24071" y="101822"/>
                      <a:pt x="-2917" y="102351"/>
                      <a:pt x="258" y="85947"/>
                    </a:cubicBezTo>
                    <a:cubicBezTo>
                      <a:pt x="3433" y="69543"/>
                      <a:pt x="72225" y="3926"/>
                      <a:pt x="76458" y="22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 48">
                <a:extLst>
                  <a:ext uri="{FF2B5EF4-FFF2-40B4-BE49-F238E27FC236}">
                    <a16:creationId xmlns:a16="http://schemas.microsoft.com/office/drawing/2014/main" id="{3A4812C7-D0A6-2F9F-5924-1CF25A1B1ED7}"/>
                  </a:ext>
                </a:extLst>
              </p:cNvPr>
              <p:cNvSpPr/>
              <p:nvPr/>
            </p:nvSpPr>
            <p:spPr>
              <a:xfrm>
                <a:off x="6724621" y="6175797"/>
                <a:ext cx="184205" cy="165773"/>
              </a:xfrm>
              <a:custGeom>
                <a:avLst/>
                <a:gdLst>
                  <a:gd name="connsiteX0" fmla="*/ 29 w 184205"/>
                  <a:gd name="connsiteY0" fmla="*/ 164678 h 165773"/>
                  <a:gd name="connsiteX1" fmla="*/ 79404 w 184205"/>
                  <a:gd name="connsiteY1" fmla="*/ 94828 h 165773"/>
                  <a:gd name="connsiteX2" fmla="*/ 101629 w 184205"/>
                  <a:gd name="connsiteY2" fmla="*/ 18628 h 165773"/>
                  <a:gd name="connsiteX3" fmla="*/ 104804 w 184205"/>
                  <a:gd name="connsiteY3" fmla="*/ 40853 h 165773"/>
                  <a:gd name="connsiteX4" fmla="*/ 177829 w 184205"/>
                  <a:gd name="connsiteY4" fmla="*/ 148803 h 165773"/>
                  <a:gd name="connsiteX5" fmla="*/ 171479 w 184205"/>
                  <a:gd name="connsiteY5" fmla="*/ 101178 h 165773"/>
                  <a:gd name="connsiteX6" fmla="*/ 98454 w 184205"/>
                  <a:gd name="connsiteY6" fmla="*/ 2753 h 165773"/>
                  <a:gd name="connsiteX7" fmla="*/ 88929 w 184205"/>
                  <a:gd name="connsiteY7" fmla="*/ 37678 h 165773"/>
                  <a:gd name="connsiteX8" fmla="*/ 29 w 184205"/>
                  <a:gd name="connsiteY8" fmla="*/ 164678 h 165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205" h="165773">
                    <a:moveTo>
                      <a:pt x="29" y="164678"/>
                    </a:moveTo>
                    <a:cubicBezTo>
                      <a:pt x="-1559" y="174203"/>
                      <a:pt x="62471" y="119170"/>
                      <a:pt x="79404" y="94828"/>
                    </a:cubicBezTo>
                    <a:cubicBezTo>
                      <a:pt x="96337" y="70486"/>
                      <a:pt x="101629" y="18628"/>
                      <a:pt x="101629" y="18628"/>
                    </a:cubicBezTo>
                    <a:cubicBezTo>
                      <a:pt x="105862" y="9632"/>
                      <a:pt x="92104" y="19157"/>
                      <a:pt x="104804" y="40853"/>
                    </a:cubicBezTo>
                    <a:cubicBezTo>
                      <a:pt x="117504" y="62549"/>
                      <a:pt x="166717" y="138749"/>
                      <a:pt x="177829" y="148803"/>
                    </a:cubicBezTo>
                    <a:cubicBezTo>
                      <a:pt x="188941" y="158857"/>
                      <a:pt x="184708" y="125520"/>
                      <a:pt x="171479" y="101178"/>
                    </a:cubicBezTo>
                    <a:cubicBezTo>
                      <a:pt x="158250" y="76836"/>
                      <a:pt x="112212" y="13336"/>
                      <a:pt x="98454" y="2753"/>
                    </a:cubicBezTo>
                    <a:cubicBezTo>
                      <a:pt x="84696" y="-7830"/>
                      <a:pt x="103216" y="13866"/>
                      <a:pt x="88929" y="37678"/>
                    </a:cubicBezTo>
                    <a:cubicBezTo>
                      <a:pt x="74642" y="61490"/>
                      <a:pt x="1617" y="155153"/>
                      <a:pt x="29" y="16467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 49">
                <a:extLst>
                  <a:ext uri="{FF2B5EF4-FFF2-40B4-BE49-F238E27FC236}">
                    <a16:creationId xmlns:a16="http://schemas.microsoft.com/office/drawing/2014/main" id="{2C799F76-12E0-34FE-C4FF-B530EF1EB914}"/>
                  </a:ext>
                </a:extLst>
              </p:cNvPr>
              <p:cNvSpPr/>
              <p:nvPr/>
            </p:nvSpPr>
            <p:spPr>
              <a:xfrm>
                <a:off x="6867139" y="6117755"/>
                <a:ext cx="99993" cy="247681"/>
              </a:xfrm>
              <a:custGeom>
                <a:avLst/>
                <a:gdLst>
                  <a:gd name="connsiteX0" fmla="*/ 386 w 99993"/>
                  <a:gd name="connsiteY0" fmla="*/ 25870 h 247681"/>
                  <a:gd name="connsiteX1" fmla="*/ 35311 w 99993"/>
                  <a:gd name="connsiteY1" fmla="*/ 98895 h 247681"/>
                  <a:gd name="connsiteX2" fmla="*/ 44836 w 99993"/>
                  <a:gd name="connsiteY2" fmla="*/ 244945 h 247681"/>
                  <a:gd name="connsiteX3" fmla="*/ 79761 w 99993"/>
                  <a:gd name="connsiteY3" fmla="*/ 181445 h 247681"/>
                  <a:gd name="connsiteX4" fmla="*/ 98811 w 99993"/>
                  <a:gd name="connsiteY4" fmla="*/ 25870 h 247681"/>
                  <a:gd name="connsiteX5" fmla="*/ 95636 w 99993"/>
                  <a:gd name="connsiteY5" fmla="*/ 3645 h 247681"/>
                  <a:gd name="connsiteX6" fmla="*/ 76586 w 99993"/>
                  <a:gd name="connsiteY6" fmla="*/ 63970 h 247681"/>
                  <a:gd name="connsiteX7" fmla="*/ 60711 w 99993"/>
                  <a:gd name="connsiteY7" fmla="*/ 190970 h 247681"/>
                  <a:gd name="connsiteX8" fmla="*/ 386 w 99993"/>
                  <a:gd name="connsiteY8" fmla="*/ 25870 h 247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993" h="247681">
                    <a:moveTo>
                      <a:pt x="386" y="25870"/>
                    </a:moveTo>
                    <a:cubicBezTo>
                      <a:pt x="-3847" y="10524"/>
                      <a:pt x="27903" y="62383"/>
                      <a:pt x="35311" y="98895"/>
                    </a:cubicBezTo>
                    <a:cubicBezTo>
                      <a:pt x="42719" y="135407"/>
                      <a:pt x="37428" y="231187"/>
                      <a:pt x="44836" y="244945"/>
                    </a:cubicBezTo>
                    <a:cubicBezTo>
                      <a:pt x="52244" y="258703"/>
                      <a:pt x="70765" y="217957"/>
                      <a:pt x="79761" y="181445"/>
                    </a:cubicBezTo>
                    <a:cubicBezTo>
                      <a:pt x="88757" y="144933"/>
                      <a:pt x="96165" y="55503"/>
                      <a:pt x="98811" y="25870"/>
                    </a:cubicBezTo>
                    <a:cubicBezTo>
                      <a:pt x="101457" y="-3763"/>
                      <a:pt x="99340" y="-2705"/>
                      <a:pt x="95636" y="3645"/>
                    </a:cubicBezTo>
                    <a:cubicBezTo>
                      <a:pt x="91932" y="9995"/>
                      <a:pt x="82407" y="32749"/>
                      <a:pt x="76586" y="63970"/>
                    </a:cubicBezTo>
                    <a:cubicBezTo>
                      <a:pt x="70765" y="95191"/>
                      <a:pt x="70765" y="195733"/>
                      <a:pt x="60711" y="190970"/>
                    </a:cubicBezTo>
                    <a:cubicBezTo>
                      <a:pt x="50657" y="186208"/>
                      <a:pt x="4619" y="41216"/>
                      <a:pt x="386" y="2587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>
                <a:extLst>
                  <a:ext uri="{FF2B5EF4-FFF2-40B4-BE49-F238E27FC236}">
                    <a16:creationId xmlns:a16="http://schemas.microsoft.com/office/drawing/2014/main" id="{F335B719-364E-30A2-0760-C592D08C30C9}"/>
                  </a:ext>
                </a:extLst>
              </p:cNvPr>
              <p:cNvSpPr/>
              <p:nvPr/>
            </p:nvSpPr>
            <p:spPr>
              <a:xfrm>
                <a:off x="6711865" y="5676836"/>
                <a:ext cx="266785" cy="435299"/>
              </a:xfrm>
              <a:custGeom>
                <a:avLst/>
                <a:gdLst>
                  <a:gd name="connsiteX0" fmla="*/ 85810 w 266785"/>
                  <a:gd name="connsiteY0" fmla="*/ 64 h 435299"/>
                  <a:gd name="connsiteX1" fmla="*/ 15960 w 266785"/>
                  <a:gd name="connsiteY1" fmla="*/ 104839 h 435299"/>
                  <a:gd name="connsiteX2" fmla="*/ 41360 w 266785"/>
                  <a:gd name="connsiteY2" fmla="*/ 168339 h 435299"/>
                  <a:gd name="connsiteX3" fmla="*/ 130260 w 266785"/>
                  <a:gd name="connsiteY3" fmla="*/ 161989 h 435299"/>
                  <a:gd name="connsiteX4" fmla="*/ 92160 w 266785"/>
                  <a:gd name="connsiteY4" fmla="*/ 212789 h 435299"/>
                  <a:gd name="connsiteX5" fmla="*/ 95335 w 266785"/>
                  <a:gd name="connsiteY5" fmla="*/ 304864 h 435299"/>
                  <a:gd name="connsiteX6" fmla="*/ 177885 w 266785"/>
                  <a:gd name="connsiteY6" fmla="*/ 292164 h 435299"/>
                  <a:gd name="connsiteX7" fmla="*/ 190585 w 266785"/>
                  <a:gd name="connsiteY7" fmla="*/ 298514 h 435299"/>
                  <a:gd name="connsiteX8" fmla="*/ 104860 w 266785"/>
                  <a:gd name="connsiteY8" fmla="*/ 368364 h 435299"/>
                  <a:gd name="connsiteX9" fmla="*/ 168360 w 266785"/>
                  <a:gd name="connsiteY9" fmla="*/ 425514 h 435299"/>
                  <a:gd name="connsiteX10" fmla="*/ 266785 w 266785"/>
                  <a:gd name="connsiteY10" fmla="*/ 400114 h 435299"/>
                  <a:gd name="connsiteX11" fmla="*/ 168360 w 266785"/>
                  <a:gd name="connsiteY11" fmla="*/ 435039 h 435299"/>
                  <a:gd name="connsiteX12" fmla="*/ 133435 w 266785"/>
                  <a:gd name="connsiteY12" fmla="*/ 377889 h 435299"/>
                  <a:gd name="connsiteX13" fmla="*/ 187410 w 266785"/>
                  <a:gd name="connsiteY13" fmla="*/ 298514 h 435299"/>
                  <a:gd name="connsiteX14" fmla="*/ 69935 w 266785"/>
                  <a:gd name="connsiteY14" fmla="*/ 250889 h 435299"/>
                  <a:gd name="connsiteX15" fmla="*/ 95335 w 266785"/>
                  <a:gd name="connsiteY15" fmla="*/ 168339 h 435299"/>
                  <a:gd name="connsiteX16" fmla="*/ 85 w 266785"/>
                  <a:gd name="connsiteY16" fmla="*/ 120714 h 435299"/>
                  <a:gd name="connsiteX17" fmla="*/ 85810 w 266785"/>
                  <a:gd name="connsiteY17" fmla="*/ 64 h 435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66785" h="435299">
                    <a:moveTo>
                      <a:pt x="85810" y="64"/>
                    </a:moveTo>
                    <a:cubicBezTo>
                      <a:pt x="88456" y="-2582"/>
                      <a:pt x="23368" y="76793"/>
                      <a:pt x="15960" y="104839"/>
                    </a:cubicBezTo>
                    <a:cubicBezTo>
                      <a:pt x="8552" y="132885"/>
                      <a:pt x="22310" y="158814"/>
                      <a:pt x="41360" y="168339"/>
                    </a:cubicBezTo>
                    <a:cubicBezTo>
                      <a:pt x="60410" y="177864"/>
                      <a:pt x="121793" y="154581"/>
                      <a:pt x="130260" y="161989"/>
                    </a:cubicBezTo>
                    <a:cubicBezTo>
                      <a:pt x="138727" y="169397"/>
                      <a:pt x="97981" y="188976"/>
                      <a:pt x="92160" y="212789"/>
                    </a:cubicBezTo>
                    <a:cubicBezTo>
                      <a:pt x="86339" y="236602"/>
                      <a:pt x="81047" y="291635"/>
                      <a:pt x="95335" y="304864"/>
                    </a:cubicBezTo>
                    <a:cubicBezTo>
                      <a:pt x="109623" y="318093"/>
                      <a:pt x="177885" y="292164"/>
                      <a:pt x="177885" y="292164"/>
                    </a:cubicBezTo>
                    <a:cubicBezTo>
                      <a:pt x="193760" y="291106"/>
                      <a:pt x="202756" y="285814"/>
                      <a:pt x="190585" y="298514"/>
                    </a:cubicBezTo>
                    <a:cubicBezTo>
                      <a:pt x="178414" y="311214"/>
                      <a:pt x="108564" y="347197"/>
                      <a:pt x="104860" y="368364"/>
                    </a:cubicBezTo>
                    <a:cubicBezTo>
                      <a:pt x="101156" y="389531"/>
                      <a:pt x="141373" y="420222"/>
                      <a:pt x="168360" y="425514"/>
                    </a:cubicBezTo>
                    <a:cubicBezTo>
                      <a:pt x="195348" y="430806"/>
                      <a:pt x="266785" y="398527"/>
                      <a:pt x="266785" y="400114"/>
                    </a:cubicBezTo>
                    <a:cubicBezTo>
                      <a:pt x="266785" y="401701"/>
                      <a:pt x="190585" y="438743"/>
                      <a:pt x="168360" y="435039"/>
                    </a:cubicBezTo>
                    <a:cubicBezTo>
                      <a:pt x="146135" y="431335"/>
                      <a:pt x="130260" y="400643"/>
                      <a:pt x="133435" y="377889"/>
                    </a:cubicBezTo>
                    <a:cubicBezTo>
                      <a:pt x="136610" y="355135"/>
                      <a:pt x="197993" y="319681"/>
                      <a:pt x="187410" y="298514"/>
                    </a:cubicBezTo>
                    <a:cubicBezTo>
                      <a:pt x="176827" y="277347"/>
                      <a:pt x="85281" y="272585"/>
                      <a:pt x="69935" y="250889"/>
                    </a:cubicBezTo>
                    <a:cubicBezTo>
                      <a:pt x="54589" y="229193"/>
                      <a:pt x="106977" y="190035"/>
                      <a:pt x="95335" y="168339"/>
                    </a:cubicBezTo>
                    <a:cubicBezTo>
                      <a:pt x="83693" y="146643"/>
                      <a:pt x="3260" y="145585"/>
                      <a:pt x="85" y="120714"/>
                    </a:cubicBezTo>
                    <a:cubicBezTo>
                      <a:pt x="-3090" y="95843"/>
                      <a:pt x="83164" y="2710"/>
                      <a:pt x="85810" y="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>
                <a:extLst>
                  <a:ext uri="{FF2B5EF4-FFF2-40B4-BE49-F238E27FC236}">
                    <a16:creationId xmlns:a16="http://schemas.microsoft.com/office/drawing/2014/main" id="{F0F302B2-5392-724A-62E0-7406C886FB51}"/>
                  </a:ext>
                </a:extLst>
              </p:cNvPr>
              <p:cNvSpPr/>
              <p:nvPr/>
            </p:nvSpPr>
            <p:spPr>
              <a:xfrm>
                <a:off x="4985568" y="4957090"/>
                <a:ext cx="1028459" cy="763905"/>
              </a:xfrm>
              <a:custGeom>
                <a:avLst/>
                <a:gdLst>
                  <a:gd name="connsiteX0" fmla="*/ 10260 w 1028459"/>
                  <a:gd name="connsiteY0" fmla="*/ 8703 h 763905"/>
                  <a:gd name="connsiteX1" fmla="*/ 50306 w 1028459"/>
                  <a:gd name="connsiteY1" fmla="*/ 45412 h 763905"/>
                  <a:gd name="connsiteX2" fmla="*/ 327296 w 1028459"/>
                  <a:gd name="connsiteY2" fmla="*/ 222285 h 763905"/>
                  <a:gd name="connsiteX3" fmla="*/ 243866 w 1028459"/>
                  <a:gd name="connsiteY3" fmla="*/ 222285 h 763905"/>
                  <a:gd name="connsiteX4" fmla="*/ 477471 w 1028459"/>
                  <a:gd name="connsiteY4" fmla="*/ 228960 h 763905"/>
                  <a:gd name="connsiteX5" fmla="*/ 664356 w 1028459"/>
                  <a:gd name="connsiteY5" fmla="*/ 295704 h 763905"/>
                  <a:gd name="connsiteX6" fmla="*/ 671031 w 1028459"/>
                  <a:gd name="connsiteY6" fmla="*/ 262332 h 763905"/>
                  <a:gd name="connsiteX7" fmla="*/ 881276 w 1028459"/>
                  <a:gd name="connsiteY7" fmla="*/ 512624 h 763905"/>
                  <a:gd name="connsiteX8" fmla="*/ 1024777 w 1028459"/>
                  <a:gd name="connsiteY8" fmla="*/ 756241 h 763905"/>
                  <a:gd name="connsiteX9" fmla="*/ 968044 w 1028459"/>
                  <a:gd name="connsiteY9" fmla="*/ 672811 h 763905"/>
                  <a:gd name="connsiteX10" fmla="*/ 777822 w 1028459"/>
                  <a:gd name="connsiteY10" fmla="*/ 375798 h 763905"/>
                  <a:gd name="connsiteX11" fmla="*/ 454111 w 1028459"/>
                  <a:gd name="connsiteY11" fmla="*/ 275681 h 763905"/>
                  <a:gd name="connsiteX12" fmla="*/ 97028 w 1028459"/>
                  <a:gd name="connsiteY12" fmla="*/ 168890 h 763905"/>
                  <a:gd name="connsiteX13" fmla="*/ 170447 w 1028459"/>
                  <a:gd name="connsiteY13" fmla="*/ 178901 h 763905"/>
                  <a:gd name="connsiteX14" fmla="*/ 10260 w 1028459"/>
                  <a:gd name="connsiteY14" fmla="*/ 8703 h 763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8459" h="763905">
                    <a:moveTo>
                      <a:pt x="10260" y="8703"/>
                    </a:moveTo>
                    <a:cubicBezTo>
                      <a:pt x="-9764" y="-13545"/>
                      <a:pt x="-2533" y="9815"/>
                      <a:pt x="50306" y="45412"/>
                    </a:cubicBezTo>
                    <a:cubicBezTo>
                      <a:pt x="103145" y="81009"/>
                      <a:pt x="295036" y="192806"/>
                      <a:pt x="327296" y="222285"/>
                    </a:cubicBezTo>
                    <a:cubicBezTo>
                      <a:pt x="359556" y="251764"/>
                      <a:pt x="218837" y="221173"/>
                      <a:pt x="243866" y="222285"/>
                    </a:cubicBezTo>
                    <a:cubicBezTo>
                      <a:pt x="268895" y="223397"/>
                      <a:pt x="407389" y="216724"/>
                      <a:pt x="477471" y="228960"/>
                    </a:cubicBezTo>
                    <a:cubicBezTo>
                      <a:pt x="547553" y="241196"/>
                      <a:pt x="632096" y="290142"/>
                      <a:pt x="664356" y="295704"/>
                    </a:cubicBezTo>
                    <a:cubicBezTo>
                      <a:pt x="696616" y="301266"/>
                      <a:pt x="634878" y="226179"/>
                      <a:pt x="671031" y="262332"/>
                    </a:cubicBezTo>
                    <a:cubicBezTo>
                      <a:pt x="707184" y="298485"/>
                      <a:pt x="822318" y="430306"/>
                      <a:pt x="881276" y="512624"/>
                    </a:cubicBezTo>
                    <a:cubicBezTo>
                      <a:pt x="940234" y="594942"/>
                      <a:pt x="1010316" y="729543"/>
                      <a:pt x="1024777" y="756241"/>
                    </a:cubicBezTo>
                    <a:cubicBezTo>
                      <a:pt x="1039238" y="782939"/>
                      <a:pt x="1009203" y="736218"/>
                      <a:pt x="968044" y="672811"/>
                    </a:cubicBezTo>
                    <a:cubicBezTo>
                      <a:pt x="926885" y="609404"/>
                      <a:pt x="863478" y="441986"/>
                      <a:pt x="777822" y="375798"/>
                    </a:cubicBezTo>
                    <a:cubicBezTo>
                      <a:pt x="692166" y="309610"/>
                      <a:pt x="454111" y="275681"/>
                      <a:pt x="454111" y="275681"/>
                    </a:cubicBezTo>
                    <a:lnTo>
                      <a:pt x="97028" y="168890"/>
                    </a:lnTo>
                    <a:cubicBezTo>
                      <a:pt x="49751" y="152760"/>
                      <a:pt x="181015" y="200593"/>
                      <a:pt x="170447" y="178901"/>
                    </a:cubicBezTo>
                    <a:cubicBezTo>
                      <a:pt x="159879" y="157209"/>
                      <a:pt x="30284" y="30951"/>
                      <a:pt x="10260" y="870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305ACEF6-DDFD-1BA4-5235-B05BEAFF5FAD}"/>
                  </a:ext>
                </a:extLst>
              </p:cNvPr>
              <p:cNvSpPr/>
              <p:nvPr/>
            </p:nvSpPr>
            <p:spPr>
              <a:xfrm>
                <a:off x="5092272" y="3854408"/>
                <a:ext cx="427347" cy="963425"/>
              </a:xfrm>
              <a:custGeom>
                <a:avLst/>
                <a:gdLst>
                  <a:gd name="connsiteX0" fmla="*/ 240616 w 427347"/>
                  <a:gd name="connsiteY0" fmla="*/ 88 h 963425"/>
                  <a:gd name="connsiteX1" fmla="*/ 160522 w 427347"/>
                  <a:gd name="connsiteY1" fmla="*/ 190310 h 963425"/>
                  <a:gd name="connsiteX2" fmla="*/ 247290 w 427347"/>
                  <a:gd name="connsiteY2" fmla="*/ 180299 h 963425"/>
                  <a:gd name="connsiteX3" fmla="*/ 117138 w 427347"/>
                  <a:gd name="connsiteY3" fmla="*/ 327137 h 963425"/>
                  <a:gd name="connsiteX4" fmla="*/ 93778 w 427347"/>
                  <a:gd name="connsiteY4" fmla="*/ 483986 h 963425"/>
                  <a:gd name="connsiteX5" fmla="*/ 63743 w 427347"/>
                  <a:gd name="connsiteY5" fmla="*/ 423916 h 963425"/>
                  <a:gd name="connsiteX6" fmla="*/ 80429 w 427347"/>
                  <a:gd name="connsiteY6" fmla="*/ 640836 h 963425"/>
                  <a:gd name="connsiteX7" fmla="*/ 73754 w 427347"/>
                  <a:gd name="connsiteY7" fmla="*/ 614138 h 963425"/>
                  <a:gd name="connsiteX8" fmla="*/ 223929 w 427347"/>
                  <a:gd name="connsiteY8" fmla="*/ 821046 h 963425"/>
                  <a:gd name="connsiteX9" fmla="*/ 200569 w 427347"/>
                  <a:gd name="connsiteY9" fmla="*/ 807697 h 963425"/>
                  <a:gd name="connsiteX10" fmla="*/ 424163 w 427347"/>
                  <a:gd name="connsiteY10" fmla="*/ 957872 h 963425"/>
                  <a:gd name="connsiteX11" fmla="*/ 314035 w 427347"/>
                  <a:gd name="connsiteY11" fmla="*/ 914488 h 963425"/>
                  <a:gd name="connsiteX12" fmla="*/ 63743 w 427347"/>
                  <a:gd name="connsiteY12" fmla="*/ 757639 h 963425"/>
                  <a:gd name="connsiteX13" fmla="*/ 335 w 427347"/>
                  <a:gd name="connsiteY13" fmla="*/ 547393 h 963425"/>
                  <a:gd name="connsiteX14" fmla="*/ 80429 w 427347"/>
                  <a:gd name="connsiteY14" fmla="*/ 310450 h 963425"/>
                  <a:gd name="connsiteX15" fmla="*/ 117138 w 427347"/>
                  <a:gd name="connsiteY15" fmla="*/ 217008 h 963425"/>
                  <a:gd name="connsiteX16" fmla="*/ 240616 w 427347"/>
                  <a:gd name="connsiteY16" fmla="*/ 88 h 963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27347" h="963425">
                    <a:moveTo>
                      <a:pt x="240616" y="88"/>
                    </a:moveTo>
                    <a:cubicBezTo>
                      <a:pt x="247847" y="-4362"/>
                      <a:pt x="159410" y="160275"/>
                      <a:pt x="160522" y="190310"/>
                    </a:cubicBezTo>
                    <a:cubicBezTo>
                      <a:pt x="161634" y="220345"/>
                      <a:pt x="254521" y="157495"/>
                      <a:pt x="247290" y="180299"/>
                    </a:cubicBezTo>
                    <a:cubicBezTo>
                      <a:pt x="240059" y="203104"/>
                      <a:pt x="142723" y="276523"/>
                      <a:pt x="117138" y="327137"/>
                    </a:cubicBezTo>
                    <a:cubicBezTo>
                      <a:pt x="91553" y="377751"/>
                      <a:pt x="102677" y="467856"/>
                      <a:pt x="93778" y="483986"/>
                    </a:cubicBezTo>
                    <a:cubicBezTo>
                      <a:pt x="84879" y="500116"/>
                      <a:pt x="65968" y="397774"/>
                      <a:pt x="63743" y="423916"/>
                    </a:cubicBezTo>
                    <a:cubicBezTo>
                      <a:pt x="61518" y="450058"/>
                      <a:pt x="78761" y="609132"/>
                      <a:pt x="80429" y="640836"/>
                    </a:cubicBezTo>
                    <a:cubicBezTo>
                      <a:pt x="82097" y="672540"/>
                      <a:pt x="49837" y="584103"/>
                      <a:pt x="73754" y="614138"/>
                    </a:cubicBezTo>
                    <a:cubicBezTo>
                      <a:pt x="97671" y="644173"/>
                      <a:pt x="202793" y="788786"/>
                      <a:pt x="223929" y="821046"/>
                    </a:cubicBezTo>
                    <a:cubicBezTo>
                      <a:pt x="245065" y="853306"/>
                      <a:pt x="167197" y="784893"/>
                      <a:pt x="200569" y="807697"/>
                    </a:cubicBezTo>
                    <a:cubicBezTo>
                      <a:pt x="233941" y="830501"/>
                      <a:pt x="405252" y="940074"/>
                      <a:pt x="424163" y="957872"/>
                    </a:cubicBezTo>
                    <a:cubicBezTo>
                      <a:pt x="443074" y="975671"/>
                      <a:pt x="374105" y="947860"/>
                      <a:pt x="314035" y="914488"/>
                    </a:cubicBezTo>
                    <a:cubicBezTo>
                      <a:pt x="253965" y="881116"/>
                      <a:pt x="116026" y="818822"/>
                      <a:pt x="63743" y="757639"/>
                    </a:cubicBezTo>
                    <a:cubicBezTo>
                      <a:pt x="11460" y="696457"/>
                      <a:pt x="-2446" y="621924"/>
                      <a:pt x="335" y="547393"/>
                    </a:cubicBezTo>
                    <a:cubicBezTo>
                      <a:pt x="3116" y="472862"/>
                      <a:pt x="60962" y="365514"/>
                      <a:pt x="80429" y="310450"/>
                    </a:cubicBezTo>
                    <a:cubicBezTo>
                      <a:pt x="99896" y="255386"/>
                      <a:pt x="92109" y="262617"/>
                      <a:pt x="117138" y="217008"/>
                    </a:cubicBezTo>
                    <a:cubicBezTo>
                      <a:pt x="142167" y="171399"/>
                      <a:pt x="233385" y="4538"/>
                      <a:pt x="240616" y="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 53">
                <a:extLst>
                  <a:ext uri="{FF2B5EF4-FFF2-40B4-BE49-F238E27FC236}">
                    <a16:creationId xmlns:a16="http://schemas.microsoft.com/office/drawing/2014/main" id="{67D2D8F3-2AA2-2BBA-2E17-8D67FE3DB3F0}"/>
                  </a:ext>
                </a:extLst>
              </p:cNvPr>
              <p:cNvSpPr/>
              <p:nvPr/>
            </p:nvSpPr>
            <p:spPr>
              <a:xfrm>
                <a:off x="4458054" y="4959116"/>
                <a:ext cx="466025" cy="247267"/>
              </a:xfrm>
              <a:custGeom>
                <a:avLst/>
                <a:gdLst>
                  <a:gd name="connsiteX0" fmla="*/ 464355 w 466025"/>
                  <a:gd name="connsiteY0" fmla="*/ 2 h 247267"/>
                  <a:gd name="connsiteX1" fmla="*/ 320854 w 466025"/>
                  <a:gd name="connsiteY1" fmla="*/ 113468 h 247267"/>
                  <a:gd name="connsiteX2" fmla="*/ 274133 w 466025"/>
                  <a:gd name="connsiteY2" fmla="*/ 173538 h 247267"/>
                  <a:gd name="connsiteX3" fmla="*/ 480 w 466025"/>
                  <a:gd name="connsiteY3" fmla="*/ 246957 h 247267"/>
                  <a:gd name="connsiteX4" fmla="*/ 210726 w 466025"/>
                  <a:gd name="connsiteY4" fmla="*/ 193561 h 247267"/>
                  <a:gd name="connsiteX5" fmla="*/ 324191 w 466025"/>
                  <a:gd name="connsiteY5" fmla="*/ 50061 h 247267"/>
                  <a:gd name="connsiteX6" fmla="*/ 214063 w 466025"/>
                  <a:gd name="connsiteY6" fmla="*/ 116805 h 247267"/>
                  <a:gd name="connsiteX7" fmla="*/ 464355 w 466025"/>
                  <a:gd name="connsiteY7" fmla="*/ 2 h 247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6025" h="247267">
                    <a:moveTo>
                      <a:pt x="464355" y="2"/>
                    </a:moveTo>
                    <a:cubicBezTo>
                      <a:pt x="482153" y="-554"/>
                      <a:pt x="352558" y="84545"/>
                      <a:pt x="320854" y="113468"/>
                    </a:cubicBezTo>
                    <a:cubicBezTo>
                      <a:pt x="289150" y="142391"/>
                      <a:pt x="327529" y="151290"/>
                      <a:pt x="274133" y="173538"/>
                    </a:cubicBezTo>
                    <a:cubicBezTo>
                      <a:pt x="220737" y="195786"/>
                      <a:pt x="11048" y="243620"/>
                      <a:pt x="480" y="246957"/>
                    </a:cubicBezTo>
                    <a:cubicBezTo>
                      <a:pt x="-10088" y="250294"/>
                      <a:pt x="156774" y="226377"/>
                      <a:pt x="210726" y="193561"/>
                    </a:cubicBezTo>
                    <a:cubicBezTo>
                      <a:pt x="264678" y="160745"/>
                      <a:pt x="323635" y="62854"/>
                      <a:pt x="324191" y="50061"/>
                    </a:cubicBezTo>
                    <a:cubicBezTo>
                      <a:pt x="324747" y="37268"/>
                      <a:pt x="189034" y="125704"/>
                      <a:pt x="214063" y="116805"/>
                    </a:cubicBezTo>
                    <a:cubicBezTo>
                      <a:pt x="239092" y="107906"/>
                      <a:pt x="446557" y="558"/>
                      <a:pt x="464355" y="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B0611FCF-C6A1-2D38-3685-7578D1B29AF1}"/>
                  </a:ext>
                </a:extLst>
              </p:cNvPr>
              <p:cNvSpPr/>
              <p:nvPr/>
            </p:nvSpPr>
            <p:spPr>
              <a:xfrm>
                <a:off x="4365653" y="5119193"/>
                <a:ext cx="251385" cy="324631"/>
              </a:xfrm>
              <a:custGeom>
                <a:avLst/>
                <a:gdLst>
                  <a:gd name="connsiteX0" fmla="*/ 249731 w 251385"/>
                  <a:gd name="connsiteY0" fmla="*/ 112 h 324631"/>
                  <a:gd name="connsiteX1" fmla="*/ 92881 w 251385"/>
                  <a:gd name="connsiteY1" fmla="*/ 156962 h 324631"/>
                  <a:gd name="connsiteX2" fmla="*/ 2776 w 251385"/>
                  <a:gd name="connsiteY2" fmla="*/ 320486 h 324631"/>
                  <a:gd name="connsiteX3" fmla="*/ 36148 w 251385"/>
                  <a:gd name="connsiteY3" fmla="*/ 263753 h 324631"/>
                  <a:gd name="connsiteX4" fmla="*/ 166300 w 251385"/>
                  <a:gd name="connsiteY4" fmla="*/ 133601 h 324631"/>
                  <a:gd name="connsiteX5" fmla="*/ 249731 w 251385"/>
                  <a:gd name="connsiteY5" fmla="*/ 112 h 324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1385" h="324631">
                    <a:moveTo>
                      <a:pt x="249731" y="112"/>
                    </a:moveTo>
                    <a:cubicBezTo>
                      <a:pt x="237495" y="4005"/>
                      <a:pt x="134040" y="103566"/>
                      <a:pt x="92881" y="156962"/>
                    </a:cubicBezTo>
                    <a:cubicBezTo>
                      <a:pt x="51722" y="210358"/>
                      <a:pt x="12231" y="302688"/>
                      <a:pt x="2776" y="320486"/>
                    </a:cubicBezTo>
                    <a:cubicBezTo>
                      <a:pt x="-6679" y="338284"/>
                      <a:pt x="8894" y="294900"/>
                      <a:pt x="36148" y="263753"/>
                    </a:cubicBezTo>
                    <a:cubicBezTo>
                      <a:pt x="63402" y="232606"/>
                      <a:pt x="129034" y="172535"/>
                      <a:pt x="166300" y="133601"/>
                    </a:cubicBezTo>
                    <a:cubicBezTo>
                      <a:pt x="203566" y="94667"/>
                      <a:pt x="261967" y="-3781"/>
                      <a:pt x="249731" y="1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>
                <a:extLst>
                  <a:ext uri="{FF2B5EF4-FFF2-40B4-BE49-F238E27FC236}">
                    <a16:creationId xmlns:a16="http://schemas.microsoft.com/office/drawing/2014/main" id="{4EF33F1E-CF89-644C-355F-0D029A6805EF}"/>
                  </a:ext>
                </a:extLst>
              </p:cNvPr>
              <p:cNvSpPr/>
              <p:nvPr/>
            </p:nvSpPr>
            <p:spPr>
              <a:xfrm>
                <a:off x="5466377" y="5234979"/>
                <a:ext cx="417713" cy="358608"/>
              </a:xfrm>
              <a:custGeom>
                <a:avLst/>
                <a:gdLst>
                  <a:gd name="connsiteX0" fmla="*/ 0 w 417713"/>
                  <a:gd name="connsiteY0" fmla="*/ 1129 h 358608"/>
                  <a:gd name="connsiteX1" fmla="*/ 80093 w 417713"/>
                  <a:gd name="connsiteY1" fmla="*/ 74548 h 358608"/>
                  <a:gd name="connsiteX2" fmla="*/ 140163 w 417713"/>
                  <a:gd name="connsiteY2" fmla="*/ 137955 h 358608"/>
                  <a:gd name="connsiteX3" fmla="*/ 283664 w 417713"/>
                  <a:gd name="connsiteY3" fmla="*/ 154641 h 358608"/>
                  <a:gd name="connsiteX4" fmla="*/ 246954 w 417713"/>
                  <a:gd name="connsiteY4" fmla="*/ 101246 h 358608"/>
                  <a:gd name="connsiteX5" fmla="*/ 417153 w 417713"/>
                  <a:gd name="connsiteY5" fmla="*/ 358212 h 358608"/>
                  <a:gd name="connsiteX6" fmla="*/ 300350 w 417713"/>
                  <a:gd name="connsiteY6" fmla="*/ 157979 h 358608"/>
                  <a:gd name="connsiteX7" fmla="*/ 260303 w 417713"/>
                  <a:gd name="connsiteY7" fmla="*/ 74548 h 358608"/>
                  <a:gd name="connsiteX8" fmla="*/ 233605 w 417713"/>
                  <a:gd name="connsiteY8" fmla="*/ 121269 h 358608"/>
                  <a:gd name="connsiteX9" fmla="*/ 150175 w 417713"/>
                  <a:gd name="connsiteY9" fmla="*/ 84560 h 358608"/>
                  <a:gd name="connsiteX10" fmla="*/ 130151 w 417713"/>
                  <a:gd name="connsiteY10" fmla="*/ 14478 h 358608"/>
                  <a:gd name="connsiteX11" fmla="*/ 80093 w 417713"/>
                  <a:gd name="connsiteY11" fmla="*/ 27827 h 358608"/>
                  <a:gd name="connsiteX12" fmla="*/ 0 w 417713"/>
                  <a:gd name="connsiteY12" fmla="*/ 1129 h 358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17713" h="358608">
                    <a:moveTo>
                      <a:pt x="0" y="1129"/>
                    </a:moveTo>
                    <a:cubicBezTo>
                      <a:pt x="0" y="8916"/>
                      <a:pt x="56733" y="51744"/>
                      <a:pt x="80093" y="74548"/>
                    </a:cubicBezTo>
                    <a:cubicBezTo>
                      <a:pt x="103453" y="97352"/>
                      <a:pt x="106235" y="124606"/>
                      <a:pt x="140163" y="137955"/>
                    </a:cubicBezTo>
                    <a:cubicBezTo>
                      <a:pt x="174092" y="151304"/>
                      <a:pt x="265866" y="160759"/>
                      <a:pt x="283664" y="154641"/>
                    </a:cubicBezTo>
                    <a:cubicBezTo>
                      <a:pt x="301462" y="148523"/>
                      <a:pt x="224706" y="67318"/>
                      <a:pt x="246954" y="101246"/>
                    </a:cubicBezTo>
                    <a:cubicBezTo>
                      <a:pt x="269202" y="135174"/>
                      <a:pt x="408254" y="348757"/>
                      <a:pt x="417153" y="358212"/>
                    </a:cubicBezTo>
                    <a:cubicBezTo>
                      <a:pt x="426052" y="367667"/>
                      <a:pt x="326492" y="205256"/>
                      <a:pt x="300350" y="157979"/>
                    </a:cubicBezTo>
                    <a:cubicBezTo>
                      <a:pt x="274208" y="110702"/>
                      <a:pt x="271427" y="80666"/>
                      <a:pt x="260303" y="74548"/>
                    </a:cubicBezTo>
                    <a:cubicBezTo>
                      <a:pt x="249179" y="68430"/>
                      <a:pt x="251960" y="119600"/>
                      <a:pt x="233605" y="121269"/>
                    </a:cubicBezTo>
                    <a:cubicBezTo>
                      <a:pt x="215250" y="122938"/>
                      <a:pt x="167417" y="102359"/>
                      <a:pt x="150175" y="84560"/>
                    </a:cubicBezTo>
                    <a:cubicBezTo>
                      <a:pt x="132933" y="66762"/>
                      <a:pt x="141831" y="23933"/>
                      <a:pt x="130151" y="14478"/>
                    </a:cubicBezTo>
                    <a:cubicBezTo>
                      <a:pt x="118471" y="5023"/>
                      <a:pt x="101785" y="27271"/>
                      <a:pt x="80093" y="27827"/>
                    </a:cubicBezTo>
                    <a:cubicBezTo>
                      <a:pt x="58401" y="28383"/>
                      <a:pt x="0" y="-6658"/>
                      <a:pt x="0" y="112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>
                <a:extLst>
                  <a:ext uri="{FF2B5EF4-FFF2-40B4-BE49-F238E27FC236}">
                    <a16:creationId xmlns:a16="http://schemas.microsoft.com/office/drawing/2014/main" id="{AD1CFA57-3F7E-3456-181E-836A5AA9D9B0}"/>
                  </a:ext>
                </a:extLst>
              </p:cNvPr>
              <p:cNvSpPr/>
              <p:nvPr/>
            </p:nvSpPr>
            <p:spPr>
              <a:xfrm>
                <a:off x="5289409" y="5262568"/>
                <a:ext cx="200547" cy="512063"/>
              </a:xfrm>
              <a:custGeom>
                <a:avLst/>
                <a:gdLst>
                  <a:gd name="connsiteX0" fmla="*/ 133584 w 200547"/>
                  <a:gd name="connsiteY0" fmla="*/ 238 h 512063"/>
                  <a:gd name="connsiteX1" fmla="*/ 56827 w 200547"/>
                  <a:gd name="connsiteY1" fmla="*/ 110366 h 512063"/>
                  <a:gd name="connsiteX2" fmla="*/ 93537 w 200547"/>
                  <a:gd name="connsiteY2" fmla="*/ 240518 h 512063"/>
                  <a:gd name="connsiteX3" fmla="*/ 63502 w 200547"/>
                  <a:gd name="connsiteY3" fmla="*/ 190460 h 512063"/>
                  <a:gd name="connsiteX4" fmla="*/ 186979 w 200547"/>
                  <a:gd name="connsiteY4" fmla="*/ 374007 h 512063"/>
                  <a:gd name="connsiteX5" fmla="*/ 196991 w 200547"/>
                  <a:gd name="connsiteY5" fmla="*/ 510833 h 512063"/>
                  <a:gd name="connsiteX6" fmla="*/ 183642 w 200547"/>
                  <a:gd name="connsiteY6" fmla="*/ 434077 h 512063"/>
                  <a:gd name="connsiteX7" fmla="*/ 86863 w 200547"/>
                  <a:gd name="connsiteY7" fmla="*/ 310600 h 512063"/>
                  <a:gd name="connsiteX8" fmla="*/ 95 w 200547"/>
                  <a:gd name="connsiteY8" fmla="*/ 140401 h 512063"/>
                  <a:gd name="connsiteX9" fmla="*/ 133584 w 200547"/>
                  <a:gd name="connsiteY9" fmla="*/ 238 h 512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0547" h="512063">
                    <a:moveTo>
                      <a:pt x="133584" y="238"/>
                    </a:moveTo>
                    <a:cubicBezTo>
                      <a:pt x="143039" y="-4768"/>
                      <a:pt x="63501" y="70319"/>
                      <a:pt x="56827" y="110366"/>
                    </a:cubicBezTo>
                    <a:cubicBezTo>
                      <a:pt x="50153" y="150413"/>
                      <a:pt x="92425" y="227169"/>
                      <a:pt x="93537" y="240518"/>
                    </a:cubicBezTo>
                    <a:cubicBezTo>
                      <a:pt x="94649" y="253867"/>
                      <a:pt x="47928" y="168212"/>
                      <a:pt x="63502" y="190460"/>
                    </a:cubicBezTo>
                    <a:cubicBezTo>
                      <a:pt x="79076" y="212708"/>
                      <a:pt x="164731" y="320612"/>
                      <a:pt x="186979" y="374007"/>
                    </a:cubicBezTo>
                    <a:cubicBezTo>
                      <a:pt x="209227" y="427402"/>
                      <a:pt x="197547" y="500821"/>
                      <a:pt x="196991" y="510833"/>
                    </a:cubicBezTo>
                    <a:cubicBezTo>
                      <a:pt x="196435" y="520845"/>
                      <a:pt x="201997" y="467449"/>
                      <a:pt x="183642" y="434077"/>
                    </a:cubicBezTo>
                    <a:cubicBezTo>
                      <a:pt x="165287" y="400705"/>
                      <a:pt x="117454" y="359546"/>
                      <a:pt x="86863" y="310600"/>
                    </a:cubicBezTo>
                    <a:cubicBezTo>
                      <a:pt x="56272" y="261654"/>
                      <a:pt x="-2686" y="188235"/>
                      <a:pt x="95" y="140401"/>
                    </a:cubicBezTo>
                    <a:cubicBezTo>
                      <a:pt x="2876" y="92567"/>
                      <a:pt x="124129" y="5244"/>
                      <a:pt x="133584" y="2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>
                <a:extLst>
                  <a:ext uri="{FF2B5EF4-FFF2-40B4-BE49-F238E27FC236}">
                    <a16:creationId xmlns:a16="http://schemas.microsoft.com/office/drawing/2014/main" id="{D6323352-466D-BBB0-CEEF-EB57211270D5}"/>
                  </a:ext>
                </a:extLst>
              </p:cNvPr>
              <p:cNvSpPr/>
              <p:nvPr/>
            </p:nvSpPr>
            <p:spPr>
              <a:xfrm>
                <a:off x="4518309" y="5179313"/>
                <a:ext cx="690090" cy="698972"/>
              </a:xfrm>
              <a:custGeom>
                <a:avLst/>
                <a:gdLst>
                  <a:gd name="connsiteX0" fmla="*/ 295 w 690090"/>
                  <a:gd name="connsiteY0" fmla="*/ 62 h 698972"/>
                  <a:gd name="connsiteX1" fmla="*/ 87063 w 690090"/>
                  <a:gd name="connsiteY1" fmla="*/ 126877 h 698972"/>
                  <a:gd name="connsiteX2" fmla="*/ 107087 w 690090"/>
                  <a:gd name="connsiteY2" fmla="*/ 237005 h 698972"/>
                  <a:gd name="connsiteX3" fmla="*/ 177168 w 690090"/>
                  <a:gd name="connsiteY3" fmla="*/ 253691 h 698972"/>
                  <a:gd name="connsiteX4" fmla="*/ 384076 w 690090"/>
                  <a:gd name="connsiteY4" fmla="*/ 130214 h 698972"/>
                  <a:gd name="connsiteX5" fmla="*/ 243913 w 690090"/>
                  <a:gd name="connsiteY5" fmla="*/ 230331 h 698972"/>
                  <a:gd name="connsiteX6" fmla="*/ 427460 w 690090"/>
                  <a:gd name="connsiteY6" fmla="*/ 153575 h 698972"/>
                  <a:gd name="connsiteX7" fmla="*/ 580973 w 690090"/>
                  <a:gd name="connsiteY7" fmla="*/ 240342 h 698972"/>
                  <a:gd name="connsiteX8" fmla="*/ 524240 w 690090"/>
                  <a:gd name="connsiteY8" fmla="*/ 183610 h 698972"/>
                  <a:gd name="connsiteX9" fmla="*/ 600996 w 690090"/>
                  <a:gd name="connsiteY9" fmla="*/ 357145 h 698972"/>
                  <a:gd name="connsiteX10" fmla="*/ 614345 w 690090"/>
                  <a:gd name="connsiteY10" fmla="*/ 517332 h 698972"/>
                  <a:gd name="connsiteX11" fmla="*/ 604333 w 690090"/>
                  <a:gd name="connsiteY11" fmla="*/ 557379 h 698972"/>
                  <a:gd name="connsiteX12" fmla="*/ 687764 w 690090"/>
                  <a:gd name="connsiteY12" fmla="*/ 694205 h 698972"/>
                  <a:gd name="connsiteX13" fmla="*/ 664403 w 690090"/>
                  <a:gd name="connsiteY13" fmla="*/ 640810 h 698972"/>
                  <a:gd name="connsiteX14" fmla="*/ 637706 w 690090"/>
                  <a:gd name="connsiteY14" fmla="*/ 387180 h 698972"/>
                  <a:gd name="connsiteX15" fmla="*/ 544263 w 690090"/>
                  <a:gd name="connsiteY15" fmla="*/ 193621 h 698972"/>
                  <a:gd name="connsiteX16" fmla="*/ 467507 w 690090"/>
                  <a:gd name="connsiteY16" fmla="*/ 80156 h 698972"/>
                  <a:gd name="connsiteX17" fmla="*/ 527577 w 690090"/>
                  <a:gd name="connsiteY17" fmla="*/ 136888 h 698972"/>
                  <a:gd name="connsiteX18" fmla="*/ 364053 w 690090"/>
                  <a:gd name="connsiteY18" fmla="*/ 126877 h 698972"/>
                  <a:gd name="connsiteX19" fmla="*/ 160482 w 690090"/>
                  <a:gd name="connsiteY19" fmla="*/ 206970 h 698972"/>
                  <a:gd name="connsiteX20" fmla="*/ 120436 w 690090"/>
                  <a:gd name="connsiteY20" fmla="*/ 143563 h 698972"/>
                  <a:gd name="connsiteX21" fmla="*/ 295 w 690090"/>
                  <a:gd name="connsiteY21" fmla="*/ 62 h 698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0090" h="698972">
                    <a:moveTo>
                      <a:pt x="295" y="62"/>
                    </a:moveTo>
                    <a:cubicBezTo>
                      <a:pt x="-5267" y="-2719"/>
                      <a:pt x="69264" y="87387"/>
                      <a:pt x="87063" y="126877"/>
                    </a:cubicBezTo>
                    <a:cubicBezTo>
                      <a:pt x="104862" y="166367"/>
                      <a:pt x="92070" y="215869"/>
                      <a:pt x="107087" y="237005"/>
                    </a:cubicBezTo>
                    <a:cubicBezTo>
                      <a:pt x="122104" y="258141"/>
                      <a:pt x="131003" y="271490"/>
                      <a:pt x="177168" y="253691"/>
                    </a:cubicBezTo>
                    <a:cubicBezTo>
                      <a:pt x="223333" y="235893"/>
                      <a:pt x="372952" y="134107"/>
                      <a:pt x="384076" y="130214"/>
                    </a:cubicBezTo>
                    <a:cubicBezTo>
                      <a:pt x="395200" y="126321"/>
                      <a:pt x="236682" y="226438"/>
                      <a:pt x="243913" y="230331"/>
                    </a:cubicBezTo>
                    <a:cubicBezTo>
                      <a:pt x="251144" y="234224"/>
                      <a:pt x="371283" y="151907"/>
                      <a:pt x="427460" y="153575"/>
                    </a:cubicBezTo>
                    <a:cubicBezTo>
                      <a:pt x="483637" y="155244"/>
                      <a:pt x="564843" y="235336"/>
                      <a:pt x="580973" y="240342"/>
                    </a:cubicBezTo>
                    <a:cubicBezTo>
                      <a:pt x="597103" y="245348"/>
                      <a:pt x="520903" y="164143"/>
                      <a:pt x="524240" y="183610"/>
                    </a:cubicBezTo>
                    <a:cubicBezTo>
                      <a:pt x="527577" y="203077"/>
                      <a:pt x="585979" y="301525"/>
                      <a:pt x="600996" y="357145"/>
                    </a:cubicBezTo>
                    <a:cubicBezTo>
                      <a:pt x="616013" y="412765"/>
                      <a:pt x="613789" y="483960"/>
                      <a:pt x="614345" y="517332"/>
                    </a:cubicBezTo>
                    <a:cubicBezTo>
                      <a:pt x="614901" y="550704"/>
                      <a:pt x="592097" y="527900"/>
                      <a:pt x="604333" y="557379"/>
                    </a:cubicBezTo>
                    <a:cubicBezTo>
                      <a:pt x="616570" y="586858"/>
                      <a:pt x="677752" y="680300"/>
                      <a:pt x="687764" y="694205"/>
                    </a:cubicBezTo>
                    <a:cubicBezTo>
                      <a:pt x="697776" y="708110"/>
                      <a:pt x="672746" y="691981"/>
                      <a:pt x="664403" y="640810"/>
                    </a:cubicBezTo>
                    <a:cubicBezTo>
                      <a:pt x="656060" y="589639"/>
                      <a:pt x="657729" y="461712"/>
                      <a:pt x="637706" y="387180"/>
                    </a:cubicBezTo>
                    <a:cubicBezTo>
                      <a:pt x="617683" y="312649"/>
                      <a:pt x="572630" y="244792"/>
                      <a:pt x="544263" y="193621"/>
                    </a:cubicBezTo>
                    <a:cubicBezTo>
                      <a:pt x="515897" y="142450"/>
                      <a:pt x="470288" y="89612"/>
                      <a:pt x="467507" y="80156"/>
                    </a:cubicBezTo>
                    <a:cubicBezTo>
                      <a:pt x="464726" y="70700"/>
                      <a:pt x="544819" y="129101"/>
                      <a:pt x="527577" y="136888"/>
                    </a:cubicBezTo>
                    <a:cubicBezTo>
                      <a:pt x="510335" y="144675"/>
                      <a:pt x="425235" y="115197"/>
                      <a:pt x="364053" y="126877"/>
                    </a:cubicBezTo>
                    <a:cubicBezTo>
                      <a:pt x="302871" y="138557"/>
                      <a:pt x="201085" y="204189"/>
                      <a:pt x="160482" y="206970"/>
                    </a:cubicBezTo>
                    <a:cubicBezTo>
                      <a:pt x="119879" y="209751"/>
                      <a:pt x="142128" y="174154"/>
                      <a:pt x="120436" y="143563"/>
                    </a:cubicBezTo>
                    <a:cubicBezTo>
                      <a:pt x="98744" y="112972"/>
                      <a:pt x="5857" y="2843"/>
                      <a:pt x="295" y="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 58">
                <a:extLst>
                  <a:ext uri="{FF2B5EF4-FFF2-40B4-BE49-F238E27FC236}">
                    <a16:creationId xmlns:a16="http://schemas.microsoft.com/office/drawing/2014/main" id="{48D03BF2-A56C-2698-4A98-C94FF49CA91D}"/>
                  </a:ext>
                </a:extLst>
              </p:cNvPr>
              <p:cNvSpPr/>
              <p:nvPr/>
            </p:nvSpPr>
            <p:spPr>
              <a:xfrm>
                <a:off x="4368030" y="5379514"/>
                <a:ext cx="427049" cy="53979"/>
              </a:xfrm>
              <a:custGeom>
                <a:avLst/>
                <a:gdLst>
                  <a:gd name="connsiteX0" fmla="*/ 399 w 427049"/>
                  <a:gd name="connsiteY0" fmla="*/ 40141 h 53979"/>
                  <a:gd name="connsiteX1" fmla="*/ 200633 w 427049"/>
                  <a:gd name="connsiteY1" fmla="*/ 95 h 53979"/>
                  <a:gd name="connsiteX2" fmla="*/ 420890 w 427049"/>
                  <a:gd name="connsiteY2" fmla="*/ 53490 h 53979"/>
                  <a:gd name="connsiteX3" fmla="*/ 347471 w 427049"/>
                  <a:gd name="connsiteY3" fmla="*/ 26793 h 53979"/>
                  <a:gd name="connsiteX4" fmla="*/ 153912 w 427049"/>
                  <a:gd name="connsiteY4" fmla="*/ 30130 h 53979"/>
                  <a:gd name="connsiteX5" fmla="*/ 399 w 427049"/>
                  <a:gd name="connsiteY5" fmla="*/ 40141 h 53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7049" h="53979">
                    <a:moveTo>
                      <a:pt x="399" y="40141"/>
                    </a:moveTo>
                    <a:cubicBezTo>
                      <a:pt x="8186" y="35135"/>
                      <a:pt x="130551" y="-2130"/>
                      <a:pt x="200633" y="95"/>
                    </a:cubicBezTo>
                    <a:cubicBezTo>
                      <a:pt x="270715" y="2320"/>
                      <a:pt x="396417" y="49040"/>
                      <a:pt x="420890" y="53490"/>
                    </a:cubicBezTo>
                    <a:cubicBezTo>
                      <a:pt x="445363" y="57940"/>
                      <a:pt x="391967" y="30686"/>
                      <a:pt x="347471" y="26793"/>
                    </a:cubicBezTo>
                    <a:cubicBezTo>
                      <a:pt x="302975" y="22900"/>
                      <a:pt x="207307" y="26237"/>
                      <a:pt x="153912" y="30130"/>
                    </a:cubicBezTo>
                    <a:cubicBezTo>
                      <a:pt x="100517" y="34023"/>
                      <a:pt x="-7388" y="45147"/>
                      <a:pt x="399" y="4014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40B1A3FA-311A-9050-75C4-75B2311AD4A5}"/>
                  </a:ext>
                </a:extLst>
              </p:cNvPr>
              <p:cNvSpPr/>
              <p:nvPr/>
            </p:nvSpPr>
            <p:spPr>
              <a:xfrm>
                <a:off x="5877759" y="3602365"/>
                <a:ext cx="798242" cy="1015291"/>
              </a:xfrm>
              <a:custGeom>
                <a:avLst/>
                <a:gdLst>
                  <a:gd name="connsiteX0" fmla="*/ 15783 w 798242"/>
                  <a:gd name="connsiteY0" fmla="*/ 8514 h 1015291"/>
                  <a:gd name="connsiteX1" fmla="*/ 539727 w 798242"/>
                  <a:gd name="connsiteY1" fmla="*/ 435679 h 1015291"/>
                  <a:gd name="connsiteX2" fmla="*/ 386215 w 798242"/>
                  <a:gd name="connsiteY2" fmla="*/ 332225 h 1015291"/>
                  <a:gd name="connsiteX3" fmla="*/ 679891 w 798242"/>
                  <a:gd name="connsiteY3" fmla="*/ 555819 h 1015291"/>
                  <a:gd name="connsiteX4" fmla="*/ 739961 w 798242"/>
                  <a:gd name="connsiteY4" fmla="*/ 655936 h 1015291"/>
                  <a:gd name="connsiteX5" fmla="*/ 743298 w 798242"/>
                  <a:gd name="connsiteY5" fmla="*/ 585854 h 1015291"/>
                  <a:gd name="connsiteX6" fmla="*/ 790019 w 798242"/>
                  <a:gd name="connsiteY6" fmla="*/ 796099 h 1015291"/>
                  <a:gd name="connsiteX7" fmla="*/ 790019 w 798242"/>
                  <a:gd name="connsiteY7" fmla="*/ 736029 h 1015291"/>
                  <a:gd name="connsiteX8" fmla="*/ 796694 w 798242"/>
                  <a:gd name="connsiteY8" fmla="*/ 909565 h 1015291"/>
                  <a:gd name="connsiteX9" fmla="*/ 756647 w 798242"/>
                  <a:gd name="connsiteY9" fmla="*/ 1013019 h 1015291"/>
                  <a:gd name="connsiteX10" fmla="*/ 753310 w 798242"/>
                  <a:gd name="connsiteY10" fmla="*/ 812785 h 1015291"/>
                  <a:gd name="connsiteX11" fmla="*/ 739961 w 798242"/>
                  <a:gd name="connsiteY11" fmla="*/ 732692 h 1015291"/>
                  <a:gd name="connsiteX12" fmla="*/ 249388 w 798242"/>
                  <a:gd name="connsiteY12" fmla="*/ 285504 h 1015291"/>
                  <a:gd name="connsiteX13" fmla="*/ 352842 w 798242"/>
                  <a:gd name="connsiteY13" fmla="*/ 352248 h 1015291"/>
                  <a:gd name="connsiteX14" fmla="*/ 155946 w 798242"/>
                  <a:gd name="connsiteY14" fmla="*/ 165363 h 1015291"/>
                  <a:gd name="connsiteX15" fmla="*/ 15783 w 798242"/>
                  <a:gd name="connsiteY15" fmla="*/ 8514 h 1015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242" h="1015291">
                    <a:moveTo>
                      <a:pt x="15783" y="8514"/>
                    </a:moveTo>
                    <a:cubicBezTo>
                      <a:pt x="79747" y="53567"/>
                      <a:pt x="477988" y="381727"/>
                      <a:pt x="539727" y="435679"/>
                    </a:cubicBezTo>
                    <a:cubicBezTo>
                      <a:pt x="601466" y="489631"/>
                      <a:pt x="362854" y="312202"/>
                      <a:pt x="386215" y="332225"/>
                    </a:cubicBezTo>
                    <a:cubicBezTo>
                      <a:pt x="409576" y="352248"/>
                      <a:pt x="620934" y="501867"/>
                      <a:pt x="679891" y="555819"/>
                    </a:cubicBezTo>
                    <a:cubicBezTo>
                      <a:pt x="738848" y="609771"/>
                      <a:pt x="729393" y="650930"/>
                      <a:pt x="739961" y="655936"/>
                    </a:cubicBezTo>
                    <a:cubicBezTo>
                      <a:pt x="750529" y="660942"/>
                      <a:pt x="734955" y="562494"/>
                      <a:pt x="743298" y="585854"/>
                    </a:cubicBezTo>
                    <a:cubicBezTo>
                      <a:pt x="751641" y="609214"/>
                      <a:pt x="782232" y="771070"/>
                      <a:pt x="790019" y="796099"/>
                    </a:cubicBezTo>
                    <a:cubicBezTo>
                      <a:pt x="797806" y="821128"/>
                      <a:pt x="788907" y="717118"/>
                      <a:pt x="790019" y="736029"/>
                    </a:cubicBezTo>
                    <a:cubicBezTo>
                      <a:pt x="791132" y="754940"/>
                      <a:pt x="802256" y="863400"/>
                      <a:pt x="796694" y="909565"/>
                    </a:cubicBezTo>
                    <a:cubicBezTo>
                      <a:pt x="791132" y="955730"/>
                      <a:pt x="763878" y="1029149"/>
                      <a:pt x="756647" y="1013019"/>
                    </a:cubicBezTo>
                    <a:cubicBezTo>
                      <a:pt x="749416" y="996889"/>
                      <a:pt x="756091" y="859506"/>
                      <a:pt x="753310" y="812785"/>
                    </a:cubicBezTo>
                    <a:cubicBezTo>
                      <a:pt x="750529" y="766064"/>
                      <a:pt x="823948" y="820572"/>
                      <a:pt x="739961" y="732692"/>
                    </a:cubicBezTo>
                    <a:cubicBezTo>
                      <a:pt x="655974" y="644812"/>
                      <a:pt x="313908" y="348911"/>
                      <a:pt x="249388" y="285504"/>
                    </a:cubicBezTo>
                    <a:cubicBezTo>
                      <a:pt x="184868" y="222097"/>
                      <a:pt x="368416" y="372272"/>
                      <a:pt x="352842" y="352248"/>
                    </a:cubicBezTo>
                    <a:cubicBezTo>
                      <a:pt x="337268" y="332224"/>
                      <a:pt x="212679" y="221540"/>
                      <a:pt x="155946" y="165363"/>
                    </a:cubicBezTo>
                    <a:cubicBezTo>
                      <a:pt x="99213" y="109186"/>
                      <a:pt x="-48181" y="-36539"/>
                      <a:pt x="15783" y="85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>
                <a:extLst>
                  <a:ext uri="{FF2B5EF4-FFF2-40B4-BE49-F238E27FC236}">
                    <a16:creationId xmlns:a16="http://schemas.microsoft.com/office/drawing/2014/main" id="{3508A632-3510-8AA7-27E1-908F34EC9485}"/>
                  </a:ext>
                </a:extLst>
              </p:cNvPr>
              <p:cNvSpPr/>
              <p:nvPr/>
            </p:nvSpPr>
            <p:spPr>
              <a:xfrm>
                <a:off x="5188090" y="5656525"/>
                <a:ext cx="318466" cy="312711"/>
              </a:xfrm>
              <a:custGeom>
                <a:avLst/>
                <a:gdLst>
                  <a:gd name="connsiteX0" fmla="*/ 1297 w 318466"/>
                  <a:gd name="connsiteY0" fmla="*/ 200307 h 312711"/>
                  <a:gd name="connsiteX1" fmla="*/ 138123 w 318466"/>
                  <a:gd name="connsiteY1" fmla="*/ 60144 h 312711"/>
                  <a:gd name="connsiteX2" fmla="*/ 254926 w 318466"/>
                  <a:gd name="connsiteY2" fmla="*/ 110202 h 312711"/>
                  <a:gd name="connsiteX3" fmla="*/ 258263 w 318466"/>
                  <a:gd name="connsiteY3" fmla="*/ 186958 h 312711"/>
                  <a:gd name="connsiteX4" fmla="*/ 234903 w 318466"/>
                  <a:gd name="connsiteY4" fmla="*/ 310436 h 312711"/>
                  <a:gd name="connsiteX5" fmla="*/ 261601 w 318466"/>
                  <a:gd name="connsiteY5" fmla="*/ 260377 h 312711"/>
                  <a:gd name="connsiteX6" fmla="*/ 284961 w 318466"/>
                  <a:gd name="connsiteY6" fmla="*/ 176947 h 312711"/>
                  <a:gd name="connsiteX7" fmla="*/ 318333 w 318466"/>
                  <a:gd name="connsiteY7" fmla="*/ 6748 h 312711"/>
                  <a:gd name="connsiteX8" fmla="*/ 271612 w 318466"/>
                  <a:gd name="connsiteY8" fmla="*/ 43457 h 312711"/>
                  <a:gd name="connsiteX9" fmla="*/ 128111 w 318466"/>
                  <a:gd name="connsiteY9" fmla="*/ 74 h 312711"/>
                  <a:gd name="connsiteX10" fmla="*/ 211542 w 318466"/>
                  <a:gd name="connsiteY10" fmla="*/ 33446 h 312711"/>
                  <a:gd name="connsiteX11" fmla="*/ 78053 w 318466"/>
                  <a:gd name="connsiteY11" fmla="*/ 50132 h 312711"/>
                  <a:gd name="connsiteX12" fmla="*/ 1297 w 318466"/>
                  <a:gd name="connsiteY12" fmla="*/ 200307 h 312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8466" h="312711">
                    <a:moveTo>
                      <a:pt x="1297" y="200307"/>
                    </a:moveTo>
                    <a:cubicBezTo>
                      <a:pt x="11309" y="201976"/>
                      <a:pt x="95852" y="75161"/>
                      <a:pt x="138123" y="60144"/>
                    </a:cubicBezTo>
                    <a:cubicBezTo>
                      <a:pt x="180394" y="45127"/>
                      <a:pt x="234903" y="89066"/>
                      <a:pt x="254926" y="110202"/>
                    </a:cubicBezTo>
                    <a:cubicBezTo>
                      <a:pt x="274949" y="131338"/>
                      <a:pt x="261600" y="153586"/>
                      <a:pt x="258263" y="186958"/>
                    </a:cubicBezTo>
                    <a:cubicBezTo>
                      <a:pt x="254926" y="220330"/>
                      <a:pt x="234347" y="298200"/>
                      <a:pt x="234903" y="310436"/>
                    </a:cubicBezTo>
                    <a:cubicBezTo>
                      <a:pt x="235459" y="322672"/>
                      <a:pt x="253258" y="282625"/>
                      <a:pt x="261601" y="260377"/>
                    </a:cubicBezTo>
                    <a:cubicBezTo>
                      <a:pt x="269944" y="238129"/>
                      <a:pt x="275506" y="219218"/>
                      <a:pt x="284961" y="176947"/>
                    </a:cubicBezTo>
                    <a:cubicBezTo>
                      <a:pt x="294416" y="134676"/>
                      <a:pt x="320558" y="28996"/>
                      <a:pt x="318333" y="6748"/>
                    </a:cubicBezTo>
                    <a:cubicBezTo>
                      <a:pt x="316108" y="-15500"/>
                      <a:pt x="303316" y="44569"/>
                      <a:pt x="271612" y="43457"/>
                    </a:cubicBezTo>
                    <a:cubicBezTo>
                      <a:pt x="239908" y="42345"/>
                      <a:pt x="138123" y="1742"/>
                      <a:pt x="128111" y="74"/>
                    </a:cubicBezTo>
                    <a:cubicBezTo>
                      <a:pt x="118099" y="-1595"/>
                      <a:pt x="219885" y="25103"/>
                      <a:pt x="211542" y="33446"/>
                    </a:cubicBezTo>
                    <a:cubicBezTo>
                      <a:pt x="203199" y="41789"/>
                      <a:pt x="114762" y="27328"/>
                      <a:pt x="78053" y="50132"/>
                    </a:cubicBezTo>
                    <a:cubicBezTo>
                      <a:pt x="41344" y="72936"/>
                      <a:pt x="-8715" y="198638"/>
                      <a:pt x="1297" y="20030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 61">
                <a:extLst>
                  <a:ext uri="{FF2B5EF4-FFF2-40B4-BE49-F238E27FC236}">
                    <a16:creationId xmlns:a16="http://schemas.microsoft.com/office/drawing/2014/main" id="{9CE2A060-685C-8B79-9547-AF50AF61EFD1}"/>
                  </a:ext>
                </a:extLst>
              </p:cNvPr>
              <p:cNvSpPr/>
              <p:nvPr/>
            </p:nvSpPr>
            <p:spPr>
              <a:xfrm>
                <a:off x="5149284" y="5766543"/>
                <a:ext cx="353676" cy="227441"/>
              </a:xfrm>
              <a:custGeom>
                <a:avLst/>
                <a:gdLst>
                  <a:gd name="connsiteX0" fmla="*/ 56 w 353676"/>
                  <a:gd name="connsiteY0" fmla="*/ 184 h 227441"/>
                  <a:gd name="connsiteX1" fmla="*/ 156906 w 353676"/>
                  <a:gd name="connsiteY1" fmla="*/ 126999 h 227441"/>
                  <a:gd name="connsiteX2" fmla="*/ 350465 w 353676"/>
                  <a:gd name="connsiteY2" fmla="*/ 227115 h 227441"/>
                  <a:gd name="connsiteX3" fmla="*/ 270371 w 353676"/>
                  <a:gd name="connsiteY3" fmla="*/ 157034 h 227441"/>
                  <a:gd name="connsiteX4" fmla="*/ 173592 w 353676"/>
                  <a:gd name="connsiteY4" fmla="*/ 100301 h 227441"/>
                  <a:gd name="connsiteX5" fmla="*/ 56 w 353676"/>
                  <a:gd name="connsiteY5" fmla="*/ 184 h 227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3676" h="227441">
                    <a:moveTo>
                      <a:pt x="56" y="184"/>
                    </a:moveTo>
                    <a:cubicBezTo>
                      <a:pt x="-2725" y="4634"/>
                      <a:pt x="98505" y="89177"/>
                      <a:pt x="156906" y="126999"/>
                    </a:cubicBezTo>
                    <a:cubicBezTo>
                      <a:pt x="215308" y="164821"/>
                      <a:pt x="331554" y="222109"/>
                      <a:pt x="350465" y="227115"/>
                    </a:cubicBezTo>
                    <a:cubicBezTo>
                      <a:pt x="369376" y="232121"/>
                      <a:pt x="299850" y="178170"/>
                      <a:pt x="270371" y="157034"/>
                    </a:cubicBezTo>
                    <a:cubicBezTo>
                      <a:pt x="240892" y="135898"/>
                      <a:pt x="213639" y="127555"/>
                      <a:pt x="173592" y="100301"/>
                    </a:cubicBezTo>
                    <a:cubicBezTo>
                      <a:pt x="133545" y="73047"/>
                      <a:pt x="2837" y="-4266"/>
                      <a:pt x="56" y="1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 62">
                <a:extLst>
                  <a:ext uri="{FF2B5EF4-FFF2-40B4-BE49-F238E27FC236}">
                    <a16:creationId xmlns:a16="http://schemas.microsoft.com/office/drawing/2014/main" id="{9B5F55C2-5EC8-A9A6-156D-D8DB7C62AA9F}"/>
                  </a:ext>
                </a:extLst>
              </p:cNvPr>
              <p:cNvSpPr/>
              <p:nvPr/>
            </p:nvSpPr>
            <p:spPr>
              <a:xfrm>
                <a:off x="4843761" y="4692075"/>
                <a:ext cx="475903" cy="441738"/>
              </a:xfrm>
              <a:custGeom>
                <a:avLst/>
                <a:gdLst>
                  <a:gd name="connsiteX0" fmla="*/ 472440 w 475903"/>
                  <a:gd name="connsiteY0" fmla="*/ 65 h 441738"/>
                  <a:gd name="connsiteX1" fmla="*/ 325603 w 475903"/>
                  <a:gd name="connsiteY1" fmla="*/ 96845 h 441738"/>
                  <a:gd name="connsiteX2" fmla="*/ 175427 w 475903"/>
                  <a:gd name="connsiteY2" fmla="*/ 263706 h 441738"/>
                  <a:gd name="connsiteX3" fmla="*/ 48613 w 475903"/>
                  <a:gd name="connsiteY3" fmla="*/ 440579 h 441738"/>
                  <a:gd name="connsiteX4" fmla="*/ 68636 w 475903"/>
                  <a:gd name="connsiteY4" fmla="*/ 343799 h 441738"/>
                  <a:gd name="connsiteX5" fmla="*/ 8566 w 475903"/>
                  <a:gd name="connsiteY5" fmla="*/ 417218 h 441738"/>
                  <a:gd name="connsiteX6" fmla="*/ 285556 w 475903"/>
                  <a:gd name="connsiteY6" fmla="*/ 63472 h 441738"/>
                  <a:gd name="connsiteX7" fmla="*/ 108683 w 475903"/>
                  <a:gd name="connsiteY7" fmla="*/ 213648 h 441738"/>
                  <a:gd name="connsiteX8" fmla="*/ 312254 w 475903"/>
                  <a:gd name="connsiteY8" fmla="*/ 56798 h 441738"/>
                  <a:gd name="connsiteX9" fmla="*/ 172090 w 475903"/>
                  <a:gd name="connsiteY9" fmla="*/ 110194 h 441738"/>
                  <a:gd name="connsiteX10" fmla="*/ 472440 w 475903"/>
                  <a:gd name="connsiteY10" fmla="*/ 65 h 441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5903" h="441738">
                    <a:moveTo>
                      <a:pt x="472440" y="65"/>
                    </a:moveTo>
                    <a:cubicBezTo>
                      <a:pt x="498026" y="-2160"/>
                      <a:pt x="375105" y="52905"/>
                      <a:pt x="325603" y="96845"/>
                    </a:cubicBezTo>
                    <a:cubicBezTo>
                      <a:pt x="276101" y="140785"/>
                      <a:pt x="221592" y="206417"/>
                      <a:pt x="175427" y="263706"/>
                    </a:cubicBezTo>
                    <a:cubicBezTo>
                      <a:pt x="129262" y="320995"/>
                      <a:pt x="66412" y="427230"/>
                      <a:pt x="48613" y="440579"/>
                    </a:cubicBezTo>
                    <a:cubicBezTo>
                      <a:pt x="30814" y="453928"/>
                      <a:pt x="75310" y="347692"/>
                      <a:pt x="68636" y="343799"/>
                    </a:cubicBezTo>
                    <a:cubicBezTo>
                      <a:pt x="61962" y="339906"/>
                      <a:pt x="-27587" y="463939"/>
                      <a:pt x="8566" y="417218"/>
                    </a:cubicBezTo>
                    <a:cubicBezTo>
                      <a:pt x="44719" y="370497"/>
                      <a:pt x="268870" y="97400"/>
                      <a:pt x="285556" y="63472"/>
                    </a:cubicBezTo>
                    <a:cubicBezTo>
                      <a:pt x="302242" y="29544"/>
                      <a:pt x="104233" y="214760"/>
                      <a:pt x="108683" y="213648"/>
                    </a:cubicBezTo>
                    <a:cubicBezTo>
                      <a:pt x="113133" y="212536"/>
                      <a:pt x="301686" y="74040"/>
                      <a:pt x="312254" y="56798"/>
                    </a:cubicBezTo>
                    <a:cubicBezTo>
                      <a:pt x="322822" y="39556"/>
                      <a:pt x="144836" y="122430"/>
                      <a:pt x="172090" y="110194"/>
                    </a:cubicBezTo>
                    <a:cubicBezTo>
                      <a:pt x="199344" y="97958"/>
                      <a:pt x="446854" y="2290"/>
                      <a:pt x="472440" y="6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 1023">
                <a:extLst>
                  <a:ext uri="{FF2B5EF4-FFF2-40B4-BE49-F238E27FC236}">
                    <a16:creationId xmlns:a16="http://schemas.microsoft.com/office/drawing/2014/main" id="{288C1DD7-7793-3687-245C-29A3830D4044}"/>
                  </a:ext>
                </a:extLst>
              </p:cNvPr>
              <p:cNvSpPr/>
              <p:nvPr/>
            </p:nvSpPr>
            <p:spPr>
              <a:xfrm>
                <a:off x="4566313" y="4547408"/>
                <a:ext cx="340490" cy="578719"/>
              </a:xfrm>
              <a:custGeom>
                <a:avLst/>
                <a:gdLst>
                  <a:gd name="connsiteX0" fmla="*/ 2350 w 340490"/>
                  <a:gd name="connsiteY0" fmla="*/ 1231 h 578719"/>
                  <a:gd name="connsiteX1" fmla="*/ 215932 w 340490"/>
                  <a:gd name="connsiteY1" fmla="*/ 154744 h 578719"/>
                  <a:gd name="connsiteX2" fmla="*/ 215932 w 340490"/>
                  <a:gd name="connsiteY2" fmla="*/ 121372 h 578719"/>
                  <a:gd name="connsiteX3" fmla="*/ 282677 w 340490"/>
                  <a:gd name="connsiteY3" fmla="*/ 234837 h 578719"/>
                  <a:gd name="connsiteX4" fmla="*/ 282677 w 340490"/>
                  <a:gd name="connsiteY4" fmla="*/ 284896 h 578719"/>
                  <a:gd name="connsiteX5" fmla="*/ 302700 w 340490"/>
                  <a:gd name="connsiteY5" fmla="*/ 244849 h 578719"/>
                  <a:gd name="connsiteX6" fmla="*/ 336072 w 340490"/>
                  <a:gd name="connsiteY6" fmla="*/ 398361 h 578719"/>
                  <a:gd name="connsiteX7" fmla="*/ 339410 w 340490"/>
                  <a:gd name="connsiteY7" fmla="*/ 575234 h 578719"/>
                  <a:gd name="connsiteX8" fmla="*/ 329398 w 340490"/>
                  <a:gd name="connsiteY8" fmla="*/ 505153 h 578719"/>
                  <a:gd name="connsiteX9" fmla="*/ 306037 w 340490"/>
                  <a:gd name="connsiteY9" fmla="*/ 375001 h 578719"/>
                  <a:gd name="connsiteX10" fmla="*/ 255979 w 340490"/>
                  <a:gd name="connsiteY10" fmla="*/ 475118 h 578719"/>
                  <a:gd name="connsiteX11" fmla="*/ 249305 w 340490"/>
                  <a:gd name="connsiteY11" fmla="*/ 324942 h 578719"/>
                  <a:gd name="connsiteX12" fmla="*/ 112478 w 340490"/>
                  <a:gd name="connsiteY12" fmla="*/ 94674 h 578719"/>
                  <a:gd name="connsiteX13" fmla="*/ 2350 w 340490"/>
                  <a:gd name="connsiteY13" fmla="*/ 1231 h 578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40490" h="578719">
                    <a:moveTo>
                      <a:pt x="2350" y="1231"/>
                    </a:moveTo>
                    <a:cubicBezTo>
                      <a:pt x="19592" y="11243"/>
                      <a:pt x="180335" y="134721"/>
                      <a:pt x="215932" y="154744"/>
                    </a:cubicBezTo>
                    <a:cubicBezTo>
                      <a:pt x="251529" y="174768"/>
                      <a:pt x="204808" y="108023"/>
                      <a:pt x="215932" y="121372"/>
                    </a:cubicBezTo>
                    <a:cubicBezTo>
                      <a:pt x="227056" y="134721"/>
                      <a:pt x="271553" y="207583"/>
                      <a:pt x="282677" y="234837"/>
                    </a:cubicBezTo>
                    <a:cubicBezTo>
                      <a:pt x="293801" y="262091"/>
                      <a:pt x="279340" y="283227"/>
                      <a:pt x="282677" y="284896"/>
                    </a:cubicBezTo>
                    <a:cubicBezTo>
                      <a:pt x="286014" y="286565"/>
                      <a:pt x="293801" y="225938"/>
                      <a:pt x="302700" y="244849"/>
                    </a:cubicBezTo>
                    <a:cubicBezTo>
                      <a:pt x="311599" y="263760"/>
                      <a:pt x="329954" y="343297"/>
                      <a:pt x="336072" y="398361"/>
                    </a:cubicBezTo>
                    <a:cubicBezTo>
                      <a:pt x="342190" y="453425"/>
                      <a:pt x="340522" y="557435"/>
                      <a:pt x="339410" y="575234"/>
                    </a:cubicBezTo>
                    <a:cubicBezTo>
                      <a:pt x="338298" y="593033"/>
                      <a:pt x="334960" y="538525"/>
                      <a:pt x="329398" y="505153"/>
                    </a:cubicBezTo>
                    <a:cubicBezTo>
                      <a:pt x="323836" y="471781"/>
                      <a:pt x="318273" y="380007"/>
                      <a:pt x="306037" y="375001"/>
                    </a:cubicBezTo>
                    <a:cubicBezTo>
                      <a:pt x="293801" y="369995"/>
                      <a:pt x="265434" y="483461"/>
                      <a:pt x="255979" y="475118"/>
                    </a:cubicBezTo>
                    <a:cubicBezTo>
                      <a:pt x="246524" y="466775"/>
                      <a:pt x="273222" y="388349"/>
                      <a:pt x="249305" y="324942"/>
                    </a:cubicBezTo>
                    <a:cubicBezTo>
                      <a:pt x="225388" y="261535"/>
                      <a:pt x="158087" y="145289"/>
                      <a:pt x="112478" y="94674"/>
                    </a:cubicBezTo>
                    <a:cubicBezTo>
                      <a:pt x="66869" y="44060"/>
                      <a:pt x="-14892" y="-8781"/>
                      <a:pt x="2350" y="12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 1024">
                <a:extLst>
                  <a:ext uri="{FF2B5EF4-FFF2-40B4-BE49-F238E27FC236}">
                    <a16:creationId xmlns:a16="http://schemas.microsoft.com/office/drawing/2014/main" id="{17BA6750-4A1A-0D9A-6B09-4188AC887E0B}"/>
                  </a:ext>
                </a:extLst>
              </p:cNvPr>
              <p:cNvSpPr/>
              <p:nvPr/>
            </p:nvSpPr>
            <p:spPr>
              <a:xfrm>
                <a:off x="4250832" y="3763632"/>
                <a:ext cx="329978" cy="869927"/>
              </a:xfrm>
              <a:custGeom>
                <a:avLst/>
                <a:gdLst>
                  <a:gd name="connsiteX0" fmla="*/ 794 w 329978"/>
                  <a:gd name="connsiteY0" fmla="*/ 4096 h 869927"/>
                  <a:gd name="connsiteX1" fmla="*/ 221051 w 329978"/>
                  <a:gd name="connsiteY1" fmla="*/ 297772 h 869927"/>
                  <a:gd name="connsiteX2" fmla="*/ 231063 w 329978"/>
                  <a:gd name="connsiteY2" fmla="*/ 214342 h 869927"/>
                  <a:gd name="connsiteX3" fmla="*/ 297807 w 329978"/>
                  <a:gd name="connsiteY3" fmla="*/ 411238 h 869927"/>
                  <a:gd name="connsiteX4" fmla="*/ 281121 w 329978"/>
                  <a:gd name="connsiteY4" fmla="*/ 604797 h 869927"/>
                  <a:gd name="connsiteX5" fmla="*/ 257761 w 329978"/>
                  <a:gd name="connsiteY5" fmla="*/ 868438 h 869927"/>
                  <a:gd name="connsiteX6" fmla="*/ 291133 w 329978"/>
                  <a:gd name="connsiteY6" fmla="*/ 704914 h 869927"/>
                  <a:gd name="connsiteX7" fmla="*/ 327842 w 329978"/>
                  <a:gd name="connsiteY7" fmla="*/ 554739 h 869927"/>
                  <a:gd name="connsiteX8" fmla="*/ 297807 w 329978"/>
                  <a:gd name="connsiteY8" fmla="*/ 371191 h 869927"/>
                  <a:gd name="connsiteX9" fmla="*/ 74213 w 329978"/>
                  <a:gd name="connsiteY9" fmla="*/ 44143 h 869927"/>
                  <a:gd name="connsiteX10" fmla="*/ 144295 w 329978"/>
                  <a:gd name="connsiteY10" fmla="*/ 120899 h 869927"/>
                  <a:gd name="connsiteX11" fmla="*/ 794 w 329978"/>
                  <a:gd name="connsiteY11" fmla="*/ 4096 h 869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9978" h="869927">
                    <a:moveTo>
                      <a:pt x="794" y="4096"/>
                    </a:moveTo>
                    <a:cubicBezTo>
                      <a:pt x="13587" y="33575"/>
                      <a:pt x="182673" y="262731"/>
                      <a:pt x="221051" y="297772"/>
                    </a:cubicBezTo>
                    <a:cubicBezTo>
                      <a:pt x="259429" y="332813"/>
                      <a:pt x="218270" y="195431"/>
                      <a:pt x="231063" y="214342"/>
                    </a:cubicBezTo>
                    <a:cubicBezTo>
                      <a:pt x="243856" y="233253"/>
                      <a:pt x="289464" y="346162"/>
                      <a:pt x="297807" y="411238"/>
                    </a:cubicBezTo>
                    <a:cubicBezTo>
                      <a:pt x="306150" y="476314"/>
                      <a:pt x="287795" y="528597"/>
                      <a:pt x="281121" y="604797"/>
                    </a:cubicBezTo>
                    <a:cubicBezTo>
                      <a:pt x="274447" y="680997"/>
                      <a:pt x="256092" y="851752"/>
                      <a:pt x="257761" y="868438"/>
                    </a:cubicBezTo>
                    <a:cubicBezTo>
                      <a:pt x="259430" y="885124"/>
                      <a:pt x="279453" y="757197"/>
                      <a:pt x="291133" y="704914"/>
                    </a:cubicBezTo>
                    <a:cubicBezTo>
                      <a:pt x="302813" y="652631"/>
                      <a:pt x="326730" y="610359"/>
                      <a:pt x="327842" y="554739"/>
                    </a:cubicBezTo>
                    <a:cubicBezTo>
                      <a:pt x="328954" y="499119"/>
                      <a:pt x="340079" y="456290"/>
                      <a:pt x="297807" y="371191"/>
                    </a:cubicBezTo>
                    <a:cubicBezTo>
                      <a:pt x="255535" y="286092"/>
                      <a:pt x="99798" y="85858"/>
                      <a:pt x="74213" y="44143"/>
                    </a:cubicBezTo>
                    <a:cubicBezTo>
                      <a:pt x="48628" y="2428"/>
                      <a:pt x="154863" y="128130"/>
                      <a:pt x="144295" y="120899"/>
                    </a:cubicBezTo>
                    <a:cubicBezTo>
                      <a:pt x="133727" y="113668"/>
                      <a:pt x="-11999" y="-25383"/>
                      <a:pt x="794" y="409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 1026">
                <a:extLst>
                  <a:ext uri="{FF2B5EF4-FFF2-40B4-BE49-F238E27FC236}">
                    <a16:creationId xmlns:a16="http://schemas.microsoft.com/office/drawing/2014/main" id="{94EFCA7B-46CE-E618-F413-8CEA50FDB20B}"/>
                  </a:ext>
                </a:extLst>
              </p:cNvPr>
              <p:cNvSpPr/>
              <p:nvPr/>
            </p:nvSpPr>
            <p:spPr>
              <a:xfrm>
                <a:off x="4175149" y="3697447"/>
                <a:ext cx="1075352" cy="317285"/>
              </a:xfrm>
              <a:custGeom>
                <a:avLst/>
                <a:gdLst>
                  <a:gd name="connsiteX0" fmla="*/ 6396 w 1075352"/>
                  <a:gd name="connsiteY0" fmla="*/ 73619 h 317285"/>
                  <a:gd name="connsiteX1" fmla="*/ 490293 w 1075352"/>
                  <a:gd name="connsiteY1" fmla="*/ 133689 h 317285"/>
                  <a:gd name="connsiteX2" fmla="*/ 617108 w 1075352"/>
                  <a:gd name="connsiteY2" fmla="*/ 153712 h 317285"/>
                  <a:gd name="connsiteX3" fmla="*/ 573724 w 1075352"/>
                  <a:gd name="connsiteY3" fmla="*/ 73619 h 317285"/>
                  <a:gd name="connsiteX4" fmla="*/ 763946 w 1075352"/>
                  <a:gd name="connsiteY4" fmla="*/ 193759 h 317285"/>
                  <a:gd name="connsiteX5" fmla="*/ 1070971 w 1075352"/>
                  <a:gd name="connsiteY5" fmla="*/ 317236 h 317285"/>
                  <a:gd name="connsiteX6" fmla="*/ 914121 w 1075352"/>
                  <a:gd name="connsiteY6" fmla="*/ 207108 h 317285"/>
                  <a:gd name="connsiteX7" fmla="*/ 496968 w 1075352"/>
                  <a:gd name="connsiteY7" fmla="*/ 86968 h 317285"/>
                  <a:gd name="connsiteX8" fmla="*/ 83152 w 1075352"/>
                  <a:gd name="connsiteY8" fmla="*/ 200 h 317285"/>
                  <a:gd name="connsiteX9" fmla="*/ 203292 w 1075352"/>
                  <a:gd name="connsiteY9" fmla="*/ 63607 h 317285"/>
                  <a:gd name="connsiteX10" fmla="*/ 6396 w 1075352"/>
                  <a:gd name="connsiteY10" fmla="*/ 73619 h 317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75352" h="317285">
                    <a:moveTo>
                      <a:pt x="6396" y="73619"/>
                    </a:moveTo>
                    <a:cubicBezTo>
                      <a:pt x="54230" y="85299"/>
                      <a:pt x="388508" y="120340"/>
                      <a:pt x="490293" y="133689"/>
                    </a:cubicBezTo>
                    <a:cubicBezTo>
                      <a:pt x="592078" y="147038"/>
                      <a:pt x="603203" y="163724"/>
                      <a:pt x="617108" y="153712"/>
                    </a:cubicBezTo>
                    <a:cubicBezTo>
                      <a:pt x="631013" y="143700"/>
                      <a:pt x="549251" y="66945"/>
                      <a:pt x="573724" y="73619"/>
                    </a:cubicBezTo>
                    <a:cubicBezTo>
                      <a:pt x="598197" y="80293"/>
                      <a:pt x="681072" y="153156"/>
                      <a:pt x="763946" y="193759"/>
                    </a:cubicBezTo>
                    <a:cubicBezTo>
                      <a:pt x="846821" y="234362"/>
                      <a:pt x="1045942" y="315011"/>
                      <a:pt x="1070971" y="317236"/>
                    </a:cubicBezTo>
                    <a:cubicBezTo>
                      <a:pt x="1096000" y="319461"/>
                      <a:pt x="1009788" y="245486"/>
                      <a:pt x="914121" y="207108"/>
                    </a:cubicBezTo>
                    <a:cubicBezTo>
                      <a:pt x="818454" y="168730"/>
                      <a:pt x="635463" y="121453"/>
                      <a:pt x="496968" y="86968"/>
                    </a:cubicBezTo>
                    <a:cubicBezTo>
                      <a:pt x="358473" y="52483"/>
                      <a:pt x="132098" y="4093"/>
                      <a:pt x="83152" y="200"/>
                    </a:cubicBezTo>
                    <a:cubicBezTo>
                      <a:pt x="34206" y="-3693"/>
                      <a:pt x="212191" y="50258"/>
                      <a:pt x="203292" y="63607"/>
                    </a:cubicBezTo>
                    <a:cubicBezTo>
                      <a:pt x="194393" y="76956"/>
                      <a:pt x="-41438" y="61939"/>
                      <a:pt x="6396" y="736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 1027">
                <a:extLst>
                  <a:ext uri="{FF2B5EF4-FFF2-40B4-BE49-F238E27FC236}">
                    <a16:creationId xmlns:a16="http://schemas.microsoft.com/office/drawing/2014/main" id="{0A045CF0-A4BC-2550-592B-8CD6654B4633}"/>
                  </a:ext>
                </a:extLst>
              </p:cNvPr>
              <p:cNvSpPr/>
              <p:nvPr/>
            </p:nvSpPr>
            <p:spPr>
              <a:xfrm>
                <a:off x="4499630" y="4358391"/>
                <a:ext cx="673265" cy="233716"/>
              </a:xfrm>
              <a:custGeom>
                <a:avLst/>
                <a:gdLst>
                  <a:gd name="connsiteX0" fmla="*/ 2288 w 673265"/>
                  <a:gd name="connsiteY0" fmla="*/ 233632 h 233716"/>
                  <a:gd name="connsiteX1" fmla="*/ 376058 w 673265"/>
                  <a:gd name="connsiteY1" fmla="*/ 53422 h 233716"/>
                  <a:gd name="connsiteX2" fmla="*/ 669734 w 673265"/>
                  <a:gd name="connsiteY2" fmla="*/ 36736 h 233716"/>
                  <a:gd name="connsiteX3" fmla="*/ 546256 w 673265"/>
                  <a:gd name="connsiteY3" fmla="*/ 23387 h 233716"/>
                  <a:gd name="connsiteX4" fmla="*/ 292627 w 673265"/>
                  <a:gd name="connsiteY4" fmla="*/ 27 h 233716"/>
                  <a:gd name="connsiteX5" fmla="*/ 325999 w 673265"/>
                  <a:gd name="connsiteY5" fmla="*/ 20050 h 233716"/>
                  <a:gd name="connsiteX6" fmla="*/ 222545 w 673265"/>
                  <a:gd name="connsiteY6" fmla="*/ 76783 h 233716"/>
                  <a:gd name="connsiteX7" fmla="*/ 2288 w 673265"/>
                  <a:gd name="connsiteY7" fmla="*/ 233632 h 23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3265" h="233716">
                    <a:moveTo>
                      <a:pt x="2288" y="233632"/>
                    </a:moveTo>
                    <a:cubicBezTo>
                      <a:pt x="27873" y="229739"/>
                      <a:pt x="264817" y="86238"/>
                      <a:pt x="376058" y="53422"/>
                    </a:cubicBezTo>
                    <a:cubicBezTo>
                      <a:pt x="487299" y="20606"/>
                      <a:pt x="641368" y="41742"/>
                      <a:pt x="669734" y="36736"/>
                    </a:cubicBezTo>
                    <a:cubicBezTo>
                      <a:pt x="698100" y="31730"/>
                      <a:pt x="546256" y="23387"/>
                      <a:pt x="546256" y="23387"/>
                    </a:cubicBezTo>
                    <a:cubicBezTo>
                      <a:pt x="483405" y="17269"/>
                      <a:pt x="329336" y="583"/>
                      <a:pt x="292627" y="27"/>
                    </a:cubicBezTo>
                    <a:cubicBezTo>
                      <a:pt x="255918" y="-529"/>
                      <a:pt x="337679" y="7257"/>
                      <a:pt x="325999" y="20050"/>
                    </a:cubicBezTo>
                    <a:cubicBezTo>
                      <a:pt x="314319" y="32843"/>
                      <a:pt x="272047" y="47304"/>
                      <a:pt x="222545" y="76783"/>
                    </a:cubicBezTo>
                    <a:cubicBezTo>
                      <a:pt x="173043" y="106262"/>
                      <a:pt x="-23297" y="237525"/>
                      <a:pt x="2288" y="2336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 1028">
                <a:extLst>
                  <a:ext uri="{FF2B5EF4-FFF2-40B4-BE49-F238E27FC236}">
                    <a16:creationId xmlns:a16="http://schemas.microsoft.com/office/drawing/2014/main" id="{F5D01E32-F843-B67E-9530-EEB1E74B8FB1}"/>
                  </a:ext>
                </a:extLst>
              </p:cNvPr>
              <p:cNvSpPr/>
              <p:nvPr/>
            </p:nvSpPr>
            <p:spPr>
              <a:xfrm>
                <a:off x="4323412" y="2404803"/>
                <a:ext cx="1007417" cy="1647104"/>
              </a:xfrm>
              <a:custGeom>
                <a:avLst/>
                <a:gdLst>
                  <a:gd name="connsiteX0" fmla="*/ 28582 w 1007417"/>
                  <a:gd name="connsiteY0" fmla="*/ 15263 h 1647104"/>
                  <a:gd name="connsiteX1" fmla="*/ 599223 w 1007417"/>
                  <a:gd name="connsiteY1" fmla="*/ 620280 h 1647104"/>
                  <a:gd name="connsiteX2" fmla="*/ 578597 w 1007417"/>
                  <a:gd name="connsiteY2" fmla="*/ 565278 h 1647104"/>
                  <a:gd name="connsiteX3" fmla="*/ 777977 w 1007417"/>
                  <a:gd name="connsiteY3" fmla="*/ 854036 h 1647104"/>
                  <a:gd name="connsiteX4" fmla="*/ 991108 w 1007417"/>
                  <a:gd name="connsiteY4" fmla="*/ 1245922 h 1647104"/>
                  <a:gd name="connsiteX5" fmla="*/ 991108 w 1007417"/>
                  <a:gd name="connsiteY5" fmla="*/ 1197795 h 1647104"/>
                  <a:gd name="connsiteX6" fmla="*/ 977358 w 1007417"/>
                  <a:gd name="connsiteY6" fmla="*/ 1630932 h 1647104"/>
                  <a:gd name="connsiteX7" fmla="*/ 991108 w 1007417"/>
                  <a:gd name="connsiteY7" fmla="*/ 1514054 h 1647104"/>
                  <a:gd name="connsiteX8" fmla="*/ 936107 w 1007417"/>
                  <a:gd name="connsiteY8" fmla="*/ 1129044 h 1647104"/>
                  <a:gd name="connsiteX9" fmla="*/ 509845 w 1007417"/>
                  <a:gd name="connsiteY9" fmla="*/ 551528 h 1647104"/>
                  <a:gd name="connsiteX10" fmla="*/ 585472 w 1007417"/>
                  <a:gd name="connsiteY10" fmla="*/ 668406 h 1647104"/>
                  <a:gd name="connsiteX11" fmla="*/ 234838 w 1007417"/>
                  <a:gd name="connsiteY11" fmla="*/ 304021 h 1647104"/>
                  <a:gd name="connsiteX12" fmla="*/ 97334 w 1007417"/>
                  <a:gd name="connsiteY12" fmla="*/ 194018 h 1647104"/>
                  <a:gd name="connsiteX13" fmla="*/ 28582 w 1007417"/>
                  <a:gd name="connsiteY13" fmla="*/ 15263 h 1647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07417" h="1647104">
                    <a:moveTo>
                      <a:pt x="28582" y="15263"/>
                    </a:moveTo>
                    <a:cubicBezTo>
                      <a:pt x="112230" y="86307"/>
                      <a:pt x="507554" y="528611"/>
                      <a:pt x="599223" y="620280"/>
                    </a:cubicBezTo>
                    <a:cubicBezTo>
                      <a:pt x="690892" y="711949"/>
                      <a:pt x="548805" y="526319"/>
                      <a:pt x="578597" y="565278"/>
                    </a:cubicBezTo>
                    <a:cubicBezTo>
                      <a:pt x="608389" y="604237"/>
                      <a:pt x="709225" y="740595"/>
                      <a:pt x="777977" y="854036"/>
                    </a:cubicBezTo>
                    <a:cubicBezTo>
                      <a:pt x="846729" y="967477"/>
                      <a:pt x="955586" y="1188629"/>
                      <a:pt x="991108" y="1245922"/>
                    </a:cubicBezTo>
                    <a:cubicBezTo>
                      <a:pt x="1026630" y="1303215"/>
                      <a:pt x="993400" y="1133627"/>
                      <a:pt x="991108" y="1197795"/>
                    </a:cubicBezTo>
                    <a:cubicBezTo>
                      <a:pt x="988816" y="1261963"/>
                      <a:pt x="977358" y="1578222"/>
                      <a:pt x="977358" y="1630932"/>
                    </a:cubicBezTo>
                    <a:cubicBezTo>
                      <a:pt x="977358" y="1683642"/>
                      <a:pt x="997983" y="1597702"/>
                      <a:pt x="991108" y="1514054"/>
                    </a:cubicBezTo>
                    <a:cubicBezTo>
                      <a:pt x="984233" y="1430406"/>
                      <a:pt x="1016318" y="1289465"/>
                      <a:pt x="936107" y="1129044"/>
                    </a:cubicBezTo>
                    <a:cubicBezTo>
                      <a:pt x="855897" y="968623"/>
                      <a:pt x="568284" y="628301"/>
                      <a:pt x="509845" y="551528"/>
                    </a:cubicBezTo>
                    <a:cubicBezTo>
                      <a:pt x="451406" y="474755"/>
                      <a:pt x="631307" y="709657"/>
                      <a:pt x="585472" y="668406"/>
                    </a:cubicBezTo>
                    <a:cubicBezTo>
                      <a:pt x="539638" y="627155"/>
                      <a:pt x="316194" y="383086"/>
                      <a:pt x="234838" y="304021"/>
                    </a:cubicBezTo>
                    <a:cubicBezTo>
                      <a:pt x="153482" y="224956"/>
                      <a:pt x="125981" y="246728"/>
                      <a:pt x="97334" y="194018"/>
                    </a:cubicBezTo>
                    <a:cubicBezTo>
                      <a:pt x="68687" y="141308"/>
                      <a:pt x="-55066" y="-55781"/>
                      <a:pt x="28582" y="1526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 1029">
                <a:extLst>
                  <a:ext uri="{FF2B5EF4-FFF2-40B4-BE49-F238E27FC236}">
                    <a16:creationId xmlns:a16="http://schemas.microsoft.com/office/drawing/2014/main" id="{141E33AD-5A80-A57B-E734-B3BDD1BBF599}"/>
                  </a:ext>
                </a:extLst>
              </p:cNvPr>
              <p:cNvSpPr/>
              <p:nvPr/>
            </p:nvSpPr>
            <p:spPr>
              <a:xfrm>
                <a:off x="4302584" y="2349739"/>
                <a:ext cx="1762852" cy="1481616"/>
              </a:xfrm>
              <a:custGeom>
                <a:avLst/>
                <a:gdLst>
                  <a:gd name="connsiteX0" fmla="*/ 1284 w 1762852"/>
                  <a:gd name="connsiteY0" fmla="*/ 8450 h 1481616"/>
                  <a:gd name="connsiteX1" fmla="*/ 269416 w 1762852"/>
                  <a:gd name="connsiteY1" fmla="*/ 49702 h 1481616"/>
                  <a:gd name="connsiteX2" fmla="*/ 716303 w 1762852"/>
                  <a:gd name="connsiteY2" fmla="*/ 441587 h 1481616"/>
                  <a:gd name="connsiteX3" fmla="*/ 681927 w 1762852"/>
                  <a:gd name="connsiteY3" fmla="*/ 379711 h 1481616"/>
                  <a:gd name="connsiteX4" fmla="*/ 1073813 w 1762852"/>
                  <a:gd name="connsiteY4" fmla="*/ 799097 h 1481616"/>
                  <a:gd name="connsiteX5" fmla="*/ 1073813 w 1762852"/>
                  <a:gd name="connsiteY5" fmla="*/ 750971 h 1481616"/>
                  <a:gd name="connsiteX6" fmla="*/ 1445073 w 1762852"/>
                  <a:gd name="connsiteY6" fmla="*/ 1156607 h 1481616"/>
                  <a:gd name="connsiteX7" fmla="*/ 1761332 w 1762852"/>
                  <a:gd name="connsiteY7" fmla="*/ 1479741 h 1481616"/>
                  <a:gd name="connsiteX8" fmla="*/ 1541326 w 1762852"/>
                  <a:gd name="connsiteY8" fmla="*/ 1259735 h 1481616"/>
                  <a:gd name="connsiteX9" fmla="*/ 1025687 w 1762852"/>
                  <a:gd name="connsiteY9" fmla="*/ 675344 h 1481616"/>
                  <a:gd name="connsiteX10" fmla="*/ 626926 w 1762852"/>
                  <a:gd name="connsiteY10" fmla="*/ 255957 h 1481616"/>
                  <a:gd name="connsiteX11" fmla="*/ 475672 w 1762852"/>
                  <a:gd name="connsiteY11" fmla="*/ 132204 h 1481616"/>
                  <a:gd name="connsiteX12" fmla="*/ 180039 w 1762852"/>
                  <a:gd name="connsiteY12" fmla="*/ 77202 h 1481616"/>
                  <a:gd name="connsiteX13" fmla="*/ 1284 w 1762852"/>
                  <a:gd name="connsiteY13" fmla="*/ 8450 h 1481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62852" h="1481616">
                    <a:moveTo>
                      <a:pt x="1284" y="8450"/>
                    </a:moveTo>
                    <a:cubicBezTo>
                      <a:pt x="16180" y="3867"/>
                      <a:pt x="150246" y="-22488"/>
                      <a:pt x="269416" y="49702"/>
                    </a:cubicBezTo>
                    <a:cubicBezTo>
                      <a:pt x="388586" y="121892"/>
                      <a:pt x="647551" y="386586"/>
                      <a:pt x="716303" y="441587"/>
                    </a:cubicBezTo>
                    <a:cubicBezTo>
                      <a:pt x="785055" y="496588"/>
                      <a:pt x="622342" y="320126"/>
                      <a:pt x="681927" y="379711"/>
                    </a:cubicBezTo>
                    <a:cubicBezTo>
                      <a:pt x="741512" y="439296"/>
                      <a:pt x="1008499" y="737220"/>
                      <a:pt x="1073813" y="799097"/>
                    </a:cubicBezTo>
                    <a:cubicBezTo>
                      <a:pt x="1139127" y="860974"/>
                      <a:pt x="1011936" y="691386"/>
                      <a:pt x="1073813" y="750971"/>
                    </a:cubicBezTo>
                    <a:cubicBezTo>
                      <a:pt x="1135690" y="810556"/>
                      <a:pt x="1330487" y="1035145"/>
                      <a:pt x="1445073" y="1156607"/>
                    </a:cubicBezTo>
                    <a:cubicBezTo>
                      <a:pt x="1559660" y="1278069"/>
                      <a:pt x="1745290" y="1462553"/>
                      <a:pt x="1761332" y="1479741"/>
                    </a:cubicBezTo>
                    <a:cubicBezTo>
                      <a:pt x="1777374" y="1496929"/>
                      <a:pt x="1663934" y="1393801"/>
                      <a:pt x="1541326" y="1259735"/>
                    </a:cubicBezTo>
                    <a:cubicBezTo>
                      <a:pt x="1418719" y="1125669"/>
                      <a:pt x="1178087" y="842640"/>
                      <a:pt x="1025687" y="675344"/>
                    </a:cubicBezTo>
                    <a:cubicBezTo>
                      <a:pt x="873287" y="508048"/>
                      <a:pt x="718595" y="346480"/>
                      <a:pt x="626926" y="255957"/>
                    </a:cubicBezTo>
                    <a:cubicBezTo>
                      <a:pt x="535257" y="165434"/>
                      <a:pt x="550153" y="161996"/>
                      <a:pt x="475672" y="132204"/>
                    </a:cubicBezTo>
                    <a:cubicBezTo>
                      <a:pt x="401191" y="102412"/>
                      <a:pt x="255666" y="93244"/>
                      <a:pt x="180039" y="77202"/>
                    </a:cubicBezTo>
                    <a:cubicBezTo>
                      <a:pt x="104412" y="61160"/>
                      <a:pt x="-13612" y="13033"/>
                      <a:pt x="1284" y="845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 1030">
                <a:extLst>
                  <a:ext uri="{FF2B5EF4-FFF2-40B4-BE49-F238E27FC236}">
                    <a16:creationId xmlns:a16="http://schemas.microsoft.com/office/drawing/2014/main" id="{9A0897C5-4187-657E-D102-1BF023ACC9CC}"/>
                  </a:ext>
                </a:extLst>
              </p:cNvPr>
              <p:cNvSpPr/>
              <p:nvPr/>
            </p:nvSpPr>
            <p:spPr>
              <a:xfrm>
                <a:off x="5416142" y="2391453"/>
                <a:ext cx="650368" cy="1430597"/>
              </a:xfrm>
              <a:custGeom>
                <a:avLst/>
                <a:gdLst>
                  <a:gd name="connsiteX0" fmla="*/ 1506 w 650368"/>
                  <a:gd name="connsiteY0" fmla="*/ 1112 h 1430597"/>
                  <a:gd name="connsiteX1" fmla="*/ 434643 w 650368"/>
                  <a:gd name="connsiteY1" fmla="*/ 578628 h 1430597"/>
                  <a:gd name="connsiteX2" fmla="*/ 530896 w 650368"/>
                  <a:gd name="connsiteY2" fmla="*/ 1004890 h 1430597"/>
                  <a:gd name="connsiteX3" fmla="*/ 510270 w 650368"/>
                  <a:gd name="connsiteY3" fmla="*/ 860511 h 1430597"/>
                  <a:gd name="connsiteX4" fmla="*/ 647774 w 650368"/>
                  <a:gd name="connsiteY4" fmla="*/ 1417401 h 1430597"/>
                  <a:gd name="connsiteX5" fmla="*/ 572147 w 650368"/>
                  <a:gd name="connsiteY5" fmla="*/ 1190520 h 1430597"/>
                  <a:gd name="connsiteX6" fmla="*/ 249013 w 650368"/>
                  <a:gd name="connsiteY6" fmla="*/ 475500 h 1430597"/>
                  <a:gd name="connsiteX7" fmla="*/ 290264 w 650368"/>
                  <a:gd name="connsiteY7" fmla="*/ 434249 h 1430597"/>
                  <a:gd name="connsiteX8" fmla="*/ 1506 w 650368"/>
                  <a:gd name="connsiteY8" fmla="*/ 1112 h 1430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368" h="1430597">
                    <a:moveTo>
                      <a:pt x="1506" y="1112"/>
                    </a:moveTo>
                    <a:cubicBezTo>
                      <a:pt x="25569" y="25175"/>
                      <a:pt x="346411" y="411332"/>
                      <a:pt x="434643" y="578628"/>
                    </a:cubicBezTo>
                    <a:cubicBezTo>
                      <a:pt x="522875" y="745924"/>
                      <a:pt x="518292" y="957910"/>
                      <a:pt x="530896" y="1004890"/>
                    </a:cubicBezTo>
                    <a:cubicBezTo>
                      <a:pt x="543500" y="1051870"/>
                      <a:pt x="490790" y="791759"/>
                      <a:pt x="510270" y="860511"/>
                    </a:cubicBezTo>
                    <a:cubicBezTo>
                      <a:pt x="529750" y="929263"/>
                      <a:pt x="637461" y="1362400"/>
                      <a:pt x="647774" y="1417401"/>
                    </a:cubicBezTo>
                    <a:cubicBezTo>
                      <a:pt x="658087" y="1472402"/>
                      <a:pt x="638607" y="1347503"/>
                      <a:pt x="572147" y="1190520"/>
                    </a:cubicBezTo>
                    <a:cubicBezTo>
                      <a:pt x="505687" y="1033537"/>
                      <a:pt x="295994" y="601545"/>
                      <a:pt x="249013" y="475500"/>
                    </a:cubicBezTo>
                    <a:cubicBezTo>
                      <a:pt x="202033" y="349455"/>
                      <a:pt x="331515" y="517897"/>
                      <a:pt x="290264" y="434249"/>
                    </a:cubicBezTo>
                    <a:cubicBezTo>
                      <a:pt x="249013" y="350601"/>
                      <a:pt x="-22557" y="-22951"/>
                      <a:pt x="1506" y="11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 1031">
                <a:extLst>
                  <a:ext uri="{FF2B5EF4-FFF2-40B4-BE49-F238E27FC236}">
                    <a16:creationId xmlns:a16="http://schemas.microsoft.com/office/drawing/2014/main" id="{89B526C0-A488-D3F5-876A-60EDFE42892A}"/>
                  </a:ext>
                </a:extLst>
              </p:cNvPr>
              <p:cNvSpPr/>
              <p:nvPr/>
            </p:nvSpPr>
            <p:spPr>
              <a:xfrm>
                <a:off x="5478520" y="2346395"/>
                <a:ext cx="1421175" cy="2054878"/>
              </a:xfrm>
              <a:custGeom>
                <a:avLst/>
                <a:gdLst>
                  <a:gd name="connsiteX0" fmla="*/ 1005 w 1421175"/>
                  <a:gd name="connsiteY0" fmla="*/ 4919 h 2054878"/>
                  <a:gd name="connsiteX1" fmla="*/ 420391 w 1421175"/>
                  <a:gd name="connsiteY1" fmla="*/ 362429 h 2054878"/>
                  <a:gd name="connsiteX2" fmla="*/ 379140 w 1421175"/>
                  <a:gd name="connsiteY2" fmla="*/ 334928 h 2054878"/>
                  <a:gd name="connsiteX3" fmla="*/ 647272 w 1421175"/>
                  <a:gd name="connsiteY3" fmla="*/ 671813 h 2054878"/>
                  <a:gd name="connsiteX4" fmla="*/ 709149 w 1421175"/>
                  <a:gd name="connsiteY4" fmla="*/ 967446 h 2054878"/>
                  <a:gd name="connsiteX5" fmla="*/ 722900 w 1421175"/>
                  <a:gd name="connsiteY5" fmla="*/ 829942 h 2054878"/>
                  <a:gd name="connsiteX6" fmla="*/ 853528 w 1421175"/>
                  <a:gd name="connsiteY6" fmla="*/ 1015572 h 2054878"/>
                  <a:gd name="connsiteX7" fmla="*/ 908530 w 1421175"/>
                  <a:gd name="connsiteY7" fmla="*/ 1269954 h 2054878"/>
                  <a:gd name="connsiteX8" fmla="*/ 1149161 w 1421175"/>
                  <a:gd name="connsiteY8" fmla="*/ 1675590 h 2054878"/>
                  <a:gd name="connsiteX9" fmla="*/ 1004782 w 1421175"/>
                  <a:gd name="connsiteY9" fmla="*/ 1634339 h 2054878"/>
                  <a:gd name="connsiteX10" fmla="*/ 1252289 w 1421175"/>
                  <a:gd name="connsiteY10" fmla="*/ 1799343 h 2054878"/>
                  <a:gd name="connsiteX11" fmla="*/ 1348542 w 1421175"/>
                  <a:gd name="connsiteY11" fmla="*/ 1929972 h 2054878"/>
                  <a:gd name="connsiteX12" fmla="*/ 1410418 w 1421175"/>
                  <a:gd name="connsiteY12" fmla="*/ 2053725 h 2054878"/>
                  <a:gd name="connsiteX13" fmla="*/ 1376042 w 1421175"/>
                  <a:gd name="connsiteY13" fmla="*/ 1854345 h 2054878"/>
                  <a:gd name="connsiteX14" fmla="*/ 991032 w 1421175"/>
                  <a:gd name="connsiteY14" fmla="*/ 1551837 h 2054878"/>
                  <a:gd name="connsiteX15" fmla="*/ 791651 w 1421175"/>
                  <a:gd name="connsiteY15" fmla="*/ 1043073 h 2054878"/>
                  <a:gd name="connsiteX16" fmla="*/ 523519 w 1421175"/>
                  <a:gd name="connsiteY16" fmla="*/ 424306 h 2054878"/>
                  <a:gd name="connsiteX17" fmla="*/ 310388 w 1421175"/>
                  <a:gd name="connsiteY17" fmla="*/ 169924 h 2054878"/>
                  <a:gd name="connsiteX18" fmla="*/ 1005 w 1421175"/>
                  <a:gd name="connsiteY18" fmla="*/ 4919 h 205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21175" h="2054878">
                    <a:moveTo>
                      <a:pt x="1005" y="4919"/>
                    </a:moveTo>
                    <a:cubicBezTo>
                      <a:pt x="19339" y="37003"/>
                      <a:pt x="420391" y="362429"/>
                      <a:pt x="420391" y="362429"/>
                    </a:cubicBezTo>
                    <a:cubicBezTo>
                      <a:pt x="483413" y="417430"/>
                      <a:pt x="341327" y="283364"/>
                      <a:pt x="379140" y="334928"/>
                    </a:cubicBezTo>
                    <a:cubicBezTo>
                      <a:pt x="416953" y="386492"/>
                      <a:pt x="592271" y="566393"/>
                      <a:pt x="647272" y="671813"/>
                    </a:cubicBezTo>
                    <a:cubicBezTo>
                      <a:pt x="702273" y="777233"/>
                      <a:pt x="696544" y="941091"/>
                      <a:pt x="709149" y="967446"/>
                    </a:cubicBezTo>
                    <a:cubicBezTo>
                      <a:pt x="721754" y="993801"/>
                      <a:pt x="698837" y="821921"/>
                      <a:pt x="722900" y="829942"/>
                    </a:cubicBezTo>
                    <a:cubicBezTo>
                      <a:pt x="746963" y="837963"/>
                      <a:pt x="822590" y="942237"/>
                      <a:pt x="853528" y="1015572"/>
                    </a:cubicBezTo>
                    <a:cubicBezTo>
                      <a:pt x="884466" y="1088907"/>
                      <a:pt x="859258" y="1159951"/>
                      <a:pt x="908530" y="1269954"/>
                    </a:cubicBezTo>
                    <a:cubicBezTo>
                      <a:pt x="957802" y="1379957"/>
                      <a:pt x="1133119" y="1614859"/>
                      <a:pt x="1149161" y="1675590"/>
                    </a:cubicBezTo>
                    <a:cubicBezTo>
                      <a:pt x="1165203" y="1736321"/>
                      <a:pt x="987594" y="1613714"/>
                      <a:pt x="1004782" y="1634339"/>
                    </a:cubicBezTo>
                    <a:cubicBezTo>
                      <a:pt x="1021970" y="1654964"/>
                      <a:pt x="1194996" y="1750071"/>
                      <a:pt x="1252289" y="1799343"/>
                    </a:cubicBezTo>
                    <a:cubicBezTo>
                      <a:pt x="1309582" y="1848615"/>
                      <a:pt x="1322187" y="1887575"/>
                      <a:pt x="1348542" y="1929972"/>
                    </a:cubicBezTo>
                    <a:cubicBezTo>
                      <a:pt x="1374897" y="1972369"/>
                      <a:pt x="1405835" y="2066330"/>
                      <a:pt x="1410418" y="2053725"/>
                    </a:cubicBezTo>
                    <a:cubicBezTo>
                      <a:pt x="1415001" y="2041120"/>
                      <a:pt x="1445940" y="1937993"/>
                      <a:pt x="1376042" y="1854345"/>
                    </a:cubicBezTo>
                    <a:cubicBezTo>
                      <a:pt x="1306144" y="1770697"/>
                      <a:pt x="1088431" y="1687049"/>
                      <a:pt x="991032" y="1551837"/>
                    </a:cubicBezTo>
                    <a:cubicBezTo>
                      <a:pt x="893634" y="1416625"/>
                      <a:pt x="869570" y="1230995"/>
                      <a:pt x="791651" y="1043073"/>
                    </a:cubicBezTo>
                    <a:cubicBezTo>
                      <a:pt x="713732" y="855151"/>
                      <a:pt x="603729" y="569831"/>
                      <a:pt x="523519" y="424306"/>
                    </a:cubicBezTo>
                    <a:cubicBezTo>
                      <a:pt x="443309" y="278781"/>
                      <a:pt x="400911" y="234092"/>
                      <a:pt x="310388" y="169924"/>
                    </a:cubicBezTo>
                    <a:cubicBezTo>
                      <a:pt x="219865" y="105756"/>
                      <a:pt x="-17329" y="-27165"/>
                      <a:pt x="1005" y="49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 1032">
                <a:extLst>
                  <a:ext uri="{FF2B5EF4-FFF2-40B4-BE49-F238E27FC236}">
                    <a16:creationId xmlns:a16="http://schemas.microsoft.com/office/drawing/2014/main" id="{3BEFC2AF-69B4-7C24-1EB5-9E17F7C91404}"/>
                  </a:ext>
                </a:extLst>
              </p:cNvPr>
              <p:cNvSpPr/>
              <p:nvPr/>
            </p:nvSpPr>
            <p:spPr>
              <a:xfrm>
                <a:off x="3301533" y="2701148"/>
                <a:ext cx="1288256" cy="1728679"/>
              </a:xfrm>
              <a:custGeom>
                <a:avLst/>
                <a:gdLst>
                  <a:gd name="connsiteX0" fmla="*/ 259814 w 1288256"/>
                  <a:gd name="connsiteY0" fmla="*/ 801 h 1728679"/>
                  <a:gd name="connsiteX1" fmla="*/ 149811 w 1288256"/>
                  <a:gd name="connsiteY1" fmla="*/ 372061 h 1728679"/>
                  <a:gd name="connsiteX2" fmla="*/ 204813 w 1288256"/>
                  <a:gd name="connsiteY2" fmla="*/ 750196 h 1728679"/>
                  <a:gd name="connsiteX3" fmla="*/ 197938 w 1288256"/>
                  <a:gd name="connsiteY3" fmla="*/ 640193 h 1728679"/>
                  <a:gd name="connsiteX4" fmla="*/ 314816 w 1288256"/>
                  <a:gd name="connsiteY4" fmla="*/ 1052705 h 1728679"/>
                  <a:gd name="connsiteX5" fmla="*/ 493571 w 1288256"/>
                  <a:gd name="connsiteY5" fmla="*/ 1272711 h 1728679"/>
                  <a:gd name="connsiteX6" fmla="*/ 486696 w 1288256"/>
                  <a:gd name="connsiteY6" fmla="*/ 1231460 h 1728679"/>
                  <a:gd name="connsiteX7" fmla="*/ 727327 w 1288256"/>
                  <a:gd name="connsiteY7" fmla="*/ 1472091 h 1728679"/>
                  <a:gd name="connsiteX8" fmla="*/ 954208 w 1288256"/>
                  <a:gd name="connsiteY8" fmla="*/ 1602720 h 1728679"/>
                  <a:gd name="connsiteX9" fmla="*/ 1284217 w 1288256"/>
                  <a:gd name="connsiteY9" fmla="*/ 1726473 h 1728679"/>
                  <a:gd name="connsiteX10" fmla="*/ 1146714 w 1288256"/>
                  <a:gd name="connsiteY10" fmla="*/ 1685222 h 1728679"/>
                  <a:gd name="connsiteX11" fmla="*/ 768578 w 1288256"/>
                  <a:gd name="connsiteY11" fmla="*/ 1575219 h 1728679"/>
                  <a:gd name="connsiteX12" fmla="*/ 136061 w 1288256"/>
                  <a:gd name="connsiteY12" fmla="*/ 880825 h 1728679"/>
                  <a:gd name="connsiteX13" fmla="*/ 156687 w 1288256"/>
                  <a:gd name="connsiteY13" fmla="*/ 922076 h 1728679"/>
                  <a:gd name="connsiteX14" fmla="*/ 81059 w 1288256"/>
                  <a:gd name="connsiteY14" fmla="*/ 365186 h 1728679"/>
                  <a:gd name="connsiteX15" fmla="*/ 5432 w 1288256"/>
                  <a:gd name="connsiteY15" fmla="*/ 475189 h 1728679"/>
                  <a:gd name="connsiteX16" fmla="*/ 259814 w 1288256"/>
                  <a:gd name="connsiteY16" fmla="*/ 801 h 1728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88256" h="1728679">
                    <a:moveTo>
                      <a:pt x="259814" y="801"/>
                    </a:moveTo>
                    <a:cubicBezTo>
                      <a:pt x="283877" y="-16387"/>
                      <a:pt x="158978" y="247162"/>
                      <a:pt x="149811" y="372061"/>
                    </a:cubicBezTo>
                    <a:cubicBezTo>
                      <a:pt x="140644" y="496960"/>
                      <a:pt x="196792" y="705508"/>
                      <a:pt x="204813" y="750196"/>
                    </a:cubicBezTo>
                    <a:cubicBezTo>
                      <a:pt x="212834" y="794884"/>
                      <a:pt x="179604" y="589775"/>
                      <a:pt x="197938" y="640193"/>
                    </a:cubicBezTo>
                    <a:cubicBezTo>
                      <a:pt x="216272" y="690611"/>
                      <a:pt x="265544" y="947285"/>
                      <a:pt x="314816" y="1052705"/>
                    </a:cubicBezTo>
                    <a:cubicBezTo>
                      <a:pt x="364088" y="1158125"/>
                      <a:pt x="493571" y="1272711"/>
                      <a:pt x="493571" y="1272711"/>
                    </a:cubicBezTo>
                    <a:cubicBezTo>
                      <a:pt x="522218" y="1302503"/>
                      <a:pt x="447737" y="1198230"/>
                      <a:pt x="486696" y="1231460"/>
                    </a:cubicBezTo>
                    <a:cubicBezTo>
                      <a:pt x="525655" y="1264690"/>
                      <a:pt x="649408" y="1410214"/>
                      <a:pt x="727327" y="1472091"/>
                    </a:cubicBezTo>
                    <a:cubicBezTo>
                      <a:pt x="805246" y="1533968"/>
                      <a:pt x="861393" y="1560323"/>
                      <a:pt x="954208" y="1602720"/>
                    </a:cubicBezTo>
                    <a:cubicBezTo>
                      <a:pt x="1047023" y="1645117"/>
                      <a:pt x="1252133" y="1712723"/>
                      <a:pt x="1284217" y="1726473"/>
                    </a:cubicBezTo>
                    <a:cubicBezTo>
                      <a:pt x="1316301" y="1740223"/>
                      <a:pt x="1146714" y="1685222"/>
                      <a:pt x="1146714" y="1685222"/>
                    </a:cubicBezTo>
                    <a:cubicBezTo>
                      <a:pt x="1060774" y="1660013"/>
                      <a:pt x="937020" y="1709285"/>
                      <a:pt x="768578" y="1575219"/>
                    </a:cubicBezTo>
                    <a:cubicBezTo>
                      <a:pt x="600136" y="1441153"/>
                      <a:pt x="238043" y="989682"/>
                      <a:pt x="136061" y="880825"/>
                    </a:cubicBezTo>
                    <a:cubicBezTo>
                      <a:pt x="34079" y="771968"/>
                      <a:pt x="165854" y="1008016"/>
                      <a:pt x="156687" y="922076"/>
                    </a:cubicBezTo>
                    <a:cubicBezTo>
                      <a:pt x="147520" y="836136"/>
                      <a:pt x="106268" y="439667"/>
                      <a:pt x="81059" y="365186"/>
                    </a:cubicBezTo>
                    <a:cubicBezTo>
                      <a:pt x="55850" y="290705"/>
                      <a:pt x="-20923" y="535920"/>
                      <a:pt x="5432" y="475189"/>
                    </a:cubicBezTo>
                    <a:cubicBezTo>
                      <a:pt x="31787" y="414458"/>
                      <a:pt x="235751" y="17989"/>
                      <a:pt x="259814" y="80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EA298DAA-174E-051A-AB11-6DBA008C5765}"/>
                  </a:ext>
                </a:extLst>
              </p:cNvPr>
              <p:cNvSpPr/>
              <p:nvPr/>
            </p:nvSpPr>
            <p:spPr>
              <a:xfrm>
                <a:off x="3533277" y="3561347"/>
                <a:ext cx="1064626" cy="643314"/>
              </a:xfrm>
              <a:custGeom>
                <a:avLst/>
                <a:gdLst>
                  <a:gd name="connsiteX0" fmla="*/ 570 w 1064626"/>
                  <a:gd name="connsiteY0" fmla="*/ 0 h 643314"/>
                  <a:gd name="connsiteX1" fmla="*/ 268702 w 1064626"/>
                  <a:gd name="connsiteY1" fmla="*/ 343760 h 643314"/>
                  <a:gd name="connsiteX2" fmla="*/ 234326 w 1064626"/>
                  <a:gd name="connsiteY2" fmla="*/ 288758 h 643314"/>
                  <a:gd name="connsiteX3" fmla="*/ 529959 w 1064626"/>
                  <a:gd name="connsiteY3" fmla="*/ 515639 h 643314"/>
                  <a:gd name="connsiteX4" fmla="*/ 784341 w 1064626"/>
                  <a:gd name="connsiteY4" fmla="*/ 591267 h 643314"/>
                  <a:gd name="connsiteX5" fmla="*/ 694964 w 1064626"/>
                  <a:gd name="connsiteY5" fmla="*/ 529390 h 643314"/>
                  <a:gd name="connsiteX6" fmla="*/ 976846 w 1064626"/>
                  <a:gd name="connsiteY6" fmla="*/ 632518 h 643314"/>
                  <a:gd name="connsiteX7" fmla="*/ 1059349 w 1064626"/>
                  <a:gd name="connsiteY7" fmla="*/ 639393 h 643314"/>
                  <a:gd name="connsiteX8" fmla="*/ 853093 w 1064626"/>
                  <a:gd name="connsiteY8" fmla="*/ 625642 h 643314"/>
                  <a:gd name="connsiteX9" fmla="*/ 536834 w 1064626"/>
                  <a:gd name="connsiteY9" fmla="*/ 536265 h 643314"/>
                  <a:gd name="connsiteX10" fmla="*/ 206825 w 1064626"/>
                  <a:gd name="connsiteY10" fmla="*/ 343760 h 643314"/>
                  <a:gd name="connsiteX11" fmla="*/ 570 w 1064626"/>
                  <a:gd name="connsiteY11" fmla="*/ 0 h 64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64626" h="643314">
                    <a:moveTo>
                      <a:pt x="570" y="0"/>
                    </a:moveTo>
                    <a:cubicBezTo>
                      <a:pt x="10883" y="0"/>
                      <a:pt x="268702" y="343760"/>
                      <a:pt x="268702" y="343760"/>
                    </a:cubicBezTo>
                    <a:cubicBezTo>
                      <a:pt x="307661" y="391886"/>
                      <a:pt x="190783" y="260112"/>
                      <a:pt x="234326" y="288758"/>
                    </a:cubicBezTo>
                    <a:cubicBezTo>
                      <a:pt x="277869" y="317404"/>
                      <a:pt x="438290" y="465221"/>
                      <a:pt x="529959" y="515639"/>
                    </a:cubicBezTo>
                    <a:cubicBezTo>
                      <a:pt x="621628" y="566057"/>
                      <a:pt x="756840" y="588975"/>
                      <a:pt x="784341" y="591267"/>
                    </a:cubicBezTo>
                    <a:cubicBezTo>
                      <a:pt x="811842" y="593559"/>
                      <a:pt x="662880" y="522515"/>
                      <a:pt x="694964" y="529390"/>
                    </a:cubicBezTo>
                    <a:cubicBezTo>
                      <a:pt x="727048" y="536265"/>
                      <a:pt x="916115" y="614184"/>
                      <a:pt x="976846" y="632518"/>
                    </a:cubicBezTo>
                    <a:cubicBezTo>
                      <a:pt x="1037577" y="650852"/>
                      <a:pt x="1079974" y="640539"/>
                      <a:pt x="1059349" y="639393"/>
                    </a:cubicBezTo>
                    <a:cubicBezTo>
                      <a:pt x="1038724" y="638247"/>
                      <a:pt x="940179" y="642830"/>
                      <a:pt x="853093" y="625642"/>
                    </a:cubicBezTo>
                    <a:cubicBezTo>
                      <a:pt x="766007" y="608454"/>
                      <a:pt x="644545" y="583245"/>
                      <a:pt x="536834" y="536265"/>
                    </a:cubicBezTo>
                    <a:cubicBezTo>
                      <a:pt x="429123" y="489285"/>
                      <a:pt x="291619" y="430846"/>
                      <a:pt x="206825" y="343760"/>
                    </a:cubicBezTo>
                    <a:cubicBezTo>
                      <a:pt x="122031" y="256674"/>
                      <a:pt x="-9743" y="0"/>
                      <a:pt x="570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 1034">
                <a:extLst>
                  <a:ext uri="{FF2B5EF4-FFF2-40B4-BE49-F238E27FC236}">
                    <a16:creationId xmlns:a16="http://schemas.microsoft.com/office/drawing/2014/main" id="{D3DB6303-D25D-4490-06E3-93C4DC53D371}"/>
                  </a:ext>
                </a:extLst>
              </p:cNvPr>
              <p:cNvSpPr/>
              <p:nvPr/>
            </p:nvSpPr>
            <p:spPr>
              <a:xfrm>
                <a:off x="2873713" y="3470733"/>
                <a:ext cx="1381326" cy="864350"/>
              </a:xfrm>
              <a:custGeom>
                <a:avLst/>
                <a:gdLst>
                  <a:gd name="connsiteX0" fmla="*/ 116 w 1381326"/>
                  <a:gd name="connsiteY0" fmla="*/ 1237 h 864350"/>
                  <a:gd name="connsiteX1" fmla="*/ 268248 w 1381326"/>
                  <a:gd name="connsiteY1" fmla="*/ 427499 h 864350"/>
                  <a:gd name="connsiteX2" fmla="*/ 536380 w 1381326"/>
                  <a:gd name="connsiteY2" fmla="*/ 702506 h 864350"/>
                  <a:gd name="connsiteX3" fmla="*/ 447003 w 1381326"/>
                  <a:gd name="connsiteY3" fmla="*/ 647505 h 864350"/>
                  <a:gd name="connsiteX4" fmla="*/ 763261 w 1381326"/>
                  <a:gd name="connsiteY4" fmla="*/ 805634 h 864350"/>
                  <a:gd name="connsiteX5" fmla="*/ 1368278 w 1381326"/>
                  <a:gd name="connsiteY5" fmla="*/ 840010 h 864350"/>
                  <a:gd name="connsiteX6" fmla="*/ 1141397 w 1381326"/>
                  <a:gd name="connsiteY6" fmla="*/ 846885 h 864350"/>
                  <a:gd name="connsiteX7" fmla="*/ 708260 w 1381326"/>
                  <a:gd name="connsiteY7" fmla="*/ 840010 h 864350"/>
                  <a:gd name="connsiteX8" fmla="*/ 199496 w 1381326"/>
                  <a:gd name="connsiteY8" fmla="*/ 544377 h 864350"/>
                  <a:gd name="connsiteX9" fmla="*/ 233872 w 1381326"/>
                  <a:gd name="connsiteY9" fmla="*/ 571878 h 864350"/>
                  <a:gd name="connsiteX10" fmla="*/ 116 w 1381326"/>
                  <a:gd name="connsiteY10" fmla="*/ 1237 h 86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81326" h="864350">
                    <a:moveTo>
                      <a:pt x="116" y="1237"/>
                    </a:moveTo>
                    <a:cubicBezTo>
                      <a:pt x="5845" y="-22826"/>
                      <a:pt x="178871" y="310621"/>
                      <a:pt x="268248" y="427499"/>
                    </a:cubicBezTo>
                    <a:cubicBezTo>
                      <a:pt x="357625" y="544377"/>
                      <a:pt x="506588" y="665838"/>
                      <a:pt x="536380" y="702506"/>
                    </a:cubicBezTo>
                    <a:cubicBezTo>
                      <a:pt x="566173" y="739174"/>
                      <a:pt x="409190" y="630317"/>
                      <a:pt x="447003" y="647505"/>
                    </a:cubicBezTo>
                    <a:cubicBezTo>
                      <a:pt x="484816" y="664693"/>
                      <a:pt x="609715" y="773550"/>
                      <a:pt x="763261" y="805634"/>
                    </a:cubicBezTo>
                    <a:cubicBezTo>
                      <a:pt x="916807" y="837718"/>
                      <a:pt x="1305255" y="833135"/>
                      <a:pt x="1368278" y="840010"/>
                    </a:cubicBezTo>
                    <a:cubicBezTo>
                      <a:pt x="1431301" y="846885"/>
                      <a:pt x="1251400" y="846885"/>
                      <a:pt x="1141397" y="846885"/>
                    </a:cubicBezTo>
                    <a:cubicBezTo>
                      <a:pt x="1031394" y="846885"/>
                      <a:pt x="865243" y="890428"/>
                      <a:pt x="708260" y="840010"/>
                    </a:cubicBezTo>
                    <a:cubicBezTo>
                      <a:pt x="551277" y="789592"/>
                      <a:pt x="199496" y="544377"/>
                      <a:pt x="199496" y="544377"/>
                    </a:cubicBezTo>
                    <a:cubicBezTo>
                      <a:pt x="120431" y="499688"/>
                      <a:pt x="265956" y="662401"/>
                      <a:pt x="233872" y="571878"/>
                    </a:cubicBezTo>
                    <a:cubicBezTo>
                      <a:pt x="201788" y="481355"/>
                      <a:pt x="-5613" y="25300"/>
                      <a:pt x="116" y="12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 1035">
                <a:extLst>
                  <a:ext uri="{FF2B5EF4-FFF2-40B4-BE49-F238E27FC236}">
                    <a16:creationId xmlns:a16="http://schemas.microsoft.com/office/drawing/2014/main" id="{2F8E92B9-21FF-A84E-CF71-DDF59A54B53E}"/>
                  </a:ext>
                </a:extLst>
              </p:cNvPr>
              <p:cNvSpPr/>
              <p:nvPr/>
            </p:nvSpPr>
            <p:spPr>
              <a:xfrm>
                <a:off x="2481316" y="1154651"/>
                <a:ext cx="1039418" cy="2381876"/>
              </a:xfrm>
              <a:custGeom>
                <a:avLst/>
                <a:gdLst>
                  <a:gd name="connsiteX0" fmla="*/ 1038780 w 1039418"/>
                  <a:gd name="connsiteY0" fmla="*/ 381 h 2381876"/>
                  <a:gd name="connsiteX1" fmla="*/ 536892 w 1039418"/>
                  <a:gd name="connsiteY1" fmla="*/ 392266 h 2381876"/>
                  <a:gd name="connsiteX2" fmla="*/ 206882 w 1039418"/>
                  <a:gd name="connsiteY2" fmla="*/ 804778 h 2381876"/>
                  <a:gd name="connsiteX3" fmla="*/ 268759 w 1039418"/>
                  <a:gd name="connsiteY3" fmla="*/ 646648 h 2381876"/>
                  <a:gd name="connsiteX4" fmla="*/ 145006 w 1039418"/>
                  <a:gd name="connsiteY4" fmla="*/ 894155 h 2381876"/>
                  <a:gd name="connsiteX5" fmla="*/ 83129 w 1039418"/>
                  <a:gd name="connsiteY5" fmla="*/ 1258540 h 2381876"/>
                  <a:gd name="connsiteX6" fmla="*/ 110630 w 1039418"/>
                  <a:gd name="connsiteY6" fmla="*/ 1176038 h 2381876"/>
                  <a:gd name="connsiteX7" fmla="*/ 138131 w 1039418"/>
                  <a:gd name="connsiteY7" fmla="*/ 1451045 h 2381876"/>
                  <a:gd name="connsiteX8" fmla="*/ 420013 w 1039418"/>
                  <a:gd name="connsiteY8" fmla="*/ 1842931 h 2381876"/>
                  <a:gd name="connsiteX9" fmla="*/ 289385 w 1039418"/>
                  <a:gd name="connsiteY9" fmla="*/ 1808555 h 2381876"/>
                  <a:gd name="connsiteX10" fmla="*/ 530016 w 1039418"/>
                  <a:gd name="connsiteY10" fmla="*/ 2021686 h 2381876"/>
                  <a:gd name="connsiteX11" fmla="*/ 928777 w 1039418"/>
                  <a:gd name="connsiteY11" fmla="*/ 2379196 h 2381876"/>
                  <a:gd name="connsiteX12" fmla="*/ 571267 w 1039418"/>
                  <a:gd name="connsiteY12" fmla="*/ 2159190 h 2381876"/>
                  <a:gd name="connsiteX13" fmla="*/ 124380 w 1039418"/>
                  <a:gd name="connsiteY13" fmla="*/ 1691677 h 2381876"/>
                  <a:gd name="connsiteX14" fmla="*/ 14377 w 1039418"/>
                  <a:gd name="connsiteY14" fmla="*/ 928531 h 2381876"/>
                  <a:gd name="connsiteX15" fmla="*/ 385637 w 1039418"/>
                  <a:gd name="connsiteY15" fmla="*/ 419767 h 2381876"/>
                  <a:gd name="connsiteX16" fmla="*/ 213758 w 1039418"/>
                  <a:gd name="connsiteY16" fmla="*/ 571021 h 2381876"/>
                  <a:gd name="connsiteX17" fmla="*/ 667520 w 1039418"/>
                  <a:gd name="connsiteY17" fmla="*/ 172260 h 2381876"/>
                  <a:gd name="connsiteX18" fmla="*/ 426889 w 1039418"/>
                  <a:gd name="connsiteY18" fmla="*/ 316639 h 2381876"/>
                  <a:gd name="connsiteX19" fmla="*/ 1038780 w 1039418"/>
                  <a:gd name="connsiteY19" fmla="*/ 381 h 2381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39418" h="2381876">
                    <a:moveTo>
                      <a:pt x="1038780" y="381"/>
                    </a:moveTo>
                    <a:cubicBezTo>
                      <a:pt x="1057114" y="12985"/>
                      <a:pt x="675542" y="258200"/>
                      <a:pt x="536892" y="392266"/>
                    </a:cubicBezTo>
                    <a:cubicBezTo>
                      <a:pt x="398242" y="526332"/>
                      <a:pt x="251571" y="762381"/>
                      <a:pt x="206882" y="804778"/>
                    </a:cubicBezTo>
                    <a:cubicBezTo>
                      <a:pt x="162193" y="847175"/>
                      <a:pt x="279072" y="631752"/>
                      <a:pt x="268759" y="646648"/>
                    </a:cubicBezTo>
                    <a:cubicBezTo>
                      <a:pt x="258446" y="661544"/>
                      <a:pt x="175944" y="792173"/>
                      <a:pt x="145006" y="894155"/>
                    </a:cubicBezTo>
                    <a:cubicBezTo>
                      <a:pt x="114068" y="996137"/>
                      <a:pt x="88858" y="1211560"/>
                      <a:pt x="83129" y="1258540"/>
                    </a:cubicBezTo>
                    <a:cubicBezTo>
                      <a:pt x="77400" y="1305520"/>
                      <a:pt x="101463" y="1143954"/>
                      <a:pt x="110630" y="1176038"/>
                    </a:cubicBezTo>
                    <a:cubicBezTo>
                      <a:pt x="119797" y="1208122"/>
                      <a:pt x="86567" y="1339896"/>
                      <a:pt x="138131" y="1451045"/>
                    </a:cubicBezTo>
                    <a:cubicBezTo>
                      <a:pt x="189695" y="1562194"/>
                      <a:pt x="394804" y="1783346"/>
                      <a:pt x="420013" y="1842931"/>
                    </a:cubicBezTo>
                    <a:cubicBezTo>
                      <a:pt x="445222" y="1902516"/>
                      <a:pt x="271051" y="1778763"/>
                      <a:pt x="289385" y="1808555"/>
                    </a:cubicBezTo>
                    <a:cubicBezTo>
                      <a:pt x="307719" y="1838347"/>
                      <a:pt x="530016" y="2021686"/>
                      <a:pt x="530016" y="2021686"/>
                    </a:cubicBezTo>
                    <a:cubicBezTo>
                      <a:pt x="636581" y="2116793"/>
                      <a:pt x="921902" y="2356279"/>
                      <a:pt x="928777" y="2379196"/>
                    </a:cubicBezTo>
                    <a:cubicBezTo>
                      <a:pt x="935652" y="2402113"/>
                      <a:pt x="705333" y="2273776"/>
                      <a:pt x="571267" y="2159190"/>
                    </a:cubicBezTo>
                    <a:cubicBezTo>
                      <a:pt x="437201" y="2044604"/>
                      <a:pt x="217195" y="1896787"/>
                      <a:pt x="124380" y="1691677"/>
                    </a:cubicBezTo>
                    <a:cubicBezTo>
                      <a:pt x="31565" y="1486567"/>
                      <a:pt x="-29166" y="1140516"/>
                      <a:pt x="14377" y="928531"/>
                    </a:cubicBezTo>
                    <a:cubicBezTo>
                      <a:pt x="57920" y="716546"/>
                      <a:pt x="352407" y="479352"/>
                      <a:pt x="385637" y="419767"/>
                    </a:cubicBezTo>
                    <a:cubicBezTo>
                      <a:pt x="418867" y="360182"/>
                      <a:pt x="213758" y="571021"/>
                      <a:pt x="213758" y="571021"/>
                    </a:cubicBezTo>
                    <a:cubicBezTo>
                      <a:pt x="260738" y="529770"/>
                      <a:pt x="631998" y="214657"/>
                      <a:pt x="667520" y="172260"/>
                    </a:cubicBezTo>
                    <a:cubicBezTo>
                      <a:pt x="703042" y="129863"/>
                      <a:pt x="369596" y="341848"/>
                      <a:pt x="426889" y="316639"/>
                    </a:cubicBezTo>
                    <a:cubicBezTo>
                      <a:pt x="484182" y="291430"/>
                      <a:pt x="1020446" y="-12223"/>
                      <a:pt x="1038780" y="3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A8B1CF5B-0C7C-C10A-34E5-3A9C506D7263}"/>
                  </a:ext>
                </a:extLst>
              </p:cNvPr>
              <p:cNvSpPr/>
              <p:nvPr/>
            </p:nvSpPr>
            <p:spPr>
              <a:xfrm>
                <a:off x="3437576" y="1048105"/>
                <a:ext cx="1801558" cy="2802196"/>
              </a:xfrm>
              <a:custGeom>
                <a:avLst/>
                <a:gdLst>
                  <a:gd name="connsiteX0" fmla="*/ 18 w 1801558"/>
                  <a:gd name="connsiteY0" fmla="*/ 141303 h 2802196"/>
                  <a:gd name="connsiteX1" fmla="*/ 275026 w 1801558"/>
                  <a:gd name="connsiteY1" fmla="*/ 127552 h 2802196"/>
                  <a:gd name="connsiteX2" fmla="*/ 419404 w 1801558"/>
                  <a:gd name="connsiteY2" fmla="*/ 285681 h 2802196"/>
                  <a:gd name="connsiteX3" fmla="*/ 433155 w 1801558"/>
                  <a:gd name="connsiteY3" fmla="*/ 223805 h 2802196"/>
                  <a:gd name="connsiteX4" fmla="*/ 495032 w 1801558"/>
                  <a:gd name="connsiteY4" fmla="*/ 485062 h 2802196"/>
                  <a:gd name="connsiteX5" fmla="*/ 495032 w 1801558"/>
                  <a:gd name="connsiteY5" fmla="*/ 808196 h 2802196"/>
                  <a:gd name="connsiteX6" fmla="*/ 488156 w 1801558"/>
                  <a:gd name="connsiteY6" fmla="*/ 1213832 h 2802196"/>
                  <a:gd name="connsiteX7" fmla="*/ 536283 w 1801558"/>
                  <a:gd name="connsiteY7" fmla="*/ 1021327 h 2802196"/>
                  <a:gd name="connsiteX8" fmla="*/ 543158 w 1801558"/>
                  <a:gd name="connsiteY8" fmla="*/ 1213832 h 2802196"/>
                  <a:gd name="connsiteX9" fmla="*/ 646286 w 1801558"/>
                  <a:gd name="connsiteY9" fmla="*/ 1557591 h 2802196"/>
                  <a:gd name="connsiteX10" fmla="*/ 591284 w 1801558"/>
                  <a:gd name="connsiteY10" fmla="*/ 1488839 h 2802196"/>
                  <a:gd name="connsiteX11" fmla="*/ 776914 w 1801558"/>
                  <a:gd name="connsiteY11" fmla="*/ 1976978 h 2802196"/>
                  <a:gd name="connsiteX12" fmla="*/ 1086298 w 1801558"/>
                  <a:gd name="connsiteY12" fmla="*/ 2320737 h 2802196"/>
                  <a:gd name="connsiteX13" fmla="*/ 873167 w 1801558"/>
                  <a:gd name="connsiteY13" fmla="*/ 2245110 h 2802196"/>
                  <a:gd name="connsiteX14" fmla="*/ 1251302 w 1801558"/>
                  <a:gd name="connsiteY14" fmla="*/ 2533868 h 2802196"/>
                  <a:gd name="connsiteX15" fmla="*/ 1622562 w 1801558"/>
                  <a:gd name="connsiteY15" fmla="*/ 2795125 h 2802196"/>
                  <a:gd name="connsiteX16" fmla="*/ 1526310 w 1801558"/>
                  <a:gd name="connsiteY16" fmla="*/ 2685122 h 2802196"/>
                  <a:gd name="connsiteX17" fmla="*/ 1801317 w 1801558"/>
                  <a:gd name="connsiteY17" fmla="*/ 2802000 h 2802196"/>
                  <a:gd name="connsiteX18" fmla="*/ 1471308 w 1801558"/>
                  <a:gd name="connsiteY18" fmla="*/ 2650746 h 2802196"/>
                  <a:gd name="connsiteX19" fmla="*/ 900668 w 1801558"/>
                  <a:gd name="connsiteY19" fmla="*/ 2086981 h 2802196"/>
                  <a:gd name="connsiteX20" fmla="*/ 536283 w 1801558"/>
                  <a:gd name="connsiteY20" fmla="*/ 1014451 h 2802196"/>
                  <a:gd name="connsiteX21" fmla="*/ 529407 w 1801558"/>
                  <a:gd name="connsiteY21" fmla="*/ 1090078 h 2802196"/>
                  <a:gd name="connsiteX22" fmla="*/ 570659 w 1801558"/>
                  <a:gd name="connsiteY22" fmla="*/ 436936 h 2802196"/>
                  <a:gd name="connsiteX23" fmla="*/ 467531 w 1801558"/>
                  <a:gd name="connsiteY23" fmla="*/ 182554 h 2802196"/>
                  <a:gd name="connsiteX24" fmla="*/ 116896 w 1801558"/>
                  <a:gd name="connsiteY24" fmla="*/ 3799 h 2802196"/>
                  <a:gd name="connsiteX25" fmla="*/ 288776 w 1801558"/>
                  <a:gd name="connsiteY25" fmla="*/ 65675 h 2802196"/>
                  <a:gd name="connsiteX26" fmla="*/ 18 w 1801558"/>
                  <a:gd name="connsiteY26" fmla="*/ 141303 h 2802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01558" h="2802196">
                    <a:moveTo>
                      <a:pt x="18" y="141303"/>
                    </a:moveTo>
                    <a:cubicBezTo>
                      <a:pt x="-2274" y="151616"/>
                      <a:pt x="205128" y="103489"/>
                      <a:pt x="275026" y="127552"/>
                    </a:cubicBezTo>
                    <a:cubicBezTo>
                      <a:pt x="344924" y="151615"/>
                      <a:pt x="393049" y="269639"/>
                      <a:pt x="419404" y="285681"/>
                    </a:cubicBezTo>
                    <a:cubicBezTo>
                      <a:pt x="445759" y="301723"/>
                      <a:pt x="420550" y="190575"/>
                      <a:pt x="433155" y="223805"/>
                    </a:cubicBezTo>
                    <a:cubicBezTo>
                      <a:pt x="445760" y="257035"/>
                      <a:pt x="484719" y="387664"/>
                      <a:pt x="495032" y="485062"/>
                    </a:cubicBezTo>
                    <a:cubicBezTo>
                      <a:pt x="505345" y="582460"/>
                      <a:pt x="496178" y="686734"/>
                      <a:pt x="495032" y="808196"/>
                    </a:cubicBezTo>
                    <a:cubicBezTo>
                      <a:pt x="493886" y="929658"/>
                      <a:pt x="481281" y="1178310"/>
                      <a:pt x="488156" y="1213832"/>
                    </a:cubicBezTo>
                    <a:cubicBezTo>
                      <a:pt x="495031" y="1249354"/>
                      <a:pt x="527116" y="1021327"/>
                      <a:pt x="536283" y="1021327"/>
                    </a:cubicBezTo>
                    <a:cubicBezTo>
                      <a:pt x="545450" y="1021327"/>
                      <a:pt x="524824" y="1124455"/>
                      <a:pt x="543158" y="1213832"/>
                    </a:cubicBezTo>
                    <a:cubicBezTo>
                      <a:pt x="561492" y="1303209"/>
                      <a:pt x="638265" y="1511757"/>
                      <a:pt x="646286" y="1557591"/>
                    </a:cubicBezTo>
                    <a:cubicBezTo>
                      <a:pt x="654307" y="1603425"/>
                      <a:pt x="569513" y="1418941"/>
                      <a:pt x="591284" y="1488839"/>
                    </a:cubicBezTo>
                    <a:cubicBezTo>
                      <a:pt x="613055" y="1558737"/>
                      <a:pt x="694412" y="1838328"/>
                      <a:pt x="776914" y="1976978"/>
                    </a:cubicBezTo>
                    <a:cubicBezTo>
                      <a:pt x="859416" y="2115628"/>
                      <a:pt x="1070256" y="2276048"/>
                      <a:pt x="1086298" y="2320737"/>
                    </a:cubicBezTo>
                    <a:cubicBezTo>
                      <a:pt x="1102340" y="2365426"/>
                      <a:pt x="845666" y="2209588"/>
                      <a:pt x="873167" y="2245110"/>
                    </a:cubicBezTo>
                    <a:cubicBezTo>
                      <a:pt x="900668" y="2280632"/>
                      <a:pt x="1126403" y="2442199"/>
                      <a:pt x="1251302" y="2533868"/>
                    </a:cubicBezTo>
                    <a:cubicBezTo>
                      <a:pt x="1376201" y="2625537"/>
                      <a:pt x="1576727" y="2769916"/>
                      <a:pt x="1622562" y="2795125"/>
                    </a:cubicBezTo>
                    <a:cubicBezTo>
                      <a:pt x="1668397" y="2820334"/>
                      <a:pt x="1496518" y="2683976"/>
                      <a:pt x="1526310" y="2685122"/>
                    </a:cubicBezTo>
                    <a:cubicBezTo>
                      <a:pt x="1556102" y="2686268"/>
                      <a:pt x="1810484" y="2807729"/>
                      <a:pt x="1801317" y="2802000"/>
                    </a:cubicBezTo>
                    <a:cubicBezTo>
                      <a:pt x="1792150" y="2796271"/>
                      <a:pt x="1621416" y="2769916"/>
                      <a:pt x="1471308" y="2650746"/>
                    </a:cubicBezTo>
                    <a:cubicBezTo>
                      <a:pt x="1321200" y="2531576"/>
                      <a:pt x="1056506" y="2359697"/>
                      <a:pt x="900668" y="2086981"/>
                    </a:cubicBezTo>
                    <a:cubicBezTo>
                      <a:pt x="744831" y="1814265"/>
                      <a:pt x="598160" y="1180602"/>
                      <a:pt x="536283" y="1014451"/>
                    </a:cubicBezTo>
                    <a:cubicBezTo>
                      <a:pt x="474406" y="848301"/>
                      <a:pt x="523678" y="1186330"/>
                      <a:pt x="529407" y="1090078"/>
                    </a:cubicBezTo>
                    <a:cubicBezTo>
                      <a:pt x="535136" y="993826"/>
                      <a:pt x="580972" y="588190"/>
                      <a:pt x="570659" y="436936"/>
                    </a:cubicBezTo>
                    <a:cubicBezTo>
                      <a:pt x="560346" y="285682"/>
                      <a:pt x="543158" y="254743"/>
                      <a:pt x="467531" y="182554"/>
                    </a:cubicBezTo>
                    <a:cubicBezTo>
                      <a:pt x="391904" y="110365"/>
                      <a:pt x="146688" y="23279"/>
                      <a:pt x="116896" y="3799"/>
                    </a:cubicBezTo>
                    <a:cubicBezTo>
                      <a:pt x="87104" y="-15681"/>
                      <a:pt x="305964" y="45050"/>
                      <a:pt x="288776" y="65675"/>
                    </a:cubicBezTo>
                    <a:cubicBezTo>
                      <a:pt x="271588" y="86300"/>
                      <a:pt x="2310" y="130990"/>
                      <a:pt x="18" y="14130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DB333818-98B1-7CE5-A118-77F621EE1698}"/>
                  </a:ext>
                </a:extLst>
              </p:cNvPr>
              <p:cNvSpPr/>
              <p:nvPr/>
            </p:nvSpPr>
            <p:spPr>
              <a:xfrm>
                <a:off x="2327713" y="2041170"/>
                <a:ext cx="269238" cy="1502170"/>
              </a:xfrm>
              <a:custGeom>
                <a:avLst/>
                <a:gdLst>
                  <a:gd name="connsiteX0" fmla="*/ 236732 w 269238"/>
                  <a:gd name="connsiteY0" fmla="*/ 42012 h 1502170"/>
                  <a:gd name="connsiteX1" fmla="*/ 154230 w 269238"/>
                  <a:gd name="connsiteY1" fmla="*/ 537025 h 1502170"/>
                  <a:gd name="connsiteX2" fmla="*/ 174855 w 269238"/>
                  <a:gd name="connsiteY2" fmla="*/ 1045789 h 1502170"/>
                  <a:gd name="connsiteX3" fmla="*/ 154230 w 269238"/>
                  <a:gd name="connsiteY3" fmla="*/ 791407 h 1502170"/>
                  <a:gd name="connsiteX4" fmla="*/ 222982 w 269238"/>
                  <a:gd name="connsiteY4" fmla="*/ 1258920 h 1502170"/>
                  <a:gd name="connsiteX5" fmla="*/ 264233 w 269238"/>
                  <a:gd name="connsiteY5" fmla="*/ 1499552 h 1502170"/>
                  <a:gd name="connsiteX6" fmla="*/ 106104 w 269238"/>
                  <a:gd name="connsiteY6" fmla="*/ 1114541 h 1502170"/>
                  <a:gd name="connsiteX7" fmla="*/ 2976 w 269238"/>
                  <a:gd name="connsiteY7" fmla="*/ 770782 h 1502170"/>
                  <a:gd name="connsiteX8" fmla="*/ 30476 w 269238"/>
                  <a:gd name="connsiteY8" fmla="*/ 887660 h 1502170"/>
                  <a:gd name="connsiteX9" fmla="*/ 57977 w 269238"/>
                  <a:gd name="connsiteY9" fmla="*/ 378896 h 1502170"/>
                  <a:gd name="connsiteX10" fmla="*/ 57977 w 269238"/>
                  <a:gd name="connsiteY10" fmla="*/ 564526 h 1502170"/>
                  <a:gd name="connsiteX11" fmla="*/ 195481 w 269238"/>
                  <a:gd name="connsiteY11" fmla="*/ 90138 h 1502170"/>
                  <a:gd name="connsiteX12" fmla="*/ 236732 w 269238"/>
                  <a:gd name="connsiteY12" fmla="*/ 42012 h 1502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9238" h="1502170">
                    <a:moveTo>
                      <a:pt x="236732" y="42012"/>
                    </a:moveTo>
                    <a:cubicBezTo>
                      <a:pt x="229857" y="116493"/>
                      <a:pt x="164543" y="369729"/>
                      <a:pt x="154230" y="537025"/>
                    </a:cubicBezTo>
                    <a:cubicBezTo>
                      <a:pt x="143917" y="704321"/>
                      <a:pt x="174855" y="1003392"/>
                      <a:pt x="174855" y="1045789"/>
                    </a:cubicBezTo>
                    <a:cubicBezTo>
                      <a:pt x="174855" y="1088186"/>
                      <a:pt x="146209" y="755885"/>
                      <a:pt x="154230" y="791407"/>
                    </a:cubicBezTo>
                    <a:cubicBezTo>
                      <a:pt x="162251" y="826929"/>
                      <a:pt x="204648" y="1140896"/>
                      <a:pt x="222982" y="1258920"/>
                    </a:cubicBezTo>
                    <a:cubicBezTo>
                      <a:pt x="241316" y="1376944"/>
                      <a:pt x="283713" y="1523615"/>
                      <a:pt x="264233" y="1499552"/>
                    </a:cubicBezTo>
                    <a:cubicBezTo>
                      <a:pt x="244753" y="1475489"/>
                      <a:pt x="149647" y="1236003"/>
                      <a:pt x="106104" y="1114541"/>
                    </a:cubicBezTo>
                    <a:cubicBezTo>
                      <a:pt x="62561" y="993079"/>
                      <a:pt x="15581" y="808595"/>
                      <a:pt x="2976" y="770782"/>
                    </a:cubicBezTo>
                    <a:cubicBezTo>
                      <a:pt x="-9629" y="732969"/>
                      <a:pt x="21309" y="952974"/>
                      <a:pt x="30476" y="887660"/>
                    </a:cubicBezTo>
                    <a:cubicBezTo>
                      <a:pt x="39643" y="822346"/>
                      <a:pt x="53393" y="432752"/>
                      <a:pt x="57977" y="378896"/>
                    </a:cubicBezTo>
                    <a:cubicBezTo>
                      <a:pt x="62560" y="325040"/>
                      <a:pt x="35060" y="612652"/>
                      <a:pt x="57977" y="564526"/>
                    </a:cubicBezTo>
                    <a:cubicBezTo>
                      <a:pt x="80894" y="516400"/>
                      <a:pt x="164543" y="182953"/>
                      <a:pt x="195481" y="90138"/>
                    </a:cubicBezTo>
                    <a:cubicBezTo>
                      <a:pt x="226419" y="-2677"/>
                      <a:pt x="243607" y="-32469"/>
                      <a:pt x="236732" y="420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46390736-9271-6F74-EF0D-A20968C0DC22}"/>
                  </a:ext>
                </a:extLst>
              </p:cNvPr>
              <p:cNvSpPr/>
              <p:nvPr/>
            </p:nvSpPr>
            <p:spPr>
              <a:xfrm>
                <a:off x="2422262" y="3375710"/>
                <a:ext cx="177832" cy="1212139"/>
              </a:xfrm>
              <a:custGeom>
                <a:avLst/>
                <a:gdLst>
                  <a:gd name="connsiteX0" fmla="*/ 169684 w 177832"/>
                  <a:gd name="connsiteY0" fmla="*/ 7 h 1212139"/>
                  <a:gd name="connsiteX1" fmla="*/ 169684 w 177832"/>
                  <a:gd name="connsiteY1" fmla="*/ 591273 h 1212139"/>
                  <a:gd name="connsiteX2" fmla="*/ 169684 w 177832"/>
                  <a:gd name="connsiteY2" fmla="*/ 660025 h 1212139"/>
                  <a:gd name="connsiteX3" fmla="*/ 59681 w 177832"/>
                  <a:gd name="connsiteY3" fmla="*/ 783779 h 1212139"/>
                  <a:gd name="connsiteX4" fmla="*/ 45930 w 177832"/>
                  <a:gd name="connsiteY4" fmla="*/ 859406 h 1212139"/>
                  <a:gd name="connsiteX5" fmla="*/ 45930 w 177832"/>
                  <a:gd name="connsiteY5" fmla="*/ 1203165 h 1212139"/>
                  <a:gd name="connsiteX6" fmla="*/ 25305 w 177832"/>
                  <a:gd name="connsiteY6" fmla="*/ 1093162 h 1212139"/>
                  <a:gd name="connsiteX7" fmla="*/ 4679 w 177832"/>
                  <a:gd name="connsiteY7" fmla="*/ 893782 h 1212139"/>
                  <a:gd name="connsiteX8" fmla="*/ 121558 w 177832"/>
                  <a:gd name="connsiteY8" fmla="*/ 742528 h 1212139"/>
                  <a:gd name="connsiteX9" fmla="*/ 66556 w 177832"/>
                  <a:gd name="connsiteY9" fmla="*/ 488146 h 1212139"/>
                  <a:gd name="connsiteX10" fmla="*/ 66556 w 177832"/>
                  <a:gd name="connsiteY10" fmla="*/ 577523 h 1212139"/>
                  <a:gd name="connsiteX11" fmla="*/ 169684 w 177832"/>
                  <a:gd name="connsiteY11" fmla="*/ 7 h 1212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7832" h="1212139">
                    <a:moveTo>
                      <a:pt x="169684" y="7"/>
                    </a:moveTo>
                    <a:cubicBezTo>
                      <a:pt x="186872" y="2299"/>
                      <a:pt x="169684" y="591273"/>
                      <a:pt x="169684" y="591273"/>
                    </a:cubicBezTo>
                    <a:cubicBezTo>
                      <a:pt x="169684" y="701276"/>
                      <a:pt x="188018" y="627941"/>
                      <a:pt x="169684" y="660025"/>
                    </a:cubicBezTo>
                    <a:cubicBezTo>
                      <a:pt x="151350" y="692109"/>
                      <a:pt x="80307" y="750549"/>
                      <a:pt x="59681" y="783779"/>
                    </a:cubicBezTo>
                    <a:cubicBezTo>
                      <a:pt x="39055" y="817009"/>
                      <a:pt x="48222" y="789508"/>
                      <a:pt x="45930" y="859406"/>
                    </a:cubicBezTo>
                    <a:cubicBezTo>
                      <a:pt x="43638" y="929304"/>
                      <a:pt x="49368" y="1164206"/>
                      <a:pt x="45930" y="1203165"/>
                    </a:cubicBezTo>
                    <a:cubicBezTo>
                      <a:pt x="42492" y="1242124"/>
                      <a:pt x="32180" y="1144726"/>
                      <a:pt x="25305" y="1093162"/>
                    </a:cubicBezTo>
                    <a:cubicBezTo>
                      <a:pt x="18430" y="1041598"/>
                      <a:pt x="-11363" y="952221"/>
                      <a:pt x="4679" y="893782"/>
                    </a:cubicBezTo>
                    <a:cubicBezTo>
                      <a:pt x="20721" y="835343"/>
                      <a:pt x="111245" y="810134"/>
                      <a:pt x="121558" y="742528"/>
                    </a:cubicBezTo>
                    <a:cubicBezTo>
                      <a:pt x="131871" y="674922"/>
                      <a:pt x="75723" y="515647"/>
                      <a:pt x="66556" y="488146"/>
                    </a:cubicBezTo>
                    <a:cubicBezTo>
                      <a:pt x="57389" y="460645"/>
                      <a:pt x="53952" y="654296"/>
                      <a:pt x="66556" y="577523"/>
                    </a:cubicBezTo>
                    <a:cubicBezTo>
                      <a:pt x="79160" y="500750"/>
                      <a:pt x="152496" y="-2285"/>
                      <a:pt x="169684" y="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E56897B7-F2D3-2E06-0F6D-4436887F18E9}"/>
                  </a:ext>
                </a:extLst>
              </p:cNvPr>
              <p:cNvSpPr/>
              <p:nvPr/>
            </p:nvSpPr>
            <p:spPr>
              <a:xfrm>
                <a:off x="2716395" y="4019225"/>
                <a:ext cx="504319" cy="866336"/>
              </a:xfrm>
              <a:custGeom>
                <a:avLst/>
                <a:gdLst>
                  <a:gd name="connsiteX0" fmla="*/ 501193 w 504319"/>
                  <a:gd name="connsiteY0" fmla="*/ 2760 h 866336"/>
                  <a:gd name="connsiteX1" fmla="*/ 308688 w 504319"/>
                  <a:gd name="connsiteY1" fmla="*/ 154014 h 866336"/>
                  <a:gd name="connsiteX2" fmla="*/ 233061 w 504319"/>
                  <a:gd name="connsiteY2" fmla="*/ 367145 h 866336"/>
                  <a:gd name="connsiteX3" fmla="*/ 226185 w 504319"/>
                  <a:gd name="connsiteY3" fmla="*/ 243392 h 866336"/>
                  <a:gd name="connsiteX4" fmla="*/ 226185 w 504319"/>
                  <a:gd name="connsiteY4" fmla="*/ 422146 h 866336"/>
                  <a:gd name="connsiteX5" fmla="*/ 102432 w 504319"/>
                  <a:gd name="connsiteY5" fmla="*/ 566525 h 866336"/>
                  <a:gd name="connsiteX6" fmla="*/ 54306 w 504319"/>
                  <a:gd name="connsiteY6" fmla="*/ 628402 h 866336"/>
                  <a:gd name="connsiteX7" fmla="*/ 26805 w 504319"/>
                  <a:gd name="connsiteY7" fmla="*/ 862158 h 866336"/>
                  <a:gd name="connsiteX8" fmla="*/ 6179 w 504319"/>
                  <a:gd name="connsiteY8" fmla="*/ 759031 h 866336"/>
                  <a:gd name="connsiteX9" fmla="*/ 143683 w 504319"/>
                  <a:gd name="connsiteY9" fmla="*/ 518399 h 866336"/>
                  <a:gd name="connsiteX10" fmla="*/ 212435 w 504319"/>
                  <a:gd name="connsiteY10" fmla="*/ 195265 h 866336"/>
                  <a:gd name="connsiteX11" fmla="*/ 136808 w 504319"/>
                  <a:gd name="connsiteY11" fmla="*/ 284643 h 866336"/>
                  <a:gd name="connsiteX12" fmla="*/ 501193 w 504319"/>
                  <a:gd name="connsiteY12" fmla="*/ 2760 h 866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4319" h="866336">
                    <a:moveTo>
                      <a:pt x="501193" y="2760"/>
                    </a:moveTo>
                    <a:cubicBezTo>
                      <a:pt x="529840" y="-19011"/>
                      <a:pt x="353377" y="93283"/>
                      <a:pt x="308688" y="154014"/>
                    </a:cubicBezTo>
                    <a:cubicBezTo>
                      <a:pt x="263999" y="214745"/>
                      <a:pt x="246812" y="352249"/>
                      <a:pt x="233061" y="367145"/>
                    </a:cubicBezTo>
                    <a:cubicBezTo>
                      <a:pt x="219310" y="382041"/>
                      <a:pt x="227331" y="234225"/>
                      <a:pt x="226185" y="243392"/>
                    </a:cubicBezTo>
                    <a:cubicBezTo>
                      <a:pt x="225039" y="252559"/>
                      <a:pt x="246810" y="368291"/>
                      <a:pt x="226185" y="422146"/>
                    </a:cubicBezTo>
                    <a:cubicBezTo>
                      <a:pt x="205560" y="476001"/>
                      <a:pt x="131079" y="532149"/>
                      <a:pt x="102432" y="566525"/>
                    </a:cubicBezTo>
                    <a:cubicBezTo>
                      <a:pt x="73785" y="600901"/>
                      <a:pt x="66910" y="579130"/>
                      <a:pt x="54306" y="628402"/>
                    </a:cubicBezTo>
                    <a:cubicBezTo>
                      <a:pt x="41702" y="677674"/>
                      <a:pt x="34826" y="840387"/>
                      <a:pt x="26805" y="862158"/>
                    </a:cubicBezTo>
                    <a:cubicBezTo>
                      <a:pt x="18784" y="883929"/>
                      <a:pt x="-13301" y="816324"/>
                      <a:pt x="6179" y="759031"/>
                    </a:cubicBezTo>
                    <a:cubicBezTo>
                      <a:pt x="25659" y="701738"/>
                      <a:pt x="109307" y="612360"/>
                      <a:pt x="143683" y="518399"/>
                    </a:cubicBezTo>
                    <a:cubicBezTo>
                      <a:pt x="178059" y="424438"/>
                      <a:pt x="213581" y="234224"/>
                      <a:pt x="212435" y="195265"/>
                    </a:cubicBezTo>
                    <a:cubicBezTo>
                      <a:pt x="211289" y="156306"/>
                      <a:pt x="95557" y="314436"/>
                      <a:pt x="136808" y="284643"/>
                    </a:cubicBezTo>
                    <a:cubicBezTo>
                      <a:pt x="178059" y="254850"/>
                      <a:pt x="472546" y="24531"/>
                      <a:pt x="501193" y="27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8CC63504-0C7D-EDE2-4F8F-74A5C379596C}"/>
                  </a:ext>
                </a:extLst>
              </p:cNvPr>
              <p:cNvSpPr/>
              <p:nvPr/>
            </p:nvSpPr>
            <p:spPr>
              <a:xfrm>
                <a:off x="1395245" y="4479459"/>
                <a:ext cx="1093609" cy="718792"/>
              </a:xfrm>
              <a:custGeom>
                <a:avLst/>
                <a:gdLst>
                  <a:gd name="connsiteX0" fmla="*/ 1093573 w 1093609"/>
                  <a:gd name="connsiteY0" fmla="*/ 3164 h 718792"/>
                  <a:gd name="connsiteX1" fmla="*/ 928569 w 1093609"/>
                  <a:gd name="connsiteY1" fmla="*/ 298797 h 718792"/>
                  <a:gd name="connsiteX2" fmla="*/ 880442 w 1093609"/>
                  <a:gd name="connsiteY2" fmla="*/ 429425 h 718792"/>
                  <a:gd name="connsiteX3" fmla="*/ 962944 w 1093609"/>
                  <a:gd name="connsiteY3" fmla="*/ 401924 h 718792"/>
                  <a:gd name="connsiteX4" fmla="*/ 763564 w 1093609"/>
                  <a:gd name="connsiteY4" fmla="*/ 511927 h 718792"/>
                  <a:gd name="connsiteX5" fmla="*/ 474806 w 1093609"/>
                  <a:gd name="connsiteY5" fmla="*/ 573804 h 718792"/>
                  <a:gd name="connsiteX6" fmla="*/ 151672 w 1093609"/>
                  <a:gd name="connsiteY6" fmla="*/ 628806 h 718792"/>
                  <a:gd name="connsiteX7" fmla="*/ 418 w 1093609"/>
                  <a:gd name="connsiteY7" fmla="*/ 718183 h 718792"/>
                  <a:gd name="connsiteX8" fmla="*/ 192923 w 1093609"/>
                  <a:gd name="connsiteY8" fmla="*/ 580679 h 718792"/>
                  <a:gd name="connsiteX9" fmla="*/ 791065 w 1093609"/>
                  <a:gd name="connsiteY9" fmla="*/ 484427 h 718792"/>
                  <a:gd name="connsiteX10" fmla="*/ 942319 w 1093609"/>
                  <a:gd name="connsiteY10" fmla="*/ 161293 h 718792"/>
                  <a:gd name="connsiteX11" fmla="*/ 1093573 w 1093609"/>
                  <a:gd name="connsiteY11" fmla="*/ 3164 h 718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93609" h="718792">
                    <a:moveTo>
                      <a:pt x="1093573" y="3164"/>
                    </a:moveTo>
                    <a:cubicBezTo>
                      <a:pt x="1091281" y="26081"/>
                      <a:pt x="964091" y="227754"/>
                      <a:pt x="928569" y="298797"/>
                    </a:cubicBezTo>
                    <a:cubicBezTo>
                      <a:pt x="893047" y="369840"/>
                      <a:pt x="874713" y="412237"/>
                      <a:pt x="880442" y="429425"/>
                    </a:cubicBezTo>
                    <a:cubicBezTo>
                      <a:pt x="886171" y="446613"/>
                      <a:pt x="982424" y="388174"/>
                      <a:pt x="962944" y="401924"/>
                    </a:cubicBezTo>
                    <a:cubicBezTo>
                      <a:pt x="943464" y="415674"/>
                      <a:pt x="844920" y="483280"/>
                      <a:pt x="763564" y="511927"/>
                    </a:cubicBezTo>
                    <a:cubicBezTo>
                      <a:pt x="682208" y="540574"/>
                      <a:pt x="576788" y="554324"/>
                      <a:pt x="474806" y="573804"/>
                    </a:cubicBezTo>
                    <a:cubicBezTo>
                      <a:pt x="372824" y="593284"/>
                      <a:pt x="230737" y="604743"/>
                      <a:pt x="151672" y="628806"/>
                    </a:cubicBezTo>
                    <a:cubicBezTo>
                      <a:pt x="72607" y="652869"/>
                      <a:pt x="-6457" y="726204"/>
                      <a:pt x="418" y="718183"/>
                    </a:cubicBezTo>
                    <a:cubicBezTo>
                      <a:pt x="7293" y="710162"/>
                      <a:pt x="61149" y="619638"/>
                      <a:pt x="192923" y="580679"/>
                    </a:cubicBezTo>
                    <a:cubicBezTo>
                      <a:pt x="324697" y="541720"/>
                      <a:pt x="666166" y="554325"/>
                      <a:pt x="791065" y="484427"/>
                    </a:cubicBezTo>
                    <a:cubicBezTo>
                      <a:pt x="915964" y="414529"/>
                      <a:pt x="895339" y="235774"/>
                      <a:pt x="942319" y="161293"/>
                    </a:cubicBezTo>
                    <a:cubicBezTo>
                      <a:pt x="989299" y="86812"/>
                      <a:pt x="1095865" y="-19753"/>
                      <a:pt x="1093573" y="31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C1B452A9-9C96-A6BC-A5EC-3C7862ECC279}"/>
                  </a:ext>
                </a:extLst>
              </p:cNvPr>
              <p:cNvSpPr/>
              <p:nvPr/>
            </p:nvSpPr>
            <p:spPr>
              <a:xfrm>
                <a:off x="1360945" y="5099989"/>
                <a:ext cx="998417" cy="284428"/>
              </a:xfrm>
              <a:custGeom>
                <a:avLst/>
                <a:gdLst>
                  <a:gd name="connsiteX0" fmla="*/ 342 w 998417"/>
                  <a:gd name="connsiteY0" fmla="*/ 1400 h 284428"/>
                  <a:gd name="connsiteX1" fmla="*/ 117220 w 998417"/>
                  <a:gd name="connsiteY1" fmla="*/ 145779 h 284428"/>
                  <a:gd name="connsiteX2" fmla="*/ 151596 w 998417"/>
                  <a:gd name="connsiteY2" fmla="*/ 255782 h 284428"/>
                  <a:gd name="connsiteX3" fmla="*/ 220348 w 998417"/>
                  <a:gd name="connsiteY3" fmla="*/ 283283 h 284428"/>
                  <a:gd name="connsiteX4" fmla="*/ 350977 w 998417"/>
                  <a:gd name="connsiteY4" fmla="*/ 228282 h 284428"/>
                  <a:gd name="connsiteX5" fmla="*/ 667235 w 998417"/>
                  <a:gd name="connsiteY5" fmla="*/ 159530 h 284428"/>
                  <a:gd name="connsiteX6" fmla="*/ 997244 w 998417"/>
                  <a:gd name="connsiteY6" fmla="*/ 145779 h 284428"/>
                  <a:gd name="connsiteX7" fmla="*/ 756613 w 998417"/>
                  <a:gd name="connsiteY7" fmla="*/ 132029 h 284428"/>
                  <a:gd name="connsiteX8" fmla="*/ 240974 w 998417"/>
                  <a:gd name="connsiteY8" fmla="*/ 235157 h 284428"/>
                  <a:gd name="connsiteX9" fmla="*/ 185972 w 998417"/>
                  <a:gd name="connsiteY9" fmla="*/ 166405 h 284428"/>
                  <a:gd name="connsiteX10" fmla="*/ 158472 w 998417"/>
                  <a:gd name="connsiteY10" fmla="*/ 77028 h 284428"/>
                  <a:gd name="connsiteX11" fmla="*/ 342 w 998417"/>
                  <a:gd name="connsiteY11" fmla="*/ 1400 h 284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98417" h="284428">
                    <a:moveTo>
                      <a:pt x="342" y="1400"/>
                    </a:moveTo>
                    <a:cubicBezTo>
                      <a:pt x="-6533" y="12859"/>
                      <a:pt x="92011" y="103382"/>
                      <a:pt x="117220" y="145779"/>
                    </a:cubicBezTo>
                    <a:cubicBezTo>
                      <a:pt x="142429" y="188176"/>
                      <a:pt x="134408" y="232865"/>
                      <a:pt x="151596" y="255782"/>
                    </a:cubicBezTo>
                    <a:cubicBezTo>
                      <a:pt x="168784" y="278699"/>
                      <a:pt x="187118" y="287866"/>
                      <a:pt x="220348" y="283283"/>
                    </a:cubicBezTo>
                    <a:cubicBezTo>
                      <a:pt x="253578" y="278700"/>
                      <a:pt x="276496" y="248908"/>
                      <a:pt x="350977" y="228282"/>
                    </a:cubicBezTo>
                    <a:cubicBezTo>
                      <a:pt x="425458" y="207657"/>
                      <a:pt x="559524" y="173280"/>
                      <a:pt x="667235" y="159530"/>
                    </a:cubicBezTo>
                    <a:cubicBezTo>
                      <a:pt x="774946" y="145780"/>
                      <a:pt x="982348" y="150362"/>
                      <a:pt x="997244" y="145779"/>
                    </a:cubicBezTo>
                    <a:cubicBezTo>
                      <a:pt x="1012140" y="141196"/>
                      <a:pt x="882658" y="117133"/>
                      <a:pt x="756613" y="132029"/>
                    </a:cubicBezTo>
                    <a:cubicBezTo>
                      <a:pt x="630568" y="146925"/>
                      <a:pt x="336081" y="229428"/>
                      <a:pt x="240974" y="235157"/>
                    </a:cubicBezTo>
                    <a:cubicBezTo>
                      <a:pt x="145867" y="240886"/>
                      <a:pt x="199722" y="192760"/>
                      <a:pt x="185972" y="166405"/>
                    </a:cubicBezTo>
                    <a:cubicBezTo>
                      <a:pt x="172222" y="140050"/>
                      <a:pt x="184827" y="102237"/>
                      <a:pt x="158472" y="77028"/>
                    </a:cubicBezTo>
                    <a:cubicBezTo>
                      <a:pt x="132117" y="51819"/>
                      <a:pt x="7217" y="-10059"/>
                      <a:pt x="342" y="140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6C8F2213-850E-AF5A-B15D-8D9303352556}"/>
                  </a:ext>
                </a:extLst>
              </p:cNvPr>
              <p:cNvSpPr/>
              <p:nvPr/>
            </p:nvSpPr>
            <p:spPr>
              <a:xfrm>
                <a:off x="2749934" y="4888125"/>
                <a:ext cx="543620" cy="357869"/>
              </a:xfrm>
              <a:custGeom>
                <a:avLst/>
                <a:gdLst>
                  <a:gd name="connsiteX0" fmla="*/ 141 w 543620"/>
                  <a:gd name="connsiteY0" fmla="*/ 134 h 357869"/>
                  <a:gd name="connsiteX1" fmla="*/ 268274 w 543620"/>
                  <a:gd name="connsiteY1" fmla="*/ 62010 h 357869"/>
                  <a:gd name="connsiteX2" fmla="*/ 502030 w 543620"/>
                  <a:gd name="connsiteY2" fmla="*/ 82636 h 357869"/>
                  <a:gd name="connsiteX3" fmla="*/ 433278 w 543620"/>
                  <a:gd name="connsiteY3" fmla="*/ 172013 h 357869"/>
                  <a:gd name="connsiteX4" fmla="*/ 440153 w 543620"/>
                  <a:gd name="connsiteY4" fmla="*/ 302642 h 357869"/>
                  <a:gd name="connsiteX5" fmla="*/ 426403 w 543620"/>
                  <a:gd name="connsiteY5" fmla="*/ 350768 h 357869"/>
                  <a:gd name="connsiteX6" fmla="*/ 543281 w 543620"/>
                  <a:gd name="connsiteY6" fmla="*/ 158263 h 357869"/>
                  <a:gd name="connsiteX7" fmla="*/ 453904 w 543620"/>
                  <a:gd name="connsiteY7" fmla="*/ 123887 h 357869"/>
                  <a:gd name="connsiteX8" fmla="*/ 233898 w 543620"/>
                  <a:gd name="connsiteY8" fmla="*/ 48260 h 357869"/>
                  <a:gd name="connsiteX9" fmla="*/ 141 w 543620"/>
                  <a:gd name="connsiteY9" fmla="*/ 134 h 357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3620" h="357869">
                    <a:moveTo>
                      <a:pt x="141" y="134"/>
                    </a:moveTo>
                    <a:cubicBezTo>
                      <a:pt x="5870" y="2426"/>
                      <a:pt x="184626" y="48260"/>
                      <a:pt x="268274" y="62010"/>
                    </a:cubicBezTo>
                    <a:cubicBezTo>
                      <a:pt x="351922" y="75760"/>
                      <a:pt x="474529" y="64302"/>
                      <a:pt x="502030" y="82636"/>
                    </a:cubicBezTo>
                    <a:cubicBezTo>
                      <a:pt x="529531" y="100970"/>
                      <a:pt x="443591" y="135345"/>
                      <a:pt x="433278" y="172013"/>
                    </a:cubicBezTo>
                    <a:cubicBezTo>
                      <a:pt x="422965" y="208681"/>
                      <a:pt x="441299" y="272850"/>
                      <a:pt x="440153" y="302642"/>
                    </a:cubicBezTo>
                    <a:cubicBezTo>
                      <a:pt x="439007" y="332434"/>
                      <a:pt x="409215" y="374831"/>
                      <a:pt x="426403" y="350768"/>
                    </a:cubicBezTo>
                    <a:cubicBezTo>
                      <a:pt x="443591" y="326705"/>
                      <a:pt x="538698" y="196077"/>
                      <a:pt x="543281" y="158263"/>
                    </a:cubicBezTo>
                    <a:cubicBezTo>
                      <a:pt x="547865" y="120450"/>
                      <a:pt x="505468" y="142221"/>
                      <a:pt x="453904" y="123887"/>
                    </a:cubicBezTo>
                    <a:cubicBezTo>
                      <a:pt x="402340" y="105553"/>
                      <a:pt x="303796" y="71177"/>
                      <a:pt x="233898" y="48260"/>
                    </a:cubicBezTo>
                    <a:cubicBezTo>
                      <a:pt x="164000" y="25343"/>
                      <a:pt x="-5588" y="-2158"/>
                      <a:pt x="141" y="13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4D8AE0C7-F4A2-6EF2-E375-8266469AE5AE}"/>
                  </a:ext>
                </a:extLst>
              </p:cNvPr>
              <p:cNvSpPr/>
              <p:nvPr/>
            </p:nvSpPr>
            <p:spPr>
              <a:xfrm>
                <a:off x="3043073" y="4918299"/>
                <a:ext cx="398004" cy="272962"/>
              </a:xfrm>
              <a:custGeom>
                <a:avLst/>
                <a:gdLst>
                  <a:gd name="connsiteX0" fmla="*/ 9510 w 398004"/>
                  <a:gd name="connsiteY0" fmla="*/ 4336 h 272962"/>
                  <a:gd name="connsiteX1" fmla="*/ 64512 w 398004"/>
                  <a:gd name="connsiteY1" fmla="*/ 18086 h 272962"/>
                  <a:gd name="connsiteX2" fmla="*/ 263892 w 398004"/>
                  <a:gd name="connsiteY2" fmla="*/ 107463 h 272962"/>
                  <a:gd name="connsiteX3" fmla="*/ 387646 w 398004"/>
                  <a:gd name="connsiteY3" fmla="*/ 272468 h 272962"/>
                  <a:gd name="connsiteX4" fmla="*/ 373895 w 398004"/>
                  <a:gd name="connsiteY4" fmla="*/ 155590 h 272962"/>
                  <a:gd name="connsiteX5" fmla="*/ 236392 w 398004"/>
                  <a:gd name="connsiteY5" fmla="*/ 73087 h 272962"/>
                  <a:gd name="connsiteX6" fmla="*/ 9510 w 398004"/>
                  <a:gd name="connsiteY6" fmla="*/ 4336 h 272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8004" h="272962">
                    <a:moveTo>
                      <a:pt x="9510" y="4336"/>
                    </a:moveTo>
                    <a:cubicBezTo>
                      <a:pt x="-19137" y="-4831"/>
                      <a:pt x="22115" y="898"/>
                      <a:pt x="64512" y="18086"/>
                    </a:cubicBezTo>
                    <a:cubicBezTo>
                      <a:pt x="106909" y="35274"/>
                      <a:pt x="210036" y="65066"/>
                      <a:pt x="263892" y="107463"/>
                    </a:cubicBezTo>
                    <a:cubicBezTo>
                      <a:pt x="317748" y="149860"/>
                      <a:pt x="369312" y="264447"/>
                      <a:pt x="387646" y="272468"/>
                    </a:cubicBezTo>
                    <a:cubicBezTo>
                      <a:pt x="405980" y="280489"/>
                      <a:pt x="399104" y="188820"/>
                      <a:pt x="373895" y="155590"/>
                    </a:cubicBezTo>
                    <a:cubicBezTo>
                      <a:pt x="348686" y="122360"/>
                      <a:pt x="297123" y="92567"/>
                      <a:pt x="236392" y="73087"/>
                    </a:cubicBezTo>
                    <a:cubicBezTo>
                      <a:pt x="175661" y="53607"/>
                      <a:pt x="38157" y="13503"/>
                      <a:pt x="9510" y="43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FB93B426-5E8D-7B68-F003-FCB5901A9D9B}"/>
                  </a:ext>
                </a:extLst>
              </p:cNvPr>
              <p:cNvSpPr/>
              <p:nvPr/>
            </p:nvSpPr>
            <p:spPr>
              <a:xfrm>
                <a:off x="2589637" y="5135746"/>
                <a:ext cx="951256" cy="134333"/>
              </a:xfrm>
              <a:custGeom>
                <a:avLst/>
                <a:gdLst>
                  <a:gd name="connsiteX0" fmla="*/ 71061 w 951256"/>
                  <a:gd name="connsiteY0" fmla="*/ 19 h 134333"/>
                  <a:gd name="connsiteX1" fmla="*/ 277316 w 951256"/>
                  <a:gd name="connsiteY1" fmla="*/ 55021 h 134333"/>
                  <a:gd name="connsiteX2" fmla="*/ 586700 w 951256"/>
                  <a:gd name="connsiteY2" fmla="*/ 123773 h 134333"/>
                  <a:gd name="connsiteX3" fmla="*/ 421695 w 951256"/>
                  <a:gd name="connsiteY3" fmla="*/ 130648 h 134333"/>
                  <a:gd name="connsiteX4" fmla="*/ 641701 w 951256"/>
                  <a:gd name="connsiteY4" fmla="*/ 89397 h 134333"/>
                  <a:gd name="connsiteX5" fmla="*/ 951085 w 951256"/>
                  <a:gd name="connsiteY5" fmla="*/ 61896 h 134333"/>
                  <a:gd name="connsiteX6" fmla="*/ 682952 w 951256"/>
                  <a:gd name="connsiteY6" fmla="*/ 48146 h 134333"/>
                  <a:gd name="connsiteX7" fmla="*/ 511073 w 951256"/>
                  <a:gd name="connsiteY7" fmla="*/ 61896 h 134333"/>
                  <a:gd name="connsiteX8" fmla="*/ 277316 w 951256"/>
                  <a:gd name="connsiteY8" fmla="*/ 6895 h 134333"/>
                  <a:gd name="connsiteX9" fmla="*/ 16059 w 951256"/>
                  <a:gd name="connsiteY9" fmla="*/ 34395 h 134333"/>
                  <a:gd name="connsiteX10" fmla="*/ 36685 w 951256"/>
                  <a:gd name="connsiteY10" fmla="*/ 48146 h 134333"/>
                  <a:gd name="connsiteX11" fmla="*/ 71061 w 951256"/>
                  <a:gd name="connsiteY11" fmla="*/ 19 h 134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51256" h="134333">
                    <a:moveTo>
                      <a:pt x="71061" y="19"/>
                    </a:moveTo>
                    <a:cubicBezTo>
                      <a:pt x="111166" y="1165"/>
                      <a:pt x="191376" y="34395"/>
                      <a:pt x="277316" y="55021"/>
                    </a:cubicBezTo>
                    <a:cubicBezTo>
                      <a:pt x="363256" y="75647"/>
                      <a:pt x="562637" y="111169"/>
                      <a:pt x="586700" y="123773"/>
                    </a:cubicBezTo>
                    <a:cubicBezTo>
                      <a:pt x="610763" y="136377"/>
                      <a:pt x="412528" y="136377"/>
                      <a:pt x="421695" y="130648"/>
                    </a:cubicBezTo>
                    <a:cubicBezTo>
                      <a:pt x="430862" y="124919"/>
                      <a:pt x="553469" y="100856"/>
                      <a:pt x="641701" y="89397"/>
                    </a:cubicBezTo>
                    <a:cubicBezTo>
                      <a:pt x="729933" y="77938"/>
                      <a:pt x="944210" y="68771"/>
                      <a:pt x="951085" y="61896"/>
                    </a:cubicBezTo>
                    <a:cubicBezTo>
                      <a:pt x="957960" y="55021"/>
                      <a:pt x="756287" y="48146"/>
                      <a:pt x="682952" y="48146"/>
                    </a:cubicBezTo>
                    <a:cubicBezTo>
                      <a:pt x="609617" y="48146"/>
                      <a:pt x="578679" y="68771"/>
                      <a:pt x="511073" y="61896"/>
                    </a:cubicBezTo>
                    <a:cubicBezTo>
                      <a:pt x="443467" y="55021"/>
                      <a:pt x="359818" y="11478"/>
                      <a:pt x="277316" y="6895"/>
                    </a:cubicBezTo>
                    <a:cubicBezTo>
                      <a:pt x="194814" y="2312"/>
                      <a:pt x="56164" y="27520"/>
                      <a:pt x="16059" y="34395"/>
                    </a:cubicBezTo>
                    <a:cubicBezTo>
                      <a:pt x="-24046" y="41270"/>
                      <a:pt x="21789" y="48146"/>
                      <a:pt x="36685" y="48146"/>
                    </a:cubicBezTo>
                    <a:cubicBezTo>
                      <a:pt x="51581" y="48146"/>
                      <a:pt x="30956" y="-1127"/>
                      <a:pt x="71061" y="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 1045">
                <a:extLst>
                  <a:ext uri="{FF2B5EF4-FFF2-40B4-BE49-F238E27FC236}">
                    <a16:creationId xmlns:a16="http://schemas.microsoft.com/office/drawing/2014/main" id="{446ED69A-249C-CB41-88EB-E43D0620441A}"/>
                  </a:ext>
                </a:extLst>
              </p:cNvPr>
              <p:cNvSpPr/>
              <p:nvPr/>
            </p:nvSpPr>
            <p:spPr>
              <a:xfrm>
                <a:off x="1965635" y="5209021"/>
                <a:ext cx="399439" cy="600877"/>
              </a:xfrm>
              <a:custGeom>
                <a:avLst/>
                <a:gdLst>
                  <a:gd name="connsiteX0" fmla="*/ 399430 w 399439"/>
                  <a:gd name="connsiteY0" fmla="*/ 2371 h 600877"/>
                  <a:gd name="connsiteX1" fmla="*/ 248176 w 399439"/>
                  <a:gd name="connsiteY1" fmla="*/ 256753 h 600877"/>
                  <a:gd name="connsiteX2" fmla="*/ 145048 w 399439"/>
                  <a:gd name="connsiteY2" fmla="*/ 373632 h 600877"/>
                  <a:gd name="connsiteX3" fmla="*/ 62545 w 399439"/>
                  <a:gd name="connsiteY3" fmla="*/ 463009 h 600877"/>
                  <a:gd name="connsiteX4" fmla="*/ 69421 w 399439"/>
                  <a:gd name="connsiteY4" fmla="*/ 600513 h 600877"/>
                  <a:gd name="connsiteX5" fmla="*/ 669 w 399439"/>
                  <a:gd name="connsiteY5" fmla="*/ 497385 h 600877"/>
                  <a:gd name="connsiteX6" fmla="*/ 117547 w 399439"/>
                  <a:gd name="connsiteY6" fmla="*/ 325505 h 600877"/>
                  <a:gd name="connsiteX7" fmla="*/ 255051 w 399439"/>
                  <a:gd name="connsiteY7" fmla="*/ 139875 h 600877"/>
                  <a:gd name="connsiteX8" fmla="*/ 399430 w 399439"/>
                  <a:gd name="connsiteY8" fmla="*/ 2371 h 600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9439" h="600877">
                    <a:moveTo>
                      <a:pt x="399430" y="2371"/>
                    </a:moveTo>
                    <a:cubicBezTo>
                      <a:pt x="398284" y="21851"/>
                      <a:pt x="290573" y="194876"/>
                      <a:pt x="248176" y="256753"/>
                    </a:cubicBezTo>
                    <a:cubicBezTo>
                      <a:pt x="205779" y="318630"/>
                      <a:pt x="175986" y="339256"/>
                      <a:pt x="145048" y="373632"/>
                    </a:cubicBezTo>
                    <a:cubicBezTo>
                      <a:pt x="114110" y="408008"/>
                      <a:pt x="75149" y="425196"/>
                      <a:pt x="62545" y="463009"/>
                    </a:cubicBezTo>
                    <a:cubicBezTo>
                      <a:pt x="49941" y="500822"/>
                      <a:pt x="79734" y="594784"/>
                      <a:pt x="69421" y="600513"/>
                    </a:cubicBezTo>
                    <a:cubicBezTo>
                      <a:pt x="59108" y="606242"/>
                      <a:pt x="-7352" y="543220"/>
                      <a:pt x="669" y="497385"/>
                    </a:cubicBezTo>
                    <a:cubicBezTo>
                      <a:pt x="8690" y="451550"/>
                      <a:pt x="75150" y="385090"/>
                      <a:pt x="117547" y="325505"/>
                    </a:cubicBezTo>
                    <a:cubicBezTo>
                      <a:pt x="159944" y="265920"/>
                      <a:pt x="212654" y="191439"/>
                      <a:pt x="255051" y="139875"/>
                    </a:cubicBezTo>
                    <a:cubicBezTo>
                      <a:pt x="297448" y="88311"/>
                      <a:pt x="400576" y="-17109"/>
                      <a:pt x="399430" y="23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 1046">
                <a:extLst>
                  <a:ext uri="{FF2B5EF4-FFF2-40B4-BE49-F238E27FC236}">
                    <a16:creationId xmlns:a16="http://schemas.microsoft.com/office/drawing/2014/main" id="{F4D694AB-A051-EA61-07C0-3B48788B4FE4}"/>
                  </a:ext>
                </a:extLst>
              </p:cNvPr>
              <p:cNvSpPr/>
              <p:nvPr/>
            </p:nvSpPr>
            <p:spPr>
              <a:xfrm>
                <a:off x="2267187" y="5098910"/>
                <a:ext cx="400628" cy="787511"/>
              </a:xfrm>
              <a:custGeom>
                <a:avLst/>
                <a:gdLst>
                  <a:gd name="connsiteX0" fmla="*/ 400386 w 400628"/>
                  <a:gd name="connsiteY0" fmla="*/ 9355 h 787511"/>
                  <a:gd name="connsiteX1" fmla="*/ 228506 w 400628"/>
                  <a:gd name="connsiteY1" fmla="*/ 291237 h 787511"/>
                  <a:gd name="connsiteX2" fmla="*/ 173505 w 400628"/>
                  <a:gd name="connsiteY2" fmla="*/ 504368 h 787511"/>
                  <a:gd name="connsiteX3" fmla="*/ 194130 w 400628"/>
                  <a:gd name="connsiteY3" fmla="*/ 634997 h 787511"/>
                  <a:gd name="connsiteX4" fmla="*/ 1625 w 400628"/>
                  <a:gd name="connsiteY4" fmla="*/ 786251 h 787511"/>
                  <a:gd name="connsiteX5" fmla="*/ 104753 w 400628"/>
                  <a:gd name="connsiteY5" fmla="*/ 683123 h 787511"/>
                  <a:gd name="connsiteX6" fmla="*/ 159754 w 400628"/>
                  <a:gd name="connsiteY6" fmla="*/ 298113 h 787511"/>
                  <a:gd name="connsiteX7" fmla="*/ 118503 w 400628"/>
                  <a:gd name="connsiteY7" fmla="*/ 359989 h 787511"/>
                  <a:gd name="connsiteX8" fmla="*/ 262882 w 400628"/>
                  <a:gd name="connsiteY8" fmla="*/ 91857 h 787511"/>
                  <a:gd name="connsiteX9" fmla="*/ 400386 w 400628"/>
                  <a:gd name="connsiteY9" fmla="*/ 9355 h 787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0628" h="787511">
                    <a:moveTo>
                      <a:pt x="400386" y="9355"/>
                    </a:moveTo>
                    <a:cubicBezTo>
                      <a:pt x="394657" y="42585"/>
                      <a:pt x="266319" y="208735"/>
                      <a:pt x="228506" y="291237"/>
                    </a:cubicBezTo>
                    <a:cubicBezTo>
                      <a:pt x="190693" y="373739"/>
                      <a:pt x="179234" y="447075"/>
                      <a:pt x="173505" y="504368"/>
                    </a:cubicBezTo>
                    <a:cubicBezTo>
                      <a:pt x="167776" y="561661"/>
                      <a:pt x="222777" y="588017"/>
                      <a:pt x="194130" y="634997"/>
                    </a:cubicBezTo>
                    <a:cubicBezTo>
                      <a:pt x="165483" y="681978"/>
                      <a:pt x="16521" y="778230"/>
                      <a:pt x="1625" y="786251"/>
                    </a:cubicBezTo>
                    <a:cubicBezTo>
                      <a:pt x="-13271" y="794272"/>
                      <a:pt x="78398" y="764479"/>
                      <a:pt x="104753" y="683123"/>
                    </a:cubicBezTo>
                    <a:cubicBezTo>
                      <a:pt x="131108" y="601767"/>
                      <a:pt x="157462" y="351969"/>
                      <a:pt x="159754" y="298113"/>
                    </a:cubicBezTo>
                    <a:cubicBezTo>
                      <a:pt x="162046" y="244257"/>
                      <a:pt x="101315" y="394365"/>
                      <a:pt x="118503" y="359989"/>
                    </a:cubicBezTo>
                    <a:cubicBezTo>
                      <a:pt x="135691" y="325613"/>
                      <a:pt x="217047" y="145713"/>
                      <a:pt x="262882" y="91857"/>
                    </a:cubicBezTo>
                    <a:cubicBezTo>
                      <a:pt x="308717" y="38001"/>
                      <a:pt x="406115" y="-23875"/>
                      <a:pt x="400386" y="935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 1047">
                <a:extLst>
                  <a:ext uri="{FF2B5EF4-FFF2-40B4-BE49-F238E27FC236}">
                    <a16:creationId xmlns:a16="http://schemas.microsoft.com/office/drawing/2014/main" id="{5B1AD921-A354-ECC7-A4BB-2B434AE01D99}"/>
                  </a:ext>
                </a:extLst>
              </p:cNvPr>
              <p:cNvSpPr/>
              <p:nvPr/>
            </p:nvSpPr>
            <p:spPr>
              <a:xfrm>
                <a:off x="1966517" y="5656504"/>
                <a:ext cx="406171" cy="229431"/>
              </a:xfrm>
              <a:custGeom>
                <a:avLst/>
                <a:gdLst>
                  <a:gd name="connsiteX0" fmla="*/ 13537 w 406171"/>
                  <a:gd name="connsiteY0" fmla="*/ 125529 h 229431"/>
                  <a:gd name="connsiteX1" fmla="*/ 171666 w 406171"/>
                  <a:gd name="connsiteY1" fmla="*/ 70528 h 229431"/>
                  <a:gd name="connsiteX2" fmla="*/ 398548 w 406171"/>
                  <a:gd name="connsiteY2" fmla="*/ 228657 h 229431"/>
                  <a:gd name="connsiteX3" fmla="*/ 343546 w 406171"/>
                  <a:gd name="connsiteY3" fmla="*/ 125529 h 229431"/>
                  <a:gd name="connsiteX4" fmla="*/ 254169 w 406171"/>
                  <a:gd name="connsiteY4" fmla="*/ 1776 h 229431"/>
                  <a:gd name="connsiteX5" fmla="*/ 34163 w 406171"/>
                  <a:gd name="connsiteY5" fmla="*/ 56777 h 229431"/>
                  <a:gd name="connsiteX6" fmla="*/ 13537 w 406171"/>
                  <a:gd name="connsiteY6" fmla="*/ 125529 h 229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6171" h="229431">
                    <a:moveTo>
                      <a:pt x="13537" y="125529"/>
                    </a:moveTo>
                    <a:cubicBezTo>
                      <a:pt x="36454" y="127821"/>
                      <a:pt x="107498" y="53340"/>
                      <a:pt x="171666" y="70528"/>
                    </a:cubicBezTo>
                    <a:cubicBezTo>
                      <a:pt x="235834" y="87716"/>
                      <a:pt x="369901" y="219490"/>
                      <a:pt x="398548" y="228657"/>
                    </a:cubicBezTo>
                    <a:cubicBezTo>
                      <a:pt x="427195" y="237824"/>
                      <a:pt x="367609" y="163342"/>
                      <a:pt x="343546" y="125529"/>
                    </a:cubicBezTo>
                    <a:cubicBezTo>
                      <a:pt x="319483" y="87716"/>
                      <a:pt x="305733" y="13235"/>
                      <a:pt x="254169" y="1776"/>
                    </a:cubicBezTo>
                    <a:cubicBezTo>
                      <a:pt x="202605" y="-9683"/>
                      <a:pt x="71976" y="37297"/>
                      <a:pt x="34163" y="56777"/>
                    </a:cubicBezTo>
                    <a:cubicBezTo>
                      <a:pt x="-3650" y="76257"/>
                      <a:pt x="-9380" y="123237"/>
                      <a:pt x="13537" y="12552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 1048">
                <a:extLst>
                  <a:ext uri="{FF2B5EF4-FFF2-40B4-BE49-F238E27FC236}">
                    <a16:creationId xmlns:a16="http://schemas.microsoft.com/office/drawing/2014/main" id="{3F8D134A-FAFB-01CD-C0B5-D4389B378967}"/>
                  </a:ext>
                </a:extLst>
              </p:cNvPr>
              <p:cNvSpPr/>
              <p:nvPr/>
            </p:nvSpPr>
            <p:spPr>
              <a:xfrm>
                <a:off x="1957995" y="5656920"/>
                <a:ext cx="465711" cy="469325"/>
              </a:xfrm>
              <a:custGeom>
                <a:avLst/>
                <a:gdLst>
                  <a:gd name="connsiteX0" fmla="*/ 77061 w 465711"/>
                  <a:gd name="connsiteY0" fmla="*/ 1360 h 469325"/>
                  <a:gd name="connsiteX1" fmla="*/ 70185 w 465711"/>
                  <a:gd name="connsiteY1" fmla="*/ 221366 h 469325"/>
                  <a:gd name="connsiteX2" fmla="*/ 90811 w 465711"/>
                  <a:gd name="connsiteY2" fmla="*/ 400121 h 469325"/>
                  <a:gd name="connsiteX3" fmla="*/ 180188 w 465711"/>
                  <a:gd name="connsiteY3" fmla="*/ 345119 h 469325"/>
                  <a:gd name="connsiteX4" fmla="*/ 462071 w 465711"/>
                  <a:gd name="connsiteY4" fmla="*/ 138863 h 469325"/>
                  <a:gd name="connsiteX5" fmla="*/ 324567 w 465711"/>
                  <a:gd name="connsiteY5" fmla="*/ 255742 h 469325"/>
                  <a:gd name="connsiteX6" fmla="*/ 97686 w 465711"/>
                  <a:gd name="connsiteY6" fmla="*/ 468872 h 469325"/>
                  <a:gd name="connsiteX7" fmla="*/ 15184 w 465711"/>
                  <a:gd name="connsiteY7" fmla="*/ 193865 h 469325"/>
                  <a:gd name="connsiteX8" fmla="*/ 8309 w 465711"/>
                  <a:gd name="connsiteY8" fmla="*/ 331369 h 469325"/>
                  <a:gd name="connsiteX9" fmla="*/ 77061 w 465711"/>
                  <a:gd name="connsiteY9" fmla="*/ 1360 h 469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5711" h="469325">
                    <a:moveTo>
                      <a:pt x="77061" y="1360"/>
                    </a:moveTo>
                    <a:cubicBezTo>
                      <a:pt x="87374" y="-16974"/>
                      <a:pt x="67893" y="154906"/>
                      <a:pt x="70185" y="221366"/>
                    </a:cubicBezTo>
                    <a:cubicBezTo>
                      <a:pt x="72477" y="287826"/>
                      <a:pt x="72477" y="379496"/>
                      <a:pt x="90811" y="400121"/>
                    </a:cubicBezTo>
                    <a:cubicBezTo>
                      <a:pt x="109145" y="420746"/>
                      <a:pt x="118311" y="388662"/>
                      <a:pt x="180188" y="345119"/>
                    </a:cubicBezTo>
                    <a:cubicBezTo>
                      <a:pt x="242065" y="301576"/>
                      <a:pt x="438008" y="153759"/>
                      <a:pt x="462071" y="138863"/>
                    </a:cubicBezTo>
                    <a:cubicBezTo>
                      <a:pt x="486134" y="123967"/>
                      <a:pt x="385298" y="200741"/>
                      <a:pt x="324567" y="255742"/>
                    </a:cubicBezTo>
                    <a:cubicBezTo>
                      <a:pt x="263836" y="310743"/>
                      <a:pt x="149250" y="479185"/>
                      <a:pt x="97686" y="468872"/>
                    </a:cubicBezTo>
                    <a:cubicBezTo>
                      <a:pt x="46122" y="458559"/>
                      <a:pt x="30080" y="216782"/>
                      <a:pt x="15184" y="193865"/>
                    </a:cubicBezTo>
                    <a:cubicBezTo>
                      <a:pt x="288" y="170948"/>
                      <a:pt x="-6587" y="363453"/>
                      <a:pt x="8309" y="331369"/>
                    </a:cubicBezTo>
                    <a:cubicBezTo>
                      <a:pt x="23205" y="299285"/>
                      <a:pt x="66748" y="19694"/>
                      <a:pt x="77061" y="13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 1049">
                <a:extLst>
                  <a:ext uri="{FF2B5EF4-FFF2-40B4-BE49-F238E27FC236}">
                    <a16:creationId xmlns:a16="http://schemas.microsoft.com/office/drawing/2014/main" id="{5C8E6EF9-DEC1-85FB-3C6F-F022F64D7758}"/>
                  </a:ext>
                </a:extLst>
              </p:cNvPr>
              <p:cNvSpPr/>
              <p:nvPr/>
            </p:nvSpPr>
            <p:spPr>
              <a:xfrm>
                <a:off x="2041881" y="2062556"/>
                <a:ext cx="592154" cy="1622746"/>
              </a:xfrm>
              <a:custGeom>
                <a:avLst/>
                <a:gdLst>
                  <a:gd name="connsiteX0" fmla="*/ 591316 w 592154"/>
                  <a:gd name="connsiteY0" fmla="*/ 0 h 1622746"/>
                  <a:gd name="connsiteX1" fmla="*/ 240681 w 592154"/>
                  <a:gd name="connsiteY1" fmla="*/ 405636 h 1622746"/>
                  <a:gd name="connsiteX2" fmla="*/ 103178 w 592154"/>
                  <a:gd name="connsiteY2" fmla="*/ 1079405 h 1622746"/>
                  <a:gd name="connsiteX3" fmla="*/ 144429 w 592154"/>
                  <a:gd name="connsiteY3" fmla="*/ 873149 h 1622746"/>
                  <a:gd name="connsiteX4" fmla="*/ 48176 w 592154"/>
                  <a:gd name="connsiteY4" fmla="*/ 1333787 h 1622746"/>
                  <a:gd name="connsiteX5" fmla="*/ 50 w 592154"/>
                  <a:gd name="connsiteY5" fmla="*/ 1622545 h 1622746"/>
                  <a:gd name="connsiteX6" fmla="*/ 41301 w 592154"/>
                  <a:gd name="connsiteY6" fmla="*/ 1292536 h 1622746"/>
                  <a:gd name="connsiteX7" fmla="*/ 144429 w 592154"/>
                  <a:gd name="connsiteY7" fmla="*/ 371261 h 1622746"/>
                  <a:gd name="connsiteX8" fmla="*/ 75677 w 592154"/>
                  <a:gd name="connsiteY8" fmla="*/ 563766 h 1622746"/>
                  <a:gd name="connsiteX9" fmla="*/ 226931 w 592154"/>
                  <a:gd name="connsiteY9" fmla="*/ 206256 h 1622746"/>
                  <a:gd name="connsiteX10" fmla="*/ 130678 w 592154"/>
                  <a:gd name="connsiteY10" fmla="*/ 405636 h 1622746"/>
                  <a:gd name="connsiteX11" fmla="*/ 591316 w 592154"/>
                  <a:gd name="connsiteY11" fmla="*/ 0 h 1622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2154" h="1622746">
                    <a:moveTo>
                      <a:pt x="591316" y="0"/>
                    </a:moveTo>
                    <a:cubicBezTo>
                      <a:pt x="609650" y="0"/>
                      <a:pt x="322037" y="225735"/>
                      <a:pt x="240681" y="405636"/>
                    </a:cubicBezTo>
                    <a:cubicBezTo>
                      <a:pt x="159325" y="585537"/>
                      <a:pt x="119220" y="1001486"/>
                      <a:pt x="103178" y="1079405"/>
                    </a:cubicBezTo>
                    <a:cubicBezTo>
                      <a:pt x="87136" y="1157324"/>
                      <a:pt x="153596" y="830752"/>
                      <a:pt x="144429" y="873149"/>
                    </a:cubicBezTo>
                    <a:cubicBezTo>
                      <a:pt x="135262" y="915546"/>
                      <a:pt x="72239" y="1208888"/>
                      <a:pt x="48176" y="1333787"/>
                    </a:cubicBezTo>
                    <a:cubicBezTo>
                      <a:pt x="24113" y="1458686"/>
                      <a:pt x="1196" y="1629420"/>
                      <a:pt x="50" y="1622545"/>
                    </a:cubicBezTo>
                    <a:cubicBezTo>
                      <a:pt x="-1096" y="1615670"/>
                      <a:pt x="17238" y="1501083"/>
                      <a:pt x="41301" y="1292536"/>
                    </a:cubicBezTo>
                    <a:cubicBezTo>
                      <a:pt x="65364" y="1083989"/>
                      <a:pt x="138700" y="492723"/>
                      <a:pt x="144429" y="371261"/>
                    </a:cubicBezTo>
                    <a:cubicBezTo>
                      <a:pt x="150158" y="249799"/>
                      <a:pt x="61927" y="591267"/>
                      <a:pt x="75677" y="563766"/>
                    </a:cubicBezTo>
                    <a:cubicBezTo>
                      <a:pt x="89427" y="536265"/>
                      <a:pt x="217764" y="232611"/>
                      <a:pt x="226931" y="206256"/>
                    </a:cubicBezTo>
                    <a:cubicBezTo>
                      <a:pt x="236098" y="179901"/>
                      <a:pt x="76822" y="438866"/>
                      <a:pt x="130678" y="405636"/>
                    </a:cubicBezTo>
                    <a:cubicBezTo>
                      <a:pt x="184534" y="372406"/>
                      <a:pt x="572982" y="0"/>
                      <a:pt x="59131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 1050">
                <a:extLst>
                  <a:ext uri="{FF2B5EF4-FFF2-40B4-BE49-F238E27FC236}">
                    <a16:creationId xmlns:a16="http://schemas.microsoft.com/office/drawing/2014/main" id="{6921294A-755A-4C9E-F051-95D65C4BDEB4}"/>
                  </a:ext>
                </a:extLst>
              </p:cNvPr>
              <p:cNvSpPr/>
              <p:nvPr/>
            </p:nvSpPr>
            <p:spPr>
              <a:xfrm>
                <a:off x="2304744" y="3437322"/>
                <a:ext cx="294586" cy="602471"/>
              </a:xfrm>
              <a:custGeom>
                <a:avLst/>
                <a:gdLst>
                  <a:gd name="connsiteX0" fmla="*/ 287202 w 294586"/>
                  <a:gd name="connsiteY0" fmla="*/ 272 h 602471"/>
                  <a:gd name="connsiteX1" fmla="*/ 170324 w 294586"/>
                  <a:gd name="connsiteY1" fmla="*/ 151526 h 602471"/>
                  <a:gd name="connsiteX2" fmla="*/ 80946 w 294586"/>
                  <a:gd name="connsiteY2" fmla="*/ 240904 h 602471"/>
                  <a:gd name="connsiteX3" fmla="*/ 39695 w 294586"/>
                  <a:gd name="connsiteY3" fmla="*/ 488410 h 602471"/>
                  <a:gd name="connsiteX4" fmla="*/ 32820 w 294586"/>
                  <a:gd name="connsiteY4" fmla="*/ 460910 h 602471"/>
                  <a:gd name="connsiteX5" fmla="*/ 245951 w 294586"/>
                  <a:gd name="connsiteY5" fmla="*/ 598413 h 602471"/>
                  <a:gd name="connsiteX6" fmla="*/ 142823 w 294586"/>
                  <a:gd name="connsiteY6" fmla="*/ 564037 h 602471"/>
                  <a:gd name="connsiteX7" fmla="*/ 46570 w 294586"/>
                  <a:gd name="connsiteY7" fmla="*/ 543412 h 602471"/>
                  <a:gd name="connsiteX8" fmla="*/ 12194 w 294586"/>
                  <a:gd name="connsiteY8" fmla="*/ 234028 h 602471"/>
                  <a:gd name="connsiteX9" fmla="*/ 252826 w 294586"/>
                  <a:gd name="connsiteY9" fmla="*/ 117150 h 602471"/>
                  <a:gd name="connsiteX10" fmla="*/ 287202 w 294586"/>
                  <a:gd name="connsiteY10" fmla="*/ 272 h 602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4586" h="602471">
                    <a:moveTo>
                      <a:pt x="287202" y="272"/>
                    </a:moveTo>
                    <a:cubicBezTo>
                      <a:pt x="273452" y="6001"/>
                      <a:pt x="204700" y="111421"/>
                      <a:pt x="170324" y="151526"/>
                    </a:cubicBezTo>
                    <a:cubicBezTo>
                      <a:pt x="135948" y="191631"/>
                      <a:pt x="102717" y="184757"/>
                      <a:pt x="80946" y="240904"/>
                    </a:cubicBezTo>
                    <a:cubicBezTo>
                      <a:pt x="59175" y="297051"/>
                      <a:pt x="47716" y="451742"/>
                      <a:pt x="39695" y="488410"/>
                    </a:cubicBezTo>
                    <a:cubicBezTo>
                      <a:pt x="31674" y="525078"/>
                      <a:pt x="-1556" y="442576"/>
                      <a:pt x="32820" y="460910"/>
                    </a:cubicBezTo>
                    <a:cubicBezTo>
                      <a:pt x="67196" y="479244"/>
                      <a:pt x="227617" y="581225"/>
                      <a:pt x="245951" y="598413"/>
                    </a:cubicBezTo>
                    <a:cubicBezTo>
                      <a:pt x="264285" y="615601"/>
                      <a:pt x="176053" y="573204"/>
                      <a:pt x="142823" y="564037"/>
                    </a:cubicBezTo>
                    <a:cubicBezTo>
                      <a:pt x="109593" y="554870"/>
                      <a:pt x="68341" y="598413"/>
                      <a:pt x="46570" y="543412"/>
                    </a:cubicBezTo>
                    <a:cubicBezTo>
                      <a:pt x="24799" y="488411"/>
                      <a:pt x="-22182" y="305072"/>
                      <a:pt x="12194" y="234028"/>
                    </a:cubicBezTo>
                    <a:cubicBezTo>
                      <a:pt x="46570" y="162984"/>
                      <a:pt x="206991" y="153818"/>
                      <a:pt x="252826" y="117150"/>
                    </a:cubicBezTo>
                    <a:cubicBezTo>
                      <a:pt x="298661" y="80482"/>
                      <a:pt x="300952" y="-5457"/>
                      <a:pt x="287202" y="2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 1051">
                <a:extLst>
                  <a:ext uri="{FF2B5EF4-FFF2-40B4-BE49-F238E27FC236}">
                    <a16:creationId xmlns:a16="http://schemas.microsoft.com/office/drawing/2014/main" id="{A3E8D212-1479-8563-E3BC-C26F43D7EDE6}"/>
                  </a:ext>
                </a:extLst>
              </p:cNvPr>
              <p:cNvSpPr/>
              <p:nvPr/>
            </p:nvSpPr>
            <p:spPr>
              <a:xfrm>
                <a:off x="983139" y="3344686"/>
                <a:ext cx="1177216" cy="676815"/>
              </a:xfrm>
              <a:custGeom>
                <a:avLst/>
                <a:gdLst>
                  <a:gd name="connsiteX0" fmla="*/ 1175670 w 1177216"/>
                  <a:gd name="connsiteY0" fmla="*/ 244162 h 676815"/>
                  <a:gd name="connsiteX1" fmla="*/ 893787 w 1177216"/>
                  <a:gd name="connsiteY1" fmla="*/ 546670 h 676815"/>
                  <a:gd name="connsiteX2" fmla="*/ 721908 w 1177216"/>
                  <a:gd name="connsiteY2" fmla="*/ 670424 h 676815"/>
                  <a:gd name="connsiteX3" fmla="*/ 323147 w 1177216"/>
                  <a:gd name="connsiteY3" fmla="*/ 656673 h 676815"/>
                  <a:gd name="connsiteX4" fmla="*/ 123766 w 1177216"/>
                  <a:gd name="connsiteY4" fmla="*/ 636048 h 676815"/>
                  <a:gd name="connsiteX5" fmla="*/ 13 w 1177216"/>
                  <a:gd name="connsiteY5" fmla="*/ 670424 h 676815"/>
                  <a:gd name="connsiteX6" fmla="*/ 130641 w 1177216"/>
                  <a:gd name="connsiteY6" fmla="*/ 587922 h 676815"/>
                  <a:gd name="connsiteX7" fmla="*/ 625655 w 1177216"/>
                  <a:gd name="connsiteY7" fmla="*/ 642923 h 676815"/>
                  <a:gd name="connsiteX8" fmla="*/ 914413 w 1177216"/>
                  <a:gd name="connsiteY8" fmla="*/ 484794 h 676815"/>
                  <a:gd name="connsiteX9" fmla="*/ 1072542 w 1177216"/>
                  <a:gd name="connsiteY9" fmla="*/ 3531 h 676815"/>
                  <a:gd name="connsiteX10" fmla="*/ 1010666 w 1177216"/>
                  <a:gd name="connsiteY10" fmla="*/ 264788 h 676815"/>
                  <a:gd name="connsiteX11" fmla="*/ 1175670 w 1177216"/>
                  <a:gd name="connsiteY11" fmla="*/ 244162 h 67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77216" h="676815">
                    <a:moveTo>
                      <a:pt x="1175670" y="244162"/>
                    </a:moveTo>
                    <a:cubicBezTo>
                      <a:pt x="1156190" y="291142"/>
                      <a:pt x="969414" y="475626"/>
                      <a:pt x="893787" y="546670"/>
                    </a:cubicBezTo>
                    <a:cubicBezTo>
                      <a:pt x="818160" y="617714"/>
                      <a:pt x="817015" y="652090"/>
                      <a:pt x="721908" y="670424"/>
                    </a:cubicBezTo>
                    <a:cubicBezTo>
                      <a:pt x="626801" y="688758"/>
                      <a:pt x="422837" y="662402"/>
                      <a:pt x="323147" y="656673"/>
                    </a:cubicBezTo>
                    <a:cubicBezTo>
                      <a:pt x="223457" y="650944"/>
                      <a:pt x="177622" y="633756"/>
                      <a:pt x="123766" y="636048"/>
                    </a:cubicBezTo>
                    <a:cubicBezTo>
                      <a:pt x="69910" y="638340"/>
                      <a:pt x="-1133" y="678445"/>
                      <a:pt x="13" y="670424"/>
                    </a:cubicBezTo>
                    <a:cubicBezTo>
                      <a:pt x="1159" y="662403"/>
                      <a:pt x="26367" y="592506"/>
                      <a:pt x="130641" y="587922"/>
                    </a:cubicBezTo>
                    <a:cubicBezTo>
                      <a:pt x="234915" y="583338"/>
                      <a:pt x="495026" y="660111"/>
                      <a:pt x="625655" y="642923"/>
                    </a:cubicBezTo>
                    <a:cubicBezTo>
                      <a:pt x="756284" y="625735"/>
                      <a:pt x="839932" y="591359"/>
                      <a:pt x="914413" y="484794"/>
                    </a:cubicBezTo>
                    <a:cubicBezTo>
                      <a:pt x="988894" y="378229"/>
                      <a:pt x="1056500" y="40199"/>
                      <a:pt x="1072542" y="3531"/>
                    </a:cubicBezTo>
                    <a:cubicBezTo>
                      <a:pt x="1088584" y="-33137"/>
                      <a:pt x="996916" y="226974"/>
                      <a:pt x="1010666" y="264788"/>
                    </a:cubicBezTo>
                    <a:cubicBezTo>
                      <a:pt x="1024416" y="302602"/>
                      <a:pt x="1195150" y="197182"/>
                      <a:pt x="1175670" y="2441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 1052">
                <a:extLst>
                  <a:ext uri="{FF2B5EF4-FFF2-40B4-BE49-F238E27FC236}">
                    <a16:creationId xmlns:a16="http://schemas.microsoft.com/office/drawing/2014/main" id="{43BCD719-8974-21F7-50D8-CA517F649CC2}"/>
                  </a:ext>
                </a:extLst>
              </p:cNvPr>
              <p:cNvSpPr/>
              <p:nvPr/>
            </p:nvSpPr>
            <p:spPr>
              <a:xfrm>
                <a:off x="1270099" y="4227217"/>
                <a:ext cx="1202608" cy="482738"/>
              </a:xfrm>
              <a:custGeom>
                <a:avLst/>
                <a:gdLst>
                  <a:gd name="connsiteX0" fmla="*/ 1811 w 1202608"/>
                  <a:gd name="connsiteY0" fmla="*/ 482287 h 482738"/>
                  <a:gd name="connsiteX1" fmla="*/ 228692 w 1202608"/>
                  <a:gd name="connsiteY1" fmla="*/ 386034 h 482738"/>
                  <a:gd name="connsiteX2" fmla="*/ 572451 w 1202608"/>
                  <a:gd name="connsiteY2" fmla="*/ 90401 h 482738"/>
                  <a:gd name="connsiteX3" fmla="*/ 874960 w 1202608"/>
                  <a:gd name="connsiteY3" fmla="*/ 49150 h 482738"/>
                  <a:gd name="connsiteX4" fmla="*/ 778707 w 1202608"/>
                  <a:gd name="connsiteY4" fmla="*/ 1024 h 482738"/>
                  <a:gd name="connsiteX5" fmla="*/ 1198093 w 1202608"/>
                  <a:gd name="connsiteY5" fmla="*/ 97276 h 482738"/>
                  <a:gd name="connsiteX6" fmla="*/ 971212 w 1202608"/>
                  <a:gd name="connsiteY6" fmla="*/ 7899 h 482738"/>
                  <a:gd name="connsiteX7" fmla="*/ 517450 w 1202608"/>
                  <a:gd name="connsiteY7" fmla="*/ 35400 h 482738"/>
                  <a:gd name="connsiteX8" fmla="*/ 352445 w 1202608"/>
                  <a:gd name="connsiteY8" fmla="*/ 227905 h 482738"/>
                  <a:gd name="connsiteX9" fmla="*/ 187441 w 1202608"/>
                  <a:gd name="connsiteY9" fmla="*/ 358533 h 482738"/>
                  <a:gd name="connsiteX10" fmla="*/ 125564 w 1202608"/>
                  <a:gd name="connsiteY10" fmla="*/ 420410 h 482738"/>
                  <a:gd name="connsiteX11" fmla="*/ 1811 w 1202608"/>
                  <a:gd name="connsiteY11" fmla="*/ 482287 h 482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02608" h="482738">
                    <a:moveTo>
                      <a:pt x="1811" y="482287"/>
                    </a:moveTo>
                    <a:cubicBezTo>
                      <a:pt x="18999" y="476558"/>
                      <a:pt x="133585" y="451348"/>
                      <a:pt x="228692" y="386034"/>
                    </a:cubicBezTo>
                    <a:cubicBezTo>
                      <a:pt x="323799" y="320720"/>
                      <a:pt x="464740" y="146548"/>
                      <a:pt x="572451" y="90401"/>
                    </a:cubicBezTo>
                    <a:cubicBezTo>
                      <a:pt x="680162" y="34254"/>
                      <a:pt x="840584" y="64046"/>
                      <a:pt x="874960" y="49150"/>
                    </a:cubicBezTo>
                    <a:cubicBezTo>
                      <a:pt x="909336" y="34254"/>
                      <a:pt x="724852" y="-6997"/>
                      <a:pt x="778707" y="1024"/>
                    </a:cubicBezTo>
                    <a:cubicBezTo>
                      <a:pt x="832562" y="9045"/>
                      <a:pt x="1166009" y="96130"/>
                      <a:pt x="1198093" y="97276"/>
                    </a:cubicBezTo>
                    <a:cubicBezTo>
                      <a:pt x="1230177" y="98422"/>
                      <a:pt x="1084653" y="18212"/>
                      <a:pt x="971212" y="7899"/>
                    </a:cubicBezTo>
                    <a:cubicBezTo>
                      <a:pt x="857771" y="-2414"/>
                      <a:pt x="620578" y="-1268"/>
                      <a:pt x="517450" y="35400"/>
                    </a:cubicBezTo>
                    <a:cubicBezTo>
                      <a:pt x="414322" y="72068"/>
                      <a:pt x="407447" y="174049"/>
                      <a:pt x="352445" y="227905"/>
                    </a:cubicBezTo>
                    <a:cubicBezTo>
                      <a:pt x="297444" y="281760"/>
                      <a:pt x="225255" y="326449"/>
                      <a:pt x="187441" y="358533"/>
                    </a:cubicBezTo>
                    <a:cubicBezTo>
                      <a:pt x="149628" y="390617"/>
                      <a:pt x="156502" y="403222"/>
                      <a:pt x="125564" y="420410"/>
                    </a:cubicBezTo>
                    <a:cubicBezTo>
                      <a:pt x="94626" y="437598"/>
                      <a:pt x="-15377" y="488016"/>
                      <a:pt x="1811" y="48228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 1053">
                <a:extLst>
                  <a:ext uri="{FF2B5EF4-FFF2-40B4-BE49-F238E27FC236}">
                    <a16:creationId xmlns:a16="http://schemas.microsoft.com/office/drawing/2014/main" id="{A0AFEB7B-6954-1F43-45D6-A3C82BA8652D}"/>
                  </a:ext>
                </a:extLst>
              </p:cNvPr>
              <p:cNvSpPr/>
              <p:nvPr/>
            </p:nvSpPr>
            <p:spPr>
              <a:xfrm>
                <a:off x="886526" y="3932536"/>
                <a:ext cx="653686" cy="346880"/>
              </a:xfrm>
              <a:custGeom>
                <a:avLst/>
                <a:gdLst>
                  <a:gd name="connsiteX0" fmla="*/ 373 w 653686"/>
                  <a:gd name="connsiteY0" fmla="*/ 72 h 346880"/>
                  <a:gd name="connsiteX1" fmla="*/ 137877 w 653686"/>
                  <a:gd name="connsiteY1" fmla="*/ 158201 h 346880"/>
                  <a:gd name="connsiteX2" fmla="*/ 131002 w 653686"/>
                  <a:gd name="connsiteY2" fmla="*/ 247578 h 346880"/>
                  <a:gd name="connsiteX3" fmla="*/ 55375 w 653686"/>
                  <a:gd name="connsiteY3" fmla="*/ 336956 h 346880"/>
                  <a:gd name="connsiteX4" fmla="*/ 261630 w 653686"/>
                  <a:gd name="connsiteY4" fmla="*/ 336956 h 346880"/>
                  <a:gd name="connsiteX5" fmla="*/ 392259 w 653686"/>
                  <a:gd name="connsiteY5" fmla="*/ 268204 h 346880"/>
                  <a:gd name="connsiteX6" fmla="*/ 653516 w 653686"/>
                  <a:gd name="connsiteY6" fmla="*/ 281954 h 346880"/>
                  <a:gd name="connsiteX7" fmla="*/ 351008 w 653686"/>
                  <a:gd name="connsiteY7" fmla="*/ 288829 h 346880"/>
                  <a:gd name="connsiteX8" fmla="*/ 186003 w 653686"/>
                  <a:gd name="connsiteY8" fmla="*/ 302580 h 346880"/>
                  <a:gd name="connsiteX9" fmla="*/ 186003 w 653686"/>
                  <a:gd name="connsiteY9" fmla="*/ 178826 h 346880"/>
                  <a:gd name="connsiteX10" fmla="*/ 373 w 653686"/>
                  <a:gd name="connsiteY10" fmla="*/ 72 h 346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686" h="346880">
                    <a:moveTo>
                      <a:pt x="373" y="72"/>
                    </a:moveTo>
                    <a:cubicBezTo>
                      <a:pt x="-7648" y="-3366"/>
                      <a:pt x="116106" y="116950"/>
                      <a:pt x="137877" y="158201"/>
                    </a:cubicBezTo>
                    <a:cubicBezTo>
                      <a:pt x="159649" y="199452"/>
                      <a:pt x="144752" y="217786"/>
                      <a:pt x="131002" y="247578"/>
                    </a:cubicBezTo>
                    <a:cubicBezTo>
                      <a:pt x="117252" y="277370"/>
                      <a:pt x="33604" y="322060"/>
                      <a:pt x="55375" y="336956"/>
                    </a:cubicBezTo>
                    <a:cubicBezTo>
                      <a:pt x="77146" y="351852"/>
                      <a:pt x="205483" y="348415"/>
                      <a:pt x="261630" y="336956"/>
                    </a:cubicBezTo>
                    <a:cubicBezTo>
                      <a:pt x="317777" y="325497"/>
                      <a:pt x="326945" y="277371"/>
                      <a:pt x="392259" y="268204"/>
                    </a:cubicBezTo>
                    <a:cubicBezTo>
                      <a:pt x="457573" y="259037"/>
                      <a:pt x="660391" y="278517"/>
                      <a:pt x="653516" y="281954"/>
                    </a:cubicBezTo>
                    <a:cubicBezTo>
                      <a:pt x="646641" y="285391"/>
                      <a:pt x="428927" y="285391"/>
                      <a:pt x="351008" y="288829"/>
                    </a:cubicBezTo>
                    <a:cubicBezTo>
                      <a:pt x="273089" y="292267"/>
                      <a:pt x="213504" y="320914"/>
                      <a:pt x="186003" y="302580"/>
                    </a:cubicBezTo>
                    <a:cubicBezTo>
                      <a:pt x="158502" y="284246"/>
                      <a:pt x="215795" y="222369"/>
                      <a:pt x="186003" y="178826"/>
                    </a:cubicBezTo>
                    <a:cubicBezTo>
                      <a:pt x="156211" y="135283"/>
                      <a:pt x="8394" y="3510"/>
                      <a:pt x="373" y="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 1054">
                <a:extLst>
                  <a:ext uri="{FF2B5EF4-FFF2-40B4-BE49-F238E27FC236}">
                    <a16:creationId xmlns:a16="http://schemas.microsoft.com/office/drawing/2014/main" id="{954599C4-1720-A079-496A-AFD02EE25D22}"/>
                  </a:ext>
                </a:extLst>
              </p:cNvPr>
              <p:cNvSpPr/>
              <p:nvPr/>
            </p:nvSpPr>
            <p:spPr>
              <a:xfrm>
                <a:off x="758100" y="3938735"/>
                <a:ext cx="321986" cy="335426"/>
              </a:xfrm>
              <a:custGeom>
                <a:avLst/>
                <a:gdLst>
                  <a:gd name="connsiteX0" fmla="*/ 321305 w 321986"/>
                  <a:gd name="connsiteY0" fmla="*/ 748 h 335426"/>
                  <a:gd name="connsiteX1" fmla="*/ 87548 w 321986"/>
                  <a:gd name="connsiteY1" fmla="*/ 193253 h 335426"/>
                  <a:gd name="connsiteX2" fmla="*/ 25671 w 321986"/>
                  <a:gd name="connsiteY2" fmla="*/ 330757 h 335426"/>
                  <a:gd name="connsiteX3" fmla="*/ 266303 w 321986"/>
                  <a:gd name="connsiteY3" fmla="*/ 303256 h 335426"/>
                  <a:gd name="connsiteX4" fmla="*/ 128799 w 321986"/>
                  <a:gd name="connsiteY4" fmla="*/ 303256 h 335426"/>
                  <a:gd name="connsiteX5" fmla="*/ 5046 w 321986"/>
                  <a:gd name="connsiteY5" fmla="*/ 268880 h 335426"/>
                  <a:gd name="connsiteX6" fmla="*/ 321305 w 321986"/>
                  <a:gd name="connsiteY6" fmla="*/ 748 h 335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1986" h="335426">
                    <a:moveTo>
                      <a:pt x="321305" y="748"/>
                    </a:moveTo>
                    <a:cubicBezTo>
                      <a:pt x="335055" y="-11857"/>
                      <a:pt x="136820" y="138252"/>
                      <a:pt x="87548" y="193253"/>
                    </a:cubicBezTo>
                    <a:cubicBezTo>
                      <a:pt x="38276" y="248254"/>
                      <a:pt x="-4121" y="312423"/>
                      <a:pt x="25671" y="330757"/>
                    </a:cubicBezTo>
                    <a:cubicBezTo>
                      <a:pt x="55463" y="349091"/>
                      <a:pt x="249115" y="307839"/>
                      <a:pt x="266303" y="303256"/>
                    </a:cubicBezTo>
                    <a:cubicBezTo>
                      <a:pt x="283491" y="298673"/>
                      <a:pt x="172342" y="308985"/>
                      <a:pt x="128799" y="303256"/>
                    </a:cubicBezTo>
                    <a:cubicBezTo>
                      <a:pt x="85256" y="297527"/>
                      <a:pt x="-24746" y="313569"/>
                      <a:pt x="5046" y="268880"/>
                    </a:cubicBezTo>
                    <a:cubicBezTo>
                      <a:pt x="34838" y="224191"/>
                      <a:pt x="307555" y="13353"/>
                      <a:pt x="321305" y="74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 1055">
                <a:extLst>
                  <a:ext uri="{FF2B5EF4-FFF2-40B4-BE49-F238E27FC236}">
                    <a16:creationId xmlns:a16="http://schemas.microsoft.com/office/drawing/2014/main" id="{D2B5753E-7492-45BF-FF72-8E09373A6BD1}"/>
                  </a:ext>
                </a:extLst>
              </p:cNvPr>
              <p:cNvSpPr/>
              <p:nvPr/>
            </p:nvSpPr>
            <p:spPr>
              <a:xfrm>
                <a:off x="1133398" y="4096760"/>
                <a:ext cx="585405" cy="317575"/>
              </a:xfrm>
              <a:custGeom>
                <a:avLst/>
                <a:gdLst>
                  <a:gd name="connsiteX0" fmla="*/ 585399 w 585405"/>
                  <a:gd name="connsiteY0" fmla="*/ 852 h 317575"/>
                  <a:gd name="connsiteX1" fmla="*/ 399769 w 585405"/>
                  <a:gd name="connsiteY1" fmla="*/ 172732 h 317575"/>
                  <a:gd name="connsiteX2" fmla="*/ 317267 w 585405"/>
                  <a:gd name="connsiteY2" fmla="*/ 289610 h 317575"/>
                  <a:gd name="connsiteX3" fmla="*/ 1008 w 585405"/>
                  <a:gd name="connsiteY3" fmla="*/ 317111 h 317575"/>
                  <a:gd name="connsiteX4" fmla="*/ 221014 w 585405"/>
                  <a:gd name="connsiteY4" fmla="*/ 275860 h 317575"/>
                  <a:gd name="connsiteX5" fmla="*/ 337892 w 585405"/>
                  <a:gd name="connsiteY5" fmla="*/ 234608 h 317575"/>
                  <a:gd name="connsiteX6" fmla="*/ 392894 w 585405"/>
                  <a:gd name="connsiteY6" fmla="*/ 110855 h 317575"/>
                  <a:gd name="connsiteX7" fmla="*/ 585399 w 585405"/>
                  <a:gd name="connsiteY7" fmla="*/ 852 h 317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5405" h="317575">
                    <a:moveTo>
                      <a:pt x="585399" y="852"/>
                    </a:moveTo>
                    <a:cubicBezTo>
                      <a:pt x="586545" y="11165"/>
                      <a:pt x="444458" y="124606"/>
                      <a:pt x="399769" y="172732"/>
                    </a:cubicBezTo>
                    <a:cubicBezTo>
                      <a:pt x="355080" y="220858"/>
                      <a:pt x="383727" y="265547"/>
                      <a:pt x="317267" y="289610"/>
                    </a:cubicBezTo>
                    <a:cubicBezTo>
                      <a:pt x="250807" y="313673"/>
                      <a:pt x="17050" y="319403"/>
                      <a:pt x="1008" y="317111"/>
                    </a:cubicBezTo>
                    <a:cubicBezTo>
                      <a:pt x="-15034" y="314819"/>
                      <a:pt x="164867" y="289611"/>
                      <a:pt x="221014" y="275860"/>
                    </a:cubicBezTo>
                    <a:cubicBezTo>
                      <a:pt x="277161" y="262109"/>
                      <a:pt x="309245" y="262109"/>
                      <a:pt x="337892" y="234608"/>
                    </a:cubicBezTo>
                    <a:cubicBezTo>
                      <a:pt x="366539" y="207107"/>
                      <a:pt x="351643" y="145231"/>
                      <a:pt x="392894" y="110855"/>
                    </a:cubicBezTo>
                    <a:cubicBezTo>
                      <a:pt x="434145" y="76479"/>
                      <a:pt x="584253" y="-9461"/>
                      <a:pt x="585399" y="85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 1056">
                <a:extLst>
                  <a:ext uri="{FF2B5EF4-FFF2-40B4-BE49-F238E27FC236}">
                    <a16:creationId xmlns:a16="http://schemas.microsoft.com/office/drawing/2014/main" id="{6B7ABAAE-16E9-2580-C07E-1B1DF8885EFB}"/>
                  </a:ext>
                </a:extLst>
              </p:cNvPr>
              <p:cNvSpPr/>
              <p:nvPr/>
            </p:nvSpPr>
            <p:spPr>
              <a:xfrm>
                <a:off x="932505" y="4400120"/>
                <a:ext cx="514596" cy="340708"/>
              </a:xfrm>
              <a:custGeom>
                <a:avLst/>
                <a:gdLst>
                  <a:gd name="connsiteX0" fmla="*/ 250027 w 514596"/>
                  <a:gd name="connsiteY0" fmla="*/ 0 h 340708"/>
                  <a:gd name="connsiteX1" fmla="*/ 360030 w 514596"/>
                  <a:gd name="connsiteY1" fmla="*/ 130629 h 340708"/>
                  <a:gd name="connsiteX2" fmla="*/ 353155 w 514596"/>
                  <a:gd name="connsiteY2" fmla="*/ 233757 h 340708"/>
                  <a:gd name="connsiteX3" fmla="*/ 339405 w 514596"/>
                  <a:gd name="connsiteY3" fmla="*/ 254382 h 340708"/>
                  <a:gd name="connsiteX4" fmla="*/ 2521 w 514596"/>
                  <a:gd name="connsiteY4" fmla="*/ 336885 h 340708"/>
                  <a:gd name="connsiteX5" fmla="*/ 201901 w 514596"/>
                  <a:gd name="connsiteY5" fmla="*/ 323134 h 340708"/>
                  <a:gd name="connsiteX6" fmla="*/ 504409 w 514596"/>
                  <a:gd name="connsiteY6" fmla="*/ 288758 h 340708"/>
                  <a:gd name="connsiteX7" fmla="*/ 435657 w 514596"/>
                  <a:gd name="connsiteY7" fmla="*/ 254382 h 340708"/>
                  <a:gd name="connsiteX8" fmla="*/ 360030 w 514596"/>
                  <a:gd name="connsiteY8" fmla="*/ 130629 h 340708"/>
                  <a:gd name="connsiteX9" fmla="*/ 250027 w 514596"/>
                  <a:gd name="connsiteY9" fmla="*/ 0 h 340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4596" h="340708">
                    <a:moveTo>
                      <a:pt x="250027" y="0"/>
                    </a:moveTo>
                    <a:cubicBezTo>
                      <a:pt x="250027" y="0"/>
                      <a:pt x="342842" y="91670"/>
                      <a:pt x="360030" y="130629"/>
                    </a:cubicBezTo>
                    <a:cubicBezTo>
                      <a:pt x="377218" y="169588"/>
                      <a:pt x="353155" y="233757"/>
                      <a:pt x="353155" y="233757"/>
                    </a:cubicBezTo>
                    <a:cubicBezTo>
                      <a:pt x="349718" y="254382"/>
                      <a:pt x="397844" y="237194"/>
                      <a:pt x="339405" y="254382"/>
                    </a:cubicBezTo>
                    <a:cubicBezTo>
                      <a:pt x="280966" y="271570"/>
                      <a:pt x="25438" y="325426"/>
                      <a:pt x="2521" y="336885"/>
                    </a:cubicBezTo>
                    <a:cubicBezTo>
                      <a:pt x="-20396" y="348344"/>
                      <a:pt x="118253" y="331155"/>
                      <a:pt x="201901" y="323134"/>
                    </a:cubicBezTo>
                    <a:cubicBezTo>
                      <a:pt x="285549" y="315113"/>
                      <a:pt x="465450" y="300217"/>
                      <a:pt x="504409" y="288758"/>
                    </a:cubicBezTo>
                    <a:cubicBezTo>
                      <a:pt x="543368" y="277299"/>
                      <a:pt x="459720" y="280737"/>
                      <a:pt x="435657" y="254382"/>
                    </a:cubicBezTo>
                    <a:cubicBezTo>
                      <a:pt x="411594" y="228027"/>
                      <a:pt x="384093" y="170734"/>
                      <a:pt x="360030" y="130629"/>
                    </a:cubicBezTo>
                    <a:cubicBezTo>
                      <a:pt x="335967" y="90524"/>
                      <a:pt x="250027" y="0"/>
                      <a:pt x="250027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 1057">
                <a:extLst>
                  <a:ext uri="{FF2B5EF4-FFF2-40B4-BE49-F238E27FC236}">
                    <a16:creationId xmlns:a16="http://schemas.microsoft.com/office/drawing/2014/main" id="{E84CBAEC-195F-C622-D8B8-BC6E0CC6BE12}"/>
                  </a:ext>
                </a:extLst>
              </p:cNvPr>
              <p:cNvSpPr/>
              <p:nvPr/>
            </p:nvSpPr>
            <p:spPr>
              <a:xfrm>
                <a:off x="982750" y="4347043"/>
                <a:ext cx="454866" cy="369421"/>
              </a:xfrm>
              <a:custGeom>
                <a:avLst/>
                <a:gdLst>
                  <a:gd name="connsiteX0" fmla="*/ 402 w 454866"/>
                  <a:gd name="connsiteY0" fmla="*/ 369336 h 369421"/>
                  <a:gd name="connsiteX1" fmla="*/ 213533 w 454866"/>
                  <a:gd name="connsiteY1" fmla="*/ 108079 h 369421"/>
                  <a:gd name="connsiteX2" fmla="*/ 454164 w 454866"/>
                  <a:gd name="connsiteY2" fmla="*/ 4951 h 369421"/>
                  <a:gd name="connsiteX3" fmla="*/ 282285 w 454866"/>
                  <a:gd name="connsiteY3" fmla="*/ 18701 h 369421"/>
                  <a:gd name="connsiteX4" fmla="*/ 144781 w 454866"/>
                  <a:gd name="connsiteY4" fmla="*/ 39327 h 369421"/>
                  <a:gd name="connsiteX5" fmla="*/ 158531 w 454866"/>
                  <a:gd name="connsiteY5" fmla="*/ 135580 h 369421"/>
                  <a:gd name="connsiteX6" fmla="*/ 402 w 454866"/>
                  <a:gd name="connsiteY6" fmla="*/ 369336 h 369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4866" h="369421">
                    <a:moveTo>
                      <a:pt x="402" y="369336"/>
                    </a:moveTo>
                    <a:cubicBezTo>
                      <a:pt x="9569" y="364753"/>
                      <a:pt x="137906" y="168810"/>
                      <a:pt x="213533" y="108079"/>
                    </a:cubicBezTo>
                    <a:cubicBezTo>
                      <a:pt x="289160" y="47348"/>
                      <a:pt x="442705" y="19847"/>
                      <a:pt x="454164" y="4951"/>
                    </a:cubicBezTo>
                    <a:cubicBezTo>
                      <a:pt x="465623" y="-9945"/>
                      <a:pt x="333849" y="12972"/>
                      <a:pt x="282285" y="18701"/>
                    </a:cubicBezTo>
                    <a:cubicBezTo>
                      <a:pt x="230721" y="24430"/>
                      <a:pt x="165407" y="19847"/>
                      <a:pt x="144781" y="39327"/>
                    </a:cubicBezTo>
                    <a:cubicBezTo>
                      <a:pt x="124155" y="58807"/>
                      <a:pt x="175719" y="78287"/>
                      <a:pt x="158531" y="135580"/>
                    </a:cubicBezTo>
                    <a:cubicBezTo>
                      <a:pt x="141343" y="192873"/>
                      <a:pt x="-8765" y="373919"/>
                      <a:pt x="402" y="3693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 1058">
                <a:extLst>
                  <a:ext uri="{FF2B5EF4-FFF2-40B4-BE49-F238E27FC236}">
                    <a16:creationId xmlns:a16="http://schemas.microsoft.com/office/drawing/2014/main" id="{02DB3068-728F-4454-B737-201DA9477DC9}"/>
                  </a:ext>
                </a:extLst>
              </p:cNvPr>
              <p:cNvSpPr/>
              <p:nvPr/>
            </p:nvSpPr>
            <p:spPr>
              <a:xfrm>
                <a:off x="3561292" y="349641"/>
                <a:ext cx="627953" cy="839994"/>
              </a:xfrm>
              <a:custGeom>
                <a:avLst/>
                <a:gdLst>
                  <a:gd name="connsiteX0" fmla="*/ 55 w 627953"/>
                  <a:gd name="connsiteY0" fmla="*/ 839767 h 839994"/>
                  <a:gd name="connsiteX1" fmla="*/ 110058 w 627953"/>
                  <a:gd name="connsiteY1" fmla="*/ 337878 h 839994"/>
                  <a:gd name="connsiteX2" fmla="*/ 185685 w 627953"/>
                  <a:gd name="connsiteY2" fmla="*/ 358503 h 839994"/>
                  <a:gd name="connsiteX3" fmla="*/ 171935 w 627953"/>
                  <a:gd name="connsiteY3" fmla="*/ 674762 h 839994"/>
                  <a:gd name="connsiteX4" fmla="*/ 288813 w 627953"/>
                  <a:gd name="connsiteY4" fmla="*/ 152248 h 839994"/>
                  <a:gd name="connsiteX5" fmla="*/ 350690 w 627953"/>
                  <a:gd name="connsiteY5" fmla="*/ 276001 h 839994"/>
                  <a:gd name="connsiteX6" fmla="*/ 295688 w 627953"/>
                  <a:gd name="connsiteY6" fmla="*/ 777890 h 839994"/>
                  <a:gd name="connsiteX7" fmla="*/ 391941 w 627953"/>
                  <a:gd name="connsiteY7" fmla="*/ 475382 h 839994"/>
                  <a:gd name="connsiteX8" fmla="*/ 543195 w 627953"/>
                  <a:gd name="connsiteY8" fmla="*/ 14744 h 839994"/>
                  <a:gd name="connsiteX9" fmla="*/ 605072 w 627953"/>
                  <a:gd name="connsiteY9" fmla="*/ 544133 h 839994"/>
                  <a:gd name="connsiteX10" fmla="*/ 625697 w 627953"/>
                  <a:gd name="connsiteY10" fmla="*/ 612885 h 839994"/>
                  <a:gd name="connsiteX11" fmla="*/ 556946 w 627953"/>
                  <a:gd name="connsiteY11" fmla="*/ 7869 h 839994"/>
                  <a:gd name="connsiteX12" fmla="*/ 419442 w 627953"/>
                  <a:gd name="connsiteY12" fmla="*/ 262251 h 839994"/>
                  <a:gd name="connsiteX13" fmla="*/ 281938 w 627953"/>
                  <a:gd name="connsiteY13" fmla="*/ 172873 h 839994"/>
                  <a:gd name="connsiteX14" fmla="*/ 199436 w 627953"/>
                  <a:gd name="connsiteY14" fmla="*/ 234750 h 839994"/>
                  <a:gd name="connsiteX15" fmla="*/ 96308 w 627953"/>
                  <a:gd name="connsiteY15" fmla="*/ 262251 h 839994"/>
                  <a:gd name="connsiteX16" fmla="*/ 55 w 627953"/>
                  <a:gd name="connsiteY16" fmla="*/ 839767 h 839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27953" h="839994">
                    <a:moveTo>
                      <a:pt x="55" y="839767"/>
                    </a:moveTo>
                    <a:cubicBezTo>
                      <a:pt x="2347" y="852371"/>
                      <a:pt x="110058" y="337878"/>
                      <a:pt x="110058" y="337878"/>
                    </a:cubicBezTo>
                    <a:cubicBezTo>
                      <a:pt x="140996" y="257667"/>
                      <a:pt x="175372" y="302356"/>
                      <a:pt x="185685" y="358503"/>
                    </a:cubicBezTo>
                    <a:cubicBezTo>
                      <a:pt x="195998" y="414650"/>
                      <a:pt x="154747" y="709138"/>
                      <a:pt x="171935" y="674762"/>
                    </a:cubicBezTo>
                    <a:cubicBezTo>
                      <a:pt x="189123" y="640386"/>
                      <a:pt x="259020" y="218708"/>
                      <a:pt x="288813" y="152248"/>
                    </a:cubicBezTo>
                    <a:cubicBezTo>
                      <a:pt x="318606" y="85788"/>
                      <a:pt x="349544" y="171727"/>
                      <a:pt x="350690" y="276001"/>
                    </a:cubicBezTo>
                    <a:cubicBezTo>
                      <a:pt x="351836" y="380275"/>
                      <a:pt x="288813" y="744660"/>
                      <a:pt x="295688" y="777890"/>
                    </a:cubicBezTo>
                    <a:cubicBezTo>
                      <a:pt x="302563" y="811120"/>
                      <a:pt x="350690" y="602573"/>
                      <a:pt x="391941" y="475382"/>
                    </a:cubicBezTo>
                    <a:cubicBezTo>
                      <a:pt x="433192" y="348191"/>
                      <a:pt x="507673" y="3285"/>
                      <a:pt x="543195" y="14744"/>
                    </a:cubicBezTo>
                    <a:cubicBezTo>
                      <a:pt x="578717" y="26202"/>
                      <a:pt x="591322" y="444443"/>
                      <a:pt x="605072" y="544133"/>
                    </a:cubicBezTo>
                    <a:cubicBezTo>
                      <a:pt x="618822" y="643823"/>
                      <a:pt x="633718" y="702262"/>
                      <a:pt x="625697" y="612885"/>
                    </a:cubicBezTo>
                    <a:cubicBezTo>
                      <a:pt x="617676" y="523508"/>
                      <a:pt x="591322" y="66308"/>
                      <a:pt x="556946" y="7869"/>
                    </a:cubicBezTo>
                    <a:cubicBezTo>
                      <a:pt x="522570" y="-50570"/>
                      <a:pt x="465277" y="234750"/>
                      <a:pt x="419442" y="262251"/>
                    </a:cubicBezTo>
                    <a:cubicBezTo>
                      <a:pt x="373607" y="289752"/>
                      <a:pt x="318606" y="177456"/>
                      <a:pt x="281938" y="172873"/>
                    </a:cubicBezTo>
                    <a:cubicBezTo>
                      <a:pt x="245270" y="168290"/>
                      <a:pt x="230374" y="219854"/>
                      <a:pt x="199436" y="234750"/>
                    </a:cubicBezTo>
                    <a:cubicBezTo>
                      <a:pt x="168498" y="249646"/>
                      <a:pt x="124955" y="164852"/>
                      <a:pt x="96308" y="262251"/>
                    </a:cubicBezTo>
                    <a:cubicBezTo>
                      <a:pt x="67661" y="359649"/>
                      <a:pt x="-2237" y="827163"/>
                      <a:pt x="55" y="83976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 1059">
                <a:extLst>
                  <a:ext uri="{FF2B5EF4-FFF2-40B4-BE49-F238E27FC236}">
                    <a16:creationId xmlns:a16="http://schemas.microsoft.com/office/drawing/2014/main" id="{A4546815-17B3-855B-2349-E10C2D4D91F7}"/>
                  </a:ext>
                </a:extLst>
              </p:cNvPr>
              <p:cNvSpPr/>
              <p:nvPr/>
            </p:nvSpPr>
            <p:spPr>
              <a:xfrm>
                <a:off x="4028342" y="645660"/>
                <a:ext cx="332716" cy="1059426"/>
              </a:xfrm>
              <a:custGeom>
                <a:avLst/>
                <a:gdLst>
                  <a:gd name="connsiteX0" fmla="*/ 518 w 332716"/>
                  <a:gd name="connsiteY0" fmla="*/ 866881 h 1059426"/>
                  <a:gd name="connsiteX1" fmla="*/ 124272 w 332716"/>
                  <a:gd name="connsiteY1" fmla="*/ 564373 h 1059426"/>
                  <a:gd name="connsiteX2" fmla="*/ 268650 w 332716"/>
                  <a:gd name="connsiteY2" fmla="*/ 206863 h 1059426"/>
                  <a:gd name="connsiteX3" fmla="*/ 261775 w 332716"/>
                  <a:gd name="connsiteY3" fmla="*/ 612499 h 1059426"/>
                  <a:gd name="connsiteX4" fmla="*/ 220524 w 332716"/>
                  <a:gd name="connsiteY4" fmla="*/ 1052511 h 1059426"/>
                  <a:gd name="connsiteX5" fmla="*/ 261775 w 332716"/>
                  <a:gd name="connsiteY5" fmla="*/ 818755 h 1059426"/>
                  <a:gd name="connsiteX6" fmla="*/ 330527 w 332716"/>
                  <a:gd name="connsiteY6" fmla="*/ 21233 h 1059426"/>
                  <a:gd name="connsiteX7" fmla="*/ 172398 w 332716"/>
                  <a:gd name="connsiteY7" fmla="*/ 282490 h 1059426"/>
                  <a:gd name="connsiteX8" fmla="*/ 518 w 332716"/>
                  <a:gd name="connsiteY8" fmla="*/ 866881 h 1059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2716" h="1059426">
                    <a:moveTo>
                      <a:pt x="518" y="866881"/>
                    </a:moveTo>
                    <a:cubicBezTo>
                      <a:pt x="-7503" y="913861"/>
                      <a:pt x="79583" y="674376"/>
                      <a:pt x="124272" y="564373"/>
                    </a:cubicBezTo>
                    <a:cubicBezTo>
                      <a:pt x="168961" y="454370"/>
                      <a:pt x="245733" y="198842"/>
                      <a:pt x="268650" y="206863"/>
                    </a:cubicBezTo>
                    <a:cubicBezTo>
                      <a:pt x="291567" y="214884"/>
                      <a:pt x="269796" y="471558"/>
                      <a:pt x="261775" y="612499"/>
                    </a:cubicBezTo>
                    <a:cubicBezTo>
                      <a:pt x="253754" y="753440"/>
                      <a:pt x="220524" y="1018135"/>
                      <a:pt x="220524" y="1052511"/>
                    </a:cubicBezTo>
                    <a:cubicBezTo>
                      <a:pt x="220524" y="1086887"/>
                      <a:pt x="243441" y="990635"/>
                      <a:pt x="261775" y="818755"/>
                    </a:cubicBezTo>
                    <a:cubicBezTo>
                      <a:pt x="280109" y="646875"/>
                      <a:pt x="345423" y="110610"/>
                      <a:pt x="330527" y="21233"/>
                    </a:cubicBezTo>
                    <a:cubicBezTo>
                      <a:pt x="315631" y="-68145"/>
                      <a:pt x="228545" y="144986"/>
                      <a:pt x="172398" y="282490"/>
                    </a:cubicBezTo>
                    <a:cubicBezTo>
                      <a:pt x="116251" y="419994"/>
                      <a:pt x="8539" y="819901"/>
                      <a:pt x="518" y="8668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 1060">
                <a:extLst>
                  <a:ext uri="{FF2B5EF4-FFF2-40B4-BE49-F238E27FC236}">
                    <a16:creationId xmlns:a16="http://schemas.microsoft.com/office/drawing/2014/main" id="{8F605BF0-7EDD-EA01-8432-71FBC923F89C}"/>
                  </a:ext>
                </a:extLst>
              </p:cNvPr>
              <p:cNvSpPr/>
              <p:nvPr/>
            </p:nvSpPr>
            <p:spPr>
              <a:xfrm>
                <a:off x="4042065" y="1435683"/>
                <a:ext cx="429565" cy="1053144"/>
              </a:xfrm>
              <a:custGeom>
                <a:avLst/>
                <a:gdLst>
                  <a:gd name="connsiteX0" fmla="*/ 546 w 429565"/>
                  <a:gd name="connsiteY0" fmla="*/ 661249 h 1053144"/>
                  <a:gd name="connsiteX1" fmla="*/ 378681 w 429565"/>
                  <a:gd name="connsiteY1" fmla="*/ 193737 h 1053144"/>
                  <a:gd name="connsiteX2" fmla="*/ 316804 w 429565"/>
                  <a:gd name="connsiteY2" fmla="*/ 454994 h 1053144"/>
                  <a:gd name="connsiteX3" fmla="*/ 344305 w 429565"/>
                  <a:gd name="connsiteY3" fmla="*/ 571872 h 1053144"/>
                  <a:gd name="connsiteX4" fmla="*/ 158675 w 429565"/>
                  <a:gd name="connsiteY4" fmla="*/ 874380 h 1053144"/>
                  <a:gd name="connsiteX5" fmla="*/ 103673 w 429565"/>
                  <a:gd name="connsiteY5" fmla="*/ 1053135 h 1053144"/>
                  <a:gd name="connsiteX6" fmla="*/ 179300 w 429565"/>
                  <a:gd name="connsiteY6" fmla="*/ 867505 h 1053144"/>
                  <a:gd name="connsiteX7" fmla="*/ 358055 w 429565"/>
                  <a:gd name="connsiteY7" fmla="*/ 743752 h 1053144"/>
                  <a:gd name="connsiteX8" fmla="*/ 426807 w 429565"/>
                  <a:gd name="connsiteY8" fmla="*/ 888131 h 1053144"/>
                  <a:gd name="connsiteX9" fmla="*/ 413057 w 429565"/>
                  <a:gd name="connsiteY9" fmla="*/ 688750 h 1053144"/>
                  <a:gd name="connsiteX10" fmla="*/ 385556 w 429565"/>
                  <a:gd name="connsiteY10" fmla="*/ 475619 h 1053144"/>
                  <a:gd name="connsiteX11" fmla="*/ 364930 w 429565"/>
                  <a:gd name="connsiteY11" fmla="*/ 8106 h 1053144"/>
                  <a:gd name="connsiteX12" fmla="*/ 296179 w 429565"/>
                  <a:gd name="connsiteY12" fmla="*/ 214362 h 1053144"/>
                  <a:gd name="connsiteX13" fmla="*/ 546 w 429565"/>
                  <a:gd name="connsiteY13" fmla="*/ 661249 h 1053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9565" h="1053144">
                    <a:moveTo>
                      <a:pt x="546" y="661249"/>
                    </a:moveTo>
                    <a:cubicBezTo>
                      <a:pt x="14296" y="657811"/>
                      <a:pt x="325971" y="228113"/>
                      <a:pt x="378681" y="193737"/>
                    </a:cubicBezTo>
                    <a:cubicBezTo>
                      <a:pt x="431391" y="159361"/>
                      <a:pt x="322533" y="391971"/>
                      <a:pt x="316804" y="454994"/>
                    </a:cubicBezTo>
                    <a:cubicBezTo>
                      <a:pt x="311075" y="518016"/>
                      <a:pt x="370660" y="501974"/>
                      <a:pt x="344305" y="571872"/>
                    </a:cubicBezTo>
                    <a:cubicBezTo>
                      <a:pt x="317950" y="641770"/>
                      <a:pt x="198780" y="794170"/>
                      <a:pt x="158675" y="874380"/>
                    </a:cubicBezTo>
                    <a:cubicBezTo>
                      <a:pt x="118570" y="954591"/>
                      <a:pt x="100236" y="1054281"/>
                      <a:pt x="103673" y="1053135"/>
                    </a:cubicBezTo>
                    <a:cubicBezTo>
                      <a:pt x="107110" y="1051989"/>
                      <a:pt x="136903" y="919069"/>
                      <a:pt x="179300" y="867505"/>
                    </a:cubicBezTo>
                    <a:cubicBezTo>
                      <a:pt x="221697" y="815941"/>
                      <a:pt x="316804" y="740314"/>
                      <a:pt x="358055" y="743752"/>
                    </a:cubicBezTo>
                    <a:cubicBezTo>
                      <a:pt x="399306" y="747190"/>
                      <a:pt x="417640" y="897298"/>
                      <a:pt x="426807" y="888131"/>
                    </a:cubicBezTo>
                    <a:cubicBezTo>
                      <a:pt x="435974" y="878964"/>
                      <a:pt x="419932" y="757502"/>
                      <a:pt x="413057" y="688750"/>
                    </a:cubicBezTo>
                    <a:cubicBezTo>
                      <a:pt x="406182" y="619998"/>
                      <a:pt x="393577" y="589060"/>
                      <a:pt x="385556" y="475619"/>
                    </a:cubicBezTo>
                    <a:cubicBezTo>
                      <a:pt x="377535" y="362178"/>
                      <a:pt x="379826" y="51649"/>
                      <a:pt x="364930" y="8106"/>
                    </a:cubicBezTo>
                    <a:cubicBezTo>
                      <a:pt x="350034" y="-35437"/>
                      <a:pt x="355764" y="105505"/>
                      <a:pt x="296179" y="214362"/>
                    </a:cubicBezTo>
                    <a:cubicBezTo>
                      <a:pt x="236594" y="323219"/>
                      <a:pt x="-13204" y="664687"/>
                      <a:pt x="546" y="66124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 1061">
                <a:extLst>
                  <a:ext uri="{FF2B5EF4-FFF2-40B4-BE49-F238E27FC236}">
                    <a16:creationId xmlns:a16="http://schemas.microsoft.com/office/drawing/2014/main" id="{55F622D9-3BEA-9D47-DE1D-FE9B0485DD93}"/>
                  </a:ext>
                </a:extLst>
              </p:cNvPr>
              <p:cNvSpPr/>
              <p:nvPr/>
            </p:nvSpPr>
            <p:spPr>
              <a:xfrm>
                <a:off x="4400688" y="2612793"/>
                <a:ext cx="883732" cy="1044183"/>
              </a:xfrm>
              <a:custGeom>
                <a:avLst/>
                <a:gdLst>
                  <a:gd name="connsiteX0" fmla="*/ 30899 w 883732"/>
                  <a:gd name="connsiteY0" fmla="*/ 268 h 1044183"/>
                  <a:gd name="connsiteX1" fmla="*/ 30899 w 883732"/>
                  <a:gd name="connsiteY1" fmla="*/ 301643 h 1044183"/>
                  <a:gd name="connsiteX2" fmla="*/ 76 w 883732"/>
                  <a:gd name="connsiteY2" fmla="*/ 411234 h 1044183"/>
                  <a:gd name="connsiteX3" fmla="*/ 41173 w 883732"/>
                  <a:gd name="connsiteY3" fmla="*/ 332465 h 1044183"/>
                  <a:gd name="connsiteX4" fmla="*/ 154188 w 883732"/>
                  <a:gd name="connsiteY4" fmla="*/ 243423 h 1044183"/>
                  <a:gd name="connsiteX5" fmla="*/ 256930 w 883732"/>
                  <a:gd name="connsiteY5" fmla="*/ 387261 h 1044183"/>
                  <a:gd name="connsiteX6" fmla="*/ 325424 w 883732"/>
                  <a:gd name="connsiteY6" fmla="*/ 568771 h 1044183"/>
                  <a:gd name="connsiteX7" fmla="*/ 263779 w 883732"/>
                  <a:gd name="connsiteY7" fmla="*/ 716034 h 1044183"/>
                  <a:gd name="connsiteX8" fmla="*/ 380220 w 883732"/>
                  <a:gd name="connsiteY8" fmla="*/ 558497 h 1044183"/>
                  <a:gd name="connsiteX9" fmla="*/ 462413 w 883732"/>
                  <a:gd name="connsiteY9" fmla="*/ 592744 h 1044183"/>
                  <a:gd name="connsiteX10" fmla="*/ 561730 w 883732"/>
                  <a:gd name="connsiteY10" fmla="*/ 904394 h 1044183"/>
                  <a:gd name="connsiteX11" fmla="*/ 671321 w 883732"/>
                  <a:gd name="connsiteY11" fmla="*/ 873571 h 1044183"/>
                  <a:gd name="connsiteX12" fmla="*/ 746665 w 883732"/>
                  <a:gd name="connsiteY12" fmla="*/ 993436 h 1044183"/>
                  <a:gd name="connsiteX13" fmla="*/ 787761 w 883732"/>
                  <a:gd name="connsiteY13" fmla="*/ 1041382 h 1044183"/>
                  <a:gd name="connsiteX14" fmla="*/ 883654 w 883732"/>
                  <a:gd name="connsiteY14" fmla="*/ 1027683 h 1044183"/>
                  <a:gd name="connsiteX15" fmla="*/ 770638 w 883732"/>
                  <a:gd name="connsiteY15" fmla="*/ 938641 h 1044183"/>
                  <a:gd name="connsiteX16" fmla="*/ 671321 w 883732"/>
                  <a:gd name="connsiteY16" fmla="*/ 822200 h 1044183"/>
                  <a:gd name="connsiteX17" fmla="*/ 551456 w 883732"/>
                  <a:gd name="connsiteY17" fmla="*/ 763980 h 1044183"/>
                  <a:gd name="connsiteX18" fmla="*/ 404193 w 883732"/>
                  <a:gd name="connsiteY18" fmla="*/ 496852 h 1044183"/>
                  <a:gd name="connsiteX19" fmla="*/ 318575 w 883732"/>
                  <a:gd name="connsiteY19" fmla="*/ 558497 h 1044183"/>
                  <a:gd name="connsiteX20" fmla="*/ 161038 w 883732"/>
                  <a:gd name="connsiteY20" fmla="*/ 185203 h 1044183"/>
                  <a:gd name="connsiteX21" fmla="*/ 48022 w 883732"/>
                  <a:gd name="connsiteY21" fmla="*/ 424933 h 1044183"/>
                  <a:gd name="connsiteX22" fmla="*/ 37748 w 883732"/>
                  <a:gd name="connsiteY22" fmla="*/ 442056 h 1044183"/>
                  <a:gd name="connsiteX23" fmla="*/ 24049 w 883732"/>
                  <a:gd name="connsiteY23" fmla="*/ 301643 h 1044183"/>
                  <a:gd name="connsiteX24" fmla="*/ 6925 w 883732"/>
                  <a:gd name="connsiteY24" fmla="*/ 133832 h 1044183"/>
                  <a:gd name="connsiteX25" fmla="*/ 17200 w 883732"/>
                  <a:gd name="connsiteY25" fmla="*/ 318767 h 1044183"/>
                  <a:gd name="connsiteX26" fmla="*/ 58296 w 883732"/>
                  <a:gd name="connsiteY26" fmla="*/ 250272 h 1044183"/>
                  <a:gd name="connsiteX27" fmla="*/ 30899 w 883732"/>
                  <a:gd name="connsiteY27" fmla="*/ 268 h 1044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83732" h="1044183">
                    <a:moveTo>
                      <a:pt x="30899" y="268"/>
                    </a:moveTo>
                    <a:cubicBezTo>
                      <a:pt x="26333" y="8830"/>
                      <a:pt x="36036" y="233149"/>
                      <a:pt x="30899" y="301643"/>
                    </a:cubicBezTo>
                    <a:cubicBezTo>
                      <a:pt x="25762" y="370137"/>
                      <a:pt x="-1636" y="406097"/>
                      <a:pt x="76" y="411234"/>
                    </a:cubicBezTo>
                    <a:cubicBezTo>
                      <a:pt x="1788" y="416371"/>
                      <a:pt x="15488" y="360434"/>
                      <a:pt x="41173" y="332465"/>
                    </a:cubicBezTo>
                    <a:cubicBezTo>
                      <a:pt x="66858" y="304497"/>
                      <a:pt x="118229" y="234290"/>
                      <a:pt x="154188" y="243423"/>
                    </a:cubicBezTo>
                    <a:cubicBezTo>
                      <a:pt x="190147" y="252556"/>
                      <a:pt x="228391" y="333036"/>
                      <a:pt x="256930" y="387261"/>
                    </a:cubicBezTo>
                    <a:cubicBezTo>
                      <a:pt x="285469" y="441486"/>
                      <a:pt x="324283" y="513976"/>
                      <a:pt x="325424" y="568771"/>
                    </a:cubicBezTo>
                    <a:cubicBezTo>
                      <a:pt x="326565" y="623566"/>
                      <a:pt x="254646" y="717746"/>
                      <a:pt x="263779" y="716034"/>
                    </a:cubicBezTo>
                    <a:cubicBezTo>
                      <a:pt x="272912" y="714322"/>
                      <a:pt x="347114" y="579045"/>
                      <a:pt x="380220" y="558497"/>
                    </a:cubicBezTo>
                    <a:cubicBezTo>
                      <a:pt x="413326" y="537949"/>
                      <a:pt x="432161" y="535095"/>
                      <a:pt x="462413" y="592744"/>
                    </a:cubicBezTo>
                    <a:cubicBezTo>
                      <a:pt x="492665" y="650393"/>
                      <a:pt x="526912" y="857590"/>
                      <a:pt x="561730" y="904394"/>
                    </a:cubicBezTo>
                    <a:cubicBezTo>
                      <a:pt x="596548" y="951198"/>
                      <a:pt x="640499" y="858731"/>
                      <a:pt x="671321" y="873571"/>
                    </a:cubicBezTo>
                    <a:cubicBezTo>
                      <a:pt x="702144" y="888411"/>
                      <a:pt x="727258" y="965468"/>
                      <a:pt x="746665" y="993436"/>
                    </a:cubicBezTo>
                    <a:cubicBezTo>
                      <a:pt x="766072" y="1021404"/>
                      <a:pt x="764930" y="1035674"/>
                      <a:pt x="787761" y="1041382"/>
                    </a:cubicBezTo>
                    <a:cubicBezTo>
                      <a:pt x="810592" y="1047090"/>
                      <a:pt x="886508" y="1044806"/>
                      <a:pt x="883654" y="1027683"/>
                    </a:cubicBezTo>
                    <a:cubicBezTo>
                      <a:pt x="880800" y="1010560"/>
                      <a:pt x="806027" y="972888"/>
                      <a:pt x="770638" y="938641"/>
                    </a:cubicBezTo>
                    <a:cubicBezTo>
                      <a:pt x="735249" y="904394"/>
                      <a:pt x="707851" y="851310"/>
                      <a:pt x="671321" y="822200"/>
                    </a:cubicBezTo>
                    <a:cubicBezTo>
                      <a:pt x="634791" y="793090"/>
                      <a:pt x="595977" y="818205"/>
                      <a:pt x="551456" y="763980"/>
                    </a:cubicBezTo>
                    <a:cubicBezTo>
                      <a:pt x="506935" y="709755"/>
                      <a:pt x="443006" y="531099"/>
                      <a:pt x="404193" y="496852"/>
                    </a:cubicBezTo>
                    <a:cubicBezTo>
                      <a:pt x="365380" y="462605"/>
                      <a:pt x="359101" y="610438"/>
                      <a:pt x="318575" y="558497"/>
                    </a:cubicBezTo>
                    <a:cubicBezTo>
                      <a:pt x="278049" y="506556"/>
                      <a:pt x="206130" y="207464"/>
                      <a:pt x="161038" y="185203"/>
                    </a:cubicBezTo>
                    <a:cubicBezTo>
                      <a:pt x="115946" y="162942"/>
                      <a:pt x="68570" y="382124"/>
                      <a:pt x="48022" y="424933"/>
                    </a:cubicBezTo>
                    <a:cubicBezTo>
                      <a:pt x="27474" y="467742"/>
                      <a:pt x="41743" y="462604"/>
                      <a:pt x="37748" y="442056"/>
                    </a:cubicBezTo>
                    <a:cubicBezTo>
                      <a:pt x="33753" y="421508"/>
                      <a:pt x="29186" y="353014"/>
                      <a:pt x="24049" y="301643"/>
                    </a:cubicBezTo>
                    <a:cubicBezTo>
                      <a:pt x="18912" y="250272"/>
                      <a:pt x="8066" y="130978"/>
                      <a:pt x="6925" y="133832"/>
                    </a:cubicBezTo>
                    <a:cubicBezTo>
                      <a:pt x="5784" y="136686"/>
                      <a:pt x="8638" y="299360"/>
                      <a:pt x="17200" y="318767"/>
                    </a:cubicBezTo>
                    <a:cubicBezTo>
                      <a:pt x="25762" y="338174"/>
                      <a:pt x="58296" y="310205"/>
                      <a:pt x="58296" y="250272"/>
                    </a:cubicBezTo>
                    <a:cubicBezTo>
                      <a:pt x="58296" y="190339"/>
                      <a:pt x="35465" y="-8294"/>
                      <a:pt x="30899" y="26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 1062">
                <a:extLst>
                  <a:ext uri="{FF2B5EF4-FFF2-40B4-BE49-F238E27FC236}">
                    <a16:creationId xmlns:a16="http://schemas.microsoft.com/office/drawing/2014/main" id="{347F5FF3-C655-70E0-2E2C-970E62A773E0}"/>
                  </a:ext>
                </a:extLst>
              </p:cNvPr>
              <p:cNvSpPr/>
              <p:nvPr/>
            </p:nvSpPr>
            <p:spPr>
              <a:xfrm>
                <a:off x="4416493" y="1377435"/>
                <a:ext cx="73229" cy="660997"/>
              </a:xfrm>
              <a:custGeom>
                <a:avLst/>
                <a:gdLst>
                  <a:gd name="connsiteX0" fmla="*/ 53907 w 73229"/>
                  <a:gd name="connsiteY0" fmla="*/ 515 h 660997"/>
                  <a:gd name="connsiteX1" fmla="*/ 72957 w 73229"/>
                  <a:gd name="connsiteY1" fmla="*/ 286265 h 660997"/>
                  <a:gd name="connsiteX2" fmla="*/ 41207 w 73229"/>
                  <a:gd name="connsiteY2" fmla="*/ 654565 h 660997"/>
                  <a:gd name="connsiteX3" fmla="*/ 41207 w 73229"/>
                  <a:gd name="connsiteY3" fmla="*/ 502165 h 660997"/>
                  <a:gd name="connsiteX4" fmla="*/ 3107 w 73229"/>
                  <a:gd name="connsiteY4" fmla="*/ 267215 h 660997"/>
                  <a:gd name="connsiteX5" fmla="*/ 9457 w 73229"/>
                  <a:gd name="connsiteY5" fmla="*/ 356115 h 660997"/>
                  <a:gd name="connsiteX6" fmla="*/ 53907 w 73229"/>
                  <a:gd name="connsiteY6" fmla="*/ 515 h 660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229" h="660997">
                    <a:moveTo>
                      <a:pt x="53907" y="515"/>
                    </a:moveTo>
                    <a:cubicBezTo>
                      <a:pt x="64490" y="-11127"/>
                      <a:pt x="75074" y="177257"/>
                      <a:pt x="72957" y="286265"/>
                    </a:cubicBezTo>
                    <a:cubicBezTo>
                      <a:pt x="70840" y="395273"/>
                      <a:pt x="46499" y="618582"/>
                      <a:pt x="41207" y="654565"/>
                    </a:cubicBezTo>
                    <a:cubicBezTo>
                      <a:pt x="35915" y="690548"/>
                      <a:pt x="47557" y="566723"/>
                      <a:pt x="41207" y="502165"/>
                    </a:cubicBezTo>
                    <a:cubicBezTo>
                      <a:pt x="34857" y="437607"/>
                      <a:pt x="8399" y="291557"/>
                      <a:pt x="3107" y="267215"/>
                    </a:cubicBezTo>
                    <a:cubicBezTo>
                      <a:pt x="-2185" y="242873"/>
                      <a:pt x="-1126" y="393157"/>
                      <a:pt x="9457" y="356115"/>
                    </a:cubicBezTo>
                    <a:cubicBezTo>
                      <a:pt x="20040" y="319073"/>
                      <a:pt x="43324" y="12157"/>
                      <a:pt x="53907" y="5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 1063">
                <a:extLst>
                  <a:ext uri="{FF2B5EF4-FFF2-40B4-BE49-F238E27FC236}">
                    <a16:creationId xmlns:a16="http://schemas.microsoft.com/office/drawing/2014/main" id="{4F167DE9-7AD3-EF06-C194-080BD1846F1E}"/>
                  </a:ext>
                </a:extLst>
              </p:cNvPr>
              <p:cNvSpPr/>
              <p:nvPr/>
            </p:nvSpPr>
            <p:spPr>
              <a:xfrm>
                <a:off x="4412510" y="1104900"/>
                <a:ext cx="894443" cy="1940861"/>
              </a:xfrm>
              <a:custGeom>
                <a:avLst/>
                <a:gdLst>
                  <a:gd name="connsiteX0" fmla="*/ 740 w 894443"/>
                  <a:gd name="connsiteY0" fmla="*/ 0 h 1940861"/>
                  <a:gd name="connsiteX1" fmla="*/ 337290 w 894443"/>
                  <a:gd name="connsiteY1" fmla="*/ 234950 h 1940861"/>
                  <a:gd name="connsiteX2" fmla="*/ 451590 w 894443"/>
                  <a:gd name="connsiteY2" fmla="*/ 374650 h 1940861"/>
                  <a:gd name="connsiteX3" fmla="*/ 692890 w 894443"/>
                  <a:gd name="connsiteY3" fmla="*/ 685800 h 1940861"/>
                  <a:gd name="connsiteX4" fmla="*/ 686540 w 894443"/>
                  <a:gd name="connsiteY4" fmla="*/ 654050 h 1940861"/>
                  <a:gd name="connsiteX5" fmla="*/ 807190 w 894443"/>
                  <a:gd name="connsiteY5" fmla="*/ 1168400 h 1940861"/>
                  <a:gd name="connsiteX6" fmla="*/ 826240 w 894443"/>
                  <a:gd name="connsiteY6" fmla="*/ 1123950 h 1940861"/>
                  <a:gd name="connsiteX7" fmla="*/ 889740 w 894443"/>
                  <a:gd name="connsiteY7" fmla="*/ 1498600 h 1940861"/>
                  <a:gd name="connsiteX8" fmla="*/ 889740 w 894443"/>
                  <a:gd name="connsiteY8" fmla="*/ 1930400 h 1940861"/>
                  <a:gd name="connsiteX9" fmla="*/ 889740 w 894443"/>
                  <a:gd name="connsiteY9" fmla="*/ 1739900 h 1940861"/>
                  <a:gd name="connsiteX10" fmla="*/ 838940 w 894443"/>
                  <a:gd name="connsiteY10" fmla="*/ 1016000 h 1940861"/>
                  <a:gd name="connsiteX11" fmla="*/ 515090 w 894443"/>
                  <a:gd name="connsiteY11" fmla="*/ 387350 h 1940861"/>
                  <a:gd name="connsiteX12" fmla="*/ 356340 w 894443"/>
                  <a:gd name="connsiteY12" fmla="*/ 127000 h 1940861"/>
                  <a:gd name="connsiteX13" fmla="*/ 438890 w 894443"/>
                  <a:gd name="connsiteY13" fmla="*/ 234950 h 1940861"/>
                  <a:gd name="connsiteX14" fmla="*/ 740 w 894443"/>
                  <a:gd name="connsiteY14" fmla="*/ 0 h 1940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94443" h="1940861">
                    <a:moveTo>
                      <a:pt x="740" y="0"/>
                    </a:moveTo>
                    <a:cubicBezTo>
                      <a:pt x="-16193" y="0"/>
                      <a:pt x="262148" y="172508"/>
                      <a:pt x="337290" y="234950"/>
                    </a:cubicBezTo>
                    <a:cubicBezTo>
                      <a:pt x="412432" y="297392"/>
                      <a:pt x="392323" y="299508"/>
                      <a:pt x="451590" y="374650"/>
                    </a:cubicBezTo>
                    <a:cubicBezTo>
                      <a:pt x="510857" y="449792"/>
                      <a:pt x="692890" y="685800"/>
                      <a:pt x="692890" y="685800"/>
                    </a:cubicBezTo>
                    <a:cubicBezTo>
                      <a:pt x="732048" y="732367"/>
                      <a:pt x="667490" y="573617"/>
                      <a:pt x="686540" y="654050"/>
                    </a:cubicBezTo>
                    <a:cubicBezTo>
                      <a:pt x="705590" y="734483"/>
                      <a:pt x="783907" y="1090083"/>
                      <a:pt x="807190" y="1168400"/>
                    </a:cubicBezTo>
                    <a:cubicBezTo>
                      <a:pt x="830473" y="1246717"/>
                      <a:pt x="812482" y="1068917"/>
                      <a:pt x="826240" y="1123950"/>
                    </a:cubicBezTo>
                    <a:cubicBezTo>
                      <a:pt x="839998" y="1178983"/>
                      <a:pt x="879157" y="1364192"/>
                      <a:pt x="889740" y="1498600"/>
                    </a:cubicBezTo>
                    <a:cubicBezTo>
                      <a:pt x="900323" y="1633008"/>
                      <a:pt x="889740" y="1930400"/>
                      <a:pt x="889740" y="1930400"/>
                    </a:cubicBezTo>
                    <a:cubicBezTo>
                      <a:pt x="889740" y="1970617"/>
                      <a:pt x="898207" y="1892300"/>
                      <a:pt x="889740" y="1739900"/>
                    </a:cubicBezTo>
                    <a:cubicBezTo>
                      <a:pt x="881273" y="1587500"/>
                      <a:pt x="901382" y="1241425"/>
                      <a:pt x="838940" y="1016000"/>
                    </a:cubicBezTo>
                    <a:cubicBezTo>
                      <a:pt x="776498" y="790575"/>
                      <a:pt x="595523" y="535517"/>
                      <a:pt x="515090" y="387350"/>
                    </a:cubicBezTo>
                    <a:cubicBezTo>
                      <a:pt x="434657" y="239183"/>
                      <a:pt x="369040" y="152400"/>
                      <a:pt x="356340" y="127000"/>
                    </a:cubicBezTo>
                    <a:cubicBezTo>
                      <a:pt x="343640" y="101600"/>
                      <a:pt x="492865" y="256117"/>
                      <a:pt x="438890" y="234950"/>
                    </a:cubicBezTo>
                    <a:cubicBezTo>
                      <a:pt x="384915" y="213783"/>
                      <a:pt x="17673" y="0"/>
                      <a:pt x="740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 1064">
                <a:extLst>
                  <a:ext uri="{FF2B5EF4-FFF2-40B4-BE49-F238E27FC236}">
                    <a16:creationId xmlns:a16="http://schemas.microsoft.com/office/drawing/2014/main" id="{6108273F-0111-42EC-3CA7-A936613FE4B5}"/>
                  </a:ext>
                </a:extLst>
              </p:cNvPr>
              <p:cNvSpPr/>
              <p:nvPr/>
            </p:nvSpPr>
            <p:spPr>
              <a:xfrm>
                <a:off x="5206129" y="1924048"/>
                <a:ext cx="403302" cy="1418127"/>
              </a:xfrm>
              <a:custGeom>
                <a:avLst/>
                <a:gdLst>
                  <a:gd name="connsiteX0" fmla="*/ 871 w 403302"/>
                  <a:gd name="connsiteY0" fmla="*/ 2 h 1418127"/>
                  <a:gd name="connsiteX1" fmla="*/ 242171 w 403302"/>
                  <a:gd name="connsiteY1" fmla="*/ 419102 h 1418127"/>
                  <a:gd name="connsiteX2" fmla="*/ 235821 w 403302"/>
                  <a:gd name="connsiteY2" fmla="*/ 647702 h 1418127"/>
                  <a:gd name="connsiteX3" fmla="*/ 324721 w 403302"/>
                  <a:gd name="connsiteY3" fmla="*/ 850902 h 1418127"/>
                  <a:gd name="connsiteX4" fmla="*/ 394571 w 403302"/>
                  <a:gd name="connsiteY4" fmla="*/ 1403352 h 1418127"/>
                  <a:gd name="connsiteX5" fmla="*/ 394571 w 403302"/>
                  <a:gd name="connsiteY5" fmla="*/ 1212852 h 1418127"/>
                  <a:gd name="connsiteX6" fmla="*/ 324721 w 403302"/>
                  <a:gd name="connsiteY6" fmla="*/ 717552 h 1418127"/>
                  <a:gd name="connsiteX7" fmla="*/ 146921 w 403302"/>
                  <a:gd name="connsiteY7" fmla="*/ 476252 h 1418127"/>
                  <a:gd name="connsiteX8" fmla="*/ 159621 w 403302"/>
                  <a:gd name="connsiteY8" fmla="*/ 425452 h 1418127"/>
                  <a:gd name="connsiteX9" fmla="*/ 871 w 403302"/>
                  <a:gd name="connsiteY9" fmla="*/ 2 h 1418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302" h="1418127">
                    <a:moveTo>
                      <a:pt x="871" y="2"/>
                    </a:moveTo>
                    <a:cubicBezTo>
                      <a:pt x="14629" y="-1056"/>
                      <a:pt x="203013" y="311152"/>
                      <a:pt x="242171" y="419102"/>
                    </a:cubicBezTo>
                    <a:cubicBezTo>
                      <a:pt x="281329" y="527052"/>
                      <a:pt x="222063" y="575735"/>
                      <a:pt x="235821" y="647702"/>
                    </a:cubicBezTo>
                    <a:cubicBezTo>
                      <a:pt x="249579" y="719669"/>
                      <a:pt x="298263" y="724960"/>
                      <a:pt x="324721" y="850902"/>
                    </a:cubicBezTo>
                    <a:cubicBezTo>
                      <a:pt x="351179" y="976844"/>
                      <a:pt x="382929" y="1343027"/>
                      <a:pt x="394571" y="1403352"/>
                    </a:cubicBezTo>
                    <a:cubicBezTo>
                      <a:pt x="406213" y="1463677"/>
                      <a:pt x="406213" y="1327152"/>
                      <a:pt x="394571" y="1212852"/>
                    </a:cubicBezTo>
                    <a:cubicBezTo>
                      <a:pt x="382929" y="1098552"/>
                      <a:pt x="365996" y="840319"/>
                      <a:pt x="324721" y="717552"/>
                    </a:cubicBezTo>
                    <a:cubicBezTo>
                      <a:pt x="283446" y="594785"/>
                      <a:pt x="174438" y="524935"/>
                      <a:pt x="146921" y="476252"/>
                    </a:cubicBezTo>
                    <a:cubicBezTo>
                      <a:pt x="119404" y="427569"/>
                      <a:pt x="178671" y="505885"/>
                      <a:pt x="159621" y="425452"/>
                    </a:cubicBezTo>
                    <a:cubicBezTo>
                      <a:pt x="140571" y="345019"/>
                      <a:pt x="-12887" y="1060"/>
                      <a:pt x="871" y="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 1065">
                <a:extLst>
                  <a:ext uri="{FF2B5EF4-FFF2-40B4-BE49-F238E27FC236}">
                    <a16:creationId xmlns:a16="http://schemas.microsoft.com/office/drawing/2014/main" id="{5640B5AA-4990-1035-8AB5-F84615B0B300}"/>
                  </a:ext>
                </a:extLst>
              </p:cNvPr>
              <p:cNvSpPr/>
              <p:nvPr/>
            </p:nvSpPr>
            <p:spPr>
              <a:xfrm>
                <a:off x="6153048" y="1312059"/>
                <a:ext cx="2227258" cy="1679442"/>
              </a:xfrm>
              <a:custGeom>
                <a:avLst/>
                <a:gdLst>
                  <a:gd name="connsiteX0" fmla="*/ 2222602 w 2227258"/>
                  <a:gd name="connsiteY0" fmla="*/ 46841 h 1679442"/>
                  <a:gd name="connsiteX1" fmla="*/ 1886052 w 2227258"/>
                  <a:gd name="connsiteY1" fmla="*/ 40491 h 1679442"/>
                  <a:gd name="connsiteX2" fmla="*/ 1193902 w 2227258"/>
                  <a:gd name="connsiteY2" fmla="*/ 237341 h 1679442"/>
                  <a:gd name="connsiteX3" fmla="*/ 1365352 w 2227258"/>
                  <a:gd name="connsiteY3" fmla="*/ 186541 h 1679442"/>
                  <a:gd name="connsiteX4" fmla="*/ 1035152 w 2227258"/>
                  <a:gd name="connsiteY4" fmla="*/ 389741 h 1679442"/>
                  <a:gd name="connsiteX5" fmla="*/ 882752 w 2227258"/>
                  <a:gd name="connsiteY5" fmla="*/ 554841 h 1679442"/>
                  <a:gd name="connsiteX6" fmla="*/ 812902 w 2227258"/>
                  <a:gd name="connsiteY6" fmla="*/ 916791 h 1679442"/>
                  <a:gd name="connsiteX7" fmla="*/ 812902 w 2227258"/>
                  <a:gd name="connsiteY7" fmla="*/ 745341 h 1679442"/>
                  <a:gd name="connsiteX8" fmla="*/ 736702 w 2227258"/>
                  <a:gd name="connsiteY8" fmla="*/ 1100941 h 1679442"/>
                  <a:gd name="connsiteX9" fmla="*/ 577952 w 2227258"/>
                  <a:gd name="connsiteY9" fmla="*/ 1291441 h 1679442"/>
                  <a:gd name="connsiteX10" fmla="*/ 660502 w 2227258"/>
                  <a:gd name="connsiteY10" fmla="*/ 1253341 h 1679442"/>
                  <a:gd name="connsiteX11" fmla="*/ 501752 w 2227258"/>
                  <a:gd name="connsiteY11" fmla="*/ 1443841 h 1679442"/>
                  <a:gd name="connsiteX12" fmla="*/ 368402 w 2227258"/>
                  <a:gd name="connsiteY12" fmla="*/ 1551791 h 1679442"/>
                  <a:gd name="connsiteX13" fmla="*/ 102 w 2227258"/>
                  <a:gd name="connsiteY13" fmla="*/ 1678791 h 1679442"/>
                  <a:gd name="connsiteX14" fmla="*/ 406502 w 2227258"/>
                  <a:gd name="connsiteY14" fmla="*/ 1494641 h 1679442"/>
                  <a:gd name="connsiteX15" fmla="*/ 635102 w 2227258"/>
                  <a:gd name="connsiteY15" fmla="*/ 1062841 h 1679442"/>
                  <a:gd name="connsiteX16" fmla="*/ 800202 w 2227258"/>
                  <a:gd name="connsiteY16" fmla="*/ 548491 h 1679442"/>
                  <a:gd name="connsiteX17" fmla="*/ 1346302 w 2227258"/>
                  <a:gd name="connsiteY17" fmla="*/ 148441 h 1679442"/>
                  <a:gd name="connsiteX18" fmla="*/ 1136752 w 2227258"/>
                  <a:gd name="connsiteY18" fmla="*/ 243691 h 1679442"/>
                  <a:gd name="connsiteX19" fmla="*/ 1657452 w 2227258"/>
                  <a:gd name="connsiteY19" fmla="*/ 8741 h 1679442"/>
                  <a:gd name="connsiteX20" fmla="*/ 2222602 w 2227258"/>
                  <a:gd name="connsiteY20" fmla="*/ 46841 h 1679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27258" h="1679442">
                    <a:moveTo>
                      <a:pt x="2222602" y="46841"/>
                    </a:moveTo>
                    <a:cubicBezTo>
                      <a:pt x="2260702" y="52133"/>
                      <a:pt x="2057502" y="8741"/>
                      <a:pt x="1886052" y="40491"/>
                    </a:cubicBezTo>
                    <a:cubicBezTo>
                      <a:pt x="1714602" y="72241"/>
                      <a:pt x="1280685" y="212999"/>
                      <a:pt x="1193902" y="237341"/>
                    </a:cubicBezTo>
                    <a:cubicBezTo>
                      <a:pt x="1107119" y="261683"/>
                      <a:pt x="1391810" y="161141"/>
                      <a:pt x="1365352" y="186541"/>
                    </a:cubicBezTo>
                    <a:cubicBezTo>
                      <a:pt x="1338894" y="211941"/>
                      <a:pt x="1115585" y="328358"/>
                      <a:pt x="1035152" y="389741"/>
                    </a:cubicBezTo>
                    <a:cubicBezTo>
                      <a:pt x="954719" y="451124"/>
                      <a:pt x="919794" y="466999"/>
                      <a:pt x="882752" y="554841"/>
                    </a:cubicBezTo>
                    <a:cubicBezTo>
                      <a:pt x="845710" y="642683"/>
                      <a:pt x="824544" y="885041"/>
                      <a:pt x="812902" y="916791"/>
                    </a:cubicBezTo>
                    <a:cubicBezTo>
                      <a:pt x="801260" y="948541"/>
                      <a:pt x="825602" y="714649"/>
                      <a:pt x="812902" y="745341"/>
                    </a:cubicBezTo>
                    <a:cubicBezTo>
                      <a:pt x="800202" y="776033"/>
                      <a:pt x="775860" y="1009924"/>
                      <a:pt x="736702" y="1100941"/>
                    </a:cubicBezTo>
                    <a:cubicBezTo>
                      <a:pt x="697544" y="1191958"/>
                      <a:pt x="590652" y="1266041"/>
                      <a:pt x="577952" y="1291441"/>
                    </a:cubicBezTo>
                    <a:cubicBezTo>
                      <a:pt x="565252" y="1316841"/>
                      <a:pt x="673202" y="1227941"/>
                      <a:pt x="660502" y="1253341"/>
                    </a:cubicBezTo>
                    <a:cubicBezTo>
                      <a:pt x="647802" y="1278741"/>
                      <a:pt x="550435" y="1394099"/>
                      <a:pt x="501752" y="1443841"/>
                    </a:cubicBezTo>
                    <a:cubicBezTo>
                      <a:pt x="453069" y="1493583"/>
                      <a:pt x="452010" y="1512633"/>
                      <a:pt x="368402" y="1551791"/>
                    </a:cubicBezTo>
                    <a:cubicBezTo>
                      <a:pt x="284794" y="1590949"/>
                      <a:pt x="-6248" y="1688316"/>
                      <a:pt x="102" y="1678791"/>
                    </a:cubicBezTo>
                    <a:cubicBezTo>
                      <a:pt x="6452" y="1669266"/>
                      <a:pt x="300669" y="1597299"/>
                      <a:pt x="406502" y="1494641"/>
                    </a:cubicBezTo>
                    <a:cubicBezTo>
                      <a:pt x="512335" y="1391983"/>
                      <a:pt x="569485" y="1220533"/>
                      <a:pt x="635102" y="1062841"/>
                    </a:cubicBezTo>
                    <a:cubicBezTo>
                      <a:pt x="700719" y="905149"/>
                      <a:pt x="681669" y="700891"/>
                      <a:pt x="800202" y="548491"/>
                    </a:cubicBezTo>
                    <a:cubicBezTo>
                      <a:pt x="918735" y="396091"/>
                      <a:pt x="1290210" y="199241"/>
                      <a:pt x="1346302" y="148441"/>
                    </a:cubicBezTo>
                    <a:cubicBezTo>
                      <a:pt x="1402394" y="97641"/>
                      <a:pt x="1136752" y="243691"/>
                      <a:pt x="1136752" y="243691"/>
                    </a:cubicBezTo>
                    <a:cubicBezTo>
                      <a:pt x="1188610" y="220408"/>
                      <a:pt x="1480710" y="40491"/>
                      <a:pt x="1657452" y="8741"/>
                    </a:cubicBezTo>
                    <a:cubicBezTo>
                      <a:pt x="1834194" y="-23009"/>
                      <a:pt x="2184502" y="41549"/>
                      <a:pt x="2222602" y="4684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 1066">
                <a:extLst>
                  <a:ext uri="{FF2B5EF4-FFF2-40B4-BE49-F238E27FC236}">
                    <a16:creationId xmlns:a16="http://schemas.microsoft.com/office/drawing/2014/main" id="{60AEEE7E-F559-52A6-BE1C-55A5438D2C3D}"/>
                  </a:ext>
                </a:extLst>
              </p:cNvPr>
              <p:cNvSpPr/>
              <p:nvPr/>
            </p:nvSpPr>
            <p:spPr>
              <a:xfrm>
                <a:off x="7183147" y="1358604"/>
                <a:ext cx="1135551" cy="515678"/>
              </a:xfrm>
              <a:custGeom>
                <a:avLst/>
                <a:gdLst>
                  <a:gd name="connsiteX0" fmla="*/ 1135353 w 1135551"/>
                  <a:gd name="connsiteY0" fmla="*/ 296 h 515678"/>
                  <a:gd name="connsiteX1" fmla="*/ 690853 w 1135551"/>
                  <a:gd name="connsiteY1" fmla="*/ 133646 h 515678"/>
                  <a:gd name="connsiteX2" fmla="*/ 5053 w 1135551"/>
                  <a:gd name="connsiteY2" fmla="*/ 514646 h 515678"/>
                  <a:gd name="connsiteX3" fmla="*/ 392403 w 1135551"/>
                  <a:gd name="connsiteY3" fmla="*/ 241596 h 515678"/>
                  <a:gd name="connsiteX4" fmla="*/ 640053 w 1135551"/>
                  <a:gd name="connsiteY4" fmla="*/ 101896 h 515678"/>
                  <a:gd name="connsiteX5" fmla="*/ 1135353 w 1135551"/>
                  <a:gd name="connsiteY5" fmla="*/ 296 h 515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5551" h="515678">
                    <a:moveTo>
                      <a:pt x="1135353" y="296"/>
                    </a:moveTo>
                    <a:cubicBezTo>
                      <a:pt x="1143820" y="5588"/>
                      <a:pt x="879236" y="47921"/>
                      <a:pt x="690853" y="133646"/>
                    </a:cubicBezTo>
                    <a:cubicBezTo>
                      <a:pt x="502470" y="219371"/>
                      <a:pt x="54795" y="496654"/>
                      <a:pt x="5053" y="514646"/>
                    </a:cubicBezTo>
                    <a:cubicBezTo>
                      <a:pt x="-44689" y="532638"/>
                      <a:pt x="286570" y="310388"/>
                      <a:pt x="392403" y="241596"/>
                    </a:cubicBezTo>
                    <a:cubicBezTo>
                      <a:pt x="498236" y="172804"/>
                      <a:pt x="519403" y="142113"/>
                      <a:pt x="640053" y="101896"/>
                    </a:cubicBezTo>
                    <a:cubicBezTo>
                      <a:pt x="760703" y="61679"/>
                      <a:pt x="1126886" y="-4996"/>
                      <a:pt x="1135353" y="29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1B304EA4-46E1-4AB4-BB24-8038615B74E1}"/>
                  </a:ext>
                </a:extLst>
              </p:cNvPr>
              <p:cNvSpPr/>
              <p:nvPr/>
            </p:nvSpPr>
            <p:spPr>
              <a:xfrm>
                <a:off x="6233999" y="1872917"/>
                <a:ext cx="955806" cy="1451336"/>
              </a:xfrm>
              <a:custGeom>
                <a:avLst/>
                <a:gdLst>
                  <a:gd name="connsiteX0" fmla="*/ 954201 w 955806"/>
                  <a:gd name="connsiteY0" fmla="*/ 333 h 1451336"/>
                  <a:gd name="connsiteX1" fmla="*/ 827201 w 955806"/>
                  <a:gd name="connsiteY1" fmla="*/ 444833 h 1451336"/>
                  <a:gd name="connsiteX2" fmla="*/ 852601 w 955806"/>
                  <a:gd name="connsiteY2" fmla="*/ 622633 h 1451336"/>
                  <a:gd name="connsiteX3" fmla="*/ 827201 w 955806"/>
                  <a:gd name="connsiteY3" fmla="*/ 844883 h 1451336"/>
                  <a:gd name="connsiteX4" fmla="*/ 757351 w 955806"/>
                  <a:gd name="connsiteY4" fmla="*/ 1022683 h 1451336"/>
                  <a:gd name="connsiteX5" fmla="*/ 554151 w 955806"/>
                  <a:gd name="connsiteY5" fmla="*/ 1162383 h 1451336"/>
                  <a:gd name="connsiteX6" fmla="*/ 8051 w 955806"/>
                  <a:gd name="connsiteY6" fmla="*/ 1441783 h 1451336"/>
                  <a:gd name="connsiteX7" fmla="*/ 262051 w 955806"/>
                  <a:gd name="connsiteY7" fmla="*/ 1365583 h 1451336"/>
                  <a:gd name="connsiteX8" fmla="*/ 725601 w 955806"/>
                  <a:gd name="connsiteY8" fmla="*/ 1162383 h 1451336"/>
                  <a:gd name="connsiteX9" fmla="*/ 687501 w 955806"/>
                  <a:gd name="connsiteY9" fmla="*/ 1175083 h 1451336"/>
                  <a:gd name="connsiteX10" fmla="*/ 935151 w 955806"/>
                  <a:gd name="connsiteY10" fmla="*/ 762333 h 1451336"/>
                  <a:gd name="connsiteX11" fmla="*/ 878001 w 955806"/>
                  <a:gd name="connsiteY11" fmla="*/ 368633 h 1451336"/>
                  <a:gd name="connsiteX12" fmla="*/ 897051 w 955806"/>
                  <a:gd name="connsiteY12" fmla="*/ 521033 h 1451336"/>
                  <a:gd name="connsiteX13" fmla="*/ 954201 w 955806"/>
                  <a:gd name="connsiteY13" fmla="*/ 333 h 1451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5806" h="1451336">
                    <a:moveTo>
                      <a:pt x="954201" y="333"/>
                    </a:moveTo>
                    <a:cubicBezTo>
                      <a:pt x="942559" y="-12367"/>
                      <a:pt x="844134" y="341116"/>
                      <a:pt x="827201" y="444833"/>
                    </a:cubicBezTo>
                    <a:cubicBezTo>
                      <a:pt x="810268" y="548550"/>
                      <a:pt x="852601" y="555958"/>
                      <a:pt x="852601" y="622633"/>
                    </a:cubicBezTo>
                    <a:cubicBezTo>
                      <a:pt x="852601" y="689308"/>
                      <a:pt x="843076" y="778208"/>
                      <a:pt x="827201" y="844883"/>
                    </a:cubicBezTo>
                    <a:cubicBezTo>
                      <a:pt x="811326" y="911558"/>
                      <a:pt x="802859" y="969766"/>
                      <a:pt x="757351" y="1022683"/>
                    </a:cubicBezTo>
                    <a:cubicBezTo>
                      <a:pt x="711843" y="1075600"/>
                      <a:pt x="679034" y="1092533"/>
                      <a:pt x="554151" y="1162383"/>
                    </a:cubicBezTo>
                    <a:cubicBezTo>
                      <a:pt x="429268" y="1232233"/>
                      <a:pt x="56734" y="1407916"/>
                      <a:pt x="8051" y="1441783"/>
                    </a:cubicBezTo>
                    <a:cubicBezTo>
                      <a:pt x="-40632" y="1475650"/>
                      <a:pt x="142459" y="1412150"/>
                      <a:pt x="262051" y="1365583"/>
                    </a:cubicBezTo>
                    <a:cubicBezTo>
                      <a:pt x="381643" y="1319016"/>
                      <a:pt x="725601" y="1162383"/>
                      <a:pt x="725601" y="1162383"/>
                    </a:cubicBezTo>
                    <a:cubicBezTo>
                      <a:pt x="796509" y="1130633"/>
                      <a:pt x="652576" y="1241758"/>
                      <a:pt x="687501" y="1175083"/>
                    </a:cubicBezTo>
                    <a:cubicBezTo>
                      <a:pt x="722426" y="1108408"/>
                      <a:pt x="903401" y="896741"/>
                      <a:pt x="935151" y="762333"/>
                    </a:cubicBezTo>
                    <a:cubicBezTo>
                      <a:pt x="966901" y="627925"/>
                      <a:pt x="884351" y="408850"/>
                      <a:pt x="878001" y="368633"/>
                    </a:cubicBezTo>
                    <a:cubicBezTo>
                      <a:pt x="871651" y="328416"/>
                      <a:pt x="883293" y="581358"/>
                      <a:pt x="897051" y="521033"/>
                    </a:cubicBezTo>
                    <a:cubicBezTo>
                      <a:pt x="910809" y="460708"/>
                      <a:pt x="965843" y="13033"/>
                      <a:pt x="954201" y="33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 1068">
                <a:extLst>
                  <a:ext uri="{FF2B5EF4-FFF2-40B4-BE49-F238E27FC236}">
                    <a16:creationId xmlns:a16="http://schemas.microsoft.com/office/drawing/2014/main" id="{A0053490-F20E-2655-DD17-57F7F93131E4}"/>
                  </a:ext>
                </a:extLst>
              </p:cNvPr>
              <p:cNvSpPr/>
              <p:nvPr/>
            </p:nvSpPr>
            <p:spPr>
              <a:xfrm>
                <a:off x="5314938" y="1192491"/>
                <a:ext cx="3276612" cy="1289400"/>
              </a:xfrm>
              <a:custGeom>
                <a:avLst/>
                <a:gdLst>
                  <a:gd name="connsiteX0" fmla="*/ 25412 w 3276612"/>
                  <a:gd name="connsiteY0" fmla="*/ 839509 h 1289400"/>
                  <a:gd name="connsiteX1" fmla="*/ 381012 w 3276612"/>
                  <a:gd name="connsiteY1" fmla="*/ 1144309 h 1289400"/>
                  <a:gd name="connsiteX2" fmla="*/ 1073162 w 3276612"/>
                  <a:gd name="connsiteY2" fmla="*/ 1169709 h 1289400"/>
                  <a:gd name="connsiteX3" fmla="*/ 965212 w 3276612"/>
                  <a:gd name="connsiteY3" fmla="*/ 1214159 h 1289400"/>
                  <a:gd name="connsiteX4" fmla="*/ 1447812 w 3276612"/>
                  <a:gd name="connsiteY4" fmla="*/ 610909 h 1289400"/>
                  <a:gd name="connsiteX5" fmla="*/ 1593862 w 3276612"/>
                  <a:gd name="connsiteY5" fmla="*/ 382309 h 1289400"/>
                  <a:gd name="connsiteX6" fmla="*/ 2159012 w 3276612"/>
                  <a:gd name="connsiteY6" fmla="*/ 71159 h 1289400"/>
                  <a:gd name="connsiteX7" fmla="*/ 2324112 w 3276612"/>
                  <a:gd name="connsiteY7" fmla="*/ 39409 h 1289400"/>
                  <a:gd name="connsiteX8" fmla="*/ 2260612 w 3276612"/>
                  <a:gd name="connsiteY8" fmla="*/ 1309 h 1289400"/>
                  <a:gd name="connsiteX9" fmla="*/ 2870212 w 3276612"/>
                  <a:gd name="connsiteY9" fmla="*/ 90209 h 1289400"/>
                  <a:gd name="connsiteX10" fmla="*/ 3276612 w 3276612"/>
                  <a:gd name="connsiteY10" fmla="*/ 90209 h 1289400"/>
                  <a:gd name="connsiteX11" fmla="*/ 3073412 w 3276612"/>
                  <a:gd name="connsiteY11" fmla="*/ 77509 h 1289400"/>
                  <a:gd name="connsiteX12" fmla="*/ 2489212 w 3276612"/>
                  <a:gd name="connsiteY12" fmla="*/ 39409 h 1289400"/>
                  <a:gd name="connsiteX13" fmla="*/ 2019312 w 3276612"/>
                  <a:gd name="connsiteY13" fmla="*/ 153709 h 1289400"/>
                  <a:gd name="connsiteX14" fmla="*/ 1600212 w 3276612"/>
                  <a:gd name="connsiteY14" fmla="*/ 604559 h 1289400"/>
                  <a:gd name="connsiteX15" fmla="*/ 882662 w 3276612"/>
                  <a:gd name="connsiteY15" fmla="*/ 1252259 h 1289400"/>
                  <a:gd name="connsiteX16" fmla="*/ 533412 w 3276612"/>
                  <a:gd name="connsiteY16" fmla="*/ 1195109 h 1289400"/>
                  <a:gd name="connsiteX17" fmla="*/ 241312 w 3276612"/>
                  <a:gd name="connsiteY17" fmla="*/ 1068109 h 1289400"/>
                  <a:gd name="connsiteX18" fmla="*/ 654062 w 3276612"/>
                  <a:gd name="connsiteY18" fmla="*/ 1226859 h 1289400"/>
                  <a:gd name="connsiteX19" fmla="*/ 374662 w 3276612"/>
                  <a:gd name="connsiteY19" fmla="*/ 1106209 h 1289400"/>
                  <a:gd name="connsiteX20" fmla="*/ 69862 w 3276612"/>
                  <a:gd name="connsiteY20" fmla="*/ 1010959 h 1289400"/>
                  <a:gd name="connsiteX21" fmla="*/ 25412 w 3276612"/>
                  <a:gd name="connsiteY21" fmla="*/ 839509 h 1289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276612" h="1289400">
                    <a:moveTo>
                      <a:pt x="25412" y="839509"/>
                    </a:moveTo>
                    <a:cubicBezTo>
                      <a:pt x="77270" y="861734"/>
                      <a:pt x="206387" y="1089276"/>
                      <a:pt x="381012" y="1144309"/>
                    </a:cubicBezTo>
                    <a:cubicBezTo>
                      <a:pt x="555637" y="1199342"/>
                      <a:pt x="975795" y="1158067"/>
                      <a:pt x="1073162" y="1169709"/>
                    </a:cubicBezTo>
                    <a:cubicBezTo>
                      <a:pt x="1170529" y="1181351"/>
                      <a:pt x="902770" y="1307292"/>
                      <a:pt x="965212" y="1214159"/>
                    </a:cubicBezTo>
                    <a:cubicBezTo>
                      <a:pt x="1027654" y="1121026"/>
                      <a:pt x="1343037" y="749551"/>
                      <a:pt x="1447812" y="610909"/>
                    </a:cubicBezTo>
                    <a:cubicBezTo>
                      <a:pt x="1552587" y="472267"/>
                      <a:pt x="1475329" y="472267"/>
                      <a:pt x="1593862" y="382309"/>
                    </a:cubicBezTo>
                    <a:cubicBezTo>
                      <a:pt x="1712395" y="292351"/>
                      <a:pt x="2037304" y="128309"/>
                      <a:pt x="2159012" y="71159"/>
                    </a:cubicBezTo>
                    <a:cubicBezTo>
                      <a:pt x="2280720" y="14009"/>
                      <a:pt x="2307179" y="51051"/>
                      <a:pt x="2324112" y="39409"/>
                    </a:cubicBezTo>
                    <a:cubicBezTo>
                      <a:pt x="2341045" y="27767"/>
                      <a:pt x="2169595" y="-7158"/>
                      <a:pt x="2260612" y="1309"/>
                    </a:cubicBezTo>
                    <a:cubicBezTo>
                      <a:pt x="2351629" y="9776"/>
                      <a:pt x="2700879" y="75392"/>
                      <a:pt x="2870212" y="90209"/>
                    </a:cubicBezTo>
                    <a:cubicBezTo>
                      <a:pt x="3039545" y="105026"/>
                      <a:pt x="3242745" y="92326"/>
                      <a:pt x="3276612" y="90209"/>
                    </a:cubicBezTo>
                    <a:lnTo>
                      <a:pt x="3073412" y="77509"/>
                    </a:lnTo>
                    <a:cubicBezTo>
                      <a:pt x="2942179" y="69042"/>
                      <a:pt x="2664895" y="26709"/>
                      <a:pt x="2489212" y="39409"/>
                    </a:cubicBezTo>
                    <a:cubicBezTo>
                      <a:pt x="2313529" y="52109"/>
                      <a:pt x="2167479" y="59517"/>
                      <a:pt x="2019312" y="153709"/>
                    </a:cubicBezTo>
                    <a:cubicBezTo>
                      <a:pt x="1871145" y="247901"/>
                      <a:pt x="1789654" y="421467"/>
                      <a:pt x="1600212" y="604559"/>
                    </a:cubicBezTo>
                    <a:cubicBezTo>
                      <a:pt x="1410770" y="787651"/>
                      <a:pt x="1060462" y="1153834"/>
                      <a:pt x="882662" y="1252259"/>
                    </a:cubicBezTo>
                    <a:cubicBezTo>
                      <a:pt x="704862" y="1350684"/>
                      <a:pt x="640304" y="1225801"/>
                      <a:pt x="533412" y="1195109"/>
                    </a:cubicBezTo>
                    <a:cubicBezTo>
                      <a:pt x="426520" y="1164417"/>
                      <a:pt x="221204" y="1062817"/>
                      <a:pt x="241312" y="1068109"/>
                    </a:cubicBezTo>
                    <a:cubicBezTo>
                      <a:pt x="261420" y="1073401"/>
                      <a:pt x="631837" y="1220509"/>
                      <a:pt x="654062" y="1226859"/>
                    </a:cubicBezTo>
                    <a:cubicBezTo>
                      <a:pt x="676287" y="1233209"/>
                      <a:pt x="472029" y="1142192"/>
                      <a:pt x="374662" y="1106209"/>
                    </a:cubicBezTo>
                    <a:cubicBezTo>
                      <a:pt x="277295" y="1070226"/>
                      <a:pt x="132304" y="1057526"/>
                      <a:pt x="69862" y="1010959"/>
                    </a:cubicBezTo>
                    <a:cubicBezTo>
                      <a:pt x="7420" y="964392"/>
                      <a:pt x="-26446" y="817284"/>
                      <a:pt x="25412" y="83950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 1069">
                <a:extLst>
                  <a:ext uri="{FF2B5EF4-FFF2-40B4-BE49-F238E27FC236}">
                    <a16:creationId xmlns:a16="http://schemas.microsoft.com/office/drawing/2014/main" id="{8346294D-0CA0-CFC2-1AEF-F2E4632FDA6A}"/>
                  </a:ext>
                </a:extLst>
              </p:cNvPr>
              <p:cNvSpPr/>
              <p:nvPr/>
            </p:nvSpPr>
            <p:spPr>
              <a:xfrm>
                <a:off x="4925320" y="1644082"/>
                <a:ext cx="517415" cy="379801"/>
              </a:xfrm>
              <a:custGeom>
                <a:avLst/>
                <a:gdLst>
                  <a:gd name="connsiteX0" fmla="*/ 27680 w 517415"/>
                  <a:gd name="connsiteY0" fmla="*/ 114868 h 379801"/>
                  <a:gd name="connsiteX1" fmla="*/ 478530 w 517415"/>
                  <a:gd name="connsiteY1" fmla="*/ 6918 h 379801"/>
                  <a:gd name="connsiteX2" fmla="*/ 351530 w 517415"/>
                  <a:gd name="connsiteY2" fmla="*/ 102168 h 379801"/>
                  <a:gd name="connsiteX3" fmla="*/ 211830 w 517415"/>
                  <a:gd name="connsiteY3" fmla="*/ 375218 h 379801"/>
                  <a:gd name="connsiteX4" fmla="*/ 281680 w 517415"/>
                  <a:gd name="connsiteY4" fmla="*/ 254568 h 379801"/>
                  <a:gd name="connsiteX5" fmla="*/ 516630 w 517415"/>
                  <a:gd name="connsiteY5" fmla="*/ 13268 h 379801"/>
                  <a:gd name="connsiteX6" fmla="*/ 192780 w 517415"/>
                  <a:gd name="connsiteY6" fmla="*/ 45018 h 379801"/>
                  <a:gd name="connsiteX7" fmla="*/ 2280 w 517415"/>
                  <a:gd name="connsiteY7" fmla="*/ 159318 h 379801"/>
                  <a:gd name="connsiteX8" fmla="*/ 84830 w 517415"/>
                  <a:gd name="connsiteY8" fmla="*/ 108518 h 379801"/>
                  <a:gd name="connsiteX9" fmla="*/ 27680 w 517415"/>
                  <a:gd name="connsiteY9" fmla="*/ 114868 h 379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7415" h="379801">
                    <a:moveTo>
                      <a:pt x="27680" y="114868"/>
                    </a:moveTo>
                    <a:cubicBezTo>
                      <a:pt x="93297" y="97935"/>
                      <a:pt x="424555" y="9035"/>
                      <a:pt x="478530" y="6918"/>
                    </a:cubicBezTo>
                    <a:cubicBezTo>
                      <a:pt x="532505" y="4801"/>
                      <a:pt x="395980" y="40785"/>
                      <a:pt x="351530" y="102168"/>
                    </a:cubicBezTo>
                    <a:cubicBezTo>
                      <a:pt x="307080" y="163551"/>
                      <a:pt x="223472" y="349818"/>
                      <a:pt x="211830" y="375218"/>
                    </a:cubicBezTo>
                    <a:cubicBezTo>
                      <a:pt x="200188" y="400618"/>
                      <a:pt x="230880" y="314893"/>
                      <a:pt x="281680" y="254568"/>
                    </a:cubicBezTo>
                    <a:cubicBezTo>
                      <a:pt x="332480" y="194243"/>
                      <a:pt x="531447" y="48193"/>
                      <a:pt x="516630" y="13268"/>
                    </a:cubicBezTo>
                    <a:cubicBezTo>
                      <a:pt x="501813" y="-21657"/>
                      <a:pt x="278505" y="20676"/>
                      <a:pt x="192780" y="45018"/>
                    </a:cubicBezTo>
                    <a:cubicBezTo>
                      <a:pt x="107055" y="69360"/>
                      <a:pt x="20272" y="148735"/>
                      <a:pt x="2280" y="159318"/>
                    </a:cubicBezTo>
                    <a:cubicBezTo>
                      <a:pt x="-15712" y="169901"/>
                      <a:pt x="78480" y="112751"/>
                      <a:pt x="84830" y="108518"/>
                    </a:cubicBezTo>
                    <a:cubicBezTo>
                      <a:pt x="91180" y="104285"/>
                      <a:pt x="-37937" y="131801"/>
                      <a:pt x="27680" y="11486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 1070">
                <a:extLst>
                  <a:ext uri="{FF2B5EF4-FFF2-40B4-BE49-F238E27FC236}">
                    <a16:creationId xmlns:a16="http://schemas.microsoft.com/office/drawing/2014/main" id="{428F263F-C7F7-ABF0-3441-5E32CEA0C23B}"/>
                  </a:ext>
                </a:extLst>
              </p:cNvPr>
              <p:cNvSpPr/>
              <p:nvPr/>
            </p:nvSpPr>
            <p:spPr>
              <a:xfrm>
                <a:off x="5098806" y="1889644"/>
                <a:ext cx="853345" cy="511645"/>
              </a:xfrm>
              <a:custGeom>
                <a:avLst/>
                <a:gdLst>
                  <a:gd name="connsiteX0" fmla="*/ 244 w 853345"/>
                  <a:gd name="connsiteY0" fmla="*/ 174106 h 511645"/>
                  <a:gd name="connsiteX1" fmla="*/ 419344 w 853345"/>
                  <a:gd name="connsiteY1" fmla="*/ 40756 h 511645"/>
                  <a:gd name="connsiteX2" fmla="*/ 419344 w 853345"/>
                  <a:gd name="connsiteY2" fmla="*/ 180456 h 511645"/>
                  <a:gd name="connsiteX3" fmla="*/ 406644 w 853345"/>
                  <a:gd name="connsiteY3" fmla="*/ 294756 h 511645"/>
                  <a:gd name="connsiteX4" fmla="*/ 781294 w 853345"/>
                  <a:gd name="connsiteY4" fmla="*/ 180456 h 511645"/>
                  <a:gd name="connsiteX5" fmla="*/ 774944 w 853345"/>
                  <a:gd name="connsiteY5" fmla="*/ 250306 h 511645"/>
                  <a:gd name="connsiteX6" fmla="*/ 768594 w 853345"/>
                  <a:gd name="connsiteY6" fmla="*/ 510656 h 511645"/>
                  <a:gd name="connsiteX7" fmla="*/ 819394 w 853345"/>
                  <a:gd name="connsiteY7" fmla="*/ 332856 h 511645"/>
                  <a:gd name="connsiteX8" fmla="*/ 819394 w 853345"/>
                  <a:gd name="connsiteY8" fmla="*/ 161406 h 511645"/>
                  <a:gd name="connsiteX9" fmla="*/ 387594 w 853345"/>
                  <a:gd name="connsiteY9" fmla="*/ 332856 h 511645"/>
                  <a:gd name="connsiteX10" fmla="*/ 597144 w 853345"/>
                  <a:gd name="connsiteY10" fmla="*/ 9006 h 511645"/>
                  <a:gd name="connsiteX11" fmla="*/ 362194 w 853345"/>
                  <a:gd name="connsiteY11" fmla="*/ 97906 h 511645"/>
                  <a:gd name="connsiteX12" fmla="*/ 244 w 853345"/>
                  <a:gd name="connsiteY12" fmla="*/ 174106 h 511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53345" h="511645">
                    <a:moveTo>
                      <a:pt x="244" y="174106"/>
                    </a:moveTo>
                    <a:cubicBezTo>
                      <a:pt x="9769" y="164581"/>
                      <a:pt x="349494" y="39698"/>
                      <a:pt x="419344" y="40756"/>
                    </a:cubicBezTo>
                    <a:cubicBezTo>
                      <a:pt x="489194" y="41814"/>
                      <a:pt x="421461" y="138123"/>
                      <a:pt x="419344" y="180456"/>
                    </a:cubicBezTo>
                    <a:cubicBezTo>
                      <a:pt x="417227" y="222789"/>
                      <a:pt x="346319" y="294756"/>
                      <a:pt x="406644" y="294756"/>
                    </a:cubicBezTo>
                    <a:cubicBezTo>
                      <a:pt x="466969" y="294756"/>
                      <a:pt x="719911" y="187864"/>
                      <a:pt x="781294" y="180456"/>
                    </a:cubicBezTo>
                    <a:cubicBezTo>
                      <a:pt x="842677" y="173048"/>
                      <a:pt x="777061" y="195273"/>
                      <a:pt x="774944" y="250306"/>
                    </a:cubicBezTo>
                    <a:cubicBezTo>
                      <a:pt x="772827" y="305339"/>
                      <a:pt x="761186" y="496898"/>
                      <a:pt x="768594" y="510656"/>
                    </a:cubicBezTo>
                    <a:cubicBezTo>
                      <a:pt x="776002" y="524414"/>
                      <a:pt x="810927" y="391064"/>
                      <a:pt x="819394" y="332856"/>
                    </a:cubicBezTo>
                    <a:cubicBezTo>
                      <a:pt x="827861" y="274648"/>
                      <a:pt x="891361" y="161406"/>
                      <a:pt x="819394" y="161406"/>
                    </a:cubicBezTo>
                    <a:cubicBezTo>
                      <a:pt x="747427" y="161406"/>
                      <a:pt x="424636" y="358256"/>
                      <a:pt x="387594" y="332856"/>
                    </a:cubicBezTo>
                    <a:cubicBezTo>
                      <a:pt x="350552" y="307456"/>
                      <a:pt x="601377" y="48164"/>
                      <a:pt x="597144" y="9006"/>
                    </a:cubicBezTo>
                    <a:cubicBezTo>
                      <a:pt x="592911" y="-30152"/>
                      <a:pt x="462736" y="69331"/>
                      <a:pt x="362194" y="97906"/>
                    </a:cubicBezTo>
                    <a:cubicBezTo>
                      <a:pt x="261652" y="126481"/>
                      <a:pt x="-9281" y="183631"/>
                      <a:pt x="244" y="17410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0239891F-45E3-2D6B-E74A-C3F49A009CC8}"/>
                  </a:ext>
                </a:extLst>
              </p:cNvPr>
              <p:cNvSpPr/>
              <p:nvPr/>
            </p:nvSpPr>
            <p:spPr>
              <a:xfrm>
                <a:off x="5873057" y="1918894"/>
                <a:ext cx="377530" cy="475853"/>
              </a:xfrm>
              <a:custGeom>
                <a:avLst/>
                <a:gdLst>
                  <a:gd name="connsiteX0" fmla="*/ 693 w 377530"/>
                  <a:gd name="connsiteY0" fmla="*/ 443306 h 475853"/>
                  <a:gd name="connsiteX1" fmla="*/ 318193 w 377530"/>
                  <a:gd name="connsiteY1" fmla="*/ 100406 h 475853"/>
                  <a:gd name="connsiteX2" fmla="*/ 311843 w 377530"/>
                  <a:gd name="connsiteY2" fmla="*/ 360756 h 475853"/>
                  <a:gd name="connsiteX3" fmla="*/ 362643 w 377530"/>
                  <a:gd name="connsiteY3" fmla="*/ 475056 h 475853"/>
                  <a:gd name="connsiteX4" fmla="*/ 375343 w 377530"/>
                  <a:gd name="connsiteY4" fmla="*/ 309956 h 475853"/>
                  <a:gd name="connsiteX5" fmla="*/ 324543 w 377530"/>
                  <a:gd name="connsiteY5" fmla="*/ 5156 h 475853"/>
                  <a:gd name="connsiteX6" fmla="*/ 235643 w 377530"/>
                  <a:gd name="connsiteY6" fmla="*/ 144856 h 475853"/>
                  <a:gd name="connsiteX7" fmla="*/ 693 w 377530"/>
                  <a:gd name="connsiteY7" fmla="*/ 443306 h 475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30" h="475853">
                    <a:moveTo>
                      <a:pt x="693" y="443306"/>
                    </a:moveTo>
                    <a:cubicBezTo>
                      <a:pt x="14451" y="435898"/>
                      <a:pt x="266335" y="114164"/>
                      <a:pt x="318193" y="100406"/>
                    </a:cubicBezTo>
                    <a:cubicBezTo>
                      <a:pt x="370051" y="86648"/>
                      <a:pt x="304435" y="298315"/>
                      <a:pt x="311843" y="360756"/>
                    </a:cubicBezTo>
                    <a:cubicBezTo>
                      <a:pt x="319251" y="423197"/>
                      <a:pt x="352060" y="483523"/>
                      <a:pt x="362643" y="475056"/>
                    </a:cubicBezTo>
                    <a:cubicBezTo>
                      <a:pt x="373226" y="466589"/>
                      <a:pt x="381693" y="388273"/>
                      <a:pt x="375343" y="309956"/>
                    </a:cubicBezTo>
                    <a:cubicBezTo>
                      <a:pt x="368993" y="231639"/>
                      <a:pt x="347826" y="32673"/>
                      <a:pt x="324543" y="5156"/>
                    </a:cubicBezTo>
                    <a:cubicBezTo>
                      <a:pt x="301260" y="-22361"/>
                      <a:pt x="289618" y="65481"/>
                      <a:pt x="235643" y="144856"/>
                    </a:cubicBezTo>
                    <a:cubicBezTo>
                      <a:pt x="181668" y="224231"/>
                      <a:pt x="-13065" y="450714"/>
                      <a:pt x="693" y="44330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 1072">
                <a:extLst>
                  <a:ext uri="{FF2B5EF4-FFF2-40B4-BE49-F238E27FC236}">
                    <a16:creationId xmlns:a16="http://schemas.microsoft.com/office/drawing/2014/main" id="{2B8BA918-CD8B-402C-3EB3-C8B1E30CA7D4}"/>
                  </a:ext>
                </a:extLst>
              </p:cNvPr>
              <p:cNvSpPr/>
              <p:nvPr/>
            </p:nvSpPr>
            <p:spPr>
              <a:xfrm>
                <a:off x="6231330" y="1516632"/>
                <a:ext cx="661201" cy="835313"/>
              </a:xfrm>
              <a:custGeom>
                <a:avLst/>
                <a:gdLst>
                  <a:gd name="connsiteX0" fmla="*/ 10720 w 661201"/>
                  <a:gd name="connsiteY0" fmla="*/ 826518 h 835313"/>
                  <a:gd name="connsiteX1" fmla="*/ 80570 w 661201"/>
                  <a:gd name="connsiteY1" fmla="*/ 604268 h 835313"/>
                  <a:gd name="connsiteX2" fmla="*/ 220270 w 661201"/>
                  <a:gd name="connsiteY2" fmla="*/ 375668 h 835313"/>
                  <a:gd name="connsiteX3" fmla="*/ 347270 w 661201"/>
                  <a:gd name="connsiteY3" fmla="*/ 521718 h 835313"/>
                  <a:gd name="connsiteX4" fmla="*/ 410770 w 661201"/>
                  <a:gd name="connsiteY4" fmla="*/ 159768 h 835313"/>
                  <a:gd name="connsiteX5" fmla="*/ 518720 w 661201"/>
                  <a:gd name="connsiteY5" fmla="*/ 286768 h 835313"/>
                  <a:gd name="connsiteX6" fmla="*/ 645720 w 661201"/>
                  <a:gd name="connsiteY6" fmla="*/ 128018 h 835313"/>
                  <a:gd name="connsiteX7" fmla="*/ 652070 w 661201"/>
                  <a:gd name="connsiteY7" fmla="*/ 1018 h 835313"/>
                  <a:gd name="connsiteX8" fmla="*/ 582220 w 661201"/>
                  <a:gd name="connsiteY8" fmla="*/ 197868 h 835313"/>
                  <a:gd name="connsiteX9" fmla="*/ 391720 w 661201"/>
                  <a:gd name="connsiteY9" fmla="*/ 102618 h 835313"/>
                  <a:gd name="connsiteX10" fmla="*/ 334570 w 661201"/>
                  <a:gd name="connsiteY10" fmla="*/ 426468 h 835313"/>
                  <a:gd name="connsiteX11" fmla="*/ 309170 w 661201"/>
                  <a:gd name="connsiteY11" fmla="*/ 286768 h 835313"/>
                  <a:gd name="connsiteX12" fmla="*/ 10720 w 661201"/>
                  <a:gd name="connsiteY12" fmla="*/ 826518 h 83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1201" h="835313">
                    <a:moveTo>
                      <a:pt x="10720" y="826518"/>
                    </a:moveTo>
                    <a:cubicBezTo>
                      <a:pt x="-27380" y="879435"/>
                      <a:pt x="45645" y="679410"/>
                      <a:pt x="80570" y="604268"/>
                    </a:cubicBezTo>
                    <a:cubicBezTo>
                      <a:pt x="115495" y="529126"/>
                      <a:pt x="175820" y="389426"/>
                      <a:pt x="220270" y="375668"/>
                    </a:cubicBezTo>
                    <a:cubicBezTo>
                      <a:pt x="264720" y="361910"/>
                      <a:pt x="315520" y="557701"/>
                      <a:pt x="347270" y="521718"/>
                    </a:cubicBezTo>
                    <a:cubicBezTo>
                      <a:pt x="379020" y="485735"/>
                      <a:pt x="382195" y="198926"/>
                      <a:pt x="410770" y="159768"/>
                    </a:cubicBezTo>
                    <a:cubicBezTo>
                      <a:pt x="439345" y="120610"/>
                      <a:pt x="479562" y="292060"/>
                      <a:pt x="518720" y="286768"/>
                    </a:cubicBezTo>
                    <a:cubicBezTo>
                      <a:pt x="557878" y="281476"/>
                      <a:pt x="623495" y="175643"/>
                      <a:pt x="645720" y="128018"/>
                    </a:cubicBezTo>
                    <a:cubicBezTo>
                      <a:pt x="667945" y="80393"/>
                      <a:pt x="662653" y="-10624"/>
                      <a:pt x="652070" y="1018"/>
                    </a:cubicBezTo>
                    <a:cubicBezTo>
                      <a:pt x="641487" y="12660"/>
                      <a:pt x="625612" y="180935"/>
                      <a:pt x="582220" y="197868"/>
                    </a:cubicBezTo>
                    <a:cubicBezTo>
                      <a:pt x="538828" y="214801"/>
                      <a:pt x="432995" y="64518"/>
                      <a:pt x="391720" y="102618"/>
                    </a:cubicBezTo>
                    <a:cubicBezTo>
                      <a:pt x="350445" y="140718"/>
                      <a:pt x="348328" y="395776"/>
                      <a:pt x="334570" y="426468"/>
                    </a:cubicBezTo>
                    <a:cubicBezTo>
                      <a:pt x="320812" y="457160"/>
                      <a:pt x="366320" y="225385"/>
                      <a:pt x="309170" y="286768"/>
                    </a:cubicBezTo>
                    <a:cubicBezTo>
                      <a:pt x="252020" y="348151"/>
                      <a:pt x="48820" y="773601"/>
                      <a:pt x="10720" y="82651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 1073">
                <a:extLst>
                  <a:ext uri="{FF2B5EF4-FFF2-40B4-BE49-F238E27FC236}">
                    <a16:creationId xmlns:a16="http://schemas.microsoft.com/office/drawing/2014/main" id="{62E93B7D-D367-63F9-8FE5-2B5989D97B63}"/>
                  </a:ext>
                </a:extLst>
              </p:cNvPr>
              <p:cNvSpPr/>
              <p:nvPr/>
            </p:nvSpPr>
            <p:spPr>
              <a:xfrm>
                <a:off x="6673817" y="1288613"/>
                <a:ext cx="370622" cy="446977"/>
              </a:xfrm>
              <a:custGeom>
                <a:avLst/>
                <a:gdLst>
                  <a:gd name="connsiteX0" fmla="*/ 33 w 370622"/>
                  <a:gd name="connsiteY0" fmla="*/ 444937 h 446977"/>
                  <a:gd name="connsiteX1" fmla="*/ 139733 w 370622"/>
                  <a:gd name="connsiteY1" fmla="*/ 209987 h 446977"/>
                  <a:gd name="connsiteX2" fmla="*/ 190533 w 370622"/>
                  <a:gd name="connsiteY2" fmla="*/ 311587 h 446977"/>
                  <a:gd name="connsiteX3" fmla="*/ 368333 w 370622"/>
                  <a:gd name="connsiteY3" fmla="*/ 437 h 446977"/>
                  <a:gd name="connsiteX4" fmla="*/ 285783 w 370622"/>
                  <a:gd name="connsiteY4" fmla="*/ 241737 h 446977"/>
                  <a:gd name="connsiteX5" fmla="*/ 203233 w 370622"/>
                  <a:gd name="connsiteY5" fmla="*/ 171887 h 446977"/>
                  <a:gd name="connsiteX6" fmla="*/ 127033 w 370622"/>
                  <a:gd name="connsiteY6" fmla="*/ 317937 h 446977"/>
                  <a:gd name="connsiteX7" fmla="*/ 33 w 370622"/>
                  <a:gd name="connsiteY7" fmla="*/ 444937 h 44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0622" h="446977">
                    <a:moveTo>
                      <a:pt x="33" y="444937"/>
                    </a:moveTo>
                    <a:cubicBezTo>
                      <a:pt x="2150" y="426945"/>
                      <a:pt x="107983" y="232212"/>
                      <a:pt x="139733" y="209987"/>
                    </a:cubicBezTo>
                    <a:cubicBezTo>
                      <a:pt x="171483" y="187762"/>
                      <a:pt x="152433" y="346512"/>
                      <a:pt x="190533" y="311587"/>
                    </a:cubicBezTo>
                    <a:cubicBezTo>
                      <a:pt x="228633" y="276662"/>
                      <a:pt x="352458" y="12079"/>
                      <a:pt x="368333" y="437"/>
                    </a:cubicBezTo>
                    <a:cubicBezTo>
                      <a:pt x="384208" y="-11205"/>
                      <a:pt x="313300" y="213162"/>
                      <a:pt x="285783" y="241737"/>
                    </a:cubicBezTo>
                    <a:cubicBezTo>
                      <a:pt x="258266" y="270312"/>
                      <a:pt x="229691" y="159187"/>
                      <a:pt x="203233" y="171887"/>
                    </a:cubicBezTo>
                    <a:cubicBezTo>
                      <a:pt x="176775" y="184587"/>
                      <a:pt x="157725" y="278779"/>
                      <a:pt x="127033" y="317937"/>
                    </a:cubicBezTo>
                    <a:cubicBezTo>
                      <a:pt x="96341" y="357095"/>
                      <a:pt x="-2084" y="462929"/>
                      <a:pt x="33" y="4449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 1074">
                <a:extLst>
                  <a:ext uri="{FF2B5EF4-FFF2-40B4-BE49-F238E27FC236}">
                    <a16:creationId xmlns:a16="http://schemas.microsoft.com/office/drawing/2014/main" id="{65E43079-226E-DA00-A747-C39E4DF977B0}"/>
                  </a:ext>
                </a:extLst>
              </p:cNvPr>
              <p:cNvSpPr/>
              <p:nvPr/>
            </p:nvSpPr>
            <p:spPr>
              <a:xfrm>
                <a:off x="6881223" y="1193444"/>
                <a:ext cx="553761" cy="337066"/>
              </a:xfrm>
              <a:custGeom>
                <a:avLst/>
                <a:gdLst>
                  <a:gd name="connsiteX0" fmla="*/ 2177 w 553761"/>
                  <a:gd name="connsiteY0" fmla="*/ 336906 h 337066"/>
                  <a:gd name="connsiteX1" fmla="*/ 319677 w 553761"/>
                  <a:gd name="connsiteY1" fmla="*/ 76556 h 337066"/>
                  <a:gd name="connsiteX2" fmla="*/ 338727 w 553761"/>
                  <a:gd name="connsiteY2" fmla="*/ 19406 h 337066"/>
                  <a:gd name="connsiteX3" fmla="*/ 548277 w 553761"/>
                  <a:gd name="connsiteY3" fmla="*/ 140056 h 337066"/>
                  <a:gd name="connsiteX4" fmla="*/ 478427 w 553761"/>
                  <a:gd name="connsiteY4" fmla="*/ 356 h 337066"/>
                  <a:gd name="connsiteX5" fmla="*/ 326027 w 553761"/>
                  <a:gd name="connsiteY5" fmla="*/ 190856 h 337066"/>
                  <a:gd name="connsiteX6" fmla="*/ 148227 w 553761"/>
                  <a:gd name="connsiteY6" fmla="*/ 57506 h 337066"/>
                  <a:gd name="connsiteX7" fmla="*/ 179977 w 553761"/>
                  <a:gd name="connsiteY7" fmla="*/ 114656 h 337066"/>
                  <a:gd name="connsiteX8" fmla="*/ 2177 w 553761"/>
                  <a:gd name="connsiteY8" fmla="*/ 336906 h 337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3761" h="337066">
                    <a:moveTo>
                      <a:pt x="2177" y="336906"/>
                    </a:moveTo>
                    <a:cubicBezTo>
                      <a:pt x="25460" y="330556"/>
                      <a:pt x="263585" y="129473"/>
                      <a:pt x="319677" y="76556"/>
                    </a:cubicBezTo>
                    <a:cubicBezTo>
                      <a:pt x="375769" y="23639"/>
                      <a:pt x="300627" y="8823"/>
                      <a:pt x="338727" y="19406"/>
                    </a:cubicBezTo>
                    <a:cubicBezTo>
                      <a:pt x="376827" y="29989"/>
                      <a:pt x="524994" y="143231"/>
                      <a:pt x="548277" y="140056"/>
                    </a:cubicBezTo>
                    <a:cubicBezTo>
                      <a:pt x="571560" y="136881"/>
                      <a:pt x="515469" y="-8111"/>
                      <a:pt x="478427" y="356"/>
                    </a:cubicBezTo>
                    <a:cubicBezTo>
                      <a:pt x="441385" y="8823"/>
                      <a:pt x="381060" y="181331"/>
                      <a:pt x="326027" y="190856"/>
                    </a:cubicBezTo>
                    <a:cubicBezTo>
                      <a:pt x="270994" y="200381"/>
                      <a:pt x="172569" y="70206"/>
                      <a:pt x="148227" y="57506"/>
                    </a:cubicBezTo>
                    <a:cubicBezTo>
                      <a:pt x="123885" y="44806"/>
                      <a:pt x="210669" y="70206"/>
                      <a:pt x="179977" y="114656"/>
                    </a:cubicBezTo>
                    <a:cubicBezTo>
                      <a:pt x="149285" y="159106"/>
                      <a:pt x="-21106" y="343256"/>
                      <a:pt x="2177" y="33690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 1075">
                <a:extLst>
                  <a:ext uri="{FF2B5EF4-FFF2-40B4-BE49-F238E27FC236}">
                    <a16:creationId xmlns:a16="http://schemas.microsoft.com/office/drawing/2014/main" id="{47E694D3-8697-98E4-F227-8DEAC699BAFC}"/>
                  </a:ext>
                </a:extLst>
              </p:cNvPr>
              <p:cNvSpPr/>
              <p:nvPr/>
            </p:nvSpPr>
            <p:spPr>
              <a:xfrm>
                <a:off x="2133398" y="2315041"/>
                <a:ext cx="293935" cy="1161333"/>
              </a:xfrm>
              <a:custGeom>
                <a:avLst/>
                <a:gdLst>
                  <a:gd name="connsiteX0" fmla="*/ 293918 w 293935"/>
                  <a:gd name="connsiteY0" fmla="*/ 54 h 1161333"/>
                  <a:gd name="connsiteX1" fmla="*/ 156758 w 293935"/>
                  <a:gd name="connsiteY1" fmla="*/ 274374 h 1161333"/>
                  <a:gd name="connsiteX2" fmla="*/ 57006 w 293935"/>
                  <a:gd name="connsiteY2" fmla="*/ 690010 h 1161333"/>
                  <a:gd name="connsiteX3" fmla="*/ 81944 w 293935"/>
                  <a:gd name="connsiteY3" fmla="*/ 644290 h 1161333"/>
                  <a:gd name="connsiteX4" fmla="*/ 36224 w 293935"/>
                  <a:gd name="connsiteY4" fmla="*/ 893672 h 1161333"/>
                  <a:gd name="connsiteX5" fmla="*/ 7129 w 293935"/>
                  <a:gd name="connsiteY5" fmla="*/ 1143054 h 1161333"/>
                  <a:gd name="connsiteX6" fmla="*/ 15442 w 293935"/>
                  <a:gd name="connsiteY6" fmla="*/ 1047457 h 1161333"/>
                  <a:gd name="connsiteX7" fmla="*/ 165071 w 293935"/>
                  <a:gd name="connsiteY7" fmla="*/ 295155 h 1161333"/>
                  <a:gd name="connsiteX8" fmla="*/ 293918 w 293935"/>
                  <a:gd name="connsiteY8" fmla="*/ 54 h 1161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3935" h="1161333">
                    <a:moveTo>
                      <a:pt x="293918" y="54"/>
                    </a:moveTo>
                    <a:cubicBezTo>
                      <a:pt x="292533" y="-3409"/>
                      <a:pt x="196243" y="159381"/>
                      <a:pt x="156758" y="274374"/>
                    </a:cubicBezTo>
                    <a:cubicBezTo>
                      <a:pt x="117273" y="389367"/>
                      <a:pt x="69475" y="628357"/>
                      <a:pt x="57006" y="690010"/>
                    </a:cubicBezTo>
                    <a:cubicBezTo>
                      <a:pt x="44537" y="751663"/>
                      <a:pt x="85408" y="610346"/>
                      <a:pt x="81944" y="644290"/>
                    </a:cubicBezTo>
                    <a:cubicBezTo>
                      <a:pt x="78480" y="678234"/>
                      <a:pt x="48693" y="810545"/>
                      <a:pt x="36224" y="893672"/>
                    </a:cubicBezTo>
                    <a:cubicBezTo>
                      <a:pt x="23755" y="976799"/>
                      <a:pt x="10593" y="1117423"/>
                      <a:pt x="7129" y="1143054"/>
                    </a:cubicBezTo>
                    <a:cubicBezTo>
                      <a:pt x="3665" y="1168685"/>
                      <a:pt x="-10882" y="1188773"/>
                      <a:pt x="15442" y="1047457"/>
                    </a:cubicBezTo>
                    <a:cubicBezTo>
                      <a:pt x="41766" y="906141"/>
                      <a:pt x="117966" y="465566"/>
                      <a:pt x="165071" y="295155"/>
                    </a:cubicBezTo>
                    <a:cubicBezTo>
                      <a:pt x="212176" y="124744"/>
                      <a:pt x="295303" y="3517"/>
                      <a:pt x="293918" y="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 1076">
                <a:extLst>
                  <a:ext uri="{FF2B5EF4-FFF2-40B4-BE49-F238E27FC236}">
                    <a16:creationId xmlns:a16="http://schemas.microsoft.com/office/drawing/2014/main" id="{F548010C-65D1-4771-6375-7D5A05123F17}"/>
                  </a:ext>
                </a:extLst>
              </p:cNvPr>
              <p:cNvSpPr/>
              <p:nvPr/>
            </p:nvSpPr>
            <p:spPr>
              <a:xfrm>
                <a:off x="1068022" y="4027057"/>
                <a:ext cx="50496" cy="163524"/>
              </a:xfrm>
              <a:custGeom>
                <a:avLst/>
                <a:gdLst>
                  <a:gd name="connsiteX0" fmla="*/ 163 w 50496"/>
                  <a:gd name="connsiteY0" fmla="*/ 459 h 163524"/>
                  <a:gd name="connsiteX1" fmla="*/ 33414 w 50496"/>
                  <a:gd name="connsiteY1" fmla="*/ 116838 h 163524"/>
                  <a:gd name="connsiteX2" fmla="*/ 16789 w 50496"/>
                  <a:gd name="connsiteY2" fmla="*/ 162558 h 163524"/>
                  <a:gd name="connsiteX3" fmla="*/ 50040 w 50496"/>
                  <a:gd name="connsiteY3" fmla="*/ 79430 h 163524"/>
                  <a:gd name="connsiteX4" fmla="*/ 163 w 50496"/>
                  <a:gd name="connsiteY4" fmla="*/ 459 h 163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6" h="163524">
                    <a:moveTo>
                      <a:pt x="163" y="459"/>
                    </a:moveTo>
                    <a:cubicBezTo>
                      <a:pt x="-2608" y="6694"/>
                      <a:pt x="30643" y="89822"/>
                      <a:pt x="33414" y="116838"/>
                    </a:cubicBezTo>
                    <a:cubicBezTo>
                      <a:pt x="36185" y="143855"/>
                      <a:pt x="14018" y="168793"/>
                      <a:pt x="16789" y="162558"/>
                    </a:cubicBezTo>
                    <a:cubicBezTo>
                      <a:pt x="19560" y="156323"/>
                      <a:pt x="54889" y="105754"/>
                      <a:pt x="50040" y="79430"/>
                    </a:cubicBezTo>
                    <a:cubicBezTo>
                      <a:pt x="45191" y="53106"/>
                      <a:pt x="2934" y="-5776"/>
                      <a:pt x="163" y="45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 1077">
                <a:extLst>
                  <a:ext uri="{FF2B5EF4-FFF2-40B4-BE49-F238E27FC236}">
                    <a16:creationId xmlns:a16="http://schemas.microsoft.com/office/drawing/2014/main" id="{DE586B15-C904-8133-2CAA-9F4B7AC9C3BD}"/>
                  </a:ext>
                </a:extLst>
              </p:cNvPr>
              <p:cNvSpPr/>
              <p:nvPr/>
            </p:nvSpPr>
            <p:spPr>
              <a:xfrm>
                <a:off x="1088646" y="3756646"/>
                <a:ext cx="994209" cy="329633"/>
              </a:xfrm>
              <a:custGeom>
                <a:avLst/>
                <a:gdLst>
                  <a:gd name="connsiteX0" fmla="*/ 321 w 994209"/>
                  <a:gd name="connsiteY0" fmla="*/ 250089 h 329633"/>
                  <a:gd name="connsiteX1" fmla="*/ 411801 w 994209"/>
                  <a:gd name="connsiteY1" fmla="*/ 329059 h 329633"/>
                  <a:gd name="connsiteX2" fmla="*/ 661183 w 994209"/>
                  <a:gd name="connsiteY2" fmla="*/ 283339 h 329633"/>
                  <a:gd name="connsiteX3" fmla="*/ 748467 w 994209"/>
                  <a:gd name="connsiteY3" fmla="*/ 237619 h 329633"/>
                  <a:gd name="connsiteX4" fmla="*/ 993692 w 994209"/>
                  <a:gd name="connsiteY4" fmla="*/ 707 h 329633"/>
                  <a:gd name="connsiteX5" fmla="*/ 810812 w 994209"/>
                  <a:gd name="connsiteY5" fmla="*/ 166961 h 329633"/>
                  <a:gd name="connsiteX6" fmla="*/ 727685 w 994209"/>
                  <a:gd name="connsiteY6" fmla="*/ 237619 h 329633"/>
                  <a:gd name="connsiteX7" fmla="*/ 349456 w 994209"/>
                  <a:gd name="connsiteY7" fmla="*/ 299965 h 329633"/>
                  <a:gd name="connsiteX8" fmla="*/ 321 w 994209"/>
                  <a:gd name="connsiteY8" fmla="*/ 250089 h 3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4209" h="329633">
                    <a:moveTo>
                      <a:pt x="321" y="250089"/>
                    </a:moveTo>
                    <a:cubicBezTo>
                      <a:pt x="10712" y="254938"/>
                      <a:pt x="301657" y="323517"/>
                      <a:pt x="411801" y="329059"/>
                    </a:cubicBezTo>
                    <a:cubicBezTo>
                      <a:pt x="521945" y="334601"/>
                      <a:pt x="605072" y="298579"/>
                      <a:pt x="661183" y="283339"/>
                    </a:cubicBezTo>
                    <a:cubicBezTo>
                      <a:pt x="717294" y="268099"/>
                      <a:pt x="693049" y="284724"/>
                      <a:pt x="748467" y="237619"/>
                    </a:cubicBezTo>
                    <a:cubicBezTo>
                      <a:pt x="803885" y="190514"/>
                      <a:pt x="983301" y="12483"/>
                      <a:pt x="993692" y="707"/>
                    </a:cubicBezTo>
                    <a:cubicBezTo>
                      <a:pt x="1004083" y="-11069"/>
                      <a:pt x="855146" y="127476"/>
                      <a:pt x="810812" y="166961"/>
                    </a:cubicBezTo>
                    <a:cubicBezTo>
                      <a:pt x="766478" y="206446"/>
                      <a:pt x="804578" y="215452"/>
                      <a:pt x="727685" y="237619"/>
                    </a:cubicBezTo>
                    <a:cubicBezTo>
                      <a:pt x="650792" y="259786"/>
                      <a:pt x="465141" y="297194"/>
                      <a:pt x="349456" y="299965"/>
                    </a:cubicBezTo>
                    <a:cubicBezTo>
                      <a:pt x="233771" y="302736"/>
                      <a:pt x="-10070" y="245240"/>
                      <a:pt x="321" y="25008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 1078">
                <a:extLst>
                  <a:ext uri="{FF2B5EF4-FFF2-40B4-BE49-F238E27FC236}">
                    <a16:creationId xmlns:a16="http://schemas.microsoft.com/office/drawing/2014/main" id="{E61C37F0-F472-F199-E0FF-02579D7A9A88}"/>
                  </a:ext>
                </a:extLst>
              </p:cNvPr>
              <p:cNvSpPr/>
              <p:nvPr/>
            </p:nvSpPr>
            <p:spPr>
              <a:xfrm>
                <a:off x="1277645" y="4189389"/>
                <a:ext cx="456199" cy="395950"/>
              </a:xfrm>
              <a:custGeom>
                <a:avLst/>
                <a:gdLst>
                  <a:gd name="connsiteX0" fmla="*/ 455559 w 456199"/>
                  <a:gd name="connsiteY0" fmla="*/ 226 h 395950"/>
                  <a:gd name="connsiteX1" fmla="*/ 264366 w 456199"/>
                  <a:gd name="connsiteY1" fmla="*/ 154011 h 395950"/>
                  <a:gd name="connsiteX2" fmla="*/ 160457 w 456199"/>
                  <a:gd name="connsiteY2" fmla="*/ 216356 h 395950"/>
                  <a:gd name="connsiteX3" fmla="*/ 2515 w 456199"/>
                  <a:gd name="connsiteY3" fmla="*/ 241295 h 395950"/>
                  <a:gd name="connsiteX4" fmla="*/ 64860 w 456199"/>
                  <a:gd name="connsiteY4" fmla="*/ 291171 h 395950"/>
                  <a:gd name="connsiteX5" fmla="*/ 85642 w 456199"/>
                  <a:gd name="connsiteY5" fmla="*/ 395080 h 395950"/>
                  <a:gd name="connsiteX6" fmla="*/ 60704 w 456199"/>
                  <a:gd name="connsiteY6" fmla="*/ 336891 h 395950"/>
                  <a:gd name="connsiteX7" fmla="*/ 64860 w 456199"/>
                  <a:gd name="connsiteY7" fmla="*/ 266233 h 395950"/>
                  <a:gd name="connsiteX8" fmla="*/ 193708 w 456199"/>
                  <a:gd name="connsiteY8" fmla="*/ 191418 h 395950"/>
                  <a:gd name="connsiteX9" fmla="*/ 455559 w 456199"/>
                  <a:gd name="connsiteY9" fmla="*/ 226 h 39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6199" h="395950">
                    <a:moveTo>
                      <a:pt x="455559" y="226"/>
                    </a:moveTo>
                    <a:cubicBezTo>
                      <a:pt x="467335" y="-6008"/>
                      <a:pt x="313550" y="117989"/>
                      <a:pt x="264366" y="154011"/>
                    </a:cubicBezTo>
                    <a:cubicBezTo>
                      <a:pt x="215182" y="190033"/>
                      <a:pt x="204099" y="201809"/>
                      <a:pt x="160457" y="216356"/>
                    </a:cubicBezTo>
                    <a:cubicBezTo>
                      <a:pt x="116815" y="230903"/>
                      <a:pt x="18448" y="228826"/>
                      <a:pt x="2515" y="241295"/>
                    </a:cubicBezTo>
                    <a:cubicBezTo>
                      <a:pt x="-13418" y="253764"/>
                      <a:pt x="51006" y="265540"/>
                      <a:pt x="64860" y="291171"/>
                    </a:cubicBezTo>
                    <a:cubicBezTo>
                      <a:pt x="78714" y="316802"/>
                      <a:pt x="86335" y="387460"/>
                      <a:pt x="85642" y="395080"/>
                    </a:cubicBezTo>
                    <a:cubicBezTo>
                      <a:pt x="84949" y="402700"/>
                      <a:pt x="64168" y="358365"/>
                      <a:pt x="60704" y="336891"/>
                    </a:cubicBezTo>
                    <a:cubicBezTo>
                      <a:pt x="57240" y="315417"/>
                      <a:pt x="42693" y="290479"/>
                      <a:pt x="64860" y="266233"/>
                    </a:cubicBezTo>
                    <a:cubicBezTo>
                      <a:pt x="87027" y="241987"/>
                      <a:pt x="132055" y="231596"/>
                      <a:pt x="193708" y="191418"/>
                    </a:cubicBezTo>
                    <a:cubicBezTo>
                      <a:pt x="255361" y="151240"/>
                      <a:pt x="443783" y="6460"/>
                      <a:pt x="455559" y="2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 1079">
                <a:extLst>
                  <a:ext uri="{FF2B5EF4-FFF2-40B4-BE49-F238E27FC236}">
                    <a16:creationId xmlns:a16="http://schemas.microsoft.com/office/drawing/2014/main" id="{72C0B77E-E3CF-B683-4299-94E691A3BFDC}"/>
                  </a:ext>
                </a:extLst>
              </p:cNvPr>
              <p:cNvSpPr/>
              <p:nvPr/>
            </p:nvSpPr>
            <p:spPr>
              <a:xfrm>
                <a:off x="2194555" y="3050770"/>
                <a:ext cx="108177" cy="490634"/>
              </a:xfrm>
              <a:custGeom>
                <a:avLst/>
                <a:gdLst>
                  <a:gd name="connsiteX0" fmla="*/ 95601 w 108177"/>
                  <a:gd name="connsiteY0" fmla="*/ 1 h 490634"/>
                  <a:gd name="connsiteX1" fmla="*/ 99758 w 108177"/>
                  <a:gd name="connsiteY1" fmla="*/ 266008 h 490634"/>
                  <a:gd name="connsiteX2" fmla="*/ 83132 w 108177"/>
                  <a:gd name="connsiteY2" fmla="*/ 336666 h 490634"/>
                  <a:gd name="connsiteX3" fmla="*/ 5 w 108177"/>
                  <a:gd name="connsiteY3" fmla="*/ 490452 h 490634"/>
                  <a:gd name="connsiteX4" fmla="*/ 78976 w 108177"/>
                  <a:gd name="connsiteY4" fmla="*/ 365761 h 490634"/>
                  <a:gd name="connsiteX5" fmla="*/ 108070 w 108177"/>
                  <a:gd name="connsiteY5" fmla="*/ 270165 h 490634"/>
                  <a:gd name="connsiteX6" fmla="*/ 95601 w 108177"/>
                  <a:gd name="connsiteY6" fmla="*/ 1 h 490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177" h="490634">
                    <a:moveTo>
                      <a:pt x="95601" y="1"/>
                    </a:moveTo>
                    <a:cubicBezTo>
                      <a:pt x="94216" y="-692"/>
                      <a:pt x="101836" y="209897"/>
                      <a:pt x="99758" y="266008"/>
                    </a:cubicBezTo>
                    <a:cubicBezTo>
                      <a:pt x="97680" y="322119"/>
                      <a:pt x="99758" y="299259"/>
                      <a:pt x="83132" y="336666"/>
                    </a:cubicBezTo>
                    <a:cubicBezTo>
                      <a:pt x="66506" y="374073"/>
                      <a:pt x="698" y="485603"/>
                      <a:pt x="5" y="490452"/>
                    </a:cubicBezTo>
                    <a:cubicBezTo>
                      <a:pt x="-688" y="495301"/>
                      <a:pt x="60965" y="402475"/>
                      <a:pt x="78976" y="365761"/>
                    </a:cubicBezTo>
                    <a:cubicBezTo>
                      <a:pt x="96987" y="329047"/>
                      <a:pt x="106685" y="324890"/>
                      <a:pt x="108070" y="270165"/>
                    </a:cubicBezTo>
                    <a:cubicBezTo>
                      <a:pt x="109455" y="215440"/>
                      <a:pt x="96986" y="694"/>
                      <a:pt x="95601" y="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 1080">
                <a:extLst>
                  <a:ext uri="{FF2B5EF4-FFF2-40B4-BE49-F238E27FC236}">
                    <a16:creationId xmlns:a16="http://schemas.microsoft.com/office/drawing/2014/main" id="{E7675052-F7FF-6DEE-F402-32C5C1F6EFE9}"/>
                  </a:ext>
                </a:extLst>
              </p:cNvPr>
              <p:cNvSpPr/>
              <p:nvPr/>
            </p:nvSpPr>
            <p:spPr>
              <a:xfrm>
                <a:off x="2283683" y="3059083"/>
                <a:ext cx="193919" cy="839728"/>
              </a:xfrm>
              <a:custGeom>
                <a:avLst/>
                <a:gdLst>
                  <a:gd name="connsiteX0" fmla="*/ 102070 w 193919"/>
                  <a:gd name="connsiteY0" fmla="*/ 1 h 839728"/>
                  <a:gd name="connsiteX1" fmla="*/ 143633 w 193919"/>
                  <a:gd name="connsiteY1" fmla="*/ 303415 h 839728"/>
                  <a:gd name="connsiteX2" fmla="*/ 193510 w 193919"/>
                  <a:gd name="connsiteY2" fmla="*/ 419793 h 839728"/>
                  <a:gd name="connsiteX3" fmla="*/ 114539 w 193919"/>
                  <a:gd name="connsiteY3" fmla="*/ 465513 h 839728"/>
                  <a:gd name="connsiteX4" fmla="*/ 31412 w 193919"/>
                  <a:gd name="connsiteY4" fmla="*/ 577735 h 839728"/>
                  <a:gd name="connsiteX5" fmla="*/ 2317 w 193919"/>
                  <a:gd name="connsiteY5" fmla="*/ 648393 h 839728"/>
                  <a:gd name="connsiteX6" fmla="*/ 2317 w 193919"/>
                  <a:gd name="connsiteY6" fmla="*/ 839586 h 839728"/>
                  <a:gd name="connsiteX7" fmla="*/ 6473 w 193919"/>
                  <a:gd name="connsiteY7" fmla="*/ 677488 h 839728"/>
                  <a:gd name="connsiteX8" fmla="*/ 10630 w 193919"/>
                  <a:gd name="connsiteY8" fmla="*/ 561110 h 839728"/>
                  <a:gd name="connsiteX9" fmla="*/ 114539 w 193919"/>
                  <a:gd name="connsiteY9" fmla="*/ 457201 h 839728"/>
                  <a:gd name="connsiteX10" fmla="*/ 147790 w 193919"/>
                  <a:gd name="connsiteY10" fmla="*/ 436419 h 839728"/>
                  <a:gd name="connsiteX11" fmla="*/ 164415 w 193919"/>
                  <a:gd name="connsiteY11" fmla="*/ 428106 h 839728"/>
                  <a:gd name="connsiteX12" fmla="*/ 164415 w 193919"/>
                  <a:gd name="connsiteY12" fmla="*/ 357448 h 839728"/>
                  <a:gd name="connsiteX13" fmla="*/ 151946 w 193919"/>
                  <a:gd name="connsiteY13" fmla="*/ 299259 h 839728"/>
                  <a:gd name="connsiteX14" fmla="*/ 102070 w 193919"/>
                  <a:gd name="connsiteY14" fmla="*/ 1 h 839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3919" h="839728">
                    <a:moveTo>
                      <a:pt x="102070" y="1"/>
                    </a:moveTo>
                    <a:cubicBezTo>
                      <a:pt x="100685" y="694"/>
                      <a:pt x="128393" y="233450"/>
                      <a:pt x="143633" y="303415"/>
                    </a:cubicBezTo>
                    <a:cubicBezTo>
                      <a:pt x="158873" y="373380"/>
                      <a:pt x="198359" y="392777"/>
                      <a:pt x="193510" y="419793"/>
                    </a:cubicBezTo>
                    <a:cubicBezTo>
                      <a:pt x="188661" y="446809"/>
                      <a:pt x="141555" y="439189"/>
                      <a:pt x="114539" y="465513"/>
                    </a:cubicBezTo>
                    <a:cubicBezTo>
                      <a:pt x="87523" y="491837"/>
                      <a:pt x="50116" y="547255"/>
                      <a:pt x="31412" y="577735"/>
                    </a:cubicBezTo>
                    <a:cubicBezTo>
                      <a:pt x="12708" y="608215"/>
                      <a:pt x="7166" y="604751"/>
                      <a:pt x="2317" y="648393"/>
                    </a:cubicBezTo>
                    <a:cubicBezTo>
                      <a:pt x="-2532" y="692035"/>
                      <a:pt x="1624" y="834737"/>
                      <a:pt x="2317" y="839586"/>
                    </a:cubicBezTo>
                    <a:cubicBezTo>
                      <a:pt x="3010" y="844435"/>
                      <a:pt x="5087" y="723901"/>
                      <a:pt x="6473" y="677488"/>
                    </a:cubicBezTo>
                    <a:cubicBezTo>
                      <a:pt x="7858" y="631075"/>
                      <a:pt x="-7381" y="597824"/>
                      <a:pt x="10630" y="561110"/>
                    </a:cubicBezTo>
                    <a:cubicBezTo>
                      <a:pt x="28641" y="524396"/>
                      <a:pt x="91679" y="477983"/>
                      <a:pt x="114539" y="457201"/>
                    </a:cubicBezTo>
                    <a:cubicBezTo>
                      <a:pt x="137399" y="436419"/>
                      <a:pt x="147790" y="436419"/>
                      <a:pt x="147790" y="436419"/>
                    </a:cubicBezTo>
                    <a:cubicBezTo>
                      <a:pt x="156103" y="431570"/>
                      <a:pt x="161644" y="441268"/>
                      <a:pt x="164415" y="428106"/>
                    </a:cubicBezTo>
                    <a:cubicBezTo>
                      <a:pt x="167186" y="414944"/>
                      <a:pt x="166493" y="378922"/>
                      <a:pt x="164415" y="357448"/>
                    </a:cubicBezTo>
                    <a:cubicBezTo>
                      <a:pt x="162337" y="335974"/>
                      <a:pt x="160951" y="354677"/>
                      <a:pt x="151946" y="299259"/>
                    </a:cubicBezTo>
                    <a:cubicBezTo>
                      <a:pt x="142941" y="243841"/>
                      <a:pt x="103455" y="-692"/>
                      <a:pt x="102070" y="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 1082">
                <a:extLst>
                  <a:ext uri="{FF2B5EF4-FFF2-40B4-BE49-F238E27FC236}">
                    <a16:creationId xmlns:a16="http://schemas.microsoft.com/office/drawing/2014/main" id="{31BF8378-05E7-281F-E23E-C1DE40C5C0BB}"/>
                  </a:ext>
                </a:extLst>
              </p:cNvPr>
              <p:cNvSpPr/>
              <p:nvPr/>
            </p:nvSpPr>
            <p:spPr>
              <a:xfrm>
                <a:off x="2069795" y="3732324"/>
                <a:ext cx="403034" cy="379651"/>
              </a:xfrm>
              <a:custGeom>
                <a:avLst/>
                <a:gdLst>
                  <a:gd name="connsiteX0" fmla="*/ 91514 w 403034"/>
                  <a:gd name="connsiteY0" fmla="*/ 91 h 379651"/>
                  <a:gd name="connsiteX1" fmla="*/ 66576 w 403034"/>
                  <a:gd name="connsiteY1" fmla="*/ 133094 h 379651"/>
                  <a:gd name="connsiteX2" fmla="*/ 178798 w 403034"/>
                  <a:gd name="connsiteY2" fmla="*/ 241160 h 379651"/>
                  <a:gd name="connsiteX3" fmla="*/ 74 w 403034"/>
                  <a:gd name="connsiteY3" fmla="*/ 249472 h 379651"/>
                  <a:gd name="connsiteX4" fmla="*/ 203736 w 403034"/>
                  <a:gd name="connsiteY4" fmla="*/ 261941 h 379651"/>
                  <a:gd name="connsiteX5" fmla="*/ 394929 w 403034"/>
                  <a:gd name="connsiteY5" fmla="*/ 378320 h 379651"/>
                  <a:gd name="connsiteX6" fmla="*/ 345052 w 403034"/>
                  <a:gd name="connsiteY6" fmla="*/ 320131 h 379651"/>
                  <a:gd name="connsiteX7" fmla="*/ 141390 w 403034"/>
                  <a:gd name="connsiteY7" fmla="*/ 245316 h 379651"/>
                  <a:gd name="connsiteX8" fmla="*/ 99827 w 403034"/>
                  <a:gd name="connsiteY8" fmla="*/ 187127 h 379651"/>
                  <a:gd name="connsiteX9" fmla="*/ 41638 w 403034"/>
                  <a:gd name="connsiteY9" fmla="*/ 153876 h 379651"/>
                  <a:gd name="connsiteX10" fmla="*/ 91514 w 403034"/>
                  <a:gd name="connsiteY10" fmla="*/ 91 h 379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03034" h="379651">
                    <a:moveTo>
                      <a:pt x="91514" y="91"/>
                    </a:moveTo>
                    <a:cubicBezTo>
                      <a:pt x="95670" y="-3373"/>
                      <a:pt x="52029" y="92916"/>
                      <a:pt x="66576" y="133094"/>
                    </a:cubicBezTo>
                    <a:cubicBezTo>
                      <a:pt x="81123" y="173272"/>
                      <a:pt x="189882" y="221764"/>
                      <a:pt x="178798" y="241160"/>
                    </a:cubicBezTo>
                    <a:cubicBezTo>
                      <a:pt x="167714" y="260556"/>
                      <a:pt x="-4082" y="246009"/>
                      <a:pt x="74" y="249472"/>
                    </a:cubicBezTo>
                    <a:cubicBezTo>
                      <a:pt x="4230" y="252935"/>
                      <a:pt x="137927" y="240466"/>
                      <a:pt x="203736" y="261941"/>
                    </a:cubicBezTo>
                    <a:cubicBezTo>
                      <a:pt x="269545" y="283416"/>
                      <a:pt x="371376" y="368622"/>
                      <a:pt x="394929" y="378320"/>
                    </a:cubicBezTo>
                    <a:cubicBezTo>
                      <a:pt x="418482" y="388018"/>
                      <a:pt x="387309" y="342298"/>
                      <a:pt x="345052" y="320131"/>
                    </a:cubicBezTo>
                    <a:cubicBezTo>
                      <a:pt x="302796" y="297964"/>
                      <a:pt x="182261" y="267483"/>
                      <a:pt x="141390" y="245316"/>
                    </a:cubicBezTo>
                    <a:cubicBezTo>
                      <a:pt x="100519" y="223149"/>
                      <a:pt x="116452" y="202367"/>
                      <a:pt x="99827" y="187127"/>
                    </a:cubicBezTo>
                    <a:cubicBezTo>
                      <a:pt x="83202" y="171887"/>
                      <a:pt x="40945" y="177429"/>
                      <a:pt x="41638" y="153876"/>
                    </a:cubicBezTo>
                    <a:cubicBezTo>
                      <a:pt x="42331" y="130323"/>
                      <a:pt x="87358" y="3555"/>
                      <a:pt x="91514" y="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 1083">
                <a:extLst>
                  <a:ext uri="{FF2B5EF4-FFF2-40B4-BE49-F238E27FC236}">
                    <a16:creationId xmlns:a16="http://schemas.microsoft.com/office/drawing/2014/main" id="{8044677A-6EB4-A6DB-3BB4-EFF65662F54E}"/>
                  </a:ext>
                </a:extLst>
              </p:cNvPr>
              <p:cNvSpPr/>
              <p:nvPr/>
            </p:nvSpPr>
            <p:spPr>
              <a:xfrm>
                <a:off x="1766445" y="4102307"/>
                <a:ext cx="567664" cy="66733"/>
              </a:xfrm>
              <a:custGeom>
                <a:avLst/>
                <a:gdLst>
                  <a:gd name="connsiteX0" fmla="*/ 10 w 567664"/>
                  <a:gd name="connsiteY0" fmla="*/ 58213 h 66733"/>
                  <a:gd name="connsiteX1" fmla="*/ 207828 w 567664"/>
                  <a:gd name="connsiteY1" fmla="*/ 24 h 66733"/>
                  <a:gd name="connsiteX2" fmla="*/ 561119 w 567664"/>
                  <a:gd name="connsiteY2" fmla="*/ 66526 h 66733"/>
                  <a:gd name="connsiteX3" fmla="*/ 419802 w 567664"/>
                  <a:gd name="connsiteY3" fmla="*/ 20806 h 66733"/>
                  <a:gd name="connsiteX4" fmla="*/ 199515 w 567664"/>
                  <a:gd name="connsiteY4" fmla="*/ 16649 h 66733"/>
                  <a:gd name="connsiteX5" fmla="*/ 10 w 567664"/>
                  <a:gd name="connsiteY5" fmla="*/ 58213 h 66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7664" h="66733">
                    <a:moveTo>
                      <a:pt x="10" y="58213"/>
                    </a:moveTo>
                    <a:cubicBezTo>
                      <a:pt x="1395" y="55442"/>
                      <a:pt x="114310" y="-1361"/>
                      <a:pt x="207828" y="24"/>
                    </a:cubicBezTo>
                    <a:cubicBezTo>
                      <a:pt x="301346" y="1409"/>
                      <a:pt x="525790" y="63062"/>
                      <a:pt x="561119" y="66526"/>
                    </a:cubicBezTo>
                    <a:cubicBezTo>
                      <a:pt x="596448" y="69990"/>
                      <a:pt x="480069" y="29119"/>
                      <a:pt x="419802" y="20806"/>
                    </a:cubicBezTo>
                    <a:cubicBezTo>
                      <a:pt x="359535" y="12493"/>
                      <a:pt x="263246" y="11107"/>
                      <a:pt x="199515" y="16649"/>
                    </a:cubicBezTo>
                    <a:cubicBezTo>
                      <a:pt x="135784" y="22191"/>
                      <a:pt x="-1375" y="60984"/>
                      <a:pt x="10" y="5821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 1084">
                <a:extLst>
                  <a:ext uri="{FF2B5EF4-FFF2-40B4-BE49-F238E27FC236}">
                    <a16:creationId xmlns:a16="http://schemas.microsoft.com/office/drawing/2014/main" id="{1671EA57-B856-7708-09D5-92E2BA1338D1}"/>
                  </a:ext>
                </a:extLst>
              </p:cNvPr>
              <p:cNvSpPr/>
              <p:nvPr/>
            </p:nvSpPr>
            <p:spPr>
              <a:xfrm>
                <a:off x="2624391" y="2926728"/>
                <a:ext cx="813149" cy="667124"/>
              </a:xfrm>
              <a:custGeom>
                <a:avLst/>
                <a:gdLst>
                  <a:gd name="connsiteX0" fmla="*/ 6842 w 813149"/>
                  <a:gd name="connsiteY0" fmla="*/ 6816 h 667124"/>
                  <a:gd name="connsiteX1" fmla="*/ 406192 w 813149"/>
                  <a:gd name="connsiteY1" fmla="*/ 488276 h 667124"/>
                  <a:gd name="connsiteX2" fmla="*/ 357673 w 813149"/>
                  <a:gd name="connsiteY2" fmla="*/ 473347 h 667124"/>
                  <a:gd name="connsiteX3" fmla="*/ 805542 w 813149"/>
                  <a:gd name="connsiteY3" fmla="*/ 659959 h 667124"/>
                  <a:gd name="connsiteX4" fmla="*/ 611465 w 813149"/>
                  <a:gd name="connsiteY4" fmla="*/ 600243 h 667124"/>
                  <a:gd name="connsiteX5" fmla="*/ 249438 w 813149"/>
                  <a:gd name="connsiteY5" fmla="*/ 338986 h 667124"/>
                  <a:gd name="connsiteX6" fmla="*/ 159864 w 813149"/>
                  <a:gd name="connsiteY6" fmla="*/ 212090 h 667124"/>
                  <a:gd name="connsiteX7" fmla="*/ 6842 w 813149"/>
                  <a:gd name="connsiteY7" fmla="*/ 6816 h 667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3149" h="667124">
                    <a:moveTo>
                      <a:pt x="6842" y="6816"/>
                    </a:moveTo>
                    <a:cubicBezTo>
                      <a:pt x="47897" y="52847"/>
                      <a:pt x="347720" y="410521"/>
                      <a:pt x="406192" y="488276"/>
                    </a:cubicBezTo>
                    <a:cubicBezTo>
                      <a:pt x="464664" y="566031"/>
                      <a:pt x="291115" y="444733"/>
                      <a:pt x="357673" y="473347"/>
                    </a:cubicBezTo>
                    <a:cubicBezTo>
                      <a:pt x="424231" y="501961"/>
                      <a:pt x="763243" y="638810"/>
                      <a:pt x="805542" y="659959"/>
                    </a:cubicBezTo>
                    <a:cubicBezTo>
                      <a:pt x="847841" y="681108"/>
                      <a:pt x="704149" y="653739"/>
                      <a:pt x="611465" y="600243"/>
                    </a:cubicBezTo>
                    <a:cubicBezTo>
                      <a:pt x="518781" y="546748"/>
                      <a:pt x="324705" y="403678"/>
                      <a:pt x="249438" y="338986"/>
                    </a:cubicBezTo>
                    <a:cubicBezTo>
                      <a:pt x="174171" y="274294"/>
                      <a:pt x="198431" y="263097"/>
                      <a:pt x="159864" y="212090"/>
                    </a:cubicBezTo>
                    <a:cubicBezTo>
                      <a:pt x="121297" y="161083"/>
                      <a:pt x="-34213" y="-39215"/>
                      <a:pt x="6842" y="68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 1085">
                <a:extLst>
                  <a:ext uri="{FF2B5EF4-FFF2-40B4-BE49-F238E27FC236}">
                    <a16:creationId xmlns:a16="http://schemas.microsoft.com/office/drawing/2014/main" id="{33191603-251F-F430-EE2B-E45CB735E44F}"/>
                  </a:ext>
                </a:extLst>
              </p:cNvPr>
              <p:cNvSpPr/>
              <p:nvPr/>
            </p:nvSpPr>
            <p:spPr>
              <a:xfrm>
                <a:off x="2583029" y="3729822"/>
                <a:ext cx="239453" cy="777925"/>
              </a:xfrm>
              <a:custGeom>
                <a:avLst/>
                <a:gdLst>
                  <a:gd name="connsiteX0" fmla="*/ 81794 w 239453"/>
                  <a:gd name="connsiteY0" fmla="*/ 36013 h 777925"/>
                  <a:gd name="connsiteX1" fmla="*/ 156439 w 239453"/>
                  <a:gd name="connsiteY1" fmla="*/ 439096 h 777925"/>
                  <a:gd name="connsiteX2" fmla="*/ 160171 w 239453"/>
                  <a:gd name="connsiteY2" fmla="*/ 510008 h 777925"/>
                  <a:gd name="connsiteX3" fmla="*/ 3417 w 239453"/>
                  <a:gd name="connsiteY3" fmla="*/ 774998 h 777925"/>
                  <a:gd name="connsiteX4" fmla="*/ 63133 w 239453"/>
                  <a:gd name="connsiteY4" fmla="*/ 640637 h 777925"/>
                  <a:gd name="connsiteX5" fmla="*/ 190029 w 239453"/>
                  <a:gd name="connsiteY5" fmla="*/ 468954 h 777925"/>
                  <a:gd name="connsiteX6" fmla="*/ 234816 w 239453"/>
                  <a:gd name="connsiteY6" fmla="*/ 424167 h 777925"/>
                  <a:gd name="connsiteX7" fmla="*/ 216155 w 239453"/>
                  <a:gd name="connsiteY7" fmla="*/ 6155 h 777925"/>
                  <a:gd name="connsiteX8" fmla="*/ 201226 w 239453"/>
                  <a:gd name="connsiteY8" fmla="*/ 192767 h 777925"/>
                  <a:gd name="connsiteX9" fmla="*/ 238548 w 239453"/>
                  <a:gd name="connsiteY9" fmla="*/ 442828 h 777925"/>
                  <a:gd name="connsiteX10" fmla="*/ 156439 w 239453"/>
                  <a:gd name="connsiteY10" fmla="*/ 364451 h 777925"/>
                  <a:gd name="connsiteX11" fmla="*/ 81794 w 239453"/>
                  <a:gd name="connsiteY11" fmla="*/ 36013 h 777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9453" h="777925">
                    <a:moveTo>
                      <a:pt x="81794" y="36013"/>
                    </a:moveTo>
                    <a:cubicBezTo>
                      <a:pt x="81794" y="48454"/>
                      <a:pt x="143376" y="360097"/>
                      <a:pt x="156439" y="439096"/>
                    </a:cubicBezTo>
                    <a:cubicBezTo>
                      <a:pt x="169502" y="518095"/>
                      <a:pt x="185675" y="454024"/>
                      <a:pt x="160171" y="510008"/>
                    </a:cubicBezTo>
                    <a:cubicBezTo>
                      <a:pt x="134667" y="565992"/>
                      <a:pt x="19590" y="753226"/>
                      <a:pt x="3417" y="774998"/>
                    </a:cubicBezTo>
                    <a:cubicBezTo>
                      <a:pt x="-12756" y="796770"/>
                      <a:pt x="32031" y="691644"/>
                      <a:pt x="63133" y="640637"/>
                    </a:cubicBezTo>
                    <a:cubicBezTo>
                      <a:pt x="94235" y="589630"/>
                      <a:pt x="161415" y="505032"/>
                      <a:pt x="190029" y="468954"/>
                    </a:cubicBezTo>
                    <a:cubicBezTo>
                      <a:pt x="218643" y="432876"/>
                      <a:pt x="230462" y="501300"/>
                      <a:pt x="234816" y="424167"/>
                    </a:cubicBezTo>
                    <a:cubicBezTo>
                      <a:pt x="239170" y="347034"/>
                      <a:pt x="221753" y="44722"/>
                      <a:pt x="216155" y="6155"/>
                    </a:cubicBezTo>
                    <a:cubicBezTo>
                      <a:pt x="210557" y="-32412"/>
                      <a:pt x="197494" y="119988"/>
                      <a:pt x="201226" y="192767"/>
                    </a:cubicBezTo>
                    <a:cubicBezTo>
                      <a:pt x="204958" y="265546"/>
                      <a:pt x="246013" y="414214"/>
                      <a:pt x="238548" y="442828"/>
                    </a:cubicBezTo>
                    <a:cubicBezTo>
                      <a:pt x="231084" y="471442"/>
                      <a:pt x="181321" y="431009"/>
                      <a:pt x="156439" y="364451"/>
                    </a:cubicBezTo>
                    <a:cubicBezTo>
                      <a:pt x="131557" y="297893"/>
                      <a:pt x="81794" y="23572"/>
                      <a:pt x="81794" y="3601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 1086">
                <a:extLst>
                  <a:ext uri="{FF2B5EF4-FFF2-40B4-BE49-F238E27FC236}">
                    <a16:creationId xmlns:a16="http://schemas.microsoft.com/office/drawing/2014/main" id="{6E285C91-E8FA-022E-BA56-7B089F25C18A}"/>
                  </a:ext>
                </a:extLst>
              </p:cNvPr>
              <p:cNvSpPr/>
              <p:nvPr/>
            </p:nvSpPr>
            <p:spPr>
              <a:xfrm>
                <a:off x="2492361" y="4108260"/>
                <a:ext cx="116536" cy="378676"/>
              </a:xfrm>
              <a:custGeom>
                <a:avLst/>
                <a:gdLst>
                  <a:gd name="connsiteX0" fmla="*/ 116478 w 116536"/>
                  <a:gd name="connsiteY0" fmla="*/ 942 h 378676"/>
                  <a:gd name="connsiteX1" fmla="*/ 26904 w 116536"/>
                  <a:gd name="connsiteY1" fmla="*/ 120373 h 378676"/>
                  <a:gd name="connsiteX2" fmla="*/ 30637 w 116536"/>
                  <a:gd name="connsiteY2" fmla="*/ 236073 h 378676"/>
                  <a:gd name="connsiteX3" fmla="*/ 41833 w 116536"/>
                  <a:gd name="connsiteY3" fmla="*/ 377898 h 378676"/>
                  <a:gd name="connsiteX4" fmla="*/ 11975 w 116536"/>
                  <a:gd name="connsiteY4" fmla="*/ 288324 h 378676"/>
                  <a:gd name="connsiteX5" fmla="*/ 11975 w 116536"/>
                  <a:gd name="connsiteY5" fmla="*/ 187554 h 378676"/>
                  <a:gd name="connsiteX6" fmla="*/ 116478 w 116536"/>
                  <a:gd name="connsiteY6" fmla="*/ 942 h 378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536" h="378676">
                    <a:moveTo>
                      <a:pt x="116478" y="942"/>
                    </a:moveTo>
                    <a:cubicBezTo>
                      <a:pt x="118966" y="-10255"/>
                      <a:pt x="41211" y="81185"/>
                      <a:pt x="26904" y="120373"/>
                    </a:cubicBezTo>
                    <a:cubicBezTo>
                      <a:pt x="12597" y="159561"/>
                      <a:pt x="28149" y="193152"/>
                      <a:pt x="30637" y="236073"/>
                    </a:cubicBezTo>
                    <a:cubicBezTo>
                      <a:pt x="33125" y="278994"/>
                      <a:pt x="44943" y="369189"/>
                      <a:pt x="41833" y="377898"/>
                    </a:cubicBezTo>
                    <a:cubicBezTo>
                      <a:pt x="38723" y="386607"/>
                      <a:pt x="16951" y="320048"/>
                      <a:pt x="11975" y="288324"/>
                    </a:cubicBezTo>
                    <a:cubicBezTo>
                      <a:pt x="6999" y="256600"/>
                      <a:pt x="-12285" y="233585"/>
                      <a:pt x="11975" y="187554"/>
                    </a:cubicBezTo>
                    <a:cubicBezTo>
                      <a:pt x="36235" y="141523"/>
                      <a:pt x="113990" y="12139"/>
                      <a:pt x="116478" y="94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 1087">
                <a:extLst>
                  <a:ext uri="{FF2B5EF4-FFF2-40B4-BE49-F238E27FC236}">
                    <a16:creationId xmlns:a16="http://schemas.microsoft.com/office/drawing/2014/main" id="{77700D23-DFEF-BC6B-E1FC-EF708B83C7AE}"/>
                  </a:ext>
                </a:extLst>
              </p:cNvPr>
              <p:cNvSpPr/>
              <p:nvPr/>
            </p:nvSpPr>
            <p:spPr>
              <a:xfrm>
                <a:off x="1847046" y="4596614"/>
                <a:ext cx="646293" cy="517067"/>
              </a:xfrm>
              <a:custGeom>
                <a:avLst/>
                <a:gdLst>
                  <a:gd name="connsiteX0" fmla="*/ 646094 w 646293"/>
                  <a:gd name="connsiteY0" fmla="*/ 1512 h 517067"/>
                  <a:gd name="connsiteX1" fmla="*/ 500536 w 646293"/>
                  <a:gd name="connsiteY1" fmla="*/ 300091 h 517067"/>
                  <a:gd name="connsiteX2" fmla="*/ 459481 w 646293"/>
                  <a:gd name="connsiteY2" fmla="*/ 371004 h 517067"/>
                  <a:gd name="connsiteX3" fmla="*/ 351246 w 646293"/>
                  <a:gd name="connsiteY3" fmla="*/ 426988 h 517067"/>
                  <a:gd name="connsiteX4" fmla="*/ 415 w 646293"/>
                  <a:gd name="connsiteY4" fmla="*/ 516562 h 517067"/>
                  <a:gd name="connsiteX5" fmla="*/ 284066 w 646293"/>
                  <a:gd name="connsiteY5" fmla="*/ 460578 h 517067"/>
                  <a:gd name="connsiteX6" fmla="*/ 459481 w 646293"/>
                  <a:gd name="connsiteY6" fmla="*/ 400862 h 517067"/>
                  <a:gd name="connsiteX7" fmla="*/ 530394 w 646293"/>
                  <a:gd name="connsiteY7" fmla="*/ 191856 h 517067"/>
                  <a:gd name="connsiteX8" fmla="*/ 646094 w 646293"/>
                  <a:gd name="connsiteY8" fmla="*/ 1512 h 517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293" h="517067">
                    <a:moveTo>
                      <a:pt x="646094" y="1512"/>
                    </a:moveTo>
                    <a:cubicBezTo>
                      <a:pt x="641118" y="19551"/>
                      <a:pt x="531638" y="238509"/>
                      <a:pt x="500536" y="300091"/>
                    </a:cubicBezTo>
                    <a:cubicBezTo>
                      <a:pt x="469434" y="361673"/>
                      <a:pt x="484363" y="349855"/>
                      <a:pt x="459481" y="371004"/>
                    </a:cubicBezTo>
                    <a:cubicBezTo>
                      <a:pt x="434599" y="392153"/>
                      <a:pt x="427757" y="402728"/>
                      <a:pt x="351246" y="426988"/>
                    </a:cubicBezTo>
                    <a:cubicBezTo>
                      <a:pt x="274735" y="451248"/>
                      <a:pt x="11612" y="510964"/>
                      <a:pt x="415" y="516562"/>
                    </a:cubicBezTo>
                    <a:cubicBezTo>
                      <a:pt x="-10782" y="522160"/>
                      <a:pt x="207555" y="479861"/>
                      <a:pt x="284066" y="460578"/>
                    </a:cubicBezTo>
                    <a:cubicBezTo>
                      <a:pt x="360577" y="441295"/>
                      <a:pt x="418426" y="445649"/>
                      <a:pt x="459481" y="400862"/>
                    </a:cubicBezTo>
                    <a:cubicBezTo>
                      <a:pt x="500536" y="356075"/>
                      <a:pt x="499292" y="252194"/>
                      <a:pt x="530394" y="191856"/>
                    </a:cubicBezTo>
                    <a:cubicBezTo>
                      <a:pt x="561496" y="131518"/>
                      <a:pt x="651070" y="-16527"/>
                      <a:pt x="646094" y="15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 1088">
                <a:extLst>
                  <a:ext uri="{FF2B5EF4-FFF2-40B4-BE49-F238E27FC236}">
                    <a16:creationId xmlns:a16="http://schemas.microsoft.com/office/drawing/2014/main" id="{E0511334-23D5-0506-EAE0-E060C70DE96A}"/>
                  </a:ext>
                </a:extLst>
              </p:cNvPr>
              <p:cNvSpPr/>
              <p:nvPr/>
            </p:nvSpPr>
            <p:spPr>
              <a:xfrm>
                <a:off x="1528439" y="5084960"/>
                <a:ext cx="481346" cy="84273"/>
              </a:xfrm>
              <a:custGeom>
                <a:avLst/>
                <a:gdLst>
                  <a:gd name="connsiteX0" fmla="*/ 5514 w 481346"/>
                  <a:gd name="connsiteY0" fmla="*/ 84199 h 84273"/>
                  <a:gd name="connsiteX1" fmla="*/ 251842 w 481346"/>
                  <a:gd name="connsiteY1" fmla="*/ 2090 h 84273"/>
                  <a:gd name="connsiteX2" fmla="*/ 479509 w 481346"/>
                  <a:gd name="connsiteY2" fmla="*/ 24483 h 84273"/>
                  <a:gd name="connsiteX3" fmla="*/ 345148 w 481346"/>
                  <a:gd name="connsiteY3" fmla="*/ 24483 h 84273"/>
                  <a:gd name="connsiteX4" fmla="*/ 98820 w 481346"/>
                  <a:gd name="connsiteY4" fmla="*/ 17019 h 84273"/>
                  <a:gd name="connsiteX5" fmla="*/ 5514 w 481346"/>
                  <a:gd name="connsiteY5" fmla="*/ 84199 h 8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1346" h="84273">
                    <a:moveTo>
                      <a:pt x="5514" y="84199"/>
                    </a:moveTo>
                    <a:cubicBezTo>
                      <a:pt x="31018" y="81711"/>
                      <a:pt x="172843" y="12043"/>
                      <a:pt x="251842" y="2090"/>
                    </a:cubicBezTo>
                    <a:cubicBezTo>
                      <a:pt x="330841" y="-7863"/>
                      <a:pt x="463958" y="20751"/>
                      <a:pt x="479509" y="24483"/>
                    </a:cubicBezTo>
                    <a:cubicBezTo>
                      <a:pt x="495060" y="28215"/>
                      <a:pt x="408596" y="25727"/>
                      <a:pt x="345148" y="24483"/>
                    </a:cubicBezTo>
                    <a:cubicBezTo>
                      <a:pt x="281700" y="23239"/>
                      <a:pt x="149205" y="7688"/>
                      <a:pt x="98820" y="17019"/>
                    </a:cubicBezTo>
                    <a:cubicBezTo>
                      <a:pt x="48435" y="26350"/>
                      <a:pt x="-19990" y="86687"/>
                      <a:pt x="5514" y="841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 1089">
                <a:extLst>
                  <a:ext uri="{FF2B5EF4-FFF2-40B4-BE49-F238E27FC236}">
                    <a16:creationId xmlns:a16="http://schemas.microsoft.com/office/drawing/2014/main" id="{EC19B783-5A00-D4BC-AE3C-0B781C973E94}"/>
                  </a:ext>
                </a:extLst>
              </p:cNvPr>
              <p:cNvSpPr/>
              <p:nvPr/>
            </p:nvSpPr>
            <p:spPr>
              <a:xfrm>
                <a:off x="1623931" y="5074215"/>
                <a:ext cx="709052" cy="138921"/>
              </a:xfrm>
              <a:custGeom>
                <a:avLst/>
                <a:gdLst>
                  <a:gd name="connsiteX0" fmla="*/ 14525 w 709052"/>
                  <a:gd name="connsiteY0" fmla="*/ 135999 h 138921"/>
                  <a:gd name="connsiteX1" fmla="*/ 555700 w 709052"/>
                  <a:gd name="connsiteY1" fmla="*/ 5370 h 138921"/>
                  <a:gd name="connsiteX2" fmla="*/ 581826 w 709052"/>
                  <a:gd name="connsiteY2" fmla="*/ 35228 h 138921"/>
                  <a:gd name="connsiteX3" fmla="*/ 704990 w 709052"/>
                  <a:gd name="connsiteY3" fmla="*/ 128534 h 138921"/>
                  <a:gd name="connsiteX4" fmla="*/ 645274 w 709052"/>
                  <a:gd name="connsiteY4" fmla="*/ 83747 h 138921"/>
                  <a:gd name="connsiteX5" fmla="*/ 324301 w 709052"/>
                  <a:gd name="connsiteY5" fmla="*/ 102409 h 138921"/>
                  <a:gd name="connsiteX6" fmla="*/ 570629 w 709052"/>
                  <a:gd name="connsiteY6" fmla="*/ 61354 h 138921"/>
                  <a:gd name="connsiteX7" fmla="*/ 451197 w 709052"/>
                  <a:gd name="connsiteY7" fmla="*/ 42693 h 138921"/>
                  <a:gd name="connsiteX8" fmla="*/ 59311 w 709052"/>
                  <a:gd name="connsiteY8" fmla="*/ 83747 h 138921"/>
                  <a:gd name="connsiteX9" fmla="*/ 145153 w 709052"/>
                  <a:gd name="connsiteY9" fmla="*/ 94944 h 138921"/>
                  <a:gd name="connsiteX10" fmla="*/ 14525 w 709052"/>
                  <a:gd name="connsiteY10" fmla="*/ 135999 h 138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9052" h="138921">
                    <a:moveTo>
                      <a:pt x="14525" y="135999"/>
                    </a:moveTo>
                    <a:cubicBezTo>
                      <a:pt x="82949" y="121070"/>
                      <a:pt x="461150" y="22165"/>
                      <a:pt x="555700" y="5370"/>
                    </a:cubicBezTo>
                    <a:cubicBezTo>
                      <a:pt x="650250" y="-11425"/>
                      <a:pt x="556944" y="14701"/>
                      <a:pt x="581826" y="35228"/>
                    </a:cubicBezTo>
                    <a:cubicBezTo>
                      <a:pt x="606708" y="55755"/>
                      <a:pt x="694415" y="120448"/>
                      <a:pt x="704990" y="128534"/>
                    </a:cubicBezTo>
                    <a:cubicBezTo>
                      <a:pt x="715565" y="136620"/>
                      <a:pt x="708722" y="88101"/>
                      <a:pt x="645274" y="83747"/>
                    </a:cubicBezTo>
                    <a:cubicBezTo>
                      <a:pt x="581826" y="79393"/>
                      <a:pt x="336742" y="106141"/>
                      <a:pt x="324301" y="102409"/>
                    </a:cubicBezTo>
                    <a:cubicBezTo>
                      <a:pt x="311860" y="98677"/>
                      <a:pt x="549480" y="71307"/>
                      <a:pt x="570629" y="61354"/>
                    </a:cubicBezTo>
                    <a:cubicBezTo>
                      <a:pt x="591778" y="51401"/>
                      <a:pt x="536417" y="38961"/>
                      <a:pt x="451197" y="42693"/>
                    </a:cubicBezTo>
                    <a:cubicBezTo>
                      <a:pt x="365977" y="46425"/>
                      <a:pt x="110318" y="75038"/>
                      <a:pt x="59311" y="83747"/>
                    </a:cubicBezTo>
                    <a:cubicBezTo>
                      <a:pt x="8304" y="92456"/>
                      <a:pt x="148885" y="85613"/>
                      <a:pt x="145153" y="94944"/>
                    </a:cubicBezTo>
                    <a:cubicBezTo>
                      <a:pt x="141421" y="104275"/>
                      <a:pt x="-53899" y="150928"/>
                      <a:pt x="14525" y="1359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 1090">
                <a:extLst>
                  <a:ext uri="{FF2B5EF4-FFF2-40B4-BE49-F238E27FC236}">
                    <a16:creationId xmlns:a16="http://schemas.microsoft.com/office/drawing/2014/main" id="{85527DF5-9F61-9939-0084-FDF84BCAA308}"/>
                  </a:ext>
                </a:extLst>
              </p:cNvPr>
              <p:cNvSpPr/>
              <p:nvPr/>
            </p:nvSpPr>
            <p:spPr>
              <a:xfrm>
                <a:off x="2413527" y="4336864"/>
                <a:ext cx="412091" cy="713166"/>
              </a:xfrm>
              <a:custGeom>
                <a:avLst/>
                <a:gdLst>
                  <a:gd name="connsiteX0" fmla="*/ 370728 w 412091"/>
                  <a:gd name="connsiteY0" fmla="*/ 5 h 713166"/>
                  <a:gd name="connsiteX1" fmla="*/ 396853 w 412091"/>
                  <a:gd name="connsiteY1" fmla="*/ 78382 h 713166"/>
                  <a:gd name="connsiteX2" fmla="*/ 296083 w 412091"/>
                  <a:gd name="connsiteY2" fmla="*/ 138098 h 713166"/>
                  <a:gd name="connsiteX3" fmla="*/ 262493 w 412091"/>
                  <a:gd name="connsiteY3" fmla="*/ 261262 h 713166"/>
                  <a:gd name="connsiteX4" fmla="*/ 251296 w 412091"/>
                  <a:gd name="connsiteY4" fmla="*/ 242600 h 713166"/>
                  <a:gd name="connsiteX5" fmla="*/ 213973 w 412091"/>
                  <a:gd name="connsiteY5" fmla="*/ 343371 h 713166"/>
                  <a:gd name="connsiteX6" fmla="*/ 255028 w 412091"/>
                  <a:gd name="connsiteY6" fmla="*/ 488929 h 713166"/>
                  <a:gd name="connsiteX7" fmla="*/ 184115 w 412091"/>
                  <a:gd name="connsiteY7" fmla="*/ 481464 h 713166"/>
                  <a:gd name="connsiteX8" fmla="*/ 284886 w 412091"/>
                  <a:gd name="connsiteY8" fmla="*/ 627022 h 713166"/>
                  <a:gd name="connsiteX9" fmla="*/ 157990 w 412091"/>
                  <a:gd name="connsiteY9" fmla="*/ 630754 h 713166"/>
                  <a:gd name="connsiteX10" fmla="*/ 1235 w 412091"/>
                  <a:gd name="connsiteY10" fmla="*/ 712863 h 713166"/>
                  <a:gd name="connsiteX11" fmla="*/ 247564 w 412091"/>
                  <a:gd name="connsiteY11" fmla="*/ 597164 h 713166"/>
                  <a:gd name="connsiteX12" fmla="*/ 258760 w 412091"/>
                  <a:gd name="connsiteY12" fmla="*/ 533716 h 713166"/>
                  <a:gd name="connsiteX13" fmla="*/ 225170 w 412091"/>
                  <a:gd name="connsiteY13" fmla="*/ 253797 h 713166"/>
                  <a:gd name="connsiteX14" fmla="*/ 340870 w 412091"/>
                  <a:gd name="connsiteY14" fmla="*/ 70917 h 713166"/>
                  <a:gd name="connsiteX15" fmla="*/ 411782 w 412091"/>
                  <a:gd name="connsiteY15" fmla="*/ 82114 h 713166"/>
                  <a:gd name="connsiteX16" fmla="*/ 370728 w 412091"/>
                  <a:gd name="connsiteY16" fmla="*/ 5 h 713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2091" h="713166">
                    <a:moveTo>
                      <a:pt x="370728" y="5"/>
                    </a:moveTo>
                    <a:cubicBezTo>
                      <a:pt x="368240" y="-617"/>
                      <a:pt x="409294" y="55367"/>
                      <a:pt x="396853" y="78382"/>
                    </a:cubicBezTo>
                    <a:cubicBezTo>
                      <a:pt x="384412" y="101398"/>
                      <a:pt x="318476" y="107618"/>
                      <a:pt x="296083" y="138098"/>
                    </a:cubicBezTo>
                    <a:cubicBezTo>
                      <a:pt x="273690" y="168578"/>
                      <a:pt x="269957" y="243845"/>
                      <a:pt x="262493" y="261262"/>
                    </a:cubicBezTo>
                    <a:cubicBezTo>
                      <a:pt x="255029" y="278679"/>
                      <a:pt x="259383" y="228915"/>
                      <a:pt x="251296" y="242600"/>
                    </a:cubicBezTo>
                    <a:cubicBezTo>
                      <a:pt x="243209" y="256285"/>
                      <a:pt x="213351" y="302316"/>
                      <a:pt x="213973" y="343371"/>
                    </a:cubicBezTo>
                    <a:cubicBezTo>
                      <a:pt x="214595" y="384426"/>
                      <a:pt x="260004" y="465913"/>
                      <a:pt x="255028" y="488929"/>
                    </a:cubicBezTo>
                    <a:cubicBezTo>
                      <a:pt x="250052" y="511945"/>
                      <a:pt x="179139" y="458448"/>
                      <a:pt x="184115" y="481464"/>
                    </a:cubicBezTo>
                    <a:cubicBezTo>
                      <a:pt x="189091" y="504480"/>
                      <a:pt x="289240" y="602140"/>
                      <a:pt x="284886" y="627022"/>
                    </a:cubicBezTo>
                    <a:cubicBezTo>
                      <a:pt x="280532" y="651904"/>
                      <a:pt x="205265" y="616447"/>
                      <a:pt x="157990" y="630754"/>
                    </a:cubicBezTo>
                    <a:cubicBezTo>
                      <a:pt x="110715" y="645061"/>
                      <a:pt x="-13694" y="718461"/>
                      <a:pt x="1235" y="712863"/>
                    </a:cubicBezTo>
                    <a:cubicBezTo>
                      <a:pt x="16164" y="707265"/>
                      <a:pt x="204643" y="627022"/>
                      <a:pt x="247564" y="597164"/>
                    </a:cubicBezTo>
                    <a:cubicBezTo>
                      <a:pt x="290485" y="567306"/>
                      <a:pt x="262492" y="590944"/>
                      <a:pt x="258760" y="533716"/>
                    </a:cubicBezTo>
                    <a:cubicBezTo>
                      <a:pt x="255028" y="476488"/>
                      <a:pt x="211485" y="330930"/>
                      <a:pt x="225170" y="253797"/>
                    </a:cubicBezTo>
                    <a:cubicBezTo>
                      <a:pt x="238855" y="176664"/>
                      <a:pt x="309768" y="99531"/>
                      <a:pt x="340870" y="70917"/>
                    </a:cubicBezTo>
                    <a:cubicBezTo>
                      <a:pt x="371972" y="42303"/>
                      <a:pt x="407428" y="88334"/>
                      <a:pt x="411782" y="82114"/>
                    </a:cubicBezTo>
                    <a:cubicBezTo>
                      <a:pt x="416136" y="75894"/>
                      <a:pt x="373216" y="627"/>
                      <a:pt x="370728" y="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 1091">
                <a:extLst>
                  <a:ext uri="{FF2B5EF4-FFF2-40B4-BE49-F238E27FC236}">
                    <a16:creationId xmlns:a16="http://schemas.microsoft.com/office/drawing/2014/main" id="{CCDC0A5E-1040-EAB5-F602-7C86EEA0D384}"/>
                  </a:ext>
                </a:extLst>
              </p:cNvPr>
              <p:cNvSpPr/>
              <p:nvPr/>
            </p:nvSpPr>
            <p:spPr>
              <a:xfrm>
                <a:off x="2161349" y="5192330"/>
                <a:ext cx="267061" cy="431442"/>
              </a:xfrm>
              <a:custGeom>
                <a:avLst/>
                <a:gdLst>
                  <a:gd name="connsiteX0" fmla="*/ 3353 w 267061"/>
                  <a:gd name="connsiteY0" fmla="*/ 424699 h 431442"/>
                  <a:gd name="connsiteX1" fmla="*/ 264610 w 267061"/>
                  <a:gd name="connsiteY1" fmla="*/ 2955 h 431442"/>
                  <a:gd name="connsiteX2" fmla="*/ 126517 w 267061"/>
                  <a:gd name="connsiteY2" fmla="*/ 245551 h 431442"/>
                  <a:gd name="connsiteX3" fmla="*/ 3353 w 267061"/>
                  <a:gd name="connsiteY3" fmla="*/ 424699 h 431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7061" h="431442">
                    <a:moveTo>
                      <a:pt x="3353" y="424699"/>
                    </a:moveTo>
                    <a:cubicBezTo>
                      <a:pt x="26368" y="384266"/>
                      <a:pt x="244083" y="32813"/>
                      <a:pt x="264610" y="2955"/>
                    </a:cubicBezTo>
                    <a:cubicBezTo>
                      <a:pt x="285137" y="-26903"/>
                      <a:pt x="171304" y="177749"/>
                      <a:pt x="126517" y="245551"/>
                    </a:cubicBezTo>
                    <a:cubicBezTo>
                      <a:pt x="81730" y="313353"/>
                      <a:pt x="-19662" y="465132"/>
                      <a:pt x="3353" y="4246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 1092">
                <a:extLst>
                  <a:ext uri="{FF2B5EF4-FFF2-40B4-BE49-F238E27FC236}">
                    <a16:creationId xmlns:a16="http://schemas.microsoft.com/office/drawing/2014/main" id="{ABE2D892-BB22-FCFB-5912-072D2565059A}"/>
                  </a:ext>
                </a:extLst>
              </p:cNvPr>
              <p:cNvSpPr/>
              <p:nvPr/>
            </p:nvSpPr>
            <p:spPr>
              <a:xfrm>
                <a:off x="2773058" y="4963886"/>
                <a:ext cx="389245" cy="119499"/>
              </a:xfrm>
              <a:custGeom>
                <a:avLst/>
                <a:gdLst>
                  <a:gd name="connsiteX0" fmla="*/ 0 w 389245"/>
                  <a:gd name="connsiteY0" fmla="*/ 0 h 119499"/>
                  <a:gd name="connsiteX1" fmla="*/ 171683 w 389245"/>
                  <a:gd name="connsiteY1" fmla="*/ 33590 h 119499"/>
                  <a:gd name="connsiteX2" fmla="*/ 384421 w 389245"/>
                  <a:gd name="connsiteY2" fmla="*/ 33590 h 119499"/>
                  <a:gd name="connsiteX3" fmla="*/ 320973 w 389245"/>
                  <a:gd name="connsiteY3" fmla="*/ 63448 h 119499"/>
                  <a:gd name="connsiteX4" fmla="*/ 328438 w 389245"/>
                  <a:gd name="connsiteY4" fmla="*/ 119432 h 119499"/>
                  <a:gd name="connsiteX5" fmla="*/ 320973 w 389245"/>
                  <a:gd name="connsiteY5" fmla="*/ 74645 h 119499"/>
                  <a:gd name="connsiteX6" fmla="*/ 272454 w 389245"/>
                  <a:gd name="connsiteY6" fmla="*/ 63448 h 119499"/>
                  <a:gd name="connsiteX7" fmla="*/ 0 w 389245"/>
                  <a:gd name="connsiteY7" fmla="*/ 0 h 1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9245" h="119499">
                    <a:moveTo>
                      <a:pt x="0" y="0"/>
                    </a:moveTo>
                    <a:cubicBezTo>
                      <a:pt x="53806" y="13996"/>
                      <a:pt x="107613" y="27992"/>
                      <a:pt x="171683" y="33590"/>
                    </a:cubicBezTo>
                    <a:cubicBezTo>
                      <a:pt x="235753" y="39188"/>
                      <a:pt x="359539" y="28614"/>
                      <a:pt x="384421" y="33590"/>
                    </a:cubicBezTo>
                    <a:cubicBezTo>
                      <a:pt x="409303" y="38566"/>
                      <a:pt x="330303" y="49141"/>
                      <a:pt x="320973" y="63448"/>
                    </a:cubicBezTo>
                    <a:cubicBezTo>
                      <a:pt x="311643" y="77755"/>
                      <a:pt x="328438" y="117566"/>
                      <a:pt x="328438" y="119432"/>
                    </a:cubicBezTo>
                    <a:cubicBezTo>
                      <a:pt x="328438" y="121298"/>
                      <a:pt x="330304" y="83976"/>
                      <a:pt x="320973" y="74645"/>
                    </a:cubicBezTo>
                    <a:cubicBezTo>
                      <a:pt x="311642" y="65314"/>
                      <a:pt x="272454" y="63448"/>
                      <a:pt x="272454" y="6344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 1093">
                <a:extLst>
                  <a:ext uri="{FF2B5EF4-FFF2-40B4-BE49-F238E27FC236}">
                    <a16:creationId xmlns:a16="http://schemas.microsoft.com/office/drawing/2014/main" id="{973E21E5-6884-079A-25A2-6A6CFBD6D024}"/>
                  </a:ext>
                </a:extLst>
              </p:cNvPr>
              <p:cNvSpPr/>
              <p:nvPr/>
            </p:nvSpPr>
            <p:spPr>
              <a:xfrm>
                <a:off x="2467005" y="5021078"/>
                <a:ext cx="616607" cy="141632"/>
              </a:xfrm>
              <a:custGeom>
                <a:avLst/>
                <a:gdLst>
                  <a:gd name="connsiteX0" fmla="*/ 9 w 616607"/>
                  <a:gd name="connsiteY0" fmla="*/ 92098 h 141632"/>
                  <a:gd name="connsiteX1" fmla="*/ 216479 w 616607"/>
                  <a:gd name="connsiteY1" fmla="*/ 2524 h 141632"/>
                  <a:gd name="connsiteX2" fmla="*/ 451611 w 616607"/>
                  <a:gd name="connsiteY2" fmla="*/ 36114 h 141632"/>
                  <a:gd name="connsiteX3" fmla="*/ 544917 w 616607"/>
                  <a:gd name="connsiteY3" fmla="*/ 39846 h 141632"/>
                  <a:gd name="connsiteX4" fmla="*/ 615829 w 616607"/>
                  <a:gd name="connsiteY4" fmla="*/ 140617 h 141632"/>
                  <a:gd name="connsiteX5" fmla="*/ 559846 w 616607"/>
                  <a:gd name="connsiteY5" fmla="*/ 88365 h 141632"/>
                  <a:gd name="connsiteX6" fmla="*/ 264998 w 616607"/>
                  <a:gd name="connsiteY6" fmla="*/ 32382 h 141632"/>
                  <a:gd name="connsiteX7" fmla="*/ 492665 w 616607"/>
                  <a:gd name="connsiteY7" fmla="*/ 32382 h 141632"/>
                  <a:gd name="connsiteX8" fmla="*/ 209015 w 616607"/>
                  <a:gd name="connsiteY8" fmla="*/ 2524 h 141632"/>
                  <a:gd name="connsiteX9" fmla="*/ 9 w 616607"/>
                  <a:gd name="connsiteY9" fmla="*/ 92098 h 141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6607" h="141632">
                    <a:moveTo>
                      <a:pt x="9" y="92098"/>
                    </a:moveTo>
                    <a:cubicBezTo>
                      <a:pt x="1253" y="92098"/>
                      <a:pt x="141212" y="11855"/>
                      <a:pt x="216479" y="2524"/>
                    </a:cubicBezTo>
                    <a:cubicBezTo>
                      <a:pt x="291746" y="-6807"/>
                      <a:pt x="396871" y="29894"/>
                      <a:pt x="451611" y="36114"/>
                    </a:cubicBezTo>
                    <a:cubicBezTo>
                      <a:pt x="506351" y="42334"/>
                      <a:pt x="517547" y="22429"/>
                      <a:pt x="544917" y="39846"/>
                    </a:cubicBezTo>
                    <a:cubicBezTo>
                      <a:pt x="572287" y="57263"/>
                      <a:pt x="613341" y="132531"/>
                      <a:pt x="615829" y="140617"/>
                    </a:cubicBezTo>
                    <a:cubicBezTo>
                      <a:pt x="618317" y="148703"/>
                      <a:pt x="618318" y="106404"/>
                      <a:pt x="559846" y="88365"/>
                    </a:cubicBezTo>
                    <a:cubicBezTo>
                      <a:pt x="501374" y="70326"/>
                      <a:pt x="276195" y="41712"/>
                      <a:pt x="264998" y="32382"/>
                    </a:cubicBezTo>
                    <a:cubicBezTo>
                      <a:pt x="253801" y="23052"/>
                      <a:pt x="501996" y="37358"/>
                      <a:pt x="492665" y="32382"/>
                    </a:cubicBezTo>
                    <a:cubicBezTo>
                      <a:pt x="483335" y="27406"/>
                      <a:pt x="291746" y="-9917"/>
                      <a:pt x="209015" y="2524"/>
                    </a:cubicBezTo>
                    <a:cubicBezTo>
                      <a:pt x="126284" y="14965"/>
                      <a:pt x="-1235" y="92098"/>
                      <a:pt x="9" y="9209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 1094">
                <a:extLst>
                  <a:ext uri="{FF2B5EF4-FFF2-40B4-BE49-F238E27FC236}">
                    <a16:creationId xmlns:a16="http://schemas.microsoft.com/office/drawing/2014/main" id="{B97DF875-74D0-8C8A-DFCF-5FA060C564DC}"/>
                  </a:ext>
                </a:extLst>
              </p:cNvPr>
              <p:cNvSpPr/>
              <p:nvPr/>
            </p:nvSpPr>
            <p:spPr>
              <a:xfrm>
                <a:off x="2279227" y="5250199"/>
                <a:ext cx="191664" cy="520009"/>
              </a:xfrm>
              <a:custGeom>
                <a:avLst/>
                <a:gdLst>
                  <a:gd name="connsiteX0" fmla="*/ 27300 w 191664"/>
                  <a:gd name="connsiteY0" fmla="*/ 519852 h 520009"/>
                  <a:gd name="connsiteX1" fmla="*/ 49694 w 191664"/>
                  <a:gd name="connsiteY1" fmla="*/ 292185 h 520009"/>
                  <a:gd name="connsiteX2" fmla="*/ 72087 w 191664"/>
                  <a:gd name="connsiteY2" fmla="*/ 195146 h 520009"/>
                  <a:gd name="connsiteX3" fmla="*/ 191519 w 191664"/>
                  <a:gd name="connsiteY3" fmla="*/ 1070 h 520009"/>
                  <a:gd name="connsiteX4" fmla="*/ 94481 w 191664"/>
                  <a:gd name="connsiteY4" fmla="*/ 124234 h 520009"/>
                  <a:gd name="connsiteX5" fmla="*/ 1175 w 191664"/>
                  <a:gd name="connsiteY5" fmla="*/ 277256 h 520009"/>
                  <a:gd name="connsiteX6" fmla="*/ 42229 w 191664"/>
                  <a:gd name="connsiteY6" fmla="*/ 254862 h 520009"/>
                  <a:gd name="connsiteX7" fmla="*/ 27300 w 191664"/>
                  <a:gd name="connsiteY7" fmla="*/ 519852 h 52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1664" h="520009">
                    <a:moveTo>
                      <a:pt x="27300" y="519852"/>
                    </a:moveTo>
                    <a:cubicBezTo>
                      <a:pt x="28544" y="526073"/>
                      <a:pt x="42230" y="346303"/>
                      <a:pt x="49694" y="292185"/>
                    </a:cubicBezTo>
                    <a:cubicBezTo>
                      <a:pt x="57158" y="238067"/>
                      <a:pt x="48450" y="243665"/>
                      <a:pt x="72087" y="195146"/>
                    </a:cubicBezTo>
                    <a:cubicBezTo>
                      <a:pt x="95724" y="146627"/>
                      <a:pt x="187787" y="12889"/>
                      <a:pt x="191519" y="1070"/>
                    </a:cubicBezTo>
                    <a:cubicBezTo>
                      <a:pt x="195251" y="-10749"/>
                      <a:pt x="126205" y="78203"/>
                      <a:pt x="94481" y="124234"/>
                    </a:cubicBezTo>
                    <a:cubicBezTo>
                      <a:pt x="62757" y="170265"/>
                      <a:pt x="9884" y="255485"/>
                      <a:pt x="1175" y="277256"/>
                    </a:cubicBezTo>
                    <a:cubicBezTo>
                      <a:pt x="-7534" y="299027"/>
                      <a:pt x="34765" y="218784"/>
                      <a:pt x="42229" y="254862"/>
                    </a:cubicBezTo>
                    <a:cubicBezTo>
                      <a:pt x="49693" y="290940"/>
                      <a:pt x="26056" y="513631"/>
                      <a:pt x="27300" y="51985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 1095">
                <a:extLst>
                  <a:ext uri="{FF2B5EF4-FFF2-40B4-BE49-F238E27FC236}">
                    <a16:creationId xmlns:a16="http://schemas.microsoft.com/office/drawing/2014/main" id="{A39B9C4D-77B9-7D01-7837-3107C58F0DA0}"/>
                  </a:ext>
                </a:extLst>
              </p:cNvPr>
              <p:cNvSpPr/>
              <p:nvPr/>
            </p:nvSpPr>
            <p:spPr>
              <a:xfrm>
                <a:off x="2647251" y="2981570"/>
                <a:ext cx="168921" cy="618773"/>
              </a:xfrm>
              <a:custGeom>
                <a:avLst/>
                <a:gdLst>
                  <a:gd name="connsiteX0" fmla="*/ 2643 w 168921"/>
                  <a:gd name="connsiteY0" fmla="*/ 4226 h 618773"/>
                  <a:gd name="connsiteX1" fmla="*/ 163129 w 168921"/>
                  <a:gd name="connsiteY1" fmla="*/ 590188 h 618773"/>
                  <a:gd name="connsiteX2" fmla="*/ 125807 w 168921"/>
                  <a:gd name="connsiteY2" fmla="*/ 504347 h 618773"/>
                  <a:gd name="connsiteX3" fmla="*/ 51162 w 168921"/>
                  <a:gd name="connsiteY3" fmla="*/ 299073 h 618773"/>
                  <a:gd name="connsiteX4" fmla="*/ 62359 w 168921"/>
                  <a:gd name="connsiteY4" fmla="*/ 325199 h 618773"/>
                  <a:gd name="connsiteX5" fmla="*/ 2643 w 168921"/>
                  <a:gd name="connsiteY5" fmla="*/ 4226 h 618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921" h="618773">
                    <a:moveTo>
                      <a:pt x="2643" y="4226"/>
                    </a:moveTo>
                    <a:cubicBezTo>
                      <a:pt x="19438" y="48391"/>
                      <a:pt x="142602" y="506835"/>
                      <a:pt x="163129" y="590188"/>
                    </a:cubicBezTo>
                    <a:cubicBezTo>
                      <a:pt x="183656" y="673541"/>
                      <a:pt x="144468" y="552866"/>
                      <a:pt x="125807" y="504347"/>
                    </a:cubicBezTo>
                    <a:cubicBezTo>
                      <a:pt x="107146" y="455828"/>
                      <a:pt x="61737" y="328931"/>
                      <a:pt x="51162" y="299073"/>
                    </a:cubicBezTo>
                    <a:cubicBezTo>
                      <a:pt x="40587" y="269215"/>
                      <a:pt x="70446" y="374962"/>
                      <a:pt x="62359" y="325199"/>
                    </a:cubicBezTo>
                    <a:cubicBezTo>
                      <a:pt x="54273" y="275436"/>
                      <a:pt x="-14152" y="-39939"/>
                      <a:pt x="2643" y="42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 1096">
                <a:extLst>
                  <a:ext uri="{FF2B5EF4-FFF2-40B4-BE49-F238E27FC236}">
                    <a16:creationId xmlns:a16="http://schemas.microsoft.com/office/drawing/2014/main" id="{009B235A-CEAD-950E-AD0A-490AAD965AF3}"/>
                  </a:ext>
                </a:extLst>
              </p:cNvPr>
              <p:cNvSpPr/>
              <p:nvPr/>
            </p:nvSpPr>
            <p:spPr>
              <a:xfrm>
                <a:off x="3041686" y="3504578"/>
                <a:ext cx="512043" cy="625762"/>
              </a:xfrm>
              <a:custGeom>
                <a:avLst/>
                <a:gdLst>
                  <a:gd name="connsiteX0" fmla="*/ 94 w 512043"/>
                  <a:gd name="connsiteY0" fmla="*/ 0 h 625762"/>
                  <a:gd name="connsiteX1" fmla="*/ 197903 w 512043"/>
                  <a:gd name="connsiteY1" fmla="*/ 182880 h 625762"/>
                  <a:gd name="connsiteX2" fmla="*/ 332263 w 512043"/>
                  <a:gd name="connsiteY2" fmla="*/ 432940 h 625762"/>
                  <a:gd name="connsiteX3" fmla="*/ 298673 w 512043"/>
                  <a:gd name="connsiteY3" fmla="*/ 358295 h 625762"/>
                  <a:gd name="connsiteX4" fmla="*/ 511411 w 512043"/>
                  <a:gd name="connsiteY4" fmla="*/ 623285 h 625762"/>
                  <a:gd name="connsiteX5" fmla="*/ 358389 w 512043"/>
                  <a:gd name="connsiteY5" fmla="*/ 466531 h 625762"/>
                  <a:gd name="connsiteX6" fmla="*/ 194170 w 512043"/>
                  <a:gd name="connsiteY6" fmla="*/ 74645 h 625762"/>
                  <a:gd name="connsiteX7" fmla="*/ 224028 w 512043"/>
                  <a:gd name="connsiteY7" fmla="*/ 182880 h 625762"/>
                  <a:gd name="connsiteX8" fmla="*/ 94 w 512043"/>
                  <a:gd name="connsiteY8" fmla="*/ 0 h 62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2043" h="625762">
                    <a:moveTo>
                      <a:pt x="94" y="0"/>
                    </a:moveTo>
                    <a:cubicBezTo>
                      <a:pt x="-4260" y="0"/>
                      <a:pt x="142542" y="110723"/>
                      <a:pt x="197903" y="182880"/>
                    </a:cubicBezTo>
                    <a:cubicBezTo>
                      <a:pt x="253265" y="255037"/>
                      <a:pt x="315468" y="403704"/>
                      <a:pt x="332263" y="432940"/>
                    </a:cubicBezTo>
                    <a:cubicBezTo>
                      <a:pt x="349058" y="462176"/>
                      <a:pt x="268815" y="326571"/>
                      <a:pt x="298673" y="358295"/>
                    </a:cubicBezTo>
                    <a:cubicBezTo>
                      <a:pt x="328531" y="390019"/>
                      <a:pt x="501458" y="605246"/>
                      <a:pt x="511411" y="623285"/>
                    </a:cubicBezTo>
                    <a:cubicBezTo>
                      <a:pt x="521364" y="641324"/>
                      <a:pt x="411263" y="557971"/>
                      <a:pt x="358389" y="466531"/>
                    </a:cubicBezTo>
                    <a:cubicBezTo>
                      <a:pt x="305516" y="375091"/>
                      <a:pt x="216563" y="121920"/>
                      <a:pt x="194170" y="74645"/>
                    </a:cubicBezTo>
                    <a:cubicBezTo>
                      <a:pt x="171777" y="27370"/>
                      <a:pt x="253886" y="193455"/>
                      <a:pt x="224028" y="182880"/>
                    </a:cubicBezTo>
                    <a:cubicBezTo>
                      <a:pt x="194170" y="172305"/>
                      <a:pt x="4448" y="0"/>
                      <a:pt x="94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 1097">
                <a:extLst>
                  <a:ext uri="{FF2B5EF4-FFF2-40B4-BE49-F238E27FC236}">
                    <a16:creationId xmlns:a16="http://schemas.microsoft.com/office/drawing/2014/main" id="{7D7F2E5F-CD94-E546-EADF-687D589853D9}"/>
                  </a:ext>
                </a:extLst>
              </p:cNvPr>
              <p:cNvSpPr/>
              <p:nvPr/>
            </p:nvSpPr>
            <p:spPr>
              <a:xfrm>
                <a:off x="3361221" y="3687345"/>
                <a:ext cx="616271" cy="572605"/>
              </a:xfrm>
              <a:custGeom>
                <a:avLst/>
                <a:gdLst>
                  <a:gd name="connsiteX0" fmla="*/ 102302 w 616271"/>
                  <a:gd name="connsiteY0" fmla="*/ 11310 h 572605"/>
                  <a:gd name="connsiteX1" fmla="*/ 542707 w 616271"/>
                  <a:gd name="connsiteY1" fmla="*/ 522627 h 572605"/>
                  <a:gd name="connsiteX2" fmla="*/ 602423 w 616271"/>
                  <a:gd name="connsiteY2" fmla="*/ 556217 h 572605"/>
                  <a:gd name="connsiteX3" fmla="*/ 397150 w 616271"/>
                  <a:gd name="connsiteY3" fmla="*/ 548753 h 572605"/>
                  <a:gd name="connsiteX4" fmla="*/ 132160 w 616271"/>
                  <a:gd name="connsiteY4" fmla="*/ 485305 h 572605"/>
                  <a:gd name="connsiteX5" fmla="*/ 8996 w 616271"/>
                  <a:gd name="connsiteY5" fmla="*/ 414392 h 572605"/>
                  <a:gd name="connsiteX6" fmla="*/ 367292 w 616271"/>
                  <a:gd name="connsiteY6" fmla="*/ 530092 h 572605"/>
                  <a:gd name="connsiteX7" fmla="*/ 572565 w 616271"/>
                  <a:gd name="connsiteY7" fmla="*/ 559950 h 572605"/>
                  <a:gd name="connsiteX8" fmla="*/ 445669 w 616271"/>
                  <a:gd name="connsiteY8" fmla="*/ 421857 h 572605"/>
                  <a:gd name="connsiteX9" fmla="*/ 296379 w 616271"/>
                  <a:gd name="connsiteY9" fmla="*/ 186725 h 572605"/>
                  <a:gd name="connsiteX10" fmla="*/ 102302 w 616271"/>
                  <a:gd name="connsiteY10" fmla="*/ 11310 h 572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6271" h="572605">
                    <a:moveTo>
                      <a:pt x="102302" y="11310"/>
                    </a:moveTo>
                    <a:cubicBezTo>
                      <a:pt x="143357" y="67294"/>
                      <a:pt x="459354" y="431809"/>
                      <a:pt x="542707" y="522627"/>
                    </a:cubicBezTo>
                    <a:cubicBezTo>
                      <a:pt x="626060" y="613445"/>
                      <a:pt x="626682" y="551863"/>
                      <a:pt x="602423" y="556217"/>
                    </a:cubicBezTo>
                    <a:cubicBezTo>
                      <a:pt x="578164" y="560571"/>
                      <a:pt x="475527" y="560572"/>
                      <a:pt x="397150" y="548753"/>
                    </a:cubicBezTo>
                    <a:cubicBezTo>
                      <a:pt x="318773" y="536934"/>
                      <a:pt x="196852" y="507698"/>
                      <a:pt x="132160" y="485305"/>
                    </a:cubicBezTo>
                    <a:cubicBezTo>
                      <a:pt x="67468" y="462912"/>
                      <a:pt x="-30193" y="406928"/>
                      <a:pt x="8996" y="414392"/>
                    </a:cubicBezTo>
                    <a:cubicBezTo>
                      <a:pt x="48185" y="421856"/>
                      <a:pt x="273364" y="505832"/>
                      <a:pt x="367292" y="530092"/>
                    </a:cubicBezTo>
                    <a:cubicBezTo>
                      <a:pt x="461220" y="554352"/>
                      <a:pt x="559502" y="577989"/>
                      <a:pt x="572565" y="559950"/>
                    </a:cubicBezTo>
                    <a:cubicBezTo>
                      <a:pt x="585628" y="541911"/>
                      <a:pt x="491700" y="484061"/>
                      <a:pt x="445669" y="421857"/>
                    </a:cubicBezTo>
                    <a:cubicBezTo>
                      <a:pt x="399638" y="359653"/>
                      <a:pt x="354851" y="251417"/>
                      <a:pt x="296379" y="186725"/>
                    </a:cubicBezTo>
                    <a:cubicBezTo>
                      <a:pt x="237907" y="122033"/>
                      <a:pt x="61247" y="-44674"/>
                      <a:pt x="102302" y="1131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 1098">
                <a:extLst>
                  <a:ext uri="{FF2B5EF4-FFF2-40B4-BE49-F238E27FC236}">
                    <a16:creationId xmlns:a16="http://schemas.microsoft.com/office/drawing/2014/main" id="{995316C1-9B45-13FE-FEEF-81ADA8C759F5}"/>
                  </a:ext>
                </a:extLst>
              </p:cNvPr>
              <p:cNvSpPr/>
              <p:nvPr/>
            </p:nvSpPr>
            <p:spPr>
              <a:xfrm>
                <a:off x="2894507" y="1222931"/>
                <a:ext cx="669223" cy="543062"/>
              </a:xfrm>
              <a:custGeom>
                <a:avLst/>
                <a:gdLst>
                  <a:gd name="connsiteX0" fmla="*/ 659015 w 669223"/>
                  <a:gd name="connsiteY0" fmla="*/ 11137 h 543062"/>
                  <a:gd name="connsiteX1" fmla="*/ 149776 w 669223"/>
                  <a:gd name="connsiteY1" fmla="*/ 401430 h 543062"/>
                  <a:gd name="connsiteX2" fmla="*/ 15961 w 669223"/>
                  <a:gd name="connsiteY2" fmla="*/ 531528 h 543062"/>
                  <a:gd name="connsiteX3" fmla="*/ 454576 w 669223"/>
                  <a:gd name="connsiteY3" fmla="*/ 141235 h 543062"/>
                  <a:gd name="connsiteX4" fmla="*/ 659015 w 669223"/>
                  <a:gd name="connsiteY4" fmla="*/ 11137 h 54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9223" h="543062">
                    <a:moveTo>
                      <a:pt x="659015" y="11137"/>
                    </a:moveTo>
                    <a:cubicBezTo>
                      <a:pt x="608215" y="54503"/>
                      <a:pt x="256952" y="314698"/>
                      <a:pt x="149776" y="401430"/>
                    </a:cubicBezTo>
                    <a:cubicBezTo>
                      <a:pt x="42600" y="488162"/>
                      <a:pt x="-34839" y="574894"/>
                      <a:pt x="15961" y="531528"/>
                    </a:cubicBezTo>
                    <a:cubicBezTo>
                      <a:pt x="66761" y="488162"/>
                      <a:pt x="349259" y="223011"/>
                      <a:pt x="454576" y="141235"/>
                    </a:cubicBezTo>
                    <a:cubicBezTo>
                      <a:pt x="559893" y="59459"/>
                      <a:pt x="709815" y="-32229"/>
                      <a:pt x="659015" y="111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 1099">
                <a:extLst>
                  <a:ext uri="{FF2B5EF4-FFF2-40B4-BE49-F238E27FC236}">
                    <a16:creationId xmlns:a16="http://schemas.microsoft.com/office/drawing/2014/main" id="{48FA994F-3BFD-482A-FF77-14B27D65D77F}"/>
                  </a:ext>
                </a:extLst>
              </p:cNvPr>
              <p:cNvSpPr/>
              <p:nvPr/>
            </p:nvSpPr>
            <p:spPr>
              <a:xfrm>
                <a:off x="2616803" y="1993077"/>
                <a:ext cx="119662" cy="827529"/>
              </a:xfrm>
              <a:custGeom>
                <a:avLst/>
                <a:gdLst>
                  <a:gd name="connsiteX0" fmla="*/ 96660 w 119662"/>
                  <a:gd name="connsiteY0" fmla="*/ 2991 h 827529"/>
                  <a:gd name="connsiteX1" fmla="*/ 22319 w 119662"/>
                  <a:gd name="connsiteY1" fmla="*/ 218582 h 827529"/>
                  <a:gd name="connsiteX2" fmla="*/ 70641 w 119662"/>
                  <a:gd name="connsiteY2" fmla="*/ 597723 h 827529"/>
                  <a:gd name="connsiteX3" fmla="*/ 52056 w 119662"/>
                  <a:gd name="connsiteY3" fmla="*/ 493645 h 827529"/>
                  <a:gd name="connsiteX4" fmla="*/ 118963 w 119662"/>
                  <a:gd name="connsiteY4" fmla="*/ 824464 h 827529"/>
                  <a:gd name="connsiteX5" fmla="*/ 81792 w 119662"/>
                  <a:gd name="connsiteY5" fmla="*/ 642328 h 827529"/>
                  <a:gd name="connsiteX6" fmla="*/ 17 w 119662"/>
                  <a:gd name="connsiteY6" fmla="*/ 370982 h 827529"/>
                  <a:gd name="connsiteX7" fmla="*/ 96660 w 119662"/>
                  <a:gd name="connsiteY7" fmla="*/ 2991 h 827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662" h="827529">
                    <a:moveTo>
                      <a:pt x="96660" y="2991"/>
                    </a:moveTo>
                    <a:cubicBezTo>
                      <a:pt x="100377" y="-22409"/>
                      <a:pt x="26655" y="119460"/>
                      <a:pt x="22319" y="218582"/>
                    </a:cubicBezTo>
                    <a:cubicBezTo>
                      <a:pt x="17983" y="317704"/>
                      <a:pt x="65685" y="551879"/>
                      <a:pt x="70641" y="597723"/>
                    </a:cubicBezTo>
                    <a:cubicBezTo>
                      <a:pt x="75597" y="643567"/>
                      <a:pt x="44002" y="455855"/>
                      <a:pt x="52056" y="493645"/>
                    </a:cubicBezTo>
                    <a:cubicBezTo>
                      <a:pt x="60110" y="531435"/>
                      <a:pt x="114007" y="799684"/>
                      <a:pt x="118963" y="824464"/>
                    </a:cubicBezTo>
                    <a:cubicBezTo>
                      <a:pt x="123919" y="849244"/>
                      <a:pt x="101616" y="717908"/>
                      <a:pt x="81792" y="642328"/>
                    </a:cubicBezTo>
                    <a:cubicBezTo>
                      <a:pt x="61968" y="566748"/>
                      <a:pt x="-1222" y="473201"/>
                      <a:pt x="17" y="370982"/>
                    </a:cubicBezTo>
                    <a:cubicBezTo>
                      <a:pt x="1256" y="268763"/>
                      <a:pt x="92943" y="28391"/>
                      <a:pt x="96660" y="29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 1100">
                <a:extLst>
                  <a:ext uri="{FF2B5EF4-FFF2-40B4-BE49-F238E27FC236}">
                    <a16:creationId xmlns:a16="http://schemas.microsoft.com/office/drawing/2014/main" id="{CE784CD6-FB37-265F-0DD8-EBAF6E249704}"/>
                  </a:ext>
                </a:extLst>
              </p:cNvPr>
              <p:cNvSpPr/>
              <p:nvPr/>
            </p:nvSpPr>
            <p:spPr>
              <a:xfrm>
                <a:off x="3947373" y="2204208"/>
                <a:ext cx="563089" cy="1251749"/>
              </a:xfrm>
              <a:custGeom>
                <a:avLst/>
                <a:gdLst>
                  <a:gd name="connsiteX0" fmla="*/ 159 w 563089"/>
                  <a:gd name="connsiteY0" fmla="*/ 16 h 1251749"/>
                  <a:gd name="connsiteX1" fmla="*/ 59632 w 563089"/>
                  <a:gd name="connsiteY1" fmla="*/ 412612 h 1251749"/>
                  <a:gd name="connsiteX2" fmla="*/ 212032 w 563089"/>
                  <a:gd name="connsiteY2" fmla="*/ 784319 h 1251749"/>
                  <a:gd name="connsiteX3" fmla="*/ 93086 w 563089"/>
                  <a:gd name="connsiteY3" fmla="*/ 613333 h 1251749"/>
                  <a:gd name="connsiteX4" fmla="*/ 286373 w 563089"/>
                  <a:gd name="connsiteY4" fmla="*/ 921851 h 1251749"/>
                  <a:gd name="connsiteX5" fmla="*/ 561437 w 563089"/>
                  <a:gd name="connsiteY5" fmla="*/ 1245236 h 1251749"/>
                  <a:gd name="connsiteX6" fmla="*/ 386734 w 563089"/>
                  <a:gd name="connsiteY6" fmla="*/ 1096553 h 1251749"/>
                  <a:gd name="connsiteX7" fmla="*/ 96803 w 563089"/>
                  <a:gd name="connsiteY7" fmla="*/ 609616 h 1251749"/>
                  <a:gd name="connsiteX8" fmla="*/ 85651 w 563089"/>
                  <a:gd name="connsiteY8" fmla="*/ 345704 h 1251749"/>
                  <a:gd name="connsiteX9" fmla="*/ 74500 w 563089"/>
                  <a:gd name="connsiteY9" fmla="*/ 427480 h 1251749"/>
                  <a:gd name="connsiteX10" fmla="*/ 159 w 563089"/>
                  <a:gd name="connsiteY10" fmla="*/ 16 h 1251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3089" h="1251749">
                    <a:moveTo>
                      <a:pt x="159" y="16"/>
                    </a:moveTo>
                    <a:cubicBezTo>
                      <a:pt x="-2319" y="-2462"/>
                      <a:pt x="24320" y="281895"/>
                      <a:pt x="59632" y="412612"/>
                    </a:cubicBezTo>
                    <a:cubicBezTo>
                      <a:pt x="94944" y="543329"/>
                      <a:pt x="206456" y="750866"/>
                      <a:pt x="212032" y="784319"/>
                    </a:cubicBezTo>
                    <a:cubicBezTo>
                      <a:pt x="217608" y="817772"/>
                      <a:pt x="80696" y="590411"/>
                      <a:pt x="93086" y="613333"/>
                    </a:cubicBezTo>
                    <a:cubicBezTo>
                      <a:pt x="105476" y="636255"/>
                      <a:pt x="208315" y="816534"/>
                      <a:pt x="286373" y="921851"/>
                    </a:cubicBezTo>
                    <a:cubicBezTo>
                      <a:pt x="364431" y="1027168"/>
                      <a:pt x="544710" y="1216119"/>
                      <a:pt x="561437" y="1245236"/>
                    </a:cubicBezTo>
                    <a:cubicBezTo>
                      <a:pt x="578164" y="1274353"/>
                      <a:pt x="464173" y="1202490"/>
                      <a:pt x="386734" y="1096553"/>
                    </a:cubicBezTo>
                    <a:cubicBezTo>
                      <a:pt x="309295" y="990616"/>
                      <a:pt x="146983" y="734757"/>
                      <a:pt x="96803" y="609616"/>
                    </a:cubicBezTo>
                    <a:cubicBezTo>
                      <a:pt x="46623" y="484475"/>
                      <a:pt x="89368" y="376060"/>
                      <a:pt x="85651" y="345704"/>
                    </a:cubicBezTo>
                    <a:cubicBezTo>
                      <a:pt x="81934" y="315348"/>
                      <a:pt x="88749" y="482617"/>
                      <a:pt x="74500" y="427480"/>
                    </a:cubicBezTo>
                    <a:cubicBezTo>
                      <a:pt x="60251" y="372343"/>
                      <a:pt x="2637" y="2494"/>
                      <a:pt x="159" y="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 1101">
                <a:extLst>
                  <a:ext uri="{FF2B5EF4-FFF2-40B4-BE49-F238E27FC236}">
                    <a16:creationId xmlns:a16="http://schemas.microsoft.com/office/drawing/2014/main" id="{5636EED2-4E38-2101-132A-169C0FADB752}"/>
                  </a:ext>
                </a:extLst>
              </p:cNvPr>
              <p:cNvSpPr/>
              <p:nvPr/>
            </p:nvSpPr>
            <p:spPr>
              <a:xfrm>
                <a:off x="3398793" y="2669634"/>
                <a:ext cx="148240" cy="392688"/>
              </a:xfrm>
              <a:custGeom>
                <a:avLst/>
                <a:gdLst>
                  <a:gd name="connsiteX0" fmla="*/ 147295 w 148240"/>
                  <a:gd name="connsiteY0" fmla="*/ 2942 h 392688"/>
                  <a:gd name="connsiteX1" fmla="*/ 54368 w 148240"/>
                  <a:gd name="connsiteY1" fmla="*/ 144190 h 392688"/>
                  <a:gd name="connsiteX2" fmla="*/ 6046 w 148240"/>
                  <a:gd name="connsiteY2" fmla="*/ 385800 h 392688"/>
                  <a:gd name="connsiteX3" fmla="*/ 9763 w 148240"/>
                  <a:gd name="connsiteY3" fmla="*/ 311459 h 392688"/>
                  <a:gd name="connsiteX4" fmla="*/ 87822 w 148240"/>
                  <a:gd name="connsiteY4" fmla="*/ 151625 h 392688"/>
                  <a:gd name="connsiteX5" fmla="*/ 102690 w 148240"/>
                  <a:gd name="connsiteY5" fmla="*/ 54981 h 392688"/>
                  <a:gd name="connsiteX6" fmla="*/ 147295 w 148240"/>
                  <a:gd name="connsiteY6" fmla="*/ 2942 h 392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8240" h="392688">
                    <a:moveTo>
                      <a:pt x="147295" y="2942"/>
                    </a:moveTo>
                    <a:cubicBezTo>
                      <a:pt x="139241" y="17810"/>
                      <a:pt x="77909" y="80380"/>
                      <a:pt x="54368" y="144190"/>
                    </a:cubicBezTo>
                    <a:cubicBezTo>
                      <a:pt x="30827" y="208000"/>
                      <a:pt x="13480" y="357922"/>
                      <a:pt x="6046" y="385800"/>
                    </a:cubicBezTo>
                    <a:cubicBezTo>
                      <a:pt x="-1388" y="413678"/>
                      <a:pt x="-3866" y="350488"/>
                      <a:pt x="9763" y="311459"/>
                    </a:cubicBezTo>
                    <a:cubicBezTo>
                      <a:pt x="23392" y="272430"/>
                      <a:pt x="72334" y="194371"/>
                      <a:pt x="87822" y="151625"/>
                    </a:cubicBezTo>
                    <a:cubicBezTo>
                      <a:pt x="103310" y="108879"/>
                      <a:pt x="95876" y="76664"/>
                      <a:pt x="102690" y="54981"/>
                    </a:cubicBezTo>
                    <a:cubicBezTo>
                      <a:pt x="109504" y="33298"/>
                      <a:pt x="155349" y="-11926"/>
                      <a:pt x="147295" y="294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 1102">
                <a:extLst>
                  <a:ext uri="{FF2B5EF4-FFF2-40B4-BE49-F238E27FC236}">
                    <a16:creationId xmlns:a16="http://schemas.microsoft.com/office/drawing/2014/main" id="{E921D1E8-0ACB-632E-CB3C-187BBB95BF77}"/>
                  </a:ext>
                </a:extLst>
              </p:cNvPr>
              <p:cNvSpPr/>
              <p:nvPr/>
            </p:nvSpPr>
            <p:spPr>
              <a:xfrm>
                <a:off x="3190784" y="2797216"/>
                <a:ext cx="207183" cy="563168"/>
              </a:xfrm>
              <a:custGeom>
                <a:avLst/>
                <a:gdLst>
                  <a:gd name="connsiteX0" fmla="*/ 206621 w 207183"/>
                  <a:gd name="connsiteY0" fmla="*/ 1740 h 563168"/>
                  <a:gd name="connsiteX1" fmla="*/ 72806 w 207183"/>
                  <a:gd name="connsiteY1" fmla="*/ 187594 h 563168"/>
                  <a:gd name="connsiteX2" fmla="*/ 54221 w 207183"/>
                  <a:gd name="connsiteY2" fmla="*/ 373447 h 563168"/>
                  <a:gd name="connsiteX3" fmla="*/ 20767 w 207183"/>
                  <a:gd name="connsiteY3" fmla="*/ 351145 h 563168"/>
                  <a:gd name="connsiteX4" fmla="*/ 2182 w 207183"/>
                  <a:gd name="connsiteY4" fmla="*/ 563018 h 563168"/>
                  <a:gd name="connsiteX5" fmla="*/ 13333 w 207183"/>
                  <a:gd name="connsiteY5" fmla="*/ 313974 h 563168"/>
                  <a:gd name="connsiteX6" fmla="*/ 117411 w 207183"/>
                  <a:gd name="connsiteY6" fmla="*/ 105818 h 563168"/>
                  <a:gd name="connsiteX7" fmla="*/ 206621 w 207183"/>
                  <a:gd name="connsiteY7" fmla="*/ 1740 h 563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183" h="563168">
                    <a:moveTo>
                      <a:pt x="206621" y="1740"/>
                    </a:moveTo>
                    <a:cubicBezTo>
                      <a:pt x="199187" y="15369"/>
                      <a:pt x="98206" y="125643"/>
                      <a:pt x="72806" y="187594"/>
                    </a:cubicBezTo>
                    <a:cubicBezTo>
                      <a:pt x="47406" y="249545"/>
                      <a:pt x="62894" y="346189"/>
                      <a:pt x="54221" y="373447"/>
                    </a:cubicBezTo>
                    <a:cubicBezTo>
                      <a:pt x="45548" y="400705"/>
                      <a:pt x="29440" y="319550"/>
                      <a:pt x="20767" y="351145"/>
                    </a:cubicBezTo>
                    <a:cubicBezTo>
                      <a:pt x="12094" y="382740"/>
                      <a:pt x="3421" y="569213"/>
                      <a:pt x="2182" y="563018"/>
                    </a:cubicBezTo>
                    <a:cubicBezTo>
                      <a:pt x="943" y="556823"/>
                      <a:pt x="-5872" y="390174"/>
                      <a:pt x="13333" y="313974"/>
                    </a:cubicBezTo>
                    <a:cubicBezTo>
                      <a:pt x="32538" y="237774"/>
                      <a:pt x="88913" y="154140"/>
                      <a:pt x="117411" y="105818"/>
                    </a:cubicBezTo>
                    <a:cubicBezTo>
                      <a:pt x="145909" y="57496"/>
                      <a:pt x="214055" y="-11889"/>
                      <a:pt x="206621" y="174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 1103">
                <a:extLst>
                  <a:ext uri="{FF2B5EF4-FFF2-40B4-BE49-F238E27FC236}">
                    <a16:creationId xmlns:a16="http://schemas.microsoft.com/office/drawing/2014/main" id="{3203F8B7-B1D1-C665-AB0B-1A6891F5E507}"/>
                  </a:ext>
                </a:extLst>
              </p:cNvPr>
              <p:cNvSpPr/>
              <p:nvPr/>
            </p:nvSpPr>
            <p:spPr>
              <a:xfrm>
                <a:off x="3603858" y="3044230"/>
                <a:ext cx="641466" cy="756572"/>
              </a:xfrm>
              <a:custGeom>
                <a:avLst/>
                <a:gdLst>
                  <a:gd name="connsiteX0" fmla="*/ 5420 w 641466"/>
                  <a:gd name="connsiteY0" fmla="*/ 53 h 756572"/>
                  <a:gd name="connsiteX1" fmla="*/ 72327 w 641466"/>
                  <a:gd name="connsiteY1" fmla="*/ 293702 h 756572"/>
                  <a:gd name="connsiteX2" fmla="*/ 514659 w 641466"/>
                  <a:gd name="connsiteY2" fmla="*/ 639390 h 756572"/>
                  <a:gd name="connsiteX3" fmla="*/ 388279 w 641466"/>
                  <a:gd name="connsiteY3" fmla="*/ 572482 h 756572"/>
                  <a:gd name="connsiteX4" fmla="*/ 637322 w 641466"/>
                  <a:gd name="connsiteY4" fmla="*/ 754619 h 756572"/>
                  <a:gd name="connsiteX5" fmla="*/ 518376 w 641466"/>
                  <a:gd name="connsiteY5" fmla="*/ 657975 h 756572"/>
                  <a:gd name="connsiteX6" fmla="*/ 194991 w 641466"/>
                  <a:gd name="connsiteY6" fmla="*/ 490707 h 756572"/>
                  <a:gd name="connsiteX7" fmla="*/ 235879 w 641466"/>
                  <a:gd name="connsiteY7" fmla="*/ 483272 h 756572"/>
                  <a:gd name="connsiteX8" fmla="*/ 124366 w 641466"/>
                  <a:gd name="connsiteY8" fmla="*/ 316004 h 756572"/>
                  <a:gd name="connsiteX9" fmla="*/ 5420 w 641466"/>
                  <a:gd name="connsiteY9" fmla="*/ 53 h 75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1466" h="756572">
                    <a:moveTo>
                      <a:pt x="5420" y="53"/>
                    </a:moveTo>
                    <a:cubicBezTo>
                      <a:pt x="-3253" y="-3664"/>
                      <a:pt x="-12546" y="187146"/>
                      <a:pt x="72327" y="293702"/>
                    </a:cubicBezTo>
                    <a:cubicBezTo>
                      <a:pt x="157200" y="400258"/>
                      <a:pt x="462000" y="592927"/>
                      <a:pt x="514659" y="639390"/>
                    </a:cubicBezTo>
                    <a:cubicBezTo>
                      <a:pt x="567318" y="685853"/>
                      <a:pt x="367835" y="553277"/>
                      <a:pt x="388279" y="572482"/>
                    </a:cubicBezTo>
                    <a:cubicBezTo>
                      <a:pt x="408723" y="591687"/>
                      <a:pt x="615639" y="740370"/>
                      <a:pt x="637322" y="754619"/>
                    </a:cubicBezTo>
                    <a:cubicBezTo>
                      <a:pt x="659005" y="768868"/>
                      <a:pt x="592098" y="701960"/>
                      <a:pt x="518376" y="657975"/>
                    </a:cubicBezTo>
                    <a:cubicBezTo>
                      <a:pt x="444654" y="613990"/>
                      <a:pt x="242074" y="519824"/>
                      <a:pt x="194991" y="490707"/>
                    </a:cubicBezTo>
                    <a:cubicBezTo>
                      <a:pt x="147908" y="461590"/>
                      <a:pt x="247650" y="512389"/>
                      <a:pt x="235879" y="483272"/>
                    </a:cubicBezTo>
                    <a:cubicBezTo>
                      <a:pt x="224108" y="454155"/>
                      <a:pt x="160298" y="392204"/>
                      <a:pt x="124366" y="316004"/>
                    </a:cubicBezTo>
                    <a:cubicBezTo>
                      <a:pt x="88434" y="239804"/>
                      <a:pt x="14093" y="3770"/>
                      <a:pt x="5420" y="5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 1104">
                <a:extLst>
                  <a:ext uri="{FF2B5EF4-FFF2-40B4-BE49-F238E27FC236}">
                    <a16:creationId xmlns:a16="http://schemas.microsoft.com/office/drawing/2014/main" id="{A2DD8293-D248-1B08-2770-40D88D317293}"/>
                  </a:ext>
                </a:extLst>
              </p:cNvPr>
              <p:cNvSpPr/>
              <p:nvPr/>
            </p:nvSpPr>
            <p:spPr>
              <a:xfrm>
                <a:off x="4374995" y="1217705"/>
                <a:ext cx="638985" cy="499156"/>
              </a:xfrm>
              <a:custGeom>
                <a:avLst/>
                <a:gdLst>
                  <a:gd name="connsiteX0" fmla="*/ 0 w 638985"/>
                  <a:gd name="connsiteY0" fmla="*/ 310012 h 499156"/>
                  <a:gd name="connsiteX1" fmla="*/ 59473 w 638985"/>
                  <a:gd name="connsiteY1" fmla="*/ 1495 h 499156"/>
                  <a:gd name="connsiteX2" fmla="*/ 301083 w 638985"/>
                  <a:gd name="connsiteY2" fmla="*/ 191066 h 499156"/>
                  <a:gd name="connsiteX3" fmla="*/ 301083 w 638985"/>
                  <a:gd name="connsiteY3" fmla="*/ 157612 h 499156"/>
                  <a:gd name="connsiteX4" fmla="*/ 579864 w 638985"/>
                  <a:gd name="connsiteY4" fmla="*/ 414090 h 499156"/>
                  <a:gd name="connsiteX5" fmla="*/ 628185 w 638985"/>
                  <a:gd name="connsiteY5" fmla="*/ 492149 h 499156"/>
                  <a:gd name="connsiteX6" fmla="*/ 431181 w 638985"/>
                  <a:gd name="connsiteY6" fmla="*/ 261690 h 499156"/>
                  <a:gd name="connsiteX7" fmla="*/ 156117 w 638985"/>
                  <a:gd name="connsiteY7" fmla="*/ 31232 h 499156"/>
                  <a:gd name="connsiteX8" fmla="*/ 59473 w 638985"/>
                  <a:gd name="connsiteY8" fmla="*/ 34949 h 499156"/>
                  <a:gd name="connsiteX9" fmla="*/ 0 w 638985"/>
                  <a:gd name="connsiteY9" fmla="*/ 310012 h 499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38985" h="499156">
                    <a:moveTo>
                      <a:pt x="0" y="310012"/>
                    </a:moveTo>
                    <a:cubicBezTo>
                      <a:pt x="0" y="304436"/>
                      <a:pt x="9292" y="21319"/>
                      <a:pt x="59473" y="1495"/>
                    </a:cubicBezTo>
                    <a:cubicBezTo>
                      <a:pt x="109654" y="-18329"/>
                      <a:pt x="260815" y="165046"/>
                      <a:pt x="301083" y="191066"/>
                    </a:cubicBezTo>
                    <a:cubicBezTo>
                      <a:pt x="341351" y="217085"/>
                      <a:pt x="254620" y="120441"/>
                      <a:pt x="301083" y="157612"/>
                    </a:cubicBezTo>
                    <a:cubicBezTo>
                      <a:pt x="347546" y="194783"/>
                      <a:pt x="525347" y="358334"/>
                      <a:pt x="579864" y="414090"/>
                    </a:cubicBezTo>
                    <a:cubicBezTo>
                      <a:pt x="634381" y="469846"/>
                      <a:pt x="652965" y="517549"/>
                      <a:pt x="628185" y="492149"/>
                    </a:cubicBezTo>
                    <a:cubicBezTo>
                      <a:pt x="603405" y="466749"/>
                      <a:pt x="509859" y="338509"/>
                      <a:pt x="431181" y="261690"/>
                    </a:cubicBezTo>
                    <a:cubicBezTo>
                      <a:pt x="352503" y="184871"/>
                      <a:pt x="218068" y="69022"/>
                      <a:pt x="156117" y="31232"/>
                    </a:cubicBezTo>
                    <a:cubicBezTo>
                      <a:pt x="94166" y="-6558"/>
                      <a:pt x="86112" y="-9036"/>
                      <a:pt x="59473" y="34949"/>
                    </a:cubicBezTo>
                    <a:cubicBezTo>
                      <a:pt x="32834" y="78934"/>
                      <a:pt x="0" y="315588"/>
                      <a:pt x="0" y="3100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 1105">
                <a:extLst>
                  <a:ext uri="{FF2B5EF4-FFF2-40B4-BE49-F238E27FC236}">
                    <a16:creationId xmlns:a16="http://schemas.microsoft.com/office/drawing/2014/main" id="{BBCB27ED-15F4-883B-D684-2C3B30260224}"/>
                  </a:ext>
                </a:extLst>
              </p:cNvPr>
              <p:cNvSpPr/>
              <p:nvPr/>
            </p:nvSpPr>
            <p:spPr>
              <a:xfrm>
                <a:off x="4552820" y="1469825"/>
                <a:ext cx="94680" cy="930971"/>
              </a:xfrm>
              <a:custGeom>
                <a:avLst/>
                <a:gdLst>
                  <a:gd name="connsiteX0" fmla="*/ 15463 w 94680"/>
                  <a:gd name="connsiteY0" fmla="*/ 2136 h 930971"/>
                  <a:gd name="connsiteX1" fmla="*/ 37765 w 94680"/>
                  <a:gd name="connsiteY1" fmla="*/ 336673 h 930971"/>
                  <a:gd name="connsiteX2" fmla="*/ 93521 w 94680"/>
                  <a:gd name="connsiteY2" fmla="*/ 663775 h 930971"/>
                  <a:gd name="connsiteX3" fmla="*/ 74936 w 94680"/>
                  <a:gd name="connsiteY3" fmla="*/ 589434 h 930971"/>
                  <a:gd name="connsiteX4" fmla="*/ 67502 w 94680"/>
                  <a:gd name="connsiteY4" fmla="*/ 927687 h 930971"/>
                  <a:gd name="connsiteX5" fmla="*/ 67502 w 94680"/>
                  <a:gd name="connsiteY5" fmla="*/ 741834 h 930971"/>
                  <a:gd name="connsiteX6" fmla="*/ 595 w 94680"/>
                  <a:gd name="connsiteY6" fmla="*/ 425882 h 930971"/>
                  <a:gd name="connsiteX7" fmla="*/ 34048 w 94680"/>
                  <a:gd name="connsiteY7" fmla="*/ 503941 h 930971"/>
                  <a:gd name="connsiteX8" fmla="*/ 15463 w 94680"/>
                  <a:gd name="connsiteY8" fmla="*/ 2136 h 93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4680" h="930971">
                    <a:moveTo>
                      <a:pt x="15463" y="2136"/>
                    </a:moveTo>
                    <a:cubicBezTo>
                      <a:pt x="16082" y="-25742"/>
                      <a:pt x="24755" y="226400"/>
                      <a:pt x="37765" y="336673"/>
                    </a:cubicBezTo>
                    <a:cubicBezTo>
                      <a:pt x="50775" y="446946"/>
                      <a:pt x="87326" y="621648"/>
                      <a:pt x="93521" y="663775"/>
                    </a:cubicBezTo>
                    <a:cubicBezTo>
                      <a:pt x="99716" y="705902"/>
                      <a:pt x="79273" y="545449"/>
                      <a:pt x="74936" y="589434"/>
                    </a:cubicBezTo>
                    <a:cubicBezTo>
                      <a:pt x="70600" y="633419"/>
                      <a:pt x="68741" y="902287"/>
                      <a:pt x="67502" y="927687"/>
                    </a:cubicBezTo>
                    <a:cubicBezTo>
                      <a:pt x="66263" y="953087"/>
                      <a:pt x="78653" y="825468"/>
                      <a:pt x="67502" y="741834"/>
                    </a:cubicBezTo>
                    <a:cubicBezTo>
                      <a:pt x="56351" y="658200"/>
                      <a:pt x="6171" y="465531"/>
                      <a:pt x="595" y="425882"/>
                    </a:cubicBezTo>
                    <a:cubicBezTo>
                      <a:pt x="-4981" y="386233"/>
                      <a:pt x="30331" y="568370"/>
                      <a:pt x="34048" y="503941"/>
                    </a:cubicBezTo>
                    <a:cubicBezTo>
                      <a:pt x="37765" y="439512"/>
                      <a:pt x="14844" y="30014"/>
                      <a:pt x="15463" y="21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 1106">
                <a:extLst>
                  <a:ext uri="{FF2B5EF4-FFF2-40B4-BE49-F238E27FC236}">
                    <a16:creationId xmlns:a16="http://schemas.microsoft.com/office/drawing/2014/main" id="{B41547AF-D2C9-72E2-AD20-112A98B17624}"/>
                  </a:ext>
                </a:extLst>
              </p:cNvPr>
              <p:cNvSpPr/>
              <p:nvPr/>
            </p:nvSpPr>
            <p:spPr>
              <a:xfrm>
                <a:off x="4700830" y="1441796"/>
                <a:ext cx="76035" cy="759243"/>
              </a:xfrm>
              <a:custGeom>
                <a:avLst/>
                <a:gdLst>
                  <a:gd name="connsiteX0" fmla="*/ 1268 w 76035"/>
                  <a:gd name="connsiteY0" fmla="*/ 41316 h 759243"/>
                  <a:gd name="connsiteX1" fmla="*/ 75609 w 76035"/>
                  <a:gd name="connsiteY1" fmla="*/ 758711 h 759243"/>
                  <a:gd name="connsiteX2" fmla="*/ 31004 w 76035"/>
                  <a:gd name="connsiteY2" fmla="*/ 156545 h 759243"/>
                  <a:gd name="connsiteX3" fmla="*/ 1268 w 76035"/>
                  <a:gd name="connsiteY3" fmla="*/ 41316 h 75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35" h="759243">
                    <a:moveTo>
                      <a:pt x="1268" y="41316"/>
                    </a:moveTo>
                    <a:cubicBezTo>
                      <a:pt x="8702" y="141677"/>
                      <a:pt x="70653" y="739506"/>
                      <a:pt x="75609" y="758711"/>
                    </a:cubicBezTo>
                    <a:cubicBezTo>
                      <a:pt x="80565" y="777916"/>
                      <a:pt x="40916" y="272394"/>
                      <a:pt x="31004" y="156545"/>
                    </a:cubicBezTo>
                    <a:cubicBezTo>
                      <a:pt x="21092" y="40696"/>
                      <a:pt x="-6166" y="-59045"/>
                      <a:pt x="1268" y="413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 1107">
                <a:extLst>
                  <a:ext uri="{FF2B5EF4-FFF2-40B4-BE49-F238E27FC236}">
                    <a16:creationId xmlns:a16="http://schemas.microsoft.com/office/drawing/2014/main" id="{26BA52A0-4CCC-E542-E182-88DD169B66A8}"/>
                  </a:ext>
                </a:extLst>
              </p:cNvPr>
              <p:cNvSpPr/>
              <p:nvPr/>
            </p:nvSpPr>
            <p:spPr>
              <a:xfrm>
                <a:off x="5047070" y="1843725"/>
                <a:ext cx="234891" cy="1041388"/>
              </a:xfrm>
              <a:custGeom>
                <a:avLst/>
                <a:gdLst>
                  <a:gd name="connsiteX0" fmla="*/ 715 w 234891"/>
                  <a:gd name="connsiteY0" fmla="*/ 3660 h 1041388"/>
                  <a:gd name="connsiteX1" fmla="*/ 164267 w 234891"/>
                  <a:gd name="connsiteY1" fmla="*/ 590958 h 1041388"/>
                  <a:gd name="connsiteX2" fmla="*/ 171701 w 234891"/>
                  <a:gd name="connsiteY2" fmla="*/ 542636 h 1041388"/>
                  <a:gd name="connsiteX3" fmla="*/ 208871 w 234891"/>
                  <a:gd name="connsiteY3" fmla="*/ 877173 h 1041388"/>
                  <a:gd name="connsiteX4" fmla="*/ 234891 w 234891"/>
                  <a:gd name="connsiteY4" fmla="*/ 1040724 h 1041388"/>
                  <a:gd name="connsiteX5" fmla="*/ 208871 w 234891"/>
                  <a:gd name="connsiteY5" fmla="*/ 821416 h 1041388"/>
                  <a:gd name="connsiteX6" fmla="*/ 167984 w 234891"/>
                  <a:gd name="connsiteY6" fmla="*/ 483163 h 1041388"/>
                  <a:gd name="connsiteX7" fmla="*/ 97359 w 234891"/>
                  <a:gd name="connsiteY7" fmla="*/ 278724 h 1041388"/>
                  <a:gd name="connsiteX8" fmla="*/ 104793 w 234891"/>
                  <a:gd name="connsiteY8" fmla="*/ 338197 h 1041388"/>
                  <a:gd name="connsiteX9" fmla="*/ 715 w 234891"/>
                  <a:gd name="connsiteY9" fmla="*/ 3660 h 104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4891" h="1041388">
                    <a:moveTo>
                      <a:pt x="715" y="3660"/>
                    </a:moveTo>
                    <a:cubicBezTo>
                      <a:pt x="10627" y="45787"/>
                      <a:pt x="135769" y="501129"/>
                      <a:pt x="164267" y="590958"/>
                    </a:cubicBezTo>
                    <a:cubicBezTo>
                      <a:pt x="192765" y="680787"/>
                      <a:pt x="164267" y="494934"/>
                      <a:pt x="171701" y="542636"/>
                    </a:cubicBezTo>
                    <a:cubicBezTo>
                      <a:pt x="179135" y="590339"/>
                      <a:pt x="198339" y="794158"/>
                      <a:pt x="208871" y="877173"/>
                    </a:cubicBezTo>
                    <a:cubicBezTo>
                      <a:pt x="219403" y="960188"/>
                      <a:pt x="234891" y="1050017"/>
                      <a:pt x="234891" y="1040724"/>
                    </a:cubicBezTo>
                    <a:cubicBezTo>
                      <a:pt x="234891" y="1031431"/>
                      <a:pt x="220022" y="914343"/>
                      <a:pt x="208871" y="821416"/>
                    </a:cubicBezTo>
                    <a:cubicBezTo>
                      <a:pt x="197720" y="728489"/>
                      <a:pt x="186569" y="573612"/>
                      <a:pt x="167984" y="483163"/>
                    </a:cubicBezTo>
                    <a:cubicBezTo>
                      <a:pt x="149399" y="392714"/>
                      <a:pt x="107891" y="302885"/>
                      <a:pt x="97359" y="278724"/>
                    </a:cubicBezTo>
                    <a:cubicBezTo>
                      <a:pt x="86827" y="254563"/>
                      <a:pt x="122759" y="380324"/>
                      <a:pt x="104793" y="338197"/>
                    </a:cubicBezTo>
                    <a:cubicBezTo>
                      <a:pt x="86827" y="296070"/>
                      <a:pt x="-9197" y="-38467"/>
                      <a:pt x="715" y="36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 1108">
                <a:extLst>
                  <a:ext uri="{FF2B5EF4-FFF2-40B4-BE49-F238E27FC236}">
                    <a16:creationId xmlns:a16="http://schemas.microsoft.com/office/drawing/2014/main" id="{1965672C-7220-A238-15D1-09497E4FEB37}"/>
                  </a:ext>
                </a:extLst>
              </p:cNvPr>
              <p:cNvSpPr/>
              <p:nvPr/>
            </p:nvSpPr>
            <p:spPr>
              <a:xfrm>
                <a:off x="4044146" y="559113"/>
                <a:ext cx="55385" cy="623505"/>
              </a:xfrm>
              <a:custGeom>
                <a:avLst/>
                <a:gdLst>
                  <a:gd name="connsiteX0" fmla="*/ 52069 w 55385"/>
                  <a:gd name="connsiteY0" fmla="*/ 9599 h 623505"/>
                  <a:gd name="connsiteX1" fmla="*/ 30 w 55385"/>
                  <a:gd name="connsiteY1" fmla="*/ 619199 h 623505"/>
                  <a:gd name="connsiteX2" fmla="*/ 44634 w 55385"/>
                  <a:gd name="connsiteY2" fmla="*/ 269794 h 623505"/>
                  <a:gd name="connsiteX3" fmla="*/ 52069 w 55385"/>
                  <a:gd name="connsiteY3" fmla="*/ 9599 h 623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85" h="623505">
                    <a:moveTo>
                      <a:pt x="52069" y="9599"/>
                    </a:moveTo>
                    <a:cubicBezTo>
                      <a:pt x="44635" y="67833"/>
                      <a:pt x="1269" y="575833"/>
                      <a:pt x="30" y="619199"/>
                    </a:cubicBezTo>
                    <a:cubicBezTo>
                      <a:pt x="-1209" y="662565"/>
                      <a:pt x="35961" y="366438"/>
                      <a:pt x="44634" y="269794"/>
                    </a:cubicBezTo>
                    <a:cubicBezTo>
                      <a:pt x="53307" y="173150"/>
                      <a:pt x="59503" y="-48635"/>
                      <a:pt x="52069" y="95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 1109">
                <a:extLst>
                  <a:ext uri="{FF2B5EF4-FFF2-40B4-BE49-F238E27FC236}">
                    <a16:creationId xmlns:a16="http://schemas.microsoft.com/office/drawing/2014/main" id="{7BB8A060-09FF-6AB4-6BE7-10FB7061D3A6}"/>
                  </a:ext>
                </a:extLst>
              </p:cNvPr>
              <p:cNvSpPr/>
              <p:nvPr/>
            </p:nvSpPr>
            <p:spPr>
              <a:xfrm>
                <a:off x="4020202" y="1577864"/>
                <a:ext cx="27754" cy="552027"/>
              </a:xfrm>
              <a:custGeom>
                <a:avLst/>
                <a:gdLst>
                  <a:gd name="connsiteX0" fmla="*/ 27691 w 27754"/>
                  <a:gd name="connsiteY0" fmla="*/ 1892 h 552027"/>
                  <a:gd name="connsiteX1" fmla="*/ 9105 w 27754"/>
                  <a:gd name="connsiteY1" fmla="*/ 358731 h 552027"/>
                  <a:gd name="connsiteX2" fmla="*/ 12822 w 27754"/>
                  <a:gd name="connsiteY2" fmla="*/ 552019 h 552027"/>
                  <a:gd name="connsiteX3" fmla="*/ 12822 w 27754"/>
                  <a:gd name="connsiteY3" fmla="*/ 366165 h 552027"/>
                  <a:gd name="connsiteX4" fmla="*/ 1671 w 27754"/>
                  <a:gd name="connsiteY4" fmla="*/ 224916 h 552027"/>
                  <a:gd name="connsiteX5" fmla="*/ 27691 w 27754"/>
                  <a:gd name="connsiteY5" fmla="*/ 1892 h 55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754" h="552027">
                    <a:moveTo>
                      <a:pt x="27691" y="1892"/>
                    </a:moveTo>
                    <a:cubicBezTo>
                      <a:pt x="28930" y="24194"/>
                      <a:pt x="11583" y="267043"/>
                      <a:pt x="9105" y="358731"/>
                    </a:cubicBezTo>
                    <a:cubicBezTo>
                      <a:pt x="6627" y="450419"/>
                      <a:pt x="12203" y="550780"/>
                      <a:pt x="12822" y="552019"/>
                    </a:cubicBezTo>
                    <a:cubicBezTo>
                      <a:pt x="13441" y="553258"/>
                      <a:pt x="14680" y="420682"/>
                      <a:pt x="12822" y="366165"/>
                    </a:cubicBezTo>
                    <a:cubicBezTo>
                      <a:pt x="10964" y="311648"/>
                      <a:pt x="-5144" y="289345"/>
                      <a:pt x="1671" y="224916"/>
                    </a:cubicBezTo>
                    <a:cubicBezTo>
                      <a:pt x="8486" y="160487"/>
                      <a:pt x="26452" y="-20410"/>
                      <a:pt x="27691" y="189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 1110">
                <a:extLst>
                  <a:ext uri="{FF2B5EF4-FFF2-40B4-BE49-F238E27FC236}">
                    <a16:creationId xmlns:a16="http://schemas.microsoft.com/office/drawing/2014/main" id="{AAFC5A15-C971-1EF3-A665-E7429DFB7A17}"/>
                  </a:ext>
                </a:extLst>
              </p:cNvPr>
              <p:cNvSpPr/>
              <p:nvPr/>
            </p:nvSpPr>
            <p:spPr>
              <a:xfrm>
                <a:off x="4106864" y="1967402"/>
                <a:ext cx="249546" cy="497760"/>
              </a:xfrm>
              <a:custGeom>
                <a:avLst/>
                <a:gdLst>
                  <a:gd name="connsiteX0" fmla="*/ 19087 w 249546"/>
                  <a:gd name="connsiteY0" fmla="*/ 162481 h 497760"/>
                  <a:gd name="connsiteX1" fmla="*/ 178921 w 249546"/>
                  <a:gd name="connsiteY1" fmla="*/ 65837 h 497760"/>
                  <a:gd name="connsiteX2" fmla="*/ 227243 w 249546"/>
                  <a:gd name="connsiteY2" fmla="*/ 2647 h 497760"/>
                  <a:gd name="connsiteX3" fmla="*/ 164053 w 249546"/>
                  <a:gd name="connsiteY3" fmla="*/ 155047 h 497760"/>
                  <a:gd name="connsiteX4" fmla="*/ 52541 w 249546"/>
                  <a:gd name="connsiteY4" fmla="*/ 285144 h 497760"/>
                  <a:gd name="connsiteX5" fmla="*/ 502 w 249546"/>
                  <a:gd name="connsiteY5" fmla="*/ 493300 h 497760"/>
                  <a:gd name="connsiteX6" fmla="*/ 41390 w 249546"/>
                  <a:gd name="connsiteY6" fmla="*/ 396657 h 497760"/>
                  <a:gd name="connsiteX7" fmla="*/ 249546 w 249546"/>
                  <a:gd name="connsiteY7" fmla="*/ 47252 h 497760"/>
                  <a:gd name="connsiteX8" fmla="*/ 19087 w 249546"/>
                  <a:gd name="connsiteY8" fmla="*/ 162481 h 497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9546" h="497760">
                    <a:moveTo>
                      <a:pt x="19087" y="162481"/>
                    </a:moveTo>
                    <a:cubicBezTo>
                      <a:pt x="7316" y="165578"/>
                      <a:pt x="144228" y="92476"/>
                      <a:pt x="178921" y="65837"/>
                    </a:cubicBezTo>
                    <a:cubicBezTo>
                      <a:pt x="213614" y="39198"/>
                      <a:pt x="229721" y="-12221"/>
                      <a:pt x="227243" y="2647"/>
                    </a:cubicBezTo>
                    <a:cubicBezTo>
                      <a:pt x="224765" y="17515"/>
                      <a:pt x="193170" y="107964"/>
                      <a:pt x="164053" y="155047"/>
                    </a:cubicBezTo>
                    <a:cubicBezTo>
                      <a:pt x="134936" y="202130"/>
                      <a:pt x="79800" y="228769"/>
                      <a:pt x="52541" y="285144"/>
                    </a:cubicBezTo>
                    <a:cubicBezTo>
                      <a:pt x="25283" y="341520"/>
                      <a:pt x="2361" y="474714"/>
                      <a:pt x="502" y="493300"/>
                    </a:cubicBezTo>
                    <a:cubicBezTo>
                      <a:pt x="-1357" y="511886"/>
                      <a:pt x="-117" y="470998"/>
                      <a:pt x="41390" y="396657"/>
                    </a:cubicBezTo>
                    <a:cubicBezTo>
                      <a:pt x="82897" y="322316"/>
                      <a:pt x="249546" y="90618"/>
                      <a:pt x="249546" y="47252"/>
                    </a:cubicBezTo>
                    <a:cubicBezTo>
                      <a:pt x="249546" y="3886"/>
                      <a:pt x="30858" y="159384"/>
                      <a:pt x="19087" y="1624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 1111">
                <a:extLst>
                  <a:ext uri="{FF2B5EF4-FFF2-40B4-BE49-F238E27FC236}">
                    <a16:creationId xmlns:a16="http://schemas.microsoft.com/office/drawing/2014/main" id="{54A4C27B-C875-2357-90DA-1410A9BD2F73}"/>
                  </a:ext>
                </a:extLst>
              </p:cNvPr>
              <p:cNvSpPr/>
              <p:nvPr/>
            </p:nvSpPr>
            <p:spPr>
              <a:xfrm>
                <a:off x="4247682" y="2297132"/>
                <a:ext cx="120153" cy="630881"/>
              </a:xfrm>
              <a:custGeom>
                <a:avLst/>
                <a:gdLst>
                  <a:gd name="connsiteX0" fmla="*/ 119879 w 120153"/>
                  <a:gd name="connsiteY0" fmla="*/ 19 h 630881"/>
                  <a:gd name="connsiteX1" fmla="*/ 38103 w 120153"/>
                  <a:gd name="connsiteY1" fmla="*/ 85512 h 630881"/>
                  <a:gd name="connsiteX2" fmla="*/ 82708 w 120153"/>
                  <a:gd name="connsiteY2" fmla="*/ 271366 h 630881"/>
                  <a:gd name="connsiteX3" fmla="*/ 30669 w 120153"/>
                  <a:gd name="connsiteY3" fmla="*/ 356858 h 630881"/>
                  <a:gd name="connsiteX4" fmla="*/ 4650 w 120153"/>
                  <a:gd name="connsiteY4" fmla="*/ 628205 h 630881"/>
                  <a:gd name="connsiteX5" fmla="*/ 8367 w 120153"/>
                  <a:gd name="connsiteY5" fmla="*/ 483239 h 630881"/>
                  <a:gd name="connsiteX6" fmla="*/ 56689 w 120153"/>
                  <a:gd name="connsiteY6" fmla="*/ 282517 h 630881"/>
                  <a:gd name="connsiteX7" fmla="*/ 23235 w 120153"/>
                  <a:gd name="connsiteY7" fmla="*/ 133834 h 630881"/>
                  <a:gd name="connsiteX8" fmla="*/ 4650 w 120153"/>
                  <a:gd name="connsiteY8" fmla="*/ 78078 h 630881"/>
                  <a:gd name="connsiteX9" fmla="*/ 119879 w 120153"/>
                  <a:gd name="connsiteY9" fmla="*/ 19 h 630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153" h="630881">
                    <a:moveTo>
                      <a:pt x="119879" y="19"/>
                    </a:moveTo>
                    <a:cubicBezTo>
                      <a:pt x="125455" y="1258"/>
                      <a:pt x="44298" y="40287"/>
                      <a:pt x="38103" y="85512"/>
                    </a:cubicBezTo>
                    <a:cubicBezTo>
                      <a:pt x="31908" y="130737"/>
                      <a:pt x="83947" y="226142"/>
                      <a:pt x="82708" y="271366"/>
                    </a:cubicBezTo>
                    <a:cubicBezTo>
                      <a:pt x="81469" y="316590"/>
                      <a:pt x="43679" y="297385"/>
                      <a:pt x="30669" y="356858"/>
                    </a:cubicBezTo>
                    <a:cubicBezTo>
                      <a:pt x="17659" y="416331"/>
                      <a:pt x="8367" y="607142"/>
                      <a:pt x="4650" y="628205"/>
                    </a:cubicBezTo>
                    <a:cubicBezTo>
                      <a:pt x="933" y="649269"/>
                      <a:pt x="-306" y="540854"/>
                      <a:pt x="8367" y="483239"/>
                    </a:cubicBezTo>
                    <a:cubicBezTo>
                      <a:pt x="17040" y="425624"/>
                      <a:pt x="54211" y="340751"/>
                      <a:pt x="56689" y="282517"/>
                    </a:cubicBezTo>
                    <a:cubicBezTo>
                      <a:pt x="59167" y="224283"/>
                      <a:pt x="31908" y="167907"/>
                      <a:pt x="23235" y="133834"/>
                    </a:cubicBezTo>
                    <a:cubicBezTo>
                      <a:pt x="14562" y="99761"/>
                      <a:pt x="-10218" y="99141"/>
                      <a:pt x="4650" y="78078"/>
                    </a:cubicBezTo>
                    <a:cubicBezTo>
                      <a:pt x="19518" y="57015"/>
                      <a:pt x="114303" y="-1220"/>
                      <a:pt x="119879" y="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 1112">
                <a:extLst>
                  <a:ext uri="{FF2B5EF4-FFF2-40B4-BE49-F238E27FC236}">
                    <a16:creationId xmlns:a16="http://schemas.microsoft.com/office/drawing/2014/main" id="{188DE330-79A8-2C50-433C-DD56711395E8}"/>
                  </a:ext>
                </a:extLst>
              </p:cNvPr>
              <p:cNvSpPr/>
              <p:nvPr/>
            </p:nvSpPr>
            <p:spPr>
              <a:xfrm>
                <a:off x="4381432" y="2615233"/>
                <a:ext cx="23521" cy="480839"/>
              </a:xfrm>
              <a:custGeom>
                <a:avLst/>
                <a:gdLst>
                  <a:gd name="connsiteX0" fmla="*/ 4714 w 23521"/>
                  <a:gd name="connsiteY0" fmla="*/ 9021 h 480839"/>
                  <a:gd name="connsiteX1" fmla="*/ 997 w 23521"/>
                  <a:gd name="connsiteY1" fmla="*/ 298952 h 480839"/>
                  <a:gd name="connsiteX2" fmla="*/ 19583 w 23521"/>
                  <a:gd name="connsiteY2" fmla="*/ 477372 h 480839"/>
                  <a:gd name="connsiteX3" fmla="*/ 19583 w 23521"/>
                  <a:gd name="connsiteY3" fmla="*/ 391879 h 480839"/>
                  <a:gd name="connsiteX4" fmla="*/ 23300 w 23521"/>
                  <a:gd name="connsiteY4" fmla="*/ 98230 h 480839"/>
                  <a:gd name="connsiteX5" fmla="*/ 4714 w 23521"/>
                  <a:gd name="connsiteY5" fmla="*/ 9021 h 480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21" h="480839">
                    <a:moveTo>
                      <a:pt x="4714" y="9021"/>
                    </a:moveTo>
                    <a:cubicBezTo>
                      <a:pt x="997" y="42475"/>
                      <a:pt x="-1481" y="220894"/>
                      <a:pt x="997" y="298952"/>
                    </a:cubicBezTo>
                    <a:cubicBezTo>
                      <a:pt x="3475" y="377010"/>
                      <a:pt x="16485" y="461884"/>
                      <a:pt x="19583" y="477372"/>
                    </a:cubicBezTo>
                    <a:cubicBezTo>
                      <a:pt x="22681" y="492860"/>
                      <a:pt x="18964" y="455069"/>
                      <a:pt x="19583" y="391879"/>
                    </a:cubicBezTo>
                    <a:cubicBezTo>
                      <a:pt x="20203" y="328689"/>
                      <a:pt x="24539" y="154605"/>
                      <a:pt x="23300" y="98230"/>
                    </a:cubicBezTo>
                    <a:cubicBezTo>
                      <a:pt x="22061" y="41855"/>
                      <a:pt x="8431" y="-24433"/>
                      <a:pt x="4714" y="902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 1113">
                <a:extLst>
                  <a:ext uri="{FF2B5EF4-FFF2-40B4-BE49-F238E27FC236}">
                    <a16:creationId xmlns:a16="http://schemas.microsoft.com/office/drawing/2014/main" id="{BD153A27-1343-E71C-2BD0-92450C7C0249}"/>
                  </a:ext>
                </a:extLst>
              </p:cNvPr>
              <p:cNvSpPr/>
              <p:nvPr/>
            </p:nvSpPr>
            <p:spPr>
              <a:xfrm>
                <a:off x="4575654" y="2899114"/>
                <a:ext cx="89285" cy="460157"/>
              </a:xfrm>
              <a:custGeom>
                <a:avLst/>
                <a:gdLst>
                  <a:gd name="connsiteX0" fmla="*/ 63 w 89285"/>
                  <a:gd name="connsiteY0" fmla="*/ 203 h 460157"/>
                  <a:gd name="connsiteX1" fmla="*/ 48385 w 89285"/>
                  <a:gd name="connsiteY1" fmla="*/ 290135 h 460157"/>
                  <a:gd name="connsiteX2" fmla="*/ 63253 w 89285"/>
                  <a:gd name="connsiteY2" fmla="*/ 449969 h 460157"/>
                  <a:gd name="connsiteX3" fmla="*/ 63253 w 89285"/>
                  <a:gd name="connsiteY3" fmla="*/ 409081 h 460157"/>
                  <a:gd name="connsiteX4" fmla="*/ 89273 w 89285"/>
                  <a:gd name="connsiteY4" fmla="*/ 126584 h 460157"/>
                  <a:gd name="connsiteX5" fmla="*/ 59536 w 89285"/>
                  <a:gd name="connsiteY5" fmla="*/ 241813 h 460157"/>
                  <a:gd name="connsiteX6" fmla="*/ 63 w 89285"/>
                  <a:gd name="connsiteY6" fmla="*/ 203 h 46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85" h="460157">
                    <a:moveTo>
                      <a:pt x="63" y="203"/>
                    </a:moveTo>
                    <a:cubicBezTo>
                      <a:pt x="-1795" y="8257"/>
                      <a:pt x="37853" y="215174"/>
                      <a:pt x="48385" y="290135"/>
                    </a:cubicBezTo>
                    <a:cubicBezTo>
                      <a:pt x="58917" y="365096"/>
                      <a:pt x="60775" y="430145"/>
                      <a:pt x="63253" y="449969"/>
                    </a:cubicBezTo>
                    <a:cubicBezTo>
                      <a:pt x="65731" y="469793"/>
                      <a:pt x="58916" y="462978"/>
                      <a:pt x="63253" y="409081"/>
                    </a:cubicBezTo>
                    <a:cubicBezTo>
                      <a:pt x="67590" y="355184"/>
                      <a:pt x="89892" y="154462"/>
                      <a:pt x="89273" y="126584"/>
                    </a:cubicBezTo>
                    <a:cubicBezTo>
                      <a:pt x="88654" y="98706"/>
                      <a:pt x="77502" y="257920"/>
                      <a:pt x="59536" y="241813"/>
                    </a:cubicBezTo>
                    <a:cubicBezTo>
                      <a:pt x="41570" y="225706"/>
                      <a:pt x="1921" y="-7851"/>
                      <a:pt x="63" y="20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 1114">
                <a:extLst>
                  <a:ext uri="{FF2B5EF4-FFF2-40B4-BE49-F238E27FC236}">
                    <a16:creationId xmlns:a16="http://schemas.microsoft.com/office/drawing/2014/main" id="{0C80FB39-9C6E-119B-6BC0-F07E8258967B}"/>
                  </a:ext>
                </a:extLst>
              </p:cNvPr>
              <p:cNvSpPr/>
              <p:nvPr/>
            </p:nvSpPr>
            <p:spPr>
              <a:xfrm>
                <a:off x="4489634" y="3003164"/>
                <a:ext cx="461836" cy="624738"/>
              </a:xfrm>
              <a:custGeom>
                <a:avLst/>
                <a:gdLst>
                  <a:gd name="connsiteX0" fmla="*/ 56346 w 461836"/>
                  <a:gd name="connsiteY0" fmla="*/ 231 h 624738"/>
                  <a:gd name="connsiteX1" fmla="*/ 78649 w 461836"/>
                  <a:gd name="connsiteY1" fmla="*/ 148914 h 624738"/>
                  <a:gd name="connsiteX2" fmla="*/ 590 w 461836"/>
                  <a:gd name="connsiteY2" fmla="*/ 230690 h 624738"/>
                  <a:gd name="connsiteX3" fmla="*/ 126971 w 461836"/>
                  <a:gd name="connsiteY3" fmla="*/ 152631 h 624738"/>
                  <a:gd name="connsiteX4" fmla="*/ 152990 w 461836"/>
                  <a:gd name="connsiteY4" fmla="*/ 386807 h 624738"/>
                  <a:gd name="connsiteX5" fmla="*/ 253351 w 461836"/>
                  <a:gd name="connsiteY5" fmla="*/ 449997 h 624738"/>
                  <a:gd name="connsiteX6" fmla="*/ 297956 w 461836"/>
                  <a:gd name="connsiteY6" fmla="*/ 416543 h 624738"/>
                  <a:gd name="connsiteX7" fmla="*/ 335127 w 461836"/>
                  <a:gd name="connsiteY7" fmla="*/ 252992 h 624738"/>
                  <a:gd name="connsiteX8" fmla="*/ 346278 w 461836"/>
                  <a:gd name="connsiteY8" fmla="*/ 449997 h 624738"/>
                  <a:gd name="connsiteX9" fmla="*/ 461507 w 461836"/>
                  <a:gd name="connsiteY9" fmla="*/ 624699 h 624738"/>
                  <a:gd name="connsiteX10" fmla="*/ 305390 w 461836"/>
                  <a:gd name="connsiteY10" fmla="*/ 464865 h 624738"/>
                  <a:gd name="connsiteX11" fmla="*/ 112103 w 461836"/>
                  <a:gd name="connsiteY11" fmla="*/ 345919 h 624738"/>
                  <a:gd name="connsiteX12" fmla="*/ 115820 w 461836"/>
                  <a:gd name="connsiteY12" fmla="*/ 163782 h 624738"/>
                  <a:gd name="connsiteX13" fmla="*/ 63781 w 461836"/>
                  <a:gd name="connsiteY13" fmla="*/ 115460 h 624738"/>
                  <a:gd name="connsiteX14" fmla="*/ 56346 w 461836"/>
                  <a:gd name="connsiteY14" fmla="*/ 231 h 62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61836" h="624738">
                    <a:moveTo>
                      <a:pt x="56346" y="231"/>
                    </a:moveTo>
                    <a:cubicBezTo>
                      <a:pt x="58824" y="5807"/>
                      <a:pt x="87942" y="110504"/>
                      <a:pt x="78649" y="148914"/>
                    </a:cubicBezTo>
                    <a:cubicBezTo>
                      <a:pt x="69356" y="187324"/>
                      <a:pt x="-7463" y="230071"/>
                      <a:pt x="590" y="230690"/>
                    </a:cubicBezTo>
                    <a:cubicBezTo>
                      <a:pt x="8643" y="231309"/>
                      <a:pt x="101571" y="126612"/>
                      <a:pt x="126971" y="152631"/>
                    </a:cubicBezTo>
                    <a:cubicBezTo>
                      <a:pt x="152371" y="178650"/>
                      <a:pt x="131927" y="337246"/>
                      <a:pt x="152990" y="386807"/>
                    </a:cubicBezTo>
                    <a:cubicBezTo>
                      <a:pt x="174053" y="436368"/>
                      <a:pt x="229190" y="445041"/>
                      <a:pt x="253351" y="449997"/>
                    </a:cubicBezTo>
                    <a:cubicBezTo>
                      <a:pt x="277512" y="454953"/>
                      <a:pt x="284327" y="449377"/>
                      <a:pt x="297956" y="416543"/>
                    </a:cubicBezTo>
                    <a:cubicBezTo>
                      <a:pt x="311585" y="383709"/>
                      <a:pt x="327073" y="247416"/>
                      <a:pt x="335127" y="252992"/>
                    </a:cubicBezTo>
                    <a:cubicBezTo>
                      <a:pt x="343181" y="258568"/>
                      <a:pt x="325215" y="388046"/>
                      <a:pt x="346278" y="449997"/>
                    </a:cubicBezTo>
                    <a:cubicBezTo>
                      <a:pt x="367341" y="511948"/>
                      <a:pt x="468322" y="622221"/>
                      <a:pt x="461507" y="624699"/>
                    </a:cubicBezTo>
                    <a:cubicBezTo>
                      <a:pt x="454692" y="627177"/>
                      <a:pt x="363624" y="511328"/>
                      <a:pt x="305390" y="464865"/>
                    </a:cubicBezTo>
                    <a:cubicBezTo>
                      <a:pt x="247156" y="418402"/>
                      <a:pt x="143698" y="396099"/>
                      <a:pt x="112103" y="345919"/>
                    </a:cubicBezTo>
                    <a:cubicBezTo>
                      <a:pt x="80508" y="295739"/>
                      <a:pt x="123874" y="202192"/>
                      <a:pt x="115820" y="163782"/>
                    </a:cubicBezTo>
                    <a:cubicBezTo>
                      <a:pt x="107766" y="125372"/>
                      <a:pt x="75552" y="139621"/>
                      <a:pt x="63781" y="115460"/>
                    </a:cubicBezTo>
                    <a:cubicBezTo>
                      <a:pt x="52010" y="91299"/>
                      <a:pt x="53868" y="-5345"/>
                      <a:pt x="56346" y="2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 1115">
                <a:extLst>
                  <a:ext uri="{FF2B5EF4-FFF2-40B4-BE49-F238E27FC236}">
                    <a16:creationId xmlns:a16="http://schemas.microsoft.com/office/drawing/2014/main" id="{E31751FD-8A15-DAA4-5AA1-F910D9F18BF9}"/>
                  </a:ext>
                </a:extLst>
              </p:cNvPr>
              <p:cNvSpPr/>
              <p:nvPr/>
            </p:nvSpPr>
            <p:spPr>
              <a:xfrm>
                <a:off x="4850780" y="3542371"/>
                <a:ext cx="554512" cy="340167"/>
              </a:xfrm>
              <a:custGeom>
                <a:avLst/>
                <a:gdLst>
                  <a:gd name="connsiteX0" fmla="*/ 0 w 554512"/>
                  <a:gd name="connsiteY0" fmla="*/ 55756 h 340167"/>
                  <a:gd name="connsiteX1" fmla="*/ 197005 w 554512"/>
                  <a:gd name="connsiteY1" fmla="*/ 3717 h 340167"/>
                  <a:gd name="connsiteX2" fmla="*/ 271347 w 554512"/>
                  <a:gd name="connsiteY2" fmla="*/ 126380 h 340167"/>
                  <a:gd name="connsiteX3" fmla="*/ 356840 w 554512"/>
                  <a:gd name="connsiteY3" fmla="*/ 148683 h 340167"/>
                  <a:gd name="connsiteX4" fmla="*/ 486937 w 554512"/>
                  <a:gd name="connsiteY4" fmla="*/ 330819 h 340167"/>
                  <a:gd name="connsiteX5" fmla="*/ 457200 w 554512"/>
                  <a:gd name="connsiteY5" fmla="*/ 297366 h 340167"/>
                  <a:gd name="connsiteX6" fmla="*/ 81776 w 554512"/>
                  <a:gd name="connsiteY6" fmla="*/ 156117 h 340167"/>
                  <a:gd name="connsiteX7" fmla="*/ 546410 w 554512"/>
                  <a:gd name="connsiteY7" fmla="*/ 304800 h 340167"/>
                  <a:gd name="connsiteX8" fmla="*/ 364274 w 554512"/>
                  <a:gd name="connsiteY8" fmla="*/ 167268 h 340167"/>
                  <a:gd name="connsiteX9" fmla="*/ 197005 w 554512"/>
                  <a:gd name="connsiteY9" fmla="*/ 0 h 340167"/>
                  <a:gd name="connsiteX10" fmla="*/ 0 w 554512"/>
                  <a:gd name="connsiteY10" fmla="*/ 55756 h 340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54512" h="340167">
                    <a:moveTo>
                      <a:pt x="0" y="55756"/>
                    </a:moveTo>
                    <a:cubicBezTo>
                      <a:pt x="0" y="56375"/>
                      <a:pt x="151781" y="-8054"/>
                      <a:pt x="197005" y="3717"/>
                    </a:cubicBezTo>
                    <a:cubicBezTo>
                      <a:pt x="242229" y="15488"/>
                      <a:pt x="244708" y="102219"/>
                      <a:pt x="271347" y="126380"/>
                    </a:cubicBezTo>
                    <a:cubicBezTo>
                      <a:pt x="297986" y="150541"/>
                      <a:pt x="320908" y="114610"/>
                      <a:pt x="356840" y="148683"/>
                    </a:cubicBezTo>
                    <a:cubicBezTo>
                      <a:pt x="392772" y="182756"/>
                      <a:pt x="470210" y="306039"/>
                      <a:pt x="486937" y="330819"/>
                    </a:cubicBezTo>
                    <a:cubicBezTo>
                      <a:pt x="503664" y="355599"/>
                      <a:pt x="524727" y="326483"/>
                      <a:pt x="457200" y="297366"/>
                    </a:cubicBezTo>
                    <a:cubicBezTo>
                      <a:pt x="389673" y="268249"/>
                      <a:pt x="66908" y="154878"/>
                      <a:pt x="81776" y="156117"/>
                    </a:cubicBezTo>
                    <a:cubicBezTo>
                      <a:pt x="96644" y="157356"/>
                      <a:pt x="499327" y="302942"/>
                      <a:pt x="546410" y="304800"/>
                    </a:cubicBezTo>
                    <a:cubicBezTo>
                      <a:pt x="593493" y="306659"/>
                      <a:pt x="422508" y="218068"/>
                      <a:pt x="364274" y="167268"/>
                    </a:cubicBezTo>
                    <a:cubicBezTo>
                      <a:pt x="306040" y="116468"/>
                      <a:pt x="254620" y="16727"/>
                      <a:pt x="197005" y="0"/>
                    </a:cubicBezTo>
                    <a:lnTo>
                      <a:pt x="0" y="55756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 1116">
                <a:extLst>
                  <a:ext uri="{FF2B5EF4-FFF2-40B4-BE49-F238E27FC236}">
                    <a16:creationId xmlns:a16="http://schemas.microsoft.com/office/drawing/2014/main" id="{1E8169A2-C51D-7EF9-5F55-BC89C32539D8}"/>
                  </a:ext>
                </a:extLst>
              </p:cNvPr>
              <p:cNvSpPr/>
              <p:nvPr/>
            </p:nvSpPr>
            <p:spPr>
              <a:xfrm>
                <a:off x="5305642" y="2183572"/>
                <a:ext cx="274418" cy="1033604"/>
              </a:xfrm>
              <a:custGeom>
                <a:avLst/>
                <a:gdLst>
                  <a:gd name="connsiteX0" fmla="*/ 9773 w 274418"/>
                  <a:gd name="connsiteY0" fmla="*/ 2067 h 1033604"/>
                  <a:gd name="connsiteX1" fmla="*/ 61812 w 274418"/>
                  <a:gd name="connsiteY1" fmla="*/ 604233 h 1033604"/>
                  <a:gd name="connsiteX2" fmla="*/ 17207 w 274418"/>
                  <a:gd name="connsiteY2" fmla="*/ 793804 h 1033604"/>
                  <a:gd name="connsiteX3" fmla="*/ 17207 w 274418"/>
                  <a:gd name="connsiteY3" fmla="*/ 771501 h 1033604"/>
                  <a:gd name="connsiteX4" fmla="*/ 225363 w 274418"/>
                  <a:gd name="connsiteY4" fmla="*/ 994526 h 1033604"/>
                  <a:gd name="connsiteX5" fmla="*/ 232797 w 274418"/>
                  <a:gd name="connsiteY5" fmla="*/ 938769 h 1033604"/>
                  <a:gd name="connsiteX6" fmla="*/ 191909 w 274418"/>
                  <a:gd name="connsiteY6" fmla="*/ 541043 h 1033604"/>
                  <a:gd name="connsiteX7" fmla="*/ 262534 w 274418"/>
                  <a:gd name="connsiteY7" fmla="*/ 890448 h 1033604"/>
                  <a:gd name="connsiteX8" fmla="*/ 251382 w 274418"/>
                  <a:gd name="connsiteY8" fmla="*/ 1031696 h 1033604"/>
                  <a:gd name="connsiteX9" fmla="*/ 43226 w 274418"/>
                  <a:gd name="connsiteY9" fmla="*/ 801238 h 1033604"/>
                  <a:gd name="connsiteX10" fmla="*/ 39509 w 274418"/>
                  <a:gd name="connsiteY10" fmla="*/ 615384 h 1033604"/>
                  <a:gd name="connsiteX11" fmla="*/ 6056 w 274418"/>
                  <a:gd name="connsiteY11" fmla="*/ 280848 h 1033604"/>
                  <a:gd name="connsiteX12" fmla="*/ 35792 w 274418"/>
                  <a:gd name="connsiteY12" fmla="*/ 403511 h 1033604"/>
                  <a:gd name="connsiteX13" fmla="*/ 9773 w 274418"/>
                  <a:gd name="connsiteY13" fmla="*/ 2067 h 1033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4418" h="1033604">
                    <a:moveTo>
                      <a:pt x="9773" y="2067"/>
                    </a:moveTo>
                    <a:cubicBezTo>
                      <a:pt x="14110" y="35521"/>
                      <a:pt x="60573" y="472277"/>
                      <a:pt x="61812" y="604233"/>
                    </a:cubicBezTo>
                    <a:cubicBezTo>
                      <a:pt x="63051" y="736189"/>
                      <a:pt x="24641" y="765926"/>
                      <a:pt x="17207" y="793804"/>
                    </a:cubicBezTo>
                    <a:cubicBezTo>
                      <a:pt x="9773" y="821682"/>
                      <a:pt x="-17486" y="738047"/>
                      <a:pt x="17207" y="771501"/>
                    </a:cubicBezTo>
                    <a:cubicBezTo>
                      <a:pt x="51900" y="804955"/>
                      <a:pt x="189431" y="966648"/>
                      <a:pt x="225363" y="994526"/>
                    </a:cubicBezTo>
                    <a:cubicBezTo>
                      <a:pt x="261295" y="1022404"/>
                      <a:pt x="238373" y="1014349"/>
                      <a:pt x="232797" y="938769"/>
                    </a:cubicBezTo>
                    <a:cubicBezTo>
                      <a:pt x="227221" y="863189"/>
                      <a:pt x="186953" y="549096"/>
                      <a:pt x="191909" y="541043"/>
                    </a:cubicBezTo>
                    <a:cubicBezTo>
                      <a:pt x="196865" y="532990"/>
                      <a:pt x="252622" y="808673"/>
                      <a:pt x="262534" y="890448"/>
                    </a:cubicBezTo>
                    <a:cubicBezTo>
                      <a:pt x="272446" y="972224"/>
                      <a:pt x="287933" y="1046564"/>
                      <a:pt x="251382" y="1031696"/>
                    </a:cubicBezTo>
                    <a:cubicBezTo>
                      <a:pt x="214831" y="1016828"/>
                      <a:pt x="78538" y="870623"/>
                      <a:pt x="43226" y="801238"/>
                    </a:cubicBezTo>
                    <a:cubicBezTo>
                      <a:pt x="7914" y="731853"/>
                      <a:pt x="45704" y="702116"/>
                      <a:pt x="39509" y="615384"/>
                    </a:cubicBezTo>
                    <a:cubicBezTo>
                      <a:pt x="33314" y="528652"/>
                      <a:pt x="6675" y="316160"/>
                      <a:pt x="6056" y="280848"/>
                    </a:cubicBezTo>
                    <a:cubicBezTo>
                      <a:pt x="5437" y="245536"/>
                      <a:pt x="33314" y="455550"/>
                      <a:pt x="35792" y="403511"/>
                    </a:cubicBezTo>
                    <a:cubicBezTo>
                      <a:pt x="38270" y="351472"/>
                      <a:pt x="5436" y="-31387"/>
                      <a:pt x="9773" y="206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 1117">
                <a:extLst>
                  <a:ext uri="{FF2B5EF4-FFF2-40B4-BE49-F238E27FC236}">
                    <a16:creationId xmlns:a16="http://schemas.microsoft.com/office/drawing/2014/main" id="{6BEA96DA-519B-B54E-1E7F-8DE1DB15E37C}"/>
                  </a:ext>
                </a:extLst>
              </p:cNvPr>
              <p:cNvSpPr/>
              <p:nvPr/>
            </p:nvSpPr>
            <p:spPr>
              <a:xfrm>
                <a:off x="4477717" y="2451671"/>
                <a:ext cx="1362636" cy="1471303"/>
              </a:xfrm>
              <a:custGeom>
                <a:avLst/>
                <a:gdLst>
                  <a:gd name="connsiteX0" fmla="*/ 8790 w 1362636"/>
                  <a:gd name="connsiteY0" fmla="*/ 9031 h 1471303"/>
                  <a:gd name="connsiteX1" fmla="*/ 465990 w 1362636"/>
                  <a:gd name="connsiteY1" fmla="*/ 295246 h 1471303"/>
                  <a:gd name="connsiteX2" fmla="*/ 900888 w 1362636"/>
                  <a:gd name="connsiteY2" fmla="*/ 826788 h 1471303"/>
                  <a:gd name="connsiteX3" fmla="*/ 874868 w 1362636"/>
                  <a:gd name="connsiteY3" fmla="*/ 748729 h 1471303"/>
                  <a:gd name="connsiteX4" fmla="*/ 1157366 w 1362636"/>
                  <a:gd name="connsiteY4" fmla="*/ 1135305 h 1471303"/>
                  <a:gd name="connsiteX5" fmla="*/ 1201971 w 1362636"/>
                  <a:gd name="connsiteY5" fmla="*/ 1213363 h 1471303"/>
                  <a:gd name="connsiteX6" fmla="*/ 1361805 w 1362636"/>
                  <a:gd name="connsiteY6" fmla="*/ 1469841 h 1471303"/>
                  <a:gd name="connsiteX7" fmla="*/ 1242859 w 1362636"/>
                  <a:gd name="connsiteY7" fmla="*/ 1291422 h 1471303"/>
                  <a:gd name="connsiteX8" fmla="*/ 815395 w 1362636"/>
                  <a:gd name="connsiteY8" fmla="*/ 771031 h 1471303"/>
                  <a:gd name="connsiteX9" fmla="*/ 391649 w 1362636"/>
                  <a:gd name="connsiteY9" fmla="*/ 250641 h 1471303"/>
                  <a:gd name="connsiteX10" fmla="*/ 179776 w 1362636"/>
                  <a:gd name="connsiteY10" fmla="*/ 87090 h 1471303"/>
                  <a:gd name="connsiteX11" fmla="*/ 8790 w 1362636"/>
                  <a:gd name="connsiteY11" fmla="*/ 9031 h 1471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62636" h="1471303">
                    <a:moveTo>
                      <a:pt x="8790" y="9031"/>
                    </a:moveTo>
                    <a:cubicBezTo>
                      <a:pt x="56492" y="43724"/>
                      <a:pt x="317307" y="158953"/>
                      <a:pt x="465990" y="295246"/>
                    </a:cubicBezTo>
                    <a:cubicBezTo>
                      <a:pt x="614673" y="431539"/>
                      <a:pt x="832742" y="751208"/>
                      <a:pt x="900888" y="826788"/>
                    </a:cubicBezTo>
                    <a:cubicBezTo>
                      <a:pt x="969034" y="902368"/>
                      <a:pt x="832122" y="697310"/>
                      <a:pt x="874868" y="748729"/>
                    </a:cubicBezTo>
                    <a:cubicBezTo>
                      <a:pt x="917614" y="800148"/>
                      <a:pt x="1102849" y="1057866"/>
                      <a:pt x="1157366" y="1135305"/>
                    </a:cubicBezTo>
                    <a:cubicBezTo>
                      <a:pt x="1211883" y="1212744"/>
                      <a:pt x="1167898" y="1157607"/>
                      <a:pt x="1201971" y="1213363"/>
                    </a:cubicBezTo>
                    <a:cubicBezTo>
                      <a:pt x="1236044" y="1269119"/>
                      <a:pt x="1354990" y="1456831"/>
                      <a:pt x="1361805" y="1469841"/>
                    </a:cubicBezTo>
                    <a:cubicBezTo>
                      <a:pt x="1368620" y="1482851"/>
                      <a:pt x="1333927" y="1407890"/>
                      <a:pt x="1242859" y="1291422"/>
                    </a:cubicBezTo>
                    <a:cubicBezTo>
                      <a:pt x="1151791" y="1174954"/>
                      <a:pt x="815395" y="771031"/>
                      <a:pt x="815395" y="771031"/>
                    </a:cubicBezTo>
                    <a:cubicBezTo>
                      <a:pt x="673527" y="597568"/>
                      <a:pt x="497585" y="364631"/>
                      <a:pt x="391649" y="250641"/>
                    </a:cubicBezTo>
                    <a:cubicBezTo>
                      <a:pt x="285713" y="136651"/>
                      <a:pt x="239249" y="126119"/>
                      <a:pt x="179776" y="87090"/>
                    </a:cubicBezTo>
                    <a:cubicBezTo>
                      <a:pt x="120303" y="48061"/>
                      <a:pt x="-38912" y="-25662"/>
                      <a:pt x="8790" y="90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 1118">
                <a:extLst>
                  <a:ext uri="{FF2B5EF4-FFF2-40B4-BE49-F238E27FC236}">
                    <a16:creationId xmlns:a16="http://schemas.microsoft.com/office/drawing/2014/main" id="{9BDBB420-D220-D373-1FF0-73759CD9EC63}"/>
                  </a:ext>
                </a:extLst>
              </p:cNvPr>
              <p:cNvSpPr/>
              <p:nvPr/>
            </p:nvSpPr>
            <p:spPr>
              <a:xfrm>
                <a:off x="5233126" y="4136970"/>
                <a:ext cx="948427" cy="646918"/>
              </a:xfrm>
              <a:custGeom>
                <a:avLst/>
                <a:gdLst>
                  <a:gd name="connsiteX0" fmla="*/ 100874 w 948427"/>
                  <a:gd name="connsiteY0" fmla="*/ 132 h 646918"/>
                  <a:gd name="connsiteX1" fmla="*/ 33967 w 948427"/>
                  <a:gd name="connsiteY1" fmla="*/ 271479 h 646918"/>
                  <a:gd name="connsiteX2" fmla="*/ 253274 w 948427"/>
                  <a:gd name="connsiteY2" fmla="*/ 453615 h 646918"/>
                  <a:gd name="connsiteX3" fmla="*/ 123176 w 948427"/>
                  <a:gd name="connsiteY3" fmla="*/ 379274 h 646918"/>
                  <a:gd name="connsiteX4" fmla="*/ 420542 w 948427"/>
                  <a:gd name="connsiteY4" fmla="*/ 397859 h 646918"/>
                  <a:gd name="connsiteX5" fmla="*/ 647284 w 948427"/>
                  <a:gd name="connsiteY5" fmla="*/ 427596 h 646918"/>
                  <a:gd name="connsiteX6" fmla="*/ 714191 w 948427"/>
                  <a:gd name="connsiteY6" fmla="*/ 472201 h 646918"/>
                  <a:gd name="connsiteX7" fmla="*/ 632415 w 948427"/>
                  <a:gd name="connsiteY7" fmla="*/ 431313 h 646918"/>
                  <a:gd name="connsiteX8" fmla="*/ 948367 w 948427"/>
                  <a:gd name="connsiteY8" fmla="*/ 646903 h 646918"/>
                  <a:gd name="connsiteX9" fmla="*/ 654718 w 948427"/>
                  <a:gd name="connsiteY9" fmla="*/ 442464 h 646918"/>
                  <a:gd name="connsiteX10" fmla="*/ 182650 w 948427"/>
                  <a:gd name="connsiteY10" fmla="*/ 394142 h 646918"/>
                  <a:gd name="connsiteX11" fmla="*/ 56269 w 948427"/>
                  <a:gd name="connsiteY11" fmla="*/ 316084 h 646918"/>
                  <a:gd name="connsiteX12" fmla="*/ 7947 w 948427"/>
                  <a:gd name="connsiteY12" fmla="*/ 197137 h 646918"/>
                  <a:gd name="connsiteX13" fmla="*/ 11664 w 948427"/>
                  <a:gd name="connsiteY13" fmla="*/ 234308 h 646918"/>
                  <a:gd name="connsiteX14" fmla="*/ 100874 w 948427"/>
                  <a:gd name="connsiteY14" fmla="*/ 132 h 646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8427" h="646918">
                    <a:moveTo>
                      <a:pt x="100874" y="132"/>
                    </a:moveTo>
                    <a:cubicBezTo>
                      <a:pt x="104591" y="6327"/>
                      <a:pt x="8567" y="195899"/>
                      <a:pt x="33967" y="271479"/>
                    </a:cubicBezTo>
                    <a:cubicBezTo>
                      <a:pt x="59367" y="347059"/>
                      <a:pt x="238406" y="435649"/>
                      <a:pt x="253274" y="453615"/>
                    </a:cubicBezTo>
                    <a:cubicBezTo>
                      <a:pt x="268142" y="471581"/>
                      <a:pt x="95298" y="388567"/>
                      <a:pt x="123176" y="379274"/>
                    </a:cubicBezTo>
                    <a:cubicBezTo>
                      <a:pt x="151054" y="369981"/>
                      <a:pt x="333191" y="389805"/>
                      <a:pt x="420542" y="397859"/>
                    </a:cubicBezTo>
                    <a:cubicBezTo>
                      <a:pt x="507893" y="405913"/>
                      <a:pt x="598342" y="415206"/>
                      <a:pt x="647284" y="427596"/>
                    </a:cubicBezTo>
                    <a:cubicBezTo>
                      <a:pt x="696226" y="439986"/>
                      <a:pt x="716669" y="471582"/>
                      <a:pt x="714191" y="472201"/>
                    </a:cubicBezTo>
                    <a:cubicBezTo>
                      <a:pt x="711713" y="472821"/>
                      <a:pt x="593386" y="402196"/>
                      <a:pt x="632415" y="431313"/>
                    </a:cubicBezTo>
                    <a:cubicBezTo>
                      <a:pt x="671444" y="460430"/>
                      <a:pt x="944650" y="645045"/>
                      <a:pt x="948367" y="646903"/>
                    </a:cubicBezTo>
                    <a:cubicBezTo>
                      <a:pt x="952084" y="648761"/>
                      <a:pt x="782337" y="484591"/>
                      <a:pt x="654718" y="442464"/>
                    </a:cubicBezTo>
                    <a:cubicBezTo>
                      <a:pt x="527099" y="400337"/>
                      <a:pt x="282392" y="415205"/>
                      <a:pt x="182650" y="394142"/>
                    </a:cubicBezTo>
                    <a:cubicBezTo>
                      <a:pt x="82908" y="373079"/>
                      <a:pt x="85386" y="348918"/>
                      <a:pt x="56269" y="316084"/>
                    </a:cubicBezTo>
                    <a:cubicBezTo>
                      <a:pt x="27152" y="283250"/>
                      <a:pt x="15381" y="210766"/>
                      <a:pt x="7947" y="197137"/>
                    </a:cubicBezTo>
                    <a:cubicBezTo>
                      <a:pt x="513" y="183508"/>
                      <a:pt x="-6921" y="262186"/>
                      <a:pt x="11664" y="234308"/>
                    </a:cubicBezTo>
                    <a:cubicBezTo>
                      <a:pt x="30249" y="206430"/>
                      <a:pt x="97157" y="-6063"/>
                      <a:pt x="100874" y="1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 1119">
                <a:extLst>
                  <a:ext uri="{FF2B5EF4-FFF2-40B4-BE49-F238E27FC236}">
                    <a16:creationId xmlns:a16="http://schemas.microsoft.com/office/drawing/2014/main" id="{B329DD52-81FB-0E91-1053-D6A8CF3CAEC8}"/>
                  </a:ext>
                </a:extLst>
              </p:cNvPr>
              <p:cNvSpPr/>
              <p:nvPr/>
            </p:nvSpPr>
            <p:spPr>
              <a:xfrm>
                <a:off x="5686601" y="3746438"/>
                <a:ext cx="833230" cy="603458"/>
              </a:xfrm>
              <a:custGeom>
                <a:avLst/>
                <a:gdLst>
                  <a:gd name="connsiteX0" fmla="*/ 521 w 833230"/>
                  <a:gd name="connsiteY0" fmla="*/ 372 h 603458"/>
                  <a:gd name="connsiteX1" fmla="*/ 219828 w 833230"/>
                  <a:gd name="connsiteY1" fmla="*/ 282869 h 603458"/>
                  <a:gd name="connsiteX2" fmla="*/ 78579 w 833230"/>
                  <a:gd name="connsiteY2" fmla="*/ 275435 h 603458"/>
                  <a:gd name="connsiteX3" fmla="*/ 483740 w 833230"/>
                  <a:gd name="connsiteY3" fmla="*/ 294021 h 603458"/>
                  <a:gd name="connsiteX4" fmla="*/ 584101 w 833230"/>
                  <a:gd name="connsiteY4" fmla="*/ 394382 h 603458"/>
                  <a:gd name="connsiteX5" fmla="*/ 498609 w 833230"/>
                  <a:gd name="connsiteY5" fmla="*/ 386947 h 603458"/>
                  <a:gd name="connsiteX6" fmla="*/ 662160 w 833230"/>
                  <a:gd name="connsiteY6" fmla="*/ 528196 h 603458"/>
                  <a:gd name="connsiteX7" fmla="*/ 833145 w 833230"/>
                  <a:gd name="connsiteY7" fmla="*/ 602538 h 603458"/>
                  <a:gd name="connsiteX8" fmla="*/ 639858 w 833230"/>
                  <a:gd name="connsiteY8" fmla="*/ 479874 h 603458"/>
                  <a:gd name="connsiteX9" fmla="*/ 480023 w 833230"/>
                  <a:gd name="connsiteY9" fmla="*/ 401816 h 603458"/>
                  <a:gd name="connsiteX10" fmla="*/ 550648 w 833230"/>
                  <a:gd name="connsiteY10" fmla="*/ 401816 h 603458"/>
                  <a:gd name="connsiteX11" fmla="*/ 539497 w 833230"/>
                  <a:gd name="connsiteY11" fmla="*/ 312606 h 603458"/>
                  <a:gd name="connsiteX12" fmla="*/ 383379 w 833230"/>
                  <a:gd name="connsiteY12" fmla="*/ 279152 h 603458"/>
                  <a:gd name="connsiteX13" fmla="*/ 108316 w 833230"/>
                  <a:gd name="connsiteY13" fmla="*/ 286586 h 603458"/>
                  <a:gd name="connsiteX14" fmla="*/ 156638 w 833230"/>
                  <a:gd name="connsiteY14" fmla="*/ 223396 h 603458"/>
                  <a:gd name="connsiteX15" fmla="*/ 521 w 833230"/>
                  <a:gd name="connsiteY15" fmla="*/ 372 h 6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3230" h="603458">
                    <a:moveTo>
                      <a:pt x="521" y="372"/>
                    </a:moveTo>
                    <a:cubicBezTo>
                      <a:pt x="11053" y="10284"/>
                      <a:pt x="206818" y="237025"/>
                      <a:pt x="219828" y="282869"/>
                    </a:cubicBezTo>
                    <a:cubicBezTo>
                      <a:pt x="232838" y="328713"/>
                      <a:pt x="78579" y="275435"/>
                      <a:pt x="78579" y="275435"/>
                    </a:cubicBezTo>
                    <a:cubicBezTo>
                      <a:pt x="122564" y="277294"/>
                      <a:pt x="399486" y="274197"/>
                      <a:pt x="483740" y="294021"/>
                    </a:cubicBezTo>
                    <a:cubicBezTo>
                      <a:pt x="567994" y="313846"/>
                      <a:pt x="581623" y="378894"/>
                      <a:pt x="584101" y="394382"/>
                    </a:cubicBezTo>
                    <a:cubicBezTo>
                      <a:pt x="586579" y="409870"/>
                      <a:pt x="485599" y="364645"/>
                      <a:pt x="498609" y="386947"/>
                    </a:cubicBezTo>
                    <a:cubicBezTo>
                      <a:pt x="511619" y="409249"/>
                      <a:pt x="606404" y="492264"/>
                      <a:pt x="662160" y="528196"/>
                    </a:cubicBezTo>
                    <a:cubicBezTo>
                      <a:pt x="717916" y="564128"/>
                      <a:pt x="836862" y="610592"/>
                      <a:pt x="833145" y="602538"/>
                    </a:cubicBezTo>
                    <a:cubicBezTo>
                      <a:pt x="829428" y="594484"/>
                      <a:pt x="698712" y="513328"/>
                      <a:pt x="639858" y="479874"/>
                    </a:cubicBezTo>
                    <a:cubicBezTo>
                      <a:pt x="581004" y="446420"/>
                      <a:pt x="494891" y="414826"/>
                      <a:pt x="480023" y="401816"/>
                    </a:cubicBezTo>
                    <a:cubicBezTo>
                      <a:pt x="465155" y="388806"/>
                      <a:pt x="540736" y="416684"/>
                      <a:pt x="550648" y="401816"/>
                    </a:cubicBezTo>
                    <a:cubicBezTo>
                      <a:pt x="560560" y="386948"/>
                      <a:pt x="567375" y="333050"/>
                      <a:pt x="539497" y="312606"/>
                    </a:cubicBezTo>
                    <a:cubicBezTo>
                      <a:pt x="511619" y="292162"/>
                      <a:pt x="455242" y="283489"/>
                      <a:pt x="383379" y="279152"/>
                    </a:cubicBezTo>
                    <a:cubicBezTo>
                      <a:pt x="311516" y="274815"/>
                      <a:pt x="146106" y="295879"/>
                      <a:pt x="108316" y="286586"/>
                    </a:cubicBezTo>
                    <a:cubicBezTo>
                      <a:pt x="70526" y="277293"/>
                      <a:pt x="170887" y="265523"/>
                      <a:pt x="156638" y="223396"/>
                    </a:cubicBezTo>
                    <a:cubicBezTo>
                      <a:pt x="142389" y="181269"/>
                      <a:pt x="-10011" y="-9540"/>
                      <a:pt x="521" y="3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 1120">
                <a:extLst>
                  <a:ext uri="{FF2B5EF4-FFF2-40B4-BE49-F238E27FC236}">
                    <a16:creationId xmlns:a16="http://schemas.microsoft.com/office/drawing/2014/main" id="{15E2B1C1-3060-4FFC-FB01-602808EA2082}"/>
                  </a:ext>
                </a:extLst>
              </p:cNvPr>
              <p:cNvSpPr/>
              <p:nvPr/>
            </p:nvSpPr>
            <p:spPr>
              <a:xfrm>
                <a:off x="5641248" y="3995239"/>
                <a:ext cx="84830" cy="187400"/>
              </a:xfrm>
              <a:custGeom>
                <a:avLst/>
                <a:gdLst>
                  <a:gd name="connsiteX0" fmla="*/ 83045 w 84830"/>
                  <a:gd name="connsiteY0" fmla="*/ 615 h 187400"/>
                  <a:gd name="connsiteX1" fmla="*/ 57025 w 84830"/>
                  <a:gd name="connsiteY1" fmla="*/ 149298 h 187400"/>
                  <a:gd name="connsiteX2" fmla="*/ 49591 w 84830"/>
                  <a:gd name="connsiteY2" fmla="*/ 186468 h 187400"/>
                  <a:gd name="connsiteX3" fmla="*/ 57025 w 84830"/>
                  <a:gd name="connsiteY3" fmla="*/ 123278 h 187400"/>
                  <a:gd name="connsiteX4" fmla="*/ 1269 w 84830"/>
                  <a:gd name="connsiteY4" fmla="*/ 97259 h 187400"/>
                  <a:gd name="connsiteX5" fmla="*/ 83045 w 84830"/>
                  <a:gd name="connsiteY5" fmla="*/ 615 h 18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830" h="187400">
                    <a:moveTo>
                      <a:pt x="83045" y="615"/>
                    </a:moveTo>
                    <a:cubicBezTo>
                      <a:pt x="92337" y="9288"/>
                      <a:pt x="62601" y="118323"/>
                      <a:pt x="57025" y="149298"/>
                    </a:cubicBezTo>
                    <a:cubicBezTo>
                      <a:pt x="51449" y="180273"/>
                      <a:pt x="49591" y="190805"/>
                      <a:pt x="49591" y="186468"/>
                    </a:cubicBezTo>
                    <a:cubicBezTo>
                      <a:pt x="49591" y="182131"/>
                      <a:pt x="65079" y="138146"/>
                      <a:pt x="57025" y="123278"/>
                    </a:cubicBezTo>
                    <a:cubicBezTo>
                      <a:pt x="48971" y="108410"/>
                      <a:pt x="-9263" y="117083"/>
                      <a:pt x="1269" y="97259"/>
                    </a:cubicBezTo>
                    <a:cubicBezTo>
                      <a:pt x="11801" y="77435"/>
                      <a:pt x="73753" y="-8058"/>
                      <a:pt x="83045" y="6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 1121">
                <a:extLst>
                  <a:ext uri="{FF2B5EF4-FFF2-40B4-BE49-F238E27FC236}">
                    <a16:creationId xmlns:a16="http://schemas.microsoft.com/office/drawing/2014/main" id="{C1B93425-E66E-3E4E-42BA-B1A4C6945192}"/>
                  </a:ext>
                </a:extLst>
              </p:cNvPr>
              <p:cNvSpPr/>
              <p:nvPr/>
            </p:nvSpPr>
            <p:spPr>
              <a:xfrm>
                <a:off x="5433311" y="4252262"/>
                <a:ext cx="386965" cy="194485"/>
              </a:xfrm>
              <a:custGeom>
                <a:avLst/>
                <a:gdLst>
                  <a:gd name="connsiteX0" fmla="*/ 160884 w 386965"/>
                  <a:gd name="connsiteY0" fmla="*/ 70 h 194485"/>
                  <a:gd name="connsiteX1" fmla="*/ 108845 w 386965"/>
                  <a:gd name="connsiteY1" fmla="*/ 85562 h 194485"/>
                  <a:gd name="connsiteX2" fmla="*/ 164601 w 386965"/>
                  <a:gd name="connsiteY2" fmla="*/ 145036 h 194485"/>
                  <a:gd name="connsiteX3" fmla="*/ 4767 w 386965"/>
                  <a:gd name="connsiteY3" fmla="*/ 193358 h 194485"/>
                  <a:gd name="connsiteX4" fmla="*/ 380191 w 386965"/>
                  <a:gd name="connsiteY4" fmla="*/ 178489 h 194485"/>
                  <a:gd name="connsiteX5" fmla="*/ 238943 w 386965"/>
                  <a:gd name="connsiteY5" fmla="*/ 171055 h 194485"/>
                  <a:gd name="connsiteX6" fmla="*/ 142299 w 386965"/>
                  <a:gd name="connsiteY6" fmla="*/ 126450 h 194485"/>
                  <a:gd name="connsiteX7" fmla="*/ 97694 w 386965"/>
                  <a:gd name="connsiteY7" fmla="*/ 100431 h 194485"/>
                  <a:gd name="connsiteX8" fmla="*/ 160884 w 386965"/>
                  <a:gd name="connsiteY8" fmla="*/ 70 h 1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965" h="194485">
                    <a:moveTo>
                      <a:pt x="160884" y="70"/>
                    </a:moveTo>
                    <a:cubicBezTo>
                      <a:pt x="162743" y="-2408"/>
                      <a:pt x="108226" y="61401"/>
                      <a:pt x="108845" y="85562"/>
                    </a:cubicBezTo>
                    <a:cubicBezTo>
                      <a:pt x="109464" y="109723"/>
                      <a:pt x="181947" y="127070"/>
                      <a:pt x="164601" y="145036"/>
                    </a:cubicBezTo>
                    <a:cubicBezTo>
                      <a:pt x="147255" y="163002"/>
                      <a:pt x="-31165" y="187783"/>
                      <a:pt x="4767" y="193358"/>
                    </a:cubicBezTo>
                    <a:cubicBezTo>
                      <a:pt x="40699" y="198933"/>
                      <a:pt x="341162" y="182206"/>
                      <a:pt x="380191" y="178489"/>
                    </a:cubicBezTo>
                    <a:cubicBezTo>
                      <a:pt x="419220" y="174772"/>
                      <a:pt x="278592" y="179728"/>
                      <a:pt x="238943" y="171055"/>
                    </a:cubicBezTo>
                    <a:cubicBezTo>
                      <a:pt x="199294" y="162382"/>
                      <a:pt x="165841" y="138221"/>
                      <a:pt x="142299" y="126450"/>
                    </a:cubicBezTo>
                    <a:cubicBezTo>
                      <a:pt x="118757" y="114679"/>
                      <a:pt x="97075" y="115919"/>
                      <a:pt x="97694" y="100431"/>
                    </a:cubicBezTo>
                    <a:cubicBezTo>
                      <a:pt x="98313" y="84943"/>
                      <a:pt x="159025" y="2548"/>
                      <a:pt x="160884" y="7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 1122">
                <a:extLst>
                  <a:ext uri="{FF2B5EF4-FFF2-40B4-BE49-F238E27FC236}">
                    <a16:creationId xmlns:a16="http://schemas.microsoft.com/office/drawing/2014/main" id="{5EC26FED-F492-272B-D555-1CB5D9A74A57}"/>
                  </a:ext>
                </a:extLst>
              </p:cNvPr>
              <p:cNvSpPr/>
              <p:nvPr/>
            </p:nvSpPr>
            <p:spPr>
              <a:xfrm>
                <a:off x="5778537" y="4337768"/>
                <a:ext cx="374565" cy="398358"/>
              </a:xfrm>
              <a:custGeom>
                <a:avLst/>
                <a:gdLst>
                  <a:gd name="connsiteX0" fmla="*/ 139043 w 374565"/>
                  <a:gd name="connsiteY0" fmla="*/ 56 h 398358"/>
                  <a:gd name="connsiteX1" fmla="*/ 142761 w 374565"/>
                  <a:gd name="connsiteY1" fmla="*/ 119003 h 398358"/>
                  <a:gd name="connsiteX2" fmla="*/ 213385 w 374565"/>
                  <a:gd name="connsiteY2" fmla="*/ 252817 h 398358"/>
                  <a:gd name="connsiteX3" fmla="*/ 153912 w 374565"/>
                  <a:gd name="connsiteY3" fmla="*/ 193344 h 398358"/>
                  <a:gd name="connsiteX4" fmla="*/ 369502 w 374565"/>
                  <a:gd name="connsiteY4" fmla="*/ 394066 h 398358"/>
                  <a:gd name="connsiteX5" fmla="*/ 287726 w 374565"/>
                  <a:gd name="connsiteY5" fmla="*/ 316008 h 398358"/>
                  <a:gd name="connsiteX6" fmla="*/ 79570 w 374565"/>
                  <a:gd name="connsiteY6" fmla="*/ 145022 h 398358"/>
                  <a:gd name="connsiteX7" fmla="*/ 1512 w 374565"/>
                  <a:gd name="connsiteY7" fmla="*/ 133871 h 398358"/>
                  <a:gd name="connsiteX8" fmla="*/ 139043 w 374565"/>
                  <a:gd name="connsiteY8" fmla="*/ 152456 h 398358"/>
                  <a:gd name="connsiteX9" fmla="*/ 109307 w 374565"/>
                  <a:gd name="connsiteY9" fmla="*/ 133871 h 398358"/>
                  <a:gd name="connsiteX10" fmla="*/ 139043 w 374565"/>
                  <a:gd name="connsiteY10" fmla="*/ 56 h 39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4565" h="398358">
                    <a:moveTo>
                      <a:pt x="139043" y="56"/>
                    </a:moveTo>
                    <a:cubicBezTo>
                      <a:pt x="144619" y="-2422"/>
                      <a:pt x="130371" y="76876"/>
                      <a:pt x="142761" y="119003"/>
                    </a:cubicBezTo>
                    <a:cubicBezTo>
                      <a:pt x="155151" y="161130"/>
                      <a:pt x="211527" y="240427"/>
                      <a:pt x="213385" y="252817"/>
                    </a:cubicBezTo>
                    <a:cubicBezTo>
                      <a:pt x="215243" y="265207"/>
                      <a:pt x="127892" y="169803"/>
                      <a:pt x="153912" y="193344"/>
                    </a:cubicBezTo>
                    <a:cubicBezTo>
                      <a:pt x="179932" y="216886"/>
                      <a:pt x="347200" y="373622"/>
                      <a:pt x="369502" y="394066"/>
                    </a:cubicBezTo>
                    <a:cubicBezTo>
                      <a:pt x="391804" y="414510"/>
                      <a:pt x="336048" y="357515"/>
                      <a:pt x="287726" y="316008"/>
                    </a:cubicBezTo>
                    <a:cubicBezTo>
                      <a:pt x="239404" y="274501"/>
                      <a:pt x="127272" y="175378"/>
                      <a:pt x="79570" y="145022"/>
                    </a:cubicBezTo>
                    <a:cubicBezTo>
                      <a:pt x="31868" y="114666"/>
                      <a:pt x="-8400" y="132632"/>
                      <a:pt x="1512" y="133871"/>
                    </a:cubicBezTo>
                    <a:cubicBezTo>
                      <a:pt x="11424" y="135110"/>
                      <a:pt x="121077" y="152456"/>
                      <a:pt x="139043" y="152456"/>
                    </a:cubicBezTo>
                    <a:cubicBezTo>
                      <a:pt x="157009" y="152456"/>
                      <a:pt x="104351" y="154315"/>
                      <a:pt x="109307" y="133871"/>
                    </a:cubicBezTo>
                    <a:cubicBezTo>
                      <a:pt x="114263" y="113427"/>
                      <a:pt x="133467" y="2534"/>
                      <a:pt x="139043" y="5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 1123">
                <a:extLst>
                  <a:ext uri="{FF2B5EF4-FFF2-40B4-BE49-F238E27FC236}">
                    <a16:creationId xmlns:a16="http://schemas.microsoft.com/office/drawing/2014/main" id="{06D5C872-A133-C0AD-3886-6BEAB9DB4DA2}"/>
                  </a:ext>
                </a:extLst>
              </p:cNvPr>
              <p:cNvSpPr/>
              <p:nvPr/>
            </p:nvSpPr>
            <p:spPr>
              <a:xfrm>
                <a:off x="5813924" y="2712868"/>
                <a:ext cx="564485" cy="1281884"/>
              </a:xfrm>
              <a:custGeom>
                <a:avLst/>
                <a:gdLst>
                  <a:gd name="connsiteX0" fmla="*/ 7013 w 564485"/>
                  <a:gd name="connsiteY0" fmla="*/ 15464 h 1281884"/>
                  <a:gd name="connsiteX1" fmla="*/ 393588 w 564485"/>
                  <a:gd name="connsiteY1" fmla="*/ 862956 h 1281884"/>
                  <a:gd name="connsiteX2" fmla="*/ 375003 w 564485"/>
                  <a:gd name="connsiteY2" fmla="*/ 796049 h 1281884"/>
                  <a:gd name="connsiteX3" fmla="*/ 490232 w 564485"/>
                  <a:gd name="connsiteY3" fmla="*/ 1156605 h 1281884"/>
                  <a:gd name="connsiteX4" fmla="*/ 560856 w 564485"/>
                  <a:gd name="connsiteY4" fmla="*/ 1275552 h 1281884"/>
                  <a:gd name="connsiteX5" fmla="*/ 534837 w 564485"/>
                  <a:gd name="connsiteY5" fmla="*/ 1208644 h 1281884"/>
                  <a:gd name="connsiteX6" fmla="*/ 371286 w 564485"/>
                  <a:gd name="connsiteY6" fmla="*/ 740293 h 1281884"/>
                  <a:gd name="connsiteX7" fmla="*/ 163130 w 564485"/>
                  <a:gd name="connsiteY7" fmla="*/ 346283 h 1281884"/>
                  <a:gd name="connsiteX8" fmla="*/ 7013 w 564485"/>
                  <a:gd name="connsiteY8" fmla="*/ 15464 h 1281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485" h="1281884">
                    <a:moveTo>
                      <a:pt x="7013" y="15464"/>
                    </a:moveTo>
                    <a:cubicBezTo>
                      <a:pt x="45423" y="101576"/>
                      <a:pt x="332256" y="732858"/>
                      <a:pt x="393588" y="862956"/>
                    </a:cubicBezTo>
                    <a:cubicBezTo>
                      <a:pt x="454920" y="993054"/>
                      <a:pt x="358896" y="747108"/>
                      <a:pt x="375003" y="796049"/>
                    </a:cubicBezTo>
                    <a:cubicBezTo>
                      <a:pt x="391110" y="844990"/>
                      <a:pt x="459257" y="1076688"/>
                      <a:pt x="490232" y="1156605"/>
                    </a:cubicBezTo>
                    <a:cubicBezTo>
                      <a:pt x="521207" y="1236522"/>
                      <a:pt x="553422" y="1266879"/>
                      <a:pt x="560856" y="1275552"/>
                    </a:cubicBezTo>
                    <a:cubicBezTo>
                      <a:pt x="568290" y="1284225"/>
                      <a:pt x="566432" y="1297854"/>
                      <a:pt x="534837" y="1208644"/>
                    </a:cubicBezTo>
                    <a:cubicBezTo>
                      <a:pt x="503242" y="1119434"/>
                      <a:pt x="433237" y="884020"/>
                      <a:pt x="371286" y="740293"/>
                    </a:cubicBezTo>
                    <a:cubicBezTo>
                      <a:pt x="309335" y="596566"/>
                      <a:pt x="228798" y="467088"/>
                      <a:pt x="163130" y="346283"/>
                    </a:cubicBezTo>
                    <a:cubicBezTo>
                      <a:pt x="97462" y="225478"/>
                      <a:pt x="-31397" y="-70648"/>
                      <a:pt x="7013" y="154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 1124">
                <a:extLst>
                  <a:ext uri="{FF2B5EF4-FFF2-40B4-BE49-F238E27FC236}">
                    <a16:creationId xmlns:a16="http://schemas.microsoft.com/office/drawing/2014/main" id="{2FECA799-2558-B8D9-B93E-1F37CF74068E}"/>
                  </a:ext>
                </a:extLst>
              </p:cNvPr>
              <p:cNvSpPr/>
              <p:nvPr/>
            </p:nvSpPr>
            <p:spPr>
              <a:xfrm>
                <a:off x="6059803" y="2463655"/>
                <a:ext cx="704753" cy="420292"/>
              </a:xfrm>
              <a:custGeom>
                <a:avLst/>
                <a:gdLst>
                  <a:gd name="connsiteX0" fmla="*/ 694119 w 704753"/>
                  <a:gd name="connsiteY0" fmla="*/ 11916 h 420292"/>
                  <a:gd name="connsiteX1" fmla="*/ 523134 w 704753"/>
                  <a:gd name="connsiteY1" fmla="*/ 257243 h 420292"/>
                  <a:gd name="connsiteX2" fmla="*/ 437641 w 704753"/>
                  <a:gd name="connsiteY2" fmla="*/ 339018 h 420292"/>
                  <a:gd name="connsiteX3" fmla="*/ 39914 w 704753"/>
                  <a:gd name="connsiteY3" fmla="*/ 413360 h 420292"/>
                  <a:gd name="connsiteX4" fmla="*/ 13895 w 704753"/>
                  <a:gd name="connsiteY4" fmla="*/ 417077 h 420292"/>
                  <a:gd name="connsiteX5" fmla="*/ 389319 w 704753"/>
                  <a:gd name="connsiteY5" fmla="*/ 376189 h 420292"/>
                  <a:gd name="connsiteX6" fmla="*/ 485963 w 704753"/>
                  <a:gd name="connsiteY6" fmla="*/ 365038 h 420292"/>
                  <a:gd name="connsiteX7" fmla="*/ 467377 w 704753"/>
                  <a:gd name="connsiteY7" fmla="*/ 290696 h 420292"/>
                  <a:gd name="connsiteX8" fmla="*/ 660665 w 704753"/>
                  <a:gd name="connsiteY8" fmla="*/ 63955 h 420292"/>
                  <a:gd name="connsiteX9" fmla="*/ 694119 w 704753"/>
                  <a:gd name="connsiteY9" fmla="*/ 11916 h 420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4753" h="420292">
                    <a:moveTo>
                      <a:pt x="694119" y="11916"/>
                    </a:moveTo>
                    <a:cubicBezTo>
                      <a:pt x="671197" y="44131"/>
                      <a:pt x="565880" y="202726"/>
                      <a:pt x="523134" y="257243"/>
                    </a:cubicBezTo>
                    <a:cubicBezTo>
                      <a:pt x="480388" y="311760"/>
                      <a:pt x="518178" y="312999"/>
                      <a:pt x="437641" y="339018"/>
                    </a:cubicBezTo>
                    <a:cubicBezTo>
                      <a:pt x="357104" y="365038"/>
                      <a:pt x="110538" y="400350"/>
                      <a:pt x="39914" y="413360"/>
                    </a:cubicBezTo>
                    <a:cubicBezTo>
                      <a:pt x="-30710" y="426370"/>
                      <a:pt x="13895" y="417077"/>
                      <a:pt x="13895" y="417077"/>
                    </a:cubicBezTo>
                    <a:lnTo>
                      <a:pt x="389319" y="376189"/>
                    </a:lnTo>
                    <a:cubicBezTo>
                      <a:pt x="467997" y="367516"/>
                      <a:pt x="472953" y="379287"/>
                      <a:pt x="485963" y="365038"/>
                    </a:cubicBezTo>
                    <a:cubicBezTo>
                      <a:pt x="498973" y="350789"/>
                      <a:pt x="438260" y="340876"/>
                      <a:pt x="467377" y="290696"/>
                    </a:cubicBezTo>
                    <a:cubicBezTo>
                      <a:pt x="496494" y="240516"/>
                      <a:pt x="619777" y="109799"/>
                      <a:pt x="660665" y="63955"/>
                    </a:cubicBezTo>
                    <a:cubicBezTo>
                      <a:pt x="701553" y="18111"/>
                      <a:pt x="717041" y="-20299"/>
                      <a:pt x="694119" y="119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 1125">
                <a:extLst>
                  <a:ext uri="{FF2B5EF4-FFF2-40B4-BE49-F238E27FC236}">
                    <a16:creationId xmlns:a16="http://schemas.microsoft.com/office/drawing/2014/main" id="{F0A04CF9-1B14-2F1F-ACF6-33CFF93B2ECD}"/>
                  </a:ext>
                </a:extLst>
              </p:cNvPr>
              <p:cNvSpPr/>
              <p:nvPr/>
            </p:nvSpPr>
            <p:spPr>
              <a:xfrm>
                <a:off x="7295731" y="1263744"/>
                <a:ext cx="851944" cy="78119"/>
              </a:xfrm>
              <a:custGeom>
                <a:avLst/>
                <a:gdLst>
                  <a:gd name="connsiteX0" fmla="*/ 4601 w 851944"/>
                  <a:gd name="connsiteY0" fmla="*/ 78119 h 78119"/>
                  <a:gd name="connsiteX1" fmla="*/ 844659 w 851944"/>
                  <a:gd name="connsiteY1" fmla="*/ 14929 h 78119"/>
                  <a:gd name="connsiteX2" fmla="*/ 417196 w 851944"/>
                  <a:gd name="connsiteY2" fmla="*/ 61 h 78119"/>
                  <a:gd name="connsiteX3" fmla="*/ 502689 w 851944"/>
                  <a:gd name="connsiteY3" fmla="*/ 14929 h 78119"/>
                  <a:gd name="connsiteX4" fmla="*/ 4601 w 851944"/>
                  <a:gd name="connsiteY4" fmla="*/ 78119 h 7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1944" h="78119">
                    <a:moveTo>
                      <a:pt x="4601" y="78119"/>
                    </a:moveTo>
                    <a:cubicBezTo>
                      <a:pt x="61596" y="78119"/>
                      <a:pt x="775893" y="27939"/>
                      <a:pt x="844659" y="14929"/>
                    </a:cubicBezTo>
                    <a:cubicBezTo>
                      <a:pt x="913425" y="1919"/>
                      <a:pt x="474191" y="61"/>
                      <a:pt x="417196" y="61"/>
                    </a:cubicBezTo>
                    <a:cubicBezTo>
                      <a:pt x="360201" y="61"/>
                      <a:pt x="567738" y="-1798"/>
                      <a:pt x="502689" y="14929"/>
                    </a:cubicBezTo>
                    <a:cubicBezTo>
                      <a:pt x="437640" y="31656"/>
                      <a:pt x="-52394" y="78119"/>
                      <a:pt x="4601" y="781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 1126">
                <a:extLst>
                  <a:ext uri="{FF2B5EF4-FFF2-40B4-BE49-F238E27FC236}">
                    <a16:creationId xmlns:a16="http://schemas.microsoft.com/office/drawing/2014/main" id="{3585B27B-E7EC-AF45-D3D3-E406F18A306C}"/>
                  </a:ext>
                </a:extLst>
              </p:cNvPr>
              <p:cNvSpPr/>
              <p:nvPr/>
            </p:nvSpPr>
            <p:spPr>
              <a:xfrm>
                <a:off x="5920523" y="1988083"/>
                <a:ext cx="929927" cy="522967"/>
              </a:xfrm>
              <a:custGeom>
                <a:avLst/>
                <a:gdLst>
                  <a:gd name="connsiteX0" fmla="*/ 8209 w 929927"/>
                  <a:gd name="connsiteY0" fmla="*/ 506073 h 522967"/>
                  <a:gd name="connsiteX1" fmla="*/ 443106 w 929927"/>
                  <a:gd name="connsiteY1" fmla="*/ 476337 h 522967"/>
                  <a:gd name="connsiteX2" fmla="*/ 918892 w 929927"/>
                  <a:gd name="connsiteY2" fmla="*/ 11702 h 522967"/>
                  <a:gd name="connsiteX3" fmla="*/ 751623 w 929927"/>
                  <a:gd name="connsiteY3" fmla="*/ 167819 h 522967"/>
                  <a:gd name="connsiteX4" fmla="*/ 450540 w 929927"/>
                  <a:gd name="connsiteY4" fmla="*/ 476337 h 522967"/>
                  <a:gd name="connsiteX5" fmla="*/ 179194 w 929927"/>
                  <a:gd name="connsiteY5" fmla="*/ 520941 h 522967"/>
                  <a:gd name="connsiteX6" fmla="*/ 8209 w 929927"/>
                  <a:gd name="connsiteY6" fmla="*/ 506073 h 52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9927" h="522967">
                    <a:moveTo>
                      <a:pt x="8209" y="506073"/>
                    </a:moveTo>
                    <a:cubicBezTo>
                      <a:pt x="52194" y="498639"/>
                      <a:pt x="291325" y="558732"/>
                      <a:pt x="443106" y="476337"/>
                    </a:cubicBezTo>
                    <a:cubicBezTo>
                      <a:pt x="594887" y="393942"/>
                      <a:pt x="867473" y="63122"/>
                      <a:pt x="918892" y="11702"/>
                    </a:cubicBezTo>
                    <a:cubicBezTo>
                      <a:pt x="970311" y="-39718"/>
                      <a:pt x="829682" y="90380"/>
                      <a:pt x="751623" y="167819"/>
                    </a:cubicBezTo>
                    <a:cubicBezTo>
                      <a:pt x="673564" y="245258"/>
                      <a:pt x="545945" y="417483"/>
                      <a:pt x="450540" y="476337"/>
                    </a:cubicBezTo>
                    <a:cubicBezTo>
                      <a:pt x="355135" y="535191"/>
                      <a:pt x="250438" y="513507"/>
                      <a:pt x="179194" y="520941"/>
                    </a:cubicBezTo>
                    <a:cubicBezTo>
                      <a:pt x="107950" y="528375"/>
                      <a:pt x="-35776" y="513507"/>
                      <a:pt x="8209" y="50607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 1127">
                <a:extLst>
                  <a:ext uri="{FF2B5EF4-FFF2-40B4-BE49-F238E27FC236}">
                    <a16:creationId xmlns:a16="http://schemas.microsoft.com/office/drawing/2014/main" id="{8C90B8A6-4EE2-3D07-5F3E-9E1EEF59A484}"/>
                  </a:ext>
                </a:extLst>
              </p:cNvPr>
              <p:cNvSpPr/>
              <p:nvPr/>
            </p:nvSpPr>
            <p:spPr>
              <a:xfrm>
                <a:off x="6165546" y="2262463"/>
                <a:ext cx="639974" cy="432363"/>
              </a:xfrm>
              <a:custGeom>
                <a:avLst/>
                <a:gdLst>
                  <a:gd name="connsiteX0" fmla="*/ 4795 w 639974"/>
                  <a:gd name="connsiteY0" fmla="*/ 424981 h 432363"/>
                  <a:gd name="connsiteX1" fmla="*/ 335615 w 639974"/>
                  <a:gd name="connsiteY1" fmla="*/ 302317 h 432363"/>
                  <a:gd name="connsiteX2" fmla="*/ 629264 w 639974"/>
                  <a:gd name="connsiteY2" fmla="*/ 12386 h 432363"/>
                  <a:gd name="connsiteX3" fmla="*/ 554922 w 639974"/>
                  <a:gd name="connsiteY3" fmla="*/ 90444 h 432363"/>
                  <a:gd name="connsiteX4" fmla="*/ 354200 w 639974"/>
                  <a:gd name="connsiteY4" fmla="*/ 424981 h 432363"/>
                  <a:gd name="connsiteX5" fmla="*/ 461995 w 639974"/>
                  <a:gd name="connsiteY5" fmla="*/ 179654 h 432363"/>
                  <a:gd name="connsiteX6" fmla="*/ 331898 w 639974"/>
                  <a:gd name="connsiteY6" fmla="*/ 302317 h 432363"/>
                  <a:gd name="connsiteX7" fmla="*/ 153478 w 639974"/>
                  <a:gd name="connsiteY7" fmla="*/ 406396 h 432363"/>
                  <a:gd name="connsiteX8" fmla="*/ 4795 w 639974"/>
                  <a:gd name="connsiteY8" fmla="*/ 424981 h 432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9974" h="432363">
                    <a:moveTo>
                      <a:pt x="4795" y="424981"/>
                    </a:moveTo>
                    <a:cubicBezTo>
                      <a:pt x="35151" y="407635"/>
                      <a:pt x="231537" y="371083"/>
                      <a:pt x="335615" y="302317"/>
                    </a:cubicBezTo>
                    <a:cubicBezTo>
                      <a:pt x="439693" y="233551"/>
                      <a:pt x="592713" y="47698"/>
                      <a:pt x="629264" y="12386"/>
                    </a:cubicBezTo>
                    <a:cubicBezTo>
                      <a:pt x="665815" y="-22926"/>
                      <a:pt x="600766" y="21678"/>
                      <a:pt x="554922" y="90444"/>
                    </a:cubicBezTo>
                    <a:cubicBezTo>
                      <a:pt x="509078" y="159210"/>
                      <a:pt x="369688" y="410113"/>
                      <a:pt x="354200" y="424981"/>
                    </a:cubicBezTo>
                    <a:cubicBezTo>
                      <a:pt x="338712" y="439849"/>
                      <a:pt x="465712" y="200098"/>
                      <a:pt x="461995" y="179654"/>
                    </a:cubicBezTo>
                    <a:cubicBezTo>
                      <a:pt x="458278" y="159210"/>
                      <a:pt x="383317" y="264527"/>
                      <a:pt x="331898" y="302317"/>
                    </a:cubicBezTo>
                    <a:cubicBezTo>
                      <a:pt x="280479" y="340107"/>
                      <a:pt x="211093" y="386571"/>
                      <a:pt x="153478" y="406396"/>
                    </a:cubicBezTo>
                    <a:cubicBezTo>
                      <a:pt x="95863" y="426221"/>
                      <a:pt x="-25561" y="442327"/>
                      <a:pt x="4795" y="4249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 1128">
                <a:extLst>
                  <a:ext uri="{FF2B5EF4-FFF2-40B4-BE49-F238E27FC236}">
                    <a16:creationId xmlns:a16="http://schemas.microsoft.com/office/drawing/2014/main" id="{540B494B-CD96-2B28-0798-1C80E2E6E442}"/>
                  </a:ext>
                </a:extLst>
              </p:cNvPr>
              <p:cNvSpPr/>
              <p:nvPr/>
            </p:nvSpPr>
            <p:spPr>
              <a:xfrm>
                <a:off x="6985240" y="1416458"/>
                <a:ext cx="759405" cy="652595"/>
              </a:xfrm>
              <a:custGeom>
                <a:avLst/>
                <a:gdLst>
                  <a:gd name="connsiteX0" fmla="*/ 757423 w 759405"/>
                  <a:gd name="connsiteY0" fmla="*/ 3464 h 652595"/>
                  <a:gd name="connsiteX1" fmla="*/ 177560 w 759405"/>
                  <a:gd name="connsiteY1" fmla="*/ 315698 h 652595"/>
                  <a:gd name="connsiteX2" fmla="*/ 14009 w 759405"/>
                  <a:gd name="connsiteY2" fmla="*/ 642801 h 652595"/>
                  <a:gd name="connsiteX3" fmla="*/ 47462 w 759405"/>
                  <a:gd name="connsiteY3" fmla="*/ 531288 h 652595"/>
                  <a:gd name="connsiteX4" fmla="*/ 355980 w 759405"/>
                  <a:gd name="connsiteY4" fmla="*/ 170732 h 652595"/>
                  <a:gd name="connsiteX5" fmla="*/ 757423 w 759405"/>
                  <a:gd name="connsiteY5" fmla="*/ 3464 h 652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9405" h="652595">
                    <a:moveTo>
                      <a:pt x="757423" y="3464"/>
                    </a:moveTo>
                    <a:cubicBezTo>
                      <a:pt x="727686" y="27625"/>
                      <a:pt x="301462" y="209142"/>
                      <a:pt x="177560" y="315698"/>
                    </a:cubicBezTo>
                    <a:cubicBezTo>
                      <a:pt x="53658" y="422254"/>
                      <a:pt x="35692" y="606869"/>
                      <a:pt x="14009" y="642801"/>
                    </a:cubicBezTo>
                    <a:cubicBezTo>
                      <a:pt x="-7674" y="678733"/>
                      <a:pt x="-9533" y="609966"/>
                      <a:pt x="47462" y="531288"/>
                    </a:cubicBezTo>
                    <a:cubicBezTo>
                      <a:pt x="104457" y="452610"/>
                      <a:pt x="237653" y="254986"/>
                      <a:pt x="355980" y="170732"/>
                    </a:cubicBezTo>
                    <a:cubicBezTo>
                      <a:pt x="474307" y="86478"/>
                      <a:pt x="787160" y="-20697"/>
                      <a:pt x="757423" y="34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 1129">
                <a:extLst>
                  <a:ext uri="{FF2B5EF4-FFF2-40B4-BE49-F238E27FC236}">
                    <a16:creationId xmlns:a16="http://schemas.microsoft.com/office/drawing/2014/main" id="{DA4A57FC-69A1-CE07-2FC9-21D51CD87706}"/>
                  </a:ext>
                </a:extLst>
              </p:cNvPr>
              <p:cNvSpPr/>
              <p:nvPr/>
            </p:nvSpPr>
            <p:spPr>
              <a:xfrm>
                <a:off x="6644137" y="2391487"/>
                <a:ext cx="480030" cy="739113"/>
              </a:xfrm>
              <a:custGeom>
                <a:avLst/>
                <a:gdLst>
                  <a:gd name="connsiteX0" fmla="*/ 425736 w 480030"/>
                  <a:gd name="connsiteY0" fmla="*/ 2308 h 739113"/>
                  <a:gd name="connsiteX1" fmla="*/ 340243 w 480030"/>
                  <a:gd name="connsiteY1" fmla="*/ 340562 h 739113"/>
                  <a:gd name="connsiteX2" fmla="*/ 273336 w 480030"/>
                  <a:gd name="connsiteY2" fmla="*/ 466942 h 739113"/>
                  <a:gd name="connsiteX3" fmla="*/ 20575 w 480030"/>
                  <a:gd name="connsiteY3" fmla="*/ 715986 h 739113"/>
                  <a:gd name="connsiteX4" fmla="*/ 65180 w 480030"/>
                  <a:gd name="connsiteY4" fmla="*/ 671381 h 739113"/>
                  <a:gd name="connsiteX5" fmla="*/ 462907 w 480030"/>
                  <a:gd name="connsiteY5" fmla="*/ 214181 h 739113"/>
                  <a:gd name="connsiteX6" fmla="*/ 410868 w 480030"/>
                  <a:gd name="connsiteY6" fmla="*/ 191879 h 739113"/>
                  <a:gd name="connsiteX7" fmla="*/ 425736 w 480030"/>
                  <a:gd name="connsiteY7" fmla="*/ 2308 h 739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0030" h="739113">
                    <a:moveTo>
                      <a:pt x="425736" y="2308"/>
                    </a:moveTo>
                    <a:cubicBezTo>
                      <a:pt x="413965" y="27088"/>
                      <a:pt x="365643" y="263123"/>
                      <a:pt x="340243" y="340562"/>
                    </a:cubicBezTo>
                    <a:cubicBezTo>
                      <a:pt x="314843" y="418001"/>
                      <a:pt x="326614" y="404371"/>
                      <a:pt x="273336" y="466942"/>
                    </a:cubicBezTo>
                    <a:cubicBezTo>
                      <a:pt x="220058" y="529513"/>
                      <a:pt x="55268" y="681913"/>
                      <a:pt x="20575" y="715986"/>
                    </a:cubicBezTo>
                    <a:cubicBezTo>
                      <a:pt x="-14118" y="750059"/>
                      <a:pt x="-8542" y="755015"/>
                      <a:pt x="65180" y="671381"/>
                    </a:cubicBezTo>
                    <a:cubicBezTo>
                      <a:pt x="138902" y="587747"/>
                      <a:pt x="405292" y="294098"/>
                      <a:pt x="462907" y="214181"/>
                    </a:cubicBezTo>
                    <a:cubicBezTo>
                      <a:pt x="520522" y="134264"/>
                      <a:pt x="414585" y="224094"/>
                      <a:pt x="410868" y="191879"/>
                    </a:cubicBezTo>
                    <a:cubicBezTo>
                      <a:pt x="407151" y="159664"/>
                      <a:pt x="437507" y="-22472"/>
                      <a:pt x="425736" y="230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 1130">
                <a:extLst>
                  <a:ext uri="{FF2B5EF4-FFF2-40B4-BE49-F238E27FC236}">
                    <a16:creationId xmlns:a16="http://schemas.microsoft.com/office/drawing/2014/main" id="{BF2A134B-71DF-32EF-C733-A7C832136D4C}"/>
                  </a:ext>
                </a:extLst>
              </p:cNvPr>
              <p:cNvSpPr/>
              <p:nvPr/>
            </p:nvSpPr>
            <p:spPr>
              <a:xfrm>
                <a:off x="6092243" y="3728215"/>
                <a:ext cx="637633" cy="783102"/>
              </a:xfrm>
              <a:custGeom>
                <a:avLst/>
                <a:gdLst>
                  <a:gd name="connsiteX0" fmla="*/ 40 w 637633"/>
                  <a:gd name="connsiteY0" fmla="*/ 9 h 783102"/>
                  <a:gd name="connsiteX1" fmla="*/ 431220 w 637633"/>
                  <a:gd name="connsiteY1" fmla="*/ 368000 h 783102"/>
                  <a:gd name="connsiteX2" fmla="*/ 516713 w 637633"/>
                  <a:gd name="connsiteY2" fmla="*/ 460926 h 783102"/>
                  <a:gd name="connsiteX3" fmla="*/ 576186 w 637633"/>
                  <a:gd name="connsiteY3" fmla="*/ 565005 h 783102"/>
                  <a:gd name="connsiteX4" fmla="*/ 631942 w 637633"/>
                  <a:gd name="connsiteY4" fmla="*/ 780595 h 783102"/>
                  <a:gd name="connsiteX5" fmla="*/ 628225 w 637633"/>
                  <a:gd name="connsiteY5" fmla="*/ 672800 h 783102"/>
                  <a:gd name="connsiteX6" fmla="*/ 565035 w 637633"/>
                  <a:gd name="connsiteY6" fmla="*/ 524117 h 783102"/>
                  <a:gd name="connsiteX7" fmla="*/ 457240 w 637633"/>
                  <a:gd name="connsiteY7" fmla="*/ 356848 h 783102"/>
                  <a:gd name="connsiteX8" fmla="*/ 40 w 637633"/>
                  <a:gd name="connsiteY8" fmla="*/ 9 h 783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7633" h="783102">
                    <a:moveTo>
                      <a:pt x="40" y="9"/>
                    </a:moveTo>
                    <a:cubicBezTo>
                      <a:pt x="-4297" y="1868"/>
                      <a:pt x="345108" y="291181"/>
                      <a:pt x="431220" y="368000"/>
                    </a:cubicBezTo>
                    <a:cubicBezTo>
                      <a:pt x="517332" y="444819"/>
                      <a:pt x="492552" y="428092"/>
                      <a:pt x="516713" y="460926"/>
                    </a:cubicBezTo>
                    <a:cubicBezTo>
                      <a:pt x="540874" y="493760"/>
                      <a:pt x="556981" y="511727"/>
                      <a:pt x="576186" y="565005"/>
                    </a:cubicBezTo>
                    <a:cubicBezTo>
                      <a:pt x="595391" y="618283"/>
                      <a:pt x="623269" y="762629"/>
                      <a:pt x="631942" y="780595"/>
                    </a:cubicBezTo>
                    <a:cubicBezTo>
                      <a:pt x="640615" y="798561"/>
                      <a:pt x="639376" y="715546"/>
                      <a:pt x="628225" y="672800"/>
                    </a:cubicBezTo>
                    <a:cubicBezTo>
                      <a:pt x="617074" y="630054"/>
                      <a:pt x="593533" y="576776"/>
                      <a:pt x="565035" y="524117"/>
                    </a:cubicBezTo>
                    <a:cubicBezTo>
                      <a:pt x="536538" y="471458"/>
                      <a:pt x="545830" y="442960"/>
                      <a:pt x="457240" y="356848"/>
                    </a:cubicBezTo>
                    <a:cubicBezTo>
                      <a:pt x="368650" y="270736"/>
                      <a:pt x="4377" y="-1850"/>
                      <a:pt x="40" y="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 1131">
                <a:extLst>
                  <a:ext uri="{FF2B5EF4-FFF2-40B4-BE49-F238E27FC236}">
                    <a16:creationId xmlns:a16="http://schemas.microsoft.com/office/drawing/2014/main" id="{8BCC332B-9DD3-CD18-D2D5-E682617A8D6C}"/>
                  </a:ext>
                </a:extLst>
              </p:cNvPr>
              <p:cNvSpPr/>
              <p:nvPr/>
            </p:nvSpPr>
            <p:spPr>
              <a:xfrm>
                <a:off x="6571783" y="4040221"/>
                <a:ext cx="272342" cy="416554"/>
              </a:xfrm>
              <a:custGeom>
                <a:avLst/>
                <a:gdLst>
                  <a:gd name="connsiteX0" fmla="*/ 2 w 272342"/>
                  <a:gd name="connsiteY0" fmla="*/ 238 h 416554"/>
                  <a:gd name="connsiteX1" fmla="*/ 156119 w 272342"/>
                  <a:gd name="connsiteY1" fmla="*/ 163789 h 416554"/>
                  <a:gd name="connsiteX2" fmla="*/ 237895 w 272342"/>
                  <a:gd name="connsiteY2" fmla="*/ 286452 h 416554"/>
                  <a:gd name="connsiteX3" fmla="*/ 223027 w 272342"/>
                  <a:gd name="connsiteY3" fmla="*/ 334774 h 416554"/>
                  <a:gd name="connsiteX4" fmla="*/ 126383 w 272342"/>
                  <a:gd name="connsiteY4" fmla="*/ 416550 h 416554"/>
                  <a:gd name="connsiteX5" fmla="*/ 237895 w 272342"/>
                  <a:gd name="connsiteY5" fmla="*/ 331057 h 416554"/>
                  <a:gd name="connsiteX6" fmla="*/ 267632 w 272342"/>
                  <a:gd name="connsiteY6" fmla="*/ 286452 h 416554"/>
                  <a:gd name="connsiteX7" fmla="*/ 152402 w 272342"/>
                  <a:gd name="connsiteY7" fmla="*/ 130335 h 416554"/>
                  <a:gd name="connsiteX8" fmla="*/ 2 w 272342"/>
                  <a:gd name="connsiteY8" fmla="*/ 238 h 416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2342" h="416554">
                    <a:moveTo>
                      <a:pt x="2" y="238"/>
                    </a:moveTo>
                    <a:cubicBezTo>
                      <a:pt x="621" y="5814"/>
                      <a:pt x="116470" y="116087"/>
                      <a:pt x="156119" y="163789"/>
                    </a:cubicBezTo>
                    <a:cubicBezTo>
                      <a:pt x="195768" y="211491"/>
                      <a:pt x="226744" y="257955"/>
                      <a:pt x="237895" y="286452"/>
                    </a:cubicBezTo>
                    <a:cubicBezTo>
                      <a:pt x="249046" y="314950"/>
                      <a:pt x="241612" y="313091"/>
                      <a:pt x="223027" y="334774"/>
                    </a:cubicBezTo>
                    <a:cubicBezTo>
                      <a:pt x="204442" y="356457"/>
                      <a:pt x="123905" y="417170"/>
                      <a:pt x="126383" y="416550"/>
                    </a:cubicBezTo>
                    <a:cubicBezTo>
                      <a:pt x="128861" y="415931"/>
                      <a:pt x="214354" y="352740"/>
                      <a:pt x="237895" y="331057"/>
                    </a:cubicBezTo>
                    <a:cubicBezTo>
                      <a:pt x="261436" y="309374"/>
                      <a:pt x="281881" y="319905"/>
                      <a:pt x="267632" y="286452"/>
                    </a:cubicBezTo>
                    <a:cubicBezTo>
                      <a:pt x="253383" y="252999"/>
                      <a:pt x="192051" y="172462"/>
                      <a:pt x="152402" y="130335"/>
                    </a:cubicBezTo>
                    <a:cubicBezTo>
                      <a:pt x="112753" y="88208"/>
                      <a:pt x="-617" y="-5338"/>
                      <a:pt x="2" y="2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 1132">
                <a:extLst>
                  <a:ext uri="{FF2B5EF4-FFF2-40B4-BE49-F238E27FC236}">
                    <a16:creationId xmlns:a16="http://schemas.microsoft.com/office/drawing/2014/main" id="{3E7CA3AA-3698-FF0F-07CC-2953D4881B2D}"/>
                  </a:ext>
                </a:extLst>
              </p:cNvPr>
              <p:cNvSpPr/>
              <p:nvPr/>
            </p:nvSpPr>
            <p:spPr>
              <a:xfrm>
                <a:off x="6515771" y="4768818"/>
                <a:ext cx="613631" cy="254243"/>
              </a:xfrm>
              <a:custGeom>
                <a:avLst/>
                <a:gdLst>
                  <a:gd name="connsiteX0" fmla="*/ 171244 w 613631"/>
                  <a:gd name="connsiteY0" fmla="*/ 187 h 254243"/>
                  <a:gd name="connsiteX1" fmla="*/ 89468 w 613631"/>
                  <a:gd name="connsiteY1" fmla="*/ 126567 h 254243"/>
                  <a:gd name="connsiteX2" fmla="*/ 33712 w 613631"/>
                  <a:gd name="connsiteY2" fmla="*/ 160021 h 254243"/>
                  <a:gd name="connsiteX3" fmla="*/ 115488 w 613631"/>
                  <a:gd name="connsiteY3" fmla="*/ 141436 h 254243"/>
                  <a:gd name="connsiteX4" fmla="*/ 331078 w 613631"/>
                  <a:gd name="connsiteY4" fmla="*/ 234362 h 254243"/>
                  <a:gd name="connsiteX5" fmla="*/ 613575 w 613631"/>
                  <a:gd name="connsiteY5" fmla="*/ 252948 h 254243"/>
                  <a:gd name="connsiteX6" fmla="*/ 353380 w 613631"/>
                  <a:gd name="connsiteY6" fmla="*/ 212060 h 254243"/>
                  <a:gd name="connsiteX7" fmla="*/ 122922 w 613631"/>
                  <a:gd name="connsiteY7" fmla="*/ 126567 h 254243"/>
                  <a:gd name="connsiteX8" fmla="*/ 258 w 613631"/>
                  <a:gd name="connsiteY8" fmla="*/ 212060 h 254243"/>
                  <a:gd name="connsiteX9" fmla="*/ 93185 w 613631"/>
                  <a:gd name="connsiteY9" fmla="*/ 100548 h 254243"/>
                  <a:gd name="connsiteX10" fmla="*/ 171244 w 613631"/>
                  <a:gd name="connsiteY10" fmla="*/ 187 h 254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3631" h="254243">
                    <a:moveTo>
                      <a:pt x="171244" y="187"/>
                    </a:moveTo>
                    <a:cubicBezTo>
                      <a:pt x="170624" y="4524"/>
                      <a:pt x="112390" y="99928"/>
                      <a:pt x="89468" y="126567"/>
                    </a:cubicBezTo>
                    <a:cubicBezTo>
                      <a:pt x="66546" y="153206"/>
                      <a:pt x="29375" y="157543"/>
                      <a:pt x="33712" y="160021"/>
                    </a:cubicBezTo>
                    <a:cubicBezTo>
                      <a:pt x="38049" y="162499"/>
                      <a:pt x="65927" y="129046"/>
                      <a:pt x="115488" y="141436"/>
                    </a:cubicBezTo>
                    <a:cubicBezTo>
                      <a:pt x="165049" y="153826"/>
                      <a:pt x="248064" y="215777"/>
                      <a:pt x="331078" y="234362"/>
                    </a:cubicBezTo>
                    <a:cubicBezTo>
                      <a:pt x="414092" y="252947"/>
                      <a:pt x="609858" y="256665"/>
                      <a:pt x="613575" y="252948"/>
                    </a:cubicBezTo>
                    <a:cubicBezTo>
                      <a:pt x="617292" y="249231"/>
                      <a:pt x="435156" y="233124"/>
                      <a:pt x="353380" y="212060"/>
                    </a:cubicBezTo>
                    <a:cubicBezTo>
                      <a:pt x="271604" y="190996"/>
                      <a:pt x="181776" y="126567"/>
                      <a:pt x="122922" y="126567"/>
                    </a:cubicBezTo>
                    <a:cubicBezTo>
                      <a:pt x="64068" y="126567"/>
                      <a:pt x="5214" y="216397"/>
                      <a:pt x="258" y="212060"/>
                    </a:cubicBezTo>
                    <a:cubicBezTo>
                      <a:pt x="-4698" y="207724"/>
                      <a:pt x="62829" y="133382"/>
                      <a:pt x="93185" y="100548"/>
                    </a:cubicBezTo>
                    <a:cubicBezTo>
                      <a:pt x="123541" y="67714"/>
                      <a:pt x="171864" y="-4150"/>
                      <a:pt x="171244" y="18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 1133">
                <a:extLst>
                  <a:ext uri="{FF2B5EF4-FFF2-40B4-BE49-F238E27FC236}">
                    <a16:creationId xmlns:a16="http://schemas.microsoft.com/office/drawing/2014/main" id="{0113712D-08BC-AABB-6870-7FC7A37FCADC}"/>
                  </a:ext>
                </a:extLst>
              </p:cNvPr>
              <p:cNvSpPr/>
              <p:nvPr/>
            </p:nvSpPr>
            <p:spPr>
              <a:xfrm>
                <a:off x="5184248" y="4825373"/>
                <a:ext cx="488862" cy="360085"/>
              </a:xfrm>
              <a:custGeom>
                <a:avLst/>
                <a:gdLst>
                  <a:gd name="connsiteX0" fmla="*/ 182466 w 488862"/>
                  <a:gd name="connsiteY0" fmla="*/ 361 h 360085"/>
                  <a:gd name="connsiteX1" fmla="*/ 48418 w 488862"/>
                  <a:gd name="connsiteY1" fmla="*/ 115259 h 360085"/>
                  <a:gd name="connsiteX2" fmla="*/ 158529 w 488862"/>
                  <a:gd name="connsiteY2" fmla="*/ 234945 h 360085"/>
                  <a:gd name="connsiteX3" fmla="*/ 129804 w 488862"/>
                  <a:gd name="connsiteY3" fmla="*/ 316332 h 360085"/>
                  <a:gd name="connsiteX4" fmla="*/ 278215 w 488862"/>
                  <a:gd name="connsiteY4" fmla="*/ 321119 h 360085"/>
                  <a:gd name="connsiteX5" fmla="*/ 488862 w 488862"/>
                  <a:gd name="connsiteY5" fmla="*/ 359419 h 360085"/>
                  <a:gd name="connsiteX6" fmla="*/ 278215 w 488862"/>
                  <a:gd name="connsiteY6" fmla="*/ 335481 h 360085"/>
                  <a:gd name="connsiteX7" fmla="*/ 19693 w 488862"/>
                  <a:gd name="connsiteY7" fmla="*/ 220583 h 360085"/>
                  <a:gd name="connsiteX8" fmla="*/ 134592 w 488862"/>
                  <a:gd name="connsiteY8" fmla="*/ 158346 h 360085"/>
                  <a:gd name="connsiteX9" fmla="*/ 544 w 488862"/>
                  <a:gd name="connsiteY9" fmla="*/ 81747 h 360085"/>
                  <a:gd name="connsiteX10" fmla="*/ 182466 w 488862"/>
                  <a:gd name="connsiteY10" fmla="*/ 361 h 36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8862" h="360085">
                    <a:moveTo>
                      <a:pt x="182466" y="361"/>
                    </a:moveTo>
                    <a:cubicBezTo>
                      <a:pt x="190445" y="5946"/>
                      <a:pt x="52407" y="76162"/>
                      <a:pt x="48418" y="115259"/>
                    </a:cubicBezTo>
                    <a:cubicBezTo>
                      <a:pt x="44429" y="154356"/>
                      <a:pt x="144965" y="201433"/>
                      <a:pt x="158529" y="234945"/>
                    </a:cubicBezTo>
                    <a:cubicBezTo>
                      <a:pt x="172093" y="268457"/>
                      <a:pt x="109856" y="301970"/>
                      <a:pt x="129804" y="316332"/>
                    </a:cubicBezTo>
                    <a:cubicBezTo>
                      <a:pt x="149752" y="330694"/>
                      <a:pt x="218372" y="313938"/>
                      <a:pt x="278215" y="321119"/>
                    </a:cubicBezTo>
                    <a:cubicBezTo>
                      <a:pt x="338058" y="328300"/>
                      <a:pt x="488862" y="357025"/>
                      <a:pt x="488862" y="359419"/>
                    </a:cubicBezTo>
                    <a:cubicBezTo>
                      <a:pt x="488862" y="361813"/>
                      <a:pt x="356410" y="358620"/>
                      <a:pt x="278215" y="335481"/>
                    </a:cubicBezTo>
                    <a:cubicBezTo>
                      <a:pt x="200020" y="312342"/>
                      <a:pt x="43630" y="250105"/>
                      <a:pt x="19693" y="220583"/>
                    </a:cubicBezTo>
                    <a:cubicBezTo>
                      <a:pt x="-4244" y="191061"/>
                      <a:pt x="137783" y="181485"/>
                      <a:pt x="134592" y="158346"/>
                    </a:cubicBezTo>
                    <a:cubicBezTo>
                      <a:pt x="131400" y="135207"/>
                      <a:pt x="-9829" y="108078"/>
                      <a:pt x="544" y="81747"/>
                    </a:cubicBezTo>
                    <a:cubicBezTo>
                      <a:pt x="10917" y="55416"/>
                      <a:pt x="174487" y="-5224"/>
                      <a:pt x="182466" y="36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 1134">
                <a:extLst>
                  <a:ext uri="{FF2B5EF4-FFF2-40B4-BE49-F238E27FC236}">
                    <a16:creationId xmlns:a16="http://schemas.microsoft.com/office/drawing/2014/main" id="{A7660614-A047-66AC-5DB2-6ADF88A9FC42}"/>
                  </a:ext>
                </a:extLst>
              </p:cNvPr>
              <p:cNvSpPr/>
              <p:nvPr/>
            </p:nvSpPr>
            <p:spPr>
              <a:xfrm>
                <a:off x="5653803" y="4820865"/>
                <a:ext cx="637364" cy="1149157"/>
              </a:xfrm>
              <a:custGeom>
                <a:avLst/>
                <a:gdLst>
                  <a:gd name="connsiteX0" fmla="*/ 157 w 637364"/>
                  <a:gd name="connsiteY0" fmla="*/ 82 h 1149157"/>
                  <a:gd name="connsiteX1" fmla="*/ 258679 w 637364"/>
                  <a:gd name="connsiteY1" fmla="*/ 148492 h 1149157"/>
                  <a:gd name="connsiteX2" fmla="*/ 330490 w 637364"/>
                  <a:gd name="connsiteY2" fmla="*/ 450100 h 1149157"/>
                  <a:gd name="connsiteX3" fmla="*/ 320915 w 637364"/>
                  <a:gd name="connsiteY3" fmla="*/ 378289 h 1149157"/>
                  <a:gd name="connsiteX4" fmla="*/ 478901 w 637364"/>
                  <a:gd name="connsiteY4" fmla="*/ 775646 h 1149157"/>
                  <a:gd name="connsiteX5" fmla="*/ 636886 w 637364"/>
                  <a:gd name="connsiteY5" fmla="*/ 1149066 h 1149157"/>
                  <a:gd name="connsiteX6" fmla="*/ 426239 w 637364"/>
                  <a:gd name="connsiteY6" fmla="*/ 742134 h 1149157"/>
                  <a:gd name="connsiteX7" fmla="*/ 167717 w 637364"/>
                  <a:gd name="connsiteY7" fmla="*/ 105405 h 1149157"/>
                  <a:gd name="connsiteX8" fmla="*/ 249104 w 637364"/>
                  <a:gd name="connsiteY8" fmla="*/ 263390 h 1149157"/>
                  <a:gd name="connsiteX9" fmla="*/ 220379 w 637364"/>
                  <a:gd name="connsiteY9" fmla="*/ 129342 h 1149157"/>
                  <a:gd name="connsiteX10" fmla="*/ 157 w 637364"/>
                  <a:gd name="connsiteY10" fmla="*/ 82 h 1149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7364" h="1149157">
                    <a:moveTo>
                      <a:pt x="157" y="82"/>
                    </a:moveTo>
                    <a:cubicBezTo>
                      <a:pt x="6540" y="3274"/>
                      <a:pt x="203624" y="73489"/>
                      <a:pt x="258679" y="148492"/>
                    </a:cubicBezTo>
                    <a:cubicBezTo>
                      <a:pt x="313734" y="223495"/>
                      <a:pt x="320117" y="411801"/>
                      <a:pt x="330490" y="450100"/>
                    </a:cubicBezTo>
                    <a:cubicBezTo>
                      <a:pt x="340863" y="488399"/>
                      <a:pt x="296180" y="324032"/>
                      <a:pt x="320915" y="378289"/>
                    </a:cubicBezTo>
                    <a:cubicBezTo>
                      <a:pt x="345650" y="432546"/>
                      <a:pt x="426239" y="647183"/>
                      <a:pt x="478901" y="775646"/>
                    </a:cubicBezTo>
                    <a:cubicBezTo>
                      <a:pt x="531563" y="904109"/>
                      <a:pt x="645663" y="1154651"/>
                      <a:pt x="636886" y="1149066"/>
                    </a:cubicBezTo>
                    <a:cubicBezTo>
                      <a:pt x="628109" y="1143481"/>
                      <a:pt x="504434" y="916078"/>
                      <a:pt x="426239" y="742134"/>
                    </a:cubicBezTo>
                    <a:cubicBezTo>
                      <a:pt x="348044" y="568191"/>
                      <a:pt x="197239" y="185196"/>
                      <a:pt x="167717" y="105405"/>
                    </a:cubicBezTo>
                    <a:cubicBezTo>
                      <a:pt x="138195" y="25614"/>
                      <a:pt x="240327" y="259401"/>
                      <a:pt x="249104" y="263390"/>
                    </a:cubicBezTo>
                    <a:cubicBezTo>
                      <a:pt x="257881" y="267380"/>
                      <a:pt x="257881" y="171631"/>
                      <a:pt x="220379" y="129342"/>
                    </a:cubicBezTo>
                    <a:cubicBezTo>
                      <a:pt x="182877" y="87053"/>
                      <a:pt x="-6226" y="-3110"/>
                      <a:pt x="157" y="8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 1135">
                <a:extLst>
                  <a:ext uri="{FF2B5EF4-FFF2-40B4-BE49-F238E27FC236}">
                    <a16:creationId xmlns:a16="http://schemas.microsoft.com/office/drawing/2014/main" id="{B74F12A8-8560-3D0E-9AF3-823A3AB464B0}"/>
                  </a:ext>
                </a:extLst>
              </p:cNvPr>
              <p:cNvSpPr/>
              <p:nvPr/>
            </p:nvSpPr>
            <p:spPr>
              <a:xfrm>
                <a:off x="5716169" y="5175194"/>
                <a:ext cx="560158" cy="962301"/>
              </a:xfrm>
              <a:custGeom>
                <a:avLst/>
                <a:gdLst>
                  <a:gd name="connsiteX0" fmla="*/ 28 w 560158"/>
                  <a:gd name="connsiteY0" fmla="*/ 23 h 962301"/>
                  <a:gd name="connsiteX1" fmla="*/ 220250 w 560158"/>
                  <a:gd name="connsiteY1" fmla="*/ 363868 h 962301"/>
                  <a:gd name="connsiteX2" fmla="*/ 430897 w 560158"/>
                  <a:gd name="connsiteY2" fmla="*/ 766012 h 962301"/>
                  <a:gd name="connsiteX3" fmla="*/ 560158 w 560158"/>
                  <a:gd name="connsiteY3" fmla="*/ 962297 h 962301"/>
                  <a:gd name="connsiteX4" fmla="*/ 430897 w 560158"/>
                  <a:gd name="connsiteY4" fmla="*/ 761225 h 962301"/>
                  <a:gd name="connsiteX5" fmla="*/ 186738 w 560158"/>
                  <a:gd name="connsiteY5" fmla="*/ 201095 h 962301"/>
                  <a:gd name="connsiteX6" fmla="*/ 234612 w 560158"/>
                  <a:gd name="connsiteY6" fmla="*/ 344718 h 962301"/>
                  <a:gd name="connsiteX7" fmla="*/ 28 w 560158"/>
                  <a:gd name="connsiteY7" fmla="*/ 23 h 962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0158" h="962301">
                    <a:moveTo>
                      <a:pt x="28" y="23"/>
                    </a:moveTo>
                    <a:cubicBezTo>
                      <a:pt x="-2366" y="3215"/>
                      <a:pt x="148439" y="236203"/>
                      <a:pt x="220250" y="363868"/>
                    </a:cubicBezTo>
                    <a:cubicBezTo>
                      <a:pt x="292062" y="491533"/>
                      <a:pt x="374246" y="666274"/>
                      <a:pt x="430897" y="766012"/>
                    </a:cubicBezTo>
                    <a:cubicBezTo>
                      <a:pt x="487548" y="865750"/>
                      <a:pt x="560158" y="963095"/>
                      <a:pt x="560158" y="962297"/>
                    </a:cubicBezTo>
                    <a:cubicBezTo>
                      <a:pt x="560158" y="961499"/>
                      <a:pt x="493134" y="888092"/>
                      <a:pt x="430897" y="761225"/>
                    </a:cubicBezTo>
                    <a:cubicBezTo>
                      <a:pt x="368660" y="634358"/>
                      <a:pt x="219452" y="270513"/>
                      <a:pt x="186738" y="201095"/>
                    </a:cubicBezTo>
                    <a:cubicBezTo>
                      <a:pt x="154024" y="131677"/>
                      <a:pt x="267326" y="371847"/>
                      <a:pt x="234612" y="344718"/>
                    </a:cubicBezTo>
                    <a:cubicBezTo>
                      <a:pt x="201898" y="317589"/>
                      <a:pt x="2422" y="-3169"/>
                      <a:pt x="28" y="2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 1136">
                <a:extLst>
                  <a:ext uri="{FF2B5EF4-FFF2-40B4-BE49-F238E27FC236}">
                    <a16:creationId xmlns:a16="http://schemas.microsoft.com/office/drawing/2014/main" id="{86A35022-035A-061A-9807-DB97A2536BD8}"/>
                  </a:ext>
                </a:extLst>
              </p:cNvPr>
              <p:cNvSpPr/>
              <p:nvPr/>
            </p:nvSpPr>
            <p:spPr>
              <a:xfrm>
                <a:off x="6433743" y="6256785"/>
                <a:ext cx="522190" cy="155201"/>
              </a:xfrm>
              <a:custGeom>
                <a:avLst/>
                <a:gdLst>
                  <a:gd name="connsiteX0" fmla="*/ 569 w 522190"/>
                  <a:gd name="connsiteY0" fmla="*/ 392 h 155201"/>
                  <a:gd name="connsiteX1" fmla="*/ 134617 w 522190"/>
                  <a:gd name="connsiteY1" fmla="*/ 124865 h 155201"/>
                  <a:gd name="connsiteX2" fmla="*/ 388351 w 522190"/>
                  <a:gd name="connsiteY2" fmla="*/ 153590 h 155201"/>
                  <a:gd name="connsiteX3" fmla="*/ 517612 w 522190"/>
                  <a:gd name="connsiteY3" fmla="*/ 91353 h 155201"/>
                  <a:gd name="connsiteX4" fmla="*/ 469738 w 522190"/>
                  <a:gd name="connsiteY4" fmla="*/ 124865 h 155201"/>
                  <a:gd name="connsiteX5" fmla="*/ 249516 w 522190"/>
                  <a:gd name="connsiteY5" fmla="*/ 148802 h 155201"/>
                  <a:gd name="connsiteX6" fmla="*/ 182492 w 522190"/>
                  <a:gd name="connsiteY6" fmla="*/ 86566 h 155201"/>
                  <a:gd name="connsiteX7" fmla="*/ 569 w 522190"/>
                  <a:gd name="connsiteY7" fmla="*/ 392 h 155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2190" h="155201">
                    <a:moveTo>
                      <a:pt x="569" y="392"/>
                    </a:moveTo>
                    <a:cubicBezTo>
                      <a:pt x="-7410" y="6775"/>
                      <a:pt x="69987" y="99332"/>
                      <a:pt x="134617" y="124865"/>
                    </a:cubicBezTo>
                    <a:cubicBezTo>
                      <a:pt x="199247" y="150398"/>
                      <a:pt x="324519" y="159175"/>
                      <a:pt x="388351" y="153590"/>
                    </a:cubicBezTo>
                    <a:cubicBezTo>
                      <a:pt x="452184" y="148005"/>
                      <a:pt x="504048" y="96140"/>
                      <a:pt x="517612" y="91353"/>
                    </a:cubicBezTo>
                    <a:cubicBezTo>
                      <a:pt x="531176" y="86566"/>
                      <a:pt x="514421" y="115290"/>
                      <a:pt x="469738" y="124865"/>
                    </a:cubicBezTo>
                    <a:cubicBezTo>
                      <a:pt x="425055" y="134440"/>
                      <a:pt x="297390" y="155185"/>
                      <a:pt x="249516" y="148802"/>
                    </a:cubicBezTo>
                    <a:cubicBezTo>
                      <a:pt x="201642" y="142419"/>
                      <a:pt x="221589" y="105716"/>
                      <a:pt x="182492" y="86566"/>
                    </a:cubicBezTo>
                    <a:cubicBezTo>
                      <a:pt x="143395" y="67416"/>
                      <a:pt x="8548" y="-5991"/>
                      <a:pt x="569" y="39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 1137">
                <a:extLst>
                  <a:ext uri="{FF2B5EF4-FFF2-40B4-BE49-F238E27FC236}">
                    <a16:creationId xmlns:a16="http://schemas.microsoft.com/office/drawing/2014/main" id="{777DEA2F-1508-63E0-7A33-E8AF9D0C70DB}"/>
                  </a:ext>
                </a:extLst>
              </p:cNvPr>
              <p:cNvSpPr/>
              <p:nvPr/>
            </p:nvSpPr>
            <p:spPr>
              <a:xfrm>
                <a:off x="3838214" y="1533889"/>
                <a:ext cx="266566" cy="1637167"/>
              </a:xfrm>
              <a:custGeom>
                <a:avLst/>
                <a:gdLst>
                  <a:gd name="connsiteX0" fmla="*/ 22586 w 266566"/>
                  <a:gd name="connsiteY0" fmla="*/ 271 h 1637167"/>
                  <a:gd name="connsiteX1" fmla="*/ 22586 w 266566"/>
                  <a:gd name="connsiteY1" fmla="*/ 569231 h 1637167"/>
                  <a:gd name="connsiteX2" fmla="*/ 93706 w 266566"/>
                  <a:gd name="connsiteY2" fmla="*/ 1209311 h 1637167"/>
                  <a:gd name="connsiteX3" fmla="*/ 63226 w 266566"/>
                  <a:gd name="connsiteY3" fmla="*/ 1056911 h 1637167"/>
                  <a:gd name="connsiteX4" fmla="*/ 266426 w 266566"/>
                  <a:gd name="connsiteY4" fmla="*/ 1636031 h 1637167"/>
                  <a:gd name="connsiteX5" fmla="*/ 93706 w 266566"/>
                  <a:gd name="connsiteY5" fmla="*/ 1188991 h 1637167"/>
                  <a:gd name="connsiteX6" fmla="*/ 2266 w 266566"/>
                  <a:gd name="connsiteY6" fmla="*/ 640351 h 1637167"/>
                  <a:gd name="connsiteX7" fmla="*/ 22586 w 266566"/>
                  <a:gd name="connsiteY7" fmla="*/ 271 h 1637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566" h="1637167">
                    <a:moveTo>
                      <a:pt x="22586" y="271"/>
                    </a:moveTo>
                    <a:cubicBezTo>
                      <a:pt x="25973" y="-11582"/>
                      <a:pt x="10733" y="367724"/>
                      <a:pt x="22586" y="569231"/>
                    </a:cubicBezTo>
                    <a:cubicBezTo>
                      <a:pt x="34439" y="770738"/>
                      <a:pt x="86933" y="1128031"/>
                      <a:pt x="93706" y="1209311"/>
                    </a:cubicBezTo>
                    <a:cubicBezTo>
                      <a:pt x="100479" y="1290591"/>
                      <a:pt x="34439" y="985791"/>
                      <a:pt x="63226" y="1056911"/>
                    </a:cubicBezTo>
                    <a:cubicBezTo>
                      <a:pt x="92013" y="1128031"/>
                      <a:pt x="261346" y="1614018"/>
                      <a:pt x="266426" y="1636031"/>
                    </a:cubicBezTo>
                    <a:cubicBezTo>
                      <a:pt x="271506" y="1658044"/>
                      <a:pt x="137733" y="1354938"/>
                      <a:pt x="93706" y="1188991"/>
                    </a:cubicBezTo>
                    <a:cubicBezTo>
                      <a:pt x="49679" y="1023044"/>
                      <a:pt x="12426" y="838471"/>
                      <a:pt x="2266" y="640351"/>
                    </a:cubicBezTo>
                    <a:cubicBezTo>
                      <a:pt x="-7894" y="442231"/>
                      <a:pt x="19199" y="12124"/>
                      <a:pt x="22586" y="2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 1138">
                <a:extLst>
                  <a:ext uri="{FF2B5EF4-FFF2-40B4-BE49-F238E27FC236}">
                    <a16:creationId xmlns:a16="http://schemas.microsoft.com/office/drawing/2014/main" id="{E04CD2AE-ADF9-63D1-1576-ADC3B3535C1D}"/>
                  </a:ext>
                </a:extLst>
              </p:cNvPr>
              <p:cNvSpPr/>
              <p:nvPr/>
            </p:nvSpPr>
            <p:spPr>
              <a:xfrm>
                <a:off x="4475449" y="3863398"/>
                <a:ext cx="701759" cy="183864"/>
              </a:xfrm>
              <a:custGeom>
                <a:avLst/>
                <a:gdLst>
                  <a:gd name="connsiteX0" fmla="*/ 35591 w 701759"/>
                  <a:gd name="connsiteY0" fmla="*/ 7562 h 183864"/>
                  <a:gd name="connsiteX1" fmla="*/ 635031 w 701759"/>
                  <a:gd name="connsiteY1" fmla="*/ 149802 h 183864"/>
                  <a:gd name="connsiteX2" fmla="*/ 675671 w 701759"/>
                  <a:gd name="connsiteY2" fmla="*/ 180282 h 183864"/>
                  <a:gd name="connsiteX3" fmla="*/ 533431 w 701759"/>
                  <a:gd name="connsiteY3" fmla="*/ 88842 h 183864"/>
                  <a:gd name="connsiteX4" fmla="*/ 116871 w 701759"/>
                  <a:gd name="connsiteY4" fmla="*/ 27882 h 183864"/>
                  <a:gd name="connsiteX5" fmla="*/ 35591 w 701759"/>
                  <a:gd name="connsiteY5" fmla="*/ 7562 h 183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1759" h="183864">
                    <a:moveTo>
                      <a:pt x="35591" y="7562"/>
                    </a:moveTo>
                    <a:lnTo>
                      <a:pt x="635031" y="149802"/>
                    </a:lnTo>
                    <a:cubicBezTo>
                      <a:pt x="741711" y="178589"/>
                      <a:pt x="692604" y="190442"/>
                      <a:pt x="675671" y="180282"/>
                    </a:cubicBezTo>
                    <a:cubicBezTo>
                      <a:pt x="658738" y="170122"/>
                      <a:pt x="626564" y="114242"/>
                      <a:pt x="533431" y="88842"/>
                    </a:cubicBezTo>
                    <a:cubicBezTo>
                      <a:pt x="440298" y="63442"/>
                      <a:pt x="196458" y="43122"/>
                      <a:pt x="116871" y="27882"/>
                    </a:cubicBezTo>
                    <a:cubicBezTo>
                      <a:pt x="37284" y="12642"/>
                      <a:pt x="-50769" y="-12758"/>
                      <a:pt x="35591" y="75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 1139">
                <a:extLst>
                  <a:ext uri="{FF2B5EF4-FFF2-40B4-BE49-F238E27FC236}">
                    <a16:creationId xmlns:a16="http://schemas.microsoft.com/office/drawing/2014/main" id="{4035CCDE-ED51-4DDF-76D8-83CD57EB8EC7}"/>
                  </a:ext>
                </a:extLst>
              </p:cNvPr>
              <p:cNvSpPr/>
              <p:nvPr/>
            </p:nvSpPr>
            <p:spPr>
              <a:xfrm>
                <a:off x="4926823" y="4531096"/>
                <a:ext cx="225854" cy="280762"/>
              </a:xfrm>
              <a:custGeom>
                <a:avLst/>
                <a:gdLst>
                  <a:gd name="connsiteX0" fmla="*/ 163337 w 225854"/>
                  <a:gd name="connsiteY0" fmla="*/ 264 h 280762"/>
                  <a:gd name="connsiteX1" fmla="*/ 224297 w 225854"/>
                  <a:gd name="connsiteY1" fmla="*/ 162824 h 280762"/>
                  <a:gd name="connsiteX2" fmla="*/ 92217 w 225854"/>
                  <a:gd name="connsiteY2" fmla="*/ 264424 h 280762"/>
                  <a:gd name="connsiteX3" fmla="*/ 777 w 225854"/>
                  <a:gd name="connsiteY3" fmla="*/ 274584 h 280762"/>
                  <a:gd name="connsiteX4" fmla="*/ 143017 w 225854"/>
                  <a:gd name="connsiteY4" fmla="*/ 203464 h 280762"/>
                  <a:gd name="connsiteX5" fmla="*/ 163337 w 225854"/>
                  <a:gd name="connsiteY5" fmla="*/ 264 h 28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5854" h="280762">
                    <a:moveTo>
                      <a:pt x="163337" y="264"/>
                    </a:moveTo>
                    <a:cubicBezTo>
                      <a:pt x="176884" y="-6509"/>
                      <a:pt x="236150" y="118797"/>
                      <a:pt x="224297" y="162824"/>
                    </a:cubicBezTo>
                    <a:cubicBezTo>
                      <a:pt x="212444" y="206851"/>
                      <a:pt x="129470" y="245797"/>
                      <a:pt x="92217" y="264424"/>
                    </a:cubicBezTo>
                    <a:cubicBezTo>
                      <a:pt x="54964" y="283051"/>
                      <a:pt x="-7690" y="284744"/>
                      <a:pt x="777" y="274584"/>
                    </a:cubicBezTo>
                    <a:cubicBezTo>
                      <a:pt x="9244" y="264424"/>
                      <a:pt x="112537" y="245797"/>
                      <a:pt x="143017" y="203464"/>
                    </a:cubicBezTo>
                    <a:cubicBezTo>
                      <a:pt x="173497" y="161131"/>
                      <a:pt x="149790" y="7037"/>
                      <a:pt x="163337" y="2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 1140">
                <a:extLst>
                  <a:ext uri="{FF2B5EF4-FFF2-40B4-BE49-F238E27FC236}">
                    <a16:creationId xmlns:a16="http://schemas.microsoft.com/office/drawing/2014/main" id="{D65D1236-EBB3-1236-C774-BA324EE986B2}"/>
                  </a:ext>
                </a:extLst>
              </p:cNvPr>
              <p:cNvSpPr/>
              <p:nvPr/>
            </p:nvSpPr>
            <p:spPr>
              <a:xfrm>
                <a:off x="3400819" y="1808424"/>
                <a:ext cx="267484" cy="784904"/>
              </a:xfrm>
              <a:custGeom>
                <a:avLst/>
                <a:gdLst>
                  <a:gd name="connsiteX0" fmla="*/ 266941 w 267484"/>
                  <a:gd name="connsiteY0" fmla="*/ 56 h 784904"/>
                  <a:gd name="connsiteX1" fmla="*/ 124701 w 267484"/>
                  <a:gd name="connsiteY1" fmla="*/ 396296 h 784904"/>
                  <a:gd name="connsiteX2" fmla="*/ 165341 w 267484"/>
                  <a:gd name="connsiteY2" fmla="*/ 772216 h 784904"/>
                  <a:gd name="connsiteX3" fmla="*/ 134861 w 267484"/>
                  <a:gd name="connsiteY3" fmla="*/ 650296 h 784904"/>
                  <a:gd name="connsiteX4" fmla="*/ 2781 w 267484"/>
                  <a:gd name="connsiteY4" fmla="*/ 203256 h 784904"/>
                  <a:gd name="connsiteX5" fmla="*/ 63741 w 267484"/>
                  <a:gd name="connsiteY5" fmla="*/ 365816 h 784904"/>
                  <a:gd name="connsiteX6" fmla="*/ 266941 w 267484"/>
                  <a:gd name="connsiteY6" fmla="*/ 56 h 78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7484" h="784904">
                    <a:moveTo>
                      <a:pt x="266941" y="56"/>
                    </a:moveTo>
                    <a:cubicBezTo>
                      <a:pt x="277101" y="5136"/>
                      <a:pt x="141634" y="267603"/>
                      <a:pt x="124701" y="396296"/>
                    </a:cubicBezTo>
                    <a:cubicBezTo>
                      <a:pt x="107768" y="524989"/>
                      <a:pt x="163648" y="729883"/>
                      <a:pt x="165341" y="772216"/>
                    </a:cubicBezTo>
                    <a:cubicBezTo>
                      <a:pt x="167034" y="814549"/>
                      <a:pt x="161954" y="745123"/>
                      <a:pt x="134861" y="650296"/>
                    </a:cubicBezTo>
                    <a:cubicBezTo>
                      <a:pt x="107768" y="555469"/>
                      <a:pt x="14634" y="250669"/>
                      <a:pt x="2781" y="203256"/>
                    </a:cubicBezTo>
                    <a:cubicBezTo>
                      <a:pt x="-9072" y="155843"/>
                      <a:pt x="18021" y="396296"/>
                      <a:pt x="63741" y="365816"/>
                    </a:cubicBezTo>
                    <a:cubicBezTo>
                      <a:pt x="109461" y="335336"/>
                      <a:pt x="256781" y="-5024"/>
                      <a:pt x="266941" y="5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 1141">
                <a:extLst>
                  <a:ext uri="{FF2B5EF4-FFF2-40B4-BE49-F238E27FC236}">
                    <a16:creationId xmlns:a16="http://schemas.microsoft.com/office/drawing/2014/main" id="{8B2CBFE2-20B6-DF1C-A2E4-F2A90F4D3354}"/>
                  </a:ext>
                </a:extLst>
              </p:cNvPr>
              <p:cNvSpPr/>
              <p:nvPr/>
            </p:nvSpPr>
            <p:spPr>
              <a:xfrm>
                <a:off x="5010680" y="5081281"/>
                <a:ext cx="354880" cy="284496"/>
              </a:xfrm>
              <a:custGeom>
                <a:avLst/>
                <a:gdLst>
                  <a:gd name="connsiteX0" fmla="*/ 5820 w 354880"/>
                  <a:gd name="connsiteY0" fmla="*/ 1894 h 284496"/>
                  <a:gd name="connsiteX1" fmla="*/ 193145 w 354880"/>
                  <a:gd name="connsiteY1" fmla="*/ 141594 h 284496"/>
                  <a:gd name="connsiteX2" fmla="*/ 348720 w 354880"/>
                  <a:gd name="connsiteY2" fmla="*/ 163819 h 284496"/>
                  <a:gd name="connsiteX3" fmla="*/ 316970 w 354880"/>
                  <a:gd name="connsiteY3" fmla="*/ 198744 h 284496"/>
                  <a:gd name="connsiteX4" fmla="*/ 253470 w 354880"/>
                  <a:gd name="connsiteY4" fmla="*/ 284469 h 284496"/>
                  <a:gd name="connsiteX5" fmla="*/ 291570 w 354880"/>
                  <a:gd name="connsiteY5" fmla="*/ 189219 h 284496"/>
                  <a:gd name="connsiteX6" fmla="*/ 231245 w 354880"/>
                  <a:gd name="connsiteY6" fmla="*/ 160644 h 284496"/>
                  <a:gd name="connsiteX7" fmla="*/ 62970 w 354880"/>
                  <a:gd name="connsiteY7" fmla="*/ 65394 h 284496"/>
                  <a:gd name="connsiteX8" fmla="*/ 5820 w 354880"/>
                  <a:gd name="connsiteY8" fmla="*/ 1894 h 284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4880" h="284496">
                    <a:moveTo>
                      <a:pt x="5820" y="1894"/>
                    </a:moveTo>
                    <a:cubicBezTo>
                      <a:pt x="27516" y="14594"/>
                      <a:pt x="135995" y="114607"/>
                      <a:pt x="193145" y="141594"/>
                    </a:cubicBezTo>
                    <a:cubicBezTo>
                      <a:pt x="250295" y="168581"/>
                      <a:pt x="328083" y="154294"/>
                      <a:pt x="348720" y="163819"/>
                    </a:cubicBezTo>
                    <a:cubicBezTo>
                      <a:pt x="369357" y="173344"/>
                      <a:pt x="332845" y="178636"/>
                      <a:pt x="316970" y="198744"/>
                    </a:cubicBezTo>
                    <a:cubicBezTo>
                      <a:pt x="301095" y="218852"/>
                      <a:pt x="257703" y="286056"/>
                      <a:pt x="253470" y="284469"/>
                    </a:cubicBezTo>
                    <a:cubicBezTo>
                      <a:pt x="249237" y="282882"/>
                      <a:pt x="295274" y="209857"/>
                      <a:pt x="291570" y="189219"/>
                    </a:cubicBezTo>
                    <a:cubicBezTo>
                      <a:pt x="287866" y="168581"/>
                      <a:pt x="269345" y="181281"/>
                      <a:pt x="231245" y="160644"/>
                    </a:cubicBezTo>
                    <a:cubicBezTo>
                      <a:pt x="193145" y="140007"/>
                      <a:pt x="98424" y="87090"/>
                      <a:pt x="62970" y="65394"/>
                    </a:cubicBezTo>
                    <a:cubicBezTo>
                      <a:pt x="27516" y="43698"/>
                      <a:pt x="-15876" y="-10806"/>
                      <a:pt x="5820" y="189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 1142">
                <a:extLst>
                  <a:ext uri="{FF2B5EF4-FFF2-40B4-BE49-F238E27FC236}">
                    <a16:creationId xmlns:a16="http://schemas.microsoft.com/office/drawing/2014/main" id="{37ADB6B0-D5FF-ED78-D82C-7327A31FF6E0}"/>
                  </a:ext>
                </a:extLst>
              </p:cNvPr>
              <p:cNvSpPr/>
              <p:nvPr/>
            </p:nvSpPr>
            <p:spPr>
              <a:xfrm>
                <a:off x="4609788" y="5083175"/>
                <a:ext cx="406877" cy="258749"/>
              </a:xfrm>
              <a:custGeom>
                <a:avLst/>
                <a:gdLst>
                  <a:gd name="connsiteX0" fmla="*/ 254312 w 406877"/>
                  <a:gd name="connsiteY0" fmla="*/ 0 h 258749"/>
                  <a:gd name="connsiteX1" fmla="*/ 136837 w 406877"/>
                  <a:gd name="connsiteY1" fmla="*/ 85725 h 258749"/>
                  <a:gd name="connsiteX2" fmla="*/ 13012 w 406877"/>
                  <a:gd name="connsiteY2" fmla="*/ 133350 h 258749"/>
                  <a:gd name="connsiteX3" fmla="*/ 63812 w 406877"/>
                  <a:gd name="connsiteY3" fmla="*/ 180975 h 258749"/>
                  <a:gd name="connsiteX4" fmla="*/ 54287 w 406877"/>
                  <a:gd name="connsiteY4" fmla="*/ 257175 h 258749"/>
                  <a:gd name="connsiteX5" fmla="*/ 79687 w 406877"/>
                  <a:gd name="connsiteY5" fmla="*/ 225425 h 258749"/>
                  <a:gd name="connsiteX6" fmla="*/ 257487 w 406877"/>
                  <a:gd name="connsiteY6" fmla="*/ 142875 h 258749"/>
                  <a:gd name="connsiteX7" fmla="*/ 406712 w 406877"/>
                  <a:gd name="connsiteY7" fmla="*/ 225425 h 258749"/>
                  <a:gd name="connsiteX8" fmla="*/ 228912 w 406877"/>
                  <a:gd name="connsiteY8" fmla="*/ 190500 h 258749"/>
                  <a:gd name="connsiteX9" fmla="*/ 89212 w 406877"/>
                  <a:gd name="connsiteY9" fmla="*/ 212725 h 258749"/>
                  <a:gd name="connsiteX10" fmla="*/ 312 w 406877"/>
                  <a:gd name="connsiteY10" fmla="*/ 155575 h 258749"/>
                  <a:gd name="connsiteX11" fmla="*/ 66987 w 406877"/>
                  <a:gd name="connsiteY11" fmla="*/ 85725 h 258749"/>
                  <a:gd name="connsiteX12" fmla="*/ 254312 w 406877"/>
                  <a:gd name="connsiteY12" fmla="*/ 0 h 258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6877" h="258749">
                    <a:moveTo>
                      <a:pt x="254312" y="0"/>
                    </a:moveTo>
                    <a:cubicBezTo>
                      <a:pt x="265954" y="0"/>
                      <a:pt x="177054" y="63500"/>
                      <a:pt x="136837" y="85725"/>
                    </a:cubicBezTo>
                    <a:cubicBezTo>
                      <a:pt x="96620" y="107950"/>
                      <a:pt x="25183" y="117475"/>
                      <a:pt x="13012" y="133350"/>
                    </a:cubicBezTo>
                    <a:cubicBezTo>
                      <a:pt x="841" y="149225"/>
                      <a:pt x="56933" y="160338"/>
                      <a:pt x="63812" y="180975"/>
                    </a:cubicBezTo>
                    <a:cubicBezTo>
                      <a:pt x="70691" y="201612"/>
                      <a:pt x="51641" y="249767"/>
                      <a:pt x="54287" y="257175"/>
                    </a:cubicBezTo>
                    <a:cubicBezTo>
                      <a:pt x="56933" y="264583"/>
                      <a:pt x="45820" y="244475"/>
                      <a:pt x="79687" y="225425"/>
                    </a:cubicBezTo>
                    <a:cubicBezTo>
                      <a:pt x="113554" y="206375"/>
                      <a:pt x="202983" y="142875"/>
                      <a:pt x="257487" y="142875"/>
                    </a:cubicBezTo>
                    <a:cubicBezTo>
                      <a:pt x="311991" y="142875"/>
                      <a:pt x="411475" y="217488"/>
                      <a:pt x="406712" y="225425"/>
                    </a:cubicBezTo>
                    <a:cubicBezTo>
                      <a:pt x="401950" y="233363"/>
                      <a:pt x="281829" y="192617"/>
                      <a:pt x="228912" y="190500"/>
                    </a:cubicBezTo>
                    <a:cubicBezTo>
                      <a:pt x="175995" y="188383"/>
                      <a:pt x="127312" y="218546"/>
                      <a:pt x="89212" y="212725"/>
                    </a:cubicBezTo>
                    <a:cubicBezTo>
                      <a:pt x="51112" y="206904"/>
                      <a:pt x="4016" y="176742"/>
                      <a:pt x="312" y="155575"/>
                    </a:cubicBezTo>
                    <a:cubicBezTo>
                      <a:pt x="-3392" y="134408"/>
                      <a:pt x="26241" y="105833"/>
                      <a:pt x="66987" y="85725"/>
                    </a:cubicBezTo>
                    <a:cubicBezTo>
                      <a:pt x="107733" y="65617"/>
                      <a:pt x="242670" y="0"/>
                      <a:pt x="254312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 1143">
                <a:extLst>
                  <a:ext uri="{FF2B5EF4-FFF2-40B4-BE49-F238E27FC236}">
                    <a16:creationId xmlns:a16="http://schemas.microsoft.com/office/drawing/2014/main" id="{B023A374-DE35-1F57-2828-0C8ECF59598E}"/>
                  </a:ext>
                </a:extLst>
              </p:cNvPr>
              <p:cNvSpPr/>
              <p:nvPr/>
            </p:nvSpPr>
            <p:spPr>
              <a:xfrm>
                <a:off x="5098884" y="5295889"/>
                <a:ext cx="327345" cy="470815"/>
              </a:xfrm>
              <a:custGeom>
                <a:avLst/>
                <a:gdLst>
                  <a:gd name="connsiteX0" fmla="*/ 166 w 327345"/>
                  <a:gd name="connsiteY0" fmla="*/ 11 h 470815"/>
                  <a:gd name="connsiteX1" fmla="*/ 73191 w 327345"/>
                  <a:gd name="connsiteY1" fmla="*/ 200036 h 470815"/>
                  <a:gd name="connsiteX2" fmla="*/ 104941 w 327345"/>
                  <a:gd name="connsiteY2" fmla="*/ 282586 h 470815"/>
                  <a:gd name="connsiteX3" fmla="*/ 111291 w 327345"/>
                  <a:gd name="connsiteY3" fmla="*/ 466736 h 470815"/>
                  <a:gd name="connsiteX4" fmla="*/ 130341 w 327345"/>
                  <a:gd name="connsiteY4" fmla="*/ 406411 h 470815"/>
                  <a:gd name="connsiteX5" fmla="*/ 250991 w 327345"/>
                  <a:gd name="connsiteY5" fmla="*/ 361961 h 470815"/>
                  <a:gd name="connsiteX6" fmla="*/ 327191 w 327345"/>
                  <a:gd name="connsiteY6" fmla="*/ 374661 h 470815"/>
                  <a:gd name="connsiteX7" fmla="*/ 231941 w 327345"/>
                  <a:gd name="connsiteY7" fmla="*/ 374661 h 470815"/>
                  <a:gd name="connsiteX8" fmla="*/ 98591 w 327345"/>
                  <a:gd name="connsiteY8" fmla="*/ 396886 h 470815"/>
                  <a:gd name="connsiteX9" fmla="*/ 114466 w 327345"/>
                  <a:gd name="connsiteY9" fmla="*/ 244486 h 470815"/>
                  <a:gd name="connsiteX10" fmla="*/ 82716 w 327345"/>
                  <a:gd name="connsiteY10" fmla="*/ 165111 h 470815"/>
                  <a:gd name="connsiteX11" fmla="*/ 95416 w 327345"/>
                  <a:gd name="connsiteY11" fmla="*/ 190511 h 470815"/>
                  <a:gd name="connsiteX12" fmla="*/ 166 w 327345"/>
                  <a:gd name="connsiteY12" fmla="*/ 11 h 470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7345" h="470815">
                    <a:moveTo>
                      <a:pt x="166" y="11"/>
                    </a:moveTo>
                    <a:cubicBezTo>
                      <a:pt x="-3538" y="1598"/>
                      <a:pt x="55729" y="152940"/>
                      <a:pt x="73191" y="200036"/>
                    </a:cubicBezTo>
                    <a:cubicBezTo>
                      <a:pt x="90653" y="247132"/>
                      <a:pt x="98591" y="238136"/>
                      <a:pt x="104941" y="282586"/>
                    </a:cubicBezTo>
                    <a:cubicBezTo>
                      <a:pt x="111291" y="327036"/>
                      <a:pt x="107058" y="446099"/>
                      <a:pt x="111291" y="466736"/>
                    </a:cubicBezTo>
                    <a:cubicBezTo>
                      <a:pt x="115524" y="487373"/>
                      <a:pt x="107058" y="423874"/>
                      <a:pt x="130341" y="406411"/>
                    </a:cubicBezTo>
                    <a:cubicBezTo>
                      <a:pt x="153624" y="388949"/>
                      <a:pt x="218183" y="367253"/>
                      <a:pt x="250991" y="361961"/>
                    </a:cubicBezTo>
                    <a:cubicBezTo>
                      <a:pt x="283799" y="356669"/>
                      <a:pt x="330366" y="372544"/>
                      <a:pt x="327191" y="374661"/>
                    </a:cubicBezTo>
                    <a:cubicBezTo>
                      <a:pt x="324016" y="376778"/>
                      <a:pt x="270041" y="370957"/>
                      <a:pt x="231941" y="374661"/>
                    </a:cubicBezTo>
                    <a:cubicBezTo>
                      <a:pt x="193841" y="378365"/>
                      <a:pt x="118170" y="418582"/>
                      <a:pt x="98591" y="396886"/>
                    </a:cubicBezTo>
                    <a:cubicBezTo>
                      <a:pt x="79012" y="375190"/>
                      <a:pt x="117112" y="283115"/>
                      <a:pt x="114466" y="244486"/>
                    </a:cubicBezTo>
                    <a:cubicBezTo>
                      <a:pt x="111820" y="205857"/>
                      <a:pt x="85891" y="174107"/>
                      <a:pt x="82716" y="165111"/>
                    </a:cubicBezTo>
                    <a:cubicBezTo>
                      <a:pt x="79541" y="156115"/>
                      <a:pt x="108645" y="215382"/>
                      <a:pt x="95416" y="190511"/>
                    </a:cubicBezTo>
                    <a:cubicBezTo>
                      <a:pt x="82187" y="165640"/>
                      <a:pt x="3870" y="-1576"/>
                      <a:pt x="166" y="1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 1144">
                <a:extLst>
                  <a:ext uri="{FF2B5EF4-FFF2-40B4-BE49-F238E27FC236}">
                    <a16:creationId xmlns:a16="http://schemas.microsoft.com/office/drawing/2014/main" id="{DDFF0B85-59F1-AA80-B49F-84A3BCB3F3B0}"/>
                  </a:ext>
                </a:extLst>
              </p:cNvPr>
              <p:cNvSpPr/>
              <p:nvPr/>
            </p:nvSpPr>
            <p:spPr>
              <a:xfrm>
                <a:off x="5317952" y="5399344"/>
                <a:ext cx="614302" cy="243809"/>
              </a:xfrm>
              <a:custGeom>
                <a:avLst/>
                <a:gdLst>
                  <a:gd name="connsiteX0" fmla="*/ 173 w 614302"/>
                  <a:gd name="connsiteY0" fmla="*/ 1331 h 243809"/>
                  <a:gd name="connsiteX1" fmla="*/ 162098 w 614302"/>
                  <a:gd name="connsiteY1" fmla="*/ 33081 h 243809"/>
                  <a:gd name="connsiteX2" fmla="*/ 298623 w 614302"/>
                  <a:gd name="connsiteY2" fmla="*/ 144206 h 243809"/>
                  <a:gd name="connsiteX3" fmla="*/ 282748 w 614302"/>
                  <a:gd name="connsiteY3" fmla="*/ 83881 h 243809"/>
                  <a:gd name="connsiteX4" fmla="*/ 368473 w 614302"/>
                  <a:gd name="connsiteY4" fmla="*/ 175956 h 243809"/>
                  <a:gd name="connsiteX5" fmla="*/ 425623 w 614302"/>
                  <a:gd name="connsiteY5" fmla="*/ 182306 h 243809"/>
                  <a:gd name="connsiteX6" fmla="*/ 600248 w 614302"/>
                  <a:gd name="connsiteY6" fmla="*/ 153731 h 243809"/>
                  <a:gd name="connsiteX7" fmla="*/ 574848 w 614302"/>
                  <a:gd name="connsiteY7" fmla="*/ 191831 h 243809"/>
                  <a:gd name="connsiteX8" fmla="*/ 346248 w 614302"/>
                  <a:gd name="connsiteY8" fmla="*/ 242631 h 243809"/>
                  <a:gd name="connsiteX9" fmla="*/ 285923 w 614302"/>
                  <a:gd name="connsiteY9" fmla="*/ 137856 h 243809"/>
                  <a:gd name="connsiteX10" fmla="*/ 193848 w 614302"/>
                  <a:gd name="connsiteY10" fmla="*/ 68006 h 243809"/>
                  <a:gd name="connsiteX11" fmla="*/ 173 w 614302"/>
                  <a:gd name="connsiteY11" fmla="*/ 1331 h 243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14302" h="243809">
                    <a:moveTo>
                      <a:pt x="173" y="1331"/>
                    </a:moveTo>
                    <a:cubicBezTo>
                      <a:pt x="-5119" y="-4490"/>
                      <a:pt x="112356" y="9269"/>
                      <a:pt x="162098" y="33081"/>
                    </a:cubicBezTo>
                    <a:cubicBezTo>
                      <a:pt x="211840" y="56893"/>
                      <a:pt x="278515" y="135739"/>
                      <a:pt x="298623" y="144206"/>
                    </a:cubicBezTo>
                    <a:cubicBezTo>
                      <a:pt x="318731" y="152673"/>
                      <a:pt x="271106" y="78589"/>
                      <a:pt x="282748" y="83881"/>
                    </a:cubicBezTo>
                    <a:cubicBezTo>
                      <a:pt x="294390" y="89173"/>
                      <a:pt x="344661" y="159552"/>
                      <a:pt x="368473" y="175956"/>
                    </a:cubicBezTo>
                    <a:cubicBezTo>
                      <a:pt x="392285" y="192360"/>
                      <a:pt x="386994" y="186010"/>
                      <a:pt x="425623" y="182306"/>
                    </a:cubicBezTo>
                    <a:cubicBezTo>
                      <a:pt x="464252" y="178602"/>
                      <a:pt x="575377" y="152144"/>
                      <a:pt x="600248" y="153731"/>
                    </a:cubicBezTo>
                    <a:cubicBezTo>
                      <a:pt x="625119" y="155319"/>
                      <a:pt x="617181" y="177014"/>
                      <a:pt x="574848" y="191831"/>
                    </a:cubicBezTo>
                    <a:cubicBezTo>
                      <a:pt x="532515" y="206648"/>
                      <a:pt x="394402" y="251627"/>
                      <a:pt x="346248" y="242631"/>
                    </a:cubicBezTo>
                    <a:cubicBezTo>
                      <a:pt x="298094" y="233635"/>
                      <a:pt x="311323" y="166960"/>
                      <a:pt x="285923" y="137856"/>
                    </a:cubicBezTo>
                    <a:cubicBezTo>
                      <a:pt x="260523" y="108752"/>
                      <a:pt x="237769" y="88114"/>
                      <a:pt x="193848" y="68006"/>
                    </a:cubicBezTo>
                    <a:cubicBezTo>
                      <a:pt x="149927" y="47898"/>
                      <a:pt x="5465" y="7152"/>
                      <a:pt x="173" y="13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 1145">
                <a:extLst>
                  <a:ext uri="{FF2B5EF4-FFF2-40B4-BE49-F238E27FC236}">
                    <a16:creationId xmlns:a16="http://schemas.microsoft.com/office/drawing/2014/main" id="{4621488A-80F7-DE6F-1ABA-482A9BC2F27F}"/>
                  </a:ext>
                </a:extLst>
              </p:cNvPr>
              <p:cNvSpPr/>
              <p:nvPr/>
            </p:nvSpPr>
            <p:spPr>
              <a:xfrm>
                <a:off x="4746532" y="5095710"/>
                <a:ext cx="505409" cy="539924"/>
              </a:xfrm>
              <a:custGeom>
                <a:avLst/>
                <a:gdLst>
                  <a:gd name="connsiteX0" fmla="*/ 260443 w 505409"/>
                  <a:gd name="connsiteY0" fmla="*/ 165 h 539924"/>
                  <a:gd name="connsiteX1" fmla="*/ 412843 w 505409"/>
                  <a:gd name="connsiteY1" fmla="*/ 133515 h 539924"/>
                  <a:gd name="connsiteX2" fmla="*/ 365218 w 505409"/>
                  <a:gd name="connsiteY2" fmla="*/ 184315 h 539924"/>
                  <a:gd name="connsiteX3" fmla="*/ 422368 w 505409"/>
                  <a:gd name="connsiteY3" fmla="*/ 216065 h 539924"/>
                  <a:gd name="connsiteX4" fmla="*/ 412843 w 505409"/>
                  <a:gd name="connsiteY4" fmla="*/ 247815 h 539924"/>
                  <a:gd name="connsiteX5" fmla="*/ 473168 w 505409"/>
                  <a:gd name="connsiteY5" fmla="*/ 257340 h 539924"/>
                  <a:gd name="connsiteX6" fmla="*/ 463643 w 505409"/>
                  <a:gd name="connsiteY6" fmla="*/ 320840 h 539924"/>
                  <a:gd name="connsiteX7" fmla="*/ 501743 w 505409"/>
                  <a:gd name="connsiteY7" fmla="*/ 419265 h 539924"/>
                  <a:gd name="connsiteX8" fmla="*/ 501743 w 505409"/>
                  <a:gd name="connsiteY8" fmla="*/ 539915 h 539924"/>
                  <a:gd name="connsiteX9" fmla="*/ 482693 w 505409"/>
                  <a:gd name="connsiteY9" fmla="*/ 412915 h 539924"/>
                  <a:gd name="connsiteX10" fmla="*/ 428718 w 505409"/>
                  <a:gd name="connsiteY10" fmla="*/ 250990 h 539924"/>
                  <a:gd name="connsiteX11" fmla="*/ 393793 w 505409"/>
                  <a:gd name="connsiteY11" fmla="*/ 174790 h 539924"/>
                  <a:gd name="connsiteX12" fmla="*/ 352518 w 505409"/>
                  <a:gd name="connsiteY12" fmla="*/ 130340 h 539924"/>
                  <a:gd name="connsiteX13" fmla="*/ 231868 w 505409"/>
                  <a:gd name="connsiteY13" fmla="*/ 82715 h 539924"/>
                  <a:gd name="connsiteX14" fmla="*/ 93 w 505409"/>
                  <a:gd name="connsiteY14" fmla="*/ 117640 h 539924"/>
                  <a:gd name="connsiteX15" fmla="*/ 260443 w 505409"/>
                  <a:gd name="connsiteY15" fmla="*/ 89065 h 539924"/>
                  <a:gd name="connsiteX16" fmla="*/ 384268 w 505409"/>
                  <a:gd name="connsiteY16" fmla="*/ 104940 h 539924"/>
                  <a:gd name="connsiteX17" fmla="*/ 260443 w 505409"/>
                  <a:gd name="connsiteY17" fmla="*/ 165 h 53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05409" h="539924">
                    <a:moveTo>
                      <a:pt x="260443" y="165"/>
                    </a:moveTo>
                    <a:cubicBezTo>
                      <a:pt x="265205" y="4927"/>
                      <a:pt x="395381" y="102823"/>
                      <a:pt x="412843" y="133515"/>
                    </a:cubicBezTo>
                    <a:cubicBezTo>
                      <a:pt x="430306" y="164207"/>
                      <a:pt x="363631" y="170557"/>
                      <a:pt x="365218" y="184315"/>
                    </a:cubicBezTo>
                    <a:cubicBezTo>
                      <a:pt x="366805" y="198073"/>
                      <a:pt x="414431" y="205482"/>
                      <a:pt x="422368" y="216065"/>
                    </a:cubicBezTo>
                    <a:cubicBezTo>
                      <a:pt x="430305" y="226648"/>
                      <a:pt x="404376" y="240936"/>
                      <a:pt x="412843" y="247815"/>
                    </a:cubicBezTo>
                    <a:cubicBezTo>
                      <a:pt x="421310" y="254694"/>
                      <a:pt x="464701" y="245169"/>
                      <a:pt x="473168" y="257340"/>
                    </a:cubicBezTo>
                    <a:cubicBezTo>
                      <a:pt x="481635" y="269511"/>
                      <a:pt x="458881" y="293853"/>
                      <a:pt x="463643" y="320840"/>
                    </a:cubicBezTo>
                    <a:cubicBezTo>
                      <a:pt x="468405" y="347827"/>
                      <a:pt x="495393" y="382753"/>
                      <a:pt x="501743" y="419265"/>
                    </a:cubicBezTo>
                    <a:cubicBezTo>
                      <a:pt x="508093" y="455777"/>
                      <a:pt x="504918" y="540973"/>
                      <a:pt x="501743" y="539915"/>
                    </a:cubicBezTo>
                    <a:cubicBezTo>
                      <a:pt x="498568" y="538857"/>
                      <a:pt x="494864" y="461069"/>
                      <a:pt x="482693" y="412915"/>
                    </a:cubicBezTo>
                    <a:cubicBezTo>
                      <a:pt x="470522" y="364761"/>
                      <a:pt x="443535" y="290677"/>
                      <a:pt x="428718" y="250990"/>
                    </a:cubicBezTo>
                    <a:cubicBezTo>
                      <a:pt x="413901" y="211303"/>
                      <a:pt x="406493" y="194898"/>
                      <a:pt x="393793" y="174790"/>
                    </a:cubicBezTo>
                    <a:cubicBezTo>
                      <a:pt x="381093" y="154682"/>
                      <a:pt x="379505" y="145686"/>
                      <a:pt x="352518" y="130340"/>
                    </a:cubicBezTo>
                    <a:cubicBezTo>
                      <a:pt x="325531" y="114994"/>
                      <a:pt x="290605" y="84832"/>
                      <a:pt x="231868" y="82715"/>
                    </a:cubicBezTo>
                    <a:cubicBezTo>
                      <a:pt x="173131" y="80598"/>
                      <a:pt x="-4669" y="116582"/>
                      <a:pt x="93" y="117640"/>
                    </a:cubicBezTo>
                    <a:cubicBezTo>
                      <a:pt x="4855" y="118698"/>
                      <a:pt x="196414" y="91182"/>
                      <a:pt x="260443" y="89065"/>
                    </a:cubicBezTo>
                    <a:cubicBezTo>
                      <a:pt x="324472" y="86948"/>
                      <a:pt x="383210" y="114994"/>
                      <a:pt x="384268" y="104940"/>
                    </a:cubicBezTo>
                    <a:cubicBezTo>
                      <a:pt x="385326" y="94886"/>
                      <a:pt x="255681" y="-4597"/>
                      <a:pt x="260443" y="16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 1146">
                <a:extLst>
                  <a:ext uri="{FF2B5EF4-FFF2-40B4-BE49-F238E27FC236}">
                    <a16:creationId xmlns:a16="http://schemas.microsoft.com/office/drawing/2014/main" id="{7D8B9FFA-CB6A-DA7A-1EE0-022116972E67}"/>
                  </a:ext>
                </a:extLst>
              </p:cNvPr>
              <p:cNvSpPr/>
              <p:nvPr/>
            </p:nvSpPr>
            <p:spPr>
              <a:xfrm>
                <a:off x="5065476" y="4762212"/>
                <a:ext cx="329883" cy="193637"/>
              </a:xfrm>
              <a:custGeom>
                <a:avLst/>
                <a:gdLst>
                  <a:gd name="connsiteX0" fmla="*/ 1824 w 329883"/>
                  <a:gd name="connsiteY0" fmla="*/ 190788 h 193637"/>
                  <a:gd name="connsiteX1" fmla="*/ 163749 w 329883"/>
                  <a:gd name="connsiteY1" fmla="*/ 32038 h 193637"/>
                  <a:gd name="connsiteX2" fmla="*/ 328849 w 329883"/>
                  <a:gd name="connsiteY2" fmla="*/ 41563 h 193637"/>
                  <a:gd name="connsiteX3" fmla="*/ 230424 w 329883"/>
                  <a:gd name="connsiteY3" fmla="*/ 288 h 193637"/>
                  <a:gd name="connsiteX4" fmla="*/ 160574 w 329883"/>
                  <a:gd name="connsiteY4" fmla="*/ 28863 h 193637"/>
                  <a:gd name="connsiteX5" fmla="*/ 81199 w 329883"/>
                  <a:gd name="connsiteY5" fmla="*/ 127288 h 193637"/>
                  <a:gd name="connsiteX6" fmla="*/ 1824 w 329883"/>
                  <a:gd name="connsiteY6" fmla="*/ 190788 h 19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883" h="193637">
                    <a:moveTo>
                      <a:pt x="1824" y="190788"/>
                    </a:moveTo>
                    <a:cubicBezTo>
                      <a:pt x="15582" y="174913"/>
                      <a:pt x="109245" y="56909"/>
                      <a:pt x="163749" y="32038"/>
                    </a:cubicBezTo>
                    <a:cubicBezTo>
                      <a:pt x="218253" y="7167"/>
                      <a:pt x="317737" y="46855"/>
                      <a:pt x="328849" y="41563"/>
                    </a:cubicBezTo>
                    <a:cubicBezTo>
                      <a:pt x="339962" y="36271"/>
                      <a:pt x="258470" y="2405"/>
                      <a:pt x="230424" y="288"/>
                    </a:cubicBezTo>
                    <a:cubicBezTo>
                      <a:pt x="202378" y="-1829"/>
                      <a:pt x="185445" y="7696"/>
                      <a:pt x="160574" y="28863"/>
                    </a:cubicBezTo>
                    <a:cubicBezTo>
                      <a:pt x="135703" y="50030"/>
                      <a:pt x="106599" y="102417"/>
                      <a:pt x="81199" y="127288"/>
                    </a:cubicBezTo>
                    <a:cubicBezTo>
                      <a:pt x="55799" y="152159"/>
                      <a:pt x="-11934" y="206663"/>
                      <a:pt x="1824" y="1907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 1147">
                <a:extLst>
                  <a:ext uri="{FF2B5EF4-FFF2-40B4-BE49-F238E27FC236}">
                    <a16:creationId xmlns:a16="http://schemas.microsoft.com/office/drawing/2014/main" id="{4DC6F65C-033F-A89E-00ED-4110B04C75E0}"/>
                  </a:ext>
                </a:extLst>
              </p:cNvPr>
              <p:cNvSpPr/>
              <p:nvPr/>
            </p:nvSpPr>
            <p:spPr>
              <a:xfrm>
                <a:off x="5409961" y="4850658"/>
                <a:ext cx="340991" cy="261182"/>
              </a:xfrm>
              <a:custGeom>
                <a:avLst/>
                <a:gdLst>
                  <a:gd name="connsiteX0" fmla="*/ 41514 w 340991"/>
                  <a:gd name="connsiteY0" fmla="*/ 99167 h 261182"/>
                  <a:gd name="connsiteX1" fmla="*/ 193914 w 340991"/>
                  <a:gd name="connsiteY1" fmla="*/ 73767 h 261182"/>
                  <a:gd name="connsiteX2" fmla="*/ 263764 w 340991"/>
                  <a:gd name="connsiteY2" fmla="*/ 38842 h 261182"/>
                  <a:gd name="connsiteX3" fmla="*/ 339964 w 340991"/>
                  <a:gd name="connsiteY3" fmla="*/ 80117 h 261182"/>
                  <a:gd name="connsiteX4" fmla="*/ 308214 w 340991"/>
                  <a:gd name="connsiteY4" fmla="*/ 130917 h 261182"/>
                  <a:gd name="connsiteX5" fmla="*/ 314564 w 340991"/>
                  <a:gd name="connsiteY5" fmla="*/ 261092 h 261182"/>
                  <a:gd name="connsiteX6" fmla="*/ 324089 w 340991"/>
                  <a:gd name="connsiteY6" fmla="*/ 149967 h 261182"/>
                  <a:gd name="connsiteX7" fmla="*/ 320914 w 340991"/>
                  <a:gd name="connsiteY7" fmla="*/ 64242 h 261182"/>
                  <a:gd name="connsiteX8" fmla="*/ 212964 w 340991"/>
                  <a:gd name="connsiteY8" fmla="*/ 742 h 261182"/>
                  <a:gd name="connsiteX9" fmla="*/ 239 w 340991"/>
                  <a:gd name="connsiteY9" fmla="*/ 29317 h 261182"/>
                  <a:gd name="connsiteX10" fmla="*/ 257414 w 340991"/>
                  <a:gd name="connsiteY10" fmla="*/ 26142 h 261182"/>
                  <a:gd name="connsiteX11" fmla="*/ 41514 w 340991"/>
                  <a:gd name="connsiteY11" fmla="*/ 99167 h 26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0991" h="261182">
                    <a:moveTo>
                      <a:pt x="41514" y="99167"/>
                    </a:moveTo>
                    <a:cubicBezTo>
                      <a:pt x="30931" y="107104"/>
                      <a:pt x="156872" y="83821"/>
                      <a:pt x="193914" y="73767"/>
                    </a:cubicBezTo>
                    <a:cubicBezTo>
                      <a:pt x="230956" y="63713"/>
                      <a:pt x="239422" y="37784"/>
                      <a:pt x="263764" y="38842"/>
                    </a:cubicBezTo>
                    <a:cubicBezTo>
                      <a:pt x="288106" y="39900"/>
                      <a:pt x="332556" y="64771"/>
                      <a:pt x="339964" y="80117"/>
                    </a:cubicBezTo>
                    <a:cubicBezTo>
                      <a:pt x="347372" y="95463"/>
                      <a:pt x="312447" y="100755"/>
                      <a:pt x="308214" y="130917"/>
                    </a:cubicBezTo>
                    <a:cubicBezTo>
                      <a:pt x="303981" y="161079"/>
                      <a:pt x="311918" y="257917"/>
                      <a:pt x="314564" y="261092"/>
                    </a:cubicBezTo>
                    <a:cubicBezTo>
                      <a:pt x="317210" y="264267"/>
                      <a:pt x="323031" y="182775"/>
                      <a:pt x="324089" y="149967"/>
                    </a:cubicBezTo>
                    <a:cubicBezTo>
                      <a:pt x="325147" y="117159"/>
                      <a:pt x="339435" y="89113"/>
                      <a:pt x="320914" y="64242"/>
                    </a:cubicBezTo>
                    <a:cubicBezTo>
                      <a:pt x="302393" y="39371"/>
                      <a:pt x="266410" y="6563"/>
                      <a:pt x="212964" y="742"/>
                    </a:cubicBezTo>
                    <a:cubicBezTo>
                      <a:pt x="159518" y="-5079"/>
                      <a:pt x="-7169" y="25084"/>
                      <a:pt x="239" y="29317"/>
                    </a:cubicBezTo>
                    <a:cubicBezTo>
                      <a:pt x="7647" y="33550"/>
                      <a:pt x="253710" y="13971"/>
                      <a:pt x="257414" y="26142"/>
                    </a:cubicBezTo>
                    <a:cubicBezTo>
                      <a:pt x="261118" y="38313"/>
                      <a:pt x="52097" y="91230"/>
                      <a:pt x="41514" y="9916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 1148">
                <a:extLst>
                  <a:ext uri="{FF2B5EF4-FFF2-40B4-BE49-F238E27FC236}">
                    <a16:creationId xmlns:a16="http://schemas.microsoft.com/office/drawing/2014/main" id="{A91B8D5A-46E8-39BC-D0E5-89E2CCF02D9C}"/>
                  </a:ext>
                </a:extLst>
              </p:cNvPr>
              <p:cNvSpPr/>
              <p:nvPr/>
            </p:nvSpPr>
            <p:spPr>
              <a:xfrm>
                <a:off x="5078413" y="4044177"/>
                <a:ext cx="110003" cy="299982"/>
              </a:xfrm>
              <a:custGeom>
                <a:avLst/>
                <a:gdLst>
                  <a:gd name="connsiteX0" fmla="*/ 109537 w 110003"/>
                  <a:gd name="connsiteY0" fmla="*/ 773 h 299982"/>
                  <a:gd name="connsiteX1" fmla="*/ 49212 w 110003"/>
                  <a:gd name="connsiteY1" fmla="*/ 80148 h 299982"/>
                  <a:gd name="connsiteX2" fmla="*/ 14287 w 110003"/>
                  <a:gd name="connsiteY2" fmla="*/ 194448 h 299982"/>
                  <a:gd name="connsiteX3" fmla="*/ 14287 w 110003"/>
                  <a:gd name="connsiteY3" fmla="*/ 127773 h 299982"/>
                  <a:gd name="connsiteX4" fmla="*/ 1587 w 110003"/>
                  <a:gd name="connsiteY4" fmla="*/ 299223 h 299982"/>
                  <a:gd name="connsiteX5" fmla="*/ 1587 w 110003"/>
                  <a:gd name="connsiteY5" fmla="*/ 188098 h 299982"/>
                  <a:gd name="connsiteX6" fmla="*/ 14287 w 110003"/>
                  <a:gd name="connsiteY6" fmla="*/ 127773 h 299982"/>
                  <a:gd name="connsiteX7" fmla="*/ 109537 w 110003"/>
                  <a:gd name="connsiteY7" fmla="*/ 773 h 299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0003" h="299982">
                    <a:moveTo>
                      <a:pt x="109537" y="773"/>
                    </a:moveTo>
                    <a:cubicBezTo>
                      <a:pt x="115358" y="-7164"/>
                      <a:pt x="65087" y="47869"/>
                      <a:pt x="49212" y="80148"/>
                    </a:cubicBezTo>
                    <a:cubicBezTo>
                      <a:pt x="33337" y="112427"/>
                      <a:pt x="20108" y="186511"/>
                      <a:pt x="14287" y="194448"/>
                    </a:cubicBezTo>
                    <a:cubicBezTo>
                      <a:pt x="8466" y="202385"/>
                      <a:pt x="16404" y="110311"/>
                      <a:pt x="14287" y="127773"/>
                    </a:cubicBezTo>
                    <a:cubicBezTo>
                      <a:pt x="12170" y="145235"/>
                      <a:pt x="3704" y="289169"/>
                      <a:pt x="1587" y="299223"/>
                    </a:cubicBezTo>
                    <a:cubicBezTo>
                      <a:pt x="-530" y="309277"/>
                      <a:pt x="-530" y="216673"/>
                      <a:pt x="1587" y="188098"/>
                    </a:cubicBezTo>
                    <a:cubicBezTo>
                      <a:pt x="3704" y="159523"/>
                      <a:pt x="-530" y="155290"/>
                      <a:pt x="14287" y="127773"/>
                    </a:cubicBezTo>
                    <a:cubicBezTo>
                      <a:pt x="29104" y="100256"/>
                      <a:pt x="103716" y="8710"/>
                      <a:pt x="109537" y="77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 1149">
                <a:extLst>
                  <a:ext uri="{FF2B5EF4-FFF2-40B4-BE49-F238E27FC236}">
                    <a16:creationId xmlns:a16="http://schemas.microsoft.com/office/drawing/2014/main" id="{4A28228A-6C14-6F8D-E72F-625AE02D9A38}"/>
                  </a:ext>
                </a:extLst>
              </p:cNvPr>
              <p:cNvSpPr/>
              <p:nvPr/>
            </p:nvSpPr>
            <p:spPr>
              <a:xfrm>
                <a:off x="5392401" y="3388869"/>
                <a:ext cx="318108" cy="760879"/>
              </a:xfrm>
              <a:custGeom>
                <a:avLst/>
                <a:gdLst>
                  <a:gd name="connsiteX0" fmla="*/ 1924 w 318108"/>
                  <a:gd name="connsiteY0" fmla="*/ 2031 h 760879"/>
                  <a:gd name="connsiteX1" fmla="*/ 246399 w 318108"/>
                  <a:gd name="connsiteY1" fmla="*/ 402081 h 760879"/>
                  <a:gd name="connsiteX2" fmla="*/ 262274 w 318108"/>
                  <a:gd name="connsiteY2" fmla="*/ 611631 h 760879"/>
                  <a:gd name="connsiteX3" fmla="*/ 297199 w 318108"/>
                  <a:gd name="connsiteY3" fmla="*/ 560831 h 760879"/>
                  <a:gd name="connsiteX4" fmla="*/ 154324 w 318108"/>
                  <a:gd name="connsiteY4" fmla="*/ 760856 h 760879"/>
                  <a:gd name="connsiteX5" fmla="*/ 297199 w 318108"/>
                  <a:gd name="connsiteY5" fmla="*/ 573531 h 760879"/>
                  <a:gd name="connsiteX6" fmla="*/ 294024 w 318108"/>
                  <a:gd name="connsiteY6" fmla="*/ 462406 h 760879"/>
                  <a:gd name="connsiteX7" fmla="*/ 78124 w 318108"/>
                  <a:gd name="connsiteY7" fmla="*/ 183006 h 760879"/>
                  <a:gd name="connsiteX8" fmla="*/ 128924 w 318108"/>
                  <a:gd name="connsiteY8" fmla="*/ 243331 h 760879"/>
                  <a:gd name="connsiteX9" fmla="*/ 1924 w 318108"/>
                  <a:gd name="connsiteY9" fmla="*/ 2031 h 760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8108" h="760879">
                    <a:moveTo>
                      <a:pt x="1924" y="2031"/>
                    </a:moveTo>
                    <a:cubicBezTo>
                      <a:pt x="21503" y="28489"/>
                      <a:pt x="203007" y="300481"/>
                      <a:pt x="246399" y="402081"/>
                    </a:cubicBezTo>
                    <a:cubicBezTo>
                      <a:pt x="289791" y="503681"/>
                      <a:pt x="253807" y="585173"/>
                      <a:pt x="262274" y="611631"/>
                    </a:cubicBezTo>
                    <a:cubicBezTo>
                      <a:pt x="270741" y="638089"/>
                      <a:pt x="315191" y="535960"/>
                      <a:pt x="297199" y="560831"/>
                    </a:cubicBezTo>
                    <a:cubicBezTo>
                      <a:pt x="279207" y="585702"/>
                      <a:pt x="154324" y="758739"/>
                      <a:pt x="154324" y="760856"/>
                    </a:cubicBezTo>
                    <a:cubicBezTo>
                      <a:pt x="154324" y="762973"/>
                      <a:pt x="273916" y="623273"/>
                      <a:pt x="297199" y="573531"/>
                    </a:cubicBezTo>
                    <a:cubicBezTo>
                      <a:pt x="320482" y="523789"/>
                      <a:pt x="330537" y="527494"/>
                      <a:pt x="294024" y="462406"/>
                    </a:cubicBezTo>
                    <a:cubicBezTo>
                      <a:pt x="257511" y="397318"/>
                      <a:pt x="105641" y="219518"/>
                      <a:pt x="78124" y="183006"/>
                    </a:cubicBezTo>
                    <a:cubicBezTo>
                      <a:pt x="50607" y="146494"/>
                      <a:pt x="139507" y="270848"/>
                      <a:pt x="128924" y="243331"/>
                    </a:cubicBezTo>
                    <a:cubicBezTo>
                      <a:pt x="118341" y="215814"/>
                      <a:pt x="-17655" y="-24427"/>
                      <a:pt x="1924" y="20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 1150">
                <a:extLst>
                  <a:ext uri="{FF2B5EF4-FFF2-40B4-BE49-F238E27FC236}">
                    <a16:creationId xmlns:a16="http://schemas.microsoft.com/office/drawing/2014/main" id="{13645AAA-BF92-F499-6FCE-35F8C7C97B69}"/>
                  </a:ext>
                </a:extLst>
              </p:cNvPr>
              <p:cNvSpPr/>
              <p:nvPr/>
            </p:nvSpPr>
            <p:spPr>
              <a:xfrm>
                <a:off x="5915001" y="2784423"/>
                <a:ext cx="256412" cy="528270"/>
              </a:xfrm>
              <a:custGeom>
                <a:avLst/>
                <a:gdLst>
                  <a:gd name="connsiteX0" fmla="*/ 24 w 256412"/>
                  <a:gd name="connsiteY0" fmla="*/ 52 h 528270"/>
                  <a:gd name="connsiteX1" fmla="*/ 174649 w 256412"/>
                  <a:gd name="connsiteY1" fmla="*/ 282627 h 528270"/>
                  <a:gd name="connsiteX2" fmla="*/ 247674 w 256412"/>
                  <a:gd name="connsiteY2" fmla="*/ 527102 h 528270"/>
                  <a:gd name="connsiteX3" fmla="*/ 254024 w 256412"/>
                  <a:gd name="connsiteY3" fmla="*/ 377877 h 528270"/>
                  <a:gd name="connsiteX4" fmla="*/ 238149 w 256412"/>
                  <a:gd name="connsiteY4" fmla="*/ 441377 h 528270"/>
                  <a:gd name="connsiteX5" fmla="*/ 187349 w 256412"/>
                  <a:gd name="connsiteY5" fmla="*/ 260402 h 528270"/>
                  <a:gd name="connsiteX6" fmla="*/ 24 w 256412"/>
                  <a:gd name="connsiteY6" fmla="*/ 52 h 52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6412" h="528270">
                    <a:moveTo>
                      <a:pt x="24" y="52"/>
                    </a:moveTo>
                    <a:cubicBezTo>
                      <a:pt x="-2093" y="3756"/>
                      <a:pt x="133374" y="194786"/>
                      <a:pt x="174649" y="282627"/>
                    </a:cubicBezTo>
                    <a:cubicBezTo>
                      <a:pt x="215924" y="370468"/>
                      <a:pt x="234445" y="511227"/>
                      <a:pt x="247674" y="527102"/>
                    </a:cubicBezTo>
                    <a:cubicBezTo>
                      <a:pt x="260903" y="542977"/>
                      <a:pt x="255611" y="392164"/>
                      <a:pt x="254024" y="377877"/>
                    </a:cubicBezTo>
                    <a:cubicBezTo>
                      <a:pt x="252437" y="363590"/>
                      <a:pt x="249261" y="460956"/>
                      <a:pt x="238149" y="441377"/>
                    </a:cubicBezTo>
                    <a:cubicBezTo>
                      <a:pt x="227037" y="421798"/>
                      <a:pt x="223861" y="330781"/>
                      <a:pt x="187349" y="260402"/>
                    </a:cubicBezTo>
                    <a:cubicBezTo>
                      <a:pt x="150837" y="190023"/>
                      <a:pt x="2141" y="-3652"/>
                      <a:pt x="24" y="5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 1151">
                <a:extLst>
                  <a:ext uri="{FF2B5EF4-FFF2-40B4-BE49-F238E27FC236}">
                    <a16:creationId xmlns:a16="http://schemas.microsoft.com/office/drawing/2014/main" id="{D961D8F8-6D6A-CC18-3B2C-E261994E3D91}"/>
                  </a:ext>
                </a:extLst>
              </p:cNvPr>
              <p:cNvSpPr/>
              <p:nvPr/>
            </p:nvSpPr>
            <p:spPr>
              <a:xfrm>
                <a:off x="5597002" y="3456293"/>
                <a:ext cx="587920" cy="550683"/>
              </a:xfrm>
              <a:custGeom>
                <a:avLst/>
                <a:gdLst>
                  <a:gd name="connsiteX0" fmla="*/ 523 w 587920"/>
                  <a:gd name="connsiteY0" fmla="*/ 1282 h 550683"/>
                  <a:gd name="connsiteX1" fmla="*/ 321198 w 587920"/>
                  <a:gd name="connsiteY1" fmla="*/ 458482 h 550683"/>
                  <a:gd name="connsiteX2" fmla="*/ 457723 w 587920"/>
                  <a:gd name="connsiteY2" fmla="*/ 512457 h 550683"/>
                  <a:gd name="connsiteX3" fmla="*/ 587898 w 587920"/>
                  <a:gd name="connsiteY3" fmla="*/ 550557 h 550683"/>
                  <a:gd name="connsiteX4" fmla="*/ 467248 w 587920"/>
                  <a:gd name="connsiteY4" fmla="*/ 499757 h 550683"/>
                  <a:gd name="connsiteX5" fmla="*/ 349773 w 587920"/>
                  <a:gd name="connsiteY5" fmla="*/ 468007 h 550683"/>
                  <a:gd name="connsiteX6" fmla="*/ 248173 w 587920"/>
                  <a:gd name="connsiteY6" fmla="*/ 325132 h 550683"/>
                  <a:gd name="connsiteX7" fmla="*/ 523 w 587920"/>
                  <a:gd name="connsiteY7" fmla="*/ 1282 h 550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7920" h="550683">
                    <a:moveTo>
                      <a:pt x="523" y="1282"/>
                    </a:moveTo>
                    <a:cubicBezTo>
                      <a:pt x="12694" y="23507"/>
                      <a:pt x="244998" y="373286"/>
                      <a:pt x="321198" y="458482"/>
                    </a:cubicBezTo>
                    <a:cubicBezTo>
                      <a:pt x="397398" y="543678"/>
                      <a:pt x="413273" y="497111"/>
                      <a:pt x="457723" y="512457"/>
                    </a:cubicBezTo>
                    <a:cubicBezTo>
                      <a:pt x="502173" y="527803"/>
                      <a:pt x="586310" y="552674"/>
                      <a:pt x="587898" y="550557"/>
                    </a:cubicBezTo>
                    <a:cubicBezTo>
                      <a:pt x="589486" y="548440"/>
                      <a:pt x="506935" y="513515"/>
                      <a:pt x="467248" y="499757"/>
                    </a:cubicBezTo>
                    <a:cubicBezTo>
                      <a:pt x="427561" y="485999"/>
                      <a:pt x="386285" y="497111"/>
                      <a:pt x="349773" y="468007"/>
                    </a:cubicBezTo>
                    <a:cubicBezTo>
                      <a:pt x="313261" y="438903"/>
                      <a:pt x="304265" y="398157"/>
                      <a:pt x="248173" y="325132"/>
                    </a:cubicBezTo>
                    <a:cubicBezTo>
                      <a:pt x="192081" y="252107"/>
                      <a:pt x="-11648" y="-20943"/>
                      <a:pt x="523" y="128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 1152">
                <a:extLst>
                  <a:ext uri="{FF2B5EF4-FFF2-40B4-BE49-F238E27FC236}">
                    <a16:creationId xmlns:a16="http://schemas.microsoft.com/office/drawing/2014/main" id="{64E10488-B766-EABB-1ACD-5B47A20E0C6A}"/>
                  </a:ext>
                </a:extLst>
              </p:cNvPr>
              <p:cNvSpPr/>
              <p:nvPr/>
            </p:nvSpPr>
            <p:spPr>
              <a:xfrm>
                <a:off x="4892070" y="2947286"/>
                <a:ext cx="445222" cy="580427"/>
              </a:xfrm>
              <a:custGeom>
                <a:avLst/>
                <a:gdLst>
                  <a:gd name="connsiteX0" fmla="*/ 3780 w 445222"/>
                  <a:gd name="connsiteY0" fmla="*/ 5464 h 580427"/>
                  <a:gd name="connsiteX1" fmla="*/ 426055 w 445222"/>
                  <a:gd name="connsiteY1" fmla="*/ 554739 h 580427"/>
                  <a:gd name="connsiteX2" fmla="*/ 375255 w 445222"/>
                  <a:gd name="connsiteY2" fmla="*/ 497589 h 580427"/>
                  <a:gd name="connsiteX3" fmla="*/ 394305 w 445222"/>
                  <a:gd name="connsiteY3" fmla="*/ 564264 h 580427"/>
                  <a:gd name="connsiteX4" fmla="*/ 273655 w 445222"/>
                  <a:gd name="connsiteY4" fmla="*/ 376939 h 580427"/>
                  <a:gd name="connsiteX5" fmla="*/ 219680 w 445222"/>
                  <a:gd name="connsiteY5" fmla="*/ 278514 h 580427"/>
                  <a:gd name="connsiteX6" fmla="*/ 3780 w 445222"/>
                  <a:gd name="connsiteY6" fmla="*/ 5464 h 580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5222" h="580427">
                    <a:moveTo>
                      <a:pt x="3780" y="5464"/>
                    </a:moveTo>
                    <a:cubicBezTo>
                      <a:pt x="38176" y="51501"/>
                      <a:pt x="364142" y="472718"/>
                      <a:pt x="426055" y="554739"/>
                    </a:cubicBezTo>
                    <a:cubicBezTo>
                      <a:pt x="487968" y="636760"/>
                      <a:pt x="380547" y="496002"/>
                      <a:pt x="375255" y="497589"/>
                    </a:cubicBezTo>
                    <a:cubicBezTo>
                      <a:pt x="369963" y="499176"/>
                      <a:pt x="411238" y="584372"/>
                      <a:pt x="394305" y="564264"/>
                    </a:cubicBezTo>
                    <a:cubicBezTo>
                      <a:pt x="377372" y="544156"/>
                      <a:pt x="302759" y="424564"/>
                      <a:pt x="273655" y="376939"/>
                    </a:cubicBezTo>
                    <a:cubicBezTo>
                      <a:pt x="244551" y="329314"/>
                      <a:pt x="259367" y="339368"/>
                      <a:pt x="219680" y="278514"/>
                    </a:cubicBezTo>
                    <a:cubicBezTo>
                      <a:pt x="179993" y="217660"/>
                      <a:pt x="-30616" y="-40573"/>
                      <a:pt x="3780" y="54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83" name="グループ化 1182">
            <a:extLst>
              <a:ext uri="{FF2B5EF4-FFF2-40B4-BE49-F238E27FC236}">
                <a16:creationId xmlns:a16="http://schemas.microsoft.com/office/drawing/2014/main" id="{20507400-CBF7-78EC-85C7-8CB27DBD723F}"/>
              </a:ext>
            </a:extLst>
          </p:cNvPr>
          <p:cNvGrpSpPr/>
          <p:nvPr/>
        </p:nvGrpSpPr>
        <p:grpSpPr>
          <a:xfrm rot="13071896">
            <a:off x="8312313" y="1793571"/>
            <a:ext cx="964960" cy="1309643"/>
            <a:chOff x="8824841" y="4234169"/>
            <a:chExt cx="425429" cy="577392"/>
          </a:xfrm>
          <a:solidFill>
            <a:schemeClr val="bg1"/>
          </a:solidFill>
        </p:grpSpPr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5D6A631E-1F3B-BF53-3B5F-83EE0A8A2974}"/>
                </a:ext>
              </a:extLst>
            </p:cNvPr>
            <p:cNvSpPr/>
            <p:nvPr/>
          </p:nvSpPr>
          <p:spPr>
            <a:xfrm>
              <a:off x="8825803" y="4234169"/>
              <a:ext cx="318639" cy="577392"/>
            </a:xfrm>
            <a:custGeom>
              <a:avLst/>
              <a:gdLst>
                <a:gd name="connsiteX0" fmla="*/ 318197 w 318639"/>
                <a:gd name="connsiteY0" fmla="*/ 576370 h 577392"/>
                <a:gd name="connsiteX1" fmla="*/ 92910 w 318639"/>
                <a:gd name="connsiteY1" fmla="*/ 483605 h 577392"/>
                <a:gd name="connsiteX2" fmla="*/ 159171 w 318639"/>
                <a:gd name="connsiteY2" fmla="*/ 6527 h 577392"/>
                <a:gd name="connsiteX3" fmla="*/ 119414 w 318639"/>
                <a:gd name="connsiteY3" fmla="*/ 218561 h 577392"/>
                <a:gd name="connsiteX4" fmla="*/ 145 w 318639"/>
                <a:gd name="connsiteY4" fmla="*/ 390840 h 577392"/>
                <a:gd name="connsiteX5" fmla="*/ 145919 w 318639"/>
                <a:gd name="connsiteY5" fmla="*/ 523361 h 577392"/>
                <a:gd name="connsiteX6" fmla="*/ 318197 w 318639"/>
                <a:gd name="connsiteY6" fmla="*/ 576370 h 57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639" h="577392">
                  <a:moveTo>
                    <a:pt x="318197" y="576370"/>
                  </a:moveTo>
                  <a:cubicBezTo>
                    <a:pt x="309362" y="569744"/>
                    <a:pt x="119414" y="578579"/>
                    <a:pt x="92910" y="483605"/>
                  </a:cubicBezTo>
                  <a:cubicBezTo>
                    <a:pt x="66406" y="388631"/>
                    <a:pt x="154754" y="50701"/>
                    <a:pt x="159171" y="6527"/>
                  </a:cubicBezTo>
                  <a:cubicBezTo>
                    <a:pt x="163588" y="-37647"/>
                    <a:pt x="145918" y="154509"/>
                    <a:pt x="119414" y="218561"/>
                  </a:cubicBezTo>
                  <a:cubicBezTo>
                    <a:pt x="92910" y="282613"/>
                    <a:pt x="-4273" y="340040"/>
                    <a:pt x="145" y="390840"/>
                  </a:cubicBezTo>
                  <a:cubicBezTo>
                    <a:pt x="4562" y="441640"/>
                    <a:pt x="90702" y="490231"/>
                    <a:pt x="145919" y="523361"/>
                  </a:cubicBezTo>
                  <a:cubicBezTo>
                    <a:pt x="201136" y="556491"/>
                    <a:pt x="327032" y="582996"/>
                    <a:pt x="318197" y="5763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21452815-D5DE-51D6-6A57-648EF81B5325}"/>
                </a:ext>
              </a:extLst>
            </p:cNvPr>
            <p:cNvSpPr/>
            <p:nvPr/>
          </p:nvSpPr>
          <p:spPr>
            <a:xfrm>
              <a:off x="8824841" y="4438072"/>
              <a:ext cx="425429" cy="359241"/>
            </a:xfrm>
            <a:custGeom>
              <a:avLst/>
              <a:gdLst>
                <a:gd name="connsiteX0" fmla="*/ 1107 w 425429"/>
                <a:gd name="connsiteY0" fmla="*/ 54415 h 359241"/>
                <a:gd name="connsiteX1" fmla="*/ 239646 w 425429"/>
                <a:gd name="connsiteY1" fmla="*/ 41163 h 359241"/>
                <a:gd name="connsiteX2" fmla="*/ 345663 w 425429"/>
                <a:gd name="connsiteY2" fmla="*/ 173685 h 359241"/>
                <a:gd name="connsiteX3" fmla="*/ 332411 w 425429"/>
                <a:gd name="connsiteY3" fmla="*/ 359215 h 359241"/>
                <a:gd name="connsiteX4" fmla="*/ 425176 w 425429"/>
                <a:gd name="connsiteY4" fmla="*/ 160432 h 359241"/>
                <a:gd name="connsiteX5" fmla="*/ 345663 w 425429"/>
                <a:gd name="connsiteY5" fmla="*/ 1406 h 359241"/>
                <a:gd name="connsiteX6" fmla="*/ 1107 w 425429"/>
                <a:gd name="connsiteY6" fmla="*/ 54415 h 35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5429" h="359241">
                  <a:moveTo>
                    <a:pt x="1107" y="54415"/>
                  </a:moveTo>
                  <a:cubicBezTo>
                    <a:pt x="-16563" y="61041"/>
                    <a:pt x="182220" y="21285"/>
                    <a:pt x="239646" y="41163"/>
                  </a:cubicBezTo>
                  <a:cubicBezTo>
                    <a:pt x="297072" y="61041"/>
                    <a:pt x="330202" y="120676"/>
                    <a:pt x="345663" y="173685"/>
                  </a:cubicBezTo>
                  <a:cubicBezTo>
                    <a:pt x="361124" y="226694"/>
                    <a:pt x="319159" y="361424"/>
                    <a:pt x="332411" y="359215"/>
                  </a:cubicBezTo>
                  <a:cubicBezTo>
                    <a:pt x="345663" y="357006"/>
                    <a:pt x="422967" y="220067"/>
                    <a:pt x="425176" y="160432"/>
                  </a:cubicBezTo>
                  <a:cubicBezTo>
                    <a:pt x="427385" y="100797"/>
                    <a:pt x="416341" y="12449"/>
                    <a:pt x="345663" y="1406"/>
                  </a:cubicBezTo>
                  <a:cubicBezTo>
                    <a:pt x="274985" y="-9638"/>
                    <a:pt x="18777" y="47789"/>
                    <a:pt x="1107" y="544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C9776081-2520-BCD4-FC29-9C591CCC37AA}"/>
              </a:ext>
            </a:extLst>
          </p:cNvPr>
          <p:cNvSpPr/>
          <p:nvPr/>
        </p:nvSpPr>
        <p:spPr>
          <a:xfrm rot="1702829">
            <a:off x="9138348" y="893571"/>
            <a:ext cx="1270487" cy="1341256"/>
          </a:xfrm>
          <a:custGeom>
            <a:avLst/>
            <a:gdLst>
              <a:gd name="connsiteX0" fmla="*/ 55 w 631972"/>
              <a:gd name="connsiteY0" fmla="*/ 278623 h 811003"/>
              <a:gd name="connsiteX1" fmla="*/ 145829 w 631972"/>
              <a:gd name="connsiteY1" fmla="*/ 66588 h 811003"/>
              <a:gd name="connsiteX2" fmla="*/ 357864 w 631972"/>
              <a:gd name="connsiteY2" fmla="*/ 93093 h 811003"/>
              <a:gd name="connsiteX3" fmla="*/ 344612 w 631972"/>
              <a:gd name="connsiteY3" fmla="*/ 331632 h 811003"/>
              <a:gd name="connsiteX4" fmla="*/ 132577 w 631972"/>
              <a:gd name="connsiteY4" fmla="*/ 556919 h 811003"/>
              <a:gd name="connsiteX5" fmla="*/ 26559 w 631972"/>
              <a:gd name="connsiteY5" fmla="*/ 808710 h 811003"/>
              <a:gd name="connsiteX6" fmla="*/ 145829 w 631972"/>
              <a:gd name="connsiteY6" fmla="*/ 676188 h 811003"/>
              <a:gd name="connsiteX7" fmla="*/ 622907 w 631972"/>
              <a:gd name="connsiteY7" fmla="*/ 583423 h 811003"/>
              <a:gd name="connsiteX8" fmla="*/ 437377 w 631972"/>
              <a:gd name="connsiteY8" fmla="*/ 623179 h 811003"/>
              <a:gd name="connsiteX9" fmla="*/ 172333 w 631972"/>
              <a:gd name="connsiteY9" fmla="*/ 636432 h 811003"/>
              <a:gd name="connsiteX10" fmla="*/ 371116 w 631972"/>
              <a:gd name="connsiteY10" fmla="*/ 450901 h 811003"/>
              <a:gd name="connsiteX11" fmla="*/ 437377 w 631972"/>
              <a:gd name="connsiteY11" fmla="*/ 238866 h 811003"/>
              <a:gd name="connsiteX12" fmla="*/ 132577 w 631972"/>
              <a:gd name="connsiteY12" fmla="*/ 327 h 811003"/>
              <a:gd name="connsiteX13" fmla="*/ 55 w 631972"/>
              <a:gd name="connsiteY13" fmla="*/ 278623 h 81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1972" h="811003">
                <a:moveTo>
                  <a:pt x="55" y="278623"/>
                </a:moveTo>
                <a:cubicBezTo>
                  <a:pt x="2264" y="289666"/>
                  <a:pt x="86194" y="97510"/>
                  <a:pt x="145829" y="66588"/>
                </a:cubicBezTo>
                <a:cubicBezTo>
                  <a:pt x="205464" y="35666"/>
                  <a:pt x="324734" y="48919"/>
                  <a:pt x="357864" y="93093"/>
                </a:cubicBezTo>
                <a:cubicBezTo>
                  <a:pt x="390994" y="137267"/>
                  <a:pt x="382160" y="254328"/>
                  <a:pt x="344612" y="331632"/>
                </a:cubicBezTo>
                <a:cubicBezTo>
                  <a:pt x="307064" y="408936"/>
                  <a:pt x="185586" y="477406"/>
                  <a:pt x="132577" y="556919"/>
                </a:cubicBezTo>
                <a:cubicBezTo>
                  <a:pt x="79568" y="636432"/>
                  <a:pt x="24350" y="788832"/>
                  <a:pt x="26559" y="808710"/>
                </a:cubicBezTo>
                <a:cubicBezTo>
                  <a:pt x="28768" y="828588"/>
                  <a:pt x="46438" y="713736"/>
                  <a:pt x="145829" y="676188"/>
                </a:cubicBezTo>
                <a:cubicBezTo>
                  <a:pt x="245220" y="638640"/>
                  <a:pt x="574316" y="592258"/>
                  <a:pt x="622907" y="583423"/>
                </a:cubicBezTo>
                <a:cubicBezTo>
                  <a:pt x="671498" y="574588"/>
                  <a:pt x="512473" y="614344"/>
                  <a:pt x="437377" y="623179"/>
                </a:cubicBezTo>
                <a:cubicBezTo>
                  <a:pt x="362281" y="632014"/>
                  <a:pt x="183377" y="665145"/>
                  <a:pt x="172333" y="636432"/>
                </a:cubicBezTo>
                <a:cubicBezTo>
                  <a:pt x="161289" y="607719"/>
                  <a:pt x="326942" y="517162"/>
                  <a:pt x="371116" y="450901"/>
                </a:cubicBezTo>
                <a:cubicBezTo>
                  <a:pt x="415290" y="384640"/>
                  <a:pt x="477133" y="313962"/>
                  <a:pt x="437377" y="238866"/>
                </a:cubicBezTo>
                <a:cubicBezTo>
                  <a:pt x="397621" y="163770"/>
                  <a:pt x="203255" y="-8508"/>
                  <a:pt x="132577" y="327"/>
                </a:cubicBezTo>
                <a:cubicBezTo>
                  <a:pt x="61899" y="9162"/>
                  <a:pt x="-2154" y="267580"/>
                  <a:pt x="55" y="2786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40AE8E5C-0EC6-CD26-D4A2-AA5B552907CC}"/>
              </a:ext>
            </a:extLst>
          </p:cNvPr>
          <p:cNvSpPr/>
          <p:nvPr/>
        </p:nvSpPr>
        <p:spPr>
          <a:xfrm rot="1814122">
            <a:off x="8340925" y="2845241"/>
            <a:ext cx="879972" cy="1129259"/>
          </a:xfrm>
          <a:custGeom>
            <a:avLst/>
            <a:gdLst>
              <a:gd name="connsiteX0" fmla="*/ 55 w 631972"/>
              <a:gd name="connsiteY0" fmla="*/ 278623 h 811003"/>
              <a:gd name="connsiteX1" fmla="*/ 145829 w 631972"/>
              <a:gd name="connsiteY1" fmla="*/ 66588 h 811003"/>
              <a:gd name="connsiteX2" fmla="*/ 357864 w 631972"/>
              <a:gd name="connsiteY2" fmla="*/ 93093 h 811003"/>
              <a:gd name="connsiteX3" fmla="*/ 344612 w 631972"/>
              <a:gd name="connsiteY3" fmla="*/ 331632 h 811003"/>
              <a:gd name="connsiteX4" fmla="*/ 132577 w 631972"/>
              <a:gd name="connsiteY4" fmla="*/ 556919 h 811003"/>
              <a:gd name="connsiteX5" fmla="*/ 26559 w 631972"/>
              <a:gd name="connsiteY5" fmla="*/ 808710 h 811003"/>
              <a:gd name="connsiteX6" fmla="*/ 145829 w 631972"/>
              <a:gd name="connsiteY6" fmla="*/ 676188 h 811003"/>
              <a:gd name="connsiteX7" fmla="*/ 622907 w 631972"/>
              <a:gd name="connsiteY7" fmla="*/ 583423 h 811003"/>
              <a:gd name="connsiteX8" fmla="*/ 437377 w 631972"/>
              <a:gd name="connsiteY8" fmla="*/ 623179 h 811003"/>
              <a:gd name="connsiteX9" fmla="*/ 172333 w 631972"/>
              <a:gd name="connsiteY9" fmla="*/ 636432 h 811003"/>
              <a:gd name="connsiteX10" fmla="*/ 371116 w 631972"/>
              <a:gd name="connsiteY10" fmla="*/ 450901 h 811003"/>
              <a:gd name="connsiteX11" fmla="*/ 437377 w 631972"/>
              <a:gd name="connsiteY11" fmla="*/ 238866 h 811003"/>
              <a:gd name="connsiteX12" fmla="*/ 132577 w 631972"/>
              <a:gd name="connsiteY12" fmla="*/ 327 h 811003"/>
              <a:gd name="connsiteX13" fmla="*/ 55 w 631972"/>
              <a:gd name="connsiteY13" fmla="*/ 278623 h 81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1972" h="811003">
                <a:moveTo>
                  <a:pt x="55" y="278623"/>
                </a:moveTo>
                <a:cubicBezTo>
                  <a:pt x="2264" y="289666"/>
                  <a:pt x="86194" y="97510"/>
                  <a:pt x="145829" y="66588"/>
                </a:cubicBezTo>
                <a:cubicBezTo>
                  <a:pt x="205464" y="35666"/>
                  <a:pt x="324734" y="48919"/>
                  <a:pt x="357864" y="93093"/>
                </a:cubicBezTo>
                <a:cubicBezTo>
                  <a:pt x="390994" y="137267"/>
                  <a:pt x="382160" y="254328"/>
                  <a:pt x="344612" y="331632"/>
                </a:cubicBezTo>
                <a:cubicBezTo>
                  <a:pt x="307064" y="408936"/>
                  <a:pt x="185586" y="477406"/>
                  <a:pt x="132577" y="556919"/>
                </a:cubicBezTo>
                <a:cubicBezTo>
                  <a:pt x="79568" y="636432"/>
                  <a:pt x="24350" y="788832"/>
                  <a:pt x="26559" y="808710"/>
                </a:cubicBezTo>
                <a:cubicBezTo>
                  <a:pt x="28768" y="828588"/>
                  <a:pt x="46438" y="713736"/>
                  <a:pt x="145829" y="676188"/>
                </a:cubicBezTo>
                <a:cubicBezTo>
                  <a:pt x="245220" y="638640"/>
                  <a:pt x="574316" y="592258"/>
                  <a:pt x="622907" y="583423"/>
                </a:cubicBezTo>
                <a:cubicBezTo>
                  <a:pt x="671498" y="574588"/>
                  <a:pt x="512473" y="614344"/>
                  <a:pt x="437377" y="623179"/>
                </a:cubicBezTo>
                <a:cubicBezTo>
                  <a:pt x="362281" y="632014"/>
                  <a:pt x="183377" y="665145"/>
                  <a:pt x="172333" y="636432"/>
                </a:cubicBezTo>
                <a:cubicBezTo>
                  <a:pt x="161289" y="607719"/>
                  <a:pt x="326942" y="517162"/>
                  <a:pt x="371116" y="450901"/>
                </a:cubicBezTo>
                <a:cubicBezTo>
                  <a:pt x="415290" y="384640"/>
                  <a:pt x="477133" y="313962"/>
                  <a:pt x="437377" y="238866"/>
                </a:cubicBezTo>
                <a:cubicBezTo>
                  <a:pt x="397621" y="163770"/>
                  <a:pt x="203255" y="-8508"/>
                  <a:pt x="132577" y="327"/>
                </a:cubicBezTo>
                <a:cubicBezTo>
                  <a:pt x="61899" y="9162"/>
                  <a:pt x="-2154" y="267580"/>
                  <a:pt x="55" y="2786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9" name="グループ化 1188">
            <a:extLst>
              <a:ext uri="{FF2B5EF4-FFF2-40B4-BE49-F238E27FC236}">
                <a16:creationId xmlns:a16="http://schemas.microsoft.com/office/drawing/2014/main" id="{8D761D91-835F-6B77-E12B-5E3ABA8C37FE}"/>
              </a:ext>
            </a:extLst>
          </p:cNvPr>
          <p:cNvGrpSpPr/>
          <p:nvPr/>
        </p:nvGrpSpPr>
        <p:grpSpPr>
          <a:xfrm rot="747236">
            <a:off x="7908841" y="3754367"/>
            <a:ext cx="1632118" cy="2201562"/>
            <a:chOff x="9373724" y="1332777"/>
            <a:chExt cx="1632118" cy="2201562"/>
          </a:xfrm>
          <a:solidFill>
            <a:schemeClr val="bg1"/>
          </a:solidFill>
        </p:grpSpPr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FAC23848-9162-0995-87F6-31697BB4C2F6}"/>
                </a:ext>
              </a:extLst>
            </p:cNvPr>
            <p:cNvSpPr/>
            <p:nvPr/>
          </p:nvSpPr>
          <p:spPr>
            <a:xfrm>
              <a:off x="9373724" y="1773727"/>
              <a:ext cx="1632118" cy="749373"/>
            </a:xfrm>
            <a:custGeom>
              <a:avLst/>
              <a:gdLst>
                <a:gd name="connsiteX0" fmla="*/ 909963 w 1632118"/>
                <a:gd name="connsiteY0" fmla="*/ 2064 h 749373"/>
                <a:gd name="connsiteX1" fmla="*/ 128085 w 1632118"/>
                <a:gd name="connsiteY1" fmla="*/ 717682 h 749373"/>
                <a:gd name="connsiteX2" fmla="*/ 220850 w 1632118"/>
                <a:gd name="connsiteY2" fmla="*/ 624916 h 749373"/>
                <a:gd name="connsiteX3" fmla="*/ 909963 w 1632118"/>
                <a:gd name="connsiteY3" fmla="*/ 638169 h 749373"/>
                <a:gd name="connsiteX4" fmla="*/ 1612328 w 1632118"/>
                <a:gd name="connsiteY4" fmla="*/ 638169 h 749373"/>
                <a:gd name="connsiteX5" fmla="*/ 1453302 w 1632118"/>
                <a:gd name="connsiteY5" fmla="*/ 624916 h 749373"/>
                <a:gd name="connsiteX6" fmla="*/ 790693 w 1632118"/>
                <a:gd name="connsiteY6" fmla="*/ 545403 h 749373"/>
                <a:gd name="connsiteX7" fmla="*/ 22067 w 1632118"/>
                <a:gd name="connsiteY7" fmla="*/ 638169 h 749373"/>
                <a:gd name="connsiteX8" fmla="*/ 273859 w 1632118"/>
                <a:gd name="connsiteY8" fmla="*/ 505647 h 749373"/>
                <a:gd name="connsiteX9" fmla="*/ 909963 w 1632118"/>
                <a:gd name="connsiteY9" fmla="*/ 2064 h 7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118" h="749373">
                  <a:moveTo>
                    <a:pt x="909963" y="2064"/>
                  </a:moveTo>
                  <a:cubicBezTo>
                    <a:pt x="885667" y="37403"/>
                    <a:pt x="242937" y="613873"/>
                    <a:pt x="128085" y="717682"/>
                  </a:cubicBezTo>
                  <a:cubicBezTo>
                    <a:pt x="13233" y="821491"/>
                    <a:pt x="90537" y="638168"/>
                    <a:pt x="220850" y="624916"/>
                  </a:cubicBezTo>
                  <a:cubicBezTo>
                    <a:pt x="351163" y="611664"/>
                    <a:pt x="909963" y="638169"/>
                    <a:pt x="909963" y="638169"/>
                  </a:cubicBezTo>
                  <a:lnTo>
                    <a:pt x="1612328" y="638169"/>
                  </a:lnTo>
                  <a:cubicBezTo>
                    <a:pt x="1702884" y="635960"/>
                    <a:pt x="1453302" y="624916"/>
                    <a:pt x="1453302" y="624916"/>
                  </a:cubicBezTo>
                  <a:cubicBezTo>
                    <a:pt x="1316363" y="609455"/>
                    <a:pt x="1029232" y="543194"/>
                    <a:pt x="790693" y="545403"/>
                  </a:cubicBezTo>
                  <a:cubicBezTo>
                    <a:pt x="552154" y="547612"/>
                    <a:pt x="108206" y="644795"/>
                    <a:pt x="22067" y="638169"/>
                  </a:cubicBezTo>
                  <a:cubicBezTo>
                    <a:pt x="-64072" y="631543"/>
                    <a:pt x="119250" y="616082"/>
                    <a:pt x="273859" y="505647"/>
                  </a:cubicBezTo>
                  <a:cubicBezTo>
                    <a:pt x="428468" y="395212"/>
                    <a:pt x="934259" y="-33275"/>
                    <a:pt x="909963" y="20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1879D7E3-1712-06EE-7C5D-1AC13C914E9D}"/>
                </a:ext>
              </a:extLst>
            </p:cNvPr>
            <p:cNvSpPr/>
            <p:nvPr/>
          </p:nvSpPr>
          <p:spPr>
            <a:xfrm>
              <a:off x="9977979" y="1332777"/>
              <a:ext cx="265976" cy="2201562"/>
            </a:xfrm>
            <a:custGeom>
              <a:avLst/>
              <a:gdLst>
                <a:gd name="connsiteX0" fmla="*/ 265951 w 265976"/>
                <a:gd name="connsiteY0" fmla="*/ 18945 h 2201562"/>
                <a:gd name="connsiteX1" fmla="*/ 106925 w 265976"/>
                <a:gd name="connsiteY1" fmla="*/ 1768232 h 2201562"/>
                <a:gd name="connsiteX2" fmla="*/ 159934 w 265976"/>
                <a:gd name="connsiteY2" fmla="*/ 2192301 h 2201562"/>
                <a:gd name="connsiteX3" fmla="*/ 146682 w 265976"/>
                <a:gd name="connsiteY3" fmla="*/ 2020023 h 2201562"/>
                <a:gd name="connsiteX4" fmla="*/ 908 w 265976"/>
                <a:gd name="connsiteY4" fmla="*/ 1556197 h 2201562"/>
                <a:gd name="connsiteX5" fmla="*/ 93673 w 265976"/>
                <a:gd name="connsiteY5" fmla="*/ 880336 h 2201562"/>
                <a:gd name="connsiteX6" fmla="*/ 265951 w 265976"/>
                <a:gd name="connsiteY6" fmla="*/ 18945 h 220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976" h="2201562">
                  <a:moveTo>
                    <a:pt x="265951" y="18945"/>
                  </a:moveTo>
                  <a:cubicBezTo>
                    <a:pt x="268160" y="166928"/>
                    <a:pt x="124594" y="1406006"/>
                    <a:pt x="106925" y="1768232"/>
                  </a:cubicBezTo>
                  <a:cubicBezTo>
                    <a:pt x="89256" y="2130458"/>
                    <a:pt x="153308" y="2150336"/>
                    <a:pt x="159934" y="2192301"/>
                  </a:cubicBezTo>
                  <a:cubicBezTo>
                    <a:pt x="166560" y="2234266"/>
                    <a:pt x="173186" y="2126040"/>
                    <a:pt x="146682" y="2020023"/>
                  </a:cubicBezTo>
                  <a:cubicBezTo>
                    <a:pt x="120178" y="1914006"/>
                    <a:pt x="9743" y="1746145"/>
                    <a:pt x="908" y="1556197"/>
                  </a:cubicBezTo>
                  <a:cubicBezTo>
                    <a:pt x="-7927" y="1366249"/>
                    <a:pt x="49499" y="1129919"/>
                    <a:pt x="93673" y="880336"/>
                  </a:cubicBezTo>
                  <a:cubicBezTo>
                    <a:pt x="137847" y="630753"/>
                    <a:pt x="263742" y="-129038"/>
                    <a:pt x="265951" y="189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9FB9367-B4AB-B067-5824-6F25B3152299}"/>
              </a:ext>
            </a:extLst>
          </p:cNvPr>
          <p:cNvSpPr/>
          <p:nvPr/>
        </p:nvSpPr>
        <p:spPr>
          <a:xfrm>
            <a:off x="8719428" y="5246310"/>
            <a:ext cx="385071" cy="571520"/>
          </a:xfrm>
          <a:custGeom>
            <a:avLst/>
            <a:gdLst>
              <a:gd name="connsiteX0" fmla="*/ 502 w 385071"/>
              <a:gd name="connsiteY0" fmla="*/ 571394 h 571520"/>
              <a:gd name="connsiteX1" fmla="*/ 252294 w 385071"/>
              <a:gd name="connsiteY1" fmla="*/ 399116 h 571520"/>
              <a:gd name="connsiteX2" fmla="*/ 186033 w 385071"/>
              <a:gd name="connsiteY2" fmla="*/ 240090 h 571520"/>
              <a:gd name="connsiteX3" fmla="*/ 384815 w 385071"/>
              <a:gd name="connsiteY3" fmla="*/ 1551 h 571520"/>
              <a:gd name="connsiteX4" fmla="*/ 225789 w 385071"/>
              <a:gd name="connsiteY4" fmla="*/ 147325 h 571520"/>
              <a:gd name="connsiteX5" fmla="*/ 133024 w 385071"/>
              <a:gd name="connsiteY5" fmla="*/ 346107 h 571520"/>
              <a:gd name="connsiteX6" fmla="*/ 186033 w 385071"/>
              <a:gd name="connsiteY6" fmla="*/ 425620 h 571520"/>
              <a:gd name="connsiteX7" fmla="*/ 502 w 385071"/>
              <a:gd name="connsiteY7" fmla="*/ 571394 h 57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071" h="571520">
                <a:moveTo>
                  <a:pt x="502" y="571394"/>
                </a:moveTo>
                <a:cubicBezTo>
                  <a:pt x="11546" y="566977"/>
                  <a:pt x="221372" y="454333"/>
                  <a:pt x="252294" y="399116"/>
                </a:cubicBezTo>
                <a:cubicBezTo>
                  <a:pt x="283216" y="343899"/>
                  <a:pt x="163946" y="306351"/>
                  <a:pt x="186033" y="240090"/>
                </a:cubicBezTo>
                <a:cubicBezTo>
                  <a:pt x="208120" y="173829"/>
                  <a:pt x="378189" y="17012"/>
                  <a:pt x="384815" y="1551"/>
                </a:cubicBezTo>
                <a:cubicBezTo>
                  <a:pt x="391441" y="-13910"/>
                  <a:pt x="267754" y="89899"/>
                  <a:pt x="225789" y="147325"/>
                </a:cubicBezTo>
                <a:cubicBezTo>
                  <a:pt x="183824" y="204751"/>
                  <a:pt x="139650" y="299724"/>
                  <a:pt x="133024" y="346107"/>
                </a:cubicBezTo>
                <a:cubicBezTo>
                  <a:pt x="126398" y="392489"/>
                  <a:pt x="208120" y="388072"/>
                  <a:pt x="186033" y="425620"/>
                </a:cubicBezTo>
                <a:cubicBezTo>
                  <a:pt x="163946" y="463168"/>
                  <a:pt x="-10542" y="575811"/>
                  <a:pt x="502" y="5713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65DF48A1-D526-C484-711E-A04D5D54E749}"/>
              </a:ext>
            </a:extLst>
          </p:cNvPr>
          <p:cNvSpPr/>
          <p:nvPr/>
        </p:nvSpPr>
        <p:spPr>
          <a:xfrm>
            <a:off x="8168165" y="5247843"/>
            <a:ext cx="154531" cy="461541"/>
          </a:xfrm>
          <a:custGeom>
            <a:avLst/>
            <a:gdLst>
              <a:gd name="connsiteX0" fmla="*/ 154200 w 154531"/>
              <a:gd name="connsiteY0" fmla="*/ 18 h 461541"/>
              <a:gd name="connsiteX1" fmla="*/ 61435 w 154531"/>
              <a:gd name="connsiteY1" fmla="*/ 251809 h 461541"/>
              <a:gd name="connsiteX2" fmla="*/ 127696 w 154531"/>
              <a:gd name="connsiteY2" fmla="*/ 318070 h 461541"/>
              <a:gd name="connsiteX3" fmla="*/ 114444 w 154531"/>
              <a:gd name="connsiteY3" fmla="*/ 450592 h 461541"/>
              <a:gd name="connsiteX4" fmla="*/ 8426 w 154531"/>
              <a:gd name="connsiteY4" fmla="*/ 437340 h 461541"/>
              <a:gd name="connsiteX5" fmla="*/ 21678 w 154531"/>
              <a:gd name="connsiteY5" fmla="*/ 304818 h 461541"/>
              <a:gd name="connsiteX6" fmla="*/ 140948 w 154531"/>
              <a:gd name="connsiteY6" fmla="*/ 384331 h 461541"/>
              <a:gd name="connsiteX7" fmla="*/ 21678 w 154531"/>
              <a:gd name="connsiteY7" fmla="*/ 265061 h 461541"/>
              <a:gd name="connsiteX8" fmla="*/ 154200 w 154531"/>
              <a:gd name="connsiteY8" fmla="*/ 18 h 4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531" h="461541">
                <a:moveTo>
                  <a:pt x="154200" y="18"/>
                </a:moveTo>
                <a:cubicBezTo>
                  <a:pt x="160826" y="-2191"/>
                  <a:pt x="65852" y="198800"/>
                  <a:pt x="61435" y="251809"/>
                </a:cubicBezTo>
                <a:cubicBezTo>
                  <a:pt x="57018" y="304818"/>
                  <a:pt x="118861" y="284940"/>
                  <a:pt x="127696" y="318070"/>
                </a:cubicBezTo>
                <a:cubicBezTo>
                  <a:pt x="136531" y="351201"/>
                  <a:pt x="134322" y="430714"/>
                  <a:pt x="114444" y="450592"/>
                </a:cubicBezTo>
                <a:cubicBezTo>
                  <a:pt x="94566" y="470470"/>
                  <a:pt x="23887" y="461636"/>
                  <a:pt x="8426" y="437340"/>
                </a:cubicBezTo>
                <a:cubicBezTo>
                  <a:pt x="-7035" y="413044"/>
                  <a:pt x="-409" y="313653"/>
                  <a:pt x="21678" y="304818"/>
                </a:cubicBezTo>
                <a:cubicBezTo>
                  <a:pt x="43765" y="295983"/>
                  <a:pt x="140948" y="390957"/>
                  <a:pt x="140948" y="384331"/>
                </a:cubicBezTo>
                <a:cubicBezTo>
                  <a:pt x="140948" y="377705"/>
                  <a:pt x="19469" y="322487"/>
                  <a:pt x="21678" y="265061"/>
                </a:cubicBezTo>
                <a:cubicBezTo>
                  <a:pt x="23887" y="207635"/>
                  <a:pt x="147574" y="2227"/>
                  <a:pt x="154200" y="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609C750-F757-A5D6-5BBD-AF900D36B928}"/>
              </a:ext>
            </a:extLst>
          </p:cNvPr>
          <p:cNvSpPr/>
          <p:nvPr/>
        </p:nvSpPr>
        <p:spPr>
          <a:xfrm>
            <a:off x="8129793" y="4000852"/>
            <a:ext cx="484461" cy="368327"/>
          </a:xfrm>
          <a:custGeom>
            <a:avLst/>
            <a:gdLst>
              <a:gd name="connsiteX0" fmla="*/ 20294 w 484461"/>
              <a:gd name="connsiteY0" fmla="*/ 359113 h 368327"/>
              <a:gd name="connsiteX1" fmla="*/ 417859 w 484461"/>
              <a:gd name="connsiteY1" fmla="*/ 173583 h 368327"/>
              <a:gd name="connsiteX2" fmla="*/ 484120 w 484461"/>
              <a:gd name="connsiteY2" fmla="*/ 80818 h 368327"/>
              <a:gd name="connsiteX3" fmla="*/ 444364 w 484461"/>
              <a:gd name="connsiteY3" fmla="*/ 1305 h 368327"/>
              <a:gd name="connsiteX4" fmla="*/ 457616 w 484461"/>
              <a:gd name="connsiteY4" fmla="*/ 147078 h 368327"/>
              <a:gd name="connsiteX5" fmla="*/ 192572 w 484461"/>
              <a:gd name="connsiteY5" fmla="*/ 253096 h 368327"/>
              <a:gd name="connsiteX6" fmla="*/ 73303 w 484461"/>
              <a:gd name="connsiteY6" fmla="*/ 332609 h 368327"/>
              <a:gd name="connsiteX7" fmla="*/ 20294 w 484461"/>
              <a:gd name="connsiteY7" fmla="*/ 359113 h 3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461" h="368327">
                <a:moveTo>
                  <a:pt x="20294" y="359113"/>
                </a:moveTo>
                <a:cubicBezTo>
                  <a:pt x="77720" y="332609"/>
                  <a:pt x="340555" y="219965"/>
                  <a:pt x="417859" y="173583"/>
                </a:cubicBezTo>
                <a:cubicBezTo>
                  <a:pt x="495163" y="127201"/>
                  <a:pt x="479703" y="109531"/>
                  <a:pt x="484120" y="80818"/>
                </a:cubicBezTo>
                <a:cubicBezTo>
                  <a:pt x="488537" y="52105"/>
                  <a:pt x="448781" y="-9738"/>
                  <a:pt x="444364" y="1305"/>
                </a:cubicBezTo>
                <a:cubicBezTo>
                  <a:pt x="439947" y="12348"/>
                  <a:pt x="499581" y="105113"/>
                  <a:pt x="457616" y="147078"/>
                </a:cubicBezTo>
                <a:cubicBezTo>
                  <a:pt x="415651" y="189043"/>
                  <a:pt x="256624" y="222174"/>
                  <a:pt x="192572" y="253096"/>
                </a:cubicBezTo>
                <a:cubicBezTo>
                  <a:pt x="128520" y="284018"/>
                  <a:pt x="104225" y="317148"/>
                  <a:pt x="73303" y="332609"/>
                </a:cubicBezTo>
                <a:cubicBezTo>
                  <a:pt x="42381" y="348070"/>
                  <a:pt x="-37132" y="385617"/>
                  <a:pt x="20294" y="359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21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C27C85E8-72E1-5146-CB13-06CEA5F55D95}"/>
              </a:ext>
            </a:extLst>
          </p:cNvPr>
          <p:cNvSpPr/>
          <p:nvPr/>
        </p:nvSpPr>
        <p:spPr>
          <a:xfrm>
            <a:off x="8302291" y="5781014"/>
            <a:ext cx="221963" cy="364889"/>
          </a:xfrm>
          <a:custGeom>
            <a:avLst/>
            <a:gdLst>
              <a:gd name="connsiteX0" fmla="*/ 113576 w 221963"/>
              <a:gd name="connsiteY0" fmla="*/ 33893 h 364889"/>
              <a:gd name="connsiteX1" fmla="*/ 221949 w 221963"/>
              <a:gd name="connsiteY1" fmla="*/ 189679 h 364889"/>
              <a:gd name="connsiteX2" fmla="*/ 120349 w 221963"/>
              <a:gd name="connsiteY2" fmla="*/ 328533 h 364889"/>
              <a:gd name="connsiteX3" fmla="*/ 1816 w 221963"/>
              <a:gd name="connsiteY3" fmla="*/ 359013 h 364889"/>
              <a:gd name="connsiteX4" fmla="*/ 49229 w 221963"/>
              <a:gd name="connsiteY4" fmla="*/ 233706 h 364889"/>
              <a:gd name="connsiteX5" fmla="*/ 59389 w 221963"/>
              <a:gd name="connsiteY5" fmla="*/ 71146 h 364889"/>
              <a:gd name="connsiteX6" fmla="*/ 89869 w 221963"/>
              <a:gd name="connsiteY6" fmla="*/ 94853 h 364889"/>
              <a:gd name="connsiteX7" fmla="*/ 5202 w 221963"/>
              <a:gd name="connsiteY7" fmla="*/ 26 h 364889"/>
              <a:gd name="connsiteX8" fmla="*/ 113576 w 221963"/>
              <a:gd name="connsiteY8" fmla="*/ 84693 h 364889"/>
              <a:gd name="connsiteX9" fmla="*/ 113576 w 221963"/>
              <a:gd name="connsiteY9" fmla="*/ 33893 h 36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63" h="364889">
                <a:moveTo>
                  <a:pt x="113576" y="33893"/>
                </a:moveTo>
                <a:cubicBezTo>
                  <a:pt x="131638" y="51391"/>
                  <a:pt x="220820" y="140572"/>
                  <a:pt x="221949" y="189679"/>
                </a:cubicBezTo>
                <a:cubicBezTo>
                  <a:pt x="223078" y="238786"/>
                  <a:pt x="157038" y="300311"/>
                  <a:pt x="120349" y="328533"/>
                </a:cubicBezTo>
                <a:cubicBezTo>
                  <a:pt x="83660" y="356755"/>
                  <a:pt x="13669" y="374817"/>
                  <a:pt x="1816" y="359013"/>
                </a:cubicBezTo>
                <a:cubicBezTo>
                  <a:pt x="-10037" y="343209"/>
                  <a:pt x="39634" y="281684"/>
                  <a:pt x="49229" y="233706"/>
                </a:cubicBezTo>
                <a:cubicBezTo>
                  <a:pt x="58824" y="185728"/>
                  <a:pt x="52616" y="94288"/>
                  <a:pt x="59389" y="71146"/>
                </a:cubicBezTo>
                <a:cubicBezTo>
                  <a:pt x="66162" y="48004"/>
                  <a:pt x="98900" y="106706"/>
                  <a:pt x="89869" y="94853"/>
                </a:cubicBezTo>
                <a:cubicBezTo>
                  <a:pt x="80838" y="83000"/>
                  <a:pt x="1251" y="1719"/>
                  <a:pt x="5202" y="26"/>
                </a:cubicBezTo>
                <a:cubicBezTo>
                  <a:pt x="9153" y="-1667"/>
                  <a:pt x="95514" y="77355"/>
                  <a:pt x="113576" y="84693"/>
                </a:cubicBezTo>
                <a:cubicBezTo>
                  <a:pt x="131638" y="92031"/>
                  <a:pt x="95514" y="16395"/>
                  <a:pt x="113576" y="338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78" name="グループ化 1177">
            <a:extLst>
              <a:ext uri="{FF2B5EF4-FFF2-40B4-BE49-F238E27FC236}">
                <a16:creationId xmlns:a16="http://schemas.microsoft.com/office/drawing/2014/main" id="{ABE9B7D2-DB30-C00C-20E4-27F98850138B}"/>
              </a:ext>
            </a:extLst>
          </p:cNvPr>
          <p:cNvGrpSpPr/>
          <p:nvPr/>
        </p:nvGrpSpPr>
        <p:grpSpPr>
          <a:xfrm rot="12595216">
            <a:off x="7164209" y="5580226"/>
            <a:ext cx="1474092" cy="492725"/>
            <a:chOff x="8461364" y="3563647"/>
            <a:chExt cx="1474092" cy="492725"/>
          </a:xfrm>
        </p:grpSpPr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C041E389-A773-7D28-E935-102A23E71D8B}"/>
                </a:ext>
              </a:extLst>
            </p:cNvPr>
            <p:cNvSpPr/>
            <p:nvPr/>
          </p:nvSpPr>
          <p:spPr>
            <a:xfrm>
              <a:off x="8636000" y="3563647"/>
              <a:ext cx="1267286" cy="464903"/>
            </a:xfrm>
            <a:custGeom>
              <a:avLst/>
              <a:gdLst>
                <a:gd name="connsiteX0" fmla="*/ 0 w 1267286"/>
                <a:gd name="connsiteY0" fmla="*/ 260208 h 464903"/>
                <a:gd name="connsiteX1" fmla="*/ 775855 w 1267286"/>
                <a:gd name="connsiteY1" fmla="*/ 84717 h 464903"/>
                <a:gd name="connsiteX2" fmla="*/ 1163782 w 1267286"/>
                <a:gd name="connsiteY2" fmla="*/ 1589 h 464903"/>
                <a:gd name="connsiteX3" fmla="*/ 1145309 w 1267286"/>
                <a:gd name="connsiteY3" fmla="*/ 38535 h 464903"/>
                <a:gd name="connsiteX4" fmla="*/ 1265382 w 1267286"/>
                <a:gd name="connsiteY4" fmla="*/ 140135 h 464903"/>
                <a:gd name="connsiteX5" fmla="*/ 1034473 w 1267286"/>
                <a:gd name="connsiteY5" fmla="*/ 195553 h 464903"/>
                <a:gd name="connsiteX6" fmla="*/ 166255 w 1267286"/>
                <a:gd name="connsiteY6" fmla="*/ 449553 h 464903"/>
                <a:gd name="connsiteX7" fmla="*/ 46182 w 1267286"/>
                <a:gd name="connsiteY7" fmla="*/ 426462 h 464903"/>
                <a:gd name="connsiteX8" fmla="*/ 55418 w 1267286"/>
                <a:gd name="connsiteY8" fmla="*/ 343335 h 464903"/>
                <a:gd name="connsiteX9" fmla="*/ 41564 w 1267286"/>
                <a:gd name="connsiteY9" fmla="*/ 315626 h 464903"/>
                <a:gd name="connsiteX10" fmla="*/ 0 w 1267286"/>
                <a:gd name="connsiteY10" fmla="*/ 260208 h 46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7286" h="464903">
                  <a:moveTo>
                    <a:pt x="0" y="260208"/>
                  </a:moveTo>
                  <a:lnTo>
                    <a:pt x="775855" y="84717"/>
                  </a:lnTo>
                  <a:lnTo>
                    <a:pt x="1163782" y="1589"/>
                  </a:lnTo>
                  <a:cubicBezTo>
                    <a:pt x="1225358" y="-6108"/>
                    <a:pt x="1128376" y="15444"/>
                    <a:pt x="1145309" y="38535"/>
                  </a:cubicBezTo>
                  <a:cubicBezTo>
                    <a:pt x="1162242" y="61626"/>
                    <a:pt x="1283855" y="113965"/>
                    <a:pt x="1265382" y="140135"/>
                  </a:cubicBezTo>
                  <a:cubicBezTo>
                    <a:pt x="1246909" y="166305"/>
                    <a:pt x="1217661" y="143983"/>
                    <a:pt x="1034473" y="195553"/>
                  </a:cubicBezTo>
                  <a:cubicBezTo>
                    <a:pt x="851285" y="247123"/>
                    <a:pt x="330970" y="411068"/>
                    <a:pt x="166255" y="449553"/>
                  </a:cubicBezTo>
                  <a:cubicBezTo>
                    <a:pt x="1540" y="488038"/>
                    <a:pt x="64655" y="444165"/>
                    <a:pt x="46182" y="426462"/>
                  </a:cubicBezTo>
                  <a:cubicBezTo>
                    <a:pt x="27709" y="408759"/>
                    <a:pt x="56188" y="361808"/>
                    <a:pt x="55418" y="343335"/>
                  </a:cubicBezTo>
                  <a:cubicBezTo>
                    <a:pt x="54648" y="324862"/>
                    <a:pt x="51570" y="327171"/>
                    <a:pt x="41564" y="315626"/>
                  </a:cubicBezTo>
                  <a:cubicBezTo>
                    <a:pt x="31558" y="304081"/>
                    <a:pt x="13470" y="289071"/>
                    <a:pt x="0" y="2602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74" name="グループ化 1173">
              <a:extLst>
                <a:ext uri="{FF2B5EF4-FFF2-40B4-BE49-F238E27FC236}">
                  <a16:creationId xmlns:a16="http://schemas.microsoft.com/office/drawing/2014/main" id="{68B78DD7-528C-F78E-4BDD-81F8949CA5F7}"/>
                </a:ext>
              </a:extLst>
            </p:cNvPr>
            <p:cNvGrpSpPr/>
            <p:nvPr/>
          </p:nvGrpSpPr>
          <p:grpSpPr>
            <a:xfrm rot="10507150">
              <a:off x="8461364" y="3574298"/>
              <a:ext cx="1474092" cy="482074"/>
              <a:chOff x="9218141" y="3694510"/>
              <a:chExt cx="1474092" cy="482074"/>
            </a:xfrm>
          </p:grpSpPr>
          <p:sp>
            <p:nvSpPr>
              <p:cNvPr id="1082" name="フリーフォーム 1081">
                <a:extLst>
                  <a:ext uri="{FF2B5EF4-FFF2-40B4-BE49-F238E27FC236}">
                    <a16:creationId xmlns:a16="http://schemas.microsoft.com/office/drawing/2014/main" id="{87A5D5DF-F0E4-2556-AE84-001A83D06AB6}"/>
                  </a:ext>
                </a:extLst>
              </p:cNvPr>
              <p:cNvSpPr/>
              <p:nvPr/>
            </p:nvSpPr>
            <p:spPr>
              <a:xfrm>
                <a:off x="9218141" y="3766140"/>
                <a:ext cx="1251703" cy="287614"/>
              </a:xfrm>
              <a:custGeom>
                <a:avLst/>
                <a:gdLst>
                  <a:gd name="connsiteX0" fmla="*/ 0 w 1251703"/>
                  <a:gd name="connsiteY0" fmla="*/ 225092 h 287614"/>
                  <a:gd name="connsiteX1" fmla="*/ 1025610 w 1251703"/>
                  <a:gd name="connsiteY1" fmla="*/ 52098 h 287614"/>
                  <a:gd name="connsiteX2" fmla="*/ 1223318 w 1251703"/>
                  <a:gd name="connsiteY2" fmla="*/ 113882 h 287614"/>
                  <a:gd name="connsiteX3" fmla="*/ 1235675 w 1251703"/>
                  <a:gd name="connsiteY3" fmla="*/ 286876 h 287614"/>
                  <a:gd name="connsiteX4" fmla="*/ 1235675 w 1251703"/>
                  <a:gd name="connsiteY4" fmla="*/ 39741 h 287614"/>
                  <a:gd name="connsiteX5" fmla="*/ 1025610 w 1251703"/>
                  <a:gd name="connsiteY5" fmla="*/ 15028 h 287614"/>
                  <a:gd name="connsiteX6" fmla="*/ 0 w 1251703"/>
                  <a:gd name="connsiteY6" fmla="*/ 225092 h 287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1703" h="287614">
                    <a:moveTo>
                      <a:pt x="0" y="225092"/>
                    </a:moveTo>
                    <a:cubicBezTo>
                      <a:pt x="0" y="231270"/>
                      <a:pt x="821724" y="70633"/>
                      <a:pt x="1025610" y="52098"/>
                    </a:cubicBezTo>
                    <a:cubicBezTo>
                      <a:pt x="1229496" y="33563"/>
                      <a:pt x="1188307" y="74752"/>
                      <a:pt x="1223318" y="113882"/>
                    </a:cubicBezTo>
                    <a:cubicBezTo>
                      <a:pt x="1258329" y="153012"/>
                      <a:pt x="1233616" y="299233"/>
                      <a:pt x="1235675" y="286876"/>
                    </a:cubicBezTo>
                    <a:cubicBezTo>
                      <a:pt x="1237735" y="274519"/>
                      <a:pt x="1270686" y="85049"/>
                      <a:pt x="1235675" y="39741"/>
                    </a:cubicBezTo>
                    <a:cubicBezTo>
                      <a:pt x="1200664" y="-5567"/>
                      <a:pt x="1227437" y="-9686"/>
                      <a:pt x="1025610" y="15028"/>
                    </a:cubicBezTo>
                    <a:cubicBezTo>
                      <a:pt x="823783" y="39742"/>
                      <a:pt x="0" y="218914"/>
                      <a:pt x="0" y="22509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 1153">
                <a:extLst>
                  <a:ext uri="{FF2B5EF4-FFF2-40B4-BE49-F238E27FC236}">
                    <a16:creationId xmlns:a16="http://schemas.microsoft.com/office/drawing/2014/main" id="{3CAC640C-4019-97AA-195E-D42104B72C20}"/>
                  </a:ext>
                </a:extLst>
              </p:cNvPr>
              <p:cNvSpPr/>
              <p:nvPr/>
            </p:nvSpPr>
            <p:spPr>
              <a:xfrm>
                <a:off x="9248789" y="3953868"/>
                <a:ext cx="1365665" cy="222716"/>
              </a:xfrm>
              <a:custGeom>
                <a:avLst/>
                <a:gdLst>
                  <a:gd name="connsiteX0" fmla="*/ 1365665 w 1365665"/>
                  <a:gd name="connsiteY0" fmla="*/ 294 h 222716"/>
                  <a:gd name="connsiteX1" fmla="*/ 574833 w 1365665"/>
                  <a:gd name="connsiteY1" fmla="*/ 123862 h 222716"/>
                  <a:gd name="connsiteX2" fmla="*/ 105276 w 1365665"/>
                  <a:gd name="connsiteY2" fmla="*/ 222716 h 222716"/>
                  <a:gd name="connsiteX3" fmla="*/ 105276 w 1365665"/>
                  <a:gd name="connsiteY3" fmla="*/ 123862 h 222716"/>
                  <a:gd name="connsiteX4" fmla="*/ 6422 w 1365665"/>
                  <a:gd name="connsiteY4" fmla="*/ 294 h 222716"/>
                  <a:gd name="connsiteX5" fmla="*/ 43492 w 1365665"/>
                  <a:gd name="connsiteY5" fmla="*/ 160932 h 222716"/>
                  <a:gd name="connsiteX6" fmla="*/ 315341 w 1365665"/>
                  <a:gd name="connsiteY6" fmla="*/ 123862 h 222716"/>
                  <a:gd name="connsiteX7" fmla="*/ 1365665 w 1365665"/>
                  <a:gd name="connsiteY7" fmla="*/ 294 h 222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5665" h="222716">
                    <a:moveTo>
                      <a:pt x="1365665" y="294"/>
                    </a:moveTo>
                    <a:lnTo>
                      <a:pt x="574833" y="123862"/>
                    </a:lnTo>
                    <a:cubicBezTo>
                      <a:pt x="364768" y="160932"/>
                      <a:pt x="183535" y="222716"/>
                      <a:pt x="105276" y="222716"/>
                    </a:cubicBezTo>
                    <a:cubicBezTo>
                      <a:pt x="27017" y="222716"/>
                      <a:pt x="121752" y="160932"/>
                      <a:pt x="105276" y="123862"/>
                    </a:cubicBezTo>
                    <a:cubicBezTo>
                      <a:pt x="88800" y="86792"/>
                      <a:pt x="16719" y="-5884"/>
                      <a:pt x="6422" y="294"/>
                    </a:cubicBezTo>
                    <a:cubicBezTo>
                      <a:pt x="-3875" y="6472"/>
                      <a:pt x="-7994" y="140337"/>
                      <a:pt x="43492" y="160932"/>
                    </a:cubicBezTo>
                    <a:cubicBezTo>
                      <a:pt x="94978" y="181527"/>
                      <a:pt x="315341" y="123862"/>
                      <a:pt x="315341" y="123862"/>
                    </a:cubicBezTo>
                    <a:lnTo>
                      <a:pt x="1365665" y="29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 1172">
                <a:extLst>
                  <a:ext uri="{FF2B5EF4-FFF2-40B4-BE49-F238E27FC236}">
                    <a16:creationId xmlns:a16="http://schemas.microsoft.com/office/drawing/2014/main" id="{08E141C7-5B2C-BDCC-7EB0-DBE6D0BFE226}"/>
                  </a:ext>
                </a:extLst>
              </p:cNvPr>
              <p:cNvSpPr/>
              <p:nvPr/>
            </p:nvSpPr>
            <p:spPr>
              <a:xfrm>
                <a:off x="10317737" y="3694510"/>
                <a:ext cx="374496" cy="284816"/>
              </a:xfrm>
              <a:custGeom>
                <a:avLst/>
                <a:gdLst>
                  <a:gd name="connsiteX0" fmla="*/ 155 w 374496"/>
                  <a:gd name="connsiteY0" fmla="*/ 160 h 284816"/>
                  <a:gd name="connsiteX1" fmla="*/ 247290 w 374496"/>
                  <a:gd name="connsiteY1" fmla="*/ 111371 h 284816"/>
                  <a:gd name="connsiteX2" fmla="*/ 197863 w 374496"/>
                  <a:gd name="connsiteY2" fmla="*/ 234939 h 284816"/>
                  <a:gd name="connsiteX3" fmla="*/ 49582 w 374496"/>
                  <a:gd name="connsiteY3" fmla="*/ 284366 h 284816"/>
                  <a:gd name="connsiteX4" fmla="*/ 333787 w 374496"/>
                  <a:gd name="connsiteY4" fmla="*/ 210225 h 284816"/>
                  <a:gd name="connsiteX5" fmla="*/ 358501 w 374496"/>
                  <a:gd name="connsiteY5" fmla="*/ 86658 h 284816"/>
                  <a:gd name="connsiteX6" fmla="*/ 197863 w 374496"/>
                  <a:gd name="connsiteY6" fmla="*/ 111371 h 284816"/>
                  <a:gd name="connsiteX7" fmla="*/ 222577 w 374496"/>
                  <a:gd name="connsiteY7" fmla="*/ 234939 h 284816"/>
                  <a:gd name="connsiteX8" fmla="*/ 210220 w 374496"/>
                  <a:gd name="connsiteY8" fmla="*/ 136085 h 284816"/>
                  <a:gd name="connsiteX9" fmla="*/ 155 w 374496"/>
                  <a:gd name="connsiteY9" fmla="*/ 160 h 284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4496" h="284816">
                    <a:moveTo>
                      <a:pt x="155" y="160"/>
                    </a:moveTo>
                    <a:cubicBezTo>
                      <a:pt x="6333" y="-3959"/>
                      <a:pt x="214339" y="72241"/>
                      <a:pt x="247290" y="111371"/>
                    </a:cubicBezTo>
                    <a:cubicBezTo>
                      <a:pt x="280241" y="150501"/>
                      <a:pt x="230814" y="206107"/>
                      <a:pt x="197863" y="234939"/>
                    </a:cubicBezTo>
                    <a:cubicBezTo>
                      <a:pt x="164912" y="263771"/>
                      <a:pt x="26928" y="288485"/>
                      <a:pt x="49582" y="284366"/>
                    </a:cubicBezTo>
                    <a:cubicBezTo>
                      <a:pt x="72236" y="280247"/>
                      <a:pt x="282301" y="243176"/>
                      <a:pt x="333787" y="210225"/>
                    </a:cubicBezTo>
                    <a:cubicBezTo>
                      <a:pt x="385274" y="177274"/>
                      <a:pt x="381155" y="103134"/>
                      <a:pt x="358501" y="86658"/>
                    </a:cubicBezTo>
                    <a:cubicBezTo>
                      <a:pt x="335847" y="70182"/>
                      <a:pt x="220517" y="86657"/>
                      <a:pt x="197863" y="111371"/>
                    </a:cubicBezTo>
                    <a:cubicBezTo>
                      <a:pt x="175209" y="136085"/>
                      <a:pt x="220518" y="230820"/>
                      <a:pt x="222577" y="234939"/>
                    </a:cubicBezTo>
                    <a:cubicBezTo>
                      <a:pt x="224636" y="239058"/>
                      <a:pt x="247290" y="169036"/>
                      <a:pt x="210220" y="136085"/>
                    </a:cubicBezTo>
                    <a:cubicBezTo>
                      <a:pt x="173150" y="103134"/>
                      <a:pt x="-6023" y="4279"/>
                      <a:pt x="155" y="1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1026" name="Picture 2" descr="ドラゴン | DRAGON QUEST Wiki | Fandom" hidden="1">
            <a:extLst>
              <a:ext uri="{FF2B5EF4-FFF2-40B4-BE49-F238E27FC236}">
                <a16:creationId xmlns:a16="http://schemas.microsoft.com/office/drawing/2014/main" id="{E3C19EB2-B7C1-B98D-F87A-087FA26C2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317313"/>
            <a:ext cx="7529513" cy="622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2" name="グループ化 1171">
            <a:extLst>
              <a:ext uri="{FF2B5EF4-FFF2-40B4-BE49-F238E27FC236}">
                <a16:creationId xmlns:a16="http://schemas.microsoft.com/office/drawing/2014/main" id="{E416E011-6E57-7437-988A-054D498FE6A7}"/>
              </a:ext>
            </a:extLst>
          </p:cNvPr>
          <p:cNvGrpSpPr/>
          <p:nvPr/>
        </p:nvGrpSpPr>
        <p:grpSpPr>
          <a:xfrm>
            <a:off x="758100" y="349641"/>
            <a:ext cx="7966800" cy="6295554"/>
            <a:chOff x="758100" y="349641"/>
            <a:chExt cx="7966800" cy="6295554"/>
          </a:xfrm>
        </p:grpSpPr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9D2F01D0-AF54-6B0E-FCB5-EB067A461FC6}"/>
                </a:ext>
              </a:extLst>
            </p:cNvPr>
            <p:cNvSpPr/>
            <p:nvPr/>
          </p:nvSpPr>
          <p:spPr>
            <a:xfrm>
              <a:off x="5669284" y="4059211"/>
              <a:ext cx="989510" cy="820270"/>
            </a:xfrm>
            <a:custGeom>
              <a:avLst/>
              <a:gdLst>
                <a:gd name="connsiteX0" fmla="*/ 172716 w 989510"/>
                <a:gd name="connsiteY0" fmla="*/ 4789 h 820270"/>
                <a:gd name="connsiteX1" fmla="*/ 807716 w 989510"/>
                <a:gd name="connsiteY1" fmla="*/ 449289 h 820270"/>
                <a:gd name="connsiteX2" fmla="*/ 985516 w 989510"/>
                <a:gd name="connsiteY2" fmla="*/ 677889 h 820270"/>
                <a:gd name="connsiteX3" fmla="*/ 680716 w 989510"/>
                <a:gd name="connsiteY3" fmla="*/ 804889 h 820270"/>
                <a:gd name="connsiteX4" fmla="*/ 20316 w 989510"/>
                <a:gd name="connsiteY4" fmla="*/ 322289 h 820270"/>
                <a:gd name="connsiteX5" fmla="*/ 172716 w 989510"/>
                <a:gd name="connsiteY5" fmla="*/ 576289 h 820270"/>
                <a:gd name="connsiteX6" fmla="*/ 210816 w 989510"/>
                <a:gd name="connsiteY6" fmla="*/ 233389 h 820270"/>
                <a:gd name="connsiteX7" fmla="*/ 172716 w 989510"/>
                <a:gd name="connsiteY7" fmla="*/ 4789 h 82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9510" h="820270">
                  <a:moveTo>
                    <a:pt x="172716" y="4789"/>
                  </a:moveTo>
                  <a:cubicBezTo>
                    <a:pt x="272199" y="40772"/>
                    <a:pt x="672249" y="337106"/>
                    <a:pt x="807716" y="449289"/>
                  </a:cubicBezTo>
                  <a:cubicBezTo>
                    <a:pt x="943183" y="561472"/>
                    <a:pt x="1006683" y="618622"/>
                    <a:pt x="985516" y="677889"/>
                  </a:cubicBezTo>
                  <a:cubicBezTo>
                    <a:pt x="964349" y="737156"/>
                    <a:pt x="841583" y="864156"/>
                    <a:pt x="680716" y="804889"/>
                  </a:cubicBezTo>
                  <a:cubicBezTo>
                    <a:pt x="519849" y="745622"/>
                    <a:pt x="104983" y="360389"/>
                    <a:pt x="20316" y="322289"/>
                  </a:cubicBezTo>
                  <a:cubicBezTo>
                    <a:pt x="-64351" y="284189"/>
                    <a:pt x="140966" y="591106"/>
                    <a:pt x="172716" y="576289"/>
                  </a:cubicBezTo>
                  <a:cubicBezTo>
                    <a:pt x="204466" y="561472"/>
                    <a:pt x="210816" y="322289"/>
                    <a:pt x="210816" y="233389"/>
                  </a:cubicBezTo>
                  <a:cubicBezTo>
                    <a:pt x="210816" y="144489"/>
                    <a:pt x="73233" y="-31194"/>
                    <a:pt x="172716" y="4789"/>
                  </a:cubicBezTo>
                  <a:close/>
                </a:path>
              </a:pathLst>
            </a:cu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C6F20E8F-7158-382A-CCAD-9957D416C54E}"/>
                </a:ext>
              </a:extLst>
            </p:cNvPr>
            <p:cNvSpPr/>
            <p:nvPr/>
          </p:nvSpPr>
          <p:spPr>
            <a:xfrm>
              <a:off x="6091818" y="3276578"/>
              <a:ext cx="976023" cy="1704906"/>
            </a:xfrm>
            <a:custGeom>
              <a:avLst/>
              <a:gdLst>
                <a:gd name="connsiteX0" fmla="*/ 4182 w 976023"/>
                <a:gd name="connsiteY0" fmla="*/ 22 h 1704906"/>
                <a:gd name="connsiteX1" fmla="*/ 689982 w 976023"/>
                <a:gd name="connsiteY1" fmla="*/ 800122 h 1704906"/>
                <a:gd name="connsiteX2" fmla="*/ 943982 w 976023"/>
                <a:gd name="connsiteY2" fmla="*/ 1295422 h 1704906"/>
                <a:gd name="connsiteX3" fmla="*/ 867782 w 976023"/>
                <a:gd name="connsiteY3" fmla="*/ 1028722 h 1704906"/>
                <a:gd name="connsiteX4" fmla="*/ 880482 w 976023"/>
                <a:gd name="connsiteY4" fmla="*/ 1447822 h 1704906"/>
                <a:gd name="connsiteX5" fmla="*/ 969382 w 976023"/>
                <a:gd name="connsiteY5" fmla="*/ 1701822 h 1704906"/>
                <a:gd name="connsiteX6" fmla="*/ 677282 w 976023"/>
                <a:gd name="connsiteY6" fmla="*/ 1562122 h 1704906"/>
                <a:gd name="connsiteX7" fmla="*/ 575682 w 976023"/>
                <a:gd name="connsiteY7" fmla="*/ 1181122 h 1704906"/>
                <a:gd name="connsiteX8" fmla="*/ 410582 w 976023"/>
                <a:gd name="connsiteY8" fmla="*/ 774722 h 1704906"/>
                <a:gd name="connsiteX9" fmla="*/ 4182 w 976023"/>
                <a:gd name="connsiteY9" fmla="*/ 22 h 170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6023" h="1704906">
                  <a:moveTo>
                    <a:pt x="4182" y="22"/>
                  </a:moveTo>
                  <a:cubicBezTo>
                    <a:pt x="50749" y="4255"/>
                    <a:pt x="533349" y="584222"/>
                    <a:pt x="689982" y="800122"/>
                  </a:cubicBezTo>
                  <a:cubicBezTo>
                    <a:pt x="846615" y="1016022"/>
                    <a:pt x="914349" y="1257322"/>
                    <a:pt x="943982" y="1295422"/>
                  </a:cubicBezTo>
                  <a:cubicBezTo>
                    <a:pt x="973615" y="1333522"/>
                    <a:pt x="878365" y="1003322"/>
                    <a:pt x="867782" y="1028722"/>
                  </a:cubicBezTo>
                  <a:cubicBezTo>
                    <a:pt x="857199" y="1054122"/>
                    <a:pt x="863549" y="1335639"/>
                    <a:pt x="880482" y="1447822"/>
                  </a:cubicBezTo>
                  <a:cubicBezTo>
                    <a:pt x="897415" y="1560005"/>
                    <a:pt x="1003249" y="1682772"/>
                    <a:pt x="969382" y="1701822"/>
                  </a:cubicBezTo>
                  <a:cubicBezTo>
                    <a:pt x="935515" y="1720872"/>
                    <a:pt x="742899" y="1648905"/>
                    <a:pt x="677282" y="1562122"/>
                  </a:cubicBezTo>
                  <a:cubicBezTo>
                    <a:pt x="611665" y="1475339"/>
                    <a:pt x="620132" y="1312355"/>
                    <a:pt x="575682" y="1181122"/>
                  </a:cubicBezTo>
                  <a:cubicBezTo>
                    <a:pt x="531232" y="1049889"/>
                    <a:pt x="507949" y="971572"/>
                    <a:pt x="410582" y="774722"/>
                  </a:cubicBezTo>
                  <a:cubicBezTo>
                    <a:pt x="313215" y="577872"/>
                    <a:pt x="-42385" y="-4211"/>
                    <a:pt x="4182" y="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0108F13B-3299-515E-319D-7634B31C3927}"/>
                </a:ext>
              </a:extLst>
            </p:cNvPr>
            <p:cNvSpPr/>
            <p:nvPr/>
          </p:nvSpPr>
          <p:spPr>
            <a:xfrm>
              <a:off x="5747850" y="4469850"/>
              <a:ext cx="1433036" cy="2175345"/>
            </a:xfrm>
            <a:custGeom>
              <a:avLst/>
              <a:gdLst>
                <a:gd name="connsiteX0" fmla="*/ 17950 w 1433036"/>
                <a:gd name="connsiteY0" fmla="*/ 550 h 2175345"/>
                <a:gd name="connsiteX1" fmla="*/ 818050 w 1433036"/>
                <a:gd name="connsiteY1" fmla="*/ 660950 h 2175345"/>
                <a:gd name="connsiteX2" fmla="*/ 1262550 w 1433036"/>
                <a:gd name="connsiteY2" fmla="*/ 1194350 h 2175345"/>
                <a:gd name="connsiteX3" fmla="*/ 1414950 w 1433036"/>
                <a:gd name="connsiteY3" fmla="*/ 1969050 h 2175345"/>
                <a:gd name="connsiteX4" fmla="*/ 881550 w 1433036"/>
                <a:gd name="connsiteY4" fmla="*/ 2146850 h 2175345"/>
                <a:gd name="connsiteX5" fmla="*/ 424350 w 1433036"/>
                <a:gd name="connsiteY5" fmla="*/ 1486450 h 2175345"/>
                <a:gd name="connsiteX6" fmla="*/ 271950 w 1433036"/>
                <a:gd name="connsiteY6" fmla="*/ 775250 h 2175345"/>
                <a:gd name="connsiteX7" fmla="*/ 17950 w 1433036"/>
                <a:gd name="connsiteY7" fmla="*/ 550 h 217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3036" h="2175345">
                  <a:moveTo>
                    <a:pt x="17950" y="550"/>
                  </a:moveTo>
                  <a:cubicBezTo>
                    <a:pt x="108967" y="-18500"/>
                    <a:pt x="610617" y="461983"/>
                    <a:pt x="818050" y="660950"/>
                  </a:cubicBezTo>
                  <a:cubicBezTo>
                    <a:pt x="1025483" y="859917"/>
                    <a:pt x="1163067" y="976333"/>
                    <a:pt x="1262550" y="1194350"/>
                  </a:cubicBezTo>
                  <a:cubicBezTo>
                    <a:pt x="1362033" y="1412367"/>
                    <a:pt x="1478450" y="1810300"/>
                    <a:pt x="1414950" y="1969050"/>
                  </a:cubicBezTo>
                  <a:cubicBezTo>
                    <a:pt x="1351450" y="2127800"/>
                    <a:pt x="1046650" y="2227283"/>
                    <a:pt x="881550" y="2146850"/>
                  </a:cubicBezTo>
                  <a:cubicBezTo>
                    <a:pt x="716450" y="2066417"/>
                    <a:pt x="525950" y="1715050"/>
                    <a:pt x="424350" y="1486450"/>
                  </a:cubicBezTo>
                  <a:cubicBezTo>
                    <a:pt x="322750" y="1257850"/>
                    <a:pt x="335450" y="1025017"/>
                    <a:pt x="271950" y="775250"/>
                  </a:cubicBezTo>
                  <a:cubicBezTo>
                    <a:pt x="208450" y="525483"/>
                    <a:pt x="-73067" y="19600"/>
                    <a:pt x="17950" y="55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314522B7-E8D2-F48E-5457-88D78C40F72B}"/>
                </a:ext>
              </a:extLst>
            </p:cNvPr>
            <p:cNvSpPr/>
            <p:nvPr/>
          </p:nvSpPr>
          <p:spPr>
            <a:xfrm>
              <a:off x="3301729" y="381779"/>
              <a:ext cx="2303176" cy="4650535"/>
            </a:xfrm>
            <a:custGeom>
              <a:avLst/>
              <a:gdLst>
                <a:gd name="connsiteX0" fmla="*/ 51071 w 2303176"/>
                <a:gd name="connsiteY0" fmla="*/ 456421 h 4650535"/>
                <a:gd name="connsiteX1" fmla="*/ 584471 w 2303176"/>
                <a:gd name="connsiteY1" fmla="*/ 11921 h 4650535"/>
                <a:gd name="connsiteX2" fmla="*/ 546371 w 2303176"/>
                <a:gd name="connsiteY2" fmla="*/ 126221 h 4650535"/>
                <a:gd name="connsiteX3" fmla="*/ 990871 w 2303176"/>
                <a:gd name="connsiteY3" fmla="*/ 113521 h 4650535"/>
                <a:gd name="connsiteX4" fmla="*/ 990871 w 2303176"/>
                <a:gd name="connsiteY4" fmla="*/ 964421 h 4650535"/>
                <a:gd name="connsiteX5" fmla="*/ 1727471 w 2303176"/>
                <a:gd name="connsiteY5" fmla="*/ 1904221 h 4650535"/>
                <a:gd name="connsiteX6" fmla="*/ 1219471 w 2303176"/>
                <a:gd name="connsiteY6" fmla="*/ 2056621 h 4650535"/>
                <a:gd name="connsiteX7" fmla="*/ 2248171 w 2303176"/>
                <a:gd name="connsiteY7" fmla="*/ 3390121 h 4650535"/>
                <a:gd name="connsiteX8" fmla="*/ 2146571 w 2303176"/>
                <a:gd name="connsiteY8" fmla="*/ 3682221 h 4650535"/>
                <a:gd name="connsiteX9" fmla="*/ 2006871 w 2303176"/>
                <a:gd name="connsiteY9" fmla="*/ 3961621 h 4650535"/>
                <a:gd name="connsiteX10" fmla="*/ 1282971 w 2303176"/>
                <a:gd name="connsiteY10" fmla="*/ 4647421 h 4650535"/>
                <a:gd name="connsiteX11" fmla="*/ 1194071 w 2303176"/>
                <a:gd name="connsiteY11" fmla="*/ 4164821 h 4650535"/>
                <a:gd name="connsiteX12" fmla="*/ 990871 w 2303176"/>
                <a:gd name="connsiteY12" fmla="*/ 3034521 h 4650535"/>
                <a:gd name="connsiteX13" fmla="*/ 241571 w 2303176"/>
                <a:gd name="connsiteY13" fmla="*/ 672321 h 4650535"/>
                <a:gd name="connsiteX14" fmla="*/ 271 w 2303176"/>
                <a:gd name="connsiteY14" fmla="*/ 1167621 h 4650535"/>
                <a:gd name="connsiteX15" fmla="*/ 190771 w 2303176"/>
                <a:gd name="connsiteY15" fmla="*/ 532621 h 4650535"/>
                <a:gd name="connsiteX16" fmla="*/ 51071 w 2303176"/>
                <a:gd name="connsiteY16" fmla="*/ 456421 h 465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03176" h="4650535">
                  <a:moveTo>
                    <a:pt x="51071" y="456421"/>
                  </a:moveTo>
                  <a:cubicBezTo>
                    <a:pt x="116688" y="369638"/>
                    <a:pt x="501921" y="66954"/>
                    <a:pt x="584471" y="11921"/>
                  </a:cubicBezTo>
                  <a:cubicBezTo>
                    <a:pt x="667021" y="-43112"/>
                    <a:pt x="478638" y="109288"/>
                    <a:pt x="546371" y="126221"/>
                  </a:cubicBezTo>
                  <a:cubicBezTo>
                    <a:pt x="614104" y="143154"/>
                    <a:pt x="916788" y="-26179"/>
                    <a:pt x="990871" y="113521"/>
                  </a:cubicBezTo>
                  <a:cubicBezTo>
                    <a:pt x="1064954" y="253221"/>
                    <a:pt x="868104" y="665971"/>
                    <a:pt x="990871" y="964421"/>
                  </a:cubicBezTo>
                  <a:cubicBezTo>
                    <a:pt x="1113638" y="1262871"/>
                    <a:pt x="1689371" y="1722188"/>
                    <a:pt x="1727471" y="1904221"/>
                  </a:cubicBezTo>
                  <a:cubicBezTo>
                    <a:pt x="1765571" y="2086254"/>
                    <a:pt x="1132688" y="1808971"/>
                    <a:pt x="1219471" y="2056621"/>
                  </a:cubicBezTo>
                  <a:cubicBezTo>
                    <a:pt x="1306254" y="2304271"/>
                    <a:pt x="2093654" y="3119188"/>
                    <a:pt x="2248171" y="3390121"/>
                  </a:cubicBezTo>
                  <a:cubicBezTo>
                    <a:pt x="2402688" y="3661054"/>
                    <a:pt x="2186788" y="3586971"/>
                    <a:pt x="2146571" y="3682221"/>
                  </a:cubicBezTo>
                  <a:cubicBezTo>
                    <a:pt x="2106354" y="3777471"/>
                    <a:pt x="2150804" y="3800754"/>
                    <a:pt x="2006871" y="3961621"/>
                  </a:cubicBezTo>
                  <a:cubicBezTo>
                    <a:pt x="1862938" y="4122488"/>
                    <a:pt x="1418438" y="4613554"/>
                    <a:pt x="1282971" y="4647421"/>
                  </a:cubicBezTo>
                  <a:cubicBezTo>
                    <a:pt x="1147504" y="4681288"/>
                    <a:pt x="1242754" y="4433638"/>
                    <a:pt x="1194071" y="4164821"/>
                  </a:cubicBezTo>
                  <a:cubicBezTo>
                    <a:pt x="1145388" y="3896004"/>
                    <a:pt x="1149621" y="3616604"/>
                    <a:pt x="990871" y="3034521"/>
                  </a:cubicBezTo>
                  <a:cubicBezTo>
                    <a:pt x="832121" y="2452438"/>
                    <a:pt x="406671" y="983471"/>
                    <a:pt x="241571" y="672321"/>
                  </a:cubicBezTo>
                  <a:cubicBezTo>
                    <a:pt x="76471" y="361171"/>
                    <a:pt x="8738" y="1190904"/>
                    <a:pt x="271" y="1167621"/>
                  </a:cubicBezTo>
                  <a:cubicBezTo>
                    <a:pt x="-8196" y="1144338"/>
                    <a:pt x="184421" y="651154"/>
                    <a:pt x="190771" y="532621"/>
                  </a:cubicBezTo>
                  <a:cubicBezTo>
                    <a:pt x="197121" y="414088"/>
                    <a:pt x="-14546" y="543204"/>
                    <a:pt x="51071" y="4564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B58E5EBC-7AAB-A1CC-8835-9D671219CDF9}"/>
                </a:ext>
              </a:extLst>
            </p:cNvPr>
            <p:cNvSpPr/>
            <p:nvPr/>
          </p:nvSpPr>
          <p:spPr>
            <a:xfrm>
              <a:off x="6133482" y="4959581"/>
              <a:ext cx="1221160" cy="1236793"/>
            </a:xfrm>
            <a:custGeom>
              <a:avLst/>
              <a:gdLst>
                <a:gd name="connsiteX0" fmla="*/ 381618 w 1221160"/>
                <a:gd name="connsiteY0" fmla="*/ 6119 h 1236793"/>
                <a:gd name="connsiteX1" fmla="*/ 635618 w 1221160"/>
                <a:gd name="connsiteY1" fmla="*/ 425219 h 1236793"/>
                <a:gd name="connsiteX2" fmla="*/ 953118 w 1221160"/>
                <a:gd name="connsiteY2" fmla="*/ 399819 h 1236793"/>
                <a:gd name="connsiteX3" fmla="*/ 1219818 w 1221160"/>
                <a:gd name="connsiteY3" fmla="*/ 1225319 h 1236793"/>
                <a:gd name="connsiteX4" fmla="*/ 838818 w 1221160"/>
                <a:gd name="connsiteY4" fmla="*/ 869719 h 1236793"/>
                <a:gd name="connsiteX5" fmla="*/ 127618 w 1221160"/>
                <a:gd name="connsiteY5" fmla="*/ 691919 h 1236793"/>
                <a:gd name="connsiteX6" fmla="*/ 76818 w 1221160"/>
                <a:gd name="connsiteY6" fmla="*/ 539519 h 1236793"/>
                <a:gd name="connsiteX7" fmla="*/ 254618 w 1221160"/>
                <a:gd name="connsiteY7" fmla="*/ 272819 h 1236793"/>
                <a:gd name="connsiteX8" fmla="*/ 618 w 1221160"/>
                <a:gd name="connsiteY8" fmla="*/ 298219 h 1236793"/>
                <a:gd name="connsiteX9" fmla="*/ 343518 w 1221160"/>
                <a:gd name="connsiteY9" fmla="*/ 183919 h 1236793"/>
                <a:gd name="connsiteX10" fmla="*/ 381618 w 1221160"/>
                <a:gd name="connsiteY10" fmla="*/ 6119 h 12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1160" h="1236793">
                  <a:moveTo>
                    <a:pt x="381618" y="6119"/>
                  </a:moveTo>
                  <a:cubicBezTo>
                    <a:pt x="430301" y="46336"/>
                    <a:pt x="540368" y="359602"/>
                    <a:pt x="635618" y="425219"/>
                  </a:cubicBezTo>
                  <a:cubicBezTo>
                    <a:pt x="730868" y="490836"/>
                    <a:pt x="855751" y="266469"/>
                    <a:pt x="953118" y="399819"/>
                  </a:cubicBezTo>
                  <a:cubicBezTo>
                    <a:pt x="1050485" y="533169"/>
                    <a:pt x="1238868" y="1147002"/>
                    <a:pt x="1219818" y="1225319"/>
                  </a:cubicBezTo>
                  <a:cubicBezTo>
                    <a:pt x="1200768" y="1303636"/>
                    <a:pt x="1020851" y="958619"/>
                    <a:pt x="838818" y="869719"/>
                  </a:cubicBezTo>
                  <a:cubicBezTo>
                    <a:pt x="656785" y="780819"/>
                    <a:pt x="254618" y="746952"/>
                    <a:pt x="127618" y="691919"/>
                  </a:cubicBezTo>
                  <a:cubicBezTo>
                    <a:pt x="618" y="636886"/>
                    <a:pt x="55651" y="609369"/>
                    <a:pt x="76818" y="539519"/>
                  </a:cubicBezTo>
                  <a:cubicBezTo>
                    <a:pt x="97985" y="469669"/>
                    <a:pt x="267318" y="313036"/>
                    <a:pt x="254618" y="272819"/>
                  </a:cubicBezTo>
                  <a:cubicBezTo>
                    <a:pt x="241918" y="232602"/>
                    <a:pt x="-14199" y="313036"/>
                    <a:pt x="618" y="298219"/>
                  </a:cubicBezTo>
                  <a:cubicBezTo>
                    <a:pt x="15435" y="283402"/>
                    <a:pt x="277901" y="232602"/>
                    <a:pt x="343518" y="183919"/>
                  </a:cubicBezTo>
                  <a:cubicBezTo>
                    <a:pt x="409135" y="135236"/>
                    <a:pt x="332935" y="-34098"/>
                    <a:pt x="381618" y="611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05B1EBD7-00A3-5311-EE3D-90ABE65D3F02}"/>
                </a:ext>
              </a:extLst>
            </p:cNvPr>
            <p:cNvSpPr/>
            <p:nvPr/>
          </p:nvSpPr>
          <p:spPr>
            <a:xfrm>
              <a:off x="4313826" y="4611317"/>
              <a:ext cx="1720023" cy="1238521"/>
            </a:xfrm>
            <a:custGeom>
              <a:avLst/>
              <a:gdLst>
                <a:gd name="connsiteX0" fmla="*/ 1274174 w 1720023"/>
                <a:gd name="connsiteY0" fmla="*/ 11483 h 1238521"/>
                <a:gd name="connsiteX1" fmla="*/ 943974 w 1720023"/>
                <a:gd name="connsiteY1" fmla="*/ 227383 h 1238521"/>
                <a:gd name="connsiteX2" fmla="*/ 4174 w 1720023"/>
                <a:gd name="connsiteY2" fmla="*/ 468683 h 1238521"/>
                <a:gd name="connsiteX3" fmla="*/ 588374 w 1720023"/>
                <a:gd name="connsiteY3" fmla="*/ 494083 h 1238521"/>
                <a:gd name="connsiteX4" fmla="*/ 321674 w 1720023"/>
                <a:gd name="connsiteY4" fmla="*/ 697283 h 1238521"/>
                <a:gd name="connsiteX5" fmla="*/ 385174 w 1720023"/>
                <a:gd name="connsiteY5" fmla="*/ 760783 h 1238521"/>
                <a:gd name="connsiteX6" fmla="*/ 601074 w 1720023"/>
                <a:gd name="connsiteY6" fmla="*/ 722683 h 1238521"/>
                <a:gd name="connsiteX7" fmla="*/ 842374 w 1720023"/>
                <a:gd name="connsiteY7" fmla="*/ 1154483 h 1238521"/>
                <a:gd name="connsiteX8" fmla="*/ 1032874 w 1720023"/>
                <a:gd name="connsiteY8" fmla="*/ 1179883 h 1238521"/>
                <a:gd name="connsiteX9" fmla="*/ 1185274 w 1720023"/>
                <a:gd name="connsiteY9" fmla="*/ 1217983 h 1238521"/>
                <a:gd name="connsiteX10" fmla="*/ 1197974 w 1720023"/>
                <a:gd name="connsiteY10" fmla="*/ 824283 h 1238521"/>
                <a:gd name="connsiteX11" fmla="*/ 1642474 w 1720023"/>
                <a:gd name="connsiteY11" fmla="*/ 1167183 h 1238521"/>
                <a:gd name="connsiteX12" fmla="*/ 1642474 w 1720023"/>
                <a:gd name="connsiteY12" fmla="*/ 849683 h 1238521"/>
                <a:gd name="connsiteX13" fmla="*/ 867774 w 1720023"/>
                <a:gd name="connsiteY13" fmla="*/ 595683 h 1238521"/>
                <a:gd name="connsiteX14" fmla="*/ 1274174 w 1720023"/>
                <a:gd name="connsiteY14" fmla="*/ 11483 h 1238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20023" h="1238521">
                  <a:moveTo>
                    <a:pt x="1274174" y="11483"/>
                  </a:moveTo>
                  <a:cubicBezTo>
                    <a:pt x="1286874" y="-49900"/>
                    <a:pt x="1155641" y="151183"/>
                    <a:pt x="943974" y="227383"/>
                  </a:cubicBezTo>
                  <a:cubicBezTo>
                    <a:pt x="732307" y="303583"/>
                    <a:pt x="63441" y="424233"/>
                    <a:pt x="4174" y="468683"/>
                  </a:cubicBezTo>
                  <a:cubicBezTo>
                    <a:pt x="-55093" y="513133"/>
                    <a:pt x="535457" y="455983"/>
                    <a:pt x="588374" y="494083"/>
                  </a:cubicBezTo>
                  <a:cubicBezTo>
                    <a:pt x="641291" y="532183"/>
                    <a:pt x="355541" y="652833"/>
                    <a:pt x="321674" y="697283"/>
                  </a:cubicBezTo>
                  <a:cubicBezTo>
                    <a:pt x="287807" y="741733"/>
                    <a:pt x="338607" y="756550"/>
                    <a:pt x="385174" y="760783"/>
                  </a:cubicBezTo>
                  <a:cubicBezTo>
                    <a:pt x="431741" y="765016"/>
                    <a:pt x="524874" y="657066"/>
                    <a:pt x="601074" y="722683"/>
                  </a:cubicBezTo>
                  <a:cubicBezTo>
                    <a:pt x="677274" y="788300"/>
                    <a:pt x="770407" y="1078283"/>
                    <a:pt x="842374" y="1154483"/>
                  </a:cubicBezTo>
                  <a:cubicBezTo>
                    <a:pt x="914341" y="1230683"/>
                    <a:pt x="975724" y="1169300"/>
                    <a:pt x="1032874" y="1179883"/>
                  </a:cubicBezTo>
                  <a:cubicBezTo>
                    <a:pt x="1090024" y="1190466"/>
                    <a:pt x="1157757" y="1277250"/>
                    <a:pt x="1185274" y="1217983"/>
                  </a:cubicBezTo>
                  <a:cubicBezTo>
                    <a:pt x="1212791" y="1158716"/>
                    <a:pt x="1121774" y="832750"/>
                    <a:pt x="1197974" y="824283"/>
                  </a:cubicBezTo>
                  <a:cubicBezTo>
                    <a:pt x="1274174" y="815816"/>
                    <a:pt x="1568391" y="1162950"/>
                    <a:pt x="1642474" y="1167183"/>
                  </a:cubicBezTo>
                  <a:cubicBezTo>
                    <a:pt x="1716557" y="1171416"/>
                    <a:pt x="1771591" y="944933"/>
                    <a:pt x="1642474" y="849683"/>
                  </a:cubicBezTo>
                  <a:cubicBezTo>
                    <a:pt x="1513357" y="754433"/>
                    <a:pt x="931274" y="731150"/>
                    <a:pt x="867774" y="595683"/>
                  </a:cubicBezTo>
                  <a:cubicBezTo>
                    <a:pt x="804274" y="460216"/>
                    <a:pt x="1261474" y="72866"/>
                    <a:pt x="1274174" y="1148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5CE296E6-5702-7038-B01E-3DFAB7614132}"/>
                </a:ext>
              </a:extLst>
            </p:cNvPr>
            <p:cNvSpPr/>
            <p:nvPr/>
          </p:nvSpPr>
          <p:spPr>
            <a:xfrm>
              <a:off x="5109454" y="4412075"/>
              <a:ext cx="2122401" cy="2183521"/>
            </a:xfrm>
            <a:custGeom>
              <a:avLst/>
              <a:gdLst>
                <a:gd name="connsiteX0" fmla="*/ 59446 w 2122401"/>
                <a:gd name="connsiteY0" fmla="*/ 20225 h 2183521"/>
                <a:gd name="connsiteX1" fmla="*/ 681746 w 2122401"/>
                <a:gd name="connsiteY1" fmla="*/ 312325 h 2183521"/>
                <a:gd name="connsiteX2" fmla="*/ 834146 w 2122401"/>
                <a:gd name="connsiteY2" fmla="*/ 744125 h 2183521"/>
                <a:gd name="connsiteX3" fmla="*/ 973846 w 2122401"/>
                <a:gd name="connsiteY3" fmla="*/ 1277525 h 2183521"/>
                <a:gd name="connsiteX4" fmla="*/ 1761246 w 2122401"/>
                <a:gd name="connsiteY4" fmla="*/ 1861725 h 2183521"/>
                <a:gd name="connsiteX5" fmla="*/ 2116846 w 2122401"/>
                <a:gd name="connsiteY5" fmla="*/ 1912525 h 2183521"/>
                <a:gd name="connsiteX6" fmla="*/ 1507246 w 2122401"/>
                <a:gd name="connsiteY6" fmla="*/ 2179225 h 2183521"/>
                <a:gd name="connsiteX7" fmla="*/ 961146 w 2122401"/>
                <a:gd name="connsiteY7" fmla="*/ 1671225 h 2183521"/>
                <a:gd name="connsiteX8" fmla="*/ 757946 w 2122401"/>
                <a:gd name="connsiteY8" fmla="*/ 960025 h 2183521"/>
                <a:gd name="connsiteX9" fmla="*/ 21346 w 2122401"/>
                <a:gd name="connsiteY9" fmla="*/ 820325 h 2183521"/>
                <a:gd name="connsiteX10" fmla="*/ 186446 w 2122401"/>
                <a:gd name="connsiteY10" fmla="*/ 477425 h 2183521"/>
                <a:gd name="connsiteX11" fmla="*/ 59446 w 2122401"/>
                <a:gd name="connsiteY11" fmla="*/ 299625 h 2183521"/>
                <a:gd name="connsiteX12" fmla="*/ 173746 w 2122401"/>
                <a:gd name="connsiteY12" fmla="*/ 58325 h 2183521"/>
                <a:gd name="connsiteX13" fmla="*/ 59446 w 2122401"/>
                <a:gd name="connsiteY13" fmla="*/ 20225 h 21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22401" h="2183521">
                  <a:moveTo>
                    <a:pt x="59446" y="20225"/>
                  </a:moveTo>
                  <a:cubicBezTo>
                    <a:pt x="144113" y="62558"/>
                    <a:pt x="552629" y="191675"/>
                    <a:pt x="681746" y="312325"/>
                  </a:cubicBezTo>
                  <a:cubicBezTo>
                    <a:pt x="810863" y="432975"/>
                    <a:pt x="785463" y="583258"/>
                    <a:pt x="834146" y="744125"/>
                  </a:cubicBezTo>
                  <a:cubicBezTo>
                    <a:pt x="882829" y="904992"/>
                    <a:pt x="819329" y="1091258"/>
                    <a:pt x="973846" y="1277525"/>
                  </a:cubicBezTo>
                  <a:cubicBezTo>
                    <a:pt x="1128363" y="1463792"/>
                    <a:pt x="1570746" y="1755892"/>
                    <a:pt x="1761246" y="1861725"/>
                  </a:cubicBezTo>
                  <a:cubicBezTo>
                    <a:pt x="1951746" y="1967558"/>
                    <a:pt x="2159179" y="1859608"/>
                    <a:pt x="2116846" y="1912525"/>
                  </a:cubicBezTo>
                  <a:cubicBezTo>
                    <a:pt x="2074513" y="1965442"/>
                    <a:pt x="1699863" y="2219442"/>
                    <a:pt x="1507246" y="2179225"/>
                  </a:cubicBezTo>
                  <a:cubicBezTo>
                    <a:pt x="1314629" y="2139008"/>
                    <a:pt x="1086029" y="1874425"/>
                    <a:pt x="961146" y="1671225"/>
                  </a:cubicBezTo>
                  <a:cubicBezTo>
                    <a:pt x="836263" y="1468025"/>
                    <a:pt x="914579" y="1101842"/>
                    <a:pt x="757946" y="960025"/>
                  </a:cubicBezTo>
                  <a:cubicBezTo>
                    <a:pt x="601313" y="818208"/>
                    <a:pt x="116596" y="900758"/>
                    <a:pt x="21346" y="820325"/>
                  </a:cubicBezTo>
                  <a:cubicBezTo>
                    <a:pt x="-73904" y="739892"/>
                    <a:pt x="180096" y="564208"/>
                    <a:pt x="186446" y="477425"/>
                  </a:cubicBezTo>
                  <a:cubicBezTo>
                    <a:pt x="192796" y="390642"/>
                    <a:pt x="61563" y="369475"/>
                    <a:pt x="59446" y="299625"/>
                  </a:cubicBezTo>
                  <a:cubicBezTo>
                    <a:pt x="57329" y="229775"/>
                    <a:pt x="171629" y="109125"/>
                    <a:pt x="173746" y="58325"/>
                  </a:cubicBezTo>
                  <a:cubicBezTo>
                    <a:pt x="175863" y="7525"/>
                    <a:pt x="-25221" y="-22108"/>
                    <a:pt x="59446" y="2022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A20037EE-06EB-CA3A-21C8-189ED9389D22}"/>
                </a:ext>
              </a:extLst>
            </p:cNvPr>
            <p:cNvSpPr/>
            <p:nvPr/>
          </p:nvSpPr>
          <p:spPr>
            <a:xfrm>
              <a:off x="5131064" y="2698324"/>
              <a:ext cx="2895449" cy="2839770"/>
            </a:xfrm>
            <a:custGeom>
              <a:avLst/>
              <a:gdLst>
                <a:gd name="connsiteX0" fmla="*/ 25136 w 2895449"/>
                <a:gd name="connsiteY0" fmla="*/ 6776 h 2839770"/>
                <a:gd name="connsiteX1" fmla="*/ 914136 w 2895449"/>
                <a:gd name="connsiteY1" fmla="*/ 1225976 h 2839770"/>
                <a:gd name="connsiteX2" fmla="*/ 1511036 w 2895449"/>
                <a:gd name="connsiteY2" fmla="*/ 1848276 h 2839770"/>
                <a:gd name="connsiteX3" fmla="*/ 1650736 w 2895449"/>
                <a:gd name="connsiteY3" fmla="*/ 2051476 h 2839770"/>
                <a:gd name="connsiteX4" fmla="*/ 2095236 w 2895449"/>
                <a:gd name="connsiteY4" fmla="*/ 2178476 h 2839770"/>
                <a:gd name="connsiteX5" fmla="*/ 2527036 w 2895449"/>
                <a:gd name="connsiteY5" fmla="*/ 2153076 h 2839770"/>
                <a:gd name="connsiteX6" fmla="*/ 2831836 w 2895449"/>
                <a:gd name="connsiteY6" fmla="*/ 2483276 h 2839770"/>
                <a:gd name="connsiteX7" fmla="*/ 2819136 w 2895449"/>
                <a:gd name="connsiteY7" fmla="*/ 2838876 h 2839770"/>
                <a:gd name="connsiteX8" fmla="*/ 2031736 w 2895449"/>
                <a:gd name="connsiteY8" fmla="*/ 2584876 h 2839770"/>
                <a:gd name="connsiteX9" fmla="*/ 1485636 w 2895449"/>
                <a:gd name="connsiteY9" fmla="*/ 2584876 h 2839770"/>
                <a:gd name="connsiteX10" fmla="*/ 850636 w 2895449"/>
                <a:gd name="connsiteY10" fmla="*/ 2165776 h 2839770"/>
                <a:gd name="connsiteX11" fmla="*/ 380736 w 2895449"/>
                <a:gd name="connsiteY11" fmla="*/ 1772076 h 2839770"/>
                <a:gd name="connsiteX12" fmla="*/ 749036 w 2895449"/>
                <a:gd name="connsiteY12" fmla="*/ 1810176 h 2839770"/>
                <a:gd name="connsiteX13" fmla="*/ 1193536 w 2895449"/>
                <a:gd name="connsiteY13" fmla="*/ 2089576 h 2839770"/>
                <a:gd name="connsiteX14" fmla="*/ 1498336 w 2895449"/>
                <a:gd name="connsiteY14" fmla="*/ 1860976 h 2839770"/>
                <a:gd name="connsiteX15" fmla="*/ 964936 w 2895449"/>
                <a:gd name="connsiteY15" fmla="*/ 1657776 h 2839770"/>
                <a:gd name="connsiteX16" fmla="*/ 647436 w 2895449"/>
                <a:gd name="connsiteY16" fmla="*/ 1530776 h 2839770"/>
                <a:gd name="connsiteX17" fmla="*/ 279136 w 2895449"/>
                <a:gd name="connsiteY17" fmla="*/ 768776 h 2839770"/>
                <a:gd name="connsiteX18" fmla="*/ 25136 w 2895449"/>
                <a:gd name="connsiteY18" fmla="*/ 6776 h 283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95449" h="2839770">
                  <a:moveTo>
                    <a:pt x="25136" y="6776"/>
                  </a:moveTo>
                  <a:cubicBezTo>
                    <a:pt x="130969" y="82976"/>
                    <a:pt x="666486" y="919059"/>
                    <a:pt x="914136" y="1225976"/>
                  </a:cubicBezTo>
                  <a:cubicBezTo>
                    <a:pt x="1161786" y="1532893"/>
                    <a:pt x="1388269" y="1710693"/>
                    <a:pt x="1511036" y="1848276"/>
                  </a:cubicBezTo>
                  <a:cubicBezTo>
                    <a:pt x="1633803" y="1985859"/>
                    <a:pt x="1553369" y="1996443"/>
                    <a:pt x="1650736" y="2051476"/>
                  </a:cubicBezTo>
                  <a:cubicBezTo>
                    <a:pt x="1748103" y="2106509"/>
                    <a:pt x="1949186" y="2161543"/>
                    <a:pt x="2095236" y="2178476"/>
                  </a:cubicBezTo>
                  <a:cubicBezTo>
                    <a:pt x="2241286" y="2195409"/>
                    <a:pt x="2404269" y="2102276"/>
                    <a:pt x="2527036" y="2153076"/>
                  </a:cubicBezTo>
                  <a:cubicBezTo>
                    <a:pt x="2649803" y="2203876"/>
                    <a:pt x="2783153" y="2368976"/>
                    <a:pt x="2831836" y="2483276"/>
                  </a:cubicBezTo>
                  <a:cubicBezTo>
                    <a:pt x="2880519" y="2597576"/>
                    <a:pt x="2952486" y="2821943"/>
                    <a:pt x="2819136" y="2838876"/>
                  </a:cubicBezTo>
                  <a:cubicBezTo>
                    <a:pt x="2685786" y="2855809"/>
                    <a:pt x="2253986" y="2627209"/>
                    <a:pt x="2031736" y="2584876"/>
                  </a:cubicBezTo>
                  <a:cubicBezTo>
                    <a:pt x="1809486" y="2542543"/>
                    <a:pt x="1682486" y="2654726"/>
                    <a:pt x="1485636" y="2584876"/>
                  </a:cubicBezTo>
                  <a:cubicBezTo>
                    <a:pt x="1288786" y="2515026"/>
                    <a:pt x="1034786" y="2301243"/>
                    <a:pt x="850636" y="2165776"/>
                  </a:cubicBezTo>
                  <a:cubicBezTo>
                    <a:pt x="666486" y="2030309"/>
                    <a:pt x="397669" y="1831343"/>
                    <a:pt x="380736" y="1772076"/>
                  </a:cubicBezTo>
                  <a:cubicBezTo>
                    <a:pt x="363803" y="1712809"/>
                    <a:pt x="613569" y="1757259"/>
                    <a:pt x="749036" y="1810176"/>
                  </a:cubicBezTo>
                  <a:cubicBezTo>
                    <a:pt x="884503" y="1863093"/>
                    <a:pt x="1068653" y="2081109"/>
                    <a:pt x="1193536" y="2089576"/>
                  </a:cubicBezTo>
                  <a:cubicBezTo>
                    <a:pt x="1318419" y="2098043"/>
                    <a:pt x="1536436" y="1932943"/>
                    <a:pt x="1498336" y="1860976"/>
                  </a:cubicBezTo>
                  <a:cubicBezTo>
                    <a:pt x="1460236" y="1789009"/>
                    <a:pt x="1106753" y="1712809"/>
                    <a:pt x="964936" y="1657776"/>
                  </a:cubicBezTo>
                  <a:cubicBezTo>
                    <a:pt x="823119" y="1602743"/>
                    <a:pt x="761736" y="1678943"/>
                    <a:pt x="647436" y="1530776"/>
                  </a:cubicBezTo>
                  <a:cubicBezTo>
                    <a:pt x="533136" y="1382609"/>
                    <a:pt x="382853" y="1020659"/>
                    <a:pt x="279136" y="768776"/>
                  </a:cubicBezTo>
                  <a:cubicBezTo>
                    <a:pt x="175419" y="516893"/>
                    <a:pt x="-80697" y="-69424"/>
                    <a:pt x="25136" y="6776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03968975-9725-4EEB-94A3-E766BDA3328A}"/>
                </a:ext>
              </a:extLst>
            </p:cNvPr>
            <p:cNvSpPr/>
            <p:nvPr/>
          </p:nvSpPr>
          <p:spPr>
            <a:xfrm>
              <a:off x="4652976" y="2155262"/>
              <a:ext cx="2321711" cy="2673166"/>
            </a:xfrm>
            <a:custGeom>
              <a:avLst/>
              <a:gdLst>
                <a:gd name="connsiteX0" fmla="*/ 7924 w 2321711"/>
                <a:gd name="connsiteY0" fmla="*/ 397438 h 2673166"/>
                <a:gd name="connsiteX1" fmla="*/ 1150924 w 2321711"/>
                <a:gd name="connsiteY1" fmla="*/ 1349938 h 2673166"/>
                <a:gd name="connsiteX2" fmla="*/ 1468424 w 2321711"/>
                <a:gd name="connsiteY2" fmla="*/ 1921438 h 2673166"/>
                <a:gd name="connsiteX3" fmla="*/ 1811324 w 2321711"/>
                <a:gd name="connsiteY3" fmla="*/ 2251638 h 2673166"/>
                <a:gd name="connsiteX4" fmla="*/ 1912924 w 2321711"/>
                <a:gd name="connsiteY4" fmla="*/ 2391338 h 2673166"/>
                <a:gd name="connsiteX5" fmla="*/ 1938324 w 2321711"/>
                <a:gd name="connsiteY5" fmla="*/ 2670738 h 2673166"/>
                <a:gd name="connsiteX6" fmla="*/ 1430324 w 2321711"/>
                <a:gd name="connsiteY6" fmla="*/ 2518338 h 2673166"/>
                <a:gd name="connsiteX7" fmla="*/ 1023924 w 2321711"/>
                <a:gd name="connsiteY7" fmla="*/ 2365938 h 2673166"/>
                <a:gd name="connsiteX8" fmla="*/ 1620824 w 2321711"/>
                <a:gd name="connsiteY8" fmla="*/ 2518338 h 2673166"/>
                <a:gd name="connsiteX9" fmla="*/ 2179624 w 2321711"/>
                <a:gd name="connsiteY9" fmla="*/ 2518338 h 2673166"/>
                <a:gd name="connsiteX10" fmla="*/ 2306624 w 2321711"/>
                <a:gd name="connsiteY10" fmla="*/ 2391338 h 2673166"/>
                <a:gd name="connsiteX11" fmla="*/ 1912924 w 2321711"/>
                <a:gd name="connsiteY11" fmla="*/ 1921438 h 2673166"/>
                <a:gd name="connsiteX12" fmla="*/ 1671624 w 2321711"/>
                <a:gd name="connsiteY12" fmla="*/ 892738 h 2673166"/>
                <a:gd name="connsiteX13" fmla="*/ 858824 w 2321711"/>
                <a:gd name="connsiteY13" fmla="*/ 16438 h 2673166"/>
                <a:gd name="connsiteX14" fmla="*/ 1074724 w 2321711"/>
                <a:gd name="connsiteY14" fmla="*/ 359338 h 2673166"/>
                <a:gd name="connsiteX15" fmla="*/ 896924 w 2321711"/>
                <a:gd name="connsiteY15" fmla="*/ 841938 h 2673166"/>
                <a:gd name="connsiteX16" fmla="*/ 655624 w 2321711"/>
                <a:gd name="connsiteY16" fmla="*/ 511738 h 2673166"/>
                <a:gd name="connsiteX17" fmla="*/ 7924 w 2321711"/>
                <a:gd name="connsiteY17" fmla="*/ 397438 h 267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21711" h="2673166">
                  <a:moveTo>
                    <a:pt x="7924" y="397438"/>
                  </a:moveTo>
                  <a:cubicBezTo>
                    <a:pt x="90474" y="537138"/>
                    <a:pt x="907507" y="1095938"/>
                    <a:pt x="1150924" y="1349938"/>
                  </a:cubicBezTo>
                  <a:cubicBezTo>
                    <a:pt x="1394341" y="1603938"/>
                    <a:pt x="1358357" y="1771155"/>
                    <a:pt x="1468424" y="1921438"/>
                  </a:cubicBezTo>
                  <a:cubicBezTo>
                    <a:pt x="1578491" y="2071721"/>
                    <a:pt x="1737241" y="2173321"/>
                    <a:pt x="1811324" y="2251638"/>
                  </a:cubicBezTo>
                  <a:cubicBezTo>
                    <a:pt x="1885407" y="2329955"/>
                    <a:pt x="1891757" y="2321488"/>
                    <a:pt x="1912924" y="2391338"/>
                  </a:cubicBezTo>
                  <a:cubicBezTo>
                    <a:pt x="1934091" y="2461188"/>
                    <a:pt x="2018757" y="2649571"/>
                    <a:pt x="1938324" y="2670738"/>
                  </a:cubicBezTo>
                  <a:cubicBezTo>
                    <a:pt x="1857891" y="2691905"/>
                    <a:pt x="1582724" y="2569138"/>
                    <a:pt x="1430324" y="2518338"/>
                  </a:cubicBezTo>
                  <a:cubicBezTo>
                    <a:pt x="1277924" y="2467538"/>
                    <a:pt x="992174" y="2365938"/>
                    <a:pt x="1023924" y="2365938"/>
                  </a:cubicBezTo>
                  <a:cubicBezTo>
                    <a:pt x="1055674" y="2365938"/>
                    <a:pt x="1428207" y="2492938"/>
                    <a:pt x="1620824" y="2518338"/>
                  </a:cubicBezTo>
                  <a:cubicBezTo>
                    <a:pt x="1813441" y="2543738"/>
                    <a:pt x="2065324" y="2539505"/>
                    <a:pt x="2179624" y="2518338"/>
                  </a:cubicBezTo>
                  <a:cubicBezTo>
                    <a:pt x="2293924" y="2497171"/>
                    <a:pt x="2351074" y="2490821"/>
                    <a:pt x="2306624" y="2391338"/>
                  </a:cubicBezTo>
                  <a:cubicBezTo>
                    <a:pt x="2262174" y="2291855"/>
                    <a:pt x="2018757" y="2171205"/>
                    <a:pt x="1912924" y="1921438"/>
                  </a:cubicBezTo>
                  <a:cubicBezTo>
                    <a:pt x="1807091" y="1671671"/>
                    <a:pt x="1847307" y="1210238"/>
                    <a:pt x="1671624" y="892738"/>
                  </a:cubicBezTo>
                  <a:cubicBezTo>
                    <a:pt x="1495941" y="575238"/>
                    <a:pt x="958307" y="105338"/>
                    <a:pt x="858824" y="16438"/>
                  </a:cubicBezTo>
                  <a:cubicBezTo>
                    <a:pt x="759341" y="-72462"/>
                    <a:pt x="1068374" y="221755"/>
                    <a:pt x="1074724" y="359338"/>
                  </a:cubicBezTo>
                  <a:cubicBezTo>
                    <a:pt x="1081074" y="496921"/>
                    <a:pt x="966774" y="816538"/>
                    <a:pt x="896924" y="841938"/>
                  </a:cubicBezTo>
                  <a:cubicBezTo>
                    <a:pt x="827074" y="867338"/>
                    <a:pt x="799557" y="583705"/>
                    <a:pt x="655624" y="511738"/>
                  </a:cubicBezTo>
                  <a:cubicBezTo>
                    <a:pt x="511691" y="439771"/>
                    <a:pt x="-74626" y="257738"/>
                    <a:pt x="7924" y="39743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DDD6F699-793B-D441-AA06-F971CCD2EBF9}"/>
                </a:ext>
              </a:extLst>
            </p:cNvPr>
            <p:cNvSpPr/>
            <p:nvPr/>
          </p:nvSpPr>
          <p:spPr>
            <a:xfrm>
              <a:off x="5638081" y="1339332"/>
              <a:ext cx="2949607" cy="2029950"/>
            </a:xfrm>
            <a:custGeom>
              <a:avLst/>
              <a:gdLst>
                <a:gd name="connsiteX0" fmla="*/ 2947119 w 2949607"/>
                <a:gd name="connsiteY0" fmla="*/ 6868 h 2029950"/>
                <a:gd name="connsiteX1" fmla="*/ 1842219 w 2949607"/>
                <a:gd name="connsiteY1" fmla="*/ 387868 h 2029950"/>
                <a:gd name="connsiteX2" fmla="*/ 1639019 w 2949607"/>
                <a:gd name="connsiteY2" fmla="*/ 1111768 h 2029950"/>
                <a:gd name="connsiteX3" fmla="*/ 1029419 w 2949607"/>
                <a:gd name="connsiteY3" fmla="*/ 1861068 h 2029950"/>
                <a:gd name="connsiteX4" fmla="*/ 661119 w 2949607"/>
                <a:gd name="connsiteY4" fmla="*/ 1962668 h 2029950"/>
                <a:gd name="connsiteX5" fmla="*/ 719 w 2949607"/>
                <a:gd name="connsiteY5" fmla="*/ 1022868 h 2029950"/>
                <a:gd name="connsiteX6" fmla="*/ 546819 w 2949607"/>
                <a:gd name="connsiteY6" fmla="*/ 1480068 h 2029950"/>
                <a:gd name="connsiteX7" fmla="*/ 1207219 w 2949607"/>
                <a:gd name="connsiteY7" fmla="*/ 1111768 h 2029950"/>
                <a:gd name="connsiteX8" fmla="*/ 1219919 w 2949607"/>
                <a:gd name="connsiteY8" fmla="*/ 591068 h 2029950"/>
                <a:gd name="connsiteX9" fmla="*/ 1943819 w 2949607"/>
                <a:gd name="connsiteY9" fmla="*/ 159268 h 2029950"/>
                <a:gd name="connsiteX10" fmla="*/ 1499319 w 2949607"/>
                <a:gd name="connsiteY10" fmla="*/ 146568 h 2029950"/>
                <a:gd name="connsiteX11" fmla="*/ 2947119 w 2949607"/>
                <a:gd name="connsiteY11" fmla="*/ 6868 h 202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9607" h="2029950">
                  <a:moveTo>
                    <a:pt x="2947119" y="6868"/>
                  </a:moveTo>
                  <a:cubicBezTo>
                    <a:pt x="3004269" y="47085"/>
                    <a:pt x="2060236" y="203718"/>
                    <a:pt x="1842219" y="387868"/>
                  </a:cubicBezTo>
                  <a:cubicBezTo>
                    <a:pt x="1624202" y="572018"/>
                    <a:pt x="1774486" y="866235"/>
                    <a:pt x="1639019" y="1111768"/>
                  </a:cubicBezTo>
                  <a:cubicBezTo>
                    <a:pt x="1503552" y="1357301"/>
                    <a:pt x="1192402" y="1719251"/>
                    <a:pt x="1029419" y="1861068"/>
                  </a:cubicBezTo>
                  <a:cubicBezTo>
                    <a:pt x="866436" y="2002885"/>
                    <a:pt x="832569" y="2102368"/>
                    <a:pt x="661119" y="1962668"/>
                  </a:cubicBezTo>
                  <a:cubicBezTo>
                    <a:pt x="489669" y="1822968"/>
                    <a:pt x="19769" y="1103301"/>
                    <a:pt x="719" y="1022868"/>
                  </a:cubicBezTo>
                  <a:cubicBezTo>
                    <a:pt x="-18331" y="942435"/>
                    <a:pt x="345736" y="1465251"/>
                    <a:pt x="546819" y="1480068"/>
                  </a:cubicBezTo>
                  <a:cubicBezTo>
                    <a:pt x="747902" y="1494885"/>
                    <a:pt x="1095036" y="1259935"/>
                    <a:pt x="1207219" y="1111768"/>
                  </a:cubicBezTo>
                  <a:cubicBezTo>
                    <a:pt x="1319402" y="963601"/>
                    <a:pt x="1097152" y="749818"/>
                    <a:pt x="1219919" y="591068"/>
                  </a:cubicBezTo>
                  <a:cubicBezTo>
                    <a:pt x="1342686" y="432318"/>
                    <a:pt x="1897252" y="233351"/>
                    <a:pt x="1943819" y="159268"/>
                  </a:cubicBezTo>
                  <a:cubicBezTo>
                    <a:pt x="1990386" y="85185"/>
                    <a:pt x="1327869" y="178318"/>
                    <a:pt x="1499319" y="146568"/>
                  </a:cubicBezTo>
                  <a:cubicBezTo>
                    <a:pt x="1670769" y="114818"/>
                    <a:pt x="2889969" y="-33349"/>
                    <a:pt x="2947119" y="686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A05F232D-956B-FF3A-015F-62587C3C0900}"/>
                </a:ext>
              </a:extLst>
            </p:cNvPr>
            <p:cNvSpPr/>
            <p:nvPr/>
          </p:nvSpPr>
          <p:spPr>
            <a:xfrm>
              <a:off x="4947898" y="1219200"/>
              <a:ext cx="3777002" cy="1653124"/>
            </a:xfrm>
            <a:custGeom>
              <a:avLst/>
              <a:gdLst>
                <a:gd name="connsiteX0" fmla="*/ 3777002 w 3777002"/>
                <a:gd name="connsiteY0" fmla="*/ 0 h 1653124"/>
                <a:gd name="connsiteX1" fmla="*/ 2634002 w 3777002"/>
                <a:gd name="connsiteY1" fmla="*/ 266700 h 1653124"/>
                <a:gd name="connsiteX2" fmla="*/ 1872002 w 3777002"/>
                <a:gd name="connsiteY2" fmla="*/ 1193800 h 1653124"/>
                <a:gd name="connsiteX3" fmla="*/ 1706902 w 3777002"/>
                <a:gd name="connsiteY3" fmla="*/ 1612900 h 1653124"/>
                <a:gd name="connsiteX4" fmla="*/ 1300502 w 3777002"/>
                <a:gd name="connsiteY4" fmla="*/ 1587500 h 1653124"/>
                <a:gd name="connsiteX5" fmla="*/ 703602 w 3777002"/>
                <a:gd name="connsiteY5" fmla="*/ 1181100 h 1653124"/>
                <a:gd name="connsiteX6" fmla="*/ 5102 w 3777002"/>
                <a:gd name="connsiteY6" fmla="*/ 1028700 h 1653124"/>
                <a:gd name="connsiteX7" fmla="*/ 1084602 w 3777002"/>
                <a:gd name="connsiteY7" fmla="*/ 1117600 h 1653124"/>
                <a:gd name="connsiteX8" fmla="*/ 1643402 w 3777002"/>
                <a:gd name="connsiteY8" fmla="*/ 660400 h 1653124"/>
                <a:gd name="connsiteX9" fmla="*/ 2240302 w 3777002"/>
                <a:gd name="connsiteY9" fmla="*/ 88900 h 1653124"/>
                <a:gd name="connsiteX10" fmla="*/ 3053102 w 3777002"/>
                <a:gd name="connsiteY10" fmla="*/ 50800 h 1653124"/>
                <a:gd name="connsiteX11" fmla="*/ 3777002 w 3777002"/>
                <a:gd name="connsiteY11" fmla="*/ 0 h 1653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77002" h="1653124">
                  <a:moveTo>
                    <a:pt x="3777002" y="0"/>
                  </a:moveTo>
                  <a:cubicBezTo>
                    <a:pt x="3364252" y="33866"/>
                    <a:pt x="2951502" y="67733"/>
                    <a:pt x="2634002" y="266700"/>
                  </a:cubicBezTo>
                  <a:cubicBezTo>
                    <a:pt x="2316502" y="465667"/>
                    <a:pt x="2026519" y="969433"/>
                    <a:pt x="1872002" y="1193800"/>
                  </a:cubicBezTo>
                  <a:cubicBezTo>
                    <a:pt x="1717485" y="1418167"/>
                    <a:pt x="1802152" y="1547283"/>
                    <a:pt x="1706902" y="1612900"/>
                  </a:cubicBezTo>
                  <a:cubicBezTo>
                    <a:pt x="1611652" y="1678517"/>
                    <a:pt x="1467719" y="1659467"/>
                    <a:pt x="1300502" y="1587500"/>
                  </a:cubicBezTo>
                  <a:cubicBezTo>
                    <a:pt x="1133285" y="1515533"/>
                    <a:pt x="919502" y="1274233"/>
                    <a:pt x="703602" y="1181100"/>
                  </a:cubicBezTo>
                  <a:cubicBezTo>
                    <a:pt x="487702" y="1087967"/>
                    <a:pt x="-58398" y="1039283"/>
                    <a:pt x="5102" y="1028700"/>
                  </a:cubicBezTo>
                  <a:cubicBezTo>
                    <a:pt x="68602" y="1018117"/>
                    <a:pt x="811552" y="1178983"/>
                    <a:pt x="1084602" y="1117600"/>
                  </a:cubicBezTo>
                  <a:cubicBezTo>
                    <a:pt x="1357652" y="1056217"/>
                    <a:pt x="1450785" y="831850"/>
                    <a:pt x="1643402" y="660400"/>
                  </a:cubicBezTo>
                  <a:cubicBezTo>
                    <a:pt x="1836019" y="488950"/>
                    <a:pt x="2005352" y="190500"/>
                    <a:pt x="2240302" y="88900"/>
                  </a:cubicBezTo>
                  <a:cubicBezTo>
                    <a:pt x="2475252" y="-12700"/>
                    <a:pt x="3053102" y="50800"/>
                    <a:pt x="3053102" y="50800"/>
                  </a:cubicBezTo>
                  <a:lnTo>
                    <a:pt x="3777002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1531E5B5-DE44-FC36-53B8-4F3055836A99}"/>
                </a:ext>
              </a:extLst>
            </p:cNvPr>
            <p:cNvSpPr/>
            <p:nvPr/>
          </p:nvSpPr>
          <p:spPr>
            <a:xfrm>
              <a:off x="4124493" y="2210964"/>
              <a:ext cx="2989992" cy="4310450"/>
            </a:xfrm>
            <a:custGeom>
              <a:avLst/>
              <a:gdLst>
                <a:gd name="connsiteX0" fmla="*/ 3007 w 2989992"/>
                <a:gd name="connsiteY0" fmla="*/ 138536 h 4310450"/>
                <a:gd name="connsiteX1" fmla="*/ 968207 w 2989992"/>
                <a:gd name="connsiteY1" fmla="*/ 1103736 h 4310450"/>
                <a:gd name="connsiteX2" fmla="*/ 1209507 w 2989992"/>
                <a:gd name="connsiteY2" fmla="*/ 1611736 h 4310450"/>
                <a:gd name="connsiteX3" fmla="*/ 777707 w 2989992"/>
                <a:gd name="connsiteY3" fmla="*/ 2119736 h 4310450"/>
                <a:gd name="connsiteX4" fmla="*/ 1361907 w 2989992"/>
                <a:gd name="connsiteY4" fmla="*/ 2538836 h 4310450"/>
                <a:gd name="connsiteX5" fmla="*/ 1590507 w 2989992"/>
                <a:gd name="connsiteY5" fmla="*/ 2665836 h 4310450"/>
                <a:gd name="connsiteX6" fmla="*/ 1793707 w 2989992"/>
                <a:gd name="connsiteY6" fmla="*/ 3465936 h 4310450"/>
                <a:gd name="connsiteX7" fmla="*/ 1857207 w 2989992"/>
                <a:gd name="connsiteY7" fmla="*/ 3262736 h 4310450"/>
                <a:gd name="connsiteX8" fmla="*/ 2060407 w 2989992"/>
                <a:gd name="connsiteY8" fmla="*/ 3834236 h 4310450"/>
                <a:gd name="connsiteX9" fmla="*/ 2670007 w 2989992"/>
                <a:gd name="connsiteY9" fmla="*/ 4240636 h 4310450"/>
                <a:gd name="connsiteX10" fmla="*/ 2974807 w 2989992"/>
                <a:gd name="connsiteY10" fmla="*/ 4278736 h 4310450"/>
                <a:gd name="connsiteX11" fmla="*/ 2936707 w 2989992"/>
                <a:gd name="connsiteY11" fmla="*/ 3910436 h 4310450"/>
                <a:gd name="connsiteX12" fmla="*/ 2873207 w 2989992"/>
                <a:gd name="connsiteY12" fmla="*/ 4139036 h 4310450"/>
                <a:gd name="connsiteX13" fmla="*/ 2225507 w 2989992"/>
                <a:gd name="connsiteY13" fmla="*/ 3732636 h 4310450"/>
                <a:gd name="connsiteX14" fmla="*/ 1730207 w 2989992"/>
                <a:gd name="connsiteY14" fmla="*/ 2691236 h 4310450"/>
                <a:gd name="connsiteX15" fmla="*/ 1857207 w 2989992"/>
                <a:gd name="connsiteY15" fmla="*/ 1764136 h 4310450"/>
                <a:gd name="connsiteX16" fmla="*/ 1565107 w 2989992"/>
                <a:gd name="connsiteY16" fmla="*/ 1421236 h 4310450"/>
                <a:gd name="connsiteX17" fmla="*/ 244307 w 2989992"/>
                <a:gd name="connsiteY17" fmla="*/ 36936 h 4310450"/>
                <a:gd name="connsiteX18" fmla="*/ 650707 w 2989992"/>
                <a:gd name="connsiteY18" fmla="*/ 379836 h 4310450"/>
                <a:gd name="connsiteX19" fmla="*/ 3007 w 2989992"/>
                <a:gd name="connsiteY19" fmla="*/ 138536 h 4310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89992" h="4310450">
                  <a:moveTo>
                    <a:pt x="3007" y="138536"/>
                  </a:moveTo>
                  <a:cubicBezTo>
                    <a:pt x="55924" y="259186"/>
                    <a:pt x="767124" y="858203"/>
                    <a:pt x="968207" y="1103736"/>
                  </a:cubicBezTo>
                  <a:cubicBezTo>
                    <a:pt x="1169290" y="1349269"/>
                    <a:pt x="1241257" y="1442403"/>
                    <a:pt x="1209507" y="1611736"/>
                  </a:cubicBezTo>
                  <a:cubicBezTo>
                    <a:pt x="1177757" y="1781069"/>
                    <a:pt x="752307" y="1965219"/>
                    <a:pt x="777707" y="2119736"/>
                  </a:cubicBezTo>
                  <a:cubicBezTo>
                    <a:pt x="803107" y="2274253"/>
                    <a:pt x="1226440" y="2447819"/>
                    <a:pt x="1361907" y="2538836"/>
                  </a:cubicBezTo>
                  <a:cubicBezTo>
                    <a:pt x="1497374" y="2629853"/>
                    <a:pt x="1518540" y="2511319"/>
                    <a:pt x="1590507" y="2665836"/>
                  </a:cubicBezTo>
                  <a:cubicBezTo>
                    <a:pt x="1662474" y="2820353"/>
                    <a:pt x="1749257" y="3366453"/>
                    <a:pt x="1793707" y="3465936"/>
                  </a:cubicBezTo>
                  <a:cubicBezTo>
                    <a:pt x="1838157" y="3565419"/>
                    <a:pt x="1812757" y="3201353"/>
                    <a:pt x="1857207" y="3262736"/>
                  </a:cubicBezTo>
                  <a:cubicBezTo>
                    <a:pt x="1901657" y="3324119"/>
                    <a:pt x="1924940" y="3671253"/>
                    <a:pt x="2060407" y="3834236"/>
                  </a:cubicBezTo>
                  <a:cubicBezTo>
                    <a:pt x="2195874" y="3997219"/>
                    <a:pt x="2517607" y="4166553"/>
                    <a:pt x="2670007" y="4240636"/>
                  </a:cubicBezTo>
                  <a:cubicBezTo>
                    <a:pt x="2822407" y="4314719"/>
                    <a:pt x="2930357" y="4333769"/>
                    <a:pt x="2974807" y="4278736"/>
                  </a:cubicBezTo>
                  <a:cubicBezTo>
                    <a:pt x="3019257" y="4223703"/>
                    <a:pt x="2953640" y="3933719"/>
                    <a:pt x="2936707" y="3910436"/>
                  </a:cubicBezTo>
                  <a:cubicBezTo>
                    <a:pt x="2919774" y="3887153"/>
                    <a:pt x="2991740" y="4168669"/>
                    <a:pt x="2873207" y="4139036"/>
                  </a:cubicBezTo>
                  <a:cubicBezTo>
                    <a:pt x="2754674" y="4109403"/>
                    <a:pt x="2416007" y="3973936"/>
                    <a:pt x="2225507" y="3732636"/>
                  </a:cubicBezTo>
                  <a:cubicBezTo>
                    <a:pt x="2035007" y="3491336"/>
                    <a:pt x="1791590" y="3019319"/>
                    <a:pt x="1730207" y="2691236"/>
                  </a:cubicBezTo>
                  <a:cubicBezTo>
                    <a:pt x="1668824" y="2363153"/>
                    <a:pt x="1884724" y="1975803"/>
                    <a:pt x="1857207" y="1764136"/>
                  </a:cubicBezTo>
                  <a:cubicBezTo>
                    <a:pt x="1829690" y="1552469"/>
                    <a:pt x="1833924" y="1709103"/>
                    <a:pt x="1565107" y="1421236"/>
                  </a:cubicBezTo>
                  <a:cubicBezTo>
                    <a:pt x="1296290" y="1133369"/>
                    <a:pt x="396707" y="210503"/>
                    <a:pt x="244307" y="36936"/>
                  </a:cubicBezTo>
                  <a:cubicBezTo>
                    <a:pt x="91907" y="-136631"/>
                    <a:pt x="688807" y="356553"/>
                    <a:pt x="650707" y="379836"/>
                  </a:cubicBezTo>
                  <a:cubicBezTo>
                    <a:pt x="612607" y="403119"/>
                    <a:pt x="-49910" y="17886"/>
                    <a:pt x="3007" y="13853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3A67A217-C6BA-596A-732F-DF55DA4CD388}"/>
                </a:ext>
              </a:extLst>
            </p:cNvPr>
            <p:cNvSpPr/>
            <p:nvPr/>
          </p:nvSpPr>
          <p:spPr>
            <a:xfrm>
              <a:off x="4121944" y="579794"/>
              <a:ext cx="1565356" cy="2803203"/>
            </a:xfrm>
            <a:custGeom>
              <a:avLst/>
              <a:gdLst>
                <a:gd name="connsiteX0" fmla="*/ 373856 w 1565356"/>
                <a:gd name="connsiteY0" fmla="*/ 17106 h 2803203"/>
                <a:gd name="connsiteX1" fmla="*/ 208756 w 1565356"/>
                <a:gd name="connsiteY1" fmla="*/ 1210906 h 2803203"/>
                <a:gd name="connsiteX2" fmla="*/ 1059656 w 1565356"/>
                <a:gd name="connsiteY2" fmla="*/ 2036406 h 2803203"/>
                <a:gd name="connsiteX3" fmla="*/ 5556 w 1565356"/>
                <a:gd name="connsiteY3" fmla="*/ 1503006 h 2803203"/>
                <a:gd name="connsiteX4" fmla="*/ 665956 w 1565356"/>
                <a:gd name="connsiteY4" fmla="*/ 1922106 h 2803203"/>
                <a:gd name="connsiteX5" fmla="*/ 1161256 w 1565356"/>
                <a:gd name="connsiteY5" fmla="*/ 2366606 h 2803203"/>
                <a:gd name="connsiteX6" fmla="*/ 1478756 w 1565356"/>
                <a:gd name="connsiteY6" fmla="*/ 2798406 h 2803203"/>
                <a:gd name="connsiteX7" fmla="*/ 1516856 w 1565356"/>
                <a:gd name="connsiteY7" fmla="*/ 2074506 h 2803203"/>
                <a:gd name="connsiteX8" fmla="*/ 869156 w 1565356"/>
                <a:gd name="connsiteY8" fmla="*/ 804506 h 2803203"/>
                <a:gd name="connsiteX9" fmla="*/ 259556 w 1565356"/>
                <a:gd name="connsiteY9" fmla="*/ 525106 h 2803203"/>
                <a:gd name="connsiteX10" fmla="*/ 373856 w 1565356"/>
                <a:gd name="connsiteY10" fmla="*/ 17106 h 2803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5356" h="2803203">
                  <a:moveTo>
                    <a:pt x="373856" y="17106"/>
                  </a:moveTo>
                  <a:cubicBezTo>
                    <a:pt x="365389" y="131406"/>
                    <a:pt x="94456" y="874356"/>
                    <a:pt x="208756" y="1210906"/>
                  </a:cubicBezTo>
                  <a:cubicBezTo>
                    <a:pt x="323056" y="1547456"/>
                    <a:pt x="1093523" y="1987723"/>
                    <a:pt x="1059656" y="2036406"/>
                  </a:cubicBezTo>
                  <a:cubicBezTo>
                    <a:pt x="1025789" y="2085089"/>
                    <a:pt x="71173" y="1522056"/>
                    <a:pt x="5556" y="1503006"/>
                  </a:cubicBezTo>
                  <a:cubicBezTo>
                    <a:pt x="-60061" y="1483956"/>
                    <a:pt x="473339" y="1778173"/>
                    <a:pt x="665956" y="1922106"/>
                  </a:cubicBezTo>
                  <a:cubicBezTo>
                    <a:pt x="858573" y="2066039"/>
                    <a:pt x="1025789" y="2220556"/>
                    <a:pt x="1161256" y="2366606"/>
                  </a:cubicBezTo>
                  <a:cubicBezTo>
                    <a:pt x="1296723" y="2512656"/>
                    <a:pt x="1419489" y="2847089"/>
                    <a:pt x="1478756" y="2798406"/>
                  </a:cubicBezTo>
                  <a:cubicBezTo>
                    <a:pt x="1538023" y="2749723"/>
                    <a:pt x="1618456" y="2406823"/>
                    <a:pt x="1516856" y="2074506"/>
                  </a:cubicBezTo>
                  <a:cubicBezTo>
                    <a:pt x="1415256" y="1742189"/>
                    <a:pt x="1078706" y="1062739"/>
                    <a:pt x="869156" y="804506"/>
                  </a:cubicBezTo>
                  <a:cubicBezTo>
                    <a:pt x="659606" y="546273"/>
                    <a:pt x="342106" y="656339"/>
                    <a:pt x="259556" y="525106"/>
                  </a:cubicBezTo>
                  <a:cubicBezTo>
                    <a:pt x="177006" y="393873"/>
                    <a:pt x="382323" y="-97194"/>
                    <a:pt x="373856" y="1710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00DACBC1-3343-D097-C280-B9784990A6AF}"/>
                </a:ext>
              </a:extLst>
            </p:cNvPr>
            <p:cNvSpPr/>
            <p:nvPr/>
          </p:nvSpPr>
          <p:spPr>
            <a:xfrm>
              <a:off x="1523864" y="2778313"/>
              <a:ext cx="2921209" cy="3199318"/>
            </a:xfrm>
            <a:custGeom>
              <a:avLst/>
              <a:gdLst>
                <a:gd name="connsiteX0" fmla="*/ 1193936 w 2921209"/>
                <a:gd name="connsiteY0" fmla="*/ 2987 h 3199318"/>
                <a:gd name="connsiteX1" fmla="*/ 1955936 w 2921209"/>
                <a:gd name="connsiteY1" fmla="*/ 726887 h 3199318"/>
                <a:gd name="connsiteX2" fmla="*/ 2921136 w 2921209"/>
                <a:gd name="connsiteY2" fmla="*/ 1730187 h 3199318"/>
                <a:gd name="connsiteX3" fmla="*/ 2006736 w 2921209"/>
                <a:gd name="connsiteY3" fmla="*/ 1374587 h 3199318"/>
                <a:gd name="connsiteX4" fmla="*/ 1740036 w 2921209"/>
                <a:gd name="connsiteY4" fmla="*/ 1387287 h 3199318"/>
                <a:gd name="connsiteX5" fmla="*/ 1244736 w 2921209"/>
                <a:gd name="connsiteY5" fmla="*/ 1895287 h 3199318"/>
                <a:gd name="connsiteX6" fmla="*/ 1600336 w 2921209"/>
                <a:gd name="connsiteY6" fmla="*/ 2060387 h 3199318"/>
                <a:gd name="connsiteX7" fmla="*/ 1752736 w 2921209"/>
                <a:gd name="connsiteY7" fmla="*/ 2174687 h 3199318"/>
                <a:gd name="connsiteX8" fmla="*/ 1486036 w 2921209"/>
                <a:gd name="connsiteY8" fmla="*/ 2454087 h 3199318"/>
                <a:gd name="connsiteX9" fmla="*/ 1130436 w 2921209"/>
                <a:gd name="connsiteY9" fmla="*/ 2403287 h 3199318"/>
                <a:gd name="connsiteX10" fmla="*/ 863736 w 2921209"/>
                <a:gd name="connsiteY10" fmla="*/ 3177987 h 3199318"/>
                <a:gd name="connsiteX11" fmla="*/ 635136 w 2921209"/>
                <a:gd name="connsiteY11" fmla="*/ 2974787 h 3199318"/>
                <a:gd name="connsiteX12" fmla="*/ 228736 w 2921209"/>
                <a:gd name="connsiteY12" fmla="*/ 2898587 h 3199318"/>
                <a:gd name="connsiteX13" fmla="*/ 419236 w 2921209"/>
                <a:gd name="connsiteY13" fmla="*/ 2568387 h 3199318"/>
                <a:gd name="connsiteX14" fmla="*/ 136 w 2921209"/>
                <a:gd name="connsiteY14" fmla="*/ 2542987 h 3199318"/>
                <a:gd name="connsiteX15" fmla="*/ 470036 w 2921209"/>
                <a:gd name="connsiteY15" fmla="*/ 2225487 h 3199318"/>
                <a:gd name="connsiteX16" fmla="*/ 774836 w 2921209"/>
                <a:gd name="connsiteY16" fmla="*/ 1755587 h 3199318"/>
                <a:gd name="connsiteX17" fmla="*/ 635136 w 2921209"/>
                <a:gd name="connsiteY17" fmla="*/ 714187 h 3199318"/>
                <a:gd name="connsiteX18" fmla="*/ 635136 w 2921209"/>
                <a:gd name="connsiteY18" fmla="*/ 1006287 h 3199318"/>
                <a:gd name="connsiteX19" fmla="*/ 889136 w 2921209"/>
                <a:gd name="connsiteY19" fmla="*/ 295087 h 3199318"/>
                <a:gd name="connsiteX20" fmla="*/ 927236 w 2921209"/>
                <a:gd name="connsiteY20" fmla="*/ 726887 h 3199318"/>
                <a:gd name="connsiteX21" fmla="*/ 1066936 w 2921209"/>
                <a:gd name="connsiteY21" fmla="*/ 193487 h 3199318"/>
                <a:gd name="connsiteX22" fmla="*/ 1257436 w 2921209"/>
                <a:gd name="connsiteY22" fmla="*/ 460187 h 3199318"/>
                <a:gd name="connsiteX23" fmla="*/ 1193936 w 2921209"/>
                <a:gd name="connsiteY23" fmla="*/ 2987 h 3199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21209" h="3199318">
                  <a:moveTo>
                    <a:pt x="1193936" y="2987"/>
                  </a:moveTo>
                  <a:cubicBezTo>
                    <a:pt x="1310353" y="47437"/>
                    <a:pt x="1668069" y="439020"/>
                    <a:pt x="1955936" y="726887"/>
                  </a:cubicBezTo>
                  <a:cubicBezTo>
                    <a:pt x="2243803" y="1014754"/>
                    <a:pt x="2912669" y="1622237"/>
                    <a:pt x="2921136" y="1730187"/>
                  </a:cubicBezTo>
                  <a:cubicBezTo>
                    <a:pt x="2929603" y="1838137"/>
                    <a:pt x="2203586" y="1431737"/>
                    <a:pt x="2006736" y="1374587"/>
                  </a:cubicBezTo>
                  <a:cubicBezTo>
                    <a:pt x="1809886" y="1317437"/>
                    <a:pt x="1867036" y="1300504"/>
                    <a:pt x="1740036" y="1387287"/>
                  </a:cubicBezTo>
                  <a:cubicBezTo>
                    <a:pt x="1613036" y="1474070"/>
                    <a:pt x="1268019" y="1783104"/>
                    <a:pt x="1244736" y="1895287"/>
                  </a:cubicBezTo>
                  <a:cubicBezTo>
                    <a:pt x="1221453" y="2007470"/>
                    <a:pt x="1515669" y="2013820"/>
                    <a:pt x="1600336" y="2060387"/>
                  </a:cubicBezTo>
                  <a:cubicBezTo>
                    <a:pt x="1685003" y="2106954"/>
                    <a:pt x="1771786" y="2109070"/>
                    <a:pt x="1752736" y="2174687"/>
                  </a:cubicBezTo>
                  <a:cubicBezTo>
                    <a:pt x="1733686" y="2240304"/>
                    <a:pt x="1589753" y="2415987"/>
                    <a:pt x="1486036" y="2454087"/>
                  </a:cubicBezTo>
                  <a:cubicBezTo>
                    <a:pt x="1382319" y="2492187"/>
                    <a:pt x="1234153" y="2282637"/>
                    <a:pt x="1130436" y="2403287"/>
                  </a:cubicBezTo>
                  <a:cubicBezTo>
                    <a:pt x="1026719" y="2523937"/>
                    <a:pt x="946286" y="3082737"/>
                    <a:pt x="863736" y="3177987"/>
                  </a:cubicBezTo>
                  <a:cubicBezTo>
                    <a:pt x="781186" y="3273237"/>
                    <a:pt x="740969" y="3021354"/>
                    <a:pt x="635136" y="2974787"/>
                  </a:cubicBezTo>
                  <a:cubicBezTo>
                    <a:pt x="529303" y="2928220"/>
                    <a:pt x="264719" y="2966320"/>
                    <a:pt x="228736" y="2898587"/>
                  </a:cubicBezTo>
                  <a:cubicBezTo>
                    <a:pt x="192753" y="2830854"/>
                    <a:pt x="457336" y="2627654"/>
                    <a:pt x="419236" y="2568387"/>
                  </a:cubicBezTo>
                  <a:cubicBezTo>
                    <a:pt x="381136" y="2509120"/>
                    <a:pt x="-8331" y="2600137"/>
                    <a:pt x="136" y="2542987"/>
                  </a:cubicBezTo>
                  <a:cubicBezTo>
                    <a:pt x="8603" y="2485837"/>
                    <a:pt x="340919" y="2356720"/>
                    <a:pt x="470036" y="2225487"/>
                  </a:cubicBezTo>
                  <a:cubicBezTo>
                    <a:pt x="599153" y="2094254"/>
                    <a:pt x="747319" y="2007470"/>
                    <a:pt x="774836" y="1755587"/>
                  </a:cubicBezTo>
                  <a:cubicBezTo>
                    <a:pt x="802353" y="1503704"/>
                    <a:pt x="658419" y="839070"/>
                    <a:pt x="635136" y="714187"/>
                  </a:cubicBezTo>
                  <a:cubicBezTo>
                    <a:pt x="611853" y="589304"/>
                    <a:pt x="592803" y="1076137"/>
                    <a:pt x="635136" y="1006287"/>
                  </a:cubicBezTo>
                  <a:cubicBezTo>
                    <a:pt x="677469" y="936437"/>
                    <a:pt x="840453" y="341654"/>
                    <a:pt x="889136" y="295087"/>
                  </a:cubicBezTo>
                  <a:cubicBezTo>
                    <a:pt x="937819" y="248520"/>
                    <a:pt x="897603" y="743820"/>
                    <a:pt x="927236" y="726887"/>
                  </a:cubicBezTo>
                  <a:cubicBezTo>
                    <a:pt x="956869" y="709954"/>
                    <a:pt x="1011903" y="237937"/>
                    <a:pt x="1066936" y="193487"/>
                  </a:cubicBezTo>
                  <a:cubicBezTo>
                    <a:pt x="1121969" y="149037"/>
                    <a:pt x="1229919" y="496170"/>
                    <a:pt x="1257436" y="460187"/>
                  </a:cubicBezTo>
                  <a:cubicBezTo>
                    <a:pt x="1284953" y="424204"/>
                    <a:pt x="1077519" y="-41463"/>
                    <a:pt x="1193936" y="298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B05D7AE8-7D2D-9129-99D5-C0DE6C88DD3D}"/>
                </a:ext>
              </a:extLst>
            </p:cNvPr>
            <p:cNvSpPr/>
            <p:nvPr/>
          </p:nvSpPr>
          <p:spPr>
            <a:xfrm>
              <a:off x="795225" y="2070050"/>
              <a:ext cx="1986171" cy="2731683"/>
            </a:xfrm>
            <a:custGeom>
              <a:avLst/>
              <a:gdLst>
                <a:gd name="connsiteX0" fmla="*/ 1719375 w 1986171"/>
                <a:gd name="connsiteY0" fmla="*/ 50 h 2731683"/>
                <a:gd name="connsiteX1" fmla="*/ 1338375 w 1986171"/>
                <a:gd name="connsiteY1" fmla="*/ 469950 h 2731683"/>
                <a:gd name="connsiteX2" fmla="*/ 1401875 w 1986171"/>
                <a:gd name="connsiteY2" fmla="*/ 1282750 h 2731683"/>
                <a:gd name="connsiteX3" fmla="*/ 1427275 w 1986171"/>
                <a:gd name="connsiteY3" fmla="*/ 1181150 h 2731683"/>
                <a:gd name="connsiteX4" fmla="*/ 1236775 w 1986171"/>
                <a:gd name="connsiteY4" fmla="*/ 1765350 h 2731683"/>
                <a:gd name="connsiteX5" fmla="*/ 855775 w 1986171"/>
                <a:gd name="connsiteY5" fmla="*/ 1879650 h 2731683"/>
                <a:gd name="connsiteX6" fmla="*/ 4875 w 1986171"/>
                <a:gd name="connsiteY6" fmla="*/ 1866950 h 2731683"/>
                <a:gd name="connsiteX7" fmla="*/ 500175 w 1986171"/>
                <a:gd name="connsiteY7" fmla="*/ 1943150 h 2731683"/>
                <a:gd name="connsiteX8" fmla="*/ 335075 w 1986171"/>
                <a:gd name="connsiteY8" fmla="*/ 2095550 h 2731683"/>
                <a:gd name="connsiteX9" fmla="*/ 208075 w 1986171"/>
                <a:gd name="connsiteY9" fmla="*/ 2197150 h 2731683"/>
                <a:gd name="connsiteX10" fmla="*/ 817675 w 1986171"/>
                <a:gd name="connsiteY10" fmla="*/ 2095550 h 2731683"/>
                <a:gd name="connsiteX11" fmla="*/ 423975 w 1986171"/>
                <a:gd name="connsiteY11" fmla="*/ 2387650 h 2731683"/>
                <a:gd name="connsiteX12" fmla="*/ 703375 w 1986171"/>
                <a:gd name="connsiteY12" fmla="*/ 2413050 h 2731683"/>
                <a:gd name="connsiteX13" fmla="*/ 436675 w 1986171"/>
                <a:gd name="connsiteY13" fmla="*/ 2730550 h 2731683"/>
                <a:gd name="connsiteX14" fmla="*/ 970075 w 1986171"/>
                <a:gd name="connsiteY14" fmla="*/ 2286050 h 2731683"/>
                <a:gd name="connsiteX15" fmla="*/ 1833675 w 1986171"/>
                <a:gd name="connsiteY15" fmla="*/ 2235250 h 2731683"/>
                <a:gd name="connsiteX16" fmla="*/ 1617775 w 1986171"/>
                <a:gd name="connsiteY16" fmla="*/ 1892350 h 2731683"/>
                <a:gd name="connsiteX17" fmla="*/ 1846375 w 1986171"/>
                <a:gd name="connsiteY17" fmla="*/ 1270050 h 2731683"/>
                <a:gd name="connsiteX18" fmla="*/ 1605075 w 1986171"/>
                <a:gd name="connsiteY18" fmla="*/ 863650 h 2731683"/>
                <a:gd name="connsiteX19" fmla="*/ 1986075 w 1986171"/>
                <a:gd name="connsiteY19" fmla="*/ 317550 h 2731683"/>
                <a:gd name="connsiteX20" fmla="*/ 1643175 w 1986171"/>
                <a:gd name="connsiteY20" fmla="*/ 495350 h 2731683"/>
                <a:gd name="connsiteX21" fmla="*/ 1719375 w 1986171"/>
                <a:gd name="connsiteY21" fmla="*/ 50 h 27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986171" h="2731683">
                  <a:moveTo>
                    <a:pt x="1719375" y="50"/>
                  </a:moveTo>
                  <a:cubicBezTo>
                    <a:pt x="1668575" y="-4183"/>
                    <a:pt x="1391292" y="256167"/>
                    <a:pt x="1338375" y="469950"/>
                  </a:cubicBezTo>
                  <a:cubicBezTo>
                    <a:pt x="1285458" y="683733"/>
                    <a:pt x="1387058" y="1164217"/>
                    <a:pt x="1401875" y="1282750"/>
                  </a:cubicBezTo>
                  <a:cubicBezTo>
                    <a:pt x="1416692" y="1401283"/>
                    <a:pt x="1454792" y="1100717"/>
                    <a:pt x="1427275" y="1181150"/>
                  </a:cubicBezTo>
                  <a:cubicBezTo>
                    <a:pt x="1399758" y="1261583"/>
                    <a:pt x="1332025" y="1648933"/>
                    <a:pt x="1236775" y="1765350"/>
                  </a:cubicBezTo>
                  <a:cubicBezTo>
                    <a:pt x="1141525" y="1881767"/>
                    <a:pt x="1061092" y="1862717"/>
                    <a:pt x="855775" y="1879650"/>
                  </a:cubicBezTo>
                  <a:cubicBezTo>
                    <a:pt x="650458" y="1896583"/>
                    <a:pt x="64142" y="1856367"/>
                    <a:pt x="4875" y="1866950"/>
                  </a:cubicBezTo>
                  <a:cubicBezTo>
                    <a:pt x="-54392" y="1877533"/>
                    <a:pt x="445142" y="1905050"/>
                    <a:pt x="500175" y="1943150"/>
                  </a:cubicBezTo>
                  <a:cubicBezTo>
                    <a:pt x="555208" y="1981250"/>
                    <a:pt x="383758" y="2053217"/>
                    <a:pt x="335075" y="2095550"/>
                  </a:cubicBezTo>
                  <a:cubicBezTo>
                    <a:pt x="286392" y="2137883"/>
                    <a:pt x="127642" y="2197150"/>
                    <a:pt x="208075" y="2197150"/>
                  </a:cubicBezTo>
                  <a:cubicBezTo>
                    <a:pt x="288508" y="2197150"/>
                    <a:pt x="781692" y="2063800"/>
                    <a:pt x="817675" y="2095550"/>
                  </a:cubicBezTo>
                  <a:cubicBezTo>
                    <a:pt x="853658" y="2127300"/>
                    <a:pt x="443025" y="2334733"/>
                    <a:pt x="423975" y="2387650"/>
                  </a:cubicBezTo>
                  <a:cubicBezTo>
                    <a:pt x="404925" y="2440567"/>
                    <a:pt x="701258" y="2355900"/>
                    <a:pt x="703375" y="2413050"/>
                  </a:cubicBezTo>
                  <a:cubicBezTo>
                    <a:pt x="705492" y="2470200"/>
                    <a:pt x="392225" y="2751717"/>
                    <a:pt x="436675" y="2730550"/>
                  </a:cubicBezTo>
                  <a:cubicBezTo>
                    <a:pt x="481125" y="2709383"/>
                    <a:pt x="737242" y="2368600"/>
                    <a:pt x="970075" y="2286050"/>
                  </a:cubicBezTo>
                  <a:cubicBezTo>
                    <a:pt x="1202908" y="2203500"/>
                    <a:pt x="1725725" y="2300867"/>
                    <a:pt x="1833675" y="2235250"/>
                  </a:cubicBezTo>
                  <a:cubicBezTo>
                    <a:pt x="1941625" y="2169633"/>
                    <a:pt x="1615658" y="2053217"/>
                    <a:pt x="1617775" y="1892350"/>
                  </a:cubicBezTo>
                  <a:cubicBezTo>
                    <a:pt x="1619892" y="1731483"/>
                    <a:pt x="1848492" y="1441500"/>
                    <a:pt x="1846375" y="1270050"/>
                  </a:cubicBezTo>
                  <a:cubicBezTo>
                    <a:pt x="1844258" y="1098600"/>
                    <a:pt x="1581792" y="1022400"/>
                    <a:pt x="1605075" y="863650"/>
                  </a:cubicBezTo>
                  <a:cubicBezTo>
                    <a:pt x="1628358" y="704900"/>
                    <a:pt x="1979725" y="378933"/>
                    <a:pt x="1986075" y="317550"/>
                  </a:cubicBezTo>
                  <a:cubicBezTo>
                    <a:pt x="1992425" y="256167"/>
                    <a:pt x="1683392" y="550383"/>
                    <a:pt x="1643175" y="495350"/>
                  </a:cubicBezTo>
                  <a:cubicBezTo>
                    <a:pt x="1602958" y="440317"/>
                    <a:pt x="1770175" y="4283"/>
                    <a:pt x="1719375" y="5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0E8B0E06-BE7C-0734-BCC6-EFB8FAEF2A27}"/>
                </a:ext>
              </a:extLst>
            </p:cNvPr>
            <p:cNvSpPr/>
            <p:nvPr/>
          </p:nvSpPr>
          <p:spPr>
            <a:xfrm>
              <a:off x="2238707" y="952007"/>
              <a:ext cx="3189563" cy="3456721"/>
            </a:xfrm>
            <a:custGeom>
              <a:avLst/>
              <a:gdLst>
                <a:gd name="connsiteX0" fmla="*/ 1012493 w 3189563"/>
                <a:gd name="connsiteY0" fmla="*/ 25893 h 3456721"/>
                <a:gd name="connsiteX1" fmla="*/ 1558593 w 3189563"/>
                <a:gd name="connsiteY1" fmla="*/ 381493 h 3456721"/>
                <a:gd name="connsiteX2" fmla="*/ 1672893 w 3189563"/>
                <a:gd name="connsiteY2" fmla="*/ 1422893 h 3456721"/>
                <a:gd name="connsiteX3" fmla="*/ 2358693 w 3189563"/>
                <a:gd name="connsiteY3" fmla="*/ 2553193 h 3456721"/>
                <a:gd name="connsiteX4" fmla="*/ 2142793 w 3189563"/>
                <a:gd name="connsiteY4" fmla="*/ 2362693 h 3456721"/>
                <a:gd name="connsiteX5" fmla="*/ 3184193 w 3189563"/>
                <a:gd name="connsiteY5" fmla="*/ 3048493 h 3456721"/>
                <a:gd name="connsiteX6" fmla="*/ 2523793 w 3189563"/>
                <a:gd name="connsiteY6" fmla="*/ 2718293 h 3456721"/>
                <a:gd name="connsiteX7" fmla="*/ 1939593 w 3189563"/>
                <a:gd name="connsiteY7" fmla="*/ 2756393 h 3456721"/>
                <a:gd name="connsiteX8" fmla="*/ 2295193 w 3189563"/>
                <a:gd name="connsiteY8" fmla="*/ 3429493 h 3456721"/>
                <a:gd name="connsiteX9" fmla="*/ 1507793 w 3189563"/>
                <a:gd name="connsiteY9" fmla="*/ 3238993 h 3456721"/>
                <a:gd name="connsiteX10" fmla="*/ 1177593 w 3189563"/>
                <a:gd name="connsiteY10" fmla="*/ 2451593 h 3456721"/>
                <a:gd name="connsiteX11" fmla="*/ 199693 w 3189563"/>
                <a:gd name="connsiteY11" fmla="*/ 1943593 h 3456721"/>
                <a:gd name="connsiteX12" fmla="*/ 352093 w 3189563"/>
                <a:gd name="connsiteY12" fmla="*/ 914893 h 3456721"/>
                <a:gd name="connsiteX13" fmla="*/ 34593 w 3189563"/>
                <a:gd name="connsiteY13" fmla="*/ 978393 h 3456721"/>
                <a:gd name="connsiteX14" fmla="*/ 1317293 w 3189563"/>
                <a:gd name="connsiteY14" fmla="*/ 381493 h 3456721"/>
                <a:gd name="connsiteX15" fmla="*/ 974393 w 3189563"/>
                <a:gd name="connsiteY15" fmla="*/ 63993 h 3456721"/>
                <a:gd name="connsiteX16" fmla="*/ 1012493 w 3189563"/>
                <a:gd name="connsiteY16" fmla="*/ 25893 h 345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89563" h="3456721">
                  <a:moveTo>
                    <a:pt x="1012493" y="25893"/>
                  </a:moveTo>
                  <a:cubicBezTo>
                    <a:pt x="1109860" y="78810"/>
                    <a:pt x="1448526" y="148660"/>
                    <a:pt x="1558593" y="381493"/>
                  </a:cubicBezTo>
                  <a:cubicBezTo>
                    <a:pt x="1668660" y="614326"/>
                    <a:pt x="1539543" y="1060943"/>
                    <a:pt x="1672893" y="1422893"/>
                  </a:cubicBezTo>
                  <a:cubicBezTo>
                    <a:pt x="1806243" y="1784843"/>
                    <a:pt x="2280376" y="2396560"/>
                    <a:pt x="2358693" y="2553193"/>
                  </a:cubicBezTo>
                  <a:cubicBezTo>
                    <a:pt x="2437010" y="2709826"/>
                    <a:pt x="2005210" y="2280143"/>
                    <a:pt x="2142793" y="2362693"/>
                  </a:cubicBezTo>
                  <a:cubicBezTo>
                    <a:pt x="2280376" y="2445243"/>
                    <a:pt x="3120693" y="2989226"/>
                    <a:pt x="3184193" y="3048493"/>
                  </a:cubicBezTo>
                  <a:cubicBezTo>
                    <a:pt x="3247693" y="3107760"/>
                    <a:pt x="2731226" y="2766976"/>
                    <a:pt x="2523793" y="2718293"/>
                  </a:cubicBezTo>
                  <a:cubicBezTo>
                    <a:pt x="2316360" y="2669610"/>
                    <a:pt x="1977693" y="2637860"/>
                    <a:pt x="1939593" y="2756393"/>
                  </a:cubicBezTo>
                  <a:cubicBezTo>
                    <a:pt x="1901493" y="2874926"/>
                    <a:pt x="2367160" y="3349060"/>
                    <a:pt x="2295193" y="3429493"/>
                  </a:cubicBezTo>
                  <a:cubicBezTo>
                    <a:pt x="2223226" y="3509926"/>
                    <a:pt x="1694060" y="3401976"/>
                    <a:pt x="1507793" y="3238993"/>
                  </a:cubicBezTo>
                  <a:cubicBezTo>
                    <a:pt x="1321526" y="3076010"/>
                    <a:pt x="1395610" y="2667493"/>
                    <a:pt x="1177593" y="2451593"/>
                  </a:cubicBezTo>
                  <a:cubicBezTo>
                    <a:pt x="959576" y="2235693"/>
                    <a:pt x="337276" y="2199710"/>
                    <a:pt x="199693" y="1943593"/>
                  </a:cubicBezTo>
                  <a:cubicBezTo>
                    <a:pt x="62110" y="1687476"/>
                    <a:pt x="379610" y="1075760"/>
                    <a:pt x="352093" y="914893"/>
                  </a:cubicBezTo>
                  <a:cubicBezTo>
                    <a:pt x="324576" y="754026"/>
                    <a:pt x="-126274" y="1067293"/>
                    <a:pt x="34593" y="978393"/>
                  </a:cubicBezTo>
                  <a:cubicBezTo>
                    <a:pt x="195460" y="889493"/>
                    <a:pt x="1160660" y="533893"/>
                    <a:pt x="1317293" y="381493"/>
                  </a:cubicBezTo>
                  <a:cubicBezTo>
                    <a:pt x="1473926" y="229093"/>
                    <a:pt x="1020960" y="119026"/>
                    <a:pt x="974393" y="63993"/>
                  </a:cubicBezTo>
                  <a:cubicBezTo>
                    <a:pt x="927826" y="8960"/>
                    <a:pt x="915126" y="-27024"/>
                    <a:pt x="1012493" y="25893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55" name="グループ化 1154">
              <a:extLst>
                <a:ext uri="{FF2B5EF4-FFF2-40B4-BE49-F238E27FC236}">
                  <a16:creationId xmlns:a16="http://schemas.microsoft.com/office/drawing/2014/main" id="{4F021470-4919-5FCE-7448-F7EA370F16C6}"/>
                </a:ext>
              </a:extLst>
            </p:cNvPr>
            <p:cNvGrpSpPr/>
            <p:nvPr/>
          </p:nvGrpSpPr>
          <p:grpSpPr>
            <a:xfrm>
              <a:off x="758100" y="349641"/>
              <a:ext cx="7833450" cy="6184981"/>
              <a:chOff x="758100" y="349641"/>
              <a:chExt cx="7833450" cy="6184981"/>
            </a:xfrm>
          </p:grpSpPr>
          <p:sp>
            <p:nvSpPr>
              <p:cNvPr id="4" name="フリーフォーム 3">
                <a:extLst>
                  <a:ext uri="{FF2B5EF4-FFF2-40B4-BE49-F238E27FC236}">
                    <a16:creationId xmlns:a16="http://schemas.microsoft.com/office/drawing/2014/main" id="{011EAB4D-C087-0787-2B89-806E4F97FE47}"/>
                  </a:ext>
                </a:extLst>
              </p:cNvPr>
              <p:cNvSpPr/>
              <p:nvPr/>
            </p:nvSpPr>
            <p:spPr>
              <a:xfrm>
                <a:off x="5672042" y="4019274"/>
                <a:ext cx="913340" cy="649740"/>
              </a:xfrm>
              <a:custGeom>
                <a:avLst/>
                <a:gdLst>
                  <a:gd name="connsiteX0" fmla="*/ 163608 w 913340"/>
                  <a:gd name="connsiteY0" fmla="*/ 276 h 649740"/>
                  <a:gd name="connsiteX1" fmla="*/ 125508 w 913340"/>
                  <a:gd name="connsiteY1" fmla="*/ 213001 h 649740"/>
                  <a:gd name="connsiteX2" fmla="*/ 268383 w 913340"/>
                  <a:gd name="connsiteY2" fmla="*/ 292376 h 649740"/>
                  <a:gd name="connsiteX3" fmla="*/ 182658 w 913340"/>
                  <a:gd name="connsiteY3" fmla="*/ 317776 h 649740"/>
                  <a:gd name="connsiteX4" fmla="*/ 389033 w 913340"/>
                  <a:gd name="connsiteY4" fmla="*/ 324126 h 649740"/>
                  <a:gd name="connsiteX5" fmla="*/ 658908 w 913340"/>
                  <a:gd name="connsiteY5" fmla="*/ 416201 h 649740"/>
                  <a:gd name="connsiteX6" fmla="*/ 627158 w 913340"/>
                  <a:gd name="connsiteY6" fmla="*/ 384451 h 649740"/>
                  <a:gd name="connsiteX7" fmla="*/ 909733 w 913340"/>
                  <a:gd name="connsiteY7" fmla="*/ 647976 h 649740"/>
                  <a:gd name="connsiteX8" fmla="*/ 770033 w 913340"/>
                  <a:gd name="connsiteY8" fmla="*/ 492401 h 649740"/>
                  <a:gd name="connsiteX9" fmla="*/ 525558 w 913340"/>
                  <a:gd name="connsiteY9" fmla="*/ 352701 h 649740"/>
                  <a:gd name="connsiteX10" fmla="*/ 179483 w 913340"/>
                  <a:gd name="connsiteY10" fmla="*/ 333651 h 649740"/>
                  <a:gd name="connsiteX11" fmla="*/ 4858 w 913340"/>
                  <a:gd name="connsiteY11" fmla="*/ 193951 h 649740"/>
                  <a:gd name="connsiteX12" fmla="*/ 58833 w 913340"/>
                  <a:gd name="connsiteY12" fmla="*/ 168551 h 649740"/>
                  <a:gd name="connsiteX13" fmla="*/ 163608 w 913340"/>
                  <a:gd name="connsiteY13" fmla="*/ 276 h 649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13340" h="649740">
                    <a:moveTo>
                      <a:pt x="163608" y="276"/>
                    </a:moveTo>
                    <a:cubicBezTo>
                      <a:pt x="174721" y="7684"/>
                      <a:pt x="108046" y="164318"/>
                      <a:pt x="125508" y="213001"/>
                    </a:cubicBezTo>
                    <a:cubicBezTo>
                      <a:pt x="142970" y="261684"/>
                      <a:pt x="258858" y="274914"/>
                      <a:pt x="268383" y="292376"/>
                    </a:cubicBezTo>
                    <a:cubicBezTo>
                      <a:pt x="277908" y="309839"/>
                      <a:pt x="162550" y="312484"/>
                      <a:pt x="182658" y="317776"/>
                    </a:cubicBezTo>
                    <a:cubicBezTo>
                      <a:pt x="202766" y="323068"/>
                      <a:pt x="309658" y="307722"/>
                      <a:pt x="389033" y="324126"/>
                    </a:cubicBezTo>
                    <a:cubicBezTo>
                      <a:pt x="468408" y="340530"/>
                      <a:pt x="619221" y="406147"/>
                      <a:pt x="658908" y="416201"/>
                    </a:cubicBezTo>
                    <a:cubicBezTo>
                      <a:pt x="698595" y="426255"/>
                      <a:pt x="627158" y="384451"/>
                      <a:pt x="627158" y="384451"/>
                    </a:cubicBezTo>
                    <a:cubicBezTo>
                      <a:pt x="668962" y="423080"/>
                      <a:pt x="885921" y="629984"/>
                      <a:pt x="909733" y="647976"/>
                    </a:cubicBezTo>
                    <a:cubicBezTo>
                      <a:pt x="933546" y="665968"/>
                      <a:pt x="834062" y="541613"/>
                      <a:pt x="770033" y="492401"/>
                    </a:cubicBezTo>
                    <a:cubicBezTo>
                      <a:pt x="706004" y="443189"/>
                      <a:pt x="623983" y="379159"/>
                      <a:pt x="525558" y="352701"/>
                    </a:cubicBezTo>
                    <a:cubicBezTo>
                      <a:pt x="427133" y="326243"/>
                      <a:pt x="266266" y="360109"/>
                      <a:pt x="179483" y="333651"/>
                    </a:cubicBezTo>
                    <a:cubicBezTo>
                      <a:pt x="92700" y="307193"/>
                      <a:pt x="24966" y="221468"/>
                      <a:pt x="4858" y="193951"/>
                    </a:cubicBezTo>
                    <a:cubicBezTo>
                      <a:pt x="-15250" y="166434"/>
                      <a:pt x="31846" y="200830"/>
                      <a:pt x="58833" y="168551"/>
                    </a:cubicBezTo>
                    <a:cubicBezTo>
                      <a:pt x="85820" y="136272"/>
                      <a:pt x="152495" y="-7132"/>
                      <a:pt x="163608" y="27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CE9B28C8-7BA0-E288-139A-365C4E3C723C}"/>
                  </a:ext>
                </a:extLst>
              </p:cNvPr>
              <p:cNvSpPr/>
              <p:nvPr/>
            </p:nvSpPr>
            <p:spPr>
              <a:xfrm>
                <a:off x="5743570" y="4302009"/>
                <a:ext cx="901799" cy="584574"/>
              </a:xfrm>
              <a:custGeom>
                <a:avLst/>
                <a:gdLst>
                  <a:gd name="connsiteX0" fmla="*/ 5 w 901799"/>
                  <a:gd name="connsiteY0" fmla="*/ 116 h 584574"/>
                  <a:gd name="connsiteX1" fmla="*/ 200030 w 901799"/>
                  <a:gd name="connsiteY1" fmla="*/ 174741 h 584574"/>
                  <a:gd name="connsiteX2" fmla="*/ 311155 w 901799"/>
                  <a:gd name="connsiteY2" fmla="*/ 358891 h 584574"/>
                  <a:gd name="connsiteX3" fmla="*/ 298455 w 901799"/>
                  <a:gd name="connsiteY3" fmla="*/ 333491 h 584574"/>
                  <a:gd name="connsiteX4" fmla="*/ 536580 w 901799"/>
                  <a:gd name="connsiteY4" fmla="*/ 476366 h 584574"/>
                  <a:gd name="connsiteX5" fmla="*/ 717555 w 901799"/>
                  <a:gd name="connsiteY5" fmla="*/ 422391 h 584574"/>
                  <a:gd name="connsiteX6" fmla="*/ 879480 w 901799"/>
                  <a:gd name="connsiteY6" fmla="*/ 330316 h 584574"/>
                  <a:gd name="connsiteX7" fmla="*/ 828680 w 901799"/>
                  <a:gd name="connsiteY7" fmla="*/ 422391 h 584574"/>
                  <a:gd name="connsiteX8" fmla="*/ 746130 w 901799"/>
                  <a:gd name="connsiteY8" fmla="*/ 543041 h 584574"/>
                  <a:gd name="connsiteX9" fmla="*/ 555630 w 901799"/>
                  <a:gd name="connsiteY9" fmla="*/ 555741 h 584574"/>
                  <a:gd name="connsiteX10" fmla="*/ 447680 w 901799"/>
                  <a:gd name="connsiteY10" fmla="*/ 485891 h 584574"/>
                  <a:gd name="connsiteX11" fmla="*/ 466730 w 901799"/>
                  <a:gd name="connsiteY11" fmla="*/ 558916 h 584574"/>
                  <a:gd name="connsiteX12" fmla="*/ 476255 w 901799"/>
                  <a:gd name="connsiteY12" fmla="*/ 584316 h 584574"/>
                  <a:gd name="connsiteX13" fmla="*/ 400055 w 901799"/>
                  <a:gd name="connsiteY13" fmla="*/ 546216 h 584574"/>
                  <a:gd name="connsiteX14" fmla="*/ 619130 w 901799"/>
                  <a:gd name="connsiteY14" fmla="*/ 577966 h 584574"/>
                  <a:gd name="connsiteX15" fmla="*/ 755655 w 901799"/>
                  <a:gd name="connsiteY15" fmla="*/ 501766 h 584574"/>
                  <a:gd name="connsiteX16" fmla="*/ 901705 w 901799"/>
                  <a:gd name="connsiteY16" fmla="*/ 295391 h 584574"/>
                  <a:gd name="connsiteX17" fmla="*/ 777880 w 901799"/>
                  <a:gd name="connsiteY17" fmla="*/ 384291 h 584574"/>
                  <a:gd name="connsiteX18" fmla="*/ 771530 w 901799"/>
                  <a:gd name="connsiteY18" fmla="*/ 336666 h 584574"/>
                  <a:gd name="connsiteX19" fmla="*/ 612780 w 901799"/>
                  <a:gd name="connsiteY19" fmla="*/ 425566 h 584574"/>
                  <a:gd name="connsiteX20" fmla="*/ 371480 w 901799"/>
                  <a:gd name="connsiteY20" fmla="*/ 365241 h 584574"/>
                  <a:gd name="connsiteX21" fmla="*/ 361955 w 901799"/>
                  <a:gd name="connsiteY21" fmla="*/ 362066 h 584574"/>
                  <a:gd name="connsiteX22" fmla="*/ 234955 w 901799"/>
                  <a:gd name="connsiteY22" fmla="*/ 181091 h 584574"/>
                  <a:gd name="connsiteX23" fmla="*/ 234955 w 901799"/>
                  <a:gd name="connsiteY23" fmla="*/ 54091 h 584574"/>
                  <a:gd name="connsiteX24" fmla="*/ 196855 w 901799"/>
                  <a:gd name="connsiteY24" fmla="*/ 171566 h 584574"/>
                  <a:gd name="connsiteX25" fmla="*/ 152405 w 901799"/>
                  <a:gd name="connsiteY25" fmla="*/ 60441 h 584574"/>
                  <a:gd name="connsiteX26" fmla="*/ 206380 w 901799"/>
                  <a:gd name="connsiteY26" fmla="*/ 146166 h 584574"/>
                  <a:gd name="connsiteX27" fmla="*/ 5 w 901799"/>
                  <a:gd name="connsiteY27" fmla="*/ 116 h 5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01799" h="584574">
                    <a:moveTo>
                      <a:pt x="5" y="116"/>
                    </a:moveTo>
                    <a:cubicBezTo>
                      <a:pt x="-1053" y="4878"/>
                      <a:pt x="148172" y="114945"/>
                      <a:pt x="200030" y="174741"/>
                    </a:cubicBezTo>
                    <a:cubicBezTo>
                      <a:pt x="251888" y="234537"/>
                      <a:pt x="294751" y="332433"/>
                      <a:pt x="311155" y="358891"/>
                    </a:cubicBezTo>
                    <a:cubicBezTo>
                      <a:pt x="327559" y="385349"/>
                      <a:pt x="260884" y="313912"/>
                      <a:pt x="298455" y="333491"/>
                    </a:cubicBezTo>
                    <a:cubicBezTo>
                      <a:pt x="336026" y="353070"/>
                      <a:pt x="466730" y="461549"/>
                      <a:pt x="536580" y="476366"/>
                    </a:cubicBezTo>
                    <a:cubicBezTo>
                      <a:pt x="606430" y="491183"/>
                      <a:pt x="660405" y="446733"/>
                      <a:pt x="717555" y="422391"/>
                    </a:cubicBezTo>
                    <a:cubicBezTo>
                      <a:pt x="774705" y="398049"/>
                      <a:pt x="860959" y="330316"/>
                      <a:pt x="879480" y="330316"/>
                    </a:cubicBezTo>
                    <a:cubicBezTo>
                      <a:pt x="898001" y="330316"/>
                      <a:pt x="850905" y="386937"/>
                      <a:pt x="828680" y="422391"/>
                    </a:cubicBezTo>
                    <a:cubicBezTo>
                      <a:pt x="806455" y="457845"/>
                      <a:pt x="791638" y="520816"/>
                      <a:pt x="746130" y="543041"/>
                    </a:cubicBezTo>
                    <a:cubicBezTo>
                      <a:pt x="700622" y="565266"/>
                      <a:pt x="605372" y="565266"/>
                      <a:pt x="555630" y="555741"/>
                    </a:cubicBezTo>
                    <a:cubicBezTo>
                      <a:pt x="505888" y="546216"/>
                      <a:pt x="462497" y="485362"/>
                      <a:pt x="447680" y="485891"/>
                    </a:cubicBezTo>
                    <a:cubicBezTo>
                      <a:pt x="432863" y="486420"/>
                      <a:pt x="461967" y="542512"/>
                      <a:pt x="466730" y="558916"/>
                    </a:cubicBezTo>
                    <a:cubicBezTo>
                      <a:pt x="471493" y="575320"/>
                      <a:pt x="487367" y="586433"/>
                      <a:pt x="476255" y="584316"/>
                    </a:cubicBezTo>
                    <a:cubicBezTo>
                      <a:pt x="465143" y="582199"/>
                      <a:pt x="376243" y="547274"/>
                      <a:pt x="400055" y="546216"/>
                    </a:cubicBezTo>
                    <a:cubicBezTo>
                      <a:pt x="423867" y="545158"/>
                      <a:pt x="559863" y="585374"/>
                      <a:pt x="619130" y="577966"/>
                    </a:cubicBezTo>
                    <a:cubicBezTo>
                      <a:pt x="678397" y="570558"/>
                      <a:pt x="708559" y="548862"/>
                      <a:pt x="755655" y="501766"/>
                    </a:cubicBezTo>
                    <a:cubicBezTo>
                      <a:pt x="802751" y="454670"/>
                      <a:pt x="898001" y="314970"/>
                      <a:pt x="901705" y="295391"/>
                    </a:cubicBezTo>
                    <a:cubicBezTo>
                      <a:pt x="905409" y="275812"/>
                      <a:pt x="799576" y="377412"/>
                      <a:pt x="777880" y="384291"/>
                    </a:cubicBezTo>
                    <a:cubicBezTo>
                      <a:pt x="756184" y="391170"/>
                      <a:pt x="799047" y="329787"/>
                      <a:pt x="771530" y="336666"/>
                    </a:cubicBezTo>
                    <a:cubicBezTo>
                      <a:pt x="744013" y="343545"/>
                      <a:pt x="679455" y="420804"/>
                      <a:pt x="612780" y="425566"/>
                    </a:cubicBezTo>
                    <a:cubicBezTo>
                      <a:pt x="546105" y="430329"/>
                      <a:pt x="413284" y="375824"/>
                      <a:pt x="371480" y="365241"/>
                    </a:cubicBezTo>
                    <a:cubicBezTo>
                      <a:pt x="329676" y="354658"/>
                      <a:pt x="384709" y="392758"/>
                      <a:pt x="361955" y="362066"/>
                    </a:cubicBezTo>
                    <a:cubicBezTo>
                      <a:pt x="339201" y="331374"/>
                      <a:pt x="256122" y="232420"/>
                      <a:pt x="234955" y="181091"/>
                    </a:cubicBezTo>
                    <a:cubicBezTo>
                      <a:pt x="213788" y="129762"/>
                      <a:pt x="241305" y="55679"/>
                      <a:pt x="234955" y="54091"/>
                    </a:cubicBezTo>
                    <a:cubicBezTo>
                      <a:pt x="228605" y="52504"/>
                      <a:pt x="210613" y="170508"/>
                      <a:pt x="196855" y="171566"/>
                    </a:cubicBezTo>
                    <a:cubicBezTo>
                      <a:pt x="183097" y="172624"/>
                      <a:pt x="150818" y="64674"/>
                      <a:pt x="152405" y="60441"/>
                    </a:cubicBezTo>
                    <a:cubicBezTo>
                      <a:pt x="153992" y="56208"/>
                      <a:pt x="225959" y="154104"/>
                      <a:pt x="206380" y="146166"/>
                    </a:cubicBezTo>
                    <a:cubicBezTo>
                      <a:pt x="186801" y="138228"/>
                      <a:pt x="1063" y="-4646"/>
                      <a:pt x="5" y="1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6082F0E0-B886-68DB-33CD-5C0A050FB728}"/>
                  </a:ext>
                </a:extLst>
              </p:cNvPr>
              <p:cNvSpPr/>
              <p:nvPr/>
            </p:nvSpPr>
            <p:spPr>
              <a:xfrm>
                <a:off x="5833241" y="4321555"/>
                <a:ext cx="316531" cy="379943"/>
              </a:xfrm>
              <a:custGeom>
                <a:avLst/>
                <a:gdLst>
                  <a:gd name="connsiteX0" fmla="*/ 2409 w 316531"/>
                  <a:gd name="connsiteY0" fmla="*/ 2795 h 379943"/>
                  <a:gd name="connsiteX1" fmla="*/ 138934 w 316531"/>
                  <a:gd name="connsiteY1" fmla="*/ 145670 h 379943"/>
                  <a:gd name="connsiteX2" fmla="*/ 202434 w 316531"/>
                  <a:gd name="connsiteY2" fmla="*/ 272670 h 379943"/>
                  <a:gd name="connsiteX3" fmla="*/ 183384 w 316531"/>
                  <a:gd name="connsiteY3" fmla="*/ 240920 h 379943"/>
                  <a:gd name="connsiteX4" fmla="*/ 284984 w 316531"/>
                  <a:gd name="connsiteY4" fmla="*/ 377445 h 379943"/>
                  <a:gd name="connsiteX5" fmla="*/ 231009 w 316531"/>
                  <a:gd name="connsiteY5" fmla="*/ 317120 h 379943"/>
                  <a:gd name="connsiteX6" fmla="*/ 167509 w 316531"/>
                  <a:gd name="connsiteY6" fmla="*/ 167895 h 379943"/>
                  <a:gd name="connsiteX7" fmla="*/ 138934 w 316531"/>
                  <a:gd name="connsiteY7" fmla="*/ 56770 h 379943"/>
                  <a:gd name="connsiteX8" fmla="*/ 307209 w 316531"/>
                  <a:gd name="connsiteY8" fmla="*/ 66295 h 379943"/>
                  <a:gd name="connsiteX9" fmla="*/ 265934 w 316531"/>
                  <a:gd name="connsiteY9" fmla="*/ 50420 h 379943"/>
                  <a:gd name="connsiteX10" fmla="*/ 2409 w 316531"/>
                  <a:gd name="connsiteY10" fmla="*/ 2795 h 379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6531" h="379943">
                    <a:moveTo>
                      <a:pt x="2409" y="2795"/>
                    </a:moveTo>
                    <a:cubicBezTo>
                      <a:pt x="-18758" y="18670"/>
                      <a:pt x="105597" y="100691"/>
                      <a:pt x="138934" y="145670"/>
                    </a:cubicBezTo>
                    <a:cubicBezTo>
                      <a:pt x="172272" y="190649"/>
                      <a:pt x="195026" y="256795"/>
                      <a:pt x="202434" y="272670"/>
                    </a:cubicBezTo>
                    <a:cubicBezTo>
                      <a:pt x="209842" y="288545"/>
                      <a:pt x="169626" y="223458"/>
                      <a:pt x="183384" y="240920"/>
                    </a:cubicBezTo>
                    <a:cubicBezTo>
                      <a:pt x="197142" y="258382"/>
                      <a:pt x="277047" y="364745"/>
                      <a:pt x="284984" y="377445"/>
                    </a:cubicBezTo>
                    <a:cubicBezTo>
                      <a:pt x="292921" y="390145"/>
                      <a:pt x="250588" y="352045"/>
                      <a:pt x="231009" y="317120"/>
                    </a:cubicBezTo>
                    <a:cubicBezTo>
                      <a:pt x="211430" y="282195"/>
                      <a:pt x="182855" y="211287"/>
                      <a:pt x="167509" y="167895"/>
                    </a:cubicBezTo>
                    <a:cubicBezTo>
                      <a:pt x="152163" y="124503"/>
                      <a:pt x="115651" y="73703"/>
                      <a:pt x="138934" y="56770"/>
                    </a:cubicBezTo>
                    <a:cubicBezTo>
                      <a:pt x="162217" y="39837"/>
                      <a:pt x="286042" y="67353"/>
                      <a:pt x="307209" y="66295"/>
                    </a:cubicBezTo>
                    <a:cubicBezTo>
                      <a:pt x="328376" y="65237"/>
                      <a:pt x="313030" y="57299"/>
                      <a:pt x="265934" y="50420"/>
                    </a:cubicBezTo>
                    <a:cubicBezTo>
                      <a:pt x="218838" y="43541"/>
                      <a:pt x="23576" y="-13080"/>
                      <a:pt x="2409" y="279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>
                <a:extLst>
                  <a:ext uri="{FF2B5EF4-FFF2-40B4-BE49-F238E27FC236}">
                    <a16:creationId xmlns:a16="http://schemas.microsoft.com/office/drawing/2014/main" id="{2AFA5568-84DB-ECE0-617D-1D8E7DC01937}"/>
                  </a:ext>
                </a:extLst>
              </p:cNvPr>
              <p:cNvSpPr/>
              <p:nvPr/>
            </p:nvSpPr>
            <p:spPr>
              <a:xfrm>
                <a:off x="6000155" y="4392309"/>
                <a:ext cx="249698" cy="279572"/>
              </a:xfrm>
              <a:custGeom>
                <a:avLst/>
                <a:gdLst>
                  <a:gd name="connsiteX0" fmla="*/ 595 w 249698"/>
                  <a:gd name="connsiteY0" fmla="*/ 116191 h 279572"/>
                  <a:gd name="connsiteX1" fmla="*/ 76795 w 249698"/>
                  <a:gd name="connsiteY1" fmla="*/ 62216 h 279572"/>
                  <a:gd name="connsiteX2" fmla="*/ 187920 w 249698"/>
                  <a:gd name="connsiteY2" fmla="*/ 100316 h 279572"/>
                  <a:gd name="connsiteX3" fmla="*/ 175220 w 249698"/>
                  <a:gd name="connsiteY3" fmla="*/ 65391 h 279572"/>
                  <a:gd name="connsiteX4" fmla="*/ 203795 w 249698"/>
                  <a:gd name="connsiteY4" fmla="*/ 151116 h 279572"/>
                  <a:gd name="connsiteX5" fmla="*/ 187920 w 249698"/>
                  <a:gd name="connsiteY5" fmla="*/ 224141 h 279572"/>
                  <a:gd name="connsiteX6" fmla="*/ 70445 w 249698"/>
                  <a:gd name="connsiteY6" fmla="*/ 278116 h 279572"/>
                  <a:gd name="connsiteX7" fmla="*/ 162520 w 249698"/>
                  <a:gd name="connsiteY7" fmla="*/ 259066 h 279572"/>
                  <a:gd name="connsiteX8" fmla="*/ 241895 w 249698"/>
                  <a:gd name="connsiteY8" fmla="*/ 205091 h 279572"/>
                  <a:gd name="connsiteX9" fmla="*/ 232370 w 249698"/>
                  <a:gd name="connsiteY9" fmla="*/ 97141 h 279572"/>
                  <a:gd name="connsiteX10" fmla="*/ 114895 w 249698"/>
                  <a:gd name="connsiteY10" fmla="*/ 1891 h 279572"/>
                  <a:gd name="connsiteX11" fmla="*/ 140295 w 249698"/>
                  <a:gd name="connsiteY11" fmla="*/ 33641 h 279572"/>
                  <a:gd name="connsiteX12" fmla="*/ 45045 w 249698"/>
                  <a:gd name="connsiteY12" fmla="*/ 33641 h 279572"/>
                  <a:gd name="connsiteX13" fmla="*/ 595 w 249698"/>
                  <a:gd name="connsiteY13" fmla="*/ 116191 h 279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9698" h="279572">
                    <a:moveTo>
                      <a:pt x="595" y="116191"/>
                    </a:moveTo>
                    <a:cubicBezTo>
                      <a:pt x="5887" y="120954"/>
                      <a:pt x="45574" y="64862"/>
                      <a:pt x="76795" y="62216"/>
                    </a:cubicBezTo>
                    <a:cubicBezTo>
                      <a:pt x="108016" y="59570"/>
                      <a:pt x="171516" y="99787"/>
                      <a:pt x="187920" y="100316"/>
                    </a:cubicBezTo>
                    <a:cubicBezTo>
                      <a:pt x="204324" y="100845"/>
                      <a:pt x="172574" y="56924"/>
                      <a:pt x="175220" y="65391"/>
                    </a:cubicBezTo>
                    <a:cubicBezTo>
                      <a:pt x="177866" y="73858"/>
                      <a:pt x="201678" y="124658"/>
                      <a:pt x="203795" y="151116"/>
                    </a:cubicBezTo>
                    <a:cubicBezTo>
                      <a:pt x="205912" y="177574"/>
                      <a:pt x="210145" y="202974"/>
                      <a:pt x="187920" y="224141"/>
                    </a:cubicBezTo>
                    <a:cubicBezTo>
                      <a:pt x="165695" y="245308"/>
                      <a:pt x="74678" y="272295"/>
                      <a:pt x="70445" y="278116"/>
                    </a:cubicBezTo>
                    <a:cubicBezTo>
                      <a:pt x="66212" y="283937"/>
                      <a:pt x="133945" y="271237"/>
                      <a:pt x="162520" y="259066"/>
                    </a:cubicBezTo>
                    <a:cubicBezTo>
                      <a:pt x="191095" y="246895"/>
                      <a:pt x="230253" y="232078"/>
                      <a:pt x="241895" y="205091"/>
                    </a:cubicBezTo>
                    <a:cubicBezTo>
                      <a:pt x="253537" y="178104"/>
                      <a:pt x="253537" y="131008"/>
                      <a:pt x="232370" y="97141"/>
                    </a:cubicBezTo>
                    <a:cubicBezTo>
                      <a:pt x="211203" y="63274"/>
                      <a:pt x="130241" y="12474"/>
                      <a:pt x="114895" y="1891"/>
                    </a:cubicBezTo>
                    <a:cubicBezTo>
                      <a:pt x="99549" y="-8692"/>
                      <a:pt x="151937" y="28349"/>
                      <a:pt x="140295" y="33641"/>
                    </a:cubicBezTo>
                    <a:cubicBezTo>
                      <a:pt x="128653" y="38933"/>
                      <a:pt x="63566" y="22528"/>
                      <a:pt x="45045" y="33641"/>
                    </a:cubicBezTo>
                    <a:cubicBezTo>
                      <a:pt x="26524" y="44753"/>
                      <a:pt x="-4697" y="111428"/>
                      <a:pt x="595" y="1161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>
                <a:extLst>
                  <a:ext uri="{FF2B5EF4-FFF2-40B4-BE49-F238E27FC236}">
                    <a16:creationId xmlns:a16="http://schemas.microsoft.com/office/drawing/2014/main" id="{7D373329-5278-8F69-706B-26BF9A663E61}"/>
                  </a:ext>
                </a:extLst>
              </p:cNvPr>
              <p:cNvSpPr/>
              <p:nvPr/>
            </p:nvSpPr>
            <p:spPr>
              <a:xfrm>
                <a:off x="6069653" y="4479910"/>
                <a:ext cx="115854" cy="117527"/>
              </a:xfrm>
              <a:custGeom>
                <a:avLst/>
                <a:gdLst>
                  <a:gd name="connsiteX0" fmla="*/ 10472 w 115854"/>
                  <a:gd name="connsiteY0" fmla="*/ 15 h 117527"/>
                  <a:gd name="connsiteX1" fmla="*/ 7297 w 115854"/>
                  <a:gd name="connsiteY1" fmla="*/ 73040 h 117527"/>
                  <a:gd name="connsiteX2" fmla="*/ 42222 w 115854"/>
                  <a:gd name="connsiteY2" fmla="*/ 117490 h 117527"/>
                  <a:gd name="connsiteX3" fmla="*/ 115247 w 115854"/>
                  <a:gd name="connsiteY3" fmla="*/ 79390 h 117527"/>
                  <a:gd name="connsiteX4" fmla="*/ 10472 w 115854"/>
                  <a:gd name="connsiteY4" fmla="*/ 15 h 117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854" h="117527">
                    <a:moveTo>
                      <a:pt x="10472" y="15"/>
                    </a:moveTo>
                    <a:cubicBezTo>
                      <a:pt x="-7519" y="-1043"/>
                      <a:pt x="2005" y="53461"/>
                      <a:pt x="7297" y="73040"/>
                    </a:cubicBezTo>
                    <a:cubicBezTo>
                      <a:pt x="12589" y="92619"/>
                      <a:pt x="24231" y="116432"/>
                      <a:pt x="42222" y="117490"/>
                    </a:cubicBezTo>
                    <a:cubicBezTo>
                      <a:pt x="60213" y="118548"/>
                      <a:pt x="122655" y="96852"/>
                      <a:pt x="115247" y="79390"/>
                    </a:cubicBezTo>
                    <a:cubicBezTo>
                      <a:pt x="107839" y="61928"/>
                      <a:pt x="28463" y="1073"/>
                      <a:pt x="10472" y="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>
                <a:extLst>
                  <a:ext uri="{FF2B5EF4-FFF2-40B4-BE49-F238E27FC236}">
                    <a16:creationId xmlns:a16="http://schemas.microsoft.com/office/drawing/2014/main" id="{FA2E21CD-C587-831F-1684-EAFA7EF2F397}"/>
                  </a:ext>
                </a:extLst>
              </p:cNvPr>
              <p:cNvSpPr/>
              <p:nvPr/>
            </p:nvSpPr>
            <p:spPr>
              <a:xfrm>
                <a:off x="6577378" y="4390489"/>
                <a:ext cx="258397" cy="339922"/>
              </a:xfrm>
              <a:custGeom>
                <a:avLst/>
                <a:gdLst>
                  <a:gd name="connsiteX0" fmla="*/ 258397 w 258397"/>
                  <a:gd name="connsiteY0" fmla="*/ 536 h 339922"/>
                  <a:gd name="connsiteX1" fmla="*/ 128222 w 258397"/>
                  <a:gd name="connsiteY1" fmla="*/ 130711 h 339922"/>
                  <a:gd name="connsiteX2" fmla="*/ 4397 w 258397"/>
                  <a:gd name="connsiteY2" fmla="*/ 333911 h 339922"/>
                  <a:gd name="connsiteX3" fmla="*/ 39322 w 258397"/>
                  <a:gd name="connsiteY3" fmla="*/ 283111 h 339922"/>
                  <a:gd name="connsiteX4" fmla="*/ 150447 w 258397"/>
                  <a:gd name="connsiteY4" fmla="*/ 251361 h 339922"/>
                  <a:gd name="connsiteX5" fmla="*/ 159972 w 258397"/>
                  <a:gd name="connsiteY5" fmla="*/ 191036 h 339922"/>
                  <a:gd name="connsiteX6" fmla="*/ 159972 w 258397"/>
                  <a:gd name="connsiteY6" fmla="*/ 124361 h 339922"/>
                  <a:gd name="connsiteX7" fmla="*/ 128222 w 258397"/>
                  <a:gd name="connsiteY7" fmla="*/ 86261 h 339922"/>
                  <a:gd name="connsiteX8" fmla="*/ 258397 w 258397"/>
                  <a:gd name="connsiteY8" fmla="*/ 536 h 339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397" h="339922">
                    <a:moveTo>
                      <a:pt x="258397" y="536"/>
                    </a:moveTo>
                    <a:cubicBezTo>
                      <a:pt x="258397" y="7944"/>
                      <a:pt x="170555" y="75149"/>
                      <a:pt x="128222" y="130711"/>
                    </a:cubicBezTo>
                    <a:cubicBezTo>
                      <a:pt x="85889" y="186274"/>
                      <a:pt x="19214" y="308511"/>
                      <a:pt x="4397" y="333911"/>
                    </a:cubicBezTo>
                    <a:cubicBezTo>
                      <a:pt x="-10420" y="359311"/>
                      <a:pt x="14980" y="296869"/>
                      <a:pt x="39322" y="283111"/>
                    </a:cubicBezTo>
                    <a:cubicBezTo>
                      <a:pt x="63664" y="269353"/>
                      <a:pt x="130339" y="266707"/>
                      <a:pt x="150447" y="251361"/>
                    </a:cubicBezTo>
                    <a:cubicBezTo>
                      <a:pt x="170555" y="236015"/>
                      <a:pt x="158385" y="212203"/>
                      <a:pt x="159972" y="191036"/>
                    </a:cubicBezTo>
                    <a:cubicBezTo>
                      <a:pt x="161559" y="169869"/>
                      <a:pt x="165264" y="141823"/>
                      <a:pt x="159972" y="124361"/>
                    </a:cubicBezTo>
                    <a:cubicBezTo>
                      <a:pt x="154680" y="106899"/>
                      <a:pt x="113405" y="107957"/>
                      <a:pt x="128222" y="86261"/>
                    </a:cubicBezTo>
                    <a:cubicBezTo>
                      <a:pt x="143039" y="64565"/>
                      <a:pt x="258397" y="-6872"/>
                      <a:pt x="258397" y="5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0E60C45F-1329-553C-6F99-00A96051616F}"/>
                  </a:ext>
                </a:extLst>
              </p:cNvPr>
              <p:cNvSpPr/>
              <p:nvPr/>
            </p:nvSpPr>
            <p:spPr>
              <a:xfrm>
                <a:off x="6653835" y="4463896"/>
                <a:ext cx="178996" cy="337033"/>
              </a:xfrm>
              <a:custGeom>
                <a:avLst/>
                <a:gdLst>
                  <a:gd name="connsiteX0" fmla="*/ 96215 w 178996"/>
                  <a:gd name="connsiteY0" fmla="*/ 154 h 337033"/>
                  <a:gd name="connsiteX1" fmla="*/ 140665 w 178996"/>
                  <a:gd name="connsiteY1" fmla="*/ 111279 h 337033"/>
                  <a:gd name="connsiteX2" fmla="*/ 127965 w 178996"/>
                  <a:gd name="connsiteY2" fmla="*/ 187479 h 337033"/>
                  <a:gd name="connsiteX3" fmla="*/ 108915 w 178996"/>
                  <a:gd name="connsiteY3" fmla="*/ 197004 h 337033"/>
                  <a:gd name="connsiteX4" fmla="*/ 965 w 178996"/>
                  <a:gd name="connsiteY4" fmla="*/ 181129 h 337033"/>
                  <a:gd name="connsiteX5" fmla="*/ 61290 w 178996"/>
                  <a:gd name="connsiteY5" fmla="*/ 219229 h 337033"/>
                  <a:gd name="connsiteX6" fmla="*/ 153365 w 178996"/>
                  <a:gd name="connsiteY6" fmla="*/ 333529 h 337033"/>
                  <a:gd name="connsiteX7" fmla="*/ 121615 w 178996"/>
                  <a:gd name="connsiteY7" fmla="*/ 298604 h 337033"/>
                  <a:gd name="connsiteX8" fmla="*/ 118440 w 178996"/>
                  <a:gd name="connsiteY8" fmla="*/ 206529 h 337033"/>
                  <a:gd name="connsiteX9" fmla="*/ 178765 w 178996"/>
                  <a:gd name="connsiteY9" fmla="*/ 136679 h 337033"/>
                  <a:gd name="connsiteX10" fmla="*/ 96215 w 178996"/>
                  <a:gd name="connsiteY10" fmla="*/ 154 h 337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996" h="337033">
                    <a:moveTo>
                      <a:pt x="96215" y="154"/>
                    </a:moveTo>
                    <a:cubicBezTo>
                      <a:pt x="89865" y="-4079"/>
                      <a:pt x="135373" y="80058"/>
                      <a:pt x="140665" y="111279"/>
                    </a:cubicBezTo>
                    <a:cubicBezTo>
                      <a:pt x="145957" y="142500"/>
                      <a:pt x="133257" y="173192"/>
                      <a:pt x="127965" y="187479"/>
                    </a:cubicBezTo>
                    <a:cubicBezTo>
                      <a:pt x="122673" y="201766"/>
                      <a:pt x="130082" y="198062"/>
                      <a:pt x="108915" y="197004"/>
                    </a:cubicBezTo>
                    <a:cubicBezTo>
                      <a:pt x="87748" y="195946"/>
                      <a:pt x="8902" y="177425"/>
                      <a:pt x="965" y="181129"/>
                    </a:cubicBezTo>
                    <a:cubicBezTo>
                      <a:pt x="-6972" y="184833"/>
                      <a:pt x="35890" y="193829"/>
                      <a:pt x="61290" y="219229"/>
                    </a:cubicBezTo>
                    <a:cubicBezTo>
                      <a:pt x="86690" y="244629"/>
                      <a:pt x="143311" y="320300"/>
                      <a:pt x="153365" y="333529"/>
                    </a:cubicBezTo>
                    <a:cubicBezTo>
                      <a:pt x="163419" y="346758"/>
                      <a:pt x="127436" y="319771"/>
                      <a:pt x="121615" y="298604"/>
                    </a:cubicBezTo>
                    <a:cubicBezTo>
                      <a:pt x="115794" y="277437"/>
                      <a:pt x="108915" y="233516"/>
                      <a:pt x="118440" y="206529"/>
                    </a:cubicBezTo>
                    <a:cubicBezTo>
                      <a:pt x="127965" y="179542"/>
                      <a:pt x="182998" y="167371"/>
                      <a:pt x="178765" y="136679"/>
                    </a:cubicBezTo>
                    <a:cubicBezTo>
                      <a:pt x="174532" y="105987"/>
                      <a:pt x="102565" y="4387"/>
                      <a:pt x="96215" y="1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 10">
                <a:extLst>
                  <a:ext uri="{FF2B5EF4-FFF2-40B4-BE49-F238E27FC236}">
                    <a16:creationId xmlns:a16="http://schemas.microsoft.com/office/drawing/2014/main" id="{745E4EE0-5748-97B7-CE77-05667F742D7A}"/>
                  </a:ext>
                </a:extLst>
              </p:cNvPr>
              <p:cNvSpPr/>
              <p:nvPr/>
            </p:nvSpPr>
            <p:spPr>
              <a:xfrm>
                <a:off x="6715125" y="4381316"/>
                <a:ext cx="260570" cy="467036"/>
              </a:xfrm>
              <a:custGeom>
                <a:avLst/>
                <a:gdLst>
                  <a:gd name="connsiteX0" fmla="*/ 79375 w 260570"/>
                  <a:gd name="connsiteY0" fmla="*/ 184 h 467036"/>
                  <a:gd name="connsiteX1" fmla="*/ 180975 w 260570"/>
                  <a:gd name="connsiteY1" fmla="*/ 152584 h 467036"/>
                  <a:gd name="connsiteX2" fmla="*/ 139700 w 260570"/>
                  <a:gd name="connsiteY2" fmla="*/ 285934 h 467036"/>
                  <a:gd name="connsiteX3" fmla="*/ 0 w 260570"/>
                  <a:gd name="connsiteY3" fmla="*/ 349434 h 467036"/>
                  <a:gd name="connsiteX4" fmla="*/ 139700 w 260570"/>
                  <a:gd name="connsiteY4" fmla="*/ 295459 h 467036"/>
                  <a:gd name="connsiteX5" fmla="*/ 203200 w 260570"/>
                  <a:gd name="connsiteY5" fmla="*/ 339909 h 467036"/>
                  <a:gd name="connsiteX6" fmla="*/ 225425 w 260570"/>
                  <a:gd name="connsiteY6" fmla="*/ 466909 h 467036"/>
                  <a:gd name="connsiteX7" fmla="*/ 234950 w 260570"/>
                  <a:gd name="connsiteY7" fmla="*/ 314509 h 467036"/>
                  <a:gd name="connsiteX8" fmla="*/ 149225 w 260570"/>
                  <a:gd name="connsiteY8" fmla="*/ 273234 h 467036"/>
                  <a:gd name="connsiteX9" fmla="*/ 136525 w 260570"/>
                  <a:gd name="connsiteY9" fmla="*/ 108134 h 467036"/>
                  <a:gd name="connsiteX10" fmla="*/ 260350 w 260570"/>
                  <a:gd name="connsiteY10" fmla="*/ 184334 h 467036"/>
                  <a:gd name="connsiteX11" fmla="*/ 79375 w 260570"/>
                  <a:gd name="connsiteY11" fmla="*/ 184 h 467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0570" h="467036">
                    <a:moveTo>
                      <a:pt x="79375" y="184"/>
                    </a:moveTo>
                    <a:cubicBezTo>
                      <a:pt x="66146" y="-5108"/>
                      <a:pt x="170921" y="104959"/>
                      <a:pt x="180975" y="152584"/>
                    </a:cubicBezTo>
                    <a:cubicBezTo>
                      <a:pt x="191029" y="200209"/>
                      <a:pt x="169862" y="253126"/>
                      <a:pt x="139700" y="285934"/>
                    </a:cubicBezTo>
                    <a:cubicBezTo>
                      <a:pt x="109538" y="318742"/>
                      <a:pt x="0" y="347847"/>
                      <a:pt x="0" y="349434"/>
                    </a:cubicBezTo>
                    <a:cubicBezTo>
                      <a:pt x="0" y="351021"/>
                      <a:pt x="105833" y="297046"/>
                      <a:pt x="139700" y="295459"/>
                    </a:cubicBezTo>
                    <a:cubicBezTo>
                      <a:pt x="173567" y="293872"/>
                      <a:pt x="188913" y="311334"/>
                      <a:pt x="203200" y="339909"/>
                    </a:cubicBezTo>
                    <a:cubicBezTo>
                      <a:pt x="217487" y="368484"/>
                      <a:pt x="220133" y="471142"/>
                      <a:pt x="225425" y="466909"/>
                    </a:cubicBezTo>
                    <a:cubicBezTo>
                      <a:pt x="230717" y="462676"/>
                      <a:pt x="247650" y="346788"/>
                      <a:pt x="234950" y="314509"/>
                    </a:cubicBezTo>
                    <a:cubicBezTo>
                      <a:pt x="222250" y="282230"/>
                      <a:pt x="165629" y="307630"/>
                      <a:pt x="149225" y="273234"/>
                    </a:cubicBezTo>
                    <a:cubicBezTo>
                      <a:pt x="132821" y="238838"/>
                      <a:pt x="118004" y="122951"/>
                      <a:pt x="136525" y="108134"/>
                    </a:cubicBezTo>
                    <a:cubicBezTo>
                      <a:pt x="155046" y="93317"/>
                      <a:pt x="266171" y="196505"/>
                      <a:pt x="260350" y="184334"/>
                    </a:cubicBezTo>
                    <a:cubicBezTo>
                      <a:pt x="254529" y="172163"/>
                      <a:pt x="92604" y="5476"/>
                      <a:pt x="79375" y="1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DFB16568-A03B-E0F0-A8C3-4988176C9504}"/>
                  </a:ext>
                </a:extLst>
              </p:cNvPr>
              <p:cNvSpPr/>
              <p:nvPr/>
            </p:nvSpPr>
            <p:spPr>
              <a:xfrm>
                <a:off x="6701545" y="4622797"/>
                <a:ext cx="1066984" cy="353180"/>
              </a:xfrm>
              <a:custGeom>
                <a:avLst/>
                <a:gdLst>
                  <a:gd name="connsiteX0" fmla="*/ 258055 w 1066984"/>
                  <a:gd name="connsiteY0" fmla="*/ 3 h 353180"/>
                  <a:gd name="connsiteX1" fmla="*/ 112005 w 1066984"/>
                  <a:gd name="connsiteY1" fmla="*/ 92078 h 353180"/>
                  <a:gd name="connsiteX2" fmla="*/ 235830 w 1066984"/>
                  <a:gd name="connsiteY2" fmla="*/ 155578 h 353180"/>
                  <a:gd name="connsiteX3" fmla="*/ 140580 w 1066984"/>
                  <a:gd name="connsiteY3" fmla="*/ 177803 h 353180"/>
                  <a:gd name="connsiteX4" fmla="*/ 385055 w 1066984"/>
                  <a:gd name="connsiteY4" fmla="*/ 250828 h 353180"/>
                  <a:gd name="connsiteX5" fmla="*/ 346955 w 1066984"/>
                  <a:gd name="connsiteY5" fmla="*/ 231778 h 353180"/>
                  <a:gd name="connsiteX6" fmla="*/ 575555 w 1066984"/>
                  <a:gd name="connsiteY6" fmla="*/ 282578 h 353180"/>
                  <a:gd name="connsiteX7" fmla="*/ 864480 w 1066984"/>
                  <a:gd name="connsiteY7" fmla="*/ 177803 h 353180"/>
                  <a:gd name="connsiteX8" fmla="*/ 696205 w 1066984"/>
                  <a:gd name="connsiteY8" fmla="*/ 257178 h 353180"/>
                  <a:gd name="connsiteX9" fmla="*/ 1048630 w 1066984"/>
                  <a:gd name="connsiteY9" fmla="*/ 161928 h 353180"/>
                  <a:gd name="connsiteX10" fmla="*/ 985130 w 1066984"/>
                  <a:gd name="connsiteY10" fmla="*/ 196853 h 353180"/>
                  <a:gd name="connsiteX11" fmla="*/ 712080 w 1066984"/>
                  <a:gd name="connsiteY11" fmla="*/ 327028 h 353180"/>
                  <a:gd name="connsiteX12" fmla="*/ 505705 w 1066984"/>
                  <a:gd name="connsiteY12" fmla="*/ 336553 h 353180"/>
                  <a:gd name="connsiteX13" fmla="*/ 42155 w 1066984"/>
                  <a:gd name="connsiteY13" fmla="*/ 142878 h 353180"/>
                  <a:gd name="connsiteX14" fmla="*/ 124705 w 1066984"/>
                  <a:gd name="connsiteY14" fmla="*/ 187328 h 353180"/>
                  <a:gd name="connsiteX15" fmla="*/ 96130 w 1066984"/>
                  <a:gd name="connsiteY15" fmla="*/ 92078 h 353180"/>
                  <a:gd name="connsiteX16" fmla="*/ 4055 w 1066984"/>
                  <a:gd name="connsiteY16" fmla="*/ 95253 h 353180"/>
                  <a:gd name="connsiteX17" fmla="*/ 258055 w 1066984"/>
                  <a:gd name="connsiteY17" fmla="*/ 3 h 353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66984" h="353180">
                    <a:moveTo>
                      <a:pt x="258055" y="3"/>
                    </a:moveTo>
                    <a:cubicBezTo>
                      <a:pt x="276047" y="-526"/>
                      <a:pt x="115709" y="66149"/>
                      <a:pt x="112005" y="92078"/>
                    </a:cubicBezTo>
                    <a:cubicBezTo>
                      <a:pt x="108301" y="118007"/>
                      <a:pt x="231067" y="141290"/>
                      <a:pt x="235830" y="155578"/>
                    </a:cubicBezTo>
                    <a:cubicBezTo>
                      <a:pt x="240593" y="169866"/>
                      <a:pt x="115709" y="161928"/>
                      <a:pt x="140580" y="177803"/>
                    </a:cubicBezTo>
                    <a:cubicBezTo>
                      <a:pt x="165451" y="193678"/>
                      <a:pt x="350659" y="241832"/>
                      <a:pt x="385055" y="250828"/>
                    </a:cubicBezTo>
                    <a:cubicBezTo>
                      <a:pt x="419451" y="259824"/>
                      <a:pt x="315205" y="226486"/>
                      <a:pt x="346955" y="231778"/>
                    </a:cubicBezTo>
                    <a:cubicBezTo>
                      <a:pt x="378705" y="237070"/>
                      <a:pt x="489301" y="291574"/>
                      <a:pt x="575555" y="282578"/>
                    </a:cubicBezTo>
                    <a:cubicBezTo>
                      <a:pt x="661809" y="273582"/>
                      <a:pt x="844372" y="182036"/>
                      <a:pt x="864480" y="177803"/>
                    </a:cubicBezTo>
                    <a:cubicBezTo>
                      <a:pt x="884588" y="173570"/>
                      <a:pt x="665513" y="259824"/>
                      <a:pt x="696205" y="257178"/>
                    </a:cubicBezTo>
                    <a:cubicBezTo>
                      <a:pt x="726897" y="254532"/>
                      <a:pt x="1000476" y="171982"/>
                      <a:pt x="1048630" y="161928"/>
                    </a:cubicBezTo>
                    <a:cubicBezTo>
                      <a:pt x="1096784" y="151874"/>
                      <a:pt x="1041222" y="169336"/>
                      <a:pt x="985130" y="196853"/>
                    </a:cubicBezTo>
                    <a:cubicBezTo>
                      <a:pt x="929038" y="224370"/>
                      <a:pt x="791984" y="303745"/>
                      <a:pt x="712080" y="327028"/>
                    </a:cubicBezTo>
                    <a:cubicBezTo>
                      <a:pt x="632176" y="350311"/>
                      <a:pt x="617359" y="367245"/>
                      <a:pt x="505705" y="336553"/>
                    </a:cubicBezTo>
                    <a:cubicBezTo>
                      <a:pt x="394051" y="305861"/>
                      <a:pt x="105655" y="167749"/>
                      <a:pt x="42155" y="142878"/>
                    </a:cubicBezTo>
                    <a:cubicBezTo>
                      <a:pt x="-21345" y="118007"/>
                      <a:pt x="115709" y="195795"/>
                      <a:pt x="124705" y="187328"/>
                    </a:cubicBezTo>
                    <a:cubicBezTo>
                      <a:pt x="133701" y="178861"/>
                      <a:pt x="116238" y="107424"/>
                      <a:pt x="96130" y="92078"/>
                    </a:cubicBezTo>
                    <a:cubicBezTo>
                      <a:pt x="76022" y="76732"/>
                      <a:pt x="-20816" y="104778"/>
                      <a:pt x="4055" y="95253"/>
                    </a:cubicBezTo>
                    <a:cubicBezTo>
                      <a:pt x="28926" y="85728"/>
                      <a:pt x="240063" y="532"/>
                      <a:pt x="258055" y="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EEB6B598-9375-A843-7165-51DED451F611}"/>
                  </a:ext>
                </a:extLst>
              </p:cNvPr>
              <p:cNvSpPr/>
              <p:nvPr/>
            </p:nvSpPr>
            <p:spPr>
              <a:xfrm>
                <a:off x="7536869" y="4728387"/>
                <a:ext cx="341637" cy="824796"/>
              </a:xfrm>
              <a:custGeom>
                <a:avLst/>
                <a:gdLst>
                  <a:gd name="connsiteX0" fmla="*/ 6931 w 341637"/>
                  <a:gd name="connsiteY0" fmla="*/ 30938 h 824796"/>
                  <a:gd name="connsiteX1" fmla="*/ 264106 w 341637"/>
                  <a:gd name="connsiteY1" fmla="*/ 323038 h 824796"/>
                  <a:gd name="connsiteX2" fmla="*/ 270456 w 341637"/>
                  <a:gd name="connsiteY2" fmla="*/ 338913 h 824796"/>
                  <a:gd name="connsiteX3" fmla="*/ 299031 w 341637"/>
                  <a:gd name="connsiteY3" fmla="*/ 627838 h 824796"/>
                  <a:gd name="connsiteX4" fmla="*/ 273631 w 341637"/>
                  <a:gd name="connsiteY4" fmla="*/ 719913 h 824796"/>
                  <a:gd name="connsiteX5" fmla="*/ 156156 w 341637"/>
                  <a:gd name="connsiteY5" fmla="*/ 824688 h 824796"/>
                  <a:gd name="connsiteX6" fmla="*/ 264106 w 341637"/>
                  <a:gd name="connsiteY6" fmla="*/ 738963 h 824796"/>
                  <a:gd name="connsiteX7" fmla="*/ 311731 w 341637"/>
                  <a:gd name="connsiteY7" fmla="*/ 694513 h 824796"/>
                  <a:gd name="connsiteX8" fmla="*/ 330781 w 341637"/>
                  <a:gd name="connsiteY8" fmla="*/ 227788 h 824796"/>
                  <a:gd name="connsiteX9" fmla="*/ 330781 w 341637"/>
                  <a:gd name="connsiteY9" fmla="*/ 396063 h 824796"/>
                  <a:gd name="connsiteX10" fmla="*/ 194256 w 341637"/>
                  <a:gd name="connsiteY10" fmla="*/ 2363 h 824796"/>
                  <a:gd name="connsiteX11" fmla="*/ 264106 w 341637"/>
                  <a:gd name="connsiteY11" fmla="*/ 224613 h 824796"/>
                  <a:gd name="connsiteX12" fmla="*/ 143456 w 341637"/>
                  <a:gd name="connsiteY12" fmla="*/ 69038 h 824796"/>
                  <a:gd name="connsiteX13" fmla="*/ 235531 w 341637"/>
                  <a:gd name="connsiteY13" fmla="*/ 173813 h 824796"/>
                  <a:gd name="connsiteX14" fmla="*/ 89481 w 341637"/>
                  <a:gd name="connsiteY14" fmla="*/ 72213 h 824796"/>
                  <a:gd name="connsiteX15" fmla="*/ 6931 w 341637"/>
                  <a:gd name="connsiteY15" fmla="*/ 30938 h 824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1637" h="824796">
                    <a:moveTo>
                      <a:pt x="6931" y="30938"/>
                    </a:moveTo>
                    <a:cubicBezTo>
                      <a:pt x="36035" y="72742"/>
                      <a:pt x="220185" y="271709"/>
                      <a:pt x="264106" y="323038"/>
                    </a:cubicBezTo>
                    <a:cubicBezTo>
                      <a:pt x="308027" y="374367"/>
                      <a:pt x="264635" y="288113"/>
                      <a:pt x="270456" y="338913"/>
                    </a:cubicBezTo>
                    <a:cubicBezTo>
                      <a:pt x="276277" y="389713"/>
                      <a:pt x="298502" y="564338"/>
                      <a:pt x="299031" y="627838"/>
                    </a:cubicBezTo>
                    <a:cubicBezTo>
                      <a:pt x="299560" y="691338"/>
                      <a:pt x="297444" y="687105"/>
                      <a:pt x="273631" y="719913"/>
                    </a:cubicBezTo>
                    <a:cubicBezTo>
                      <a:pt x="249818" y="752721"/>
                      <a:pt x="157743" y="821513"/>
                      <a:pt x="156156" y="824688"/>
                    </a:cubicBezTo>
                    <a:cubicBezTo>
                      <a:pt x="154569" y="827863"/>
                      <a:pt x="238177" y="760659"/>
                      <a:pt x="264106" y="738963"/>
                    </a:cubicBezTo>
                    <a:cubicBezTo>
                      <a:pt x="290035" y="717267"/>
                      <a:pt x="300619" y="779709"/>
                      <a:pt x="311731" y="694513"/>
                    </a:cubicBezTo>
                    <a:cubicBezTo>
                      <a:pt x="322843" y="609317"/>
                      <a:pt x="327606" y="277530"/>
                      <a:pt x="330781" y="227788"/>
                    </a:cubicBezTo>
                    <a:cubicBezTo>
                      <a:pt x="333956" y="178046"/>
                      <a:pt x="353535" y="433634"/>
                      <a:pt x="330781" y="396063"/>
                    </a:cubicBezTo>
                    <a:cubicBezTo>
                      <a:pt x="308027" y="358492"/>
                      <a:pt x="205368" y="30938"/>
                      <a:pt x="194256" y="2363"/>
                    </a:cubicBezTo>
                    <a:cubicBezTo>
                      <a:pt x="183144" y="-26212"/>
                      <a:pt x="272573" y="213501"/>
                      <a:pt x="264106" y="224613"/>
                    </a:cubicBezTo>
                    <a:cubicBezTo>
                      <a:pt x="255639" y="235725"/>
                      <a:pt x="148219" y="77505"/>
                      <a:pt x="143456" y="69038"/>
                    </a:cubicBezTo>
                    <a:cubicBezTo>
                      <a:pt x="138693" y="60571"/>
                      <a:pt x="244527" y="173284"/>
                      <a:pt x="235531" y="173813"/>
                    </a:cubicBezTo>
                    <a:cubicBezTo>
                      <a:pt x="226535" y="174342"/>
                      <a:pt x="131814" y="93909"/>
                      <a:pt x="89481" y="72213"/>
                    </a:cubicBezTo>
                    <a:cubicBezTo>
                      <a:pt x="47148" y="50517"/>
                      <a:pt x="-22173" y="-10866"/>
                      <a:pt x="6931" y="309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>
                <a:extLst>
                  <a:ext uri="{FF2B5EF4-FFF2-40B4-BE49-F238E27FC236}">
                    <a16:creationId xmlns:a16="http://schemas.microsoft.com/office/drawing/2014/main" id="{5E3958A7-14AA-4E05-FEF2-7B788F7CAFC6}"/>
                  </a:ext>
                </a:extLst>
              </p:cNvPr>
              <p:cNvSpPr/>
              <p:nvPr/>
            </p:nvSpPr>
            <p:spPr>
              <a:xfrm>
                <a:off x="5871388" y="4686802"/>
                <a:ext cx="1990976" cy="825091"/>
              </a:xfrm>
              <a:custGeom>
                <a:avLst/>
                <a:gdLst>
                  <a:gd name="connsiteX0" fmla="*/ 78562 w 1990976"/>
                  <a:gd name="connsiteY0" fmla="*/ 37598 h 825091"/>
                  <a:gd name="connsiteX1" fmla="*/ 580212 w 1990976"/>
                  <a:gd name="connsiteY1" fmla="*/ 485273 h 825091"/>
                  <a:gd name="connsiteX2" fmla="*/ 513537 w 1990976"/>
                  <a:gd name="connsiteY2" fmla="*/ 478923 h 825091"/>
                  <a:gd name="connsiteX3" fmla="*/ 1053287 w 1990976"/>
                  <a:gd name="connsiteY3" fmla="*/ 539248 h 825091"/>
                  <a:gd name="connsiteX4" fmla="*/ 704037 w 1990976"/>
                  <a:gd name="connsiteY4" fmla="*/ 567823 h 825091"/>
                  <a:gd name="connsiteX5" fmla="*/ 1329512 w 1990976"/>
                  <a:gd name="connsiteY5" fmla="*/ 567823 h 825091"/>
                  <a:gd name="connsiteX6" fmla="*/ 1653362 w 1990976"/>
                  <a:gd name="connsiteY6" fmla="*/ 748798 h 825091"/>
                  <a:gd name="connsiteX7" fmla="*/ 1580337 w 1990976"/>
                  <a:gd name="connsiteY7" fmla="*/ 669423 h 825091"/>
                  <a:gd name="connsiteX8" fmla="*/ 1723212 w 1990976"/>
                  <a:gd name="connsiteY8" fmla="*/ 783723 h 825091"/>
                  <a:gd name="connsiteX9" fmla="*/ 1891487 w 1990976"/>
                  <a:gd name="connsiteY9" fmla="*/ 824998 h 825091"/>
                  <a:gd name="connsiteX10" fmla="*/ 1983562 w 1990976"/>
                  <a:gd name="connsiteY10" fmla="*/ 793248 h 825091"/>
                  <a:gd name="connsiteX11" fmla="*/ 1697812 w 1990976"/>
                  <a:gd name="connsiteY11" fmla="*/ 739273 h 825091"/>
                  <a:gd name="connsiteX12" fmla="*/ 1148537 w 1990976"/>
                  <a:gd name="connsiteY12" fmla="*/ 532898 h 825091"/>
                  <a:gd name="connsiteX13" fmla="*/ 713562 w 1990976"/>
                  <a:gd name="connsiteY13" fmla="*/ 580523 h 825091"/>
                  <a:gd name="connsiteX14" fmla="*/ 494487 w 1990976"/>
                  <a:gd name="connsiteY14" fmla="*/ 437648 h 825091"/>
                  <a:gd name="connsiteX15" fmla="*/ 170637 w 1990976"/>
                  <a:gd name="connsiteY15" fmla="*/ 66173 h 825091"/>
                  <a:gd name="connsiteX16" fmla="*/ 8712 w 1990976"/>
                  <a:gd name="connsiteY16" fmla="*/ 24898 h 825091"/>
                  <a:gd name="connsiteX17" fmla="*/ 78562 w 1990976"/>
                  <a:gd name="connsiteY17" fmla="*/ 37598 h 82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990976" h="825091">
                    <a:moveTo>
                      <a:pt x="78562" y="37598"/>
                    </a:moveTo>
                    <a:cubicBezTo>
                      <a:pt x="173812" y="114327"/>
                      <a:pt x="507716" y="411719"/>
                      <a:pt x="580212" y="485273"/>
                    </a:cubicBezTo>
                    <a:cubicBezTo>
                      <a:pt x="652708" y="558827"/>
                      <a:pt x="513537" y="478923"/>
                      <a:pt x="513537" y="478923"/>
                    </a:cubicBezTo>
                    <a:cubicBezTo>
                      <a:pt x="592383" y="487919"/>
                      <a:pt x="1021537" y="524431"/>
                      <a:pt x="1053287" y="539248"/>
                    </a:cubicBezTo>
                    <a:cubicBezTo>
                      <a:pt x="1085037" y="554065"/>
                      <a:pt x="658000" y="563061"/>
                      <a:pt x="704037" y="567823"/>
                    </a:cubicBezTo>
                    <a:cubicBezTo>
                      <a:pt x="750075" y="572586"/>
                      <a:pt x="1171291" y="537661"/>
                      <a:pt x="1329512" y="567823"/>
                    </a:cubicBezTo>
                    <a:cubicBezTo>
                      <a:pt x="1487733" y="597986"/>
                      <a:pt x="1611558" y="731865"/>
                      <a:pt x="1653362" y="748798"/>
                    </a:cubicBezTo>
                    <a:cubicBezTo>
                      <a:pt x="1695166" y="765731"/>
                      <a:pt x="1568695" y="663602"/>
                      <a:pt x="1580337" y="669423"/>
                    </a:cubicBezTo>
                    <a:cubicBezTo>
                      <a:pt x="1591979" y="675244"/>
                      <a:pt x="1671354" y="757794"/>
                      <a:pt x="1723212" y="783723"/>
                    </a:cubicBezTo>
                    <a:cubicBezTo>
                      <a:pt x="1775070" y="809652"/>
                      <a:pt x="1848095" y="823411"/>
                      <a:pt x="1891487" y="824998"/>
                    </a:cubicBezTo>
                    <a:cubicBezTo>
                      <a:pt x="1934879" y="826586"/>
                      <a:pt x="2015841" y="807536"/>
                      <a:pt x="1983562" y="793248"/>
                    </a:cubicBezTo>
                    <a:cubicBezTo>
                      <a:pt x="1951283" y="778961"/>
                      <a:pt x="1836983" y="782665"/>
                      <a:pt x="1697812" y="739273"/>
                    </a:cubicBezTo>
                    <a:cubicBezTo>
                      <a:pt x="1558641" y="695881"/>
                      <a:pt x="1312579" y="559356"/>
                      <a:pt x="1148537" y="532898"/>
                    </a:cubicBezTo>
                    <a:cubicBezTo>
                      <a:pt x="984495" y="506440"/>
                      <a:pt x="822570" y="596398"/>
                      <a:pt x="713562" y="580523"/>
                    </a:cubicBezTo>
                    <a:cubicBezTo>
                      <a:pt x="604554" y="564648"/>
                      <a:pt x="584975" y="523373"/>
                      <a:pt x="494487" y="437648"/>
                    </a:cubicBezTo>
                    <a:cubicBezTo>
                      <a:pt x="404000" y="351923"/>
                      <a:pt x="251599" y="134965"/>
                      <a:pt x="170637" y="66173"/>
                    </a:cubicBezTo>
                    <a:cubicBezTo>
                      <a:pt x="89675" y="-2619"/>
                      <a:pt x="21412" y="24369"/>
                      <a:pt x="8712" y="24898"/>
                    </a:cubicBezTo>
                    <a:cubicBezTo>
                      <a:pt x="-3988" y="25427"/>
                      <a:pt x="-16688" y="-39131"/>
                      <a:pt x="78562" y="3759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>
                <a:extLst>
                  <a:ext uri="{FF2B5EF4-FFF2-40B4-BE49-F238E27FC236}">
                    <a16:creationId xmlns:a16="http://schemas.microsoft.com/office/drawing/2014/main" id="{A6D793FA-F790-F485-13E6-EE07BF57B900}"/>
                  </a:ext>
                </a:extLst>
              </p:cNvPr>
              <p:cNvSpPr/>
              <p:nvPr/>
            </p:nvSpPr>
            <p:spPr>
              <a:xfrm>
                <a:off x="5981313" y="4237945"/>
                <a:ext cx="576977" cy="349172"/>
              </a:xfrm>
              <a:custGeom>
                <a:avLst/>
                <a:gdLst>
                  <a:gd name="connsiteX0" fmla="*/ 387 w 576977"/>
                  <a:gd name="connsiteY0" fmla="*/ 57830 h 349172"/>
                  <a:gd name="connsiteX1" fmla="*/ 203587 w 576977"/>
                  <a:gd name="connsiteY1" fmla="*/ 105455 h 349172"/>
                  <a:gd name="connsiteX2" fmla="*/ 146437 w 576977"/>
                  <a:gd name="connsiteY2" fmla="*/ 29255 h 349172"/>
                  <a:gd name="connsiteX3" fmla="*/ 378212 w 576977"/>
                  <a:gd name="connsiteY3" fmla="*/ 188005 h 349172"/>
                  <a:gd name="connsiteX4" fmla="*/ 371862 w 576977"/>
                  <a:gd name="connsiteY4" fmla="*/ 137205 h 349172"/>
                  <a:gd name="connsiteX5" fmla="*/ 575062 w 576977"/>
                  <a:gd name="connsiteY5" fmla="*/ 346755 h 349172"/>
                  <a:gd name="connsiteX6" fmla="*/ 454412 w 576977"/>
                  <a:gd name="connsiteY6" fmla="*/ 235630 h 349172"/>
                  <a:gd name="connsiteX7" fmla="*/ 143262 w 576977"/>
                  <a:gd name="connsiteY7" fmla="*/ 3855 h 349172"/>
                  <a:gd name="connsiteX8" fmla="*/ 263912 w 576977"/>
                  <a:gd name="connsiteY8" fmla="*/ 89580 h 349172"/>
                  <a:gd name="connsiteX9" fmla="*/ 387 w 576977"/>
                  <a:gd name="connsiteY9" fmla="*/ 57830 h 349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6977" h="349172">
                    <a:moveTo>
                      <a:pt x="387" y="57830"/>
                    </a:moveTo>
                    <a:cubicBezTo>
                      <a:pt x="-9667" y="60476"/>
                      <a:pt x="179245" y="110217"/>
                      <a:pt x="203587" y="105455"/>
                    </a:cubicBezTo>
                    <a:cubicBezTo>
                      <a:pt x="227929" y="100693"/>
                      <a:pt x="117333" y="15497"/>
                      <a:pt x="146437" y="29255"/>
                    </a:cubicBezTo>
                    <a:cubicBezTo>
                      <a:pt x="175541" y="43013"/>
                      <a:pt x="340641" y="170013"/>
                      <a:pt x="378212" y="188005"/>
                    </a:cubicBezTo>
                    <a:cubicBezTo>
                      <a:pt x="415783" y="205997"/>
                      <a:pt x="339054" y="110747"/>
                      <a:pt x="371862" y="137205"/>
                    </a:cubicBezTo>
                    <a:cubicBezTo>
                      <a:pt x="404670" y="163663"/>
                      <a:pt x="561304" y="330351"/>
                      <a:pt x="575062" y="346755"/>
                    </a:cubicBezTo>
                    <a:cubicBezTo>
                      <a:pt x="588820" y="363159"/>
                      <a:pt x="526379" y="292780"/>
                      <a:pt x="454412" y="235630"/>
                    </a:cubicBezTo>
                    <a:cubicBezTo>
                      <a:pt x="382445" y="178480"/>
                      <a:pt x="175012" y="28197"/>
                      <a:pt x="143262" y="3855"/>
                    </a:cubicBezTo>
                    <a:cubicBezTo>
                      <a:pt x="111512" y="-20487"/>
                      <a:pt x="280316" y="77938"/>
                      <a:pt x="263912" y="89580"/>
                    </a:cubicBezTo>
                    <a:cubicBezTo>
                      <a:pt x="247508" y="101222"/>
                      <a:pt x="10441" y="55184"/>
                      <a:pt x="387" y="5783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 15">
                <a:extLst>
                  <a:ext uri="{FF2B5EF4-FFF2-40B4-BE49-F238E27FC236}">
                    <a16:creationId xmlns:a16="http://schemas.microsoft.com/office/drawing/2014/main" id="{FE912019-85E1-4EC8-8CBF-8D39D5A65F71}"/>
                  </a:ext>
                </a:extLst>
              </p:cNvPr>
              <p:cNvSpPr/>
              <p:nvPr/>
            </p:nvSpPr>
            <p:spPr>
              <a:xfrm>
                <a:off x="6736042" y="4804340"/>
                <a:ext cx="744442" cy="215700"/>
              </a:xfrm>
              <a:custGeom>
                <a:avLst/>
                <a:gdLst>
                  <a:gd name="connsiteX0" fmla="*/ 17183 w 744442"/>
                  <a:gd name="connsiteY0" fmla="*/ 8960 h 215700"/>
                  <a:gd name="connsiteX1" fmla="*/ 102908 w 744442"/>
                  <a:gd name="connsiteY1" fmla="*/ 31185 h 215700"/>
                  <a:gd name="connsiteX2" fmla="*/ 553758 w 744442"/>
                  <a:gd name="connsiteY2" fmla="*/ 202635 h 215700"/>
                  <a:gd name="connsiteX3" fmla="*/ 458508 w 744442"/>
                  <a:gd name="connsiteY3" fmla="*/ 199460 h 215700"/>
                  <a:gd name="connsiteX4" fmla="*/ 744258 w 744442"/>
                  <a:gd name="connsiteY4" fmla="*/ 164535 h 215700"/>
                  <a:gd name="connsiteX5" fmla="*/ 496608 w 744442"/>
                  <a:gd name="connsiteY5" fmla="*/ 174060 h 215700"/>
                  <a:gd name="connsiteX6" fmla="*/ 175933 w 744442"/>
                  <a:gd name="connsiteY6" fmla="*/ 104210 h 215700"/>
                  <a:gd name="connsiteX7" fmla="*/ 356908 w 744442"/>
                  <a:gd name="connsiteY7" fmla="*/ 132785 h 215700"/>
                  <a:gd name="connsiteX8" fmla="*/ 17183 w 744442"/>
                  <a:gd name="connsiteY8" fmla="*/ 8960 h 215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4442" h="215700">
                    <a:moveTo>
                      <a:pt x="17183" y="8960"/>
                    </a:moveTo>
                    <a:cubicBezTo>
                      <a:pt x="-25150" y="-7973"/>
                      <a:pt x="13479" y="-1094"/>
                      <a:pt x="102908" y="31185"/>
                    </a:cubicBezTo>
                    <a:cubicBezTo>
                      <a:pt x="192337" y="63464"/>
                      <a:pt x="494491" y="174589"/>
                      <a:pt x="553758" y="202635"/>
                    </a:cubicBezTo>
                    <a:cubicBezTo>
                      <a:pt x="613025" y="230681"/>
                      <a:pt x="426758" y="205810"/>
                      <a:pt x="458508" y="199460"/>
                    </a:cubicBezTo>
                    <a:cubicBezTo>
                      <a:pt x="490258" y="193110"/>
                      <a:pt x="737908" y="168768"/>
                      <a:pt x="744258" y="164535"/>
                    </a:cubicBezTo>
                    <a:cubicBezTo>
                      <a:pt x="750608" y="160302"/>
                      <a:pt x="591329" y="184114"/>
                      <a:pt x="496608" y="174060"/>
                    </a:cubicBezTo>
                    <a:cubicBezTo>
                      <a:pt x="401887" y="164006"/>
                      <a:pt x="199216" y="111089"/>
                      <a:pt x="175933" y="104210"/>
                    </a:cubicBezTo>
                    <a:cubicBezTo>
                      <a:pt x="152650" y="97331"/>
                      <a:pt x="384954" y="153952"/>
                      <a:pt x="356908" y="132785"/>
                    </a:cubicBezTo>
                    <a:cubicBezTo>
                      <a:pt x="328862" y="111618"/>
                      <a:pt x="59516" y="25893"/>
                      <a:pt x="17183" y="89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>
                <a:extLst>
                  <a:ext uri="{FF2B5EF4-FFF2-40B4-BE49-F238E27FC236}">
                    <a16:creationId xmlns:a16="http://schemas.microsoft.com/office/drawing/2014/main" id="{4824E9FB-1E65-4B58-76F3-7E27A5BF5CBB}"/>
                  </a:ext>
                </a:extLst>
              </p:cNvPr>
              <p:cNvSpPr/>
              <p:nvPr/>
            </p:nvSpPr>
            <p:spPr>
              <a:xfrm>
                <a:off x="6172200" y="4711674"/>
                <a:ext cx="451362" cy="215926"/>
              </a:xfrm>
              <a:custGeom>
                <a:avLst/>
                <a:gdLst>
                  <a:gd name="connsiteX0" fmla="*/ 450850 w 451362"/>
                  <a:gd name="connsiteY0" fmla="*/ 26 h 215926"/>
                  <a:gd name="connsiteX1" fmla="*/ 374650 w 451362"/>
                  <a:gd name="connsiteY1" fmla="*/ 155601 h 215926"/>
                  <a:gd name="connsiteX2" fmla="*/ 400050 w 451362"/>
                  <a:gd name="connsiteY2" fmla="*/ 117501 h 215926"/>
                  <a:gd name="connsiteX3" fmla="*/ 295275 w 451362"/>
                  <a:gd name="connsiteY3" fmla="*/ 190526 h 215926"/>
                  <a:gd name="connsiteX4" fmla="*/ 107950 w 451362"/>
                  <a:gd name="connsiteY4" fmla="*/ 206401 h 215926"/>
                  <a:gd name="connsiteX5" fmla="*/ 0 w 451362"/>
                  <a:gd name="connsiteY5" fmla="*/ 215926 h 215926"/>
                  <a:gd name="connsiteX6" fmla="*/ 241300 w 451362"/>
                  <a:gd name="connsiteY6" fmla="*/ 196876 h 215926"/>
                  <a:gd name="connsiteX7" fmla="*/ 374650 w 451362"/>
                  <a:gd name="connsiteY7" fmla="*/ 171476 h 215926"/>
                  <a:gd name="connsiteX8" fmla="*/ 361950 w 451362"/>
                  <a:gd name="connsiteY8" fmla="*/ 123851 h 215926"/>
                  <a:gd name="connsiteX9" fmla="*/ 330200 w 451362"/>
                  <a:gd name="connsiteY9" fmla="*/ 142901 h 215926"/>
                  <a:gd name="connsiteX10" fmla="*/ 450850 w 451362"/>
                  <a:gd name="connsiteY10" fmla="*/ 26 h 215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1362" h="215926">
                    <a:moveTo>
                      <a:pt x="450850" y="26"/>
                    </a:moveTo>
                    <a:cubicBezTo>
                      <a:pt x="458258" y="2143"/>
                      <a:pt x="383117" y="136022"/>
                      <a:pt x="374650" y="155601"/>
                    </a:cubicBezTo>
                    <a:cubicBezTo>
                      <a:pt x="366183" y="175180"/>
                      <a:pt x="413279" y="111680"/>
                      <a:pt x="400050" y="117501"/>
                    </a:cubicBezTo>
                    <a:cubicBezTo>
                      <a:pt x="386821" y="123322"/>
                      <a:pt x="343958" y="175709"/>
                      <a:pt x="295275" y="190526"/>
                    </a:cubicBezTo>
                    <a:cubicBezTo>
                      <a:pt x="246592" y="205343"/>
                      <a:pt x="107950" y="206401"/>
                      <a:pt x="107950" y="206401"/>
                    </a:cubicBezTo>
                    <a:lnTo>
                      <a:pt x="0" y="215926"/>
                    </a:lnTo>
                    <a:cubicBezTo>
                      <a:pt x="22225" y="214339"/>
                      <a:pt x="178859" y="204284"/>
                      <a:pt x="241300" y="196876"/>
                    </a:cubicBezTo>
                    <a:cubicBezTo>
                      <a:pt x="303741" y="189468"/>
                      <a:pt x="354542" y="183647"/>
                      <a:pt x="374650" y="171476"/>
                    </a:cubicBezTo>
                    <a:cubicBezTo>
                      <a:pt x="394758" y="159305"/>
                      <a:pt x="369358" y="128614"/>
                      <a:pt x="361950" y="123851"/>
                    </a:cubicBezTo>
                    <a:cubicBezTo>
                      <a:pt x="354542" y="119089"/>
                      <a:pt x="317500" y="161422"/>
                      <a:pt x="330200" y="142901"/>
                    </a:cubicBezTo>
                    <a:cubicBezTo>
                      <a:pt x="342900" y="124380"/>
                      <a:pt x="443442" y="-2091"/>
                      <a:pt x="450850" y="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 17">
                <a:extLst>
                  <a:ext uri="{FF2B5EF4-FFF2-40B4-BE49-F238E27FC236}">
                    <a16:creationId xmlns:a16="http://schemas.microsoft.com/office/drawing/2014/main" id="{104CBB46-A96C-5773-EB74-77E78FF7905F}"/>
                  </a:ext>
                </a:extLst>
              </p:cNvPr>
              <p:cNvSpPr/>
              <p:nvPr/>
            </p:nvSpPr>
            <p:spPr>
              <a:xfrm>
                <a:off x="7595527" y="4917621"/>
                <a:ext cx="88113" cy="380614"/>
              </a:xfrm>
              <a:custGeom>
                <a:avLst/>
                <a:gdLst>
                  <a:gd name="connsiteX0" fmla="*/ 5423 w 88113"/>
                  <a:gd name="connsiteY0" fmla="*/ 454 h 380614"/>
                  <a:gd name="connsiteX1" fmla="*/ 2248 w 88113"/>
                  <a:gd name="connsiteY1" fmla="*/ 152854 h 380614"/>
                  <a:gd name="connsiteX2" fmla="*/ 37173 w 88113"/>
                  <a:gd name="connsiteY2" fmla="*/ 206829 h 380614"/>
                  <a:gd name="connsiteX3" fmla="*/ 33998 w 88113"/>
                  <a:gd name="connsiteY3" fmla="*/ 159204 h 380614"/>
                  <a:gd name="connsiteX4" fmla="*/ 87973 w 88113"/>
                  <a:gd name="connsiteY4" fmla="*/ 378279 h 380614"/>
                  <a:gd name="connsiteX5" fmla="*/ 49873 w 88113"/>
                  <a:gd name="connsiteY5" fmla="*/ 260804 h 380614"/>
                  <a:gd name="connsiteX6" fmla="*/ 56223 w 88113"/>
                  <a:gd name="connsiteY6" fmla="*/ 44904 h 380614"/>
                  <a:gd name="connsiteX7" fmla="*/ 21298 w 88113"/>
                  <a:gd name="connsiteY7" fmla="*/ 206829 h 380614"/>
                  <a:gd name="connsiteX8" fmla="*/ 5423 w 88113"/>
                  <a:gd name="connsiteY8" fmla="*/ 454 h 380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113" h="380614">
                    <a:moveTo>
                      <a:pt x="5423" y="454"/>
                    </a:moveTo>
                    <a:cubicBezTo>
                      <a:pt x="2248" y="-8542"/>
                      <a:pt x="-3044" y="118458"/>
                      <a:pt x="2248" y="152854"/>
                    </a:cubicBezTo>
                    <a:cubicBezTo>
                      <a:pt x="7540" y="187250"/>
                      <a:pt x="31882" y="205771"/>
                      <a:pt x="37173" y="206829"/>
                    </a:cubicBezTo>
                    <a:cubicBezTo>
                      <a:pt x="42464" y="207887"/>
                      <a:pt x="25531" y="130629"/>
                      <a:pt x="33998" y="159204"/>
                    </a:cubicBezTo>
                    <a:cubicBezTo>
                      <a:pt x="42465" y="187779"/>
                      <a:pt x="85327" y="361346"/>
                      <a:pt x="87973" y="378279"/>
                    </a:cubicBezTo>
                    <a:cubicBezTo>
                      <a:pt x="90619" y="395212"/>
                      <a:pt x="55165" y="316366"/>
                      <a:pt x="49873" y="260804"/>
                    </a:cubicBezTo>
                    <a:cubicBezTo>
                      <a:pt x="44581" y="205242"/>
                      <a:pt x="60985" y="53900"/>
                      <a:pt x="56223" y="44904"/>
                    </a:cubicBezTo>
                    <a:cubicBezTo>
                      <a:pt x="51461" y="35908"/>
                      <a:pt x="29765" y="211592"/>
                      <a:pt x="21298" y="206829"/>
                    </a:cubicBezTo>
                    <a:cubicBezTo>
                      <a:pt x="12831" y="202066"/>
                      <a:pt x="8598" y="9450"/>
                      <a:pt x="5423" y="4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2A5189E4-E4C3-4DEB-5970-571237D6B6F5}"/>
                  </a:ext>
                </a:extLst>
              </p:cNvPr>
              <p:cNvSpPr/>
              <p:nvPr/>
            </p:nvSpPr>
            <p:spPr>
              <a:xfrm>
                <a:off x="6292827" y="4959336"/>
                <a:ext cx="1307964" cy="427219"/>
              </a:xfrm>
              <a:custGeom>
                <a:avLst/>
                <a:gdLst>
                  <a:gd name="connsiteX0" fmla="*/ 23 w 1307964"/>
                  <a:gd name="connsiteY0" fmla="*/ 14 h 427219"/>
                  <a:gd name="connsiteX1" fmla="*/ 346098 w 1307964"/>
                  <a:gd name="connsiteY1" fmla="*/ 136539 h 427219"/>
                  <a:gd name="connsiteX2" fmla="*/ 196873 w 1307964"/>
                  <a:gd name="connsiteY2" fmla="*/ 123839 h 427219"/>
                  <a:gd name="connsiteX3" fmla="*/ 927123 w 1307964"/>
                  <a:gd name="connsiteY3" fmla="*/ 130189 h 427219"/>
                  <a:gd name="connsiteX4" fmla="*/ 866798 w 1307964"/>
                  <a:gd name="connsiteY4" fmla="*/ 161939 h 427219"/>
                  <a:gd name="connsiteX5" fmla="*/ 1152548 w 1307964"/>
                  <a:gd name="connsiteY5" fmla="*/ 250839 h 427219"/>
                  <a:gd name="connsiteX6" fmla="*/ 1041423 w 1307964"/>
                  <a:gd name="connsiteY6" fmla="*/ 203214 h 427219"/>
                  <a:gd name="connsiteX7" fmla="*/ 1304948 w 1307964"/>
                  <a:gd name="connsiteY7" fmla="*/ 425464 h 427219"/>
                  <a:gd name="connsiteX8" fmla="*/ 1158898 w 1307964"/>
                  <a:gd name="connsiteY8" fmla="*/ 298464 h 427219"/>
                  <a:gd name="connsiteX9" fmla="*/ 784248 w 1307964"/>
                  <a:gd name="connsiteY9" fmla="*/ 142889 h 427219"/>
                  <a:gd name="connsiteX10" fmla="*/ 457223 w 1307964"/>
                  <a:gd name="connsiteY10" fmla="*/ 117489 h 427219"/>
                  <a:gd name="connsiteX11" fmla="*/ 228623 w 1307964"/>
                  <a:gd name="connsiteY11" fmla="*/ 25414 h 427219"/>
                  <a:gd name="connsiteX12" fmla="*/ 365148 w 1307964"/>
                  <a:gd name="connsiteY12" fmla="*/ 127014 h 427219"/>
                  <a:gd name="connsiteX13" fmla="*/ 23 w 1307964"/>
                  <a:gd name="connsiteY13" fmla="*/ 14 h 427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7964" h="427219">
                    <a:moveTo>
                      <a:pt x="23" y="14"/>
                    </a:moveTo>
                    <a:cubicBezTo>
                      <a:pt x="-3152" y="1601"/>
                      <a:pt x="313290" y="115902"/>
                      <a:pt x="346098" y="136539"/>
                    </a:cubicBezTo>
                    <a:cubicBezTo>
                      <a:pt x="378906" y="157176"/>
                      <a:pt x="196873" y="123839"/>
                      <a:pt x="196873" y="123839"/>
                    </a:cubicBezTo>
                    <a:lnTo>
                      <a:pt x="927123" y="130189"/>
                    </a:lnTo>
                    <a:cubicBezTo>
                      <a:pt x="1038777" y="136539"/>
                      <a:pt x="829227" y="141831"/>
                      <a:pt x="866798" y="161939"/>
                    </a:cubicBezTo>
                    <a:cubicBezTo>
                      <a:pt x="904369" y="182047"/>
                      <a:pt x="1123444" y="243960"/>
                      <a:pt x="1152548" y="250839"/>
                    </a:cubicBezTo>
                    <a:cubicBezTo>
                      <a:pt x="1181652" y="257718"/>
                      <a:pt x="1016023" y="174110"/>
                      <a:pt x="1041423" y="203214"/>
                    </a:cubicBezTo>
                    <a:cubicBezTo>
                      <a:pt x="1066823" y="232318"/>
                      <a:pt x="1285369" y="409589"/>
                      <a:pt x="1304948" y="425464"/>
                    </a:cubicBezTo>
                    <a:cubicBezTo>
                      <a:pt x="1324527" y="441339"/>
                      <a:pt x="1245681" y="345560"/>
                      <a:pt x="1158898" y="298464"/>
                    </a:cubicBezTo>
                    <a:cubicBezTo>
                      <a:pt x="1072115" y="251368"/>
                      <a:pt x="901194" y="173051"/>
                      <a:pt x="784248" y="142889"/>
                    </a:cubicBezTo>
                    <a:cubicBezTo>
                      <a:pt x="667302" y="112727"/>
                      <a:pt x="549827" y="137068"/>
                      <a:pt x="457223" y="117489"/>
                    </a:cubicBezTo>
                    <a:cubicBezTo>
                      <a:pt x="364619" y="97910"/>
                      <a:pt x="243969" y="23827"/>
                      <a:pt x="228623" y="25414"/>
                    </a:cubicBezTo>
                    <a:cubicBezTo>
                      <a:pt x="213277" y="27002"/>
                      <a:pt x="402719" y="129660"/>
                      <a:pt x="365148" y="127014"/>
                    </a:cubicBezTo>
                    <a:cubicBezTo>
                      <a:pt x="327577" y="124368"/>
                      <a:pt x="3198" y="-1573"/>
                      <a:pt x="23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011112C6-67A3-3C7D-D42D-E74CF93F4FC8}"/>
                  </a:ext>
                </a:extLst>
              </p:cNvPr>
              <p:cNvSpPr/>
              <p:nvPr/>
            </p:nvSpPr>
            <p:spPr>
              <a:xfrm>
                <a:off x="7355371" y="4994178"/>
                <a:ext cx="258742" cy="260973"/>
              </a:xfrm>
              <a:custGeom>
                <a:avLst/>
                <a:gdLst>
                  <a:gd name="connsiteX0" fmla="*/ 258279 w 258742"/>
                  <a:gd name="connsiteY0" fmla="*/ 76297 h 260973"/>
                  <a:gd name="connsiteX1" fmla="*/ 163029 w 258742"/>
                  <a:gd name="connsiteY1" fmla="*/ 97 h 260973"/>
                  <a:gd name="connsiteX2" fmla="*/ 74129 w 258742"/>
                  <a:gd name="connsiteY2" fmla="*/ 95347 h 260973"/>
                  <a:gd name="connsiteX3" fmla="*/ 83654 w 258742"/>
                  <a:gd name="connsiteY3" fmla="*/ 54072 h 260973"/>
                  <a:gd name="connsiteX4" fmla="*/ 80479 w 258742"/>
                  <a:gd name="connsiteY4" fmla="*/ 108047 h 260973"/>
                  <a:gd name="connsiteX5" fmla="*/ 210654 w 258742"/>
                  <a:gd name="connsiteY5" fmla="*/ 260447 h 260973"/>
                  <a:gd name="connsiteX6" fmla="*/ 105879 w 258742"/>
                  <a:gd name="connsiteY6" fmla="*/ 152497 h 260973"/>
                  <a:gd name="connsiteX7" fmla="*/ 1104 w 258742"/>
                  <a:gd name="connsiteY7" fmla="*/ 3272 h 260973"/>
                  <a:gd name="connsiteX8" fmla="*/ 55079 w 258742"/>
                  <a:gd name="connsiteY8" fmla="*/ 54072 h 260973"/>
                  <a:gd name="connsiteX9" fmla="*/ 121754 w 258742"/>
                  <a:gd name="connsiteY9" fmla="*/ 25497 h 260973"/>
                  <a:gd name="connsiteX10" fmla="*/ 258279 w 258742"/>
                  <a:gd name="connsiteY10" fmla="*/ 76297 h 260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8742" h="260973">
                    <a:moveTo>
                      <a:pt x="258279" y="76297"/>
                    </a:moveTo>
                    <a:cubicBezTo>
                      <a:pt x="265158" y="72064"/>
                      <a:pt x="193721" y="-3078"/>
                      <a:pt x="163029" y="97"/>
                    </a:cubicBezTo>
                    <a:cubicBezTo>
                      <a:pt x="132337" y="3272"/>
                      <a:pt x="87358" y="86351"/>
                      <a:pt x="74129" y="95347"/>
                    </a:cubicBezTo>
                    <a:cubicBezTo>
                      <a:pt x="60900" y="104343"/>
                      <a:pt x="82596" y="51955"/>
                      <a:pt x="83654" y="54072"/>
                    </a:cubicBezTo>
                    <a:cubicBezTo>
                      <a:pt x="84712" y="56189"/>
                      <a:pt x="59312" y="73651"/>
                      <a:pt x="80479" y="108047"/>
                    </a:cubicBezTo>
                    <a:cubicBezTo>
                      <a:pt x="101646" y="142443"/>
                      <a:pt x="206421" y="253039"/>
                      <a:pt x="210654" y="260447"/>
                    </a:cubicBezTo>
                    <a:cubicBezTo>
                      <a:pt x="214887" y="267855"/>
                      <a:pt x="140804" y="195359"/>
                      <a:pt x="105879" y="152497"/>
                    </a:cubicBezTo>
                    <a:cubicBezTo>
                      <a:pt x="70954" y="109635"/>
                      <a:pt x="9571" y="19676"/>
                      <a:pt x="1104" y="3272"/>
                    </a:cubicBezTo>
                    <a:cubicBezTo>
                      <a:pt x="-7363" y="-13132"/>
                      <a:pt x="34971" y="50368"/>
                      <a:pt x="55079" y="54072"/>
                    </a:cubicBezTo>
                    <a:cubicBezTo>
                      <a:pt x="75187" y="57776"/>
                      <a:pt x="83654" y="24439"/>
                      <a:pt x="121754" y="25497"/>
                    </a:cubicBezTo>
                    <a:cubicBezTo>
                      <a:pt x="159854" y="26555"/>
                      <a:pt x="251400" y="80530"/>
                      <a:pt x="258279" y="7629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1E135D70-5CAA-D7A3-CADA-A8EEF1FF2D55}"/>
                  </a:ext>
                </a:extLst>
              </p:cNvPr>
              <p:cNvSpPr/>
              <p:nvPr/>
            </p:nvSpPr>
            <p:spPr>
              <a:xfrm>
                <a:off x="7730569" y="5037334"/>
                <a:ext cx="79733" cy="467719"/>
              </a:xfrm>
              <a:custGeom>
                <a:avLst/>
                <a:gdLst>
                  <a:gd name="connsiteX0" fmla="*/ 51356 w 79733"/>
                  <a:gd name="connsiteY0" fmla="*/ 1391 h 467719"/>
                  <a:gd name="connsiteX1" fmla="*/ 64056 w 79733"/>
                  <a:gd name="connsiteY1" fmla="*/ 360166 h 467719"/>
                  <a:gd name="connsiteX2" fmla="*/ 73581 w 79733"/>
                  <a:gd name="connsiteY2" fmla="*/ 268091 h 467719"/>
                  <a:gd name="connsiteX3" fmla="*/ 556 w 79733"/>
                  <a:gd name="connsiteY3" fmla="*/ 464941 h 467719"/>
                  <a:gd name="connsiteX4" fmla="*/ 41831 w 79733"/>
                  <a:gd name="connsiteY4" fmla="*/ 369691 h 467719"/>
                  <a:gd name="connsiteX5" fmla="*/ 76756 w 79733"/>
                  <a:gd name="connsiteY5" fmla="*/ 176016 h 467719"/>
                  <a:gd name="connsiteX6" fmla="*/ 76756 w 79733"/>
                  <a:gd name="connsiteY6" fmla="*/ 233166 h 467719"/>
                  <a:gd name="connsiteX7" fmla="*/ 51356 w 79733"/>
                  <a:gd name="connsiteY7" fmla="*/ 1391 h 467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733" h="467719">
                    <a:moveTo>
                      <a:pt x="51356" y="1391"/>
                    </a:moveTo>
                    <a:cubicBezTo>
                      <a:pt x="49239" y="22558"/>
                      <a:pt x="60352" y="315716"/>
                      <a:pt x="64056" y="360166"/>
                    </a:cubicBezTo>
                    <a:cubicBezTo>
                      <a:pt x="67760" y="404616"/>
                      <a:pt x="84164" y="250629"/>
                      <a:pt x="73581" y="268091"/>
                    </a:cubicBezTo>
                    <a:cubicBezTo>
                      <a:pt x="62998" y="285554"/>
                      <a:pt x="5848" y="448008"/>
                      <a:pt x="556" y="464941"/>
                    </a:cubicBezTo>
                    <a:cubicBezTo>
                      <a:pt x="-4736" y="481874"/>
                      <a:pt x="29131" y="417845"/>
                      <a:pt x="41831" y="369691"/>
                    </a:cubicBezTo>
                    <a:cubicBezTo>
                      <a:pt x="54531" y="321537"/>
                      <a:pt x="70935" y="198770"/>
                      <a:pt x="76756" y="176016"/>
                    </a:cubicBezTo>
                    <a:cubicBezTo>
                      <a:pt x="82577" y="153262"/>
                      <a:pt x="78344" y="259095"/>
                      <a:pt x="76756" y="233166"/>
                    </a:cubicBezTo>
                    <a:cubicBezTo>
                      <a:pt x="75169" y="207237"/>
                      <a:pt x="53473" y="-19776"/>
                      <a:pt x="51356" y="13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 1">
                <a:extLst>
                  <a:ext uri="{FF2B5EF4-FFF2-40B4-BE49-F238E27FC236}">
                    <a16:creationId xmlns:a16="http://schemas.microsoft.com/office/drawing/2014/main" id="{58CF7C8F-254C-DB36-0FDB-22A87CB5B77C}"/>
                  </a:ext>
                </a:extLst>
              </p:cNvPr>
              <p:cNvSpPr/>
              <p:nvPr/>
            </p:nvSpPr>
            <p:spPr>
              <a:xfrm>
                <a:off x="5253292" y="4679941"/>
                <a:ext cx="789199" cy="147149"/>
              </a:xfrm>
              <a:custGeom>
                <a:avLst/>
                <a:gdLst>
                  <a:gd name="connsiteX0" fmla="*/ 1333 w 789199"/>
                  <a:gd name="connsiteY0" fmla="*/ 38109 h 147149"/>
                  <a:gd name="connsiteX1" fmla="*/ 350583 w 789199"/>
                  <a:gd name="connsiteY1" fmla="*/ 136534 h 147149"/>
                  <a:gd name="connsiteX2" fmla="*/ 175958 w 789199"/>
                  <a:gd name="connsiteY2" fmla="*/ 133359 h 147149"/>
                  <a:gd name="connsiteX3" fmla="*/ 582358 w 789199"/>
                  <a:gd name="connsiteY3" fmla="*/ 38109 h 147149"/>
                  <a:gd name="connsiteX4" fmla="*/ 788733 w 789199"/>
                  <a:gd name="connsiteY4" fmla="*/ 88909 h 147149"/>
                  <a:gd name="connsiteX5" fmla="*/ 626808 w 789199"/>
                  <a:gd name="connsiteY5" fmla="*/ 34934 h 147149"/>
                  <a:gd name="connsiteX6" fmla="*/ 264858 w 789199"/>
                  <a:gd name="connsiteY6" fmla="*/ 9 h 147149"/>
                  <a:gd name="connsiteX7" fmla="*/ 379158 w 789199"/>
                  <a:gd name="connsiteY7" fmla="*/ 38109 h 147149"/>
                  <a:gd name="connsiteX8" fmla="*/ 306133 w 789199"/>
                  <a:gd name="connsiteY8" fmla="*/ 47634 h 147149"/>
                  <a:gd name="connsiteX9" fmla="*/ 141033 w 789199"/>
                  <a:gd name="connsiteY9" fmla="*/ 34934 h 147149"/>
                  <a:gd name="connsiteX10" fmla="*/ 226758 w 789199"/>
                  <a:gd name="connsiteY10" fmla="*/ 88909 h 147149"/>
                  <a:gd name="connsiteX11" fmla="*/ 1333 w 789199"/>
                  <a:gd name="connsiteY11" fmla="*/ 38109 h 14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199" h="147149">
                    <a:moveTo>
                      <a:pt x="1333" y="38109"/>
                    </a:moveTo>
                    <a:cubicBezTo>
                      <a:pt x="21971" y="46047"/>
                      <a:pt x="321479" y="120659"/>
                      <a:pt x="350583" y="136534"/>
                    </a:cubicBezTo>
                    <a:cubicBezTo>
                      <a:pt x="379687" y="152409"/>
                      <a:pt x="137329" y="149763"/>
                      <a:pt x="175958" y="133359"/>
                    </a:cubicBezTo>
                    <a:cubicBezTo>
                      <a:pt x="214587" y="116955"/>
                      <a:pt x="480229" y="45517"/>
                      <a:pt x="582358" y="38109"/>
                    </a:cubicBezTo>
                    <a:cubicBezTo>
                      <a:pt x="684487" y="30701"/>
                      <a:pt x="781325" y="89438"/>
                      <a:pt x="788733" y="88909"/>
                    </a:cubicBezTo>
                    <a:cubicBezTo>
                      <a:pt x="796141" y="88380"/>
                      <a:pt x="714120" y="49751"/>
                      <a:pt x="626808" y="34934"/>
                    </a:cubicBezTo>
                    <a:cubicBezTo>
                      <a:pt x="539496" y="20117"/>
                      <a:pt x="306133" y="-520"/>
                      <a:pt x="264858" y="9"/>
                    </a:cubicBezTo>
                    <a:cubicBezTo>
                      <a:pt x="223583" y="538"/>
                      <a:pt x="372279" y="30171"/>
                      <a:pt x="379158" y="38109"/>
                    </a:cubicBezTo>
                    <a:cubicBezTo>
                      <a:pt x="386037" y="46047"/>
                      <a:pt x="345820" y="48163"/>
                      <a:pt x="306133" y="47634"/>
                    </a:cubicBezTo>
                    <a:cubicBezTo>
                      <a:pt x="266446" y="47105"/>
                      <a:pt x="154262" y="28055"/>
                      <a:pt x="141033" y="34934"/>
                    </a:cubicBezTo>
                    <a:cubicBezTo>
                      <a:pt x="127804" y="41813"/>
                      <a:pt x="247396" y="85734"/>
                      <a:pt x="226758" y="88909"/>
                    </a:cubicBezTo>
                    <a:cubicBezTo>
                      <a:pt x="206121" y="92084"/>
                      <a:pt x="-19305" y="30171"/>
                      <a:pt x="1333" y="3810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>
                <a:extLst>
                  <a:ext uri="{FF2B5EF4-FFF2-40B4-BE49-F238E27FC236}">
                    <a16:creationId xmlns:a16="http://schemas.microsoft.com/office/drawing/2014/main" id="{CEA51884-B0D2-A4D0-8FDD-CC045606D8EA}"/>
                  </a:ext>
                </a:extLst>
              </p:cNvPr>
              <p:cNvSpPr/>
              <p:nvPr/>
            </p:nvSpPr>
            <p:spPr>
              <a:xfrm>
                <a:off x="6081705" y="4831916"/>
                <a:ext cx="149230" cy="238254"/>
              </a:xfrm>
              <a:custGeom>
                <a:avLst/>
                <a:gdLst>
                  <a:gd name="connsiteX0" fmla="*/ 4770 w 149230"/>
                  <a:gd name="connsiteY0" fmla="*/ 3609 h 238254"/>
                  <a:gd name="connsiteX1" fmla="*/ 14295 w 149230"/>
                  <a:gd name="connsiteY1" fmla="*/ 89334 h 238254"/>
                  <a:gd name="connsiteX2" fmla="*/ 4770 w 149230"/>
                  <a:gd name="connsiteY2" fmla="*/ 225859 h 238254"/>
                  <a:gd name="connsiteX3" fmla="*/ 1595 w 149230"/>
                  <a:gd name="connsiteY3" fmla="*/ 229034 h 238254"/>
                  <a:gd name="connsiteX4" fmla="*/ 20645 w 149230"/>
                  <a:gd name="connsiteY4" fmla="*/ 200459 h 238254"/>
                  <a:gd name="connsiteX5" fmla="*/ 144470 w 149230"/>
                  <a:gd name="connsiteY5" fmla="*/ 140134 h 238254"/>
                  <a:gd name="connsiteX6" fmla="*/ 115895 w 149230"/>
                  <a:gd name="connsiteY6" fmla="*/ 159184 h 238254"/>
                  <a:gd name="connsiteX7" fmla="*/ 42870 w 149230"/>
                  <a:gd name="connsiteY7" fmla="*/ 216334 h 238254"/>
                  <a:gd name="connsiteX8" fmla="*/ 46045 w 149230"/>
                  <a:gd name="connsiteY8" fmla="*/ 159184 h 238254"/>
                  <a:gd name="connsiteX9" fmla="*/ 1595 w 149230"/>
                  <a:gd name="connsiteY9" fmla="*/ 209984 h 238254"/>
                  <a:gd name="connsiteX10" fmla="*/ 4770 w 149230"/>
                  <a:gd name="connsiteY10" fmla="*/ 3609 h 238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9230" h="238254">
                    <a:moveTo>
                      <a:pt x="4770" y="3609"/>
                    </a:moveTo>
                    <a:cubicBezTo>
                      <a:pt x="6887" y="-16499"/>
                      <a:pt x="14295" y="52292"/>
                      <a:pt x="14295" y="89334"/>
                    </a:cubicBezTo>
                    <a:cubicBezTo>
                      <a:pt x="14295" y="126376"/>
                      <a:pt x="6887" y="202576"/>
                      <a:pt x="4770" y="225859"/>
                    </a:cubicBezTo>
                    <a:cubicBezTo>
                      <a:pt x="2653" y="249142"/>
                      <a:pt x="-1051" y="233267"/>
                      <a:pt x="1595" y="229034"/>
                    </a:cubicBezTo>
                    <a:cubicBezTo>
                      <a:pt x="4241" y="224801"/>
                      <a:pt x="-3167" y="215276"/>
                      <a:pt x="20645" y="200459"/>
                    </a:cubicBezTo>
                    <a:cubicBezTo>
                      <a:pt x="44457" y="185642"/>
                      <a:pt x="128595" y="147013"/>
                      <a:pt x="144470" y="140134"/>
                    </a:cubicBezTo>
                    <a:cubicBezTo>
                      <a:pt x="160345" y="133255"/>
                      <a:pt x="132828" y="146484"/>
                      <a:pt x="115895" y="159184"/>
                    </a:cubicBezTo>
                    <a:cubicBezTo>
                      <a:pt x="98962" y="171884"/>
                      <a:pt x="54512" y="216334"/>
                      <a:pt x="42870" y="216334"/>
                    </a:cubicBezTo>
                    <a:cubicBezTo>
                      <a:pt x="31228" y="216334"/>
                      <a:pt x="52924" y="160242"/>
                      <a:pt x="46045" y="159184"/>
                    </a:cubicBezTo>
                    <a:cubicBezTo>
                      <a:pt x="39166" y="158126"/>
                      <a:pt x="5828" y="230092"/>
                      <a:pt x="1595" y="209984"/>
                    </a:cubicBezTo>
                    <a:cubicBezTo>
                      <a:pt x="-2638" y="189876"/>
                      <a:pt x="2653" y="23717"/>
                      <a:pt x="4770" y="360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C636C9D9-A94C-8669-4C40-9C6EA4C1187B}"/>
                  </a:ext>
                </a:extLst>
              </p:cNvPr>
              <p:cNvSpPr/>
              <p:nvPr/>
            </p:nvSpPr>
            <p:spPr>
              <a:xfrm>
                <a:off x="6204875" y="5025124"/>
                <a:ext cx="193920" cy="188878"/>
              </a:xfrm>
              <a:custGeom>
                <a:avLst/>
                <a:gdLst>
                  <a:gd name="connsiteX0" fmla="*/ 53050 w 193920"/>
                  <a:gd name="connsiteY0" fmla="*/ 901 h 188878"/>
                  <a:gd name="connsiteX1" fmla="*/ 49875 w 193920"/>
                  <a:gd name="connsiteY1" fmla="*/ 70751 h 188878"/>
                  <a:gd name="connsiteX2" fmla="*/ 43525 w 193920"/>
                  <a:gd name="connsiteY2" fmla="*/ 108851 h 188878"/>
                  <a:gd name="connsiteX3" fmla="*/ 49875 w 193920"/>
                  <a:gd name="connsiteY3" fmla="*/ 166001 h 188878"/>
                  <a:gd name="connsiteX4" fmla="*/ 5425 w 193920"/>
                  <a:gd name="connsiteY4" fmla="*/ 188226 h 188878"/>
                  <a:gd name="connsiteX5" fmla="*/ 192750 w 193920"/>
                  <a:gd name="connsiteY5" fmla="*/ 143776 h 188878"/>
                  <a:gd name="connsiteX6" fmla="*/ 81625 w 193920"/>
                  <a:gd name="connsiteY6" fmla="*/ 153301 h 188878"/>
                  <a:gd name="connsiteX7" fmla="*/ 14950 w 193920"/>
                  <a:gd name="connsiteY7" fmla="*/ 166001 h 188878"/>
                  <a:gd name="connsiteX8" fmla="*/ 34000 w 193920"/>
                  <a:gd name="connsiteY8" fmla="*/ 124726 h 188878"/>
                  <a:gd name="connsiteX9" fmla="*/ 53050 w 193920"/>
                  <a:gd name="connsiteY9" fmla="*/ 901 h 188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3920" h="188878">
                    <a:moveTo>
                      <a:pt x="53050" y="901"/>
                    </a:moveTo>
                    <a:cubicBezTo>
                      <a:pt x="55696" y="-8095"/>
                      <a:pt x="51462" y="52759"/>
                      <a:pt x="49875" y="70751"/>
                    </a:cubicBezTo>
                    <a:cubicBezTo>
                      <a:pt x="48287" y="88743"/>
                      <a:pt x="43525" y="92976"/>
                      <a:pt x="43525" y="108851"/>
                    </a:cubicBezTo>
                    <a:cubicBezTo>
                      <a:pt x="43525" y="124726"/>
                      <a:pt x="56225" y="152772"/>
                      <a:pt x="49875" y="166001"/>
                    </a:cubicBezTo>
                    <a:cubicBezTo>
                      <a:pt x="43525" y="179230"/>
                      <a:pt x="-18388" y="191930"/>
                      <a:pt x="5425" y="188226"/>
                    </a:cubicBezTo>
                    <a:cubicBezTo>
                      <a:pt x="29237" y="184522"/>
                      <a:pt x="180050" y="149597"/>
                      <a:pt x="192750" y="143776"/>
                    </a:cubicBezTo>
                    <a:cubicBezTo>
                      <a:pt x="205450" y="137955"/>
                      <a:pt x="111258" y="149597"/>
                      <a:pt x="81625" y="153301"/>
                    </a:cubicBezTo>
                    <a:cubicBezTo>
                      <a:pt x="51992" y="157005"/>
                      <a:pt x="22887" y="170764"/>
                      <a:pt x="14950" y="166001"/>
                    </a:cubicBezTo>
                    <a:cubicBezTo>
                      <a:pt x="7012" y="161239"/>
                      <a:pt x="27121" y="146951"/>
                      <a:pt x="34000" y="124726"/>
                    </a:cubicBezTo>
                    <a:cubicBezTo>
                      <a:pt x="40879" y="102501"/>
                      <a:pt x="50404" y="9897"/>
                      <a:pt x="53050" y="90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DB4F9783-04D7-BEF5-026E-353658CDC09C}"/>
                  </a:ext>
                </a:extLst>
              </p:cNvPr>
              <p:cNvSpPr/>
              <p:nvPr/>
            </p:nvSpPr>
            <p:spPr>
              <a:xfrm>
                <a:off x="6375298" y="5165214"/>
                <a:ext cx="80925" cy="244009"/>
              </a:xfrm>
              <a:custGeom>
                <a:avLst/>
                <a:gdLst>
                  <a:gd name="connsiteX0" fmla="*/ 50902 w 80925"/>
                  <a:gd name="connsiteY0" fmla="*/ 511 h 244009"/>
                  <a:gd name="connsiteX1" fmla="*/ 25502 w 80925"/>
                  <a:gd name="connsiteY1" fmla="*/ 92586 h 244009"/>
                  <a:gd name="connsiteX2" fmla="*/ 25502 w 80925"/>
                  <a:gd name="connsiteY2" fmla="*/ 146561 h 244009"/>
                  <a:gd name="connsiteX3" fmla="*/ 76302 w 80925"/>
                  <a:gd name="connsiteY3" fmla="*/ 238636 h 244009"/>
                  <a:gd name="connsiteX4" fmla="*/ 69952 w 80925"/>
                  <a:gd name="connsiteY4" fmla="*/ 222761 h 244009"/>
                  <a:gd name="connsiteX5" fmla="*/ 102 w 80925"/>
                  <a:gd name="connsiteY5" fmla="*/ 137036 h 244009"/>
                  <a:gd name="connsiteX6" fmla="*/ 50902 w 80925"/>
                  <a:gd name="connsiteY6" fmla="*/ 511 h 244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925" h="244009">
                    <a:moveTo>
                      <a:pt x="50902" y="511"/>
                    </a:moveTo>
                    <a:cubicBezTo>
                      <a:pt x="55135" y="-6897"/>
                      <a:pt x="29735" y="68244"/>
                      <a:pt x="25502" y="92586"/>
                    </a:cubicBezTo>
                    <a:cubicBezTo>
                      <a:pt x="21269" y="116928"/>
                      <a:pt x="17035" y="122219"/>
                      <a:pt x="25502" y="146561"/>
                    </a:cubicBezTo>
                    <a:cubicBezTo>
                      <a:pt x="33969" y="170903"/>
                      <a:pt x="76302" y="238636"/>
                      <a:pt x="76302" y="238636"/>
                    </a:cubicBezTo>
                    <a:cubicBezTo>
                      <a:pt x="83710" y="251336"/>
                      <a:pt x="82652" y="239694"/>
                      <a:pt x="69952" y="222761"/>
                    </a:cubicBezTo>
                    <a:cubicBezTo>
                      <a:pt x="57252" y="205828"/>
                      <a:pt x="2748" y="167198"/>
                      <a:pt x="102" y="137036"/>
                    </a:cubicBezTo>
                    <a:cubicBezTo>
                      <a:pt x="-2544" y="106874"/>
                      <a:pt x="46669" y="7919"/>
                      <a:pt x="50902" y="51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7708C633-BBF8-4FC3-06F6-973E8AF997CD}"/>
                  </a:ext>
                </a:extLst>
              </p:cNvPr>
              <p:cNvSpPr/>
              <p:nvPr/>
            </p:nvSpPr>
            <p:spPr>
              <a:xfrm>
                <a:off x="6447720" y="5226050"/>
                <a:ext cx="140405" cy="198698"/>
              </a:xfrm>
              <a:custGeom>
                <a:avLst/>
                <a:gdLst>
                  <a:gd name="connsiteX0" fmla="*/ 140405 w 140405"/>
                  <a:gd name="connsiteY0" fmla="*/ 0 h 198698"/>
                  <a:gd name="connsiteX1" fmla="*/ 35630 w 140405"/>
                  <a:gd name="connsiteY1" fmla="*/ 79375 h 198698"/>
                  <a:gd name="connsiteX2" fmla="*/ 705 w 140405"/>
                  <a:gd name="connsiteY2" fmla="*/ 196850 h 198698"/>
                  <a:gd name="connsiteX3" fmla="*/ 16580 w 140405"/>
                  <a:gd name="connsiteY3" fmla="*/ 146050 h 198698"/>
                  <a:gd name="connsiteX4" fmla="*/ 67380 w 140405"/>
                  <a:gd name="connsiteY4" fmla="*/ 76200 h 198698"/>
                  <a:gd name="connsiteX5" fmla="*/ 140405 w 140405"/>
                  <a:gd name="connsiteY5" fmla="*/ 0 h 19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0405" h="198698">
                    <a:moveTo>
                      <a:pt x="140405" y="0"/>
                    </a:moveTo>
                    <a:cubicBezTo>
                      <a:pt x="99659" y="23283"/>
                      <a:pt x="58913" y="46567"/>
                      <a:pt x="35630" y="79375"/>
                    </a:cubicBezTo>
                    <a:cubicBezTo>
                      <a:pt x="12347" y="112183"/>
                      <a:pt x="3880" y="185737"/>
                      <a:pt x="705" y="196850"/>
                    </a:cubicBezTo>
                    <a:cubicBezTo>
                      <a:pt x="-2470" y="207963"/>
                      <a:pt x="5468" y="166158"/>
                      <a:pt x="16580" y="146050"/>
                    </a:cubicBezTo>
                    <a:cubicBezTo>
                      <a:pt x="27692" y="125942"/>
                      <a:pt x="67380" y="76200"/>
                      <a:pt x="67380" y="76200"/>
                    </a:cubicBezTo>
                    <a:lnTo>
                      <a:pt x="140405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893EDD39-9254-EE46-4E1D-6945FA48ED52}"/>
                  </a:ext>
                </a:extLst>
              </p:cNvPr>
              <p:cNvSpPr/>
              <p:nvPr/>
            </p:nvSpPr>
            <p:spPr>
              <a:xfrm>
                <a:off x="6703544" y="5251215"/>
                <a:ext cx="97001" cy="161573"/>
              </a:xfrm>
              <a:custGeom>
                <a:avLst/>
                <a:gdLst>
                  <a:gd name="connsiteX0" fmla="*/ 2056 w 97001"/>
                  <a:gd name="connsiteY0" fmla="*/ 235 h 161573"/>
                  <a:gd name="connsiteX1" fmla="*/ 21106 w 97001"/>
                  <a:gd name="connsiteY1" fmla="*/ 63735 h 161573"/>
                  <a:gd name="connsiteX2" fmla="*/ 94131 w 97001"/>
                  <a:gd name="connsiteY2" fmla="*/ 158985 h 161573"/>
                  <a:gd name="connsiteX3" fmla="*/ 75081 w 97001"/>
                  <a:gd name="connsiteY3" fmla="*/ 130410 h 161573"/>
                  <a:gd name="connsiteX4" fmla="*/ 8406 w 97001"/>
                  <a:gd name="connsiteY4" fmla="*/ 85960 h 161573"/>
                  <a:gd name="connsiteX5" fmla="*/ 2056 w 97001"/>
                  <a:gd name="connsiteY5" fmla="*/ 235 h 161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001" h="161573">
                    <a:moveTo>
                      <a:pt x="2056" y="235"/>
                    </a:moveTo>
                    <a:cubicBezTo>
                      <a:pt x="4173" y="-3469"/>
                      <a:pt x="5760" y="37277"/>
                      <a:pt x="21106" y="63735"/>
                    </a:cubicBezTo>
                    <a:cubicBezTo>
                      <a:pt x="36452" y="90193"/>
                      <a:pt x="85135" y="147873"/>
                      <a:pt x="94131" y="158985"/>
                    </a:cubicBezTo>
                    <a:cubicBezTo>
                      <a:pt x="103127" y="170097"/>
                      <a:pt x="89368" y="142581"/>
                      <a:pt x="75081" y="130410"/>
                    </a:cubicBezTo>
                    <a:cubicBezTo>
                      <a:pt x="60794" y="118239"/>
                      <a:pt x="20048" y="102893"/>
                      <a:pt x="8406" y="85960"/>
                    </a:cubicBezTo>
                    <a:cubicBezTo>
                      <a:pt x="-3236" y="69027"/>
                      <a:pt x="-61" y="3939"/>
                      <a:pt x="2056" y="23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7F4B724B-D904-AD6D-429A-C1EE1033F3FD}"/>
                  </a:ext>
                </a:extLst>
              </p:cNvPr>
              <p:cNvSpPr/>
              <p:nvPr/>
            </p:nvSpPr>
            <p:spPr>
              <a:xfrm>
                <a:off x="6746746" y="5251050"/>
                <a:ext cx="317910" cy="189576"/>
              </a:xfrm>
              <a:custGeom>
                <a:avLst/>
                <a:gdLst>
                  <a:gd name="connsiteX0" fmla="*/ 129 w 317910"/>
                  <a:gd name="connsiteY0" fmla="*/ 159150 h 189576"/>
                  <a:gd name="connsiteX1" fmla="*/ 120779 w 317910"/>
                  <a:gd name="connsiteY1" fmla="*/ 16275 h 189576"/>
                  <a:gd name="connsiteX2" fmla="*/ 174754 w 317910"/>
                  <a:gd name="connsiteY2" fmla="*/ 6750 h 189576"/>
                  <a:gd name="connsiteX3" fmla="*/ 158879 w 317910"/>
                  <a:gd name="connsiteY3" fmla="*/ 48025 h 189576"/>
                  <a:gd name="connsiteX4" fmla="*/ 203329 w 317910"/>
                  <a:gd name="connsiteY4" fmla="*/ 102000 h 189576"/>
                  <a:gd name="connsiteX5" fmla="*/ 314454 w 317910"/>
                  <a:gd name="connsiteY5" fmla="*/ 187725 h 189576"/>
                  <a:gd name="connsiteX6" fmla="*/ 276354 w 317910"/>
                  <a:gd name="connsiteY6" fmla="*/ 155975 h 189576"/>
                  <a:gd name="connsiteX7" fmla="*/ 143004 w 317910"/>
                  <a:gd name="connsiteY7" fmla="*/ 98825 h 189576"/>
                  <a:gd name="connsiteX8" fmla="*/ 162054 w 317910"/>
                  <a:gd name="connsiteY8" fmla="*/ 16275 h 189576"/>
                  <a:gd name="connsiteX9" fmla="*/ 98554 w 317910"/>
                  <a:gd name="connsiteY9" fmla="*/ 92475 h 189576"/>
                  <a:gd name="connsiteX10" fmla="*/ 129 w 317910"/>
                  <a:gd name="connsiteY10" fmla="*/ 159150 h 18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910" h="189576">
                    <a:moveTo>
                      <a:pt x="129" y="159150"/>
                    </a:moveTo>
                    <a:cubicBezTo>
                      <a:pt x="3833" y="146450"/>
                      <a:pt x="91675" y="41675"/>
                      <a:pt x="120779" y="16275"/>
                    </a:cubicBezTo>
                    <a:cubicBezTo>
                      <a:pt x="149883" y="-9125"/>
                      <a:pt x="168404" y="1458"/>
                      <a:pt x="174754" y="6750"/>
                    </a:cubicBezTo>
                    <a:cubicBezTo>
                      <a:pt x="181104" y="12042"/>
                      <a:pt x="154117" y="32150"/>
                      <a:pt x="158879" y="48025"/>
                    </a:cubicBezTo>
                    <a:cubicBezTo>
                      <a:pt x="163641" y="63900"/>
                      <a:pt x="177400" y="78717"/>
                      <a:pt x="203329" y="102000"/>
                    </a:cubicBezTo>
                    <a:cubicBezTo>
                      <a:pt x="229258" y="125283"/>
                      <a:pt x="302283" y="178729"/>
                      <a:pt x="314454" y="187725"/>
                    </a:cubicBezTo>
                    <a:cubicBezTo>
                      <a:pt x="326625" y="196721"/>
                      <a:pt x="304929" y="170792"/>
                      <a:pt x="276354" y="155975"/>
                    </a:cubicBezTo>
                    <a:cubicBezTo>
                      <a:pt x="247779" y="141158"/>
                      <a:pt x="162054" y="122108"/>
                      <a:pt x="143004" y="98825"/>
                    </a:cubicBezTo>
                    <a:cubicBezTo>
                      <a:pt x="123954" y="75542"/>
                      <a:pt x="169462" y="17333"/>
                      <a:pt x="162054" y="16275"/>
                    </a:cubicBezTo>
                    <a:cubicBezTo>
                      <a:pt x="154646" y="15217"/>
                      <a:pt x="123954" y="71837"/>
                      <a:pt x="98554" y="92475"/>
                    </a:cubicBezTo>
                    <a:cubicBezTo>
                      <a:pt x="73154" y="113113"/>
                      <a:pt x="-3575" y="171850"/>
                      <a:pt x="129" y="15915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 26">
                <a:extLst>
                  <a:ext uri="{FF2B5EF4-FFF2-40B4-BE49-F238E27FC236}">
                    <a16:creationId xmlns:a16="http://schemas.microsoft.com/office/drawing/2014/main" id="{9D482884-6317-1EB5-B095-055E91790E16}"/>
                  </a:ext>
                </a:extLst>
              </p:cNvPr>
              <p:cNvSpPr/>
              <p:nvPr/>
            </p:nvSpPr>
            <p:spPr>
              <a:xfrm>
                <a:off x="7498616" y="5070128"/>
                <a:ext cx="106943" cy="163503"/>
              </a:xfrm>
              <a:custGeom>
                <a:avLst/>
                <a:gdLst>
                  <a:gd name="connsiteX0" fmla="*/ 45184 w 106943"/>
                  <a:gd name="connsiteY0" fmla="*/ 347 h 163503"/>
                  <a:gd name="connsiteX1" fmla="*/ 86459 w 106943"/>
                  <a:gd name="connsiteY1" fmla="*/ 101947 h 163503"/>
                  <a:gd name="connsiteX2" fmla="*/ 99159 w 106943"/>
                  <a:gd name="connsiteY2" fmla="*/ 162272 h 163503"/>
                  <a:gd name="connsiteX3" fmla="*/ 99159 w 106943"/>
                  <a:gd name="connsiteY3" fmla="*/ 136872 h 163503"/>
                  <a:gd name="connsiteX4" fmla="*/ 734 w 106943"/>
                  <a:gd name="connsiteY4" fmla="*/ 70197 h 163503"/>
                  <a:gd name="connsiteX5" fmla="*/ 45184 w 106943"/>
                  <a:gd name="connsiteY5" fmla="*/ 347 h 163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6943" h="163503">
                    <a:moveTo>
                      <a:pt x="45184" y="347"/>
                    </a:moveTo>
                    <a:cubicBezTo>
                      <a:pt x="59471" y="5639"/>
                      <a:pt x="77463" y="74960"/>
                      <a:pt x="86459" y="101947"/>
                    </a:cubicBezTo>
                    <a:cubicBezTo>
                      <a:pt x="95455" y="128934"/>
                      <a:pt x="97042" y="156451"/>
                      <a:pt x="99159" y="162272"/>
                    </a:cubicBezTo>
                    <a:cubicBezTo>
                      <a:pt x="101276" y="168093"/>
                      <a:pt x="115563" y="152218"/>
                      <a:pt x="99159" y="136872"/>
                    </a:cubicBezTo>
                    <a:cubicBezTo>
                      <a:pt x="82755" y="121526"/>
                      <a:pt x="7084" y="88718"/>
                      <a:pt x="734" y="70197"/>
                    </a:cubicBezTo>
                    <a:cubicBezTo>
                      <a:pt x="-5616" y="51676"/>
                      <a:pt x="30897" y="-4945"/>
                      <a:pt x="45184" y="34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3FD74EFB-8DC7-602F-26D8-A3DD40FBD9B1}"/>
                  </a:ext>
                </a:extLst>
              </p:cNvPr>
              <p:cNvSpPr/>
              <p:nvPr/>
            </p:nvSpPr>
            <p:spPr>
              <a:xfrm>
                <a:off x="7742192" y="5064012"/>
                <a:ext cx="52985" cy="180986"/>
              </a:xfrm>
              <a:custGeom>
                <a:avLst/>
                <a:gdLst>
                  <a:gd name="connsiteX0" fmla="*/ 4808 w 52985"/>
                  <a:gd name="connsiteY0" fmla="*/ 113 h 180986"/>
                  <a:gd name="connsiteX1" fmla="*/ 1633 w 52985"/>
                  <a:gd name="connsiteY1" fmla="*/ 95363 h 180986"/>
                  <a:gd name="connsiteX2" fmla="*/ 4808 w 52985"/>
                  <a:gd name="connsiteY2" fmla="*/ 155688 h 180986"/>
                  <a:gd name="connsiteX3" fmla="*/ 27033 w 52985"/>
                  <a:gd name="connsiteY3" fmla="*/ 177913 h 180986"/>
                  <a:gd name="connsiteX4" fmla="*/ 36558 w 52985"/>
                  <a:gd name="connsiteY4" fmla="*/ 92188 h 180986"/>
                  <a:gd name="connsiteX5" fmla="*/ 27033 w 52985"/>
                  <a:gd name="connsiteY5" fmla="*/ 120763 h 180986"/>
                  <a:gd name="connsiteX6" fmla="*/ 52433 w 52985"/>
                  <a:gd name="connsiteY6" fmla="*/ 76313 h 180986"/>
                  <a:gd name="connsiteX7" fmla="*/ 4808 w 52985"/>
                  <a:gd name="connsiteY7" fmla="*/ 113 h 180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985" h="180986">
                    <a:moveTo>
                      <a:pt x="4808" y="113"/>
                    </a:moveTo>
                    <a:cubicBezTo>
                      <a:pt x="-3659" y="3288"/>
                      <a:pt x="1633" y="69434"/>
                      <a:pt x="1633" y="95363"/>
                    </a:cubicBezTo>
                    <a:cubicBezTo>
                      <a:pt x="1633" y="121292"/>
                      <a:pt x="575" y="141930"/>
                      <a:pt x="4808" y="155688"/>
                    </a:cubicBezTo>
                    <a:cubicBezTo>
                      <a:pt x="9041" y="169446"/>
                      <a:pt x="21741" y="188496"/>
                      <a:pt x="27033" y="177913"/>
                    </a:cubicBezTo>
                    <a:cubicBezTo>
                      <a:pt x="32325" y="167330"/>
                      <a:pt x="36558" y="101713"/>
                      <a:pt x="36558" y="92188"/>
                    </a:cubicBezTo>
                    <a:cubicBezTo>
                      <a:pt x="36558" y="82663"/>
                      <a:pt x="24387" y="123409"/>
                      <a:pt x="27033" y="120763"/>
                    </a:cubicBezTo>
                    <a:cubicBezTo>
                      <a:pt x="29679" y="118117"/>
                      <a:pt x="57196" y="91130"/>
                      <a:pt x="52433" y="76313"/>
                    </a:cubicBezTo>
                    <a:cubicBezTo>
                      <a:pt x="47670" y="61496"/>
                      <a:pt x="13275" y="-3062"/>
                      <a:pt x="4808" y="11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CF247D0E-01F2-2F98-726B-D2140E0089D1}"/>
                  </a:ext>
                </a:extLst>
              </p:cNvPr>
              <p:cNvSpPr/>
              <p:nvPr/>
            </p:nvSpPr>
            <p:spPr>
              <a:xfrm>
                <a:off x="7004954" y="5250764"/>
                <a:ext cx="61906" cy="201461"/>
              </a:xfrm>
              <a:custGeom>
                <a:avLst/>
                <a:gdLst>
                  <a:gd name="connsiteX0" fmla="*/ 2271 w 61906"/>
                  <a:gd name="connsiteY0" fmla="*/ 3861 h 201461"/>
                  <a:gd name="connsiteX1" fmla="*/ 14971 w 61906"/>
                  <a:gd name="connsiteY1" fmla="*/ 114986 h 201461"/>
                  <a:gd name="connsiteX2" fmla="*/ 59421 w 61906"/>
                  <a:gd name="connsiteY2" fmla="*/ 200711 h 201461"/>
                  <a:gd name="connsiteX3" fmla="*/ 56246 w 61906"/>
                  <a:gd name="connsiteY3" fmla="*/ 149911 h 201461"/>
                  <a:gd name="connsiteX4" fmla="*/ 56246 w 61906"/>
                  <a:gd name="connsiteY4" fmla="*/ 35611 h 201461"/>
                  <a:gd name="connsiteX5" fmla="*/ 2271 w 61906"/>
                  <a:gd name="connsiteY5" fmla="*/ 3861 h 201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906" h="201461">
                    <a:moveTo>
                      <a:pt x="2271" y="3861"/>
                    </a:moveTo>
                    <a:cubicBezTo>
                      <a:pt x="-4608" y="17090"/>
                      <a:pt x="5446" y="82178"/>
                      <a:pt x="14971" y="114986"/>
                    </a:cubicBezTo>
                    <a:cubicBezTo>
                      <a:pt x="24496" y="147794"/>
                      <a:pt x="52542" y="194890"/>
                      <a:pt x="59421" y="200711"/>
                    </a:cubicBezTo>
                    <a:cubicBezTo>
                      <a:pt x="66300" y="206532"/>
                      <a:pt x="56775" y="177428"/>
                      <a:pt x="56246" y="149911"/>
                    </a:cubicBezTo>
                    <a:cubicBezTo>
                      <a:pt x="55717" y="122394"/>
                      <a:pt x="60479" y="57307"/>
                      <a:pt x="56246" y="35611"/>
                    </a:cubicBezTo>
                    <a:cubicBezTo>
                      <a:pt x="52013" y="13915"/>
                      <a:pt x="9150" y="-9368"/>
                      <a:pt x="2271" y="386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FCF6588C-86D5-F680-3E88-A9D694D23570}"/>
                  </a:ext>
                </a:extLst>
              </p:cNvPr>
              <p:cNvSpPr/>
              <p:nvPr/>
            </p:nvSpPr>
            <p:spPr>
              <a:xfrm>
                <a:off x="7013003" y="5389932"/>
                <a:ext cx="511296" cy="243086"/>
              </a:xfrm>
              <a:custGeom>
                <a:avLst/>
                <a:gdLst>
                  <a:gd name="connsiteX0" fmla="*/ 572 w 511296"/>
                  <a:gd name="connsiteY0" fmla="*/ 90118 h 243086"/>
                  <a:gd name="connsiteX1" fmla="*/ 130747 w 511296"/>
                  <a:gd name="connsiteY1" fmla="*/ 23443 h 243086"/>
                  <a:gd name="connsiteX2" fmla="*/ 238697 w 511296"/>
                  <a:gd name="connsiteY2" fmla="*/ 140918 h 243086"/>
                  <a:gd name="connsiteX3" fmla="*/ 178372 w 511296"/>
                  <a:gd name="connsiteY3" fmla="*/ 86943 h 243086"/>
                  <a:gd name="connsiteX4" fmla="*/ 295847 w 511296"/>
                  <a:gd name="connsiteY4" fmla="*/ 239343 h 243086"/>
                  <a:gd name="connsiteX5" fmla="*/ 359347 w 511296"/>
                  <a:gd name="connsiteY5" fmla="*/ 182193 h 243086"/>
                  <a:gd name="connsiteX6" fmla="*/ 508572 w 511296"/>
                  <a:gd name="connsiteY6" fmla="*/ 26618 h 243086"/>
                  <a:gd name="connsiteX7" fmla="*/ 445072 w 511296"/>
                  <a:gd name="connsiteY7" fmla="*/ 77418 h 243086"/>
                  <a:gd name="connsiteX8" fmla="*/ 311722 w 511296"/>
                  <a:gd name="connsiteY8" fmla="*/ 147268 h 243086"/>
                  <a:gd name="connsiteX9" fmla="*/ 191072 w 511296"/>
                  <a:gd name="connsiteY9" fmla="*/ 13918 h 243086"/>
                  <a:gd name="connsiteX10" fmla="*/ 168847 w 511296"/>
                  <a:gd name="connsiteY10" fmla="*/ 7568 h 243086"/>
                  <a:gd name="connsiteX11" fmla="*/ 92647 w 511296"/>
                  <a:gd name="connsiteY11" fmla="*/ 1218 h 243086"/>
                  <a:gd name="connsiteX12" fmla="*/ 184722 w 511296"/>
                  <a:gd name="connsiteY12" fmla="*/ 10743 h 243086"/>
                  <a:gd name="connsiteX13" fmla="*/ 572 w 511296"/>
                  <a:gd name="connsiteY13" fmla="*/ 90118 h 243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11296" h="243086">
                    <a:moveTo>
                      <a:pt x="572" y="90118"/>
                    </a:moveTo>
                    <a:cubicBezTo>
                      <a:pt x="-8424" y="92235"/>
                      <a:pt x="91060" y="14976"/>
                      <a:pt x="130747" y="23443"/>
                    </a:cubicBezTo>
                    <a:cubicBezTo>
                      <a:pt x="170435" y="31910"/>
                      <a:pt x="230760" y="130335"/>
                      <a:pt x="238697" y="140918"/>
                    </a:cubicBezTo>
                    <a:cubicBezTo>
                      <a:pt x="246634" y="151501"/>
                      <a:pt x="168847" y="70539"/>
                      <a:pt x="178372" y="86943"/>
                    </a:cubicBezTo>
                    <a:cubicBezTo>
                      <a:pt x="187897" y="103347"/>
                      <a:pt x="265685" y="223468"/>
                      <a:pt x="295847" y="239343"/>
                    </a:cubicBezTo>
                    <a:cubicBezTo>
                      <a:pt x="326009" y="255218"/>
                      <a:pt x="323893" y="217647"/>
                      <a:pt x="359347" y="182193"/>
                    </a:cubicBezTo>
                    <a:cubicBezTo>
                      <a:pt x="394801" y="146739"/>
                      <a:pt x="494285" y="44080"/>
                      <a:pt x="508572" y="26618"/>
                    </a:cubicBezTo>
                    <a:cubicBezTo>
                      <a:pt x="522859" y="9156"/>
                      <a:pt x="477880" y="57310"/>
                      <a:pt x="445072" y="77418"/>
                    </a:cubicBezTo>
                    <a:cubicBezTo>
                      <a:pt x="412264" y="97526"/>
                      <a:pt x="354055" y="157851"/>
                      <a:pt x="311722" y="147268"/>
                    </a:cubicBezTo>
                    <a:cubicBezTo>
                      <a:pt x="269389" y="136685"/>
                      <a:pt x="214885" y="37201"/>
                      <a:pt x="191072" y="13918"/>
                    </a:cubicBezTo>
                    <a:cubicBezTo>
                      <a:pt x="167260" y="-9365"/>
                      <a:pt x="185251" y="9685"/>
                      <a:pt x="168847" y="7568"/>
                    </a:cubicBezTo>
                    <a:cubicBezTo>
                      <a:pt x="152443" y="5451"/>
                      <a:pt x="90001" y="689"/>
                      <a:pt x="92647" y="1218"/>
                    </a:cubicBezTo>
                    <a:cubicBezTo>
                      <a:pt x="95293" y="1747"/>
                      <a:pt x="197951" y="-5661"/>
                      <a:pt x="184722" y="10743"/>
                    </a:cubicBezTo>
                    <a:cubicBezTo>
                      <a:pt x="171493" y="27147"/>
                      <a:pt x="9568" y="88001"/>
                      <a:pt x="572" y="9011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15D9FF4D-0B55-0FB3-CAFE-FD06CA44BB35}"/>
                  </a:ext>
                </a:extLst>
              </p:cNvPr>
              <p:cNvSpPr/>
              <p:nvPr/>
            </p:nvSpPr>
            <p:spPr>
              <a:xfrm>
                <a:off x="6975993" y="5267263"/>
                <a:ext cx="67156" cy="176988"/>
              </a:xfrm>
              <a:custGeom>
                <a:avLst/>
                <a:gdLst>
                  <a:gd name="connsiteX0" fmla="*/ 5832 w 67156"/>
                  <a:gd name="connsiteY0" fmla="*/ 62 h 176988"/>
                  <a:gd name="connsiteX1" fmla="*/ 12182 w 67156"/>
                  <a:gd name="connsiteY1" fmla="*/ 79437 h 176988"/>
                  <a:gd name="connsiteX2" fmla="*/ 66157 w 67156"/>
                  <a:gd name="connsiteY2" fmla="*/ 174687 h 176988"/>
                  <a:gd name="connsiteX3" fmla="*/ 43932 w 67156"/>
                  <a:gd name="connsiteY3" fmla="*/ 142937 h 176988"/>
                  <a:gd name="connsiteX4" fmla="*/ 2657 w 67156"/>
                  <a:gd name="connsiteY4" fmla="*/ 92137 h 176988"/>
                  <a:gd name="connsiteX5" fmla="*/ 5832 w 67156"/>
                  <a:gd name="connsiteY5" fmla="*/ 62 h 176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156" h="176988">
                    <a:moveTo>
                      <a:pt x="5832" y="62"/>
                    </a:moveTo>
                    <a:cubicBezTo>
                      <a:pt x="7420" y="-2055"/>
                      <a:pt x="2128" y="50333"/>
                      <a:pt x="12182" y="79437"/>
                    </a:cubicBezTo>
                    <a:cubicBezTo>
                      <a:pt x="22236" y="108541"/>
                      <a:pt x="60865" y="164104"/>
                      <a:pt x="66157" y="174687"/>
                    </a:cubicBezTo>
                    <a:cubicBezTo>
                      <a:pt x="71449" y="185270"/>
                      <a:pt x="54515" y="156695"/>
                      <a:pt x="43932" y="142937"/>
                    </a:cubicBezTo>
                    <a:cubicBezTo>
                      <a:pt x="33349" y="129179"/>
                      <a:pt x="9536" y="111187"/>
                      <a:pt x="2657" y="92137"/>
                    </a:cubicBezTo>
                    <a:cubicBezTo>
                      <a:pt x="-4222" y="73087"/>
                      <a:pt x="4244" y="2179"/>
                      <a:pt x="5832" y="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08457D7C-364B-C80F-62C1-3AC8BB67607D}"/>
                  </a:ext>
                </a:extLst>
              </p:cNvPr>
              <p:cNvSpPr/>
              <p:nvPr/>
            </p:nvSpPr>
            <p:spPr>
              <a:xfrm>
                <a:off x="7083793" y="5315410"/>
                <a:ext cx="161692" cy="126621"/>
              </a:xfrm>
              <a:custGeom>
                <a:avLst/>
                <a:gdLst>
                  <a:gd name="connsiteX0" fmla="*/ 2807 w 161692"/>
                  <a:gd name="connsiteY0" fmla="*/ 126540 h 126621"/>
                  <a:gd name="connsiteX1" fmla="*/ 18682 w 161692"/>
                  <a:gd name="connsiteY1" fmla="*/ 9065 h 126621"/>
                  <a:gd name="connsiteX2" fmla="*/ 158382 w 161692"/>
                  <a:gd name="connsiteY2" fmla="*/ 9065 h 126621"/>
                  <a:gd name="connsiteX3" fmla="*/ 110757 w 161692"/>
                  <a:gd name="connsiteY3" fmla="*/ 18590 h 126621"/>
                  <a:gd name="connsiteX4" fmla="*/ 31382 w 161692"/>
                  <a:gd name="connsiteY4" fmla="*/ 28115 h 126621"/>
                  <a:gd name="connsiteX5" fmla="*/ 2807 w 161692"/>
                  <a:gd name="connsiteY5" fmla="*/ 126540 h 126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692" h="126621">
                    <a:moveTo>
                      <a:pt x="2807" y="126540"/>
                    </a:moveTo>
                    <a:cubicBezTo>
                      <a:pt x="690" y="123365"/>
                      <a:pt x="-7247" y="28644"/>
                      <a:pt x="18682" y="9065"/>
                    </a:cubicBezTo>
                    <a:cubicBezTo>
                      <a:pt x="44611" y="-10514"/>
                      <a:pt x="143036" y="7477"/>
                      <a:pt x="158382" y="9065"/>
                    </a:cubicBezTo>
                    <a:cubicBezTo>
                      <a:pt x="173728" y="10652"/>
                      <a:pt x="131924" y="15415"/>
                      <a:pt x="110757" y="18590"/>
                    </a:cubicBezTo>
                    <a:cubicBezTo>
                      <a:pt x="89590" y="21765"/>
                      <a:pt x="48844" y="17003"/>
                      <a:pt x="31382" y="28115"/>
                    </a:cubicBezTo>
                    <a:cubicBezTo>
                      <a:pt x="13920" y="39227"/>
                      <a:pt x="4924" y="129715"/>
                      <a:pt x="2807" y="12654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989DD4AE-8C3D-D540-0D1F-22CBA7B583D5}"/>
                  </a:ext>
                </a:extLst>
              </p:cNvPr>
              <p:cNvSpPr/>
              <p:nvPr/>
            </p:nvSpPr>
            <p:spPr>
              <a:xfrm>
                <a:off x="7235179" y="5355041"/>
                <a:ext cx="134034" cy="184541"/>
              </a:xfrm>
              <a:custGeom>
                <a:avLst/>
                <a:gdLst>
                  <a:gd name="connsiteX0" fmla="*/ 133996 w 134034"/>
                  <a:gd name="connsiteY0" fmla="*/ 1184 h 184541"/>
                  <a:gd name="connsiteX1" fmla="*/ 83196 w 134034"/>
                  <a:gd name="connsiteY1" fmla="*/ 83734 h 184541"/>
                  <a:gd name="connsiteX2" fmla="*/ 108596 w 134034"/>
                  <a:gd name="connsiteY2" fmla="*/ 182159 h 184541"/>
                  <a:gd name="connsiteX3" fmla="*/ 64146 w 134034"/>
                  <a:gd name="connsiteY3" fmla="*/ 150409 h 184541"/>
                  <a:gd name="connsiteX4" fmla="*/ 29221 w 134034"/>
                  <a:gd name="connsiteY4" fmla="*/ 109134 h 184541"/>
                  <a:gd name="connsiteX5" fmla="*/ 646 w 134034"/>
                  <a:gd name="connsiteY5" fmla="*/ 29759 h 184541"/>
                  <a:gd name="connsiteX6" fmla="*/ 57796 w 134034"/>
                  <a:gd name="connsiteY6" fmla="*/ 140884 h 184541"/>
                  <a:gd name="connsiteX7" fmla="*/ 70496 w 134034"/>
                  <a:gd name="connsiteY7" fmla="*/ 96434 h 184541"/>
                  <a:gd name="connsiteX8" fmla="*/ 73671 w 134034"/>
                  <a:gd name="connsiteY8" fmla="*/ 39284 h 184541"/>
                  <a:gd name="connsiteX9" fmla="*/ 133996 w 134034"/>
                  <a:gd name="connsiteY9" fmla="*/ 1184 h 184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034" h="184541">
                    <a:moveTo>
                      <a:pt x="133996" y="1184"/>
                    </a:moveTo>
                    <a:cubicBezTo>
                      <a:pt x="135583" y="8592"/>
                      <a:pt x="87429" y="53572"/>
                      <a:pt x="83196" y="83734"/>
                    </a:cubicBezTo>
                    <a:cubicBezTo>
                      <a:pt x="78963" y="113896"/>
                      <a:pt x="111771" y="171046"/>
                      <a:pt x="108596" y="182159"/>
                    </a:cubicBezTo>
                    <a:cubicBezTo>
                      <a:pt x="105421" y="193272"/>
                      <a:pt x="77375" y="162580"/>
                      <a:pt x="64146" y="150409"/>
                    </a:cubicBezTo>
                    <a:cubicBezTo>
                      <a:pt x="50917" y="138238"/>
                      <a:pt x="39804" y="129242"/>
                      <a:pt x="29221" y="109134"/>
                    </a:cubicBezTo>
                    <a:cubicBezTo>
                      <a:pt x="18638" y="89026"/>
                      <a:pt x="-4117" y="24467"/>
                      <a:pt x="646" y="29759"/>
                    </a:cubicBezTo>
                    <a:cubicBezTo>
                      <a:pt x="5408" y="35051"/>
                      <a:pt x="46154" y="129772"/>
                      <a:pt x="57796" y="140884"/>
                    </a:cubicBezTo>
                    <a:cubicBezTo>
                      <a:pt x="69438" y="151997"/>
                      <a:pt x="67850" y="113367"/>
                      <a:pt x="70496" y="96434"/>
                    </a:cubicBezTo>
                    <a:cubicBezTo>
                      <a:pt x="73142" y="79501"/>
                      <a:pt x="64675" y="55688"/>
                      <a:pt x="73671" y="39284"/>
                    </a:cubicBezTo>
                    <a:cubicBezTo>
                      <a:pt x="82667" y="22880"/>
                      <a:pt x="132409" y="-6224"/>
                      <a:pt x="133996" y="11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299A728C-1B6C-208E-3384-12DADC88E395}"/>
                  </a:ext>
                </a:extLst>
              </p:cNvPr>
              <p:cNvSpPr/>
              <p:nvPr/>
            </p:nvSpPr>
            <p:spPr>
              <a:xfrm>
                <a:off x="7492604" y="5413375"/>
                <a:ext cx="292979" cy="268816"/>
              </a:xfrm>
              <a:custGeom>
                <a:avLst/>
                <a:gdLst>
                  <a:gd name="connsiteX0" fmla="*/ 396 w 292979"/>
                  <a:gd name="connsiteY0" fmla="*/ 0 h 268816"/>
                  <a:gd name="connsiteX1" fmla="*/ 57546 w 292979"/>
                  <a:gd name="connsiteY1" fmla="*/ 98425 h 268816"/>
                  <a:gd name="connsiteX2" fmla="*/ 79771 w 292979"/>
                  <a:gd name="connsiteY2" fmla="*/ 180975 h 268816"/>
                  <a:gd name="connsiteX3" fmla="*/ 86121 w 292979"/>
                  <a:gd name="connsiteY3" fmla="*/ 263525 h 268816"/>
                  <a:gd name="connsiteX4" fmla="*/ 159146 w 292979"/>
                  <a:gd name="connsiteY4" fmla="*/ 241300 h 268816"/>
                  <a:gd name="connsiteX5" fmla="*/ 292496 w 292979"/>
                  <a:gd name="connsiteY5" fmla="*/ 85725 h 268816"/>
                  <a:gd name="connsiteX6" fmla="*/ 200421 w 292979"/>
                  <a:gd name="connsiteY6" fmla="*/ 177800 h 268816"/>
                  <a:gd name="connsiteX7" fmla="*/ 108346 w 292979"/>
                  <a:gd name="connsiteY7" fmla="*/ 203200 h 268816"/>
                  <a:gd name="connsiteX8" fmla="*/ 89296 w 292979"/>
                  <a:gd name="connsiteY8" fmla="*/ 98425 h 268816"/>
                  <a:gd name="connsiteX9" fmla="*/ 396 w 292979"/>
                  <a:gd name="connsiteY9" fmla="*/ 0 h 268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2979" h="268816">
                    <a:moveTo>
                      <a:pt x="396" y="0"/>
                    </a:moveTo>
                    <a:cubicBezTo>
                      <a:pt x="-4896" y="0"/>
                      <a:pt x="44317" y="68263"/>
                      <a:pt x="57546" y="98425"/>
                    </a:cubicBezTo>
                    <a:cubicBezTo>
                      <a:pt x="70775" y="128587"/>
                      <a:pt x="75009" y="153458"/>
                      <a:pt x="79771" y="180975"/>
                    </a:cubicBezTo>
                    <a:cubicBezTo>
                      <a:pt x="84533" y="208492"/>
                      <a:pt x="72892" y="253471"/>
                      <a:pt x="86121" y="263525"/>
                    </a:cubicBezTo>
                    <a:cubicBezTo>
                      <a:pt x="99350" y="273579"/>
                      <a:pt x="124750" y="270933"/>
                      <a:pt x="159146" y="241300"/>
                    </a:cubicBezTo>
                    <a:cubicBezTo>
                      <a:pt x="193542" y="211667"/>
                      <a:pt x="285617" y="96308"/>
                      <a:pt x="292496" y="85725"/>
                    </a:cubicBezTo>
                    <a:cubicBezTo>
                      <a:pt x="299375" y="75142"/>
                      <a:pt x="231113" y="158221"/>
                      <a:pt x="200421" y="177800"/>
                    </a:cubicBezTo>
                    <a:cubicBezTo>
                      <a:pt x="169729" y="197379"/>
                      <a:pt x="126867" y="216429"/>
                      <a:pt x="108346" y="203200"/>
                    </a:cubicBezTo>
                    <a:cubicBezTo>
                      <a:pt x="89825" y="189971"/>
                      <a:pt x="105171" y="128587"/>
                      <a:pt x="89296" y="98425"/>
                    </a:cubicBezTo>
                    <a:cubicBezTo>
                      <a:pt x="73421" y="68263"/>
                      <a:pt x="5688" y="0"/>
                      <a:pt x="39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D73C65E2-1B84-9385-D14A-CCE6C420C29C}"/>
                  </a:ext>
                </a:extLst>
              </p:cNvPr>
              <p:cNvSpPr/>
              <p:nvPr/>
            </p:nvSpPr>
            <p:spPr>
              <a:xfrm>
                <a:off x="6900264" y="5269691"/>
                <a:ext cx="383817" cy="820884"/>
              </a:xfrm>
              <a:custGeom>
                <a:avLst/>
                <a:gdLst>
                  <a:gd name="connsiteX0" fmla="*/ 8536 w 383817"/>
                  <a:gd name="connsiteY0" fmla="*/ 3984 h 820884"/>
                  <a:gd name="connsiteX1" fmla="*/ 237136 w 383817"/>
                  <a:gd name="connsiteY1" fmla="*/ 305609 h 820884"/>
                  <a:gd name="connsiteX2" fmla="*/ 383186 w 383817"/>
                  <a:gd name="connsiteY2" fmla="*/ 673909 h 820884"/>
                  <a:gd name="connsiteX3" fmla="*/ 291111 w 383817"/>
                  <a:gd name="connsiteY3" fmla="*/ 451659 h 820884"/>
                  <a:gd name="connsiteX4" fmla="*/ 316511 w 383817"/>
                  <a:gd name="connsiteY4" fmla="*/ 642159 h 820884"/>
                  <a:gd name="connsiteX5" fmla="*/ 287936 w 383817"/>
                  <a:gd name="connsiteY5" fmla="*/ 819959 h 820884"/>
                  <a:gd name="connsiteX6" fmla="*/ 278411 w 383817"/>
                  <a:gd name="connsiteY6" fmla="*/ 699309 h 820884"/>
                  <a:gd name="connsiteX7" fmla="*/ 230786 w 383817"/>
                  <a:gd name="connsiteY7" fmla="*/ 432609 h 820884"/>
                  <a:gd name="connsiteX8" fmla="*/ 106961 w 383817"/>
                  <a:gd name="connsiteY8" fmla="*/ 223059 h 820884"/>
                  <a:gd name="connsiteX9" fmla="*/ 52986 w 383817"/>
                  <a:gd name="connsiteY9" fmla="*/ 137334 h 820884"/>
                  <a:gd name="connsiteX10" fmla="*/ 8536 w 383817"/>
                  <a:gd name="connsiteY10" fmla="*/ 398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3817" h="820884">
                    <a:moveTo>
                      <a:pt x="8536" y="3984"/>
                    </a:moveTo>
                    <a:cubicBezTo>
                      <a:pt x="39228" y="32030"/>
                      <a:pt x="174694" y="193955"/>
                      <a:pt x="237136" y="305609"/>
                    </a:cubicBezTo>
                    <a:cubicBezTo>
                      <a:pt x="299578" y="417263"/>
                      <a:pt x="374190" y="649567"/>
                      <a:pt x="383186" y="673909"/>
                    </a:cubicBezTo>
                    <a:cubicBezTo>
                      <a:pt x="392182" y="698251"/>
                      <a:pt x="302224" y="456951"/>
                      <a:pt x="291111" y="451659"/>
                    </a:cubicBezTo>
                    <a:cubicBezTo>
                      <a:pt x="279999" y="446367"/>
                      <a:pt x="317040" y="580776"/>
                      <a:pt x="316511" y="642159"/>
                    </a:cubicBezTo>
                    <a:cubicBezTo>
                      <a:pt x="315982" y="703542"/>
                      <a:pt x="294286" y="810434"/>
                      <a:pt x="287936" y="819959"/>
                    </a:cubicBezTo>
                    <a:cubicBezTo>
                      <a:pt x="281586" y="829484"/>
                      <a:pt x="287936" y="763867"/>
                      <a:pt x="278411" y="699309"/>
                    </a:cubicBezTo>
                    <a:cubicBezTo>
                      <a:pt x="268886" y="634751"/>
                      <a:pt x="259361" y="511984"/>
                      <a:pt x="230786" y="432609"/>
                    </a:cubicBezTo>
                    <a:cubicBezTo>
                      <a:pt x="202211" y="353234"/>
                      <a:pt x="136594" y="272272"/>
                      <a:pt x="106961" y="223059"/>
                    </a:cubicBezTo>
                    <a:cubicBezTo>
                      <a:pt x="77328" y="173847"/>
                      <a:pt x="67273" y="170671"/>
                      <a:pt x="52986" y="137334"/>
                    </a:cubicBezTo>
                    <a:cubicBezTo>
                      <a:pt x="38699" y="103997"/>
                      <a:pt x="-22156" y="-24062"/>
                      <a:pt x="8536" y="39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6F67BF6C-F210-7376-5368-CD63E4521EC3}"/>
                  </a:ext>
                </a:extLst>
              </p:cNvPr>
              <p:cNvSpPr/>
              <p:nvPr/>
            </p:nvSpPr>
            <p:spPr>
              <a:xfrm>
                <a:off x="6340475" y="5618652"/>
                <a:ext cx="860476" cy="474086"/>
              </a:xfrm>
              <a:custGeom>
                <a:avLst/>
                <a:gdLst>
                  <a:gd name="connsiteX0" fmla="*/ 0 w 860476"/>
                  <a:gd name="connsiteY0" fmla="*/ 20148 h 474086"/>
                  <a:gd name="connsiteX1" fmla="*/ 346075 w 860476"/>
                  <a:gd name="connsiteY1" fmla="*/ 13798 h 474086"/>
                  <a:gd name="connsiteX2" fmla="*/ 549275 w 860476"/>
                  <a:gd name="connsiteY2" fmla="*/ 226523 h 474086"/>
                  <a:gd name="connsiteX3" fmla="*/ 546100 w 860476"/>
                  <a:gd name="connsiteY3" fmla="*/ 150323 h 474086"/>
                  <a:gd name="connsiteX4" fmla="*/ 663575 w 860476"/>
                  <a:gd name="connsiteY4" fmla="*/ 331298 h 474086"/>
                  <a:gd name="connsiteX5" fmla="*/ 723900 w 860476"/>
                  <a:gd name="connsiteY5" fmla="*/ 423373 h 474086"/>
                  <a:gd name="connsiteX6" fmla="*/ 835025 w 860476"/>
                  <a:gd name="connsiteY6" fmla="*/ 470998 h 474086"/>
                  <a:gd name="connsiteX7" fmla="*/ 857250 w 860476"/>
                  <a:gd name="connsiteY7" fmla="*/ 337648 h 474086"/>
                  <a:gd name="connsiteX8" fmla="*/ 784225 w 860476"/>
                  <a:gd name="connsiteY8" fmla="*/ 388448 h 474086"/>
                  <a:gd name="connsiteX9" fmla="*/ 647700 w 860476"/>
                  <a:gd name="connsiteY9" fmla="*/ 267798 h 474086"/>
                  <a:gd name="connsiteX10" fmla="*/ 457200 w 860476"/>
                  <a:gd name="connsiteY10" fmla="*/ 51898 h 474086"/>
                  <a:gd name="connsiteX11" fmla="*/ 352425 w 860476"/>
                  <a:gd name="connsiteY11" fmla="*/ 20148 h 474086"/>
                  <a:gd name="connsiteX12" fmla="*/ 146050 w 860476"/>
                  <a:gd name="connsiteY12" fmla="*/ 29673 h 474086"/>
                  <a:gd name="connsiteX13" fmla="*/ 231775 w 860476"/>
                  <a:gd name="connsiteY13" fmla="*/ 13798 h 474086"/>
                  <a:gd name="connsiteX14" fmla="*/ 0 w 860476"/>
                  <a:gd name="connsiteY14" fmla="*/ 20148 h 474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60476" h="474086">
                    <a:moveTo>
                      <a:pt x="0" y="20148"/>
                    </a:moveTo>
                    <a:cubicBezTo>
                      <a:pt x="19050" y="20148"/>
                      <a:pt x="254529" y="-20598"/>
                      <a:pt x="346075" y="13798"/>
                    </a:cubicBezTo>
                    <a:cubicBezTo>
                      <a:pt x="437621" y="48194"/>
                      <a:pt x="515938" y="203769"/>
                      <a:pt x="549275" y="226523"/>
                    </a:cubicBezTo>
                    <a:cubicBezTo>
                      <a:pt x="582613" y="249277"/>
                      <a:pt x="527050" y="132861"/>
                      <a:pt x="546100" y="150323"/>
                    </a:cubicBezTo>
                    <a:cubicBezTo>
                      <a:pt x="565150" y="167785"/>
                      <a:pt x="663575" y="331298"/>
                      <a:pt x="663575" y="331298"/>
                    </a:cubicBezTo>
                    <a:cubicBezTo>
                      <a:pt x="693208" y="376806"/>
                      <a:pt x="695325" y="400090"/>
                      <a:pt x="723900" y="423373"/>
                    </a:cubicBezTo>
                    <a:cubicBezTo>
                      <a:pt x="752475" y="446656"/>
                      <a:pt x="812800" y="485286"/>
                      <a:pt x="835025" y="470998"/>
                    </a:cubicBezTo>
                    <a:cubicBezTo>
                      <a:pt x="857250" y="456710"/>
                      <a:pt x="865717" y="351406"/>
                      <a:pt x="857250" y="337648"/>
                    </a:cubicBezTo>
                    <a:cubicBezTo>
                      <a:pt x="848783" y="323890"/>
                      <a:pt x="819150" y="400090"/>
                      <a:pt x="784225" y="388448"/>
                    </a:cubicBezTo>
                    <a:cubicBezTo>
                      <a:pt x="749300" y="376806"/>
                      <a:pt x="702204" y="323890"/>
                      <a:pt x="647700" y="267798"/>
                    </a:cubicBezTo>
                    <a:cubicBezTo>
                      <a:pt x="593196" y="211706"/>
                      <a:pt x="506412" y="93173"/>
                      <a:pt x="457200" y="51898"/>
                    </a:cubicBezTo>
                    <a:cubicBezTo>
                      <a:pt x="407988" y="10623"/>
                      <a:pt x="404283" y="23852"/>
                      <a:pt x="352425" y="20148"/>
                    </a:cubicBezTo>
                    <a:cubicBezTo>
                      <a:pt x="300567" y="16444"/>
                      <a:pt x="166158" y="30731"/>
                      <a:pt x="146050" y="29673"/>
                    </a:cubicBezTo>
                    <a:cubicBezTo>
                      <a:pt x="125942" y="28615"/>
                      <a:pt x="250825" y="13269"/>
                      <a:pt x="231775" y="13798"/>
                    </a:cubicBezTo>
                    <a:lnTo>
                      <a:pt x="0" y="2014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F6E67795-D7D7-B21B-DE38-AF162BCF7A44}"/>
                  </a:ext>
                </a:extLst>
              </p:cNvPr>
              <p:cNvSpPr/>
              <p:nvPr/>
            </p:nvSpPr>
            <p:spPr>
              <a:xfrm>
                <a:off x="6501724" y="5338887"/>
                <a:ext cx="509249" cy="341153"/>
              </a:xfrm>
              <a:custGeom>
                <a:avLst/>
                <a:gdLst>
                  <a:gd name="connsiteX0" fmla="*/ 676 w 509249"/>
                  <a:gd name="connsiteY0" fmla="*/ 1463 h 341153"/>
                  <a:gd name="connsiteX1" fmla="*/ 273726 w 509249"/>
                  <a:gd name="connsiteY1" fmla="*/ 30038 h 341153"/>
                  <a:gd name="connsiteX2" fmla="*/ 400726 w 509249"/>
                  <a:gd name="connsiteY2" fmla="*/ 214188 h 341153"/>
                  <a:gd name="connsiteX3" fmla="*/ 365801 w 509249"/>
                  <a:gd name="connsiteY3" fmla="*/ 122113 h 341153"/>
                  <a:gd name="connsiteX4" fmla="*/ 508676 w 509249"/>
                  <a:gd name="connsiteY4" fmla="*/ 338013 h 341153"/>
                  <a:gd name="connsiteX5" fmla="*/ 410251 w 509249"/>
                  <a:gd name="connsiteY5" fmla="*/ 239588 h 341153"/>
                  <a:gd name="connsiteX6" fmla="*/ 270551 w 509249"/>
                  <a:gd name="connsiteY6" fmla="*/ 90363 h 341153"/>
                  <a:gd name="connsiteX7" fmla="*/ 197526 w 509249"/>
                  <a:gd name="connsiteY7" fmla="*/ 42738 h 341153"/>
                  <a:gd name="connsiteX8" fmla="*/ 676 w 509249"/>
                  <a:gd name="connsiteY8" fmla="*/ 1463 h 341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249" h="341153">
                    <a:moveTo>
                      <a:pt x="676" y="1463"/>
                    </a:moveTo>
                    <a:cubicBezTo>
                      <a:pt x="13376" y="-654"/>
                      <a:pt x="207051" y="-5416"/>
                      <a:pt x="273726" y="30038"/>
                    </a:cubicBezTo>
                    <a:cubicBezTo>
                      <a:pt x="340401" y="65492"/>
                      <a:pt x="385380" y="198842"/>
                      <a:pt x="400726" y="214188"/>
                    </a:cubicBezTo>
                    <a:cubicBezTo>
                      <a:pt x="416072" y="229534"/>
                      <a:pt x="347809" y="101476"/>
                      <a:pt x="365801" y="122113"/>
                    </a:cubicBezTo>
                    <a:cubicBezTo>
                      <a:pt x="383793" y="142751"/>
                      <a:pt x="501268" y="318434"/>
                      <a:pt x="508676" y="338013"/>
                    </a:cubicBezTo>
                    <a:cubicBezTo>
                      <a:pt x="516084" y="357592"/>
                      <a:pt x="449938" y="280863"/>
                      <a:pt x="410251" y="239588"/>
                    </a:cubicBezTo>
                    <a:cubicBezTo>
                      <a:pt x="370564" y="198313"/>
                      <a:pt x="306005" y="123171"/>
                      <a:pt x="270551" y="90363"/>
                    </a:cubicBezTo>
                    <a:cubicBezTo>
                      <a:pt x="235097" y="57555"/>
                      <a:pt x="237213" y="54909"/>
                      <a:pt x="197526" y="42738"/>
                    </a:cubicBezTo>
                    <a:cubicBezTo>
                      <a:pt x="157839" y="30567"/>
                      <a:pt x="-12024" y="3580"/>
                      <a:pt x="676" y="146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D3AFE7B2-D97B-C9F6-5C3F-19661FE1E3B1}"/>
                  </a:ext>
                </a:extLst>
              </p:cNvPr>
              <p:cNvSpPr/>
              <p:nvPr/>
            </p:nvSpPr>
            <p:spPr>
              <a:xfrm>
                <a:off x="6819661" y="5803723"/>
                <a:ext cx="185564" cy="730899"/>
              </a:xfrm>
              <a:custGeom>
                <a:avLst/>
                <a:gdLst>
                  <a:gd name="connsiteX0" fmla="*/ 54214 w 185564"/>
                  <a:gd name="connsiteY0" fmla="*/ 177 h 730899"/>
                  <a:gd name="connsiteX1" fmla="*/ 133589 w 185564"/>
                  <a:gd name="connsiteY1" fmla="*/ 149402 h 730899"/>
                  <a:gd name="connsiteX2" fmla="*/ 111364 w 185564"/>
                  <a:gd name="connsiteY2" fmla="*/ 108127 h 730899"/>
                  <a:gd name="connsiteX3" fmla="*/ 108189 w 185564"/>
                  <a:gd name="connsiteY3" fmla="*/ 162102 h 730899"/>
                  <a:gd name="connsiteX4" fmla="*/ 124064 w 185564"/>
                  <a:gd name="connsiteY4" fmla="*/ 209727 h 730899"/>
                  <a:gd name="connsiteX5" fmla="*/ 130414 w 185564"/>
                  <a:gd name="connsiteY5" fmla="*/ 295452 h 730899"/>
                  <a:gd name="connsiteX6" fmla="*/ 146289 w 185564"/>
                  <a:gd name="connsiteY6" fmla="*/ 251002 h 730899"/>
                  <a:gd name="connsiteX7" fmla="*/ 149464 w 185564"/>
                  <a:gd name="connsiteY7" fmla="*/ 444677 h 730899"/>
                  <a:gd name="connsiteX8" fmla="*/ 139939 w 185564"/>
                  <a:gd name="connsiteY8" fmla="*/ 514527 h 730899"/>
                  <a:gd name="connsiteX9" fmla="*/ 117714 w 185564"/>
                  <a:gd name="connsiteY9" fmla="*/ 584377 h 730899"/>
                  <a:gd name="connsiteX10" fmla="*/ 41514 w 185564"/>
                  <a:gd name="connsiteY10" fmla="*/ 689152 h 730899"/>
                  <a:gd name="connsiteX11" fmla="*/ 239 w 185564"/>
                  <a:gd name="connsiteY11" fmla="*/ 730427 h 730899"/>
                  <a:gd name="connsiteX12" fmla="*/ 31989 w 185564"/>
                  <a:gd name="connsiteY12" fmla="*/ 701852 h 730899"/>
                  <a:gd name="connsiteX13" fmla="*/ 165339 w 185564"/>
                  <a:gd name="connsiteY13" fmla="*/ 571677 h 730899"/>
                  <a:gd name="connsiteX14" fmla="*/ 184389 w 185564"/>
                  <a:gd name="connsiteY14" fmla="*/ 517702 h 730899"/>
                  <a:gd name="connsiteX15" fmla="*/ 158989 w 185564"/>
                  <a:gd name="connsiteY15" fmla="*/ 212902 h 730899"/>
                  <a:gd name="connsiteX16" fmla="*/ 85964 w 185564"/>
                  <a:gd name="connsiteY16" fmla="*/ 120827 h 730899"/>
                  <a:gd name="connsiteX17" fmla="*/ 54214 w 185564"/>
                  <a:gd name="connsiteY17" fmla="*/ 177 h 730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5564" h="730899">
                    <a:moveTo>
                      <a:pt x="54214" y="177"/>
                    </a:moveTo>
                    <a:cubicBezTo>
                      <a:pt x="62152" y="4940"/>
                      <a:pt x="124064" y="131410"/>
                      <a:pt x="133589" y="149402"/>
                    </a:cubicBezTo>
                    <a:cubicBezTo>
                      <a:pt x="143114" y="167394"/>
                      <a:pt x="115597" y="106010"/>
                      <a:pt x="111364" y="108127"/>
                    </a:cubicBezTo>
                    <a:cubicBezTo>
                      <a:pt x="107131" y="110244"/>
                      <a:pt x="106072" y="145169"/>
                      <a:pt x="108189" y="162102"/>
                    </a:cubicBezTo>
                    <a:cubicBezTo>
                      <a:pt x="110306" y="179035"/>
                      <a:pt x="120360" y="187502"/>
                      <a:pt x="124064" y="209727"/>
                    </a:cubicBezTo>
                    <a:cubicBezTo>
                      <a:pt x="127768" y="231952"/>
                      <a:pt x="126710" y="288573"/>
                      <a:pt x="130414" y="295452"/>
                    </a:cubicBezTo>
                    <a:cubicBezTo>
                      <a:pt x="134118" y="302331"/>
                      <a:pt x="143114" y="226131"/>
                      <a:pt x="146289" y="251002"/>
                    </a:cubicBezTo>
                    <a:cubicBezTo>
                      <a:pt x="149464" y="275873"/>
                      <a:pt x="150522" y="400756"/>
                      <a:pt x="149464" y="444677"/>
                    </a:cubicBezTo>
                    <a:cubicBezTo>
                      <a:pt x="148406" y="488598"/>
                      <a:pt x="145231" y="491244"/>
                      <a:pt x="139939" y="514527"/>
                    </a:cubicBezTo>
                    <a:cubicBezTo>
                      <a:pt x="134647" y="537810"/>
                      <a:pt x="134118" y="555273"/>
                      <a:pt x="117714" y="584377"/>
                    </a:cubicBezTo>
                    <a:cubicBezTo>
                      <a:pt x="101310" y="613481"/>
                      <a:pt x="61093" y="664810"/>
                      <a:pt x="41514" y="689152"/>
                    </a:cubicBezTo>
                    <a:cubicBezTo>
                      <a:pt x="21935" y="713494"/>
                      <a:pt x="1827" y="728310"/>
                      <a:pt x="239" y="730427"/>
                    </a:cubicBezTo>
                    <a:cubicBezTo>
                      <a:pt x="-1349" y="732544"/>
                      <a:pt x="4472" y="728310"/>
                      <a:pt x="31989" y="701852"/>
                    </a:cubicBezTo>
                    <a:cubicBezTo>
                      <a:pt x="59506" y="675394"/>
                      <a:pt x="139939" y="602369"/>
                      <a:pt x="165339" y="571677"/>
                    </a:cubicBezTo>
                    <a:cubicBezTo>
                      <a:pt x="190739" y="540985"/>
                      <a:pt x="185447" y="577498"/>
                      <a:pt x="184389" y="517702"/>
                    </a:cubicBezTo>
                    <a:cubicBezTo>
                      <a:pt x="183331" y="457906"/>
                      <a:pt x="175393" y="279048"/>
                      <a:pt x="158989" y="212902"/>
                    </a:cubicBezTo>
                    <a:cubicBezTo>
                      <a:pt x="142585" y="146756"/>
                      <a:pt x="102368" y="153635"/>
                      <a:pt x="85964" y="120827"/>
                    </a:cubicBezTo>
                    <a:cubicBezTo>
                      <a:pt x="69560" y="88019"/>
                      <a:pt x="46276" y="-4586"/>
                      <a:pt x="54214" y="17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563A34E8-F1AB-D16D-D419-F3ACDE884460}"/>
                  </a:ext>
                </a:extLst>
              </p:cNvPr>
              <p:cNvSpPr/>
              <p:nvPr/>
            </p:nvSpPr>
            <p:spPr>
              <a:xfrm>
                <a:off x="5773302" y="5324686"/>
                <a:ext cx="1105218" cy="1194114"/>
              </a:xfrm>
              <a:custGeom>
                <a:avLst/>
                <a:gdLst>
                  <a:gd name="connsiteX0" fmla="*/ 5198 w 1105218"/>
                  <a:gd name="connsiteY0" fmla="*/ 9314 h 1194114"/>
                  <a:gd name="connsiteX1" fmla="*/ 373498 w 1105218"/>
                  <a:gd name="connsiteY1" fmla="*/ 691939 h 1194114"/>
                  <a:gd name="connsiteX2" fmla="*/ 125848 w 1105218"/>
                  <a:gd name="connsiteY2" fmla="*/ 368089 h 1194114"/>
                  <a:gd name="connsiteX3" fmla="*/ 417948 w 1105218"/>
                  <a:gd name="connsiteY3" fmla="*/ 768139 h 1194114"/>
                  <a:gd name="connsiteX4" fmla="*/ 570348 w 1105218"/>
                  <a:gd name="connsiteY4" fmla="*/ 952289 h 1194114"/>
                  <a:gd name="connsiteX5" fmla="*/ 783073 w 1105218"/>
                  <a:gd name="connsiteY5" fmla="*/ 1117389 h 1194114"/>
                  <a:gd name="connsiteX6" fmla="*/ 678298 w 1105218"/>
                  <a:gd name="connsiteY6" fmla="*/ 1069764 h 1194114"/>
                  <a:gd name="connsiteX7" fmla="*/ 897373 w 1105218"/>
                  <a:gd name="connsiteY7" fmla="*/ 1155489 h 1194114"/>
                  <a:gd name="connsiteX8" fmla="*/ 1103748 w 1105218"/>
                  <a:gd name="connsiteY8" fmla="*/ 1180889 h 1194114"/>
                  <a:gd name="connsiteX9" fmla="*/ 957698 w 1105218"/>
                  <a:gd name="connsiteY9" fmla="*/ 1180889 h 1194114"/>
                  <a:gd name="connsiteX10" fmla="*/ 411598 w 1105218"/>
                  <a:gd name="connsiteY10" fmla="*/ 1015789 h 1194114"/>
                  <a:gd name="connsiteX11" fmla="*/ 589398 w 1105218"/>
                  <a:gd name="connsiteY11" fmla="*/ 1038014 h 1194114"/>
                  <a:gd name="connsiteX12" fmla="*/ 322698 w 1105218"/>
                  <a:gd name="connsiteY12" fmla="*/ 730039 h 1194114"/>
                  <a:gd name="connsiteX13" fmla="*/ 167123 w 1105218"/>
                  <a:gd name="connsiteY13" fmla="*/ 380789 h 1194114"/>
                  <a:gd name="connsiteX14" fmla="*/ 46473 w 1105218"/>
                  <a:gd name="connsiteY14" fmla="*/ 193464 h 1194114"/>
                  <a:gd name="connsiteX15" fmla="*/ 148073 w 1105218"/>
                  <a:gd name="connsiteY15" fmla="*/ 288714 h 1194114"/>
                  <a:gd name="connsiteX16" fmla="*/ 5198 w 1105218"/>
                  <a:gd name="connsiteY16" fmla="*/ 9314 h 1194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05218" h="1194114">
                    <a:moveTo>
                      <a:pt x="5198" y="9314"/>
                    </a:moveTo>
                    <a:cubicBezTo>
                      <a:pt x="42769" y="76518"/>
                      <a:pt x="353390" y="632143"/>
                      <a:pt x="373498" y="691939"/>
                    </a:cubicBezTo>
                    <a:cubicBezTo>
                      <a:pt x="393606" y="751735"/>
                      <a:pt x="118440" y="355389"/>
                      <a:pt x="125848" y="368089"/>
                    </a:cubicBezTo>
                    <a:cubicBezTo>
                      <a:pt x="133256" y="380789"/>
                      <a:pt x="343865" y="670772"/>
                      <a:pt x="417948" y="768139"/>
                    </a:cubicBezTo>
                    <a:cubicBezTo>
                      <a:pt x="492031" y="865506"/>
                      <a:pt x="509494" y="894081"/>
                      <a:pt x="570348" y="952289"/>
                    </a:cubicBezTo>
                    <a:cubicBezTo>
                      <a:pt x="631202" y="1010497"/>
                      <a:pt x="765081" y="1097810"/>
                      <a:pt x="783073" y="1117389"/>
                    </a:cubicBezTo>
                    <a:cubicBezTo>
                      <a:pt x="801065" y="1136968"/>
                      <a:pt x="659248" y="1063414"/>
                      <a:pt x="678298" y="1069764"/>
                    </a:cubicBezTo>
                    <a:cubicBezTo>
                      <a:pt x="697348" y="1076114"/>
                      <a:pt x="826465" y="1136968"/>
                      <a:pt x="897373" y="1155489"/>
                    </a:cubicBezTo>
                    <a:cubicBezTo>
                      <a:pt x="968281" y="1174010"/>
                      <a:pt x="1093694" y="1176656"/>
                      <a:pt x="1103748" y="1180889"/>
                    </a:cubicBezTo>
                    <a:cubicBezTo>
                      <a:pt x="1113802" y="1185122"/>
                      <a:pt x="1073056" y="1208406"/>
                      <a:pt x="957698" y="1180889"/>
                    </a:cubicBezTo>
                    <a:cubicBezTo>
                      <a:pt x="842340" y="1153372"/>
                      <a:pt x="472981" y="1039601"/>
                      <a:pt x="411598" y="1015789"/>
                    </a:cubicBezTo>
                    <a:cubicBezTo>
                      <a:pt x="350215" y="991977"/>
                      <a:pt x="604215" y="1085639"/>
                      <a:pt x="589398" y="1038014"/>
                    </a:cubicBezTo>
                    <a:cubicBezTo>
                      <a:pt x="574581" y="990389"/>
                      <a:pt x="393077" y="839577"/>
                      <a:pt x="322698" y="730039"/>
                    </a:cubicBezTo>
                    <a:cubicBezTo>
                      <a:pt x="252319" y="620502"/>
                      <a:pt x="213160" y="470218"/>
                      <a:pt x="167123" y="380789"/>
                    </a:cubicBezTo>
                    <a:cubicBezTo>
                      <a:pt x="121086" y="291360"/>
                      <a:pt x="49648" y="208810"/>
                      <a:pt x="46473" y="193464"/>
                    </a:cubicBezTo>
                    <a:cubicBezTo>
                      <a:pt x="43298" y="178118"/>
                      <a:pt x="150190" y="317818"/>
                      <a:pt x="148073" y="288714"/>
                    </a:cubicBezTo>
                    <a:cubicBezTo>
                      <a:pt x="145956" y="259610"/>
                      <a:pt x="-32373" y="-57890"/>
                      <a:pt x="5198" y="93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DE3B18DA-E484-7C21-017E-BCE4EF0E5438}"/>
                  </a:ext>
                </a:extLst>
              </p:cNvPr>
              <p:cNvSpPr/>
              <p:nvPr/>
            </p:nvSpPr>
            <p:spPr>
              <a:xfrm>
                <a:off x="5610188" y="4740275"/>
                <a:ext cx="1393977" cy="1624481"/>
              </a:xfrm>
              <a:custGeom>
                <a:avLst/>
                <a:gdLst>
                  <a:gd name="connsiteX0" fmla="*/ 37 w 1393977"/>
                  <a:gd name="connsiteY0" fmla="*/ 22225 h 1624481"/>
                  <a:gd name="connsiteX1" fmla="*/ 177837 w 1393977"/>
                  <a:gd name="connsiteY1" fmla="*/ 19050 h 1624481"/>
                  <a:gd name="connsiteX2" fmla="*/ 263562 w 1393977"/>
                  <a:gd name="connsiteY2" fmla="*/ 107950 h 1624481"/>
                  <a:gd name="connsiteX3" fmla="*/ 276262 w 1393977"/>
                  <a:gd name="connsiteY3" fmla="*/ 73025 h 1624481"/>
                  <a:gd name="connsiteX4" fmla="*/ 368337 w 1393977"/>
                  <a:gd name="connsiteY4" fmla="*/ 276225 h 1624481"/>
                  <a:gd name="connsiteX5" fmla="*/ 488987 w 1393977"/>
                  <a:gd name="connsiteY5" fmla="*/ 695325 h 1624481"/>
                  <a:gd name="connsiteX6" fmla="*/ 482637 w 1393977"/>
                  <a:gd name="connsiteY6" fmla="*/ 590550 h 1624481"/>
                  <a:gd name="connsiteX7" fmla="*/ 593762 w 1393977"/>
                  <a:gd name="connsiteY7" fmla="*/ 965200 h 1624481"/>
                  <a:gd name="connsiteX8" fmla="*/ 714412 w 1393977"/>
                  <a:gd name="connsiteY8" fmla="*/ 1203325 h 1624481"/>
                  <a:gd name="connsiteX9" fmla="*/ 666787 w 1393977"/>
                  <a:gd name="connsiteY9" fmla="*/ 1155700 h 1624481"/>
                  <a:gd name="connsiteX10" fmla="*/ 800137 w 1393977"/>
                  <a:gd name="connsiteY10" fmla="*/ 1384300 h 1624481"/>
                  <a:gd name="connsiteX11" fmla="*/ 971587 w 1393977"/>
                  <a:gd name="connsiteY11" fmla="*/ 1539875 h 1624481"/>
                  <a:gd name="connsiteX12" fmla="*/ 920787 w 1393977"/>
                  <a:gd name="connsiteY12" fmla="*/ 1536700 h 1624481"/>
                  <a:gd name="connsiteX13" fmla="*/ 1095412 w 1393977"/>
                  <a:gd name="connsiteY13" fmla="*/ 1597025 h 1624481"/>
                  <a:gd name="connsiteX14" fmla="*/ 1228762 w 1393977"/>
                  <a:gd name="connsiteY14" fmla="*/ 1600200 h 1624481"/>
                  <a:gd name="connsiteX15" fmla="*/ 1393862 w 1393977"/>
                  <a:gd name="connsiteY15" fmla="*/ 1555750 h 1624481"/>
                  <a:gd name="connsiteX16" fmla="*/ 1250987 w 1393977"/>
                  <a:gd name="connsiteY16" fmla="*/ 1593850 h 1624481"/>
                  <a:gd name="connsiteX17" fmla="*/ 1031912 w 1393977"/>
                  <a:gd name="connsiteY17" fmla="*/ 1612900 h 1624481"/>
                  <a:gd name="connsiteX18" fmla="*/ 765212 w 1393977"/>
                  <a:gd name="connsiteY18" fmla="*/ 1406525 h 1624481"/>
                  <a:gd name="connsiteX19" fmla="*/ 720762 w 1393977"/>
                  <a:gd name="connsiteY19" fmla="*/ 1222375 h 1624481"/>
                  <a:gd name="connsiteX20" fmla="*/ 463587 w 1393977"/>
                  <a:gd name="connsiteY20" fmla="*/ 495300 h 1624481"/>
                  <a:gd name="connsiteX21" fmla="*/ 301662 w 1393977"/>
                  <a:gd name="connsiteY21" fmla="*/ 79375 h 1624481"/>
                  <a:gd name="connsiteX22" fmla="*/ 177837 w 1393977"/>
                  <a:gd name="connsiteY22" fmla="*/ 12700 h 1624481"/>
                  <a:gd name="connsiteX23" fmla="*/ 244512 w 1393977"/>
                  <a:gd name="connsiteY23" fmla="*/ 31750 h 1624481"/>
                  <a:gd name="connsiteX24" fmla="*/ 193712 w 1393977"/>
                  <a:gd name="connsiteY24" fmla="*/ 0 h 1624481"/>
                  <a:gd name="connsiteX25" fmla="*/ 37 w 1393977"/>
                  <a:gd name="connsiteY25" fmla="*/ 22225 h 1624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93977" h="1624481">
                    <a:moveTo>
                      <a:pt x="37" y="22225"/>
                    </a:moveTo>
                    <a:cubicBezTo>
                      <a:pt x="-2609" y="25400"/>
                      <a:pt x="133916" y="4763"/>
                      <a:pt x="177837" y="19050"/>
                    </a:cubicBezTo>
                    <a:cubicBezTo>
                      <a:pt x="221758" y="33337"/>
                      <a:pt x="247158" y="98954"/>
                      <a:pt x="263562" y="107950"/>
                    </a:cubicBezTo>
                    <a:cubicBezTo>
                      <a:pt x="279966" y="116946"/>
                      <a:pt x="258800" y="44979"/>
                      <a:pt x="276262" y="73025"/>
                    </a:cubicBezTo>
                    <a:cubicBezTo>
                      <a:pt x="293725" y="101071"/>
                      <a:pt x="332883" y="172508"/>
                      <a:pt x="368337" y="276225"/>
                    </a:cubicBezTo>
                    <a:cubicBezTo>
                      <a:pt x="403791" y="379942"/>
                      <a:pt x="469937" y="642938"/>
                      <a:pt x="488987" y="695325"/>
                    </a:cubicBezTo>
                    <a:cubicBezTo>
                      <a:pt x="508037" y="747713"/>
                      <a:pt x="465175" y="545571"/>
                      <a:pt x="482637" y="590550"/>
                    </a:cubicBezTo>
                    <a:cubicBezTo>
                      <a:pt x="500099" y="635529"/>
                      <a:pt x="555133" y="863071"/>
                      <a:pt x="593762" y="965200"/>
                    </a:cubicBezTo>
                    <a:cubicBezTo>
                      <a:pt x="632391" y="1067329"/>
                      <a:pt x="702241" y="1171575"/>
                      <a:pt x="714412" y="1203325"/>
                    </a:cubicBezTo>
                    <a:cubicBezTo>
                      <a:pt x="726583" y="1235075"/>
                      <a:pt x="652500" y="1125538"/>
                      <a:pt x="666787" y="1155700"/>
                    </a:cubicBezTo>
                    <a:cubicBezTo>
                      <a:pt x="681074" y="1185862"/>
                      <a:pt x="749337" y="1320271"/>
                      <a:pt x="800137" y="1384300"/>
                    </a:cubicBezTo>
                    <a:cubicBezTo>
                      <a:pt x="850937" y="1448329"/>
                      <a:pt x="951479" y="1514475"/>
                      <a:pt x="971587" y="1539875"/>
                    </a:cubicBezTo>
                    <a:cubicBezTo>
                      <a:pt x="991695" y="1565275"/>
                      <a:pt x="900150" y="1527175"/>
                      <a:pt x="920787" y="1536700"/>
                    </a:cubicBezTo>
                    <a:cubicBezTo>
                      <a:pt x="941424" y="1546225"/>
                      <a:pt x="1044083" y="1586442"/>
                      <a:pt x="1095412" y="1597025"/>
                    </a:cubicBezTo>
                    <a:cubicBezTo>
                      <a:pt x="1146741" y="1607608"/>
                      <a:pt x="1179020" y="1607079"/>
                      <a:pt x="1228762" y="1600200"/>
                    </a:cubicBezTo>
                    <a:cubicBezTo>
                      <a:pt x="1278504" y="1593321"/>
                      <a:pt x="1390158" y="1556808"/>
                      <a:pt x="1393862" y="1555750"/>
                    </a:cubicBezTo>
                    <a:cubicBezTo>
                      <a:pt x="1397566" y="1554692"/>
                      <a:pt x="1311312" y="1584325"/>
                      <a:pt x="1250987" y="1593850"/>
                    </a:cubicBezTo>
                    <a:cubicBezTo>
                      <a:pt x="1190662" y="1603375"/>
                      <a:pt x="1112874" y="1644121"/>
                      <a:pt x="1031912" y="1612900"/>
                    </a:cubicBezTo>
                    <a:cubicBezTo>
                      <a:pt x="950950" y="1581679"/>
                      <a:pt x="817070" y="1471613"/>
                      <a:pt x="765212" y="1406525"/>
                    </a:cubicBezTo>
                    <a:cubicBezTo>
                      <a:pt x="713354" y="1341437"/>
                      <a:pt x="771033" y="1374246"/>
                      <a:pt x="720762" y="1222375"/>
                    </a:cubicBezTo>
                    <a:cubicBezTo>
                      <a:pt x="670491" y="1070504"/>
                      <a:pt x="533437" y="685800"/>
                      <a:pt x="463587" y="495300"/>
                    </a:cubicBezTo>
                    <a:cubicBezTo>
                      <a:pt x="393737" y="304800"/>
                      <a:pt x="349287" y="159808"/>
                      <a:pt x="301662" y="79375"/>
                    </a:cubicBezTo>
                    <a:cubicBezTo>
                      <a:pt x="254037" y="-1058"/>
                      <a:pt x="187362" y="20637"/>
                      <a:pt x="177837" y="12700"/>
                    </a:cubicBezTo>
                    <a:cubicBezTo>
                      <a:pt x="168312" y="4763"/>
                      <a:pt x="241866" y="33867"/>
                      <a:pt x="244512" y="31750"/>
                    </a:cubicBezTo>
                    <a:cubicBezTo>
                      <a:pt x="247158" y="29633"/>
                      <a:pt x="231283" y="0"/>
                      <a:pt x="193712" y="0"/>
                    </a:cubicBezTo>
                    <a:cubicBezTo>
                      <a:pt x="156141" y="0"/>
                      <a:pt x="2683" y="19050"/>
                      <a:pt x="37" y="2222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099FBECF-0F13-8845-50BC-8E611C1BB295}"/>
                  </a:ext>
                </a:extLst>
              </p:cNvPr>
              <p:cNvSpPr/>
              <p:nvPr/>
            </p:nvSpPr>
            <p:spPr>
              <a:xfrm>
                <a:off x="6064229" y="5292266"/>
                <a:ext cx="260591" cy="188676"/>
              </a:xfrm>
              <a:custGeom>
                <a:avLst/>
                <a:gdLst>
                  <a:gd name="connsiteX0" fmla="*/ 21 w 260591"/>
                  <a:gd name="connsiteY0" fmla="*/ 459 h 188676"/>
                  <a:gd name="connsiteX1" fmla="*/ 209571 w 260591"/>
                  <a:gd name="connsiteY1" fmla="*/ 25859 h 188676"/>
                  <a:gd name="connsiteX2" fmla="*/ 196871 w 260591"/>
                  <a:gd name="connsiteY2" fmla="*/ 51259 h 188676"/>
                  <a:gd name="connsiteX3" fmla="*/ 88921 w 260591"/>
                  <a:gd name="connsiteY3" fmla="*/ 184609 h 188676"/>
                  <a:gd name="connsiteX4" fmla="*/ 114321 w 260591"/>
                  <a:gd name="connsiteY4" fmla="*/ 143334 h 188676"/>
                  <a:gd name="connsiteX5" fmla="*/ 257196 w 260591"/>
                  <a:gd name="connsiteY5" fmla="*/ 32209 h 188676"/>
                  <a:gd name="connsiteX6" fmla="*/ 196871 w 260591"/>
                  <a:gd name="connsiteY6" fmla="*/ 9984 h 188676"/>
                  <a:gd name="connsiteX7" fmla="*/ 21 w 260591"/>
                  <a:gd name="connsiteY7" fmla="*/ 459 h 188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0591" h="188676">
                    <a:moveTo>
                      <a:pt x="21" y="459"/>
                    </a:moveTo>
                    <a:cubicBezTo>
                      <a:pt x="2138" y="3105"/>
                      <a:pt x="209571" y="25859"/>
                      <a:pt x="209571" y="25859"/>
                    </a:cubicBezTo>
                    <a:cubicBezTo>
                      <a:pt x="242379" y="34326"/>
                      <a:pt x="216979" y="24801"/>
                      <a:pt x="196871" y="51259"/>
                    </a:cubicBezTo>
                    <a:cubicBezTo>
                      <a:pt x="176763" y="77717"/>
                      <a:pt x="102679" y="169263"/>
                      <a:pt x="88921" y="184609"/>
                    </a:cubicBezTo>
                    <a:cubicBezTo>
                      <a:pt x="75163" y="199955"/>
                      <a:pt x="86275" y="168734"/>
                      <a:pt x="114321" y="143334"/>
                    </a:cubicBezTo>
                    <a:cubicBezTo>
                      <a:pt x="142367" y="117934"/>
                      <a:pt x="243438" y="54434"/>
                      <a:pt x="257196" y="32209"/>
                    </a:cubicBezTo>
                    <a:cubicBezTo>
                      <a:pt x="270954" y="9984"/>
                      <a:pt x="241321" y="12630"/>
                      <a:pt x="196871" y="9984"/>
                    </a:cubicBezTo>
                    <a:cubicBezTo>
                      <a:pt x="152421" y="7338"/>
                      <a:pt x="-2096" y="-2187"/>
                      <a:pt x="21" y="45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>
                <a:extLst>
                  <a:ext uri="{FF2B5EF4-FFF2-40B4-BE49-F238E27FC236}">
                    <a16:creationId xmlns:a16="http://schemas.microsoft.com/office/drawing/2014/main" id="{D9456C1B-C49A-1795-62E8-AA686BD7D9F8}"/>
                  </a:ext>
                </a:extLst>
              </p:cNvPr>
              <p:cNvSpPr/>
              <p:nvPr/>
            </p:nvSpPr>
            <p:spPr>
              <a:xfrm>
                <a:off x="6307565" y="5444641"/>
                <a:ext cx="446075" cy="41793"/>
              </a:xfrm>
              <a:custGeom>
                <a:avLst/>
                <a:gdLst>
                  <a:gd name="connsiteX0" fmla="*/ 1160 w 446075"/>
                  <a:gd name="connsiteY0" fmla="*/ 484 h 41793"/>
                  <a:gd name="connsiteX1" fmla="*/ 318660 w 446075"/>
                  <a:gd name="connsiteY1" fmla="*/ 3659 h 41793"/>
                  <a:gd name="connsiteX2" fmla="*/ 445660 w 446075"/>
                  <a:gd name="connsiteY2" fmla="*/ 13184 h 41793"/>
                  <a:gd name="connsiteX3" fmla="*/ 350410 w 446075"/>
                  <a:gd name="connsiteY3" fmla="*/ 6834 h 41793"/>
                  <a:gd name="connsiteX4" fmla="*/ 118635 w 446075"/>
                  <a:gd name="connsiteY4" fmla="*/ 41759 h 41793"/>
                  <a:gd name="connsiteX5" fmla="*/ 207535 w 446075"/>
                  <a:gd name="connsiteY5" fmla="*/ 13184 h 41793"/>
                  <a:gd name="connsiteX6" fmla="*/ 1160 w 446075"/>
                  <a:gd name="connsiteY6" fmla="*/ 484 h 41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075" h="41793">
                    <a:moveTo>
                      <a:pt x="1160" y="484"/>
                    </a:moveTo>
                    <a:cubicBezTo>
                      <a:pt x="19681" y="-1103"/>
                      <a:pt x="244577" y="1542"/>
                      <a:pt x="318660" y="3659"/>
                    </a:cubicBezTo>
                    <a:cubicBezTo>
                      <a:pt x="392743" y="5776"/>
                      <a:pt x="440368" y="12655"/>
                      <a:pt x="445660" y="13184"/>
                    </a:cubicBezTo>
                    <a:cubicBezTo>
                      <a:pt x="450952" y="13713"/>
                      <a:pt x="404914" y="2072"/>
                      <a:pt x="350410" y="6834"/>
                    </a:cubicBezTo>
                    <a:cubicBezTo>
                      <a:pt x="295906" y="11596"/>
                      <a:pt x="142447" y="40701"/>
                      <a:pt x="118635" y="41759"/>
                    </a:cubicBezTo>
                    <a:cubicBezTo>
                      <a:pt x="94823" y="42817"/>
                      <a:pt x="223410" y="19005"/>
                      <a:pt x="207535" y="13184"/>
                    </a:cubicBezTo>
                    <a:cubicBezTo>
                      <a:pt x="191660" y="7363"/>
                      <a:pt x="-17361" y="2071"/>
                      <a:pt x="1160" y="4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>
                <a:extLst>
                  <a:ext uri="{FF2B5EF4-FFF2-40B4-BE49-F238E27FC236}">
                    <a16:creationId xmlns:a16="http://schemas.microsoft.com/office/drawing/2014/main" id="{8A524B3D-CE72-3BF0-57E1-1A9EA30CE6B7}"/>
                  </a:ext>
                </a:extLst>
              </p:cNvPr>
              <p:cNvSpPr/>
              <p:nvPr/>
            </p:nvSpPr>
            <p:spPr>
              <a:xfrm>
                <a:off x="6448422" y="5505077"/>
                <a:ext cx="403925" cy="92455"/>
              </a:xfrm>
              <a:custGeom>
                <a:avLst/>
                <a:gdLst>
                  <a:gd name="connsiteX0" fmla="*/ 3 w 403925"/>
                  <a:gd name="connsiteY0" fmla="*/ 41648 h 92455"/>
                  <a:gd name="connsiteX1" fmla="*/ 314328 w 403925"/>
                  <a:gd name="connsiteY1" fmla="*/ 47998 h 92455"/>
                  <a:gd name="connsiteX2" fmla="*/ 403228 w 403925"/>
                  <a:gd name="connsiteY2" fmla="*/ 92448 h 92455"/>
                  <a:gd name="connsiteX3" fmla="*/ 352428 w 403925"/>
                  <a:gd name="connsiteY3" fmla="*/ 51173 h 92455"/>
                  <a:gd name="connsiteX4" fmla="*/ 292103 w 403925"/>
                  <a:gd name="connsiteY4" fmla="*/ 373 h 92455"/>
                  <a:gd name="connsiteX5" fmla="*/ 307978 w 403925"/>
                  <a:gd name="connsiteY5" fmla="*/ 28948 h 92455"/>
                  <a:gd name="connsiteX6" fmla="*/ 3 w 403925"/>
                  <a:gd name="connsiteY6" fmla="*/ 41648 h 92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3925" h="92455">
                    <a:moveTo>
                      <a:pt x="3" y="41648"/>
                    </a:moveTo>
                    <a:cubicBezTo>
                      <a:pt x="1061" y="44823"/>
                      <a:pt x="247124" y="39531"/>
                      <a:pt x="314328" y="47998"/>
                    </a:cubicBezTo>
                    <a:cubicBezTo>
                      <a:pt x="381532" y="56465"/>
                      <a:pt x="396878" y="91919"/>
                      <a:pt x="403228" y="92448"/>
                    </a:cubicBezTo>
                    <a:cubicBezTo>
                      <a:pt x="409578" y="92977"/>
                      <a:pt x="370949" y="66519"/>
                      <a:pt x="352428" y="51173"/>
                    </a:cubicBezTo>
                    <a:cubicBezTo>
                      <a:pt x="333907" y="35827"/>
                      <a:pt x="299511" y="4077"/>
                      <a:pt x="292103" y="373"/>
                    </a:cubicBezTo>
                    <a:cubicBezTo>
                      <a:pt x="284695" y="-3331"/>
                      <a:pt x="351370" y="21540"/>
                      <a:pt x="307978" y="28948"/>
                    </a:cubicBezTo>
                    <a:cubicBezTo>
                      <a:pt x="264586" y="36356"/>
                      <a:pt x="-1055" y="38473"/>
                      <a:pt x="3" y="4164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>
                <a:extLst>
                  <a:ext uri="{FF2B5EF4-FFF2-40B4-BE49-F238E27FC236}">
                    <a16:creationId xmlns:a16="http://schemas.microsoft.com/office/drawing/2014/main" id="{FFD67934-606A-39D0-221F-1AD8F99FE5E0}"/>
                  </a:ext>
                </a:extLst>
              </p:cNvPr>
              <p:cNvSpPr/>
              <p:nvPr/>
            </p:nvSpPr>
            <p:spPr>
              <a:xfrm>
                <a:off x="6121252" y="5479160"/>
                <a:ext cx="273217" cy="308865"/>
              </a:xfrm>
              <a:custGeom>
                <a:avLst/>
                <a:gdLst>
                  <a:gd name="connsiteX0" fmla="*/ 148 w 273217"/>
                  <a:gd name="connsiteY0" fmla="*/ 80265 h 308865"/>
                  <a:gd name="connsiteX1" fmla="*/ 222398 w 273217"/>
                  <a:gd name="connsiteY1" fmla="*/ 61215 h 308865"/>
                  <a:gd name="connsiteX2" fmla="*/ 190648 w 273217"/>
                  <a:gd name="connsiteY2" fmla="*/ 99315 h 308865"/>
                  <a:gd name="connsiteX3" fmla="*/ 152548 w 273217"/>
                  <a:gd name="connsiteY3" fmla="*/ 248540 h 308865"/>
                  <a:gd name="connsiteX4" fmla="*/ 155723 w 273217"/>
                  <a:gd name="connsiteY4" fmla="*/ 308865 h 308865"/>
                  <a:gd name="connsiteX5" fmla="*/ 171598 w 273217"/>
                  <a:gd name="connsiteY5" fmla="*/ 248540 h 308865"/>
                  <a:gd name="connsiteX6" fmla="*/ 273198 w 273217"/>
                  <a:gd name="connsiteY6" fmla="*/ 51690 h 308865"/>
                  <a:gd name="connsiteX7" fmla="*/ 181123 w 273217"/>
                  <a:gd name="connsiteY7" fmla="*/ 890 h 308865"/>
                  <a:gd name="connsiteX8" fmla="*/ 187473 w 273217"/>
                  <a:gd name="connsiteY8" fmla="*/ 23115 h 308865"/>
                  <a:gd name="connsiteX9" fmla="*/ 148 w 273217"/>
                  <a:gd name="connsiteY9" fmla="*/ 80265 h 30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3217" h="308865">
                    <a:moveTo>
                      <a:pt x="148" y="80265"/>
                    </a:moveTo>
                    <a:cubicBezTo>
                      <a:pt x="5969" y="86615"/>
                      <a:pt x="190648" y="58040"/>
                      <a:pt x="222398" y="61215"/>
                    </a:cubicBezTo>
                    <a:cubicBezTo>
                      <a:pt x="254148" y="64390"/>
                      <a:pt x="202290" y="68094"/>
                      <a:pt x="190648" y="99315"/>
                    </a:cubicBezTo>
                    <a:cubicBezTo>
                      <a:pt x="179006" y="130536"/>
                      <a:pt x="158369" y="213615"/>
                      <a:pt x="152548" y="248540"/>
                    </a:cubicBezTo>
                    <a:cubicBezTo>
                      <a:pt x="146727" y="283465"/>
                      <a:pt x="152548" y="308865"/>
                      <a:pt x="155723" y="308865"/>
                    </a:cubicBezTo>
                    <a:cubicBezTo>
                      <a:pt x="158898" y="308865"/>
                      <a:pt x="152019" y="291403"/>
                      <a:pt x="171598" y="248540"/>
                    </a:cubicBezTo>
                    <a:cubicBezTo>
                      <a:pt x="191177" y="205678"/>
                      <a:pt x="271611" y="92965"/>
                      <a:pt x="273198" y="51690"/>
                    </a:cubicBezTo>
                    <a:cubicBezTo>
                      <a:pt x="274785" y="10415"/>
                      <a:pt x="181123" y="890"/>
                      <a:pt x="181123" y="890"/>
                    </a:cubicBezTo>
                    <a:cubicBezTo>
                      <a:pt x="166835" y="-3873"/>
                      <a:pt x="213402" y="11473"/>
                      <a:pt x="187473" y="23115"/>
                    </a:cubicBezTo>
                    <a:cubicBezTo>
                      <a:pt x="161544" y="34757"/>
                      <a:pt x="-5673" y="73915"/>
                      <a:pt x="148" y="8026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>
                <a:extLst>
                  <a:ext uri="{FF2B5EF4-FFF2-40B4-BE49-F238E27FC236}">
                    <a16:creationId xmlns:a16="http://schemas.microsoft.com/office/drawing/2014/main" id="{DE22B2FA-ABD0-ACBC-5910-B0AE54A95E88}"/>
                  </a:ext>
                </a:extLst>
              </p:cNvPr>
              <p:cNvSpPr/>
              <p:nvPr/>
            </p:nvSpPr>
            <p:spPr>
              <a:xfrm>
                <a:off x="6267036" y="5800718"/>
                <a:ext cx="200993" cy="179675"/>
              </a:xfrm>
              <a:custGeom>
                <a:avLst/>
                <a:gdLst>
                  <a:gd name="connsiteX0" fmla="*/ 414 w 200993"/>
                  <a:gd name="connsiteY0" fmla="*/ 19057 h 179675"/>
                  <a:gd name="connsiteX1" fmla="*/ 197264 w 200993"/>
                  <a:gd name="connsiteY1" fmla="*/ 19057 h 179675"/>
                  <a:gd name="connsiteX2" fmla="*/ 127414 w 200993"/>
                  <a:gd name="connsiteY2" fmla="*/ 28582 h 179675"/>
                  <a:gd name="connsiteX3" fmla="*/ 102014 w 200993"/>
                  <a:gd name="connsiteY3" fmla="*/ 73032 h 179675"/>
                  <a:gd name="connsiteX4" fmla="*/ 67089 w 200993"/>
                  <a:gd name="connsiteY4" fmla="*/ 177807 h 179675"/>
                  <a:gd name="connsiteX5" fmla="*/ 79789 w 200993"/>
                  <a:gd name="connsiteY5" fmla="*/ 130182 h 179675"/>
                  <a:gd name="connsiteX6" fmla="*/ 143289 w 200993"/>
                  <a:gd name="connsiteY6" fmla="*/ 6357 h 179675"/>
                  <a:gd name="connsiteX7" fmla="*/ 414 w 200993"/>
                  <a:gd name="connsiteY7" fmla="*/ 19057 h 17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993" h="179675">
                    <a:moveTo>
                      <a:pt x="414" y="19057"/>
                    </a:moveTo>
                    <a:cubicBezTo>
                      <a:pt x="9410" y="21174"/>
                      <a:pt x="176097" y="17470"/>
                      <a:pt x="197264" y="19057"/>
                    </a:cubicBezTo>
                    <a:cubicBezTo>
                      <a:pt x="218431" y="20644"/>
                      <a:pt x="143289" y="19586"/>
                      <a:pt x="127414" y="28582"/>
                    </a:cubicBezTo>
                    <a:cubicBezTo>
                      <a:pt x="111539" y="37578"/>
                      <a:pt x="112068" y="48161"/>
                      <a:pt x="102014" y="73032"/>
                    </a:cubicBezTo>
                    <a:cubicBezTo>
                      <a:pt x="91960" y="97903"/>
                      <a:pt x="70793" y="168282"/>
                      <a:pt x="67089" y="177807"/>
                    </a:cubicBezTo>
                    <a:cubicBezTo>
                      <a:pt x="63385" y="187332"/>
                      <a:pt x="67089" y="158757"/>
                      <a:pt x="79789" y="130182"/>
                    </a:cubicBezTo>
                    <a:cubicBezTo>
                      <a:pt x="92489" y="101607"/>
                      <a:pt x="154931" y="25407"/>
                      <a:pt x="143289" y="6357"/>
                    </a:cubicBezTo>
                    <a:cubicBezTo>
                      <a:pt x="131647" y="-12693"/>
                      <a:pt x="-8582" y="16940"/>
                      <a:pt x="414" y="1905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>
                <a:extLst>
                  <a:ext uri="{FF2B5EF4-FFF2-40B4-BE49-F238E27FC236}">
                    <a16:creationId xmlns:a16="http://schemas.microsoft.com/office/drawing/2014/main" id="{65A034BD-D735-E9DA-138D-D9C35B75BFFA}"/>
                  </a:ext>
                </a:extLst>
              </p:cNvPr>
              <p:cNvSpPr/>
              <p:nvPr/>
            </p:nvSpPr>
            <p:spPr>
              <a:xfrm>
                <a:off x="6365784" y="5976881"/>
                <a:ext cx="148979" cy="193266"/>
              </a:xfrm>
              <a:custGeom>
                <a:avLst/>
                <a:gdLst>
                  <a:gd name="connsiteX0" fmla="*/ 91 w 148979"/>
                  <a:gd name="connsiteY0" fmla="*/ 52444 h 193266"/>
                  <a:gd name="connsiteX1" fmla="*/ 123916 w 148979"/>
                  <a:gd name="connsiteY1" fmla="*/ 23869 h 193266"/>
                  <a:gd name="connsiteX2" fmla="*/ 108041 w 148979"/>
                  <a:gd name="connsiteY2" fmla="*/ 68319 h 193266"/>
                  <a:gd name="connsiteX3" fmla="*/ 76291 w 148979"/>
                  <a:gd name="connsiteY3" fmla="*/ 192144 h 193266"/>
                  <a:gd name="connsiteX4" fmla="*/ 98516 w 148979"/>
                  <a:gd name="connsiteY4" fmla="*/ 122294 h 193266"/>
                  <a:gd name="connsiteX5" fmla="*/ 146141 w 148979"/>
                  <a:gd name="connsiteY5" fmla="*/ 1644 h 193266"/>
                  <a:gd name="connsiteX6" fmla="*/ 91 w 148979"/>
                  <a:gd name="connsiteY6" fmla="*/ 52444 h 193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8979" h="193266">
                    <a:moveTo>
                      <a:pt x="91" y="52444"/>
                    </a:moveTo>
                    <a:cubicBezTo>
                      <a:pt x="-3613" y="56148"/>
                      <a:pt x="105924" y="21223"/>
                      <a:pt x="123916" y="23869"/>
                    </a:cubicBezTo>
                    <a:cubicBezTo>
                      <a:pt x="141908" y="26515"/>
                      <a:pt x="115979" y="40273"/>
                      <a:pt x="108041" y="68319"/>
                    </a:cubicBezTo>
                    <a:cubicBezTo>
                      <a:pt x="100104" y="96365"/>
                      <a:pt x="77878" y="183148"/>
                      <a:pt x="76291" y="192144"/>
                    </a:cubicBezTo>
                    <a:cubicBezTo>
                      <a:pt x="74704" y="201140"/>
                      <a:pt x="86874" y="154044"/>
                      <a:pt x="98516" y="122294"/>
                    </a:cubicBezTo>
                    <a:cubicBezTo>
                      <a:pt x="110158" y="90544"/>
                      <a:pt x="161487" y="13815"/>
                      <a:pt x="146141" y="1644"/>
                    </a:cubicBezTo>
                    <a:cubicBezTo>
                      <a:pt x="130795" y="-10527"/>
                      <a:pt x="3795" y="48740"/>
                      <a:pt x="91" y="5244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 46">
                <a:extLst>
                  <a:ext uri="{FF2B5EF4-FFF2-40B4-BE49-F238E27FC236}">
                    <a16:creationId xmlns:a16="http://schemas.microsoft.com/office/drawing/2014/main" id="{8ED57D61-6FFD-C8E0-2984-0732D1A89BD0}"/>
                  </a:ext>
                </a:extLst>
              </p:cNvPr>
              <p:cNvSpPr/>
              <p:nvPr/>
            </p:nvSpPr>
            <p:spPr>
              <a:xfrm>
                <a:off x="6502248" y="6165124"/>
                <a:ext cx="158816" cy="147732"/>
              </a:xfrm>
              <a:custGeom>
                <a:avLst/>
                <a:gdLst>
                  <a:gd name="connsiteX0" fmla="*/ 152 w 158816"/>
                  <a:gd name="connsiteY0" fmla="*/ 64226 h 147732"/>
                  <a:gd name="connsiteX1" fmla="*/ 123977 w 158816"/>
                  <a:gd name="connsiteY1" fmla="*/ 22951 h 147732"/>
                  <a:gd name="connsiteX2" fmla="*/ 123977 w 158816"/>
                  <a:gd name="connsiteY2" fmla="*/ 64226 h 147732"/>
                  <a:gd name="connsiteX3" fmla="*/ 133502 w 158816"/>
                  <a:gd name="connsiteY3" fmla="*/ 146776 h 147732"/>
                  <a:gd name="connsiteX4" fmla="*/ 136677 w 158816"/>
                  <a:gd name="connsiteY4" fmla="*/ 102326 h 147732"/>
                  <a:gd name="connsiteX5" fmla="*/ 152552 w 158816"/>
                  <a:gd name="connsiteY5" fmla="*/ 726 h 147732"/>
                  <a:gd name="connsiteX6" fmla="*/ 152 w 158816"/>
                  <a:gd name="connsiteY6" fmla="*/ 64226 h 147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8816" h="147732">
                    <a:moveTo>
                      <a:pt x="152" y="64226"/>
                    </a:moveTo>
                    <a:cubicBezTo>
                      <a:pt x="-4610" y="67930"/>
                      <a:pt x="103340" y="22951"/>
                      <a:pt x="123977" y="22951"/>
                    </a:cubicBezTo>
                    <a:cubicBezTo>
                      <a:pt x="144614" y="22951"/>
                      <a:pt x="122390" y="43589"/>
                      <a:pt x="123977" y="64226"/>
                    </a:cubicBezTo>
                    <a:cubicBezTo>
                      <a:pt x="125564" y="84863"/>
                      <a:pt x="131385" y="140426"/>
                      <a:pt x="133502" y="146776"/>
                    </a:cubicBezTo>
                    <a:cubicBezTo>
                      <a:pt x="135619" y="153126"/>
                      <a:pt x="133502" y="126668"/>
                      <a:pt x="136677" y="102326"/>
                    </a:cubicBezTo>
                    <a:cubicBezTo>
                      <a:pt x="139852" y="77984"/>
                      <a:pt x="172131" y="9193"/>
                      <a:pt x="152552" y="726"/>
                    </a:cubicBezTo>
                    <a:cubicBezTo>
                      <a:pt x="132973" y="-7741"/>
                      <a:pt x="4914" y="60522"/>
                      <a:pt x="152" y="642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 47">
                <a:extLst>
                  <a:ext uri="{FF2B5EF4-FFF2-40B4-BE49-F238E27FC236}">
                    <a16:creationId xmlns:a16="http://schemas.microsoft.com/office/drawing/2014/main" id="{41174799-9D64-DC9B-48E8-B0B20200BBC7}"/>
                  </a:ext>
                </a:extLst>
              </p:cNvPr>
              <p:cNvSpPr/>
              <p:nvPr/>
            </p:nvSpPr>
            <p:spPr>
              <a:xfrm>
                <a:off x="6559292" y="6165628"/>
                <a:ext cx="76710" cy="144413"/>
              </a:xfrm>
              <a:custGeom>
                <a:avLst/>
                <a:gdLst>
                  <a:gd name="connsiteX0" fmla="*/ 76458 w 76710"/>
                  <a:gd name="connsiteY0" fmla="*/ 222 h 144413"/>
                  <a:gd name="connsiteX1" fmla="*/ 25658 w 76710"/>
                  <a:gd name="connsiteY1" fmla="*/ 63722 h 144413"/>
                  <a:gd name="connsiteX2" fmla="*/ 47883 w 76710"/>
                  <a:gd name="connsiteY2" fmla="*/ 143097 h 144413"/>
                  <a:gd name="connsiteX3" fmla="*/ 32008 w 76710"/>
                  <a:gd name="connsiteY3" fmla="*/ 111347 h 144413"/>
                  <a:gd name="connsiteX4" fmla="*/ 258 w 76710"/>
                  <a:gd name="connsiteY4" fmla="*/ 85947 h 144413"/>
                  <a:gd name="connsiteX5" fmla="*/ 76458 w 76710"/>
                  <a:gd name="connsiteY5" fmla="*/ 222 h 144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6710" h="144413">
                    <a:moveTo>
                      <a:pt x="76458" y="222"/>
                    </a:moveTo>
                    <a:cubicBezTo>
                      <a:pt x="80691" y="-3482"/>
                      <a:pt x="30420" y="39910"/>
                      <a:pt x="25658" y="63722"/>
                    </a:cubicBezTo>
                    <a:cubicBezTo>
                      <a:pt x="20896" y="87534"/>
                      <a:pt x="46825" y="135160"/>
                      <a:pt x="47883" y="143097"/>
                    </a:cubicBezTo>
                    <a:cubicBezTo>
                      <a:pt x="48941" y="151034"/>
                      <a:pt x="39945" y="120872"/>
                      <a:pt x="32008" y="111347"/>
                    </a:cubicBezTo>
                    <a:cubicBezTo>
                      <a:pt x="24071" y="101822"/>
                      <a:pt x="-2917" y="102351"/>
                      <a:pt x="258" y="85947"/>
                    </a:cubicBezTo>
                    <a:cubicBezTo>
                      <a:pt x="3433" y="69543"/>
                      <a:pt x="72225" y="3926"/>
                      <a:pt x="76458" y="22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 48">
                <a:extLst>
                  <a:ext uri="{FF2B5EF4-FFF2-40B4-BE49-F238E27FC236}">
                    <a16:creationId xmlns:a16="http://schemas.microsoft.com/office/drawing/2014/main" id="{3A4812C7-D0A6-2F9F-5924-1CF25A1B1ED7}"/>
                  </a:ext>
                </a:extLst>
              </p:cNvPr>
              <p:cNvSpPr/>
              <p:nvPr/>
            </p:nvSpPr>
            <p:spPr>
              <a:xfrm>
                <a:off x="6724621" y="6175797"/>
                <a:ext cx="184205" cy="165773"/>
              </a:xfrm>
              <a:custGeom>
                <a:avLst/>
                <a:gdLst>
                  <a:gd name="connsiteX0" fmla="*/ 29 w 184205"/>
                  <a:gd name="connsiteY0" fmla="*/ 164678 h 165773"/>
                  <a:gd name="connsiteX1" fmla="*/ 79404 w 184205"/>
                  <a:gd name="connsiteY1" fmla="*/ 94828 h 165773"/>
                  <a:gd name="connsiteX2" fmla="*/ 101629 w 184205"/>
                  <a:gd name="connsiteY2" fmla="*/ 18628 h 165773"/>
                  <a:gd name="connsiteX3" fmla="*/ 104804 w 184205"/>
                  <a:gd name="connsiteY3" fmla="*/ 40853 h 165773"/>
                  <a:gd name="connsiteX4" fmla="*/ 177829 w 184205"/>
                  <a:gd name="connsiteY4" fmla="*/ 148803 h 165773"/>
                  <a:gd name="connsiteX5" fmla="*/ 171479 w 184205"/>
                  <a:gd name="connsiteY5" fmla="*/ 101178 h 165773"/>
                  <a:gd name="connsiteX6" fmla="*/ 98454 w 184205"/>
                  <a:gd name="connsiteY6" fmla="*/ 2753 h 165773"/>
                  <a:gd name="connsiteX7" fmla="*/ 88929 w 184205"/>
                  <a:gd name="connsiteY7" fmla="*/ 37678 h 165773"/>
                  <a:gd name="connsiteX8" fmla="*/ 29 w 184205"/>
                  <a:gd name="connsiteY8" fmla="*/ 164678 h 165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205" h="165773">
                    <a:moveTo>
                      <a:pt x="29" y="164678"/>
                    </a:moveTo>
                    <a:cubicBezTo>
                      <a:pt x="-1559" y="174203"/>
                      <a:pt x="62471" y="119170"/>
                      <a:pt x="79404" y="94828"/>
                    </a:cubicBezTo>
                    <a:cubicBezTo>
                      <a:pt x="96337" y="70486"/>
                      <a:pt x="101629" y="18628"/>
                      <a:pt x="101629" y="18628"/>
                    </a:cubicBezTo>
                    <a:cubicBezTo>
                      <a:pt x="105862" y="9632"/>
                      <a:pt x="92104" y="19157"/>
                      <a:pt x="104804" y="40853"/>
                    </a:cubicBezTo>
                    <a:cubicBezTo>
                      <a:pt x="117504" y="62549"/>
                      <a:pt x="166717" y="138749"/>
                      <a:pt x="177829" y="148803"/>
                    </a:cubicBezTo>
                    <a:cubicBezTo>
                      <a:pt x="188941" y="158857"/>
                      <a:pt x="184708" y="125520"/>
                      <a:pt x="171479" y="101178"/>
                    </a:cubicBezTo>
                    <a:cubicBezTo>
                      <a:pt x="158250" y="76836"/>
                      <a:pt x="112212" y="13336"/>
                      <a:pt x="98454" y="2753"/>
                    </a:cubicBezTo>
                    <a:cubicBezTo>
                      <a:pt x="84696" y="-7830"/>
                      <a:pt x="103216" y="13866"/>
                      <a:pt x="88929" y="37678"/>
                    </a:cubicBezTo>
                    <a:cubicBezTo>
                      <a:pt x="74642" y="61490"/>
                      <a:pt x="1617" y="155153"/>
                      <a:pt x="29" y="16467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 49">
                <a:extLst>
                  <a:ext uri="{FF2B5EF4-FFF2-40B4-BE49-F238E27FC236}">
                    <a16:creationId xmlns:a16="http://schemas.microsoft.com/office/drawing/2014/main" id="{2C799F76-12E0-34FE-C4FF-B530EF1EB914}"/>
                  </a:ext>
                </a:extLst>
              </p:cNvPr>
              <p:cNvSpPr/>
              <p:nvPr/>
            </p:nvSpPr>
            <p:spPr>
              <a:xfrm>
                <a:off x="6867139" y="6117755"/>
                <a:ext cx="99993" cy="247681"/>
              </a:xfrm>
              <a:custGeom>
                <a:avLst/>
                <a:gdLst>
                  <a:gd name="connsiteX0" fmla="*/ 386 w 99993"/>
                  <a:gd name="connsiteY0" fmla="*/ 25870 h 247681"/>
                  <a:gd name="connsiteX1" fmla="*/ 35311 w 99993"/>
                  <a:gd name="connsiteY1" fmla="*/ 98895 h 247681"/>
                  <a:gd name="connsiteX2" fmla="*/ 44836 w 99993"/>
                  <a:gd name="connsiteY2" fmla="*/ 244945 h 247681"/>
                  <a:gd name="connsiteX3" fmla="*/ 79761 w 99993"/>
                  <a:gd name="connsiteY3" fmla="*/ 181445 h 247681"/>
                  <a:gd name="connsiteX4" fmla="*/ 98811 w 99993"/>
                  <a:gd name="connsiteY4" fmla="*/ 25870 h 247681"/>
                  <a:gd name="connsiteX5" fmla="*/ 95636 w 99993"/>
                  <a:gd name="connsiteY5" fmla="*/ 3645 h 247681"/>
                  <a:gd name="connsiteX6" fmla="*/ 76586 w 99993"/>
                  <a:gd name="connsiteY6" fmla="*/ 63970 h 247681"/>
                  <a:gd name="connsiteX7" fmla="*/ 60711 w 99993"/>
                  <a:gd name="connsiteY7" fmla="*/ 190970 h 247681"/>
                  <a:gd name="connsiteX8" fmla="*/ 386 w 99993"/>
                  <a:gd name="connsiteY8" fmla="*/ 25870 h 247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993" h="247681">
                    <a:moveTo>
                      <a:pt x="386" y="25870"/>
                    </a:moveTo>
                    <a:cubicBezTo>
                      <a:pt x="-3847" y="10524"/>
                      <a:pt x="27903" y="62383"/>
                      <a:pt x="35311" y="98895"/>
                    </a:cubicBezTo>
                    <a:cubicBezTo>
                      <a:pt x="42719" y="135407"/>
                      <a:pt x="37428" y="231187"/>
                      <a:pt x="44836" y="244945"/>
                    </a:cubicBezTo>
                    <a:cubicBezTo>
                      <a:pt x="52244" y="258703"/>
                      <a:pt x="70765" y="217957"/>
                      <a:pt x="79761" y="181445"/>
                    </a:cubicBezTo>
                    <a:cubicBezTo>
                      <a:pt x="88757" y="144933"/>
                      <a:pt x="96165" y="55503"/>
                      <a:pt x="98811" y="25870"/>
                    </a:cubicBezTo>
                    <a:cubicBezTo>
                      <a:pt x="101457" y="-3763"/>
                      <a:pt x="99340" y="-2705"/>
                      <a:pt x="95636" y="3645"/>
                    </a:cubicBezTo>
                    <a:cubicBezTo>
                      <a:pt x="91932" y="9995"/>
                      <a:pt x="82407" y="32749"/>
                      <a:pt x="76586" y="63970"/>
                    </a:cubicBezTo>
                    <a:cubicBezTo>
                      <a:pt x="70765" y="95191"/>
                      <a:pt x="70765" y="195733"/>
                      <a:pt x="60711" y="190970"/>
                    </a:cubicBezTo>
                    <a:cubicBezTo>
                      <a:pt x="50657" y="186208"/>
                      <a:pt x="4619" y="41216"/>
                      <a:pt x="386" y="2587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>
                <a:extLst>
                  <a:ext uri="{FF2B5EF4-FFF2-40B4-BE49-F238E27FC236}">
                    <a16:creationId xmlns:a16="http://schemas.microsoft.com/office/drawing/2014/main" id="{F335B719-364E-30A2-0760-C592D08C30C9}"/>
                  </a:ext>
                </a:extLst>
              </p:cNvPr>
              <p:cNvSpPr/>
              <p:nvPr/>
            </p:nvSpPr>
            <p:spPr>
              <a:xfrm>
                <a:off x="6711865" y="5676836"/>
                <a:ext cx="266785" cy="435299"/>
              </a:xfrm>
              <a:custGeom>
                <a:avLst/>
                <a:gdLst>
                  <a:gd name="connsiteX0" fmla="*/ 85810 w 266785"/>
                  <a:gd name="connsiteY0" fmla="*/ 64 h 435299"/>
                  <a:gd name="connsiteX1" fmla="*/ 15960 w 266785"/>
                  <a:gd name="connsiteY1" fmla="*/ 104839 h 435299"/>
                  <a:gd name="connsiteX2" fmla="*/ 41360 w 266785"/>
                  <a:gd name="connsiteY2" fmla="*/ 168339 h 435299"/>
                  <a:gd name="connsiteX3" fmla="*/ 130260 w 266785"/>
                  <a:gd name="connsiteY3" fmla="*/ 161989 h 435299"/>
                  <a:gd name="connsiteX4" fmla="*/ 92160 w 266785"/>
                  <a:gd name="connsiteY4" fmla="*/ 212789 h 435299"/>
                  <a:gd name="connsiteX5" fmla="*/ 95335 w 266785"/>
                  <a:gd name="connsiteY5" fmla="*/ 304864 h 435299"/>
                  <a:gd name="connsiteX6" fmla="*/ 177885 w 266785"/>
                  <a:gd name="connsiteY6" fmla="*/ 292164 h 435299"/>
                  <a:gd name="connsiteX7" fmla="*/ 190585 w 266785"/>
                  <a:gd name="connsiteY7" fmla="*/ 298514 h 435299"/>
                  <a:gd name="connsiteX8" fmla="*/ 104860 w 266785"/>
                  <a:gd name="connsiteY8" fmla="*/ 368364 h 435299"/>
                  <a:gd name="connsiteX9" fmla="*/ 168360 w 266785"/>
                  <a:gd name="connsiteY9" fmla="*/ 425514 h 435299"/>
                  <a:gd name="connsiteX10" fmla="*/ 266785 w 266785"/>
                  <a:gd name="connsiteY10" fmla="*/ 400114 h 435299"/>
                  <a:gd name="connsiteX11" fmla="*/ 168360 w 266785"/>
                  <a:gd name="connsiteY11" fmla="*/ 435039 h 435299"/>
                  <a:gd name="connsiteX12" fmla="*/ 133435 w 266785"/>
                  <a:gd name="connsiteY12" fmla="*/ 377889 h 435299"/>
                  <a:gd name="connsiteX13" fmla="*/ 187410 w 266785"/>
                  <a:gd name="connsiteY13" fmla="*/ 298514 h 435299"/>
                  <a:gd name="connsiteX14" fmla="*/ 69935 w 266785"/>
                  <a:gd name="connsiteY14" fmla="*/ 250889 h 435299"/>
                  <a:gd name="connsiteX15" fmla="*/ 95335 w 266785"/>
                  <a:gd name="connsiteY15" fmla="*/ 168339 h 435299"/>
                  <a:gd name="connsiteX16" fmla="*/ 85 w 266785"/>
                  <a:gd name="connsiteY16" fmla="*/ 120714 h 435299"/>
                  <a:gd name="connsiteX17" fmla="*/ 85810 w 266785"/>
                  <a:gd name="connsiteY17" fmla="*/ 64 h 435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66785" h="435299">
                    <a:moveTo>
                      <a:pt x="85810" y="64"/>
                    </a:moveTo>
                    <a:cubicBezTo>
                      <a:pt x="88456" y="-2582"/>
                      <a:pt x="23368" y="76793"/>
                      <a:pt x="15960" y="104839"/>
                    </a:cubicBezTo>
                    <a:cubicBezTo>
                      <a:pt x="8552" y="132885"/>
                      <a:pt x="22310" y="158814"/>
                      <a:pt x="41360" y="168339"/>
                    </a:cubicBezTo>
                    <a:cubicBezTo>
                      <a:pt x="60410" y="177864"/>
                      <a:pt x="121793" y="154581"/>
                      <a:pt x="130260" y="161989"/>
                    </a:cubicBezTo>
                    <a:cubicBezTo>
                      <a:pt x="138727" y="169397"/>
                      <a:pt x="97981" y="188976"/>
                      <a:pt x="92160" y="212789"/>
                    </a:cubicBezTo>
                    <a:cubicBezTo>
                      <a:pt x="86339" y="236602"/>
                      <a:pt x="81047" y="291635"/>
                      <a:pt x="95335" y="304864"/>
                    </a:cubicBezTo>
                    <a:cubicBezTo>
                      <a:pt x="109623" y="318093"/>
                      <a:pt x="177885" y="292164"/>
                      <a:pt x="177885" y="292164"/>
                    </a:cubicBezTo>
                    <a:cubicBezTo>
                      <a:pt x="193760" y="291106"/>
                      <a:pt x="202756" y="285814"/>
                      <a:pt x="190585" y="298514"/>
                    </a:cubicBezTo>
                    <a:cubicBezTo>
                      <a:pt x="178414" y="311214"/>
                      <a:pt x="108564" y="347197"/>
                      <a:pt x="104860" y="368364"/>
                    </a:cubicBezTo>
                    <a:cubicBezTo>
                      <a:pt x="101156" y="389531"/>
                      <a:pt x="141373" y="420222"/>
                      <a:pt x="168360" y="425514"/>
                    </a:cubicBezTo>
                    <a:cubicBezTo>
                      <a:pt x="195348" y="430806"/>
                      <a:pt x="266785" y="398527"/>
                      <a:pt x="266785" y="400114"/>
                    </a:cubicBezTo>
                    <a:cubicBezTo>
                      <a:pt x="266785" y="401701"/>
                      <a:pt x="190585" y="438743"/>
                      <a:pt x="168360" y="435039"/>
                    </a:cubicBezTo>
                    <a:cubicBezTo>
                      <a:pt x="146135" y="431335"/>
                      <a:pt x="130260" y="400643"/>
                      <a:pt x="133435" y="377889"/>
                    </a:cubicBezTo>
                    <a:cubicBezTo>
                      <a:pt x="136610" y="355135"/>
                      <a:pt x="197993" y="319681"/>
                      <a:pt x="187410" y="298514"/>
                    </a:cubicBezTo>
                    <a:cubicBezTo>
                      <a:pt x="176827" y="277347"/>
                      <a:pt x="85281" y="272585"/>
                      <a:pt x="69935" y="250889"/>
                    </a:cubicBezTo>
                    <a:cubicBezTo>
                      <a:pt x="54589" y="229193"/>
                      <a:pt x="106977" y="190035"/>
                      <a:pt x="95335" y="168339"/>
                    </a:cubicBezTo>
                    <a:cubicBezTo>
                      <a:pt x="83693" y="146643"/>
                      <a:pt x="3260" y="145585"/>
                      <a:pt x="85" y="120714"/>
                    </a:cubicBezTo>
                    <a:cubicBezTo>
                      <a:pt x="-3090" y="95843"/>
                      <a:pt x="83164" y="2710"/>
                      <a:pt x="85810" y="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>
                <a:extLst>
                  <a:ext uri="{FF2B5EF4-FFF2-40B4-BE49-F238E27FC236}">
                    <a16:creationId xmlns:a16="http://schemas.microsoft.com/office/drawing/2014/main" id="{F0F302B2-5392-724A-62E0-7406C886FB51}"/>
                  </a:ext>
                </a:extLst>
              </p:cNvPr>
              <p:cNvSpPr/>
              <p:nvPr/>
            </p:nvSpPr>
            <p:spPr>
              <a:xfrm>
                <a:off x="4985568" y="4957090"/>
                <a:ext cx="1028459" cy="763905"/>
              </a:xfrm>
              <a:custGeom>
                <a:avLst/>
                <a:gdLst>
                  <a:gd name="connsiteX0" fmla="*/ 10260 w 1028459"/>
                  <a:gd name="connsiteY0" fmla="*/ 8703 h 763905"/>
                  <a:gd name="connsiteX1" fmla="*/ 50306 w 1028459"/>
                  <a:gd name="connsiteY1" fmla="*/ 45412 h 763905"/>
                  <a:gd name="connsiteX2" fmla="*/ 327296 w 1028459"/>
                  <a:gd name="connsiteY2" fmla="*/ 222285 h 763905"/>
                  <a:gd name="connsiteX3" fmla="*/ 243866 w 1028459"/>
                  <a:gd name="connsiteY3" fmla="*/ 222285 h 763905"/>
                  <a:gd name="connsiteX4" fmla="*/ 477471 w 1028459"/>
                  <a:gd name="connsiteY4" fmla="*/ 228960 h 763905"/>
                  <a:gd name="connsiteX5" fmla="*/ 664356 w 1028459"/>
                  <a:gd name="connsiteY5" fmla="*/ 295704 h 763905"/>
                  <a:gd name="connsiteX6" fmla="*/ 671031 w 1028459"/>
                  <a:gd name="connsiteY6" fmla="*/ 262332 h 763905"/>
                  <a:gd name="connsiteX7" fmla="*/ 881276 w 1028459"/>
                  <a:gd name="connsiteY7" fmla="*/ 512624 h 763905"/>
                  <a:gd name="connsiteX8" fmla="*/ 1024777 w 1028459"/>
                  <a:gd name="connsiteY8" fmla="*/ 756241 h 763905"/>
                  <a:gd name="connsiteX9" fmla="*/ 968044 w 1028459"/>
                  <a:gd name="connsiteY9" fmla="*/ 672811 h 763905"/>
                  <a:gd name="connsiteX10" fmla="*/ 777822 w 1028459"/>
                  <a:gd name="connsiteY10" fmla="*/ 375798 h 763905"/>
                  <a:gd name="connsiteX11" fmla="*/ 454111 w 1028459"/>
                  <a:gd name="connsiteY11" fmla="*/ 275681 h 763905"/>
                  <a:gd name="connsiteX12" fmla="*/ 97028 w 1028459"/>
                  <a:gd name="connsiteY12" fmla="*/ 168890 h 763905"/>
                  <a:gd name="connsiteX13" fmla="*/ 170447 w 1028459"/>
                  <a:gd name="connsiteY13" fmla="*/ 178901 h 763905"/>
                  <a:gd name="connsiteX14" fmla="*/ 10260 w 1028459"/>
                  <a:gd name="connsiteY14" fmla="*/ 8703 h 763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8459" h="763905">
                    <a:moveTo>
                      <a:pt x="10260" y="8703"/>
                    </a:moveTo>
                    <a:cubicBezTo>
                      <a:pt x="-9764" y="-13545"/>
                      <a:pt x="-2533" y="9815"/>
                      <a:pt x="50306" y="45412"/>
                    </a:cubicBezTo>
                    <a:cubicBezTo>
                      <a:pt x="103145" y="81009"/>
                      <a:pt x="295036" y="192806"/>
                      <a:pt x="327296" y="222285"/>
                    </a:cubicBezTo>
                    <a:cubicBezTo>
                      <a:pt x="359556" y="251764"/>
                      <a:pt x="218837" y="221173"/>
                      <a:pt x="243866" y="222285"/>
                    </a:cubicBezTo>
                    <a:cubicBezTo>
                      <a:pt x="268895" y="223397"/>
                      <a:pt x="407389" y="216724"/>
                      <a:pt x="477471" y="228960"/>
                    </a:cubicBezTo>
                    <a:cubicBezTo>
                      <a:pt x="547553" y="241196"/>
                      <a:pt x="632096" y="290142"/>
                      <a:pt x="664356" y="295704"/>
                    </a:cubicBezTo>
                    <a:cubicBezTo>
                      <a:pt x="696616" y="301266"/>
                      <a:pt x="634878" y="226179"/>
                      <a:pt x="671031" y="262332"/>
                    </a:cubicBezTo>
                    <a:cubicBezTo>
                      <a:pt x="707184" y="298485"/>
                      <a:pt x="822318" y="430306"/>
                      <a:pt x="881276" y="512624"/>
                    </a:cubicBezTo>
                    <a:cubicBezTo>
                      <a:pt x="940234" y="594942"/>
                      <a:pt x="1010316" y="729543"/>
                      <a:pt x="1024777" y="756241"/>
                    </a:cubicBezTo>
                    <a:cubicBezTo>
                      <a:pt x="1039238" y="782939"/>
                      <a:pt x="1009203" y="736218"/>
                      <a:pt x="968044" y="672811"/>
                    </a:cubicBezTo>
                    <a:cubicBezTo>
                      <a:pt x="926885" y="609404"/>
                      <a:pt x="863478" y="441986"/>
                      <a:pt x="777822" y="375798"/>
                    </a:cubicBezTo>
                    <a:cubicBezTo>
                      <a:pt x="692166" y="309610"/>
                      <a:pt x="454111" y="275681"/>
                      <a:pt x="454111" y="275681"/>
                    </a:cubicBezTo>
                    <a:lnTo>
                      <a:pt x="97028" y="168890"/>
                    </a:lnTo>
                    <a:cubicBezTo>
                      <a:pt x="49751" y="152760"/>
                      <a:pt x="181015" y="200593"/>
                      <a:pt x="170447" y="178901"/>
                    </a:cubicBezTo>
                    <a:cubicBezTo>
                      <a:pt x="159879" y="157209"/>
                      <a:pt x="30284" y="30951"/>
                      <a:pt x="10260" y="870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305ACEF6-DDFD-1BA4-5235-B05BEAFF5FAD}"/>
                  </a:ext>
                </a:extLst>
              </p:cNvPr>
              <p:cNvSpPr/>
              <p:nvPr/>
            </p:nvSpPr>
            <p:spPr>
              <a:xfrm>
                <a:off x="5092272" y="3854408"/>
                <a:ext cx="427347" cy="963425"/>
              </a:xfrm>
              <a:custGeom>
                <a:avLst/>
                <a:gdLst>
                  <a:gd name="connsiteX0" fmla="*/ 240616 w 427347"/>
                  <a:gd name="connsiteY0" fmla="*/ 88 h 963425"/>
                  <a:gd name="connsiteX1" fmla="*/ 160522 w 427347"/>
                  <a:gd name="connsiteY1" fmla="*/ 190310 h 963425"/>
                  <a:gd name="connsiteX2" fmla="*/ 247290 w 427347"/>
                  <a:gd name="connsiteY2" fmla="*/ 180299 h 963425"/>
                  <a:gd name="connsiteX3" fmla="*/ 117138 w 427347"/>
                  <a:gd name="connsiteY3" fmla="*/ 327137 h 963425"/>
                  <a:gd name="connsiteX4" fmla="*/ 93778 w 427347"/>
                  <a:gd name="connsiteY4" fmla="*/ 483986 h 963425"/>
                  <a:gd name="connsiteX5" fmla="*/ 63743 w 427347"/>
                  <a:gd name="connsiteY5" fmla="*/ 423916 h 963425"/>
                  <a:gd name="connsiteX6" fmla="*/ 80429 w 427347"/>
                  <a:gd name="connsiteY6" fmla="*/ 640836 h 963425"/>
                  <a:gd name="connsiteX7" fmla="*/ 73754 w 427347"/>
                  <a:gd name="connsiteY7" fmla="*/ 614138 h 963425"/>
                  <a:gd name="connsiteX8" fmla="*/ 223929 w 427347"/>
                  <a:gd name="connsiteY8" fmla="*/ 821046 h 963425"/>
                  <a:gd name="connsiteX9" fmla="*/ 200569 w 427347"/>
                  <a:gd name="connsiteY9" fmla="*/ 807697 h 963425"/>
                  <a:gd name="connsiteX10" fmla="*/ 424163 w 427347"/>
                  <a:gd name="connsiteY10" fmla="*/ 957872 h 963425"/>
                  <a:gd name="connsiteX11" fmla="*/ 314035 w 427347"/>
                  <a:gd name="connsiteY11" fmla="*/ 914488 h 963425"/>
                  <a:gd name="connsiteX12" fmla="*/ 63743 w 427347"/>
                  <a:gd name="connsiteY12" fmla="*/ 757639 h 963425"/>
                  <a:gd name="connsiteX13" fmla="*/ 335 w 427347"/>
                  <a:gd name="connsiteY13" fmla="*/ 547393 h 963425"/>
                  <a:gd name="connsiteX14" fmla="*/ 80429 w 427347"/>
                  <a:gd name="connsiteY14" fmla="*/ 310450 h 963425"/>
                  <a:gd name="connsiteX15" fmla="*/ 117138 w 427347"/>
                  <a:gd name="connsiteY15" fmla="*/ 217008 h 963425"/>
                  <a:gd name="connsiteX16" fmla="*/ 240616 w 427347"/>
                  <a:gd name="connsiteY16" fmla="*/ 88 h 963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27347" h="963425">
                    <a:moveTo>
                      <a:pt x="240616" y="88"/>
                    </a:moveTo>
                    <a:cubicBezTo>
                      <a:pt x="247847" y="-4362"/>
                      <a:pt x="159410" y="160275"/>
                      <a:pt x="160522" y="190310"/>
                    </a:cubicBezTo>
                    <a:cubicBezTo>
                      <a:pt x="161634" y="220345"/>
                      <a:pt x="254521" y="157495"/>
                      <a:pt x="247290" y="180299"/>
                    </a:cubicBezTo>
                    <a:cubicBezTo>
                      <a:pt x="240059" y="203104"/>
                      <a:pt x="142723" y="276523"/>
                      <a:pt x="117138" y="327137"/>
                    </a:cubicBezTo>
                    <a:cubicBezTo>
                      <a:pt x="91553" y="377751"/>
                      <a:pt x="102677" y="467856"/>
                      <a:pt x="93778" y="483986"/>
                    </a:cubicBezTo>
                    <a:cubicBezTo>
                      <a:pt x="84879" y="500116"/>
                      <a:pt x="65968" y="397774"/>
                      <a:pt x="63743" y="423916"/>
                    </a:cubicBezTo>
                    <a:cubicBezTo>
                      <a:pt x="61518" y="450058"/>
                      <a:pt x="78761" y="609132"/>
                      <a:pt x="80429" y="640836"/>
                    </a:cubicBezTo>
                    <a:cubicBezTo>
                      <a:pt x="82097" y="672540"/>
                      <a:pt x="49837" y="584103"/>
                      <a:pt x="73754" y="614138"/>
                    </a:cubicBezTo>
                    <a:cubicBezTo>
                      <a:pt x="97671" y="644173"/>
                      <a:pt x="202793" y="788786"/>
                      <a:pt x="223929" y="821046"/>
                    </a:cubicBezTo>
                    <a:cubicBezTo>
                      <a:pt x="245065" y="853306"/>
                      <a:pt x="167197" y="784893"/>
                      <a:pt x="200569" y="807697"/>
                    </a:cubicBezTo>
                    <a:cubicBezTo>
                      <a:pt x="233941" y="830501"/>
                      <a:pt x="405252" y="940074"/>
                      <a:pt x="424163" y="957872"/>
                    </a:cubicBezTo>
                    <a:cubicBezTo>
                      <a:pt x="443074" y="975671"/>
                      <a:pt x="374105" y="947860"/>
                      <a:pt x="314035" y="914488"/>
                    </a:cubicBezTo>
                    <a:cubicBezTo>
                      <a:pt x="253965" y="881116"/>
                      <a:pt x="116026" y="818822"/>
                      <a:pt x="63743" y="757639"/>
                    </a:cubicBezTo>
                    <a:cubicBezTo>
                      <a:pt x="11460" y="696457"/>
                      <a:pt x="-2446" y="621924"/>
                      <a:pt x="335" y="547393"/>
                    </a:cubicBezTo>
                    <a:cubicBezTo>
                      <a:pt x="3116" y="472862"/>
                      <a:pt x="60962" y="365514"/>
                      <a:pt x="80429" y="310450"/>
                    </a:cubicBezTo>
                    <a:cubicBezTo>
                      <a:pt x="99896" y="255386"/>
                      <a:pt x="92109" y="262617"/>
                      <a:pt x="117138" y="217008"/>
                    </a:cubicBezTo>
                    <a:cubicBezTo>
                      <a:pt x="142167" y="171399"/>
                      <a:pt x="233385" y="4538"/>
                      <a:pt x="240616" y="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 53">
                <a:extLst>
                  <a:ext uri="{FF2B5EF4-FFF2-40B4-BE49-F238E27FC236}">
                    <a16:creationId xmlns:a16="http://schemas.microsoft.com/office/drawing/2014/main" id="{67D2D8F3-2AA2-2BBA-2E17-8D67FE3DB3F0}"/>
                  </a:ext>
                </a:extLst>
              </p:cNvPr>
              <p:cNvSpPr/>
              <p:nvPr/>
            </p:nvSpPr>
            <p:spPr>
              <a:xfrm>
                <a:off x="4458054" y="4959116"/>
                <a:ext cx="466025" cy="247267"/>
              </a:xfrm>
              <a:custGeom>
                <a:avLst/>
                <a:gdLst>
                  <a:gd name="connsiteX0" fmla="*/ 464355 w 466025"/>
                  <a:gd name="connsiteY0" fmla="*/ 2 h 247267"/>
                  <a:gd name="connsiteX1" fmla="*/ 320854 w 466025"/>
                  <a:gd name="connsiteY1" fmla="*/ 113468 h 247267"/>
                  <a:gd name="connsiteX2" fmla="*/ 274133 w 466025"/>
                  <a:gd name="connsiteY2" fmla="*/ 173538 h 247267"/>
                  <a:gd name="connsiteX3" fmla="*/ 480 w 466025"/>
                  <a:gd name="connsiteY3" fmla="*/ 246957 h 247267"/>
                  <a:gd name="connsiteX4" fmla="*/ 210726 w 466025"/>
                  <a:gd name="connsiteY4" fmla="*/ 193561 h 247267"/>
                  <a:gd name="connsiteX5" fmla="*/ 324191 w 466025"/>
                  <a:gd name="connsiteY5" fmla="*/ 50061 h 247267"/>
                  <a:gd name="connsiteX6" fmla="*/ 214063 w 466025"/>
                  <a:gd name="connsiteY6" fmla="*/ 116805 h 247267"/>
                  <a:gd name="connsiteX7" fmla="*/ 464355 w 466025"/>
                  <a:gd name="connsiteY7" fmla="*/ 2 h 247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6025" h="247267">
                    <a:moveTo>
                      <a:pt x="464355" y="2"/>
                    </a:moveTo>
                    <a:cubicBezTo>
                      <a:pt x="482153" y="-554"/>
                      <a:pt x="352558" y="84545"/>
                      <a:pt x="320854" y="113468"/>
                    </a:cubicBezTo>
                    <a:cubicBezTo>
                      <a:pt x="289150" y="142391"/>
                      <a:pt x="327529" y="151290"/>
                      <a:pt x="274133" y="173538"/>
                    </a:cubicBezTo>
                    <a:cubicBezTo>
                      <a:pt x="220737" y="195786"/>
                      <a:pt x="11048" y="243620"/>
                      <a:pt x="480" y="246957"/>
                    </a:cubicBezTo>
                    <a:cubicBezTo>
                      <a:pt x="-10088" y="250294"/>
                      <a:pt x="156774" y="226377"/>
                      <a:pt x="210726" y="193561"/>
                    </a:cubicBezTo>
                    <a:cubicBezTo>
                      <a:pt x="264678" y="160745"/>
                      <a:pt x="323635" y="62854"/>
                      <a:pt x="324191" y="50061"/>
                    </a:cubicBezTo>
                    <a:cubicBezTo>
                      <a:pt x="324747" y="37268"/>
                      <a:pt x="189034" y="125704"/>
                      <a:pt x="214063" y="116805"/>
                    </a:cubicBezTo>
                    <a:cubicBezTo>
                      <a:pt x="239092" y="107906"/>
                      <a:pt x="446557" y="558"/>
                      <a:pt x="464355" y="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B0611FCF-C6A1-2D38-3685-7578D1B29AF1}"/>
                  </a:ext>
                </a:extLst>
              </p:cNvPr>
              <p:cNvSpPr/>
              <p:nvPr/>
            </p:nvSpPr>
            <p:spPr>
              <a:xfrm>
                <a:off x="4365653" y="5119193"/>
                <a:ext cx="251385" cy="324631"/>
              </a:xfrm>
              <a:custGeom>
                <a:avLst/>
                <a:gdLst>
                  <a:gd name="connsiteX0" fmla="*/ 249731 w 251385"/>
                  <a:gd name="connsiteY0" fmla="*/ 112 h 324631"/>
                  <a:gd name="connsiteX1" fmla="*/ 92881 w 251385"/>
                  <a:gd name="connsiteY1" fmla="*/ 156962 h 324631"/>
                  <a:gd name="connsiteX2" fmla="*/ 2776 w 251385"/>
                  <a:gd name="connsiteY2" fmla="*/ 320486 h 324631"/>
                  <a:gd name="connsiteX3" fmla="*/ 36148 w 251385"/>
                  <a:gd name="connsiteY3" fmla="*/ 263753 h 324631"/>
                  <a:gd name="connsiteX4" fmla="*/ 166300 w 251385"/>
                  <a:gd name="connsiteY4" fmla="*/ 133601 h 324631"/>
                  <a:gd name="connsiteX5" fmla="*/ 249731 w 251385"/>
                  <a:gd name="connsiteY5" fmla="*/ 112 h 324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1385" h="324631">
                    <a:moveTo>
                      <a:pt x="249731" y="112"/>
                    </a:moveTo>
                    <a:cubicBezTo>
                      <a:pt x="237495" y="4005"/>
                      <a:pt x="134040" y="103566"/>
                      <a:pt x="92881" y="156962"/>
                    </a:cubicBezTo>
                    <a:cubicBezTo>
                      <a:pt x="51722" y="210358"/>
                      <a:pt x="12231" y="302688"/>
                      <a:pt x="2776" y="320486"/>
                    </a:cubicBezTo>
                    <a:cubicBezTo>
                      <a:pt x="-6679" y="338284"/>
                      <a:pt x="8894" y="294900"/>
                      <a:pt x="36148" y="263753"/>
                    </a:cubicBezTo>
                    <a:cubicBezTo>
                      <a:pt x="63402" y="232606"/>
                      <a:pt x="129034" y="172535"/>
                      <a:pt x="166300" y="133601"/>
                    </a:cubicBezTo>
                    <a:cubicBezTo>
                      <a:pt x="203566" y="94667"/>
                      <a:pt x="261967" y="-3781"/>
                      <a:pt x="249731" y="1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>
                <a:extLst>
                  <a:ext uri="{FF2B5EF4-FFF2-40B4-BE49-F238E27FC236}">
                    <a16:creationId xmlns:a16="http://schemas.microsoft.com/office/drawing/2014/main" id="{4EF33F1E-CF89-644C-355F-0D029A6805EF}"/>
                  </a:ext>
                </a:extLst>
              </p:cNvPr>
              <p:cNvSpPr/>
              <p:nvPr/>
            </p:nvSpPr>
            <p:spPr>
              <a:xfrm>
                <a:off x="5466377" y="5234979"/>
                <a:ext cx="417713" cy="358608"/>
              </a:xfrm>
              <a:custGeom>
                <a:avLst/>
                <a:gdLst>
                  <a:gd name="connsiteX0" fmla="*/ 0 w 417713"/>
                  <a:gd name="connsiteY0" fmla="*/ 1129 h 358608"/>
                  <a:gd name="connsiteX1" fmla="*/ 80093 w 417713"/>
                  <a:gd name="connsiteY1" fmla="*/ 74548 h 358608"/>
                  <a:gd name="connsiteX2" fmla="*/ 140163 w 417713"/>
                  <a:gd name="connsiteY2" fmla="*/ 137955 h 358608"/>
                  <a:gd name="connsiteX3" fmla="*/ 283664 w 417713"/>
                  <a:gd name="connsiteY3" fmla="*/ 154641 h 358608"/>
                  <a:gd name="connsiteX4" fmla="*/ 246954 w 417713"/>
                  <a:gd name="connsiteY4" fmla="*/ 101246 h 358608"/>
                  <a:gd name="connsiteX5" fmla="*/ 417153 w 417713"/>
                  <a:gd name="connsiteY5" fmla="*/ 358212 h 358608"/>
                  <a:gd name="connsiteX6" fmla="*/ 300350 w 417713"/>
                  <a:gd name="connsiteY6" fmla="*/ 157979 h 358608"/>
                  <a:gd name="connsiteX7" fmla="*/ 260303 w 417713"/>
                  <a:gd name="connsiteY7" fmla="*/ 74548 h 358608"/>
                  <a:gd name="connsiteX8" fmla="*/ 233605 w 417713"/>
                  <a:gd name="connsiteY8" fmla="*/ 121269 h 358608"/>
                  <a:gd name="connsiteX9" fmla="*/ 150175 w 417713"/>
                  <a:gd name="connsiteY9" fmla="*/ 84560 h 358608"/>
                  <a:gd name="connsiteX10" fmla="*/ 130151 w 417713"/>
                  <a:gd name="connsiteY10" fmla="*/ 14478 h 358608"/>
                  <a:gd name="connsiteX11" fmla="*/ 80093 w 417713"/>
                  <a:gd name="connsiteY11" fmla="*/ 27827 h 358608"/>
                  <a:gd name="connsiteX12" fmla="*/ 0 w 417713"/>
                  <a:gd name="connsiteY12" fmla="*/ 1129 h 358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17713" h="358608">
                    <a:moveTo>
                      <a:pt x="0" y="1129"/>
                    </a:moveTo>
                    <a:cubicBezTo>
                      <a:pt x="0" y="8916"/>
                      <a:pt x="56733" y="51744"/>
                      <a:pt x="80093" y="74548"/>
                    </a:cubicBezTo>
                    <a:cubicBezTo>
                      <a:pt x="103453" y="97352"/>
                      <a:pt x="106235" y="124606"/>
                      <a:pt x="140163" y="137955"/>
                    </a:cubicBezTo>
                    <a:cubicBezTo>
                      <a:pt x="174092" y="151304"/>
                      <a:pt x="265866" y="160759"/>
                      <a:pt x="283664" y="154641"/>
                    </a:cubicBezTo>
                    <a:cubicBezTo>
                      <a:pt x="301462" y="148523"/>
                      <a:pt x="224706" y="67318"/>
                      <a:pt x="246954" y="101246"/>
                    </a:cubicBezTo>
                    <a:cubicBezTo>
                      <a:pt x="269202" y="135174"/>
                      <a:pt x="408254" y="348757"/>
                      <a:pt x="417153" y="358212"/>
                    </a:cubicBezTo>
                    <a:cubicBezTo>
                      <a:pt x="426052" y="367667"/>
                      <a:pt x="326492" y="205256"/>
                      <a:pt x="300350" y="157979"/>
                    </a:cubicBezTo>
                    <a:cubicBezTo>
                      <a:pt x="274208" y="110702"/>
                      <a:pt x="271427" y="80666"/>
                      <a:pt x="260303" y="74548"/>
                    </a:cubicBezTo>
                    <a:cubicBezTo>
                      <a:pt x="249179" y="68430"/>
                      <a:pt x="251960" y="119600"/>
                      <a:pt x="233605" y="121269"/>
                    </a:cubicBezTo>
                    <a:cubicBezTo>
                      <a:pt x="215250" y="122938"/>
                      <a:pt x="167417" y="102359"/>
                      <a:pt x="150175" y="84560"/>
                    </a:cubicBezTo>
                    <a:cubicBezTo>
                      <a:pt x="132933" y="66762"/>
                      <a:pt x="141831" y="23933"/>
                      <a:pt x="130151" y="14478"/>
                    </a:cubicBezTo>
                    <a:cubicBezTo>
                      <a:pt x="118471" y="5023"/>
                      <a:pt x="101785" y="27271"/>
                      <a:pt x="80093" y="27827"/>
                    </a:cubicBezTo>
                    <a:cubicBezTo>
                      <a:pt x="58401" y="28383"/>
                      <a:pt x="0" y="-6658"/>
                      <a:pt x="0" y="112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>
                <a:extLst>
                  <a:ext uri="{FF2B5EF4-FFF2-40B4-BE49-F238E27FC236}">
                    <a16:creationId xmlns:a16="http://schemas.microsoft.com/office/drawing/2014/main" id="{AD1CFA57-3F7E-3456-181E-836A5AA9D9B0}"/>
                  </a:ext>
                </a:extLst>
              </p:cNvPr>
              <p:cNvSpPr/>
              <p:nvPr/>
            </p:nvSpPr>
            <p:spPr>
              <a:xfrm>
                <a:off x="5289409" y="5262568"/>
                <a:ext cx="200547" cy="512063"/>
              </a:xfrm>
              <a:custGeom>
                <a:avLst/>
                <a:gdLst>
                  <a:gd name="connsiteX0" fmla="*/ 133584 w 200547"/>
                  <a:gd name="connsiteY0" fmla="*/ 238 h 512063"/>
                  <a:gd name="connsiteX1" fmla="*/ 56827 w 200547"/>
                  <a:gd name="connsiteY1" fmla="*/ 110366 h 512063"/>
                  <a:gd name="connsiteX2" fmla="*/ 93537 w 200547"/>
                  <a:gd name="connsiteY2" fmla="*/ 240518 h 512063"/>
                  <a:gd name="connsiteX3" fmla="*/ 63502 w 200547"/>
                  <a:gd name="connsiteY3" fmla="*/ 190460 h 512063"/>
                  <a:gd name="connsiteX4" fmla="*/ 186979 w 200547"/>
                  <a:gd name="connsiteY4" fmla="*/ 374007 h 512063"/>
                  <a:gd name="connsiteX5" fmla="*/ 196991 w 200547"/>
                  <a:gd name="connsiteY5" fmla="*/ 510833 h 512063"/>
                  <a:gd name="connsiteX6" fmla="*/ 183642 w 200547"/>
                  <a:gd name="connsiteY6" fmla="*/ 434077 h 512063"/>
                  <a:gd name="connsiteX7" fmla="*/ 86863 w 200547"/>
                  <a:gd name="connsiteY7" fmla="*/ 310600 h 512063"/>
                  <a:gd name="connsiteX8" fmla="*/ 95 w 200547"/>
                  <a:gd name="connsiteY8" fmla="*/ 140401 h 512063"/>
                  <a:gd name="connsiteX9" fmla="*/ 133584 w 200547"/>
                  <a:gd name="connsiteY9" fmla="*/ 238 h 512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0547" h="512063">
                    <a:moveTo>
                      <a:pt x="133584" y="238"/>
                    </a:moveTo>
                    <a:cubicBezTo>
                      <a:pt x="143039" y="-4768"/>
                      <a:pt x="63501" y="70319"/>
                      <a:pt x="56827" y="110366"/>
                    </a:cubicBezTo>
                    <a:cubicBezTo>
                      <a:pt x="50153" y="150413"/>
                      <a:pt x="92425" y="227169"/>
                      <a:pt x="93537" y="240518"/>
                    </a:cubicBezTo>
                    <a:cubicBezTo>
                      <a:pt x="94649" y="253867"/>
                      <a:pt x="47928" y="168212"/>
                      <a:pt x="63502" y="190460"/>
                    </a:cubicBezTo>
                    <a:cubicBezTo>
                      <a:pt x="79076" y="212708"/>
                      <a:pt x="164731" y="320612"/>
                      <a:pt x="186979" y="374007"/>
                    </a:cubicBezTo>
                    <a:cubicBezTo>
                      <a:pt x="209227" y="427402"/>
                      <a:pt x="197547" y="500821"/>
                      <a:pt x="196991" y="510833"/>
                    </a:cubicBezTo>
                    <a:cubicBezTo>
                      <a:pt x="196435" y="520845"/>
                      <a:pt x="201997" y="467449"/>
                      <a:pt x="183642" y="434077"/>
                    </a:cubicBezTo>
                    <a:cubicBezTo>
                      <a:pt x="165287" y="400705"/>
                      <a:pt x="117454" y="359546"/>
                      <a:pt x="86863" y="310600"/>
                    </a:cubicBezTo>
                    <a:cubicBezTo>
                      <a:pt x="56272" y="261654"/>
                      <a:pt x="-2686" y="188235"/>
                      <a:pt x="95" y="140401"/>
                    </a:cubicBezTo>
                    <a:cubicBezTo>
                      <a:pt x="2876" y="92567"/>
                      <a:pt x="124129" y="5244"/>
                      <a:pt x="133584" y="2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>
                <a:extLst>
                  <a:ext uri="{FF2B5EF4-FFF2-40B4-BE49-F238E27FC236}">
                    <a16:creationId xmlns:a16="http://schemas.microsoft.com/office/drawing/2014/main" id="{D6323352-466D-BBB0-CEEF-EB57211270D5}"/>
                  </a:ext>
                </a:extLst>
              </p:cNvPr>
              <p:cNvSpPr/>
              <p:nvPr/>
            </p:nvSpPr>
            <p:spPr>
              <a:xfrm>
                <a:off x="4518309" y="5179313"/>
                <a:ext cx="690090" cy="698972"/>
              </a:xfrm>
              <a:custGeom>
                <a:avLst/>
                <a:gdLst>
                  <a:gd name="connsiteX0" fmla="*/ 295 w 690090"/>
                  <a:gd name="connsiteY0" fmla="*/ 62 h 698972"/>
                  <a:gd name="connsiteX1" fmla="*/ 87063 w 690090"/>
                  <a:gd name="connsiteY1" fmla="*/ 126877 h 698972"/>
                  <a:gd name="connsiteX2" fmla="*/ 107087 w 690090"/>
                  <a:gd name="connsiteY2" fmla="*/ 237005 h 698972"/>
                  <a:gd name="connsiteX3" fmla="*/ 177168 w 690090"/>
                  <a:gd name="connsiteY3" fmla="*/ 253691 h 698972"/>
                  <a:gd name="connsiteX4" fmla="*/ 384076 w 690090"/>
                  <a:gd name="connsiteY4" fmla="*/ 130214 h 698972"/>
                  <a:gd name="connsiteX5" fmla="*/ 243913 w 690090"/>
                  <a:gd name="connsiteY5" fmla="*/ 230331 h 698972"/>
                  <a:gd name="connsiteX6" fmla="*/ 427460 w 690090"/>
                  <a:gd name="connsiteY6" fmla="*/ 153575 h 698972"/>
                  <a:gd name="connsiteX7" fmla="*/ 580973 w 690090"/>
                  <a:gd name="connsiteY7" fmla="*/ 240342 h 698972"/>
                  <a:gd name="connsiteX8" fmla="*/ 524240 w 690090"/>
                  <a:gd name="connsiteY8" fmla="*/ 183610 h 698972"/>
                  <a:gd name="connsiteX9" fmla="*/ 600996 w 690090"/>
                  <a:gd name="connsiteY9" fmla="*/ 357145 h 698972"/>
                  <a:gd name="connsiteX10" fmla="*/ 614345 w 690090"/>
                  <a:gd name="connsiteY10" fmla="*/ 517332 h 698972"/>
                  <a:gd name="connsiteX11" fmla="*/ 604333 w 690090"/>
                  <a:gd name="connsiteY11" fmla="*/ 557379 h 698972"/>
                  <a:gd name="connsiteX12" fmla="*/ 687764 w 690090"/>
                  <a:gd name="connsiteY12" fmla="*/ 694205 h 698972"/>
                  <a:gd name="connsiteX13" fmla="*/ 664403 w 690090"/>
                  <a:gd name="connsiteY13" fmla="*/ 640810 h 698972"/>
                  <a:gd name="connsiteX14" fmla="*/ 637706 w 690090"/>
                  <a:gd name="connsiteY14" fmla="*/ 387180 h 698972"/>
                  <a:gd name="connsiteX15" fmla="*/ 544263 w 690090"/>
                  <a:gd name="connsiteY15" fmla="*/ 193621 h 698972"/>
                  <a:gd name="connsiteX16" fmla="*/ 467507 w 690090"/>
                  <a:gd name="connsiteY16" fmla="*/ 80156 h 698972"/>
                  <a:gd name="connsiteX17" fmla="*/ 527577 w 690090"/>
                  <a:gd name="connsiteY17" fmla="*/ 136888 h 698972"/>
                  <a:gd name="connsiteX18" fmla="*/ 364053 w 690090"/>
                  <a:gd name="connsiteY18" fmla="*/ 126877 h 698972"/>
                  <a:gd name="connsiteX19" fmla="*/ 160482 w 690090"/>
                  <a:gd name="connsiteY19" fmla="*/ 206970 h 698972"/>
                  <a:gd name="connsiteX20" fmla="*/ 120436 w 690090"/>
                  <a:gd name="connsiteY20" fmla="*/ 143563 h 698972"/>
                  <a:gd name="connsiteX21" fmla="*/ 295 w 690090"/>
                  <a:gd name="connsiteY21" fmla="*/ 62 h 698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0090" h="698972">
                    <a:moveTo>
                      <a:pt x="295" y="62"/>
                    </a:moveTo>
                    <a:cubicBezTo>
                      <a:pt x="-5267" y="-2719"/>
                      <a:pt x="69264" y="87387"/>
                      <a:pt x="87063" y="126877"/>
                    </a:cubicBezTo>
                    <a:cubicBezTo>
                      <a:pt x="104862" y="166367"/>
                      <a:pt x="92070" y="215869"/>
                      <a:pt x="107087" y="237005"/>
                    </a:cubicBezTo>
                    <a:cubicBezTo>
                      <a:pt x="122104" y="258141"/>
                      <a:pt x="131003" y="271490"/>
                      <a:pt x="177168" y="253691"/>
                    </a:cubicBezTo>
                    <a:cubicBezTo>
                      <a:pt x="223333" y="235893"/>
                      <a:pt x="372952" y="134107"/>
                      <a:pt x="384076" y="130214"/>
                    </a:cubicBezTo>
                    <a:cubicBezTo>
                      <a:pt x="395200" y="126321"/>
                      <a:pt x="236682" y="226438"/>
                      <a:pt x="243913" y="230331"/>
                    </a:cubicBezTo>
                    <a:cubicBezTo>
                      <a:pt x="251144" y="234224"/>
                      <a:pt x="371283" y="151907"/>
                      <a:pt x="427460" y="153575"/>
                    </a:cubicBezTo>
                    <a:cubicBezTo>
                      <a:pt x="483637" y="155244"/>
                      <a:pt x="564843" y="235336"/>
                      <a:pt x="580973" y="240342"/>
                    </a:cubicBezTo>
                    <a:cubicBezTo>
                      <a:pt x="597103" y="245348"/>
                      <a:pt x="520903" y="164143"/>
                      <a:pt x="524240" y="183610"/>
                    </a:cubicBezTo>
                    <a:cubicBezTo>
                      <a:pt x="527577" y="203077"/>
                      <a:pt x="585979" y="301525"/>
                      <a:pt x="600996" y="357145"/>
                    </a:cubicBezTo>
                    <a:cubicBezTo>
                      <a:pt x="616013" y="412765"/>
                      <a:pt x="613789" y="483960"/>
                      <a:pt x="614345" y="517332"/>
                    </a:cubicBezTo>
                    <a:cubicBezTo>
                      <a:pt x="614901" y="550704"/>
                      <a:pt x="592097" y="527900"/>
                      <a:pt x="604333" y="557379"/>
                    </a:cubicBezTo>
                    <a:cubicBezTo>
                      <a:pt x="616570" y="586858"/>
                      <a:pt x="677752" y="680300"/>
                      <a:pt x="687764" y="694205"/>
                    </a:cubicBezTo>
                    <a:cubicBezTo>
                      <a:pt x="697776" y="708110"/>
                      <a:pt x="672746" y="691981"/>
                      <a:pt x="664403" y="640810"/>
                    </a:cubicBezTo>
                    <a:cubicBezTo>
                      <a:pt x="656060" y="589639"/>
                      <a:pt x="657729" y="461712"/>
                      <a:pt x="637706" y="387180"/>
                    </a:cubicBezTo>
                    <a:cubicBezTo>
                      <a:pt x="617683" y="312649"/>
                      <a:pt x="572630" y="244792"/>
                      <a:pt x="544263" y="193621"/>
                    </a:cubicBezTo>
                    <a:cubicBezTo>
                      <a:pt x="515897" y="142450"/>
                      <a:pt x="470288" y="89612"/>
                      <a:pt x="467507" y="80156"/>
                    </a:cubicBezTo>
                    <a:cubicBezTo>
                      <a:pt x="464726" y="70700"/>
                      <a:pt x="544819" y="129101"/>
                      <a:pt x="527577" y="136888"/>
                    </a:cubicBezTo>
                    <a:cubicBezTo>
                      <a:pt x="510335" y="144675"/>
                      <a:pt x="425235" y="115197"/>
                      <a:pt x="364053" y="126877"/>
                    </a:cubicBezTo>
                    <a:cubicBezTo>
                      <a:pt x="302871" y="138557"/>
                      <a:pt x="201085" y="204189"/>
                      <a:pt x="160482" y="206970"/>
                    </a:cubicBezTo>
                    <a:cubicBezTo>
                      <a:pt x="119879" y="209751"/>
                      <a:pt x="142128" y="174154"/>
                      <a:pt x="120436" y="143563"/>
                    </a:cubicBezTo>
                    <a:cubicBezTo>
                      <a:pt x="98744" y="112972"/>
                      <a:pt x="5857" y="2843"/>
                      <a:pt x="295" y="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 58">
                <a:extLst>
                  <a:ext uri="{FF2B5EF4-FFF2-40B4-BE49-F238E27FC236}">
                    <a16:creationId xmlns:a16="http://schemas.microsoft.com/office/drawing/2014/main" id="{48D03BF2-A56C-2698-4A98-C94FF49CA91D}"/>
                  </a:ext>
                </a:extLst>
              </p:cNvPr>
              <p:cNvSpPr/>
              <p:nvPr/>
            </p:nvSpPr>
            <p:spPr>
              <a:xfrm>
                <a:off x="4368030" y="5379514"/>
                <a:ext cx="427049" cy="53979"/>
              </a:xfrm>
              <a:custGeom>
                <a:avLst/>
                <a:gdLst>
                  <a:gd name="connsiteX0" fmla="*/ 399 w 427049"/>
                  <a:gd name="connsiteY0" fmla="*/ 40141 h 53979"/>
                  <a:gd name="connsiteX1" fmla="*/ 200633 w 427049"/>
                  <a:gd name="connsiteY1" fmla="*/ 95 h 53979"/>
                  <a:gd name="connsiteX2" fmla="*/ 420890 w 427049"/>
                  <a:gd name="connsiteY2" fmla="*/ 53490 h 53979"/>
                  <a:gd name="connsiteX3" fmla="*/ 347471 w 427049"/>
                  <a:gd name="connsiteY3" fmla="*/ 26793 h 53979"/>
                  <a:gd name="connsiteX4" fmla="*/ 153912 w 427049"/>
                  <a:gd name="connsiteY4" fmla="*/ 30130 h 53979"/>
                  <a:gd name="connsiteX5" fmla="*/ 399 w 427049"/>
                  <a:gd name="connsiteY5" fmla="*/ 40141 h 53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7049" h="53979">
                    <a:moveTo>
                      <a:pt x="399" y="40141"/>
                    </a:moveTo>
                    <a:cubicBezTo>
                      <a:pt x="8186" y="35135"/>
                      <a:pt x="130551" y="-2130"/>
                      <a:pt x="200633" y="95"/>
                    </a:cubicBezTo>
                    <a:cubicBezTo>
                      <a:pt x="270715" y="2320"/>
                      <a:pt x="396417" y="49040"/>
                      <a:pt x="420890" y="53490"/>
                    </a:cubicBezTo>
                    <a:cubicBezTo>
                      <a:pt x="445363" y="57940"/>
                      <a:pt x="391967" y="30686"/>
                      <a:pt x="347471" y="26793"/>
                    </a:cubicBezTo>
                    <a:cubicBezTo>
                      <a:pt x="302975" y="22900"/>
                      <a:pt x="207307" y="26237"/>
                      <a:pt x="153912" y="30130"/>
                    </a:cubicBezTo>
                    <a:cubicBezTo>
                      <a:pt x="100517" y="34023"/>
                      <a:pt x="-7388" y="45147"/>
                      <a:pt x="399" y="4014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40B1A3FA-311A-9050-75C4-75B2311AD4A5}"/>
                  </a:ext>
                </a:extLst>
              </p:cNvPr>
              <p:cNvSpPr/>
              <p:nvPr/>
            </p:nvSpPr>
            <p:spPr>
              <a:xfrm>
                <a:off x="5877759" y="3602365"/>
                <a:ext cx="798242" cy="1015291"/>
              </a:xfrm>
              <a:custGeom>
                <a:avLst/>
                <a:gdLst>
                  <a:gd name="connsiteX0" fmla="*/ 15783 w 798242"/>
                  <a:gd name="connsiteY0" fmla="*/ 8514 h 1015291"/>
                  <a:gd name="connsiteX1" fmla="*/ 539727 w 798242"/>
                  <a:gd name="connsiteY1" fmla="*/ 435679 h 1015291"/>
                  <a:gd name="connsiteX2" fmla="*/ 386215 w 798242"/>
                  <a:gd name="connsiteY2" fmla="*/ 332225 h 1015291"/>
                  <a:gd name="connsiteX3" fmla="*/ 679891 w 798242"/>
                  <a:gd name="connsiteY3" fmla="*/ 555819 h 1015291"/>
                  <a:gd name="connsiteX4" fmla="*/ 739961 w 798242"/>
                  <a:gd name="connsiteY4" fmla="*/ 655936 h 1015291"/>
                  <a:gd name="connsiteX5" fmla="*/ 743298 w 798242"/>
                  <a:gd name="connsiteY5" fmla="*/ 585854 h 1015291"/>
                  <a:gd name="connsiteX6" fmla="*/ 790019 w 798242"/>
                  <a:gd name="connsiteY6" fmla="*/ 796099 h 1015291"/>
                  <a:gd name="connsiteX7" fmla="*/ 790019 w 798242"/>
                  <a:gd name="connsiteY7" fmla="*/ 736029 h 1015291"/>
                  <a:gd name="connsiteX8" fmla="*/ 796694 w 798242"/>
                  <a:gd name="connsiteY8" fmla="*/ 909565 h 1015291"/>
                  <a:gd name="connsiteX9" fmla="*/ 756647 w 798242"/>
                  <a:gd name="connsiteY9" fmla="*/ 1013019 h 1015291"/>
                  <a:gd name="connsiteX10" fmla="*/ 753310 w 798242"/>
                  <a:gd name="connsiteY10" fmla="*/ 812785 h 1015291"/>
                  <a:gd name="connsiteX11" fmla="*/ 739961 w 798242"/>
                  <a:gd name="connsiteY11" fmla="*/ 732692 h 1015291"/>
                  <a:gd name="connsiteX12" fmla="*/ 249388 w 798242"/>
                  <a:gd name="connsiteY12" fmla="*/ 285504 h 1015291"/>
                  <a:gd name="connsiteX13" fmla="*/ 352842 w 798242"/>
                  <a:gd name="connsiteY13" fmla="*/ 352248 h 1015291"/>
                  <a:gd name="connsiteX14" fmla="*/ 155946 w 798242"/>
                  <a:gd name="connsiteY14" fmla="*/ 165363 h 1015291"/>
                  <a:gd name="connsiteX15" fmla="*/ 15783 w 798242"/>
                  <a:gd name="connsiteY15" fmla="*/ 8514 h 1015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8242" h="1015291">
                    <a:moveTo>
                      <a:pt x="15783" y="8514"/>
                    </a:moveTo>
                    <a:cubicBezTo>
                      <a:pt x="79747" y="53567"/>
                      <a:pt x="477988" y="381727"/>
                      <a:pt x="539727" y="435679"/>
                    </a:cubicBezTo>
                    <a:cubicBezTo>
                      <a:pt x="601466" y="489631"/>
                      <a:pt x="362854" y="312202"/>
                      <a:pt x="386215" y="332225"/>
                    </a:cubicBezTo>
                    <a:cubicBezTo>
                      <a:pt x="409576" y="352248"/>
                      <a:pt x="620934" y="501867"/>
                      <a:pt x="679891" y="555819"/>
                    </a:cubicBezTo>
                    <a:cubicBezTo>
                      <a:pt x="738848" y="609771"/>
                      <a:pt x="729393" y="650930"/>
                      <a:pt x="739961" y="655936"/>
                    </a:cubicBezTo>
                    <a:cubicBezTo>
                      <a:pt x="750529" y="660942"/>
                      <a:pt x="734955" y="562494"/>
                      <a:pt x="743298" y="585854"/>
                    </a:cubicBezTo>
                    <a:cubicBezTo>
                      <a:pt x="751641" y="609214"/>
                      <a:pt x="782232" y="771070"/>
                      <a:pt x="790019" y="796099"/>
                    </a:cubicBezTo>
                    <a:cubicBezTo>
                      <a:pt x="797806" y="821128"/>
                      <a:pt x="788907" y="717118"/>
                      <a:pt x="790019" y="736029"/>
                    </a:cubicBezTo>
                    <a:cubicBezTo>
                      <a:pt x="791132" y="754940"/>
                      <a:pt x="802256" y="863400"/>
                      <a:pt x="796694" y="909565"/>
                    </a:cubicBezTo>
                    <a:cubicBezTo>
                      <a:pt x="791132" y="955730"/>
                      <a:pt x="763878" y="1029149"/>
                      <a:pt x="756647" y="1013019"/>
                    </a:cubicBezTo>
                    <a:cubicBezTo>
                      <a:pt x="749416" y="996889"/>
                      <a:pt x="756091" y="859506"/>
                      <a:pt x="753310" y="812785"/>
                    </a:cubicBezTo>
                    <a:cubicBezTo>
                      <a:pt x="750529" y="766064"/>
                      <a:pt x="823948" y="820572"/>
                      <a:pt x="739961" y="732692"/>
                    </a:cubicBezTo>
                    <a:cubicBezTo>
                      <a:pt x="655974" y="644812"/>
                      <a:pt x="313908" y="348911"/>
                      <a:pt x="249388" y="285504"/>
                    </a:cubicBezTo>
                    <a:cubicBezTo>
                      <a:pt x="184868" y="222097"/>
                      <a:pt x="368416" y="372272"/>
                      <a:pt x="352842" y="352248"/>
                    </a:cubicBezTo>
                    <a:cubicBezTo>
                      <a:pt x="337268" y="332224"/>
                      <a:pt x="212679" y="221540"/>
                      <a:pt x="155946" y="165363"/>
                    </a:cubicBezTo>
                    <a:cubicBezTo>
                      <a:pt x="99213" y="109186"/>
                      <a:pt x="-48181" y="-36539"/>
                      <a:pt x="15783" y="85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>
                <a:extLst>
                  <a:ext uri="{FF2B5EF4-FFF2-40B4-BE49-F238E27FC236}">
                    <a16:creationId xmlns:a16="http://schemas.microsoft.com/office/drawing/2014/main" id="{3508A632-3510-8AA7-27E1-908F34EC9485}"/>
                  </a:ext>
                </a:extLst>
              </p:cNvPr>
              <p:cNvSpPr/>
              <p:nvPr/>
            </p:nvSpPr>
            <p:spPr>
              <a:xfrm>
                <a:off x="5188090" y="5656525"/>
                <a:ext cx="318466" cy="312711"/>
              </a:xfrm>
              <a:custGeom>
                <a:avLst/>
                <a:gdLst>
                  <a:gd name="connsiteX0" fmla="*/ 1297 w 318466"/>
                  <a:gd name="connsiteY0" fmla="*/ 200307 h 312711"/>
                  <a:gd name="connsiteX1" fmla="*/ 138123 w 318466"/>
                  <a:gd name="connsiteY1" fmla="*/ 60144 h 312711"/>
                  <a:gd name="connsiteX2" fmla="*/ 254926 w 318466"/>
                  <a:gd name="connsiteY2" fmla="*/ 110202 h 312711"/>
                  <a:gd name="connsiteX3" fmla="*/ 258263 w 318466"/>
                  <a:gd name="connsiteY3" fmla="*/ 186958 h 312711"/>
                  <a:gd name="connsiteX4" fmla="*/ 234903 w 318466"/>
                  <a:gd name="connsiteY4" fmla="*/ 310436 h 312711"/>
                  <a:gd name="connsiteX5" fmla="*/ 261601 w 318466"/>
                  <a:gd name="connsiteY5" fmla="*/ 260377 h 312711"/>
                  <a:gd name="connsiteX6" fmla="*/ 284961 w 318466"/>
                  <a:gd name="connsiteY6" fmla="*/ 176947 h 312711"/>
                  <a:gd name="connsiteX7" fmla="*/ 318333 w 318466"/>
                  <a:gd name="connsiteY7" fmla="*/ 6748 h 312711"/>
                  <a:gd name="connsiteX8" fmla="*/ 271612 w 318466"/>
                  <a:gd name="connsiteY8" fmla="*/ 43457 h 312711"/>
                  <a:gd name="connsiteX9" fmla="*/ 128111 w 318466"/>
                  <a:gd name="connsiteY9" fmla="*/ 74 h 312711"/>
                  <a:gd name="connsiteX10" fmla="*/ 211542 w 318466"/>
                  <a:gd name="connsiteY10" fmla="*/ 33446 h 312711"/>
                  <a:gd name="connsiteX11" fmla="*/ 78053 w 318466"/>
                  <a:gd name="connsiteY11" fmla="*/ 50132 h 312711"/>
                  <a:gd name="connsiteX12" fmla="*/ 1297 w 318466"/>
                  <a:gd name="connsiteY12" fmla="*/ 200307 h 312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8466" h="312711">
                    <a:moveTo>
                      <a:pt x="1297" y="200307"/>
                    </a:moveTo>
                    <a:cubicBezTo>
                      <a:pt x="11309" y="201976"/>
                      <a:pt x="95852" y="75161"/>
                      <a:pt x="138123" y="60144"/>
                    </a:cubicBezTo>
                    <a:cubicBezTo>
                      <a:pt x="180394" y="45127"/>
                      <a:pt x="234903" y="89066"/>
                      <a:pt x="254926" y="110202"/>
                    </a:cubicBezTo>
                    <a:cubicBezTo>
                      <a:pt x="274949" y="131338"/>
                      <a:pt x="261600" y="153586"/>
                      <a:pt x="258263" y="186958"/>
                    </a:cubicBezTo>
                    <a:cubicBezTo>
                      <a:pt x="254926" y="220330"/>
                      <a:pt x="234347" y="298200"/>
                      <a:pt x="234903" y="310436"/>
                    </a:cubicBezTo>
                    <a:cubicBezTo>
                      <a:pt x="235459" y="322672"/>
                      <a:pt x="253258" y="282625"/>
                      <a:pt x="261601" y="260377"/>
                    </a:cubicBezTo>
                    <a:cubicBezTo>
                      <a:pt x="269944" y="238129"/>
                      <a:pt x="275506" y="219218"/>
                      <a:pt x="284961" y="176947"/>
                    </a:cubicBezTo>
                    <a:cubicBezTo>
                      <a:pt x="294416" y="134676"/>
                      <a:pt x="320558" y="28996"/>
                      <a:pt x="318333" y="6748"/>
                    </a:cubicBezTo>
                    <a:cubicBezTo>
                      <a:pt x="316108" y="-15500"/>
                      <a:pt x="303316" y="44569"/>
                      <a:pt x="271612" y="43457"/>
                    </a:cubicBezTo>
                    <a:cubicBezTo>
                      <a:pt x="239908" y="42345"/>
                      <a:pt x="138123" y="1742"/>
                      <a:pt x="128111" y="74"/>
                    </a:cubicBezTo>
                    <a:cubicBezTo>
                      <a:pt x="118099" y="-1595"/>
                      <a:pt x="219885" y="25103"/>
                      <a:pt x="211542" y="33446"/>
                    </a:cubicBezTo>
                    <a:cubicBezTo>
                      <a:pt x="203199" y="41789"/>
                      <a:pt x="114762" y="27328"/>
                      <a:pt x="78053" y="50132"/>
                    </a:cubicBezTo>
                    <a:cubicBezTo>
                      <a:pt x="41344" y="72936"/>
                      <a:pt x="-8715" y="198638"/>
                      <a:pt x="1297" y="20030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 61">
                <a:extLst>
                  <a:ext uri="{FF2B5EF4-FFF2-40B4-BE49-F238E27FC236}">
                    <a16:creationId xmlns:a16="http://schemas.microsoft.com/office/drawing/2014/main" id="{9CE2A060-685C-8B79-9547-AF50AF61EFD1}"/>
                  </a:ext>
                </a:extLst>
              </p:cNvPr>
              <p:cNvSpPr/>
              <p:nvPr/>
            </p:nvSpPr>
            <p:spPr>
              <a:xfrm>
                <a:off x="5149284" y="5766543"/>
                <a:ext cx="353676" cy="227441"/>
              </a:xfrm>
              <a:custGeom>
                <a:avLst/>
                <a:gdLst>
                  <a:gd name="connsiteX0" fmla="*/ 56 w 353676"/>
                  <a:gd name="connsiteY0" fmla="*/ 184 h 227441"/>
                  <a:gd name="connsiteX1" fmla="*/ 156906 w 353676"/>
                  <a:gd name="connsiteY1" fmla="*/ 126999 h 227441"/>
                  <a:gd name="connsiteX2" fmla="*/ 350465 w 353676"/>
                  <a:gd name="connsiteY2" fmla="*/ 227115 h 227441"/>
                  <a:gd name="connsiteX3" fmla="*/ 270371 w 353676"/>
                  <a:gd name="connsiteY3" fmla="*/ 157034 h 227441"/>
                  <a:gd name="connsiteX4" fmla="*/ 173592 w 353676"/>
                  <a:gd name="connsiteY4" fmla="*/ 100301 h 227441"/>
                  <a:gd name="connsiteX5" fmla="*/ 56 w 353676"/>
                  <a:gd name="connsiteY5" fmla="*/ 184 h 227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3676" h="227441">
                    <a:moveTo>
                      <a:pt x="56" y="184"/>
                    </a:moveTo>
                    <a:cubicBezTo>
                      <a:pt x="-2725" y="4634"/>
                      <a:pt x="98505" y="89177"/>
                      <a:pt x="156906" y="126999"/>
                    </a:cubicBezTo>
                    <a:cubicBezTo>
                      <a:pt x="215308" y="164821"/>
                      <a:pt x="331554" y="222109"/>
                      <a:pt x="350465" y="227115"/>
                    </a:cubicBezTo>
                    <a:cubicBezTo>
                      <a:pt x="369376" y="232121"/>
                      <a:pt x="299850" y="178170"/>
                      <a:pt x="270371" y="157034"/>
                    </a:cubicBezTo>
                    <a:cubicBezTo>
                      <a:pt x="240892" y="135898"/>
                      <a:pt x="213639" y="127555"/>
                      <a:pt x="173592" y="100301"/>
                    </a:cubicBezTo>
                    <a:cubicBezTo>
                      <a:pt x="133545" y="73047"/>
                      <a:pt x="2837" y="-4266"/>
                      <a:pt x="56" y="18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 62">
                <a:extLst>
                  <a:ext uri="{FF2B5EF4-FFF2-40B4-BE49-F238E27FC236}">
                    <a16:creationId xmlns:a16="http://schemas.microsoft.com/office/drawing/2014/main" id="{9B5F55C2-5EC8-A9A6-156D-D8DB7C62AA9F}"/>
                  </a:ext>
                </a:extLst>
              </p:cNvPr>
              <p:cNvSpPr/>
              <p:nvPr/>
            </p:nvSpPr>
            <p:spPr>
              <a:xfrm>
                <a:off x="4843761" y="4692075"/>
                <a:ext cx="475903" cy="441738"/>
              </a:xfrm>
              <a:custGeom>
                <a:avLst/>
                <a:gdLst>
                  <a:gd name="connsiteX0" fmla="*/ 472440 w 475903"/>
                  <a:gd name="connsiteY0" fmla="*/ 65 h 441738"/>
                  <a:gd name="connsiteX1" fmla="*/ 325603 w 475903"/>
                  <a:gd name="connsiteY1" fmla="*/ 96845 h 441738"/>
                  <a:gd name="connsiteX2" fmla="*/ 175427 w 475903"/>
                  <a:gd name="connsiteY2" fmla="*/ 263706 h 441738"/>
                  <a:gd name="connsiteX3" fmla="*/ 48613 w 475903"/>
                  <a:gd name="connsiteY3" fmla="*/ 440579 h 441738"/>
                  <a:gd name="connsiteX4" fmla="*/ 68636 w 475903"/>
                  <a:gd name="connsiteY4" fmla="*/ 343799 h 441738"/>
                  <a:gd name="connsiteX5" fmla="*/ 8566 w 475903"/>
                  <a:gd name="connsiteY5" fmla="*/ 417218 h 441738"/>
                  <a:gd name="connsiteX6" fmla="*/ 285556 w 475903"/>
                  <a:gd name="connsiteY6" fmla="*/ 63472 h 441738"/>
                  <a:gd name="connsiteX7" fmla="*/ 108683 w 475903"/>
                  <a:gd name="connsiteY7" fmla="*/ 213648 h 441738"/>
                  <a:gd name="connsiteX8" fmla="*/ 312254 w 475903"/>
                  <a:gd name="connsiteY8" fmla="*/ 56798 h 441738"/>
                  <a:gd name="connsiteX9" fmla="*/ 172090 w 475903"/>
                  <a:gd name="connsiteY9" fmla="*/ 110194 h 441738"/>
                  <a:gd name="connsiteX10" fmla="*/ 472440 w 475903"/>
                  <a:gd name="connsiteY10" fmla="*/ 65 h 441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5903" h="441738">
                    <a:moveTo>
                      <a:pt x="472440" y="65"/>
                    </a:moveTo>
                    <a:cubicBezTo>
                      <a:pt x="498026" y="-2160"/>
                      <a:pt x="375105" y="52905"/>
                      <a:pt x="325603" y="96845"/>
                    </a:cubicBezTo>
                    <a:cubicBezTo>
                      <a:pt x="276101" y="140785"/>
                      <a:pt x="221592" y="206417"/>
                      <a:pt x="175427" y="263706"/>
                    </a:cubicBezTo>
                    <a:cubicBezTo>
                      <a:pt x="129262" y="320995"/>
                      <a:pt x="66412" y="427230"/>
                      <a:pt x="48613" y="440579"/>
                    </a:cubicBezTo>
                    <a:cubicBezTo>
                      <a:pt x="30814" y="453928"/>
                      <a:pt x="75310" y="347692"/>
                      <a:pt x="68636" y="343799"/>
                    </a:cubicBezTo>
                    <a:cubicBezTo>
                      <a:pt x="61962" y="339906"/>
                      <a:pt x="-27587" y="463939"/>
                      <a:pt x="8566" y="417218"/>
                    </a:cubicBezTo>
                    <a:cubicBezTo>
                      <a:pt x="44719" y="370497"/>
                      <a:pt x="268870" y="97400"/>
                      <a:pt x="285556" y="63472"/>
                    </a:cubicBezTo>
                    <a:cubicBezTo>
                      <a:pt x="302242" y="29544"/>
                      <a:pt x="104233" y="214760"/>
                      <a:pt x="108683" y="213648"/>
                    </a:cubicBezTo>
                    <a:cubicBezTo>
                      <a:pt x="113133" y="212536"/>
                      <a:pt x="301686" y="74040"/>
                      <a:pt x="312254" y="56798"/>
                    </a:cubicBezTo>
                    <a:cubicBezTo>
                      <a:pt x="322822" y="39556"/>
                      <a:pt x="144836" y="122430"/>
                      <a:pt x="172090" y="110194"/>
                    </a:cubicBezTo>
                    <a:cubicBezTo>
                      <a:pt x="199344" y="97958"/>
                      <a:pt x="446854" y="2290"/>
                      <a:pt x="472440" y="6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 1023">
                <a:extLst>
                  <a:ext uri="{FF2B5EF4-FFF2-40B4-BE49-F238E27FC236}">
                    <a16:creationId xmlns:a16="http://schemas.microsoft.com/office/drawing/2014/main" id="{288C1DD7-7793-3687-245C-29A3830D4044}"/>
                  </a:ext>
                </a:extLst>
              </p:cNvPr>
              <p:cNvSpPr/>
              <p:nvPr/>
            </p:nvSpPr>
            <p:spPr>
              <a:xfrm>
                <a:off x="4566313" y="4547408"/>
                <a:ext cx="340490" cy="578719"/>
              </a:xfrm>
              <a:custGeom>
                <a:avLst/>
                <a:gdLst>
                  <a:gd name="connsiteX0" fmla="*/ 2350 w 340490"/>
                  <a:gd name="connsiteY0" fmla="*/ 1231 h 578719"/>
                  <a:gd name="connsiteX1" fmla="*/ 215932 w 340490"/>
                  <a:gd name="connsiteY1" fmla="*/ 154744 h 578719"/>
                  <a:gd name="connsiteX2" fmla="*/ 215932 w 340490"/>
                  <a:gd name="connsiteY2" fmla="*/ 121372 h 578719"/>
                  <a:gd name="connsiteX3" fmla="*/ 282677 w 340490"/>
                  <a:gd name="connsiteY3" fmla="*/ 234837 h 578719"/>
                  <a:gd name="connsiteX4" fmla="*/ 282677 w 340490"/>
                  <a:gd name="connsiteY4" fmla="*/ 284896 h 578719"/>
                  <a:gd name="connsiteX5" fmla="*/ 302700 w 340490"/>
                  <a:gd name="connsiteY5" fmla="*/ 244849 h 578719"/>
                  <a:gd name="connsiteX6" fmla="*/ 336072 w 340490"/>
                  <a:gd name="connsiteY6" fmla="*/ 398361 h 578719"/>
                  <a:gd name="connsiteX7" fmla="*/ 339410 w 340490"/>
                  <a:gd name="connsiteY7" fmla="*/ 575234 h 578719"/>
                  <a:gd name="connsiteX8" fmla="*/ 329398 w 340490"/>
                  <a:gd name="connsiteY8" fmla="*/ 505153 h 578719"/>
                  <a:gd name="connsiteX9" fmla="*/ 306037 w 340490"/>
                  <a:gd name="connsiteY9" fmla="*/ 375001 h 578719"/>
                  <a:gd name="connsiteX10" fmla="*/ 255979 w 340490"/>
                  <a:gd name="connsiteY10" fmla="*/ 475118 h 578719"/>
                  <a:gd name="connsiteX11" fmla="*/ 249305 w 340490"/>
                  <a:gd name="connsiteY11" fmla="*/ 324942 h 578719"/>
                  <a:gd name="connsiteX12" fmla="*/ 112478 w 340490"/>
                  <a:gd name="connsiteY12" fmla="*/ 94674 h 578719"/>
                  <a:gd name="connsiteX13" fmla="*/ 2350 w 340490"/>
                  <a:gd name="connsiteY13" fmla="*/ 1231 h 578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40490" h="578719">
                    <a:moveTo>
                      <a:pt x="2350" y="1231"/>
                    </a:moveTo>
                    <a:cubicBezTo>
                      <a:pt x="19592" y="11243"/>
                      <a:pt x="180335" y="134721"/>
                      <a:pt x="215932" y="154744"/>
                    </a:cubicBezTo>
                    <a:cubicBezTo>
                      <a:pt x="251529" y="174768"/>
                      <a:pt x="204808" y="108023"/>
                      <a:pt x="215932" y="121372"/>
                    </a:cubicBezTo>
                    <a:cubicBezTo>
                      <a:pt x="227056" y="134721"/>
                      <a:pt x="271553" y="207583"/>
                      <a:pt x="282677" y="234837"/>
                    </a:cubicBezTo>
                    <a:cubicBezTo>
                      <a:pt x="293801" y="262091"/>
                      <a:pt x="279340" y="283227"/>
                      <a:pt x="282677" y="284896"/>
                    </a:cubicBezTo>
                    <a:cubicBezTo>
                      <a:pt x="286014" y="286565"/>
                      <a:pt x="293801" y="225938"/>
                      <a:pt x="302700" y="244849"/>
                    </a:cubicBezTo>
                    <a:cubicBezTo>
                      <a:pt x="311599" y="263760"/>
                      <a:pt x="329954" y="343297"/>
                      <a:pt x="336072" y="398361"/>
                    </a:cubicBezTo>
                    <a:cubicBezTo>
                      <a:pt x="342190" y="453425"/>
                      <a:pt x="340522" y="557435"/>
                      <a:pt x="339410" y="575234"/>
                    </a:cubicBezTo>
                    <a:cubicBezTo>
                      <a:pt x="338298" y="593033"/>
                      <a:pt x="334960" y="538525"/>
                      <a:pt x="329398" y="505153"/>
                    </a:cubicBezTo>
                    <a:cubicBezTo>
                      <a:pt x="323836" y="471781"/>
                      <a:pt x="318273" y="380007"/>
                      <a:pt x="306037" y="375001"/>
                    </a:cubicBezTo>
                    <a:cubicBezTo>
                      <a:pt x="293801" y="369995"/>
                      <a:pt x="265434" y="483461"/>
                      <a:pt x="255979" y="475118"/>
                    </a:cubicBezTo>
                    <a:cubicBezTo>
                      <a:pt x="246524" y="466775"/>
                      <a:pt x="273222" y="388349"/>
                      <a:pt x="249305" y="324942"/>
                    </a:cubicBezTo>
                    <a:cubicBezTo>
                      <a:pt x="225388" y="261535"/>
                      <a:pt x="158087" y="145289"/>
                      <a:pt x="112478" y="94674"/>
                    </a:cubicBezTo>
                    <a:cubicBezTo>
                      <a:pt x="66869" y="44060"/>
                      <a:pt x="-14892" y="-8781"/>
                      <a:pt x="2350" y="12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 1024">
                <a:extLst>
                  <a:ext uri="{FF2B5EF4-FFF2-40B4-BE49-F238E27FC236}">
                    <a16:creationId xmlns:a16="http://schemas.microsoft.com/office/drawing/2014/main" id="{17BA6750-4A1A-0D9A-6B09-4188AC887E0B}"/>
                  </a:ext>
                </a:extLst>
              </p:cNvPr>
              <p:cNvSpPr/>
              <p:nvPr/>
            </p:nvSpPr>
            <p:spPr>
              <a:xfrm>
                <a:off x="4250832" y="3763632"/>
                <a:ext cx="329978" cy="869927"/>
              </a:xfrm>
              <a:custGeom>
                <a:avLst/>
                <a:gdLst>
                  <a:gd name="connsiteX0" fmla="*/ 794 w 329978"/>
                  <a:gd name="connsiteY0" fmla="*/ 4096 h 869927"/>
                  <a:gd name="connsiteX1" fmla="*/ 221051 w 329978"/>
                  <a:gd name="connsiteY1" fmla="*/ 297772 h 869927"/>
                  <a:gd name="connsiteX2" fmla="*/ 231063 w 329978"/>
                  <a:gd name="connsiteY2" fmla="*/ 214342 h 869927"/>
                  <a:gd name="connsiteX3" fmla="*/ 297807 w 329978"/>
                  <a:gd name="connsiteY3" fmla="*/ 411238 h 869927"/>
                  <a:gd name="connsiteX4" fmla="*/ 281121 w 329978"/>
                  <a:gd name="connsiteY4" fmla="*/ 604797 h 869927"/>
                  <a:gd name="connsiteX5" fmla="*/ 257761 w 329978"/>
                  <a:gd name="connsiteY5" fmla="*/ 868438 h 869927"/>
                  <a:gd name="connsiteX6" fmla="*/ 291133 w 329978"/>
                  <a:gd name="connsiteY6" fmla="*/ 704914 h 869927"/>
                  <a:gd name="connsiteX7" fmla="*/ 327842 w 329978"/>
                  <a:gd name="connsiteY7" fmla="*/ 554739 h 869927"/>
                  <a:gd name="connsiteX8" fmla="*/ 297807 w 329978"/>
                  <a:gd name="connsiteY8" fmla="*/ 371191 h 869927"/>
                  <a:gd name="connsiteX9" fmla="*/ 74213 w 329978"/>
                  <a:gd name="connsiteY9" fmla="*/ 44143 h 869927"/>
                  <a:gd name="connsiteX10" fmla="*/ 144295 w 329978"/>
                  <a:gd name="connsiteY10" fmla="*/ 120899 h 869927"/>
                  <a:gd name="connsiteX11" fmla="*/ 794 w 329978"/>
                  <a:gd name="connsiteY11" fmla="*/ 4096 h 869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9978" h="869927">
                    <a:moveTo>
                      <a:pt x="794" y="4096"/>
                    </a:moveTo>
                    <a:cubicBezTo>
                      <a:pt x="13587" y="33575"/>
                      <a:pt x="182673" y="262731"/>
                      <a:pt x="221051" y="297772"/>
                    </a:cubicBezTo>
                    <a:cubicBezTo>
                      <a:pt x="259429" y="332813"/>
                      <a:pt x="218270" y="195431"/>
                      <a:pt x="231063" y="214342"/>
                    </a:cubicBezTo>
                    <a:cubicBezTo>
                      <a:pt x="243856" y="233253"/>
                      <a:pt x="289464" y="346162"/>
                      <a:pt x="297807" y="411238"/>
                    </a:cubicBezTo>
                    <a:cubicBezTo>
                      <a:pt x="306150" y="476314"/>
                      <a:pt x="287795" y="528597"/>
                      <a:pt x="281121" y="604797"/>
                    </a:cubicBezTo>
                    <a:cubicBezTo>
                      <a:pt x="274447" y="680997"/>
                      <a:pt x="256092" y="851752"/>
                      <a:pt x="257761" y="868438"/>
                    </a:cubicBezTo>
                    <a:cubicBezTo>
                      <a:pt x="259430" y="885124"/>
                      <a:pt x="279453" y="757197"/>
                      <a:pt x="291133" y="704914"/>
                    </a:cubicBezTo>
                    <a:cubicBezTo>
                      <a:pt x="302813" y="652631"/>
                      <a:pt x="326730" y="610359"/>
                      <a:pt x="327842" y="554739"/>
                    </a:cubicBezTo>
                    <a:cubicBezTo>
                      <a:pt x="328954" y="499119"/>
                      <a:pt x="340079" y="456290"/>
                      <a:pt x="297807" y="371191"/>
                    </a:cubicBezTo>
                    <a:cubicBezTo>
                      <a:pt x="255535" y="286092"/>
                      <a:pt x="99798" y="85858"/>
                      <a:pt x="74213" y="44143"/>
                    </a:cubicBezTo>
                    <a:cubicBezTo>
                      <a:pt x="48628" y="2428"/>
                      <a:pt x="154863" y="128130"/>
                      <a:pt x="144295" y="120899"/>
                    </a:cubicBezTo>
                    <a:cubicBezTo>
                      <a:pt x="133727" y="113668"/>
                      <a:pt x="-11999" y="-25383"/>
                      <a:pt x="794" y="409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 1026">
                <a:extLst>
                  <a:ext uri="{FF2B5EF4-FFF2-40B4-BE49-F238E27FC236}">
                    <a16:creationId xmlns:a16="http://schemas.microsoft.com/office/drawing/2014/main" id="{94EFCA7B-46CE-E618-F413-8CEA50FDB20B}"/>
                  </a:ext>
                </a:extLst>
              </p:cNvPr>
              <p:cNvSpPr/>
              <p:nvPr/>
            </p:nvSpPr>
            <p:spPr>
              <a:xfrm>
                <a:off x="4175149" y="3697447"/>
                <a:ext cx="1075352" cy="317285"/>
              </a:xfrm>
              <a:custGeom>
                <a:avLst/>
                <a:gdLst>
                  <a:gd name="connsiteX0" fmla="*/ 6396 w 1075352"/>
                  <a:gd name="connsiteY0" fmla="*/ 73619 h 317285"/>
                  <a:gd name="connsiteX1" fmla="*/ 490293 w 1075352"/>
                  <a:gd name="connsiteY1" fmla="*/ 133689 h 317285"/>
                  <a:gd name="connsiteX2" fmla="*/ 617108 w 1075352"/>
                  <a:gd name="connsiteY2" fmla="*/ 153712 h 317285"/>
                  <a:gd name="connsiteX3" fmla="*/ 573724 w 1075352"/>
                  <a:gd name="connsiteY3" fmla="*/ 73619 h 317285"/>
                  <a:gd name="connsiteX4" fmla="*/ 763946 w 1075352"/>
                  <a:gd name="connsiteY4" fmla="*/ 193759 h 317285"/>
                  <a:gd name="connsiteX5" fmla="*/ 1070971 w 1075352"/>
                  <a:gd name="connsiteY5" fmla="*/ 317236 h 317285"/>
                  <a:gd name="connsiteX6" fmla="*/ 914121 w 1075352"/>
                  <a:gd name="connsiteY6" fmla="*/ 207108 h 317285"/>
                  <a:gd name="connsiteX7" fmla="*/ 496968 w 1075352"/>
                  <a:gd name="connsiteY7" fmla="*/ 86968 h 317285"/>
                  <a:gd name="connsiteX8" fmla="*/ 83152 w 1075352"/>
                  <a:gd name="connsiteY8" fmla="*/ 200 h 317285"/>
                  <a:gd name="connsiteX9" fmla="*/ 203292 w 1075352"/>
                  <a:gd name="connsiteY9" fmla="*/ 63607 h 317285"/>
                  <a:gd name="connsiteX10" fmla="*/ 6396 w 1075352"/>
                  <a:gd name="connsiteY10" fmla="*/ 73619 h 317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75352" h="317285">
                    <a:moveTo>
                      <a:pt x="6396" y="73619"/>
                    </a:moveTo>
                    <a:cubicBezTo>
                      <a:pt x="54230" y="85299"/>
                      <a:pt x="388508" y="120340"/>
                      <a:pt x="490293" y="133689"/>
                    </a:cubicBezTo>
                    <a:cubicBezTo>
                      <a:pt x="592078" y="147038"/>
                      <a:pt x="603203" y="163724"/>
                      <a:pt x="617108" y="153712"/>
                    </a:cubicBezTo>
                    <a:cubicBezTo>
                      <a:pt x="631013" y="143700"/>
                      <a:pt x="549251" y="66945"/>
                      <a:pt x="573724" y="73619"/>
                    </a:cubicBezTo>
                    <a:cubicBezTo>
                      <a:pt x="598197" y="80293"/>
                      <a:pt x="681072" y="153156"/>
                      <a:pt x="763946" y="193759"/>
                    </a:cubicBezTo>
                    <a:cubicBezTo>
                      <a:pt x="846821" y="234362"/>
                      <a:pt x="1045942" y="315011"/>
                      <a:pt x="1070971" y="317236"/>
                    </a:cubicBezTo>
                    <a:cubicBezTo>
                      <a:pt x="1096000" y="319461"/>
                      <a:pt x="1009788" y="245486"/>
                      <a:pt x="914121" y="207108"/>
                    </a:cubicBezTo>
                    <a:cubicBezTo>
                      <a:pt x="818454" y="168730"/>
                      <a:pt x="635463" y="121453"/>
                      <a:pt x="496968" y="86968"/>
                    </a:cubicBezTo>
                    <a:cubicBezTo>
                      <a:pt x="358473" y="52483"/>
                      <a:pt x="132098" y="4093"/>
                      <a:pt x="83152" y="200"/>
                    </a:cubicBezTo>
                    <a:cubicBezTo>
                      <a:pt x="34206" y="-3693"/>
                      <a:pt x="212191" y="50258"/>
                      <a:pt x="203292" y="63607"/>
                    </a:cubicBezTo>
                    <a:cubicBezTo>
                      <a:pt x="194393" y="76956"/>
                      <a:pt x="-41438" y="61939"/>
                      <a:pt x="6396" y="736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 1027">
                <a:extLst>
                  <a:ext uri="{FF2B5EF4-FFF2-40B4-BE49-F238E27FC236}">
                    <a16:creationId xmlns:a16="http://schemas.microsoft.com/office/drawing/2014/main" id="{0A045CF0-A4BC-2550-592B-8CD6654B4633}"/>
                  </a:ext>
                </a:extLst>
              </p:cNvPr>
              <p:cNvSpPr/>
              <p:nvPr/>
            </p:nvSpPr>
            <p:spPr>
              <a:xfrm>
                <a:off x="4499630" y="4358391"/>
                <a:ext cx="673265" cy="233716"/>
              </a:xfrm>
              <a:custGeom>
                <a:avLst/>
                <a:gdLst>
                  <a:gd name="connsiteX0" fmla="*/ 2288 w 673265"/>
                  <a:gd name="connsiteY0" fmla="*/ 233632 h 233716"/>
                  <a:gd name="connsiteX1" fmla="*/ 376058 w 673265"/>
                  <a:gd name="connsiteY1" fmla="*/ 53422 h 233716"/>
                  <a:gd name="connsiteX2" fmla="*/ 669734 w 673265"/>
                  <a:gd name="connsiteY2" fmla="*/ 36736 h 233716"/>
                  <a:gd name="connsiteX3" fmla="*/ 546256 w 673265"/>
                  <a:gd name="connsiteY3" fmla="*/ 23387 h 233716"/>
                  <a:gd name="connsiteX4" fmla="*/ 292627 w 673265"/>
                  <a:gd name="connsiteY4" fmla="*/ 27 h 233716"/>
                  <a:gd name="connsiteX5" fmla="*/ 325999 w 673265"/>
                  <a:gd name="connsiteY5" fmla="*/ 20050 h 233716"/>
                  <a:gd name="connsiteX6" fmla="*/ 222545 w 673265"/>
                  <a:gd name="connsiteY6" fmla="*/ 76783 h 233716"/>
                  <a:gd name="connsiteX7" fmla="*/ 2288 w 673265"/>
                  <a:gd name="connsiteY7" fmla="*/ 233632 h 23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3265" h="233716">
                    <a:moveTo>
                      <a:pt x="2288" y="233632"/>
                    </a:moveTo>
                    <a:cubicBezTo>
                      <a:pt x="27873" y="229739"/>
                      <a:pt x="264817" y="86238"/>
                      <a:pt x="376058" y="53422"/>
                    </a:cubicBezTo>
                    <a:cubicBezTo>
                      <a:pt x="487299" y="20606"/>
                      <a:pt x="641368" y="41742"/>
                      <a:pt x="669734" y="36736"/>
                    </a:cubicBezTo>
                    <a:cubicBezTo>
                      <a:pt x="698100" y="31730"/>
                      <a:pt x="546256" y="23387"/>
                      <a:pt x="546256" y="23387"/>
                    </a:cubicBezTo>
                    <a:cubicBezTo>
                      <a:pt x="483405" y="17269"/>
                      <a:pt x="329336" y="583"/>
                      <a:pt x="292627" y="27"/>
                    </a:cubicBezTo>
                    <a:cubicBezTo>
                      <a:pt x="255918" y="-529"/>
                      <a:pt x="337679" y="7257"/>
                      <a:pt x="325999" y="20050"/>
                    </a:cubicBezTo>
                    <a:cubicBezTo>
                      <a:pt x="314319" y="32843"/>
                      <a:pt x="272047" y="47304"/>
                      <a:pt x="222545" y="76783"/>
                    </a:cubicBezTo>
                    <a:cubicBezTo>
                      <a:pt x="173043" y="106262"/>
                      <a:pt x="-23297" y="237525"/>
                      <a:pt x="2288" y="2336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 1028">
                <a:extLst>
                  <a:ext uri="{FF2B5EF4-FFF2-40B4-BE49-F238E27FC236}">
                    <a16:creationId xmlns:a16="http://schemas.microsoft.com/office/drawing/2014/main" id="{F5D01E32-F843-B67E-9530-EEB1E74B8FB1}"/>
                  </a:ext>
                </a:extLst>
              </p:cNvPr>
              <p:cNvSpPr/>
              <p:nvPr/>
            </p:nvSpPr>
            <p:spPr>
              <a:xfrm>
                <a:off x="4323412" y="2404803"/>
                <a:ext cx="1007417" cy="1647104"/>
              </a:xfrm>
              <a:custGeom>
                <a:avLst/>
                <a:gdLst>
                  <a:gd name="connsiteX0" fmla="*/ 28582 w 1007417"/>
                  <a:gd name="connsiteY0" fmla="*/ 15263 h 1647104"/>
                  <a:gd name="connsiteX1" fmla="*/ 599223 w 1007417"/>
                  <a:gd name="connsiteY1" fmla="*/ 620280 h 1647104"/>
                  <a:gd name="connsiteX2" fmla="*/ 578597 w 1007417"/>
                  <a:gd name="connsiteY2" fmla="*/ 565278 h 1647104"/>
                  <a:gd name="connsiteX3" fmla="*/ 777977 w 1007417"/>
                  <a:gd name="connsiteY3" fmla="*/ 854036 h 1647104"/>
                  <a:gd name="connsiteX4" fmla="*/ 991108 w 1007417"/>
                  <a:gd name="connsiteY4" fmla="*/ 1245922 h 1647104"/>
                  <a:gd name="connsiteX5" fmla="*/ 991108 w 1007417"/>
                  <a:gd name="connsiteY5" fmla="*/ 1197795 h 1647104"/>
                  <a:gd name="connsiteX6" fmla="*/ 977358 w 1007417"/>
                  <a:gd name="connsiteY6" fmla="*/ 1630932 h 1647104"/>
                  <a:gd name="connsiteX7" fmla="*/ 991108 w 1007417"/>
                  <a:gd name="connsiteY7" fmla="*/ 1514054 h 1647104"/>
                  <a:gd name="connsiteX8" fmla="*/ 936107 w 1007417"/>
                  <a:gd name="connsiteY8" fmla="*/ 1129044 h 1647104"/>
                  <a:gd name="connsiteX9" fmla="*/ 509845 w 1007417"/>
                  <a:gd name="connsiteY9" fmla="*/ 551528 h 1647104"/>
                  <a:gd name="connsiteX10" fmla="*/ 585472 w 1007417"/>
                  <a:gd name="connsiteY10" fmla="*/ 668406 h 1647104"/>
                  <a:gd name="connsiteX11" fmla="*/ 234838 w 1007417"/>
                  <a:gd name="connsiteY11" fmla="*/ 304021 h 1647104"/>
                  <a:gd name="connsiteX12" fmla="*/ 97334 w 1007417"/>
                  <a:gd name="connsiteY12" fmla="*/ 194018 h 1647104"/>
                  <a:gd name="connsiteX13" fmla="*/ 28582 w 1007417"/>
                  <a:gd name="connsiteY13" fmla="*/ 15263 h 1647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07417" h="1647104">
                    <a:moveTo>
                      <a:pt x="28582" y="15263"/>
                    </a:moveTo>
                    <a:cubicBezTo>
                      <a:pt x="112230" y="86307"/>
                      <a:pt x="507554" y="528611"/>
                      <a:pt x="599223" y="620280"/>
                    </a:cubicBezTo>
                    <a:cubicBezTo>
                      <a:pt x="690892" y="711949"/>
                      <a:pt x="548805" y="526319"/>
                      <a:pt x="578597" y="565278"/>
                    </a:cubicBezTo>
                    <a:cubicBezTo>
                      <a:pt x="608389" y="604237"/>
                      <a:pt x="709225" y="740595"/>
                      <a:pt x="777977" y="854036"/>
                    </a:cubicBezTo>
                    <a:cubicBezTo>
                      <a:pt x="846729" y="967477"/>
                      <a:pt x="955586" y="1188629"/>
                      <a:pt x="991108" y="1245922"/>
                    </a:cubicBezTo>
                    <a:cubicBezTo>
                      <a:pt x="1026630" y="1303215"/>
                      <a:pt x="993400" y="1133627"/>
                      <a:pt x="991108" y="1197795"/>
                    </a:cubicBezTo>
                    <a:cubicBezTo>
                      <a:pt x="988816" y="1261963"/>
                      <a:pt x="977358" y="1578222"/>
                      <a:pt x="977358" y="1630932"/>
                    </a:cubicBezTo>
                    <a:cubicBezTo>
                      <a:pt x="977358" y="1683642"/>
                      <a:pt x="997983" y="1597702"/>
                      <a:pt x="991108" y="1514054"/>
                    </a:cubicBezTo>
                    <a:cubicBezTo>
                      <a:pt x="984233" y="1430406"/>
                      <a:pt x="1016318" y="1289465"/>
                      <a:pt x="936107" y="1129044"/>
                    </a:cubicBezTo>
                    <a:cubicBezTo>
                      <a:pt x="855897" y="968623"/>
                      <a:pt x="568284" y="628301"/>
                      <a:pt x="509845" y="551528"/>
                    </a:cubicBezTo>
                    <a:cubicBezTo>
                      <a:pt x="451406" y="474755"/>
                      <a:pt x="631307" y="709657"/>
                      <a:pt x="585472" y="668406"/>
                    </a:cubicBezTo>
                    <a:cubicBezTo>
                      <a:pt x="539638" y="627155"/>
                      <a:pt x="316194" y="383086"/>
                      <a:pt x="234838" y="304021"/>
                    </a:cubicBezTo>
                    <a:cubicBezTo>
                      <a:pt x="153482" y="224956"/>
                      <a:pt x="125981" y="246728"/>
                      <a:pt x="97334" y="194018"/>
                    </a:cubicBezTo>
                    <a:cubicBezTo>
                      <a:pt x="68687" y="141308"/>
                      <a:pt x="-55066" y="-55781"/>
                      <a:pt x="28582" y="1526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 1029">
                <a:extLst>
                  <a:ext uri="{FF2B5EF4-FFF2-40B4-BE49-F238E27FC236}">
                    <a16:creationId xmlns:a16="http://schemas.microsoft.com/office/drawing/2014/main" id="{141E33AD-5A80-A57B-E734-B3BDD1BBF599}"/>
                  </a:ext>
                </a:extLst>
              </p:cNvPr>
              <p:cNvSpPr/>
              <p:nvPr/>
            </p:nvSpPr>
            <p:spPr>
              <a:xfrm>
                <a:off x="4302584" y="2349739"/>
                <a:ext cx="1762852" cy="1481616"/>
              </a:xfrm>
              <a:custGeom>
                <a:avLst/>
                <a:gdLst>
                  <a:gd name="connsiteX0" fmla="*/ 1284 w 1762852"/>
                  <a:gd name="connsiteY0" fmla="*/ 8450 h 1481616"/>
                  <a:gd name="connsiteX1" fmla="*/ 269416 w 1762852"/>
                  <a:gd name="connsiteY1" fmla="*/ 49702 h 1481616"/>
                  <a:gd name="connsiteX2" fmla="*/ 716303 w 1762852"/>
                  <a:gd name="connsiteY2" fmla="*/ 441587 h 1481616"/>
                  <a:gd name="connsiteX3" fmla="*/ 681927 w 1762852"/>
                  <a:gd name="connsiteY3" fmla="*/ 379711 h 1481616"/>
                  <a:gd name="connsiteX4" fmla="*/ 1073813 w 1762852"/>
                  <a:gd name="connsiteY4" fmla="*/ 799097 h 1481616"/>
                  <a:gd name="connsiteX5" fmla="*/ 1073813 w 1762852"/>
                  <a:gd name="connsiteY5" fmla="*/ 750971 h 1481616"/>
                  <a:gd name="connsiteX6" fmla="*/ 1445073 w 1762852"/>
                  <a:gd name="connsiteY6" fmla="*/ 1156607 h 1481616"/>
                  <a:gd name="connsiteX7" fmla="*/ 1761332 w 1762852"/>
                  <a:gd name="connsiteY7" fmla="*/ 1479741 h 1481616"/>
                  <a:gd name="connsiteX8" fmla="*/ 1541326 w 1762852"/>
                  <a:gd name="connsiteY8" fmla="*/ 1259735 h 1481616"/>
                  <a:gd name="connsiteX9" fmla="*/ 1025687 w 1762852"/>
                  <a:gd name="connsiteY9" fmla="*/ 675344 h 1481616"/>
                  <a:gd name="connsiteX10" fmla="*/ 626926 w 1762852"/>
                  <a:gd name="connsiteY10" fmla="*/ 255957 h 1481616"/>
                  <a:gd name="connsiteX11" fmla="*/ 475672 w 1762852"/>
                  <a:gd name="connsiteY11" fmla="*/ 132204 h 1481616"/>
                  <a:gd name="connsiteX12" fmla="*/ 180039 w 1762852"/>
                  <a:gd name="connsiteY12" fmla="*/ 77202 h 1481616"/>
                  <a:gd name="connsiteX13" fmla="*/ 1284 w 1762852"/>
                  <a:gd name="connsiteY13" fmla="*/ 8450 h 1481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62852" h="1481616">
                    <a:moveTo>
                      <a:pt x="1284" y="8450"/>
                    </a:moveTo>
                    <a:cubicBezTo>
                      <a:pt x="16180" y="3867"/>
                      <a:pt x="150246" y="-22488"/>
                      <a:pt x="269416" y="49702"/>
                    </a:cubicBezTo>
                    <a:cubicBezTo>
                      <a:pt x="388586" y="121892"/>
                      <a:pt x="647551" y="386586"/>
                      <a:pt x="716303" y="441587"/>
                    </a:cubicBezTo>
                    <a:cubicBezTo>
                      <a:pt x="785055" y="496588"/>
                      <a:pt x="622342" y="320126"/>
                      <a:pt x="681927" y="379711"/>
                    </a:cubicBezTo>
                    <a:cubicBezTo>
                      <a:pt x="741512" y="439296"/>
                      <a:pt x="1008499" y="737220"/>
                      <a:pt x="1073813" y="799097"/>
                    </a:cubicBezTo>
                    <a:cubicBezTo>
                      <a:pt x="1139127" y="860974"/>
                      <a:pt x="1011936" y="691386"/>
                      <a:pt x="1073813" y="750971"/>
                    </a:cubicBezTo>
                    <a:cubicBezTo>
                      <a:pt x="1135690" y="810556"/>
                      <a:pt x="1330487" y="1035145"/>
                      <a:pt x="1445073" y="1156607"/>
                    </a:cubicBezTo>
                    <a:cubicBezTo>
                      <a:pt x="1559660" y="1278069"/>
                      <a:pt x="1745290" y="1462553"/>
                      <a:pt x="1761332" y="1479741"/>
                    </a:cubicBezTo>
                    <a:cubicBezTo>
                      <a:pt x="1777374" y="1496929"/>
                      <a:pt x="1663934" y="1393801"/>
                      <a:pt x="1541326" y="1259735"/>
                    </a:cubicBezTo>
                    <a:cubicBezTo>
                      <a:pt x="1418719" y="1125669"/>
                      <a:pt x="1178087" y="842640"/>
                      <a:pt x="1025687" y="675344"/>
                    </a:cubicBezTo>
                    <a:cubicBezTo>
                      <a:pt x="873287" y="508048"/>
                      <a:pt x="718595" y="346480"/>
                      <a:pt x="626926" y="255957"/>
                    </a:cubicBezTo>
                    <a:cubicBezTo>
                      <a:pt x="535257" y="165434"/>
                      <a:pt x="550153" y="161996"/>
                      <a:pt x="475672" y="132204"/>
                    </a:cubicBezTo>
                    <a:cubicBezTo>
                      <a:pt x="401191" y="102412"/>
                      <a:pt x="255666" y="93244"/>
                      <a:pt x="180039" y="77202"/>
                    </a:cubicBezTo>
                    <a:cubicBezTo>
                      <a:pt x="104412" y="61160"/>
                      <a:pt x="-13612" y="13033"/>
                      <a:pt x="1284" y="845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 1030">
                <a:extLst>
                  <a:ext uri="{FF2B5EF4-FFF2-40B4-BE49-F238E27FC236}">
                    <a16:creationId xmlns:a16="http://schemas.microsoft.com/office/drawing/2014/main" id="{9A0897C5-4187-657E-D102-1BF023ACC9CC}"/>
                  </a:ext>
                </a:extLst>
              </p:cNvPr>
              <p:cNvSpPr/>
              <p:nvPr/>
            </p:nvSpPr>
            <p:spPr>
              <a:xfrm>
                <a:off x="5416142" y="2391453"/>
                <a:ext cx="650368" cy="1430597"/>
              </a:xfrm>
              <a:custGeom>
                <a:avLst/>
                <a:gdLst>
                  <a:gd name="connsiteX0" fmla="*/ 1506 w 650368"/>
                  <a:gd name="connsiteY0" fmla="*/ 1112 h 1430597"/>
                  <a:gd name="connsiteX1" fmla="*/ 434643 w 650368"/>
                  <a:gd name="connsiteY1" fmla="*/ 578628 h 1430597"/>
                  <a:gd name="connsiteX2" fmla="*/ 530896 w 650368"/>
                  <a:gd name="connsiteY2" fmla="*/ 1004890 h 1430597"/>
                  <a:gd name="connsiteX3" fmla="*/ 510270 w 650368"/>
                  <a:gd name="connsiteY3" fmla="*/ 860511 h 1430597"/>
                  <a:gd name="connsiteX4" fmla="*/ 647774 w 650368"/>
                  <a:gd name="connsiteY4" fmla="*/ 1417401 h 1430597"/>
                  <a:gd name="connsiteX5" fmla="*/ 572147 w 650368"/>
                  <a:gd name="connsiteY5" fmla="*/ 1190520 h 1430597"/>
                  <a:gd name="connsiteX6" fmla="*/ 249013 w 650368"/>
                  <a:gd name="connsiteY6" fmla="*/ 475500 h 1430597"/>
                  <a:gd name="connsiteX7" fmla="*/ 290264 w 650368"/>
                  <a:gd name="connsiteY7" fmla="*/ 434249 h 1430597"/>
                  <a:gd name="connsiteX8" fmla="*/ 1506 w 650368"/>
                  <a:gd name="connsiteY8" fmla="*/ 1112 h 1430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368" h="1430597">
                    <a:moveTo>
                      <a:pt x="1506" y="1112"/>
                    </a:moveTo>
                    <a:cubicBezTo>
                      <a:pt x="25569" y="25175"/>
                      <a:pt x="346411" y="411332"/>
                      <a:pt x="434643" y="578628"/>
                    </a:cubicBezTo>
                    <a:cubicBezTo>
                      <a:pt x="522875" y="745924"/>
                      <a:pt x="518292" y="957910"/>
                      <a:pt x="530896" y="1004890"/>
                    </a:cubicBezTo>
                    <a:cubicBezTo>
                      <a:pt x="543500" y="1051870"/>
                      <a:pt x="490790" y="791759"/>
                      <a:pt x="510270" y="860511"/>
                    </a:cubicBezTo>
                    <a:cubicBezTo>
                      <a:pt x="529750" y="929263"/>
                      <a:pt x="637461" y="1362400"/>
                      <a:pt x="647774" y="1417401"/>
                    </a:cubicBezTo>
                    <a:cubicBezTo>
                      <a:pt x="658087" y="1472402"/>
                      <a:pt x="638607" y="1347503"/>
                      <a:pt x="572147" y="1190520"/>
                    </a:cubicBezTo>
                    <a:cubicBezTo>
                      <a:pt x="505687" y="1033537"/>
                      <a:pt x="295994" y="601545"/>
                      <a:pt x="249013" y="475500"/>
                    </a:cubicBezTo>
                    <a:cubicBezTo>
                      <a:pt x="202033" y="349455"/>
                      <a:pt x="331515" y="517897"/>
                      <a:pt x="290264" y="434249"/>
                    </a:cubicBezTo>
                    <a:cubicBezTo>
                      <a:pt x="249013" y="350601"/>
                      <a:pt x="-22557" y="-22951"/>
                      <a:pt x="1506" y="11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 1031">
                <a:extLst>
                  <a:ext uri="{FF2B5EF4-FFF2-40B4-BE49-F238E27FC236}">
                    <a16:creationId xmlns:a16="http://schemas.microsoft.com/office/drawing/2014/main" id="{89B526C0-A488-D3F5-876A-60EDFE42892A}"/>
                  </a:ext>
                </a:extLst>
              </p:cNvPr>
              <p:cNvSpPr/>
              <p:nvPr/>
            </p:nvSpPr>
            <p:spPr>
              <a:xfrm>
                <a:off x="5478520" y="2346395"/>
                <a:ext cx="1421175" cy="2054878"/>
              </a:xfrm>
              <a:custGeom>
                <a:avLst/>
                <a:gdLst>
                  <a:gd name="connsiteX0" fmla="*/ 1005 w 1421175"/>
                  <a:gd name="connsiteY0" fmla="*/ 4919 h 2054878"/>
                  <a:gd name="connsiteX1" fmla="*/ 420391 w 1421175"/>
                  <a:gd name="connsiteY1" fmla="*/ 362429 h 2054878"/>
                  <a:gd name="connsiteX2" fmla="*/ 379140 w 1421175"/>
                  <a:gd name="connsiteY2" fmla="*/ 334928 h 2054878"/>
                  <a:gd name="connsiteX3" fmla="*/ 647272 w 1421175"/>
                  <a:gd name="connsiteY3" fmla="*/ 671813 h 2054878"/>
                  <a:gd name="connsiteX4" fmla="*/ 709149 w 1421175"/>
                  <a:gd name="connsiteY4" fmla="*/ 967446 h 2054878"/>
                  <a:gd name="connsiteX5" fmla="*/ 722900 w 1421175"/>
                  <a:gd name="connsiteY5" fmla="*/ 829942 h 2054878"/>
                  <a:gd name="connsiteX6" fmla="*/ 853528 w 1421175"/>
                  <a:gd name="connsiteY6" fmla="*/ 1015572 h 2054878"/>
                  <a:gd name="connsiteX7" fmla="*/ 908530 w 1421175"/>
                  <a:gd name="connsiteY7" fmla="*/ 1269954 h 2054878"/>
                  <a:gd name="connsiteX8" fmla="*/ 1149161 w 1421175"/>
                  <a:gd name="connsiteY8" fmla="*/ 1675590 h 2054878"/>
                  <a:gd name="connsiteX9" fmla="*/ 1004782 w 1421175"/>
                  <a:gd name="connsiteY9" fmla="*/ 1634339 h 2054878"/>
                  <a:gd name="connsiteX10" fmla="*/ 1252289 w 1421175"/>
                  <a:gd name="connsiteY10" fmla="*/ 1799343 h 2054878"/>
                  <a:gd name="connsiteX11" fmla="*/ 1348542 w 1421175"/>
                  <a:gd name="connsiteY11" fmla="*/ 1929972 h 2054878"/>
                  <a:gd name="connsiteX12" fmla="*/ 1410418 w 1421175"/>
                  <a:gd name="connsiteY12" fmla="*/ 2053725 h 2054878"/>
                  <a:gd name="connsiteX13" fmla="*/ 1376042 w 1421175"/>
                  <a:gd name="connsiteY13" fmla="*/ 1854345 h 2054878"/>
                  <a:gd name="connsiteX14" fmla="*/ 991032 w 1421175"/>
                  <a:gd name="connsiteY14" fmla="*/ 1551837 h 2054878"/>
                  <a:gd name="connsiteX15" fmla="*/ 791651 w 1421175"/>
                  <a:gd name="connsiteY15" fmla="*/ 1043073 h 2054878"/>
                  <a:gd name="connsiteX16" fmla="*/ 523519 w 1421175"/>
                  <a:gd name="connsiteY16" fmla="*/ 424306 h 2054878"/>
                  <a:gd name="connsiteX17" fmla="*/ 310388 w 1421175"/>
                  <a:gd name="connsiteY17" fmla="*/ 169924 h 2054878"/>
                  <a:gd name="connsiteX18" fmla="*/ 1005 w 1421175"/>
                  <a:gd name="connsiteY18" fmla="*/ 4919 h 205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21175" h="2054878">
                    <a:moveTo>
                      <a:pt x="1005" y="4919"/>
                    </a:moveTo>
                    <a:cubicBezTo>
                      <a:pt x="19339" y="37003"/>
                      <a:pt x="420391" y="362429"/>
                      <a:pt x="420391" y="362429"/>
                    </a:cubicBezTo>
                    <a:cubicBezTo>
                      <a:pt x="483413" y="417430"/>
                      <a:pt x="341327" y="283364"/>
                      <a:pt x="379140" y="334928"/>
                    </a:cubicBezTo>
                    <a:cubicBezTo>
                      <a:pt x="416953" y="386492"/>
                      <a:pt x="592271" y="566393"/>
                      <a:pt x="647272" y="671813"/>
                    </a:cubicBezTo>
                    <a:cubicBezTo>
                      <a:pt x="702273" y="777233"/>
                      <a:pt x="696544" y="941091"/>
                      <a:pt x="709149" y="967446"/>
                    </a:cubicBezTo>
                    <a:cubicBezTo>
                      <a:pt x="721754" y="993801"/>
                      <a:pt x="698837" y="821921"/>
                      <a:pt x="722900" y="829942"/>
                    </a:cubicBezTo>
                    <a:cubicBezTo>
                      <a:pt x="746963" y="837963"/>
                      <a:pt x="822590" y="942237"/>
                      <a:pt x="853528" y="1015572"/>
                    </a:cubicBezTo>
                    <a:cubicBezTo>
                      <a:pt x="884466" y="1088907"/>
                      <a:pt x="859258" y="1159951"/>
                      <a:pt x="908530" y="1269954"/>
                    </a:cubicBezTo>
                    <a:cubicBezTo>
                      <a:pt x="957802" y="1379957"/>
                      <a:pt x="1133119" y="1614859"/>
                      <a:pt x="1149161" y="1675590"/>
                    </a:cubicBezTo>
                    <a:cubicBezTo>
                      <a:pt x="1165203" y="1736321"/>
                      <a:pt x="987594" y="1613714"/>
                      <a:pt x="1004782" y="1634339"/>
                    </a:cubicBezTo>
                    <a:cubicBezTo>
                      <a:pt x="1021970" y="1654964"/>
                      <a:pt x="1194996" y="1750071"/>
                      <a:pt x="1252289" y="1799343"/>
                    </a:cubicBezTo>
                    <a:cubicBezTo>
                      <a:pt x="1309582" y="1848615"/>
                      <a:pt x="1322187" y="1887575"/>
                      <a:pt x="1348542" y="1929972"/>
                    </a:cubicBezTo>
                    <a:cubicBezTo>
                      <a:pt x="1374897" y="1972369"/>
                      <a:pt x="1405835" y="2066330"/>
                      <a:pt x="1410418" y="2053725"/>
                    </a:cubicBezTo>
                    <a:cubicBezTo>
                      <a:pt x="1415001" y="2041120"/>
                      <a:pt x="1445940" y="1937993"/>
                      <a:pt x="1376042" y="1854345"/>
                    </a:cubicBezTo>
                    <a:cubicBezTo>
                      <a:pt x="1306144" y="1770697"/>
                      <a:pt x="1088431" y="1687049"/>
                      <a:pt x="991032" y="1551837"/>
                    </a:cubicBezTo>
                    <a:cubicBezTo>
                      <a:pt x="893634" y="1416625"/>
                      <a:pt x="869570" y="1230995"/>
                      <a:pt x="791651" y="1043073"/>
                    </a:cubicBezTo>
                    <a:cubicBezTo>
                      <a:pt x="713732" y="855151"/>
                      <a:pt x="603729" y="569831"/>
                      <a:pt x="523519" y="424306"/>
                    </a:cubicBezTo>
                    <a:cubicBezTo>
                      <a:pt x="443309" y="278781"/>
                      <a:pt x="400911" y="234092"/>
                      <a:pt x="310388" y="169924"/>
                    </a:cubicBezTo>
                    <a:cubicBezTo>
                      <a:pt x="219865" y="105756"/>
                      <a:pt x="-17329" y="-27165"/>
                      <a:pt x="1005" y="49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 1032">
                <a:extLst>
                  <a:ext uri="{FF2B5EF4-FFF2-40B4-BE49-F238E27FC236}">
                    <a16:creationId xmlns:a16="http://schemas.microsoft.com/office/drawing/2014/main" id="{3BEFC2AF-69B4-7C24-1EB5-9E17F7C91404}"/>
                  </a:ext>
                </a:extLst>
              </p:cNvPr>
              <p:cNvSpPr/>
              <p:nvPr/>
            </p:nvSpPr>
            <p:spPr>
              <a:xfrm>
                <a:off x="3301533" y="2701148"/>
                <a:ext cx="1288256" cy="1728679"/>
              </a:xfrm>
              <a:custGeom>
                <a:avLst/>
                <a:gdLst>
                  <a:gd name="connsiteX0" fmla="*/ 259814 w 1288256"/>
                  <a:gd name="connsiteY0" fmla="*/ 801 h 1728679"/>
                  <a:gd name="connsiteX1" fmla="*/ 149811 w 1288256"/>
                  <a:gd name="connsiteY1" fmla="*/ 372061 h 1728679"/>
                  <a:gd name="connsiteX2" fmla="*/ 204813 w 1288256"/>
                  <a:gd name="connsiteY2" fmla="*/ 750196 h 1728679"/>
                  <a:gd name="connsiteX3" fmla="*/ 197938 w 1288256"/>
                  <a:gd name="connsiteY3" fmla="*/ 640193 h 1728679"/>
                  <a:gd name="connsiteX4" fmla="*/ 314816 w 1288256"/>
                  <a:gd name="connsiteY4" fmla="*/ 1052705 h 1728679"/>
                  <a:gd name="connsiteX5" fmla="*/ 493571 w 1288256"/>
                  <a:gd name="connsiteY5" fmla="*/ 1272711 h 1728679"/>
                  <a:gd name="connsiteX6" fmla="*/ 486696 w 1288256"/>
                  <a:gd name="connsiteY6" fmla="*/ 1231460 h 1728679"/>
                  <a:gd name="connsiteX7" fmla="*/ 727327 w 1288256"/>
                  <a:gd name="connsiteY7" fmla="*/ 1472091 h 1728679"/>
                  <a:gd name="connsiteX8" fmla="*/ 954208 w 1288256"/>
                  <a:gd name="connsiteY8" fmla="*/ 1602720 h 1728679"/>
                  <a:gd name="connsiteX9" fmla="*/ 1284217 w 1288256"/>
                  <a:gd name="connsiteY9" fmla="*/ 1726473 h 1728679"/>
                  <a:gd name="connsiteX10" fmla="*/ 1146714 w 1288256"/>
                  <a:gd name="connsiteY10" fmla="*/ 1685222 h 1728679"/>
                  <a:gd name="connsiteX11" fmla="*/ 768578 w 1288256"/>
                  <a:gd name="connsiteY11" fmla="*/ 1575219 h 1728679"/>
                  <a:gd name="connsiteX12" fmla="*/ 136061 w 1288256"/>
                  <a:gd name="connsiteY12" fmla="*/ 880825 h 1728679"/>
                  <a:gd name="connsiteX13" fmla="*/ 156687 w 1288256"/>
                  <a:gd name="connsiteY13" fmla="*/ 922076 h 1728679"/>
                  <a:gd name="connsiteX14" fmla="*/ 81059 w 1288256"/>
                  <a:gd name="connsiteY14" fmla="*/ 365186 h 1728679"/>
                  <a:gd name="connsiteX15" fmla="*/ 5432 w 1288256"/>
                  <a:gd name="connsiteY15" fmla="*/ 475189 h 1728679"/>
                  <a:gd name="connsiteX16" fmla="*/ 259814 w 1288256"/>
                  <a:gd name="connsiteY16" fmla="*/ 801 h 1728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88256" h="1728679">
                    <a:moveTo>
                      <a:pt x="259814" y="801"/>
                    </a:moveTo>
                    <a:cubicBezTo>
                      <a:pt x="283877" y="-16387"/>
                      <a:pt x="158978" y="247162"/>
                      <a:pt x="149811" y="372061"/>
                    </a:cubicBezTo>
                    <a:cubicBezTo>
                      <a:pt x="140644" y="496960"/>
                      <a:pt x="196792" y="705508"/>
                      <a:pt x="204813" y="750196"/>
                    </a:cubicBezTo>
                    <a:cubicBezTo>
                      <a:pt x="212834" y="794884"/>
                      <a:pt x="179604" y="589775"/>
                      <a:pt x="197938" y="640193"/>
                    </a:cubicBezTo>
                    <a:cubicBezTo>
                      <a:pt x="216272" y="690611"/>
                      <a:pt x="265544" y="947285"/>
                      <a:pt x="314816" y="1052705"/>
                    </a:cubicBezTo>
                    <a:cubicBezTo>
                      <a:pt x="364088" y="1158125"/>
                      <a:pt x="493571" y="1272711"/>
                      <a:pt x="493571" y="1272711"/>
                    </a:cubicBezTo>
                    <a:cubicBezTo>
                      <a:pt x="522218" y="1302503"/>
                      <a:pt x="447737" y="1198230"/>
                      <a:pt x="486696" y="1231460"/>
                    </a:cubicBezTo>
                    <a:cubicBezTo>
                      <a:pt x="525655" y="1264690"/>
                      <a:pt x="649408" y="1410214"/>
                      <a:pt x="727327" y="1472091"/>
                    </a:cubicBezTo>
                    <a:cubicBezTo>
                      <a:pt x="805246" y="1533968"/>
                      <a:pt x="861393" y="1560323"/>
                      <a:pt x="954208" y="1602720"/>
                    </a:cubicBezTo>
                    <a:cubicBezTo>
                      <a:pt x="1047023" y="1645117"/>
                      <a:pt x="1252133" y="1712723"/>
                      <a:pt x="1284217" y="1726473"/>
                    </a:cubicBezTo>
                    <a:cubicBezTo>
                      <a:pt x="1316301" y="1740223"/>
                      <a:pt x="1146714" y="1685222"/>
                      <a:pt x="1146714" y="1685222"/>
                    </a:cubicBezTo>
                    <a:cubicBezTo>
                      <a:pt x="1060774" y="1660013"/>
                      <a:pt x="937020" y="1709285"/>
                      <a:pt x="768578" y="1575219"/>
                    </a:cubicBezTo>
                    <a:cubicBezTo>
                      <a:pt x="600136" y="1441153"/>
                      <a:pt x="238043" y="989682"/>
                      <a:pt x="136061" y="880825"/>
                    </a:cubicBezTo>
                    <a:cubicBezTo>
                      <a:pt x="34079" y="771968"/>
                      <a:pt x="165854" y="1008016"/>
                      <a:pt x="156687" y="922076"/>
                    </a:cubicBezTo>
                    <a:cubicBezTo>
                      <a:pt x="147520" y="836136"/>
                      <a:pt x="106268" y="439667"/>
                      <a:pt x="81059" y="365186"/>
                    </a:cubicBezTo>
                    <a:cubicBezTo>
                      <a:pt x="55850" y="290705"/>
                      <a:pt x="-20923" y="535920"/>
                      <a:pt x="5432" y="475189"/>
                    </a:cubicBezTo>
                    <a:cubicBezTo>
                      <a:pt x="31787" y="414458"/>
                      <a:pt x="235751" y="17989"/>
                      <a:pt x="259814" y="80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EA298DAA-174E-051A-AB11-6DBA008C5765}"/>
                  </a:ext>
                </a:extLst>
              </p:cNvPr>
              <p:cNvSpPr/>
              <p:nvPr/>
            </p:nvSpPr>
            <p:spPr>
              <a:xfrm>
                <a:off x="3533277" y="3561347"/>
                <a:ext cx="1064626" cy="643314"/>
              </a:xfrm>
              <a:custGeom>
                <a:avLst/>
                <a:gdLst>
                  <a:gd name="connsiteX0" fmla="*/ 570 w 1064626"/>
                  <a:gd name="connsiteY0" fmla="*/ 0 h 643314"/>
                  <a:gd name="connsiteX1" fmla="*/ 268702 w 1064626"/>
                  <a:gd name="connsiteY1" fmla="*/ 343760 h 643314"/>
                  <a:gd name="connsiteX2" fmla="*/ 234326 w 1064626"/>
                  <a:gd name="connsiteY2" fmla="*/ 288758 h 643314"/>
                  <a:gd name="connsiteX3" fmla="*/ 529959 w 1064626"/>
                  <a:gd name="connsiteY3" fmla="*/ 515639 h 643314"/>
                  <a:gd name="connsiteX4" fmla="*/ 784341 w 1064626"/>
                  <a:gd name="connsiteY4" fmla="*/ 591267 h 643314"/>
                  <a:gd name="connsiteX5" fmla="*/ 694964 w 1064626"/>
                  <a:gd name="connsiteY5" fmla="*/ 529390 h 643314"/>
                  <a:gd name="connsiteX6" fmla="*/ 976846 w 1064626"/>
                  <a:gd name="connsiteY6" fmla="*/ 632518 h 643314"/>
                  <a:gd name="connsiteX7" fmla="*/ 1059349 w 1064626"/>
                  <a:gd name="connsiteY7" fmla="*/ 639393 h 643314"/>
                  <a:gd name="connsiteX8" fmla="*/ 853093 w 1064626"/>
                  <a:gd name="connsiteY8" fmla="*/ 625642 h 643314"/>
                  <a:gd name="connsiteX9" fmla="*/ 536834 w 1064626"/>
                  <a:gd name="connsiteY9" fmla="*/ 536265 h 643314"/>
                  <a:gd name="connsiteX10" fmla="*/ 206825 w 1064626"/>
                  <a:gd name="connsiteY10" fmla="*/ 343760 h 643314"/>
                  <a:gd name="connsiteX11" fmla="*/ 570 w 1064626"/>
                  <a:gd name="connsiteY11" fmla="*/ 0 h 64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64626" h="643314">
                    <a:moveTo>
                      <a:pt x="570" y="0"/>
                    </a:moveTo>
                    <a:cubicBezTo>
                      <a:pt x="10883" y="0"/>
                      <a:pt x="268702" y="343760"/>
                      <a:pt x="268702" y="343760"/>
                    </a:cubicBezTo>
                    <a:cubicBezTo>
                      <a:pt x="307661" y="391886"/>
                      <a:pt x="190783" y="260112"/>
                      <a:pt x="234326" y="288758"/>
                    </a:cubicBezTo>
                    <a:cubicBezTo>
                      <a:pt x="277869" y="317404"/>
                      <a:pt x="438290" y="465221"/>
                      <a:pt x="529959" y="515639"/>
                    </a:cubicBezTo>
                    <a:cubicBezTo>
                      <a:pt x="621628" y="566057"/>
                      <a:pt x="756840" y="588975"/>
                      <a:pt x="784341" y="591267"/>
                    </a:cubicBezTo>
                    <a:cubicBezTo>
                      <a:pt x="811842" y="593559"/>
                      <a:pt x="662880" y="522515"/>
                      <a:pt x="694964" y="529390"/>
                    </a:cubicBezTo>
                    <a:cubicBezTo>
                      <a:pt x="727048" y="536265"/>
                      <a:pt x="916115" y="614184"/>
                      <a:pt x="976846" y="632518"/>
                    </a:cubicBezTo>
                    <a:cubicBezTo>
                      <a:pt x="1037577" y="650852"/>
                      <a:pt x="1079974" y="640539"/>
                      <a:pt x="1059349" y="639393"/>
                    </a:cubicBezTo>
                    <a:cubicBezTo>
                      <a:pt x="1038724" y="638247"/>
                      <a:pt x="940179" y="642830"/>
                      <a:pt x="853093" y="625642"/>
                    </a:cubicBezTo>
                    <a:cubicBezTo>
                      <a:pt x="766007" y="608454"/>
                      <a:pt x="644545" y="583245"/>
                      <a:pt x="536834" y="536265"/>
                    </a:cubicBezTo>
                    <a:cubicBezTo>
                      <a:pt x="429123" y="489285"/>
                      <a:pt x="291619" y="430846"/>
                      <a:pt x="206825" y="343760"/>
                    </a:cubicBezTo>
                    <a:cubicBezTo>
                      <a:pt x="122031" y="256674"/>
                      <a:pt x="-9743" y="0"/>
                      <a:pt x="570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 1034">
                <a:extLst>
                  <a:ext uri="{FF2B5EF4-FFF2-40B4-BE49-F238E27FC236}">
                    <a16:creationId xmlns:a16="http://schemas.microsoft.com/office/drawing/2014/main" id="{D3DB6303-D25D-4490-06E3-93C4DC53D371}"/>
                  </a:ext>
                </a:extLst>
              </p:cNvPr>
              <p:cNvSpPr/>
              <p:nvPr/>
            </p:nvSpPr>
            <p:spPr>
              <a:xfrm>
                <a:off x="2873713" y="3470733"/>
                <a:ext cx="1381326" cy="864350"/>
              </a:xfrm>
              <a:custGeom>
                <a:avLst/>
                <a:gdLst>
                  <a:gd name="connsiteX0" fmla="*/ 116 w 1381326"/>
                  <a:gd name="connsiteY0" fmla="*/ 1237 h 864350"/>
                  <a:gd name="connsiteX1" fmla="*/ 268248 w 1381326"/>
                  <a:gd name="connsiteY1" fmla="*/ 427499 h 864350"/>
                  <a:gd name="connsiteX2" fmla="*/ 536380 w 1381326"/>
                  <a:gd name="connsiteY2" fmla="*/ 702506 h 864350"/>
                  <a:gd name="connsiteX3" fmla="*/ 447003 w 1381326"/>
                  <a:gd name="connsiteY3" fmla="*/ 647505 h 864350"/>
                  <a:gd name="connsiteX4" fmla="*/ 763261 w 1381326"/>
                  <a:gd name="connsiteY4" fmla="*/ 805634 h 864350"/>
                  <a:gd name="connsiteX5" fmla="*/ 1368278 w 1381326"/>
                  <a:gd name="connsiteY5" fmla="*/ 840010 h 864350"/>
                  <a:gd name="connsiteX6" fmla="*/ 1141397 w 1381326"/>
                  <a:gd name="connsiteY6" fmla="*/ 846885 h 864350"/>
                  <a:gd name="connsiteX7" fmla="*/ 708260 w 1381326"/>
                  <a:gd name="connsiteY7" fmla="*/ 840010 h 864350"/>
                  <a:gd name="connsiteX8" fmla="*/ 199496 w 1381326"/>
                  <a:gd name="connsiteY8" fmla="*/ 544377 h 864350"/>
                  <a:gd name="connsiteX9" fmla="*/ 233872 w 1381326"/>
                  <a:gd name="connsiteY9" fmla="*/ 571878 h 864350"/>
                  <a:gd name="connsiteX10" fmla="*/ 116 w 1381326"/>
                  <a:gd name="connsiteY10" fmla="*/ 1237 h 86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81326" h="864350">
                    <a:moveTo>
                      <a:pt x="116" y="1237"/>
                    </a:moveTo>
                    <a:cubicBezTo>
                      <a:pt x="5845" y="-22826"/>
                      <a:pt x="178871" y="310621"/>
                      <a:pt x="268248" y="427499"/>
                    </a:cubicBezTo>
                    <a:cubicBezTo>
                      <a:pt x="357625" y="544377"/>
                      <a:pt x="506588" y="665838"/>
                      <a:pt x="536380" y="702506"/>
                    </a:cubicBezTo>
                    <a:cubicBezTo>
                      <a:pt x="566173" y="739174"/>
                      <a:pt x="409190" y="630317"/>
                      <a:pt x="447003" y="647505"/>
                    </a:cubicBezTo>
                    <a:cubicBezTo>
                      <a:pt x="484816" y="664693"/>
                      <a:pt x="609715" y="773550"/>
                      <a:pt x="763261" y="805634"/>
                    </a:cubicBezTo>
                    <a:cubicBezTo>
                      <a:pt x="916807" y="837718"/>
                      <a:pt x="1305255" y="833135"/>
                      <a:pt x="1368278" y="840010"/>
                    </a:cubicBezTo>
                    <a:cubicBezTo>
                      <a:pt x="1431301" y="846885"/>
                      <a:pt x="1251400" y="846885"/>
                      <a:pt x="1141397" y="846885"/>
                    </a:cubicBezTo>
                    <a:cubicBezTo>
                      <a:pt x="1031394" y="846885"/>
                      <a:pt x="865243" y="890428"/>
                      <a:pt x="708260" y="840010"/>
                    </a:cubicBezTo>
                    <a:cubicBezTo>
                      <a:pt x="551277" y="789592"/>
                      <a:pt x="199496" y="544377"/>
                      <a:pt x="199496" y="544377"/>
                    </a:cubicBezTo>
                    <a:cubicBezTo>
                      <a:pt x="120431" y="499688"/>
                      <a:pt x="265956" y="662401"/>
                      <a:pt x="233872" y="571878"/>
                    </a:cubicBezTo>
                    <a:cubicBezTo>
                      <a:pt x="201788" y="481355"/>
                      <a:pt x="-5613" y="25300"/>
                      <a:pt x="116" y="12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 1035">
                <a:extLst>
                  <a:ext uri="{FF2B5EF4-FFF2-40B4-BE49-F238E27FC236}">
                    <a16:creationId xmlns:a16="http://schemas.microsoft.com/office/drawing/2014/main" id="{2F8E92B9-21FF-A84E-CF71-DDF59A54B53E}"/>
                  </a:ext>
                </a:extLst>
              </p:cNvPr>
              <p:cNvSpPr/>
              <p:nvPr/>
            </p:nvSpPr>
            <p:spPr>
              <a:xfrm>
                <a:off x="2481316" y="1154651"/>
                <a:ext cx="1039418" cy="2381876"/>
              </a:xfrm>
              <a:custGeom>
                <a:avLst/>
                <a:gdLst>
                  <a:gd name="connsiteX0" fmla="*/ 1038780 w 1039418"/>
                  <a:gd name="connsiteY0" fmla="*/ 381 h 2381876"/>
                  <a:gd name="connsiteX1" fmla="*/ 536892 w 1039418"/>
                  <a:gd name="connsiteY1" fmla="*/ 392266 h 2381876"/>
                  <a:gd name="connsiteX2" fmla="*/ 206882 w 1039418"/>
                  <a:gd name="connsiteY2" fmla="*/ 804778 h 2381876"/>
                  <a:gd name="connsiteX3" fmla="*/ 268759 w 1039418"/>
                  <a:gd name="connsiteY3" fmla="*/ 646648 h 2381876"/>
                  <a:gd name="connsiteX4" fmla="*/ 145006 w 1039418"/>
                  <a:gd name="connsiteY4" fmla="*/ 894155 h 2381876"/>
                  <a:gd name="connsiteX5" fmla="*/ 83129 w 1039418"/>
                  <a:gd name="connsiteY5" fmla="*/ 1258540 h 2381876"/>
                  <a:gd name="connsiteX6" fmla="*/ 110630 w 1039418"/>
                  <a:gd name="connsiteY6" fmla="*/ 1176038 h 2381876"/>
                  <a:gd name="connsiteX7" fmla="*/ 138131 w 1039418"/>
                  <a:gd name="connsiteY7" fmla="*/ 1451045 h 2381876"/>
                  <a:gd name="connsiteX8" fmla="*/ 420013 w 1039418"/>
                  <a:gd name="connsiteY8" fmla="*/ 1842931 h 2381876"/>
                  <a:gd name="connsiteX9" fmla="*/ 289385 w 1039418"/>
                  <a:gd name="connsiteY9" fmla="*/ 1808555 h 2381876"/>
                  <a:gd name="connsiteX10" fmla="*/ 530016 w 1039418"/>
                  <a:gd name="connsiteY10" fmla="*/ 2021686 h 2381876"/>
                  <a:gd name="connsiteX11" fmla="*/ 928777 w 1039418"/>
                  <a:gd name="connsiteY11" fmla="*/ 2379196 h 2381876"/>
                  <a:gd name="connsiteX12" fmla="*/ 571267 w 1039418"/>
                  <a:gd name="connsiteY12" fmla="*/ 2159190 h 2381876"/>
                  <a:gd name="connsiteX13" fmla="*/ 124380 w 1039418"/>
                  <a:gd name="connsiteY13" fmla="*/ 1691677 h 2381876"/>
                  <a:gd name="connsiteX14" fmla="*/ 14377 w 1039418"/>
                  <a:gd name="connsiteY14" fmla="*/ 928531 h 2381876"/>
                  <a:gd name="connsiteX15" fmla="*/ 385637 w 1039418"/>
                  <a:gd name="connsiteY15" fmla="*/ 419767 h 2381876"/>
                  <a:gd name="connsiteX16" fmla="*/ 213758 w 1039418"/>
                  <a:gd name="connsiteY16" fmla="*/ 571021 h 2381876"/>
                  <a:gd name="connsiteX17" fmla="*/ 667520 w 1039418"/>
                  <a:gd name="connsiteY17" fmla="*/ 172260 h 2381876"/>
                  <a:gd name="connsiteX18" fmla="*/ 426889 w 1039418"/>
                  <a:gd name="connsiteY18" fmla="*/ 316639 h 2381876"/>
                  <a:gd name="connsiteX19" fmla="*/ 1038780 w 1039418"/>
                  <a:gd name="connsiteY19" fmla="*/ 381 h 2381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39418" h="2381876">
                    <a:moveTo>
                      <a:pt x="1038780" y="381"/>
                    </a:moveTo>
                    <a:cubicBezTo>
                      <a:pt x="1057114" y="12985"/>
                      <a:pt x="675542" y="258200"/>
                      <a:pt x="536892" y="392266"/>
                    </a:cubicBezTo>
                    <a:cubicBezTo>
                      <a:pt x="398242" y="526332"/>
                      <a:pt x="251571" y="762381"/>
                      <a:pt x="206882" y="804778"/>
                    </a:cubicBezTo>
                    <a:cubicBezTo>
                      <a:pt x="162193" y="847175"/>
                      <a:pt x="279072" y="631752"/>
                      <a:pt x="268759" y="646648"/>
                    </a:cubicBezTo>
                    <a:cubicBezTo>
                      <a:pt x="258446" y="661544"/>
                      <a:pt x="175944" y="792173"/>
                      <a:pt x="145006" y="894155"/>
                    </a:cubicBezTo>
                    <a:cubicBezTo>
                      <a:pt x="114068" y="996137"/>
                      <a:pt x="88858" y="1211560"/>
                      <a:pt x="83129" y="1258540"/>
                    </a:cubicBezTo>
                    <a:cubicBezTo>
                      <a:pt x="77400" y="1305520"/>
                      <a:pt x="101463" y="1143954"/>
                      <a:pt x="110630" y="1176038"/>
                    </a:cubicBezTo>
                    <a:cubicBezTo>
                      <a:pt x="119797" y="1208122"/>
                      <a:pt x="86567" y="1339896"/>
                      <a:pt x="138131" y="1451045"/>
                    </a:cubicBezTo>
                    <a:cubicBezTo>
                      <a:pt x="189695" y="1562194"/>
                      <a:pt x="394804" y="1783346"/>
                      <a:pt x="420013" y="1842931"/>
                    </a:cubicBezTo>
                    <a:cubicBezTo>
                      <a:pt x="445222" y="1902516"/>
                      <a:pt x="271051" y="1778763"/>
                      <a:pt x="289385" y="1808555"/>
                    </a:cubicBezTo>
                    <a:cubicBezTo>
                      <a:pt x="307719" y="1838347"/>
                      <a:pt x="530016" y="2021686"/>
                      <a:pt x="530016" y="2021686"/>
                    </a:cubicBezTo>
                    <a:cubicBezTo>
                      <a:pt x="636581" y="2116793"/>
                      <a:pt x="921902" y="2356279"/>
                      <a:pt x="928777" y="2379196"/>
                    </a:cubicBezTo>
                    <a:cubicBezTo>
                      <a:pt x="935652" y="2402113"/>
                      <a:pt x="705333" y="2273776"/>
                      <a:pt x="571267" y="2159190"/>
                    </a:cubicBezTo>
                    <a:cubicBezTo>
                      <a:pt x="437201" y="2044604"/>
                      <a:pt x="217195" y="1896787"/>
                      <a:pt x="124380" y="1691677"/>
                    </a:cubicBezTo>
                    <a:cubicBezTo>
                      <a:pt x="31565" y="1486567"/>
                      <a:pt x="-29166" y="1140516"/>
                      <a:pt x="14377" y="928531"/>
                    </a:cubicBezTo>
                    <a:cubicBezTo>
                      <a:pt x="57920" y="716546"/>
                      <a:pt x="352407" y="479352"/>
                      <a:pt x="385637" y="419767"/>
                    </a:cubicBezTo>
                    <a:cubicBezTo>
                      <a:pt x="418867" y="360182"/>
                      <a:pt x="213758" y="571021"/>
                      <a:pt x="213758" y="571021"/>
                    </a:cubicBezTo>
                    <a:cubicBezTo>
                      <a:pt x="260738" y="529770"/>
                      <a:pt x="631998" y="214657"/>
                      <a:pt x="667520" y="172260"/>
                    </a:cubicBezTo>
                    <a:cubicBezTo>
                      <a:pt x="703042" y="129863"/>
                      <a:pt x="369596" y="341848"/>
                      <a:pt x="426889" y="316639"/>
                    </a:cubicBezTo>
                    <a:cubicBezTo>
                      <a:pt x="484182" y="291430"/>
                      <a:pt x="1020446" y="-12223"/>
                      <a:pt x="1038780" y="3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A8B1CF5B-0C7C-C10A-34E5-3A9C506D7263}"/>
                  </a:ext>
                </a:extLst>
              </p:cNvPr>
              <p:cNvSpPr/>
              <p:nvPr/>
            </p:nvSpPr>
            <p:spPr>
              <a:xfrm>
                <a:off x="3437576" y="1048105"/>
                <a:ext cx="1801558" cy="2802196"/>
              </a:xfrm>
              <a:custGeom>
                <a:avLst/>
                <a:gdLst>
                  <a:gd name="connsiteX0" fmla="*/ 18 w 1801558"/>
                  <a:gd name="connsiteY0" fmla="*/ 141303 h 2802196"/>
                  <a:gd name="connsiteX1" fmla="*/ 275026 w 1801558"/>
                  <a:gd name="connsiteY1" fmla="*/ 127552 h 2802196"/>
                  <a:gd name="connsiteX2" fmla="*/ 419404 w 1801558"/>
                  <a:gd name="connsiteY2" fmla="*/ 285681 h 2802196"/>
                  <a:gd name="connsiteX3" fmla="*/ 433155 w 1801558"/>
                  <a:gd name="connsiteY3" fmla="*/ 223805 h 2802196"/>
                  <a:gd name="connsiteX4" fmla="*/ 495032 w 1801558"/>
                  <a:gd name="connsiteY4" fmla="*/ 485062 h 2802196"/>
                  <a:gd name="connsiteX5" fmla="*/ 495032 w 1801558"/>
                  <a:gd name="connsiteY5" fmla="*/ 808196 h 2802196"/>
                  <a:gd name="connsiteX6" fmla="*/ 488156 w 1801558"/>
                  <a:gd name="connsiteY6" fmla="*/ 1213832 h 2802196"/>
                  <a:gd name="connsiteX7" fmla="*/ 536283 w 1801558"/>
                  <a:gd name="connsiteY7" fmla="*/ 1021327 h 2802196"/>
                  <a:gd name="connsiteX8" fmla="*/ 543158 w 1801558"/>
                  <a:gd name="connsiteY8" fmla="*/ 1213832 h 2802196"/>
                  <a:gd name="connsiteX9" fmla="*/ 646286 w 1801558"/>
                  <a:gd name="connsiteY9" fmla="*/ 1557591 h 2802196"/>
                  <a:gd name="connsiteX10" fmla="*/ 591284 w 1801558"/>
                  <a:gd name="connsiteY10" fmla="*/ 1488839 h 2802196"/>
                  <a:gd name="connsiteX11" fmla="*/ 776914 w 1801558"/>
                  <a:gd name="connsiteY11" fmla="*/ 1976978 h 2802196"/>
                  <a:gd name="connsiteX12" fmla="*/ 1086298 w 1801558"/>
                  <a:gd name="connsiteY12" fmla="*/ 2320737 h 2802196"/>
                  <a:gd name="connsiteX13" fmla="*/ 873167 w 1801558"/>
                  <a:gd name="connsiteY13" fmla="*/ 2245110 h 2802196"/>
                  <a:gd name="connsiteX14" fmla="*/ 1251302 w 1801558"/>
                  <a:gd name="connsiteY14" fmla="*/ 2533868 h 2802196"/>
                  <a:gd name="connsiteX15" fmla="*/ 1622562 w 1801558"/>
                  <a:gd name="connsiteY15" fmla="*/ 2795125 h 2802196"/>
                  <a:gd name="connsiteX16" fmla="*/ 1526310 w 1801558"/>
                  <a:gd name="connsiteY16" fmla="*/ 2685122 h 2802196"/>
                  <a:gd name="connsiteX17" fmla="*/ 1801317 w 1801558"/>
                  <a:gd name="connsiteY17" fmla="*/ 2802000 h 2802196"/>
                  <a:gd name="connsiteX18" fmla="*/ 1471308 w 1801558"/>
                  <a:gd name="connsiteY18" fmla="*/ 2650746 h 2802196"/>
                  <a:gd name="connsiteX19" fmla="*/ 900668 w 1801558"/>
                  <a:gd name="connsiteY19" fmla="*/ 2086981 h 2802196"/>
                  <a:gd name="connsiteX20" fmla="*/ 536283 w 1801558"/>
                  <a:gd name="connsiteY20" fmla="*/ 1014451 h 2802196"/>
                  <a:gd name="connsiteX21" fmla="*/ 529407 w 1801558"/>
                  <a:gd name="connsiteY21" fmla="*/ 1090078 h 2802196"/>
                  <a:gd name="connsiteX22" fmla="*/ 570659 w 1801558"/>
                  <a:gd name="connsiteY22" fmla="*/ 436936 h 2802196"/>
                  <a:gd name="connsiteX23" fmla="*/ 467531 w 1801558"/>
                  <a:gd name="connsiteY23" fmla="*/ 182554 h 2802196"/>
                  <a:gd name="connsiteX24" fmla="*/ 116896 w 1801558"/>
                  <a:gd name="connsiteY24" fmla="*/ 3799 h 2802196"/>
                  <a:gd name="connsiteX25" fmla="*/ 288776 w 1801558"/>
                  <a:gd name="connsiteY25" fmla="*/ 65675 h 2802196"/>
                  <a:gd name="connsiteX26" fmla="*/ 18 w 1801558"/>
                  <a:gd name="connsiteY26" fmla="*/ 141303 h 2802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01558" h="2802196">
                    <a:moveTo>
                      <a:pt x="18" y="141303"/>
                    </a:moveTo>
                    <a:cubicBezTo>
                      <a:pt x="-2274" y="151616"/>
                      <a:pt x="205128" y="103489"/>
                      <a:pt x="275026" y="127552"/>
                    </a:cubicBezTo>
                    <a:cubicBezTo>
                      <a:pt x="344924" y="151615"/>
                      <a:pt x="393049" y="269639"/>
                      <a:pt x="419404" y="285681"/>
                    </a:cubicBezTo>
                    <a:cubicBezTo>
                      <a:pt x="445759" y="301723"/>
                      <a:pt x="420550" y="190575"/>
                      <a:pt x="433155" y="223805"/>
                    </a:cubicBezTo>
                    <a:cubicBezTo>
                      <a:pt x="445760" y="257035"/>
                      <a:pt x="484719" y="387664"/>
                      <a:pt x="495032" y="485062"/>
                    </a:cubicBezTo>
                    <a:cubicBezTo>
                      <a:pt x="505345" y="582460"/>
                      <a:pt x="496178" y="686734"/>
                      <a:pt x="495032" y="808196"/>
                    </a:cubicBezTo>
                    <a:cubicBezTo>
                      <a:pt x="493886" y="929658"/>
                      <a:pt x="481281" y="1178310"/>
                      <a:pt x="488156" y="1213832"/>
                    </a:cubicBezTo>
                    <a:cubicBezTo>
                      <a:pt x="495031" y="1249354"/>
                      <a:pt x="527116" y="1021327"/>
                      <a:pt x="536283" y="1021327"/>
                    </a:cubicBezTo>
                    <a:cubicBezTo>
                      <a:pt x="545450" y="1021327"/>
                      <a:pt x="524824" y="1124455"/>
                      <a:pt x="543158" y="1213832"/>
                    </a:cubicBezTo>
                    <a:cubicBezTo>
                      <a:pt x="561492" y="1303209"/>
                      <a:pt x="638265" y="1511757"/>
                      <a:pt x="646286" y="1557591"/>
                    </a:cubicBezTo>
                    <a:cubicBezTo>
                      <a:pt x="654307" y="1603425"/>
                      <a:pt x="569513" y="1418941"/>
                      <a:pt x="591284" y="1488839"/>
                    </a:cubicBezTo>
                    <a:cubicBezTo>
                      <a:pt x="613055" y="1558737"/>
                      <a:pt x="694412" y="1838328"/>
                      <a:pt x="776914" y="1976978"/>
                    </a:cubicBezTo>
                    <a:cubicBezTo>
                      <a:pt x="859416" y="2115628"/>
                      <a:pt x="1070256" y="2276048"/>
                      <a:pt x="1086298" y="2320737"/>
                    </a:cubicBezTo>
                    <a:cubicBezTo>
                      <a:pt x="1102340" y="2365426"/>
                      <a:pt x="845666" y="2209588"/>
                      <a:pt x="873167" y="2245110"/>
                    </a:cubicBezTo>
                    <a:cubicBezTo>
                      <a:pt x="900668" y="2280632"/>
                      <a:pt x="1126403" y="2442199"/>
                      <a:pt x="1251302" y="2533868"/>
                    </a:cubicBezTo>
                    <a:cubicBezTo>
                      <a:pt x="1376201" y="2625537"/>
                      <a:pt x="1576727" y="2769916"/>
                      <a:pt x="1622562" y="2795125"/>
                    </a:cubicBezTo>
                    <a:cubicBezTo>
                      <a:pt x="1668397" y="2820334"/>
                      <a:pt x="1496518" y="2683976"/>
                      <a:pt x="1526310" y="2685122"/>
                    </a:cubicBezTo>
                    <a:cubicBezTo>
                      <a:pt x="1556102" y="2686268"/>
                      <a:pt x="1810484" y="2807729"/>
                      <a:pt x="1801317" y="2802000"/>
                    </a:cubicBezTo>
                    <a:cubicBezTo>
                      <a:pt x="1792150" y="2796271"/>
                      <a:pt x="1621416" y="2769916"/>
                      <a:pt x="1471308" y="2650746"/>
                    </a:cubicBezTo>
                    <a:cubicBezTo>
                      <a:pt x="1321200" y="2531576"/>
                      <a:pt x="1056506" y="2359697"/>
                      <a:pt x="900668" y="2086981"/>
                    </a:cubicBezTo>
                    <a:cubicBezTo>
                      <a:pt x="744831" y="1814265"/>
                      <a:pt x="598160" y="1180602"/>
                      <a:pt x="536283" y="1014451"/>
                    </a:cubicBezTo>
                    <a:cubicBezTo>
                      <a:pt x="474406" y="848301"/>
                      <a:pt x="523678" y="1186330"/>
                      <a:pt x="529407" y="1090078"/>
                    </a:cubicBezTo>
                    <a:cubicBezTo>
                      <a:pt x="535136" y="993826"/>
                      <a:pt x="580972" y="588190"/>
                      <a:pt x="570659" y="436936"/>
                    </a:cubicBezTo>
                    <a:cubicBezTo>
                      <a:pt x="560346" y="285682"/>
                      <a:pt x="543158" y="254743"/>
                      <a:pt x="467531" y="182554"/>
                    </a:cubicBezTo>
                    <a:cubicBezTo>
                      <a:pt x="391904" y="110365"/>
                      <a:pt x="146688" y="23279"/>
                      <a:pt x="116896" y="3799"/>
                    </a:cubicBezTo>
                    <a:cubicBezTo>
                      <a:pt x="87104" y="-15681"/>
                      <a:pt x="305964" y="45050"/>
                      <a:pt x="288776" y="65675"/>
                    </a:cubicBezTo>
                    <a:cubicBezTo>
                      <a:pt x="271588" y="86300"/>
                      <a:pt x="2310" y="130990"/>
                      <a:pt x="18" y="14130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DB333818-98B1-7CE5-A118-77F621EE1698}"/>
                  </a:ext>
                </a:extLst>
              </p:cNvPr>
              <p:cNvSpPr/>
              <p:nvPr/>
            </p:nvSpPr>
            <p:spPr>
              <a:xfrm>
                <a:off x="2327713" y="2041170"/>
                <a:ext cx="269238" cy="1502170"/>
              </a:xfrm>
              <a:custGeom>
                <a:avLst/>
                <a:gdLst>
                  <a:gd name="connsiteX0" fmla="*/ 236732 w 269238"/>
                  <a:gd name="connsiteY0" fmla="*/ 42012 h 1502170"/>
                  <a:gd name="connsiteX1" fmla="*/ 154230 w 269238"/>
                  <a:gd name="connsiteY1" fmla="*/ 537025 h 1502170"/>
                  <a:gd name="connsiteX2" fmla="*/ 174855 w 269238"/>
                  <a:gd name="connsiteY2" fmla="*/ 1045789 h 1502170"/>
                  <a:gd name="connsiteX3" fmla="*/ 154230 w 269238"/>
                  <a:gd name="connsiteY3" fmla="*/ 791407 h 1502170"/>
                  <a:gd name="connsiteX4" fmla="*/ 222982 w 269238"/>
                  <a:gd name="connsiteY4" fmla="*/ 1258920 h 1502170"/>
                  <a:gd name="connsiteX5" fmla="*/ 264233 w 269238"/>
                  <a:gd name="connsiteY5" fmla="*/ 1499552 h 1502170"/>
                  <a:gd name="connsiteX6" fmla="*/ 106104 w 269238"/>
                  <a:gd name="connsiteY6" fmla="*/ 1114541 h 1502170"/>
                  <a:gd name="connsiteX7" fmla="*/ 2976 w 269238"/>
                  <a:gd name="connsiteY7" fmla="*/ 770782 h 1502170"/>
                  <a:gd name="connsiteX8" fmla="*/ 30476 w 269238"/>
                  <a:gd name="connsiteY8" fmla="*/ 887660 h 1502170"/>
                  <a:gd name="connsiteX9" fmla="*/ 57977 w 269238"/>
                  <a:gd name="connsiteY9" fmla="*/ 378896 h 1502170"/>
                  <a:gd name="connsiteX10" fmla="*/ 57977 w 269238"/>
                  <a:gd name="connsiteY10" fmla="*/ 564526 h 1502170"/>
                  <a:gd name="connsiteX11" fmla="*/ 195481 w 269238"/>
                  <a:gd name="connsiteY11" fmla="*/ 90138 h 1502170"/>
                  <a:gd name="connsiteX12" fmla="*/ 236732 w 269238"/>
                  <a:gd name="connsiteY12" fmla="*/ 42012 h 1502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9238" h="1502170">
                    <a:moveTo>
                      <a:pt x="236732" y="42012"/>
                    </a:moveTo>
                    <a:cubicBezTo>
                      <a:pt x="229857" y="116493"/>
                      <a:pt x="164543" y="369729"/>
                      <a:pt x="154230" y="537025"/>
                    </a:cubicBezTo>
                    <a:cubicBezTo>
                      <a:pt x="143917" y="704321"/>
                      <a:pt x="174855" y="1003392"/>
                      <a:pt x="174855" y="1045789"/>
                    </a:cubicBezTo>
                    <a:cubicBezTo>
                      <a:pt x="174855" y="1088186"/>
                      <a:pt x="146209" y="755885"/>
                      <a:pt x="154230" y="791407"/>
                    </a:cubicBezTo>
                    <a:cubicBezTo>
                      <a:pt x="162251" y="826929"/>
                      <a:pt x="204648" y="1140896"/>
                      <a:pt x="222982" y="1258920"/>
                    </a:cubicBezTo>
                    <a:cubicBezTo>
                      <a:pt x="241316" y="1376944"/>
                      <a:pt x="283713" y="1523615"/>
                      <a:pt x="264233" y="1499552"/>
                    </a:cubicBezTo>
                    <a:cubicBezTo>
                      <a:pt x="244753" y="1475489"/>
                      <a:pt x="149647" y="1236003"/>
                      <a:pt x="106104" y="1114541"/>
                    </a:cubicBezTo>
                    <a:cubicBezTo>
                      <a:pt x="62561" y="993079"/>
                      <a:pt x="15581" y="808595"/>
                      <a:pt x="2976" y="770782"/>
                    </a:cubicBezTo>
                    <a:cubicBezTo>
                      <a:pt x="-9629" y="732969"/>
                      <a:pt x="21309" y="952974"/>
                      <a:pt x="30476" y="887660"/>
                    </a:cubicBezTo>
                    <a:cubicBezTo>
                      <a:pt x="39643" y="822346"/>
                      <a:pt x="53393" y="432752"/>
                      <a:pt x="57977" y="378896"/>
                    </a:cubicBezTo>
                    <a:cubicBezTo>
                      <a:pt x="62560" y="325040"/>
                      <a:pt x="35060" y="612652"/>
                      <a:pt x="57977" y="564526"/>
                    </a:cubicBezTo>
                    <a:cubicBezTo>
                      <a:pt x="80894" y="516400"/>
                      <a:pt x="164543" y="182953"/>
                      <a:pt x="195481" y="90138"/>
                    </a:cubicBezTo>
                    <a:cubicBezTo>
                      <a:pt x="226419" y="-2677"/>
                      <a:pt x="243607" y="-32469"/>
                      <a:pt x="236732" y="420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46390736-9271-6F74-EF0D-A20968C0DC22}"/>
                  </a:ext>
                </a:extLst>
              </p:cNvPr>
              <p:cNvSpPr/>
              <p:nvPr/>
            </p:nvSpPr>
            <p:spPr>
              <a:xfrm>
                <a:off x="2422262" y="3375710"/>
                <a:ext cx="177832" cy="1212139"/>
              </a:xfrm>
              <a:custGeom>
                <a:avLst/>
                <a:gdLst>
                  <a:gd name="connsiteX0" fmla="*/ 169684 w 177832"/>
                  <a:gd name="connsiteY0" fmla="*/ 7 h 1212139"/>
                  <a:gd name="connsiteX1" fmla="*/ 169684 w 177832"/>
                  <a:gd name="connsiteY1" fmla="*/ 591273 h 1212139"/>
                  <a:gd name="connsiteX2" fmla="*/ 169684 w 177832"/>
                  <a:gd name="connsiteY2" fmla="*/ 660025 h 1212139"/>
                  <a:gd name="connsiteX3" fmla="*/ 59681 w 177832"/>
                  <a:gd name="connsiteY3" fmla="*/ 783779 h 1212139"/>
                  <a:gd name="connsiteX4" fmla="*/ 45930 w 177832"/>
                  <a:gd name="connsiteY4" fmla="*/ 859406 h 1212139"/>
                  <a:gd name="connsiteX5" fmla="*/ 45930 w 177832"/>
                  <a:gd name="connsiteY5" fmla="*/ 1203165 h 1212139"/>
                  <a:gd name="connsiteX6" fmla="*/ 25305 w 177832"/>
                  <a:gd name="connsiteY6" fmla="*/ 1093162 h 1212139"/>
                  <a:gd name="connsiteX7" fmla="*/ 4679 w 177832"/>
                  <a:gd name="connsiteY7" fmla="*/ 893782 h 1212139"/>
                  <a:gd name="connsiteX8" fmla="*/ 121558 w 177832"/>
                  <a:gd name="connsiteY8" fmla="*/ 742528 h 1212139"/>
                  <a:gd name="connsiteX9" fmla="*/ 66556 w 177832"/>
                  <a:gd name="connsiteY9" fmla="*/ 488146 h 1212139"/>
                  <a:gd name="connsiteX10" fmla="*/ 66556 w 177832"/>
                  <a:gd name="connsiteY10" fmla="*/ 577523 h 1212139"/>
                  <a:gd name="connsiteX11" fmla="*/ 169684 w 177832"/>
                  <a:gd name="connsiteY11" fmla="*/ 7 h 1212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7832" h="1212139">
                    <a:moveTo>
                      <a:pt x="169684" y="7"/>
                    </a:moveTo>
                    <a:cubicBezTo>
                      <a:pt x="186872" y="2299"/>
                      <a:pt x="169684" y="591273"/>
                      <a:pt x="169684" y="591273"/>
                    </a:cubicBezTo>
                    <a:cubicBezTo>
                      <a:pt x="169684" y="701276"/>
                      <a:pt x="188018" y="627941"/>
                      <a:pt x="169684" y="660025"/>
                    </a:cubicBezTo>
                    <a:cubicBezTo>
                      <a:pt x="151350" y="692109"/>
                      <a:pt x="80307" y="750549"/>
                      <a:pt x="59681" y="783779"/>
                    </a:cubicBezTo>
                    <a:cubicBezTo>
                      <a:pt x="39055" y="817009"/>
                      <a:pt x="48222" y="789508"/>
                      <a:pt x="45930" y="859406"/>
                    </a:cubicBezTo>
                    <a:cubicBezTo>
                      <a:pt x="43638" y="929304"/>
                      <a:pt x="49368" y="1164206"/>
                      <a:pt x="45930" y="1203165"/>
                    </a:cubicBezTo>
                    <a:cubicBezTo>
                      <a:pt x="42492" y="1242124"/>
                      <a:pt x="32180" y="1144726"/>
                      <a:pt x="25305" y="1093162"/>
                    </a:cubicBezTo>
                    <a:cubicBezTo>
                      <a:pt x="18430" y="1041598"/>
                      <a:pt x="-11363" y="952221"/>
                      <a:pt x="4679" y="893782"/>
                    </a:cubicBezTo>
                    <a:cubicBezTo>
                      <a:pt x="20721" y="835343"/>
                      <a:pt x="111245" y="810134"/>
                      <a:pt x="121558" y="742528"/>
                    </a:cubicBezTo>
                    <a:cubicBezTo>
                      <a:pt x="131871" y="674922"/>
                      <a:pt x="75723" y="515647"/>
                      <a:pt x="66556" y="488146"/>
                    </a:cubicBezTo>
                    <a:cubicBezTo>
                      <a:pt x="57389" y="460645"/>
                      <a:pt x="53952" y="654296"/>
                      <a:pt x="66556" y="577523"/>
                    </a:cubicBezTo>
                    <a:cubicBezTo>
                      <a:pt x="79160" y="500750"/>
                      <a:pt x="152496" y="-2285"/>
                      <a:pt x="169684" y="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E56897B7-F2D3-2E06-0F6D-4436887F18E9}"/>
                  </a:ext>
                </a:extLst>
              </p:cNvPr>
              <p:cNvSpPr/>
              <p:nvPr/>
            </p:nvSpPr>
            <p:spPr>
              <a:xfrm>
                <a:off x="2716395" y="4019225"/>
                <a:ext cx="504319" cy="866336"/>
              </a:xfrm>
              <a:custGeom>
                <a:avLst/>
                <a:gdLst>
                  <a:gd name="connsiteX0" fmla="*/ 501193 w 504319"/>
                  <a:gd name="connsiteY0" fmla="*/ 2760 h 866336"/>
                  <a:gd name="connsiteX1" fmla="*/ 308688 w 504319"/>
                  <a:gd name="connsiteY1" fmla="*/ 154014 h 866336"/>
                  <a:gd name="connsiteX2" fmla="*/ 233061 w 504319"/>
                  <a:gd name="connsiteY2" fmla="*/ 367145 h 866336"/>
                  <a:gd name="connsiteX3" fmla="*/ 226185 w 504319"/>
                  <a:gd name="connsiteY3" fmla="*/ 243392 h 866336"/>
                  <a:gd name="connsiteX4" fmla="*/ 226185 w 504319"/>
                  <a:gd name="connsiteY4" fmla="*/ 422146 h 866336"/>
                  <a:gd name="connsiteX5" fmla="*/ 102432 w 504319"/>
                  <a:gd name="connsiteY5" fmla="*/ 566525 h 866336"/>
                  <a:gd name="connsiteX6" fmla="*/ 54306 w 504319"/>
                  <a:gd name="connsiteY6" fmla="*/ 628402 h 866336"/>
                  <a:gd name="connsiteX7" fmla="*/ 26805 w 504319"/>
                  <a:gd name="connsiteY7" fmla="*/ 862158 h 866336"/>
                  <a:gd name="connsiteX8" fmla="*/ 6179 w 504319"/>
                  <a:gd name="connsiteY8" fmla="*/ 759031 h 866336"/>
                  <a:gd name="connsiteX9" fmla="*/ 143683 w 504319"/>
                  <a:gd name="connsiteY9" fmla="*/ 518399 h 866336"/>
                  <a:gd name="connsiteX10" fmla="*/ 212435 w 504319"/>
                  <a:gd name="connsiteY10" fmla="*/ 195265 h 866336"/>
                  <a:gd name="connsiteX11" fmla="*/ 136808 w 504319"/>
                  <a:gd name="connsiteY11" fmla="*/ 284643 h 866336"/>
                  <a:gd name="connsiteX12" fmla="*/ 501193 w 504319"/>
                  <a:gd name="connsiteY12" fmla="*/ 2760 h 866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4319" h="866336">
                    <a:moveTo>
                      <a:pt x="501193" y="2760"/>
                    </a:moveTo>
                    <a:cubicBezTo>
                      <a:pt x="529840" y="-19011"/>
                      <a:pt x="353377" y="93283"/>
                      <a:pt x="308688" y="154014"/>
                    </a:cubicBezTo>
                    <a:cubicBezTo>
                      <a:pt x="263999" y="214745"/>
                      <a:pt x="246812" y="352249"/>
                      <a:pt x="233061" y="367145"/>
                    </a:cubicBezTo>
                    <a:cubicBezTo>
                      <a:pt x="219310" y="382041"/>
                      <a:pt x="227331" y="234225"/>
                      <a:pt x="226185" y="243392"/>
                    </a:cubicBezTo>
                    <a:cubicBezTo>
                      <a:pt x="225039" y="252559"/>
                      <a:pt x="246810" y="368291"/>
                      <a:pt x="226185" y="422146"/>
                    </a:cubicBezTo>
                    <a:cubicBezTo>
                      <a:pt x="205560" y="476001"/>
                      <a:pt x="131079" y="532149"/>
                      <a:pt x="102432" y="566525"/>
                    </a:cubicBezTo>
                    <a:cubicBezTo>
                      <a:pt x="73785" y="600901"/>
                      <a:pt x="66910" y="579130"/>
                      <a:pt x="54306" y="628402"/>
                    </a:cubicBezTo>
                    <a:cubicBezTo>
                      <a:pt x="41702" y="677674"/>
                      <a:pt x="34826" y="840387"/>
                      <a:pt x="26805" y="862158"/>
                    </a:cubicBezTo>
                    <a:cubicBezTo>
                      <a:pt x="18784" y="883929"/>
                      <a:pt x="-13301" y="816324"/>
                      <a:pt x="6179" y="759031"/>
                    </a:cubicBezTo>
                    <a:cubicBezTo>
                      <a:pt x="25659" y="701738"/>
                      <a:pt x="109307" y="612360"/>
                      <a:pt x="143683" y="518399"/>
                    </a:cubicBezTo>
                    <a:cubicBezTo>
                      <a:pt x="178059" y="424438"/>
                      <a:pt x="213581" y="234224"/>
                      <a:pt x="212435" y="195265"/>
                    </a:cubicBezTo>
                    <a:cubicBezTo>
                      <a:pt x="211289" y="156306"/>
                      <a:pt x="95557" y="314436"/>
                      <a:pt x="136808" y="284643"/>
                    </a:cubicBezTo>
                    <a:cubicBezTo>
                      <a:pt x="178059" y="254850"/>
                      <a:pt x="472546" y="24531"/>
                      <a:pt x="501193" y="27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8CC63504-0C7D-EDE2-4F8F-74A5C379596C}"/>
                  </a:ext>
                </a:extLst>
              </p:cNvPr>
              <p:cNvSpPr/>
              <p:nvPr/>
            </p:nvSpPr>
            <p:spPr>
              <a:xfrm>
                <a:off x="1395245" y="4479459"/>
                <a:ext cx="1093609" cy="718792"/>
              </a:xfrm>
              <a:custGeom>
                <a:avLst/>
                <a:gdLst>
                  <a:gd name="connsiteX0" fmla="*/ 1093573 w 1093609"/>
                  <a:gd name="connsiteY0" fmla="*/ 3164 h 718792"/>
                  <a:gd name="connsiteX1" fmla="*/ 928569 w 1093609"/>
                  <a:gd name="connsiteY1" fmla="*/ 298797 h 718792"/>
                  <a:gd name="connsiteX2" fmla="*/ 880442 w 1093609"/>
                  <a:gd name="connsiteY2" fmla="*/ 429425 h 718792"/>
                  <a:gd name="connsiteX3" fmla="*/ 962944 w 1093609"/>
                  <a:gd name="connsiteY3" fmla="*/ 401924 h 718792"/>
                  <a:gd name="connsiteX4" fmla="*/ 763564 w 1093609"/>
                  <a:gd name="connsiteY4" fmla="*/ 511927 h 718792"/>
                  <a:gd name="connsiteX5" fmla="*/ 474806 w 1093609"/>
                  <a:gd name="connsiteY5" fmla="*/ 573804 h 718792"/>
                  <a:gd name="connsiteX6" fmla="*/ 151672 w 1093609"/>
                  <a:gd name="connsiteY6" fmla="*/ 628806 h 718792"/>
                  <a:gd name="connsiteX7" fmla="*/ 418 w 1093609"/>
                  <a:gd name="connsiteY7" fmla="*/ 718183 h 718792"/>
                  <a:gd name="connsiteX8" fmla="*/ 192923 w 1093609"/>
                  <a:gd name="connsiteY8" fmla="*/ 580679 h 718792"/>
                  <a:gd name="connsiteX9" fmla="*/ 791065 w 1093609"/>
                  <a:gd name="connsiteY9" fmla="*/ 484427 h 718792"/>
                  <a:gd name="connsiteX10" fmla="*/ 942319 w 1093609"/>
                  <a:gd name="connsiteY10" fmla="*/ 161293 h 718792"/>
                  <a:gd name="connsiteX11" fmla="*/ 1093573 w 1093609"/>
                  <a:gd name="connsiteY11" fmla="*/ 3164 h 718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93609" h="718792">
                    <a:moveTo>
                      <a:pt x="1093573" y="3164"/>
                    </a:moveTo>
                    <a:cubicBezTo>
                      <a:pt x="1091281" y="26081"/>
                      <a:pt x="964091" y="227754"/>
                      <a:pt x="928569" y="298797"/>
                    </a:cubicBezTo>
                    <a:cubicBezTo>
                      <a:pt x="893047" y="369840"/>
                      <a:pt x="874713" y="412237"/>
                      <a:pt x="880442" y="429425"/>
                    </a:cubicBezTo>
                    <a:cubicBezTo>
                      <a:pt x="886171" y="446613"/>
                      <a:pt x="982424" y="388174"/>
                      <a:pt x="962944" y="401924"/>
                    </a:cubicBezTo>
                    <a:cubicBezTo>
                      <a:pt x="943464" y="415674"/>
                      <a:pt x="844920" y="483280"/>
                      <a:pt x="763564" y="511927"/>
                    </a:cubicBezTo>
                    <a:cubicBezTo>
                      <a:pt x="682208" y="540574"/>
                      <a:pt x="576788" y="554324"/>
                      <a:pt x="474806" y="573804"/>
                    </a:cubicBezTo>
                    <a:cubicBezTo>
                      <a:pt x="372824" y="593284"/>
                      <a:pt x="230737" y="604743"/>
                      <a:pt x="151672" y="628806"/>
                    </a:cubicBezTo>
                    <a:cubicBezTo>
                      <a:pt x="72607" y="652869"/>
                      <a:pt x="-6457" y="726204"/>
                      <a:pt x="418" y="718183"/>
                    </a:cubicBezTo>
                    <a:cubicBezTo>
                      <a:pt x="7293" y="710162"/>
                      <a:pt x="61149" y="619638"/>
                      <a:pt x="192923" y="580679"/>
                    </a:cubicBezTo>
                    <a:cubicBezTo>
                      <a:pt x="324697" y="541720"/>
                      <a:pt x="666166" y="554325"/>
                      <a:pt x="791065" y="484427"/>
                    </a:cubicBezTo>
                    <a:cubicBezTo>
                      <a:pt x="915964" y="414529"/>
                      <a:pt x="895339" y="235774"/>
                      <a:pt x="942319" y="161293"/>
                    </a:cubicBezTo>
                    <a:cubicBezTo>
                      <a:pt x="989299" y="86812"/>
                      <a:pt x="1095865" y="-19753"/>
                      <a:pt x="1093573" y="31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C1B452A9-9C96-A6BC-A5EC-3C7862ECC279}"/>
                  </a:ext>
                </a:extLst>
              </p:cNvPr>
              <p:cNvSpPr/>
              <p:nvPr/>
            </p:nvSpPr>
            <p:spPr>
              <a:xfrm>
                <a:off x="1360945" y="5099989"/>
                <a:ext cx="998417" cy="284428"/>
              </a:xfrm>
              <a:custGeom>
                <a:avLst/>
                <a:gdLst>
                  <a:gd name="connsiteX0" fmla="*/ 342 w 998417"/>
                  <a:gd name="connsiteY0" fmla="*/ 1400 h 284428"/>
                  <a:gd name="connsiteX1" fmla="*/ 117220 w 998417"/>
                  <a:gd name="connsiteY1" fmla="*/ 145779 h 284428"/>
                  <a:gd name="connsiteX2" fmla="*/ 151596 w 998417"/>
                  <a:gd name="connsiteY2" fmla="*/ 255782 h 284428"/>
                  <a:gd name="connsiteX3" fmla="*/ 220348 w 998417"/>
                  <a:gd name="connsiteY3" fmla="*/ 283283 h 284428"/>
                  <a:gd name="connsiteX4" fmla="*/ 350977 w 998417"/>
                  <a:gd name="connsiteY4" fmla="*/ 228282 h 284428"/>
                  <a:gd name="connsiteX5" fmla="*/ 667235 w 998417"/>
                  <a:gd name="connsiteY5" fmla="*/ 159530 h 284428"/>
                  <a:gd name="connsiteX6" fmla="*/ 997244 w 998417"/>
                  <a:gd name="connsiteY6" fmla="*/ 145779 h 284428"/>
                  <a:gd name="connsiteX7" fmla="*/ 756613 w 998417"/>
                  <a:gd name="connsiteY7" fmla="*/ 132029 h 284428"/>
                  <a:gd name="connsiteX8" fmla="*/ 240974 w 998417"/>
                  <a:gd name="connsiteY8" fmla="*/ 235157 h 284428"/>
                  <a:gd name="connsiteX9" fmla="*/ 185972 w 998417"/>
                  <a:gd name="connsiteY9" fmla="*/ 166405 h 284428"/>
                  <a:gd name="connsiteX10" fmla="*/ 158472 w 998417"/>
                  <a:gd name="connsiteY10" fmla="*/ 77028 h 284428"/>
                  <a:gd name="connsiteX11" fmla="*/ 342 w 998417"/>
                  <a:gd name="connsiteY11" fmla="*/ 1400 h 284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98417" h="284428">
                    <a:moveTo>
                      <a:pt x="342" y="1400"/>
                    </a:moveTo>
                    <a:cubicBezTo>
                      <a:pt x="-6533" y="12859"/>
                      <a:pt x="92011" y="103382"/>
                      <a:pt x="117220" y="145779"/>
                    </a:cubicBezTo>
                    <a:cubicBezTo>
                      <a:pt x="142429" y="188176"/>
                      <a:pt x="134408" y="232865"/>
                      <a:pt x="151596" y="255782"/>
                    </a:cubicBezTo>
                    <a:cubicBezTo>
                      <a:pt x="168784" y="278699"/>
                      <a:pt x="187118" y="287866"/>
                      <a:pt x="220348" y="283283"/>
                    </a:cubicBezTo>
                    <a:cubicBezTo>
                      <a:pt x="253578" y="278700"/>
                      <a:pt x="276496" y="248908"/>
                      <a:pt x="350977" y="228282"/>
                    </a:cubicBezTo>
                    <a:cubicBezTo>
                      <a:pt x="425458" y="207657"/>
                      <a:pt x="559524" y="173280"/>
                      <a:pt x="667235" y="159530"/>
                    </a:cubicBezTo>
                    <a:cubicBezTo>
                      <a:pt x="774946" y="145780"/>
                      <a:pt x="982348" y="150362"/>
                      <a:pt x="997244" y="145779"/>
                    </a:cubicBezTo>
                    <a:cubicBezTo>
                      <a:pt x="1012140" y="141196"/>
                      <a:pt x="882658" y="117133"/>
                      <a:pt x="756613" y="132029"/>
                    </a:cubicBezTo>
                    <a:cubicBezTo>
                      <a:pt x="630568" y="146925"/>
                      <a:pt x="336081" y="229428"/>
                      <a:pt x="240974" y="235157"/>
                    </a:cubicBezTo>
                    <a:cubicBezTo>
                      <a:pt x="145867" y="240886"/>
                      <a:pt x="199722" y="192760"/>
                      <a:pt x="185972" y="166405"/>
                    </a:cubicBezTo>
                    <a:cubicBezTo>
                      <a:pt x="172222" y="140050"/>
                      <a:pt x="184827" y="102237"/>
                      <a:pt x="158472" y="77028"/>
                    </a:cubicBezTo>
                    <a:cubicBezTo>
                      <a:pt x="132117" y="51819"/>
                      <a:pt x="7217" y="-10059"/>
                      <a:pt x="342" y="140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6C8F2213-850E-AF5A-B15D-8D9303352556}"/>
                  </a:ext>
                </a:extLst>
              </p:cNvPr>
              <p:cNvSpPr/>
              <p:nvPr/>
            </p:nvSpPr>
            <p:spPr>
              <a:xfrm>
                <a:off x="2749934" y="4888125"/>
                <a:ext cx="543620" cy="357869"/>
              </a:xfrm>
              <a:custGeom>
                <a:avLst/>
                <a:gdLst>
                  <a:gd name="connsiteX0" fmla="*/ 141 w 543620"/>
                  <a:gd name="connsiteY0" fmla="*/ 134 h 357869"/>
                  <a:gd name="connsiteX1" fmla="*/ 268274 w 543620"/>
                  <a:gd name="connsiteY1" fmla="*/ 62010 h 357869"/>
                  <a:gd name="connsiteX2" fmla="*/ 502030 w 543620"/>
                  <a:gd name="connsiteY2" fmla="*/ 82636 h 357869"/>
                  <a:gd name="connsiteX3" fmla="*/ 433278 w 543620"/>
                  <a:gd name="connsiteY3" fmla="*/ 172013 h 357869"/>
                  <a:gd name="connsiteX4" fmla="*/ 440153 w 543620"/>
                  <a:gd name="connsiteY4" fmla="*/ 302642 h 357869"/>
                  <a:gd name="connsiteX5" fmla="*/ 426403 w 543620"/>
                  <a:gd name="connsiteY5" fmla="*/ 350768 h 357869"/>
                  <a:gd name="connsiteX6" fmla="*/ 543281 w 543620"/>
                  <a:gd name="connsiteY6" fmla="*/ 158263 h 357869"/>
                  <a:gd name="connsiteX7" fmla="*/ 453904 w 543620"/>
                  <a:gd name="connsiteY7" fmla="*/ 123887 h 357869"/>
                  <a:gd name="connsiteX8" fmla="*/ 233898 w 543620"/>
                  <a:gd name="connsiteY8" fmla="*/ 48260 h 357869"/>
                  <a:gd name="connsiteX9" fmla="*/ 141 w 543620"/>
                  <a:gd name="connsiteY9" fmla="*/ 134 h 357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3620" h="357869">
                    <a:moveTo>
                      <a:pt x="141" y="134"/>
                    </a:moveTo>
                    <a:cubicBezTo>
                      <a:pt x="5870" y="2426"/>
                      <a:pt x="184626" y="48260"/>
                      <a:pt x="268274" y="62010"/>
                    </a:cubicBezTo>
                    <a:cubicBezTo>
                      <a:pt x="351922" y="75760"/>
                      <a:pt x="474529" y="64302"/>
                      <a:pt x="502030" y="82636"/>
                    </a:cubicBezTo>
                    <a:cubicBezTo>
                      <a:pt x="529531" y="100970"/>
                      <a:pt x="443591" y="135345"/>
                      <a:pt x="433278" y="172013"/>
                    </a:cubicBezTo>
                    <a:cubicBezTo>
                      <a:pt x="422965" y="208681"/>
                      <a:pt x="441299" y="272850"/>
                      <a:pt x="440153" y="302642"/>
                    </a:cubicBezTo>
                    <a:cubicBezTo>
                      <a:pt x="439007" y="332434"/>
                      <a:pt x="409215" y="374831"/>
                      <a:pt x="426403" y="350768"/>
                    </a:cubicBezTo>
                    <a:cubicBezTo>
                      <a:pt x="443591" y="326705"/>
                      <a:pt x="538698" y="196077"/>
                      <a:pt x="543281" y="158263"/>
                    </a:cubicBezTo>
                    <a:cubicBezTo>
                      <a:pt x="547865" y="120450"/>
                      <a:pt x="505468" y="142221"/>
                      <a:pt x="453904" y="123887"/>
                    </a:cubicBezTo>
                    <a:cubicBezTo>
                      <a:pt x="402340" y="105553"/>
                      <a:pt x="303796" y="71177"/>
                      <a:pt x="233898" y="48260"/>
                    </a:cubicBezTo>
                    <a:cubicBezTo>
                      <a:pt x="164000" y="25343"/>
                      <a:pt x="-5588" y="-2158"/>
                      <a:pt x="141" y="13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4D8AE0C7-F4A2-6EF2-E375-8266469AE5AE}"/>
                  </a:ext>
                </a:extLst>
              </p:cNvPr>
              <p:cNvSpPr/>
              <p:nvPr/>
            </p:nvSpPr>
            <p:spPr>
              <a:xfrm>
                <a:off x="3043073" y="4918299"/>
                <a:ext cx="398004" cy="272962"/>
              </a:xfrm>
              <a:custGeom>
                <a:avLst/>
                <a:gdLst>
                  <a:gd name="connsiteX0" fmla="*/ 9510 w 398004"/>
                  <a:gd name="connsiteY0" fmla="*/ 4336 h 272962"/>
                  <a:gd name="connsiteX1" fmla="*/ 64512 w 398004"/>
                  <a:gd name="connsiteY1" fmla="*/ 18086 h 272962"/>
                  <a:gd name="connsiteX2" fmla="*/ 263892 w 398004"/>
                  <a:gd name="connsiteY2" fmla="*/ 107463 h 272962"/>
                  <a:gd name="connsiteX3" fmla="*/ 387646 w 398004"/>
                  <a:gd name="connsiteY3" fmla="*/ 272468 h 272962"/>
                  <a:gd name="connsiteX4" fmla="*/ 373895 w 398004"/>
                  <a:gd name="connsiteY4" fmla="*/ 155590 h 272962"/>
                  <a:gd name="connsiteX5" fmla="*/ 236392 w 398004"/>
                  <a:gd name="connsiteY5" fmla="*/ 73087 h 272962"/>
                  <a:gd name="connsiteX6" fmla="*/ 9510 w 398004"/>
                  <a:gd name="connsiteY6" fmla="*/ 4336 h 272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8004" h="272962">
                    <a:moveTo>
                      <a:pt x="9510" y="4336"/>
                    </a:moveTo>
                    <a:cubicBezTo>
                      <a:pt x="-19137" y="-4831"/>
                      <a:pt x="22115" y="898"/>
                      <a:pt x="64512" y="18086"/>
                    </a:cubicBezTo>
                    <a:cubicBezTo>
                      <a:pt x="106909" y="35274"/>
                      <a:pt x="210036" y="65066"/>
                      <a:pt x="263892" y="107463"/>
                    </a:cubicBezTo>
                    <a:cubicBezTo>
                      <a:pt x="317748" y="149860"/>
                      <a:pt x="369312" y="264447"/>
                      <a:pt x="387646" y="272468"/>
                    </a:cubicBezTo>
                    <a:cubicBezTo>
                      <a:pt x="405980" y="280489"/>
                      <a:pt x="399104" y="188820"/>
                      <a:pt x="373895" y="155590"/>
                    </a:cubicBezTo>
                    <a:cubicBezTo>
                      <a:pt x="348686" y="122360"/>
                      <a:pt x="297123" y="92567"/>
                      <a:pt x="236392" y="73087"/>
                    </a:cubicBezTo>
                    <a:cubicBezTo>
                      <a:pt x="175661" y="53607"/>
                      <a:pt x="38157" y="13503"/>
                      <a:pt x="9510" y="43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FB93B426-5E8D-7B68-F003-FCB5901A9D9B}"/>
                  </a:ext>
                </a:extLst>
              </p:cNvPr>
              <p:cNvSpPr/>
              <p:nvPr/>
            </p:nvSpPr>
            <p:spPr>
              <a:xfrm>
                <a:off x="2589637" y="5135746"/>
                <a:ext cx="951256" cy="134333"/>
              </a:xfrm>
              <a:custGeom>
                <a:avLst/>
                <a:gdLst>
                  <a:gd name="connsiteX0" fmla="*/ 71061 w 951256"/>
                  <a:gd name="connsiteY0" fmla="*/ 19 h 134333"/>
                  <a:gd name="connsiteX1" fmla="*/ 277316 w 951256"/>
                  <a:gd name="connsiteY1" fmla="*/ 55021 h 134333"/>
                  <a:gd name="connsiteX2" fmla="*/ 586700 w 951256"/>
                  <a:gd name="connsiteY2" fmla="*/ 123773 h 134333"/>
                  <a:gd name="connsiteX3" fmla="*/ 421695 w 951256"/>
                  <a:gd name="connsiteY3" fmla="*/ 130648 h 134333"/>
                  <a:gd name="connsiteX4" fmla="*/ 641701 w 951256"/>
                  <a:gd name="connsiteY4" fmla="*/ 89397 h 134333"/>
                  <a:gd name="connsiteX5" fmla="*/ 951085 w 951256"/>
                  <a:gd name="connsiteY5" fmla="*/ 61896 h 134333"/>
                  <a:gd name="connsiteX6" fmla="*/ 682952 w 951256"/>
                  <a:gd name="connsiteY6" fmla="*/ 48146 h 134333"/>
                  <a:gd name="connsiteX7" fmla="*/ 511073 w 951256"/>
                  <a:gd name="connsiteY7" fmla="*/ 61896 h 134333"/>
                  <a:gd name="connsiteX8" fmla="*/ 277316 w 951256"/>
                  <a:gd name="connsiteY8" fmla="*/ 6895 h 134333"/>
                  <a:gd name="connsiteX9" fmla="*/ 16059 w 951256"/>
                  <a:gd name="connsiteY9" fmla="*/ 34395 h 134333"/>
                  <a:gd name="connsiteX10" fmla="*/ 36685 w 951256"/>
                  <a:gd name="connsiteY10" fmla="*/ 48146 h 134333"/>
                  <a:gd name="connsiteX11" fmla="*/ 71061 w 951256"/>
                  <a:gd name="connsiteY11" fmla="*/ 19 h 134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51256" h="134333">
                    <a:moveTo>
                      <a:pt x="71061" y="19"/>
                    </a:moveTo>
                    <a:cubicBezTo>
                      <a:pt x="111166" y="1165"/>
                      <a:pt x="191376" y="34395"/>
                      <a:pt x="277316" y="55021"/>
                    </a:cubicBezTo>
                    <a:cubicBezTo>
                      <a:pt x="363256" y="75647"/>
                      <a:pt x="562637" y="111169"/>
                      <a:pt x="586700" y="123773"/>
                    </a:cubicBezTo>
                    <a:cubicBezTo>
                      <a:pt x="610763" y="136377"/>
                      <a:pt x="412528" y="136377"/>
                      <a:pt x="421695" y="130648"/>
                    </a:cubicBezTo>
                    <a:cubicBezTo>
                      <a:pt x="430862" y="124919"/>
                      <a:pt x="553469" y="100856"/>
                      <a:pt x="641701" y="89397"/>
                    </a:cubicBezTo>
                    <a:cubicBezTo>
                      <a:pt x="729933" y="77938"/>
                      <a:pt x="944210" y="68771"/>
                      <a:pt x="951085" y="61896"/>
                    </a:cubicBezTo>
                    <a:cubicBezTo>
                      <a:pt x="957960" y="55021"/>
                      <a:pt x="756287" y="48146"/>
                      <a:pt x="682952" y="48146"/>
                    </a:cubicBezTo>
                    <a:cubicBezTo>
                      <a:pt x="609617" y="48146"/>
                      <a:pt x="578679" y="68771"/>
                      <a:pt x="511073" y="61896"/>
                    </a:cubicBezTo>
                    <a:cubicBezTo>
                      <a:pt x="443467" y="55021"/>
                      <a:pt x="359818" y="11478"/>
                      <a:pt x="277316" y="6895"/>
                    </a:cubicBezTo>
                    <a:cubicBezTo>
                      <a:pt x="194814" y="2312"/>
                      <a:pt x="56164" y="27520"/>
                      <a:pt x="16059" y="34395"/>
                    </a:cubicBezTo>
                    <a:cubicBezTo>
                      <a:pt x="-24046" y="41270"/>
                      <a:pt x="21789" y="48146"/>
                      <a:pt x="36685" y="48146"/>
                    </a:cubicBezTo>
                    <a:cubicBezTo>
                      <a:pt x="51581" y="48146"/>
                      <a:pt x="30956" y="-1127"/>
                      <a:pt x="71061" y="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 1045">
                <a:extLst>
                  <a:ext uri="{FF2B5EF4-FFF2-40B4-BE49-F238E27FC236}">
                    <a16:creationId xmlns:a16="http://schemas.microsoft.com/office/drawing/2014/main" id="{446ED69A-249C-CB41-88EB-E43D0620441A}"/>
                  </a:ext>
                </a:extLst>
              </p:cNvPr>
              <p:cNvSpPr/>
              <p:nvPr/>
            </p:nvSpPr>
            <p:spPr>
              <a:xfrm>
                <a:off x="1965635" y="5209021"/>
                <a:ext cx="399439" cy="600877"/>
              </a:xfrm>
              <a:custGeom>
                <a:avLst/>
                <a:gdLst>
                  <a:gd name="connsiteX0" fmla="*/ 399430 w 399439"/>
                  <a:gd name="connsiteY0" fmla="*/ 2371 h 600877"/>
                  <a:gd name="connsiteX1" fmla="*/ 248176 w 399439"/>
                  <a:gd name="connsiteY1" fmla="*/ 256753 h 600877"/>
                  <a:gd name="connsiteX2" fmla="*/ 145048 w 399439"/>
                  <a:gd name="connsiteY2" fmla="*/ 373632 h 600877"/>
                  <a:gd name="connsiteX3" fmla="*/ 62545 w 399439"/>
                  <a:gd name="connsiteY3" fmla="*/ 463009 h 600877"/>
                  <a:gd name="connsiteX4" fmla="*/ 69421 w 399439"/>
                  <a:gd name="connsiteY4" fmla="*/ 600513 h 600877"/>
                  <a:gd name="connsiteX5" fmla="*/ 669 w 399439"/>
                  <a:gd name="connsiteY5" fmla="*/ 497385 h 600877"/>
                  <a:gd name="connsiteX6" fmla="*/ 117547 w 399439"/>
                  <a:gd name="connsiteY6" fmla="*/ 325505 h 600877"/>
                  <a:gd name="connsiteX7" fmla="*/ 255051 w 399439"/>
                  <a:gd name="connsiteY7" fmla="*/ 139875 h 600877"/>
                  <a:gd name="connsiteX8" fmla="*/ 399430 w 399439"/>
                  <a:gd name="connsiteY8" fmla="*/ 2371 h 600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9439" h="600877">
                    <a:moveTo>
                      <a:pt x="399430" y="2371"/>
                    </a:moveTo>
                    <a:cubicBezTo>
                      <a:pt x="398284" y="21851"/>
                      <a:pt x="290573" y="194876"/>
                      <a:pt x="248176" y="256753"/>
                    </a:cubicBezTo>
                    <a:cubicBezTo>
                      <a:pt x="205779" y="318630"/>
                      <a:pt x="175986" y="339256"/>
                      <a:pt x="145048" y="373632"/>
                    </a:cubicBezTo>
                    <a:cubicBezTo>
                      <a:pt x="114110" y="408008"/>
                      <a:pt x="75149" y="425196"/>
                      <a:pt x="62545" y="463009"/>
                    </a:cubicBezTo>
                    <a:cubicBezTo>
                      <a:pt x="49941" y="500822"/>
                      <a:pt x="79734" y="594784"/>
                      <a:pt x="69421" y="600513"/>
                    </a:cubicBezTo>
                    <a:cubicBezTo>
                      <a:pt x="59108" y="606242"/>
                      <a:pt x="-7352" y="543220"/>
                      <a:pt x="669" y="497385"/>
                    </a:cubicBezTo>
                    <a:cubicBezTo>
                      <a:pt x="8690" y="451550"/>
                      <a:pt x="75150" y="385090"/>
                      <a:pt x="117547" y="325505"/>
                    </a:cubicBezTo>
                    <a:cubicBezTo>
                      <a:pt x="159944" y="265920"/>
                      <a:pt x="212654" y="191439"/>
                      <a:pt x="255051" y="139875"/>
                    </a:cubicBezTo>
                    <a:cubicBezTo>
                      <a:pt x="297448" y="88311"/>
                      <a:pt x="400576" y="-17109"/>
                      <a:pt x="399430" y="23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 1046">
                <a:extLst>
                  <a:ext uri="{FF2B5EF4-FFF2-40B4-BE49-F238E27FC236}">
                    <a16:creationId xmlns:a16="http://schemas.microsoft.com/office/drawing/2014/main" id="{F4D694AB-A051-EA61-07C0-3B48788B4FE4}"/>
                  </a:ext>
                </a:extLst>
              </p:cNvPr>
              <p:cNvSpPr/>
              <p:nvPr/>
            </p:nvSpPr>
            <p:spPr>
              <a:xfrm>
                <a:off x="2267187" y="5098910"/>
                <a:ext cx="400628" cy="787511"/>
              </a:xfrm>
              <a:custGeom>
                <a:avLst/>
                <a:gdLst>
                  <a:gd name="connsiteX0" fmla="*/ 400386 w 400628"/>
                  <a:gd name="connsiteY0" fmla="*/ 9355 h 787511"/>
                  <a:gd name="connsiteX1" fmla="*/ 228506 w 400628"/>
                  <a:gd name="connsiteY1" fmla="*/ 291237 h 787511"/>
                  <a:gd name="connsiteX2" fmla="*/ 173505 w 400628"/>
                  <a:gd name="connsiteY2" fmla="*/ 504368 h 787511"/>
                  <a:gd name="connsiteX3" fmla="*/ 194130 w 400628"/>
                  <a:gd name="connsiteY3" fmla="*/ 634997 h 787511"/>
                  <a:gd name="connsiteX4" fmla="*/ 1625 w 400628"/>
                  <a:gd name="connsiteY4" fmla="*/ 786251 h 787511"/>
                  <a:gd name="connsiteX5" fmla="*/ 104753 w 400628"/>
                  <a:gd name="connsiteY5" fmla="*/ 683123 h 787511"/>
                  <a:gd name="connsiteX6" fmla="*/ 159754 w 400628"/>
                  <a:gd name="connsiteY6" fmla="*/ 298113 h 787511"/>
                  <a:gd name="connsiteX7" fmla="*/ 118503 w 400628"/>
                  <a:gd name="connsiteY7" fmla="*/ 359989 h 787511"/>
                  <a:gd name="connsiteX8" fmla="*/ 262882 w 400628"/>
                  <a:gd name="connsiteY8" fmla="*/ 91857 h 787511"/>
                  <a:gd name="connsiteX9" fmla="*/ 400386 w 400628"/>
                  <a:gd name="connsiteY9" fmla="*/ 9355 h 787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0628" h="787511">
                    <a:moveTo>
                      <a:pt x="400386" y="9355"/>
                    </a:moveTo>
                    <a:cubicBezTo>
                      <a:pt x="394657" y="42585"/>
                      <a:pt x="266319" y="208735"/>
                      <a:pt x="228506" y="291237"/>
                    </a:cubicBezTo>
                    <a:cubicBezTo>
                      <a:pt x="190693" y="373739"/>
                      <a:pt x="179234" y="447075"/>
                      <a:pt x="173505" y="504368"/>
                    </a:cubicBezTo>
                    <a:cubicBezTo>
                      <a:pt x="167776" y="561661"/>
                      <a:pt x="222777" y="588017"/>
                      <a:pt x="194130" y="634997"/>
                    </a:cubicBezTo>
                    <a:cubicBezTo>
                      <a:pt x="165483" y="681978"/>
                      <a:pt x="16521" y="778230"/>
                      <a:pt x="1625" y="786251"/>
                    </a:cubicBezTo>
                    <a:cubicBezTo>
                      <a:pt x="-13271" y="794272"/>
                      <a:pt x="78398" y="764479"/>
                      <a:pt x="104753" y="683123"/>
                    </a:cubicBezTo>
                    <a:cubicBezTo>
                      <a:pt x="131108" y="601767"/>
                      <a:pt x="157462" y="351969"/>
                      <a:pt x="159754" y="298113"/>
                    </a:cubicBezTo>
                    <a:cubicBezTo>
                      <a:pt x="162046" y="244257"/>
                      <a:pt x="101315" y="394365"/>
                      <a:pt x="118503" y="359989"/>
                    </a:cubicBezTo>
                    <a:cubicBezTo>
                      <a:pt x="135691" y="325613"/>
                      <a:pt x="217047" y="145713"/>
                      <a:pt x="262882" y="91857"/>
                    </a:cubicBezTo>
                    <a:cubicBezTo>
                      <a:pt x="308717" y="38001"/>
                      <a:pt x="406115" y="-23875"/>
                      <a:pt x="400386" y="935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 1047">
                <a:extLst>
                  <a:ext uri="{FF2B5EF4-FFF2-40B4-BE49-F238E27FC236}">
                    <a16:creationId xmlns:a16="http://schemas.microsoft.com/office/drawing/2014/main" id="{5B1AD921-A354-ECC7-A4BB-2B434AE01D99}"/>
                  </a:ext>
                </a:extLst>
              </p:cNvPr>
              <p:cNvSpPr/>
              <p:nvPr/>
            </p:nvSpPr>
            <p:spPr>
              <a:xfrm>
                <a:off x="1966517" y="5656504"/>
                <a:ext cx="406171" cy="229431"/>
              </a:xfrm>
              <a:custGeom>
                <a:avLst/>
                <a:gdLst>
                  <a:gd name="connsiteX0" fmla="*/ 13537 w 406171"/>
                  <a:gd name="connsiteY0" fmla="*/ 125529 h 229431"/>
                  <a:gd name="connsiteX1" fmla="*/ 171666 w 406171"/>
                  <a:gd name="connsiteY1" fmla="*/ 70528 h 229431"/>
                  <a:gd name="connsiteX2" fmla="*/ 398548 w 406171"/>
                  <a:gd name="connsiteY2" fmla="*/ 228657 h 229431"/>
                  <a:gd name="connsiteX3" fmla="*/ 343546 w 406171"/>
                  <a:gd name="connsiteY3" fmla="*/ 125529 h 229431"/>
                  <a:gd name="connsiteX4" fmla="*/ 254169 w 406171"/>
                  <a:gd name="connsiteY4" fmla="*/ 1776 h 229431"/>
                  <a:gd name="connsiteX5" fmla="*/ 34163 w 406171"/>
                  <a:gd name="connsiteY5" fmla="*/ 56777 h 229431"/>
                  <a:gd name="connsiteX6" fmla="*/ 13537 w 406171"/>
                  <a:gd name="connsiteY6" fmla="*/ 125529 h 229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6171" h="229431">
                    <a:moveTo>
                      <a:pt x="13537" y="125529"/>
                    </a:moveTo>
                    <a:cubicBezTo>
                      <a:pt x="36454" y="127821"/>
                      <a:pt x="107498" y="53340"/>
                      <a:pt x="171666" y="70528"/>
                    </a:cubicBezTo>
                    <a:cubicBezTo>
                      <a:pt x="235834" y="87716"/>
                      <a:pt x="369901" y="219490"/>
                      <a:pt x="398548" y="228657"/>
                    </a:cubicBezTo>
                    <a:cubicBezTo>
                      <a:pt x="427195" y="237824"/>
                      <a:pt x="367609" y="163342"/>
                      <a:pt x="343546" y="125529"/>
                    </a:cubicBezTo>
                    <a:cubicBezTo>
                      <a:pt x="319483" y="87716"/>
                      <a:pt x="305733" y="13235"/>
                      <a:pt x="254169" y="1776"/>
                    </a:cubicBezTo>
                    <a:cubicBezTo>
                      <a:pt x="202605" y="-9683"/>
                      <a:pt x="71976" y="37297"/>
                      <a:pt x="34163" y="56777"/>
                    </a:cubicBezTo>
                    <a:cubicBezTo>
                      <a:pt x="-3650" y="76257"/>
                      <a:pt x="-9380" y="123237"/>
                      <a:pt x="13537" y="12552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 1048">
                <a:extLst>
                  <a:ext uri="{FF2B5EF4-FFF2-40B4-BE49-F238E27FC236}">
                    <a16:creationId xmlns:a16="http://schemas.microsoft.com/office/drawing/2014/main" id="{3F8D134A-FAFB-01CD-C0B5-D4389B378967}"/>
                  </a:ext>
                </a:extLst>
              </p:cNvPr>
              <p:cNvSpPr/>
              <p:nvPr/>
            </p:nvSpPr>
            <p:spPr>
              <a:xfrm>
                <a:off x="1957995" y="5656920"/>
                <a:ext cx="465711" cy="469325"/>
              </a:xfrm>
              <a:custGeom>
                <a:avLst/>
                <a:gdLst>
                  <a:gd name="connsiteX0" fmla="*/ 77061 w 465711"/>
                  <a:gd name="connsiteY0" fmla="*/ 1360 h 469325"/>
                  <a:gd name="connsiteX1" fmla="*/ 70185 w 465711"/>
                  <a:gd name="connsiteY1" fmla="*/ 221366 h 469325"/>
                  <a:gd name="connsiteX2" fmla="*/ 90811 w 465711"/>
                  <a:gd name="connsiteY2" fmla="*/ 400121 h 469325"/>
                  <a:gd name="connsiteX3" fmla="*/ 180188 w 465711"/>
                  <a:gd name="connsiteY3" fmla="*/ 345119 h 469325"/>
                  <a:gd name="connsiteX4" fmla="*/ 462071 w 465711"/>
                  <a:gd name="connsiteY4" fmla="*/ 138863 h 469325"/>
                  <a:gd name="connsiteX5" fmla="*/ 324567 w 465711"/>
                  <a:gd name="connsiteY5" fmla="*/ 255742 h 469325"/>
                  <a:gd name="connsiteX6" fmla="*/ 97686 w 465711"/>
                  <a:gd name="connsiteY6" fmla="*/ 468872 h 469325"/>
                  <a:gd name="connsiteX7" fmla="*/ 15184 w 465711"/>
                  <a:gd name="connsiteY7" fmla="*/ 193865 h 469325"/>
                  <a:gd name="connsiteX8" fmla="*/ 8309 w 465711"/>
                  <a:gd name="connsiteY8" fmla="*/ 331369 h 469325"/>
                  <a:gd name="connsiteX9" fmla="*/ 77061 w 465711"/>
                  <a:gd name="connsiteY9" fmla="*/ 1360 h 469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5711" h="469325">
                    <a:moveTo>
                      <a:pt x="77061" y="1360"/>
                    </a:moveTo>
                    <a:cubicBezTo>
                      <a:pt x="87374" y="-16974"/>
                      <a:pt x="67893" y="154906"/>
                      <a:pt x="70185" y="221366"/>
                    </a:cubicBezTo>
                    <a:cubicBezTo>
                      <a:pt x="72477" y="287826"/>
                      <a:pt x="72477" y="379496"/>
                      <a:pt x="90811" y="400121"/>
                    </a:cubicBezTo>
                    <a:cubicBezTo>
                      <a:pt x="109145" y="420746"/>
                      <a:pt x="118311" y="388662"/>
                      <a:pt x="180188" y="345119"/>
                    </a:cubicBezTo>
                    <a:cubicBezTo>
                      <a:pt x="242065" y="301576"/>
                      <a:pt x="438008" y="153759"/>
                      <a:pt x="462071" y="138863"/>
                    </a:cubicBezTo>
                    <a:cubicBezTo>
                      <a:pt x="486134" y="123967"/>
                      <a:pt x="385298" y="200741"/>
                      <a:pt x="324567" y="255742"/>
                    </a:cubicBezTo>
                    <a:cubicBezTo>
                      <a:pt x="263836" y="310743"/>
                      <a:pt x="149250" y="479185"/>
                      <a:pt x="97686" y="468872"/>
                    </a:cubicBezTo>
                    <a:cubicBezTo>
                      <a:pt x="46122" y="458559"/>
                      <a:pt x="30080" y="216782"/>
                      <a:pt x="15184" y="193865"/>
                    </a:cubicBezTo>
                    <a:cubicBezTo>
                      <a:pt x="288" y="170948"/>
                      <a:pt x="-6587" y="363453"/>
                      <a:pt x="8309" y="331369"/>
                    </a:cubicBezTo>
                    <a:cubicBezTo>
                      <a:pt x="23205" y="299285"/>
                      <a:pt x="66748" y="19694"/>
                      <a:pt x="77061" y="13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 1049">
                <a:extLst>
                  <a:ext uri="{FF2B5EF4-FFF2-40B4-BE49-F238E27FC236}">
                    <a16:creationId xmlns:a16="http://schemas.microsoft.com/office/drawing/2014/main" id="{5C8E6EF9-DEC1-85FB-3C6F-F022F64D7758}"/>
                  </a:ext>
                </a:extLst>
              </p:cNvPr>
              <p:cNvSpPr/>
              <p:nvPr/>
            </p:nvSpPr>
            <p:spPr>
              <a:xfrm>
                <a:off x="2041881" y="2062556"/>
                <a:ext cx="592154" cy="1622746"/>
              </a:xfrm>
              <a:custGeom>
                <a:avLst/>
                <a:gdLst>
                  <a:gd name="connsiteX0" fmla="*/ 591316 w 592154"/>
                  <a:gd name="connsiteY0" fmla="*/ 0 h 1622746"/>
                  <a:gd name="connsiteX1" fmla="*/ 240681 w 592154"/>
                  <a:gd name="connsiteY1" fmla="*/ 405636 h 1622746"/>
                  <a:gd name="connsiteX2" fmla="*/ 103178 w 592154"/>
                  <a:gd name="connsiteY2" fmla="*/ 1079405 h 1622746"/>
                  <a:gd name="connsiteX3" fmla="*/ 144429 w 592154"/>
                  <a:gd name="connsiteY3" fmla="*/ 873149 h 1622746"/>
                  <a:gd name="connsiteX4" fmla="*/ 48176 w 592154"/>
                  <a:gd name="connsiteY4" fmla="*/ 1333787 h 1622746"/>
                  <a:gd name="connsiteX5" fmla="*/ 50 w 592154"/>
                  <a:gd name="connsiteY5" fmla="*/ 1622545 h 1622746"/>
                  <a:gd name="connsiteX6" fmla="*/ 41301 w 592154"/>
                  <a:gd name="connsiteY6" fmla="*/ 1292536 h 1622746"/>
                  <a:gd name="connsiteX7" fmla="*/ 144429 w 592154"/>
                  <a:gd name="connsiteY7" fmla="*/ 371261 h 1622746"/>
                  <a:gd name="connsiteX8" fmla="*/ 75677 w 592154"/>
                  <a:gd name="connsiteY8" fmla="*/ 563766 h 1622746"/>
                  <a:gd name="connsiteX9" fmla="*/ 226931 w 592154"/>
                  <a:gd name="connsiteY9" fmla="*/ 206256 h 1622746"/>
                  <a:gd name="connsiteX10" fmla="*/ 130678 w 592154"/>
                  <a:gd name="connsiteY10" fmla="*/ 405636 h 1622746"/>
                  <a:gd name="connsiteX11" fmla="*/ 591316 w 592154"/>
                  <a:gd name="connsiteY11" fmla="*/ 0 h 1622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2154" h="1622746">
                    <a:moveTo>
                      <a:pt x="591316" y="0"/>
                    </a:moveTo>
                    <a:cubicBezTo>
                      <a:pt x="609650" y="0"/>
                      <a:pt x="322037" y="225735"/>
                      <a:pt x="240681" y="405636"/>
                    </a:cubicBezTo>
                    <a:cubicBezTo>
                      <a:pt x="159325" y="585537"/>
                      <a:pt x="119220" y="1001486"/>
                      <a:pt x="103178" y="1079405"/>
                    </a:cubicBezTo>
                    <a:cubicBezTo>
                      <a:pt x="87136" y="1157324"/>
                      <a:pt x="153596" y="830752"/>
                      <a:pt x="144429" y="873149"/>
                    </a:cubicBezTo>
                    <a:cubicBezTo>
                      <a:pt x="135262" y="915546"/>
                      <a:pt x="72239" y="1208888"/>
                      <a:pt x="48176" y="1333787"/>
                    </a:cubicBezTo>
                    <a:cubicBezTo>
                      <a:pt x="24113" y="1458686"/>
                      <a:pt x="1196" y="1629420"/>
                      <a:pt x="50" y="1622545"/>
                    </a:cubicBezTo>
                    <a:cubicBezTo>
                      <a:pt x="-1096" y="1615670"/>
                      <a:pt x="17238" y="1501083"/>
                      <a:pt x="41301" y="1292536"/>
                    </a:cubicBezTo>
                    <a:cubicBezTo>
                      <a:pt x="65364" y="1083989"/>
                      <a:pt x="138700" y="492723"/>
                      <a:pt x="144429" y="371261"/>
                    </a:cubicBezTo>
                    <a:cubicBezTo>
                      <a:pt x="150158" y="249799"/>
                      <a:pt x="61927" y="591267"/>
                      <a:pt x="75677" y="563766"/>
                    </a:cubicBezTo>
                    <a:cubicBezTo>
                      <a:pt x="89427" y="536265"/>
                      <a:pt x="217764" y="232611"/>
                      <a:pt x="226931" y="206256"/>
                    </a:cubicBezTo>
                    <a:cubicBezTo>
                      <a:pt x="236098" y="179901"/>
                      <a:pt x="76822" y="438866"/>
                      <a:pt x="130678" y="405636"/>
                    </a:cubicBezTo>
                    <a:cubicBezTo>
                      <a:pt x="184534" y="372406"/>
                      <a:pt x="572982" y="0"/>
                      <a:pt x="59131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 1050">
                <a:extLst>
                  <a:ext uri="{FF2B5EF4-FFF2-40B4-BE49-F238E27FC236}">
                    <a16:creationId xmlns:a16="http://schemas.microsoft.com/office/drawing/2014/main" id="{6921294A-755A-4C9E-F051-95D65C4BDEB4}"/>
                  </a:ext>
                </a:extLst>
              </p:cNvPr>
              <p:cNvSpPr/>
              <p:nvPr/>
            </p:nvSpPr>
            <p:spPr>
              <a:xfrm>
                <a:off x="2304744" y="3437322"/>
                <a:ext cx="294586" cy="602471"/>
              </a:xfrm>
              <a:custGeom>
                <a:avLst/>
                <a:gdLst>
                  <a:gd name="connsiteX0" fmla="*/ 287202 w 294586"/>
                  <a:gd name="connsiteY0" fmla="*/ 272 h 602471"/>
                  <a:gd name="connsiteX1" fmla="*/ 170324 w 294586"/>
                  <a:gd name="connsiteY1" fmla="*/ 151526 h 602471"/>
                  <a:gd name="connsiteX2" fmla="*/ 80946 w 294586"/>
                  <a:gd name="connsiteY2" fmla="*/ 240904 h 602471"/>
                  <a:gd name="connsiteX3" fmla="*/ 39695 w 294586"/>
                  <a:gd name="connsiteY3" fmla="*/ 488410 h 602471"/>
                  <a:gd name="connsiteX4" fmla="*/ 32820 w 294586"/>
                  <a:gd name="connsiteY4" fmla="*/ 460910 h 602471"/>
                  <a:gd name="connsiteX5" fmla="*/ 245951 w 294586"/>
                  <a:gd name="connsiteY5" fmla="*/ 598413 h 602471"/>
                  <a:gd name="connsiteX6" fmla="*/ 142823 w 294586"/>
                  <a:gd name="connsiteY6" fmla="*/ 564037 h 602471"/>
                  <a:gd name="connsiteX7" fmla="*/ 46570 w 294586"/>
                  <a:gd name="connsiteY7" fmla="*/ 543412 h 602471"/>
                  <a:gd name="connsiteX8" fmla="*/ 12194 w 294586"/>
                  <a:gd name="connsiteY8" fmla="*/ 234028 h 602471"/>
                  <a:gd name="connsiteX9" fmla="*/ 252826 w 294586"/>
                  <a:gd name="connsiteY9" fmla="*/ 117150 h 602471"/>
                  <a:gd name="connsiteX10" fmla="*/ 287202 w 294586"/>
                  <a:gd name="connsiteY10" fmla="*/ 272 h 602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4586" h="602471">
                    <a:moveTo>
                      <a:pt x="287202" y="272"/>
                    </a:moveTo>
                    <a:cubicBezTo>
                      <a:pt x="273452" y="6001"/>
                      <a:pt x="204700" y="111421"/>
                      <a:pt x="170324" y="151526"/>
                    </a:cubicBezTo>
                    <a:cubicBezTo>
                      <a:pt x="135948" y="191631"/>
                      <a:pt x="102717" y="184757"/>
                      <a:pt x="80946" y="240904"/>
                    </a:cubicBezTo>
                    <a:cubicBezTo>
                      <a:pt x="59175" y="297051"/>
                      <a:pt x="47716" y="451742"/>
                      <a:pt x="39695" y="488410"/>
                    </a:cubicBezTo>
                    <a:cubicBezTo>
                      <a:pt x="31674" y="525078"/>
                      <a:pt x="-1556" y="442576"/>
                      <a:pt x="32820" y="460910"/>
                    </a:cubicBezTo>
                    <a:cubicBezTo>
                      <a:pt x="67196" y="479244"/>
                      <a:pt x="227617" y="581225"/>
                      <a:pt x="245951" y="598413"/>
                    </a:cubicBezTo>
                    <a:cubicBezTo>
                      <a:pt x="264285" y="615601"/>
                      <a:pt x="176053" y="573204"/>
                      <a:pt x="142823" y="564037"/>
                    </a:cubicBezTo>
                    <a:cubicBezTo>
                      <a:pt x="109593" y="554870"/>
                      <a:pt x="68341" y="598413"/>
                      <a:pt x="46570" y="543412"/>
                    </a:cubicBezTo>
                    <a:cubicBezTo>
                      <a:pt x="24799" y="488411"/>
                      <a:pt x="-22182" y="305072"/>
                      <a:pt x="12194" y="234028"/>
                    </a:cubicBezTo>
                    <a:cubicBezTo>
                      <a:pt x="46570" y="162984"/>
                      <a:pt x="206991" y="153818"/>
                      <a:pt x="252826" y="117150"/>
                    </a:cubicBezTo>
                    <a:cubicBezTo>
                      <a:pt x="298661" y="80482"/>
                      <a:pt x="300952" y="-5457"/>
                      <a:pt x="287202" y="2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 1051">
                <a:extLst>
                  <a:ext uri="{FF2B5EF4-FFF2-40B4-BE49-F238E27FC236}">
                    <a16:creationId xmlns:a16="http://schemas.microsoft.com/office/drawing/2014/main" id="{A3E8D212-1479-8563-E3BC-C26F43D7EDE6}"/>
                  </a:ext>
                </a:extLst>
              </p:cNvPr>
              <p:cNvSpPr/>
              <p:nvPr/>
            </p:nvSpPr>
            <p:spPr>
              <a:xfrm>
                <a:off x="983139" y="3344686"/>
                <a:ext cx="1177216" cy="676815"/>
              </a:xfrm>
              <a:custGeom>
                <a:avLst/>
                <a:gdLst>
                  <a:gd name="connsiteX0" fmla="*/ 1175670 w 1177216"/>
                  <a:gd name="connsiteY0" fmla="*/ 244162 h 676815"/>
                  <a:gd name="connsiteX1" fmla="*/ 893787 w 1177216"/>
                  <a:gd name="connsiteY1" fmla="*/ 546670 h 676815"/>
                  <a:gd name="connsiteX2" fmla="*/ 721908 w 1177216"/>
                  <a:gd name="connsiteY2" fmla="*/ 670424 h 676815"/>
                  <a:gd name="connsiteX3" fmla="*/ 323147 w 1177216"/>
                  <a:gd name="connsiteY3" fmla="*/ 656673 h 676815"/>
                  <a:gd name="connsiteX4" fmla="*/ 123766 w 1177216"/>
                  <a:gd name="connsiteY4" fmla="*/ 636048 h 676815"/>
                  <a:gd name="connsiteX5" fmla="*/ 13 w 1177216"/>
                  <a:gd name="connsiteY5" fmla="*/ 670424 h 676815"/>
                  <a:gd name="connsiteX6" fmla="*/ 130641 w 1177216"/>
                  <a:gd name="connsiteY6" fmla="*/ 587922 h 676815"/>
                  <a:gd name="connsiteX7" fmla="*/ 625655 w 1177216"/>
                  <a:gd name="connsiteY7" fmla="*/ 642923 h 676815"/>
                  <a:gd name="connsiteX8" fmla="*/ 914413 w 1177216"/>
                  <a:gd name="connsiteY8" fmla="*/ 484794 h 676815"/>
                  <a:gd name="connsiteX9" fmla="*/ 1072542 w 1177216"/>
                  <a:gd name="connsiteY9" fmla="*/ 3531 h 676815"/>
                  <a:gd name="connsiteX10" fmla="*/ 1010666 w 1177216"/>
                  <a:gd name="connsiteY10" fmla="*/ 264788 h 676815"/>
                  <a:gd name="connsiteX11" fmla="*/ 1175670 w 1177216"/>
                  <a:gd name="connsiteY11" fmla="*/ 244162 h 67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77216" h="676815">
                    <a:moveTo>
                      <a:pt x="1175670" y="244162"/>
                    </a:moveTo>
                    <a:cubicBezTo>
                      <a:pt x="1156190" y="291142"/>
                      <a:pt x="969414" y="475626"/>
                      <a:pt x="893787" y="546670"/>
                    </a:cubicBezTo>
                    <a:cubicBezTo>
                      <a:pt x="818160" y="617714"/>
                      <a:pt x="817015" y="652090"/>
                      <a:pt x="721908" y="670424"/>
                    </a:cubicBezTo>
                    <a:cubicBezTo>
                      <a:pt x="626801" y="688758"/>
                      <a:pt x="422837" y="662402"/>
                      <a:pt x="323147" y="656673"/>
                    </a:cubicBezTo>
                    <a:cubicBezTo>
                      <a:pt x="223457" y="650944"/>
                      <a:pt x="177622" y="633756"/>
                      <a:pt x="123766" y="636048"/>
                    </a:cubicBezTo>
                    <a:cubicBezTo>
                      <a:pt x="69910" y="638340"/>
                      <a:pt x="-1133" y="678445"/>
                      <a:pt x="13" y="670424"/>
                    </a:cubicBezTo>
                    <a:cubicBezTo>
                      <a:pt x="1159" y="662403"/>
                      <a:pt x="26367" y="592506"/>
                      <a:pt x="130641" y="587922"/>
                    </a:cubicBezTo>
                    <a:cubicBezTo>
                      <a:pt x="234915" y="583338"/>
                      <a:pt x="495026" y="660111"/>
                      <a:pt x="625655" y="642923"/>
                    </a:cubicBezTo>
                    <a:cubicBezTo>
                      <a:pt x="756284" y="625735"/>
                      <a:pt x="839932" y="591359"/>
                      <a:pt x="914413" y="484794"/>
                    </a:cubicBezTo>
                    <a:cubicBezTo>
                      <a:pt x="988894" y="378229"/>
                      <a:pt x="1056500" y="40199"/>
                      <a:pt x="1072542" y="3531"/>
                    </a:cubicBezTo>
                    <a:cubicBezTo>
                      <a:pt x="1088584" y="-33137"/>
                      <a:pt x="996916" y="226974"/>
                      <a:pt x="1010666" y="264788"/>
                    </a:cubicBezTo>
                    <a:cubicBezTo>
                      <a:pt x="1024416" y="302602"/>
                      <a:pt x="1195150" y="197182"/>
                      <a:pt x="1175670" y="2441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 1052">
                <a:extLst>
                  <a:ext uri="{FF2B5EF4-FFF2-40B4-BE49-F238E27FC236}">
                    <a16:creationId xmlns:a16="http://schemas.microsoft.com/office/drawing/2014/main" id="{43BCD719-8974-21F7-50D8-CA517F649CC2}"/>
                  </a:ext>
                </a:extLst>
              </p:cNvPr>
              <p:cNvSpPr/>
              <p:nvPr/>
            </p:nvSpPr>
            <p:spPr>
              <a:xfrm>
                <a:off x="1270099" y="4227217"/>
                <a:ext cx="1202608" cy="482738"/>
              </a:xfrm>
              <a:custGeom>
                <a:avLst/>
                <a:gdLst>
                  <a:gd name="connsiteX0" fmla="*/ 1811 w 1202608"/>
                  <a:gd name="connsiteY0" fmla="*/ 482287 h 482738"/>
                  <a:gd name="connsiteX1" fmla="*/ 228692 w 1202608"/>
                  <a:gd name="connsiteY1" fmla="*/ 386034 h 482738"/>
                  <a:gd name="connsiteX2" fmla="*/ 572451 w 1202608"/>
                  <a:gd name="connsiteY2" fmla="*/ 90401 h 482738"/>
                  <a:gd name="connsiteX3" fmla="*/ 874960 w 1202608"/>
                  <a:gd name="connsiteY3" fmla="*/ 49150 h 482738"/>
                  <a:gd name="connsiteX4" fmla="*/ 778707 w 1202608"/>
                  <a:gd name="connsiteY4" fmla="*/ 1024 h 482738"/>
                  <a:gd name="connsiteX5" fmla="*/ 1198093 w 1202608"/>
                  <a:gd name="connsiteY5" fmla="*/ 97276 h 482738"/>
                  <a:gd name="connsiteX6" fmla="*/ 971212 w 1202608"/>
                  <a:gd name="connsiteY6" fmla="*/ 7899 h 482738"/>
                  <a:gd name="connsiteX7" fmla="*/ 517450 w 1202608"/>
                  <a:gd name="connsiteY7" fmla="*/ 35400 h 482738"/>
                  <a:gd name="connsiteX8" fmla="*/ 352445 w 1202608"/>
                  <a:gd name="connsiteY8" fmla="*/ 227905 h 482738"/>
                  <a:gd name="connsiteX9" fmla="*/ 187441 w 1202608"/>
                  <a:gd name="connsiteY9" fmla="*/ 358533 h 482738"/>
                  <a:gd name="connsiteX10" fmla="*/ 125564 w 1202608"/>
                  <a:gd name="connsiteY10" fmla="*/ 420410 h 482738"/>
                  <a:gd name="connsiteX11" fmla="*/ 1811 w 1202608"/>
                  <a:gd name="connsiteY11" fmla="*/ 482287 h 482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02608" h="482738">
                    <a:moveTo>
                      <a:pt x="1811" y="482287"/>
                    </a:moveTo>
                    <a:cubicBezTo>
                      <a:pt x="18999" y="476558"/>
                      <a:pt x="133585" y="451348"/>
                      <a:pt x="228692" y="386034"/>
                    </a:cubicBezTo>
                    <a:cubicBezTo>
                      <a:pt x="323799" y="320720"/>
                      <a:pt x="464740" y="146548"/>
                      <a:pt x="572451" y="90401"/>
                    </a:cubicBezTo>
                    <a:cubicBezTo>
                      <a:pt x="680162" y="34254"/>
                      <a:pt x="840584" y="64046"/>
                      <a:pt x="874960" y="49150"/>
                    </a:cubicBezTo>
                    <a:cubicBezTo>
                      <a:pt x="909336" y="34254"/>
                      <a:pt x="724852" y="-6997"/>
                      <a:pt x="778707" y="1024"/>
                    </a:cubicBezTo>
                    <a:cubicBezTo>
                      <a:pt x="832562" y="9045"/>
                      <a:pt x="1166009" y="96130"/>
                      <a:pt x="1198093" y="97276"/>
                    </a:cubicBezTo>
                    <a:cubicBezTo>
                      <a:pt x="1230177" y="98422"/>
                      <a:pt x="1084653" y="18212"/>
                      <a:pt x="971212" y="7899"/>
                    </a:cubicBezTo>
                    <a:cubicBezTo>
                      <a:pt x="857771" y="-2414"/>
                      <a:pt x="620578" y="-1268"/>
                      <a:pt x="517450" y="35400"/>
                    </a:cubicBezTo>
                    <a:cubicBezTo>
                      <a:pt x="414322" y="72068"/>
                      <a:pt x="407447" y="174049"/>
                      <a:pt x="352445" y="227905"/>
                    </a:cubicBezTo>
                    <a:cubicBezTo>
                      <a:pt x="297444" y="281760"/>
                      <a:pt x="225255" y="326449"/>
                      <a:pt x="187441" y="358533"/>
                    </a:cubicBezTo>
                    <a:cubicBezTo>
                      <a:pt x="149628" y="390617"/>
                      <a:pt x="156502" y="403222"/>
                      <a:pt x="125564" y="420410"/>
                    </a:cubicBezTo>
                    <a:cubicBezTo>
                      <a:pt x="94626" y="437598"/>
                      <a:pt x="-15377" y="488016"/>
                      <a:pt x="1811" y="48228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 1053">
                <a:extLst>
                  <a:ext uri="{FF2B5EF4-FFF2-40B4-BE49-F238E27FC236}">
                    <a16:creationId xmlns:a16="http://schemas.microsoft.com/office/drawing/2014/main" id="{A0AFEB7B-6954-1F43-45D6-A3C82BA8652D}"/>
                  </a:ext>
                </a:extLst>
              </p:cNvPr>
              <p:cNvSpPr/>
              <p:nvPr/>
            </p:nvSpPr>
            <p:spPr>
              <a:xfrm>
                <a:off x="886526" y="3932536"/>
                <a:ext cx="653686" cy="346880"/>
              </a:xfrm>
              <a:custGeom>
                <a:avLst/>
                <a:gdLst>
                  <a:gd name="connsiteX0" fmla="*/ 373 w 653686"/>
                  <a:gd name="connsiteY0" fmla="*/ 72 h 346880"/>
                  <a:gd name="connsiteX1" fmla="*/ 137877 w 653686"/>
                  <a:gd name="connsiteY1" fmla="*/ 158201 h 346880"/>
                  <a:gd name="connsiteX2" fmla="*/ 131002 w 653686"/>
                  <a:gd name="connsiteY2" fmla="*/ 247578 h 346880"/>
                  <a:gd name="connsiteX3" fmla="*/ 55375 w 653686"/>
                  <a:gd name="connsiteY3" fmla="*/ 336956 h 346880"/>
                  <a:gd name="connsiteX4" fmla="*/ 261630 w 653686"/>
                  <a:gd name="connsiteY4" fmla="*/ 336956 h 346880"/>
                  <a:gd name="connsiteX5" fmla="*/ 392259 w 653686"/>
                  <a:gd name="connsiteY5" fmla="*/ 268204 h 346880"/>
                  <a:gd name="connsiteX6" fmla="*/ 653516 w 653686"/>
                  <a:gd name="connsiteY6" fmla="*/ 281954 h 346880"/>
                  <a:gd name="connsiteX7" fmla="*/ 351008 w 653686"/>
                  <a:gd name="connsiteY7" fmla="*/ 288829 h 346880"/>
                  <a:gd name="connsiteX8" fmla="*/ 186003 w 653686"/>
                  <a:gd name="connsiteY8" fmla="*/ 302580 h 346880"/>
                  <a:gd name="connsiteX9" fmla="*/ 186003 w 653686"/>
                  <a:gd name="connsiteY9" fmla="*/ 178826 h 346880"/>
                  <a:gd name="connsiteX10" fmla="*/ 373 w 653686"/>
                  <a:gd name="connsiteY10" fmla="*/ 72 h 346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3686" h="346880">
                    <a:moveTo>
                      <a:pt x="373" y="72"/>
                    </a:moveTo>
                    <a:cubicBezTo>
                      <a:pt x="-7648" y="-3366"/>
                      <a:pt x="116106" y="116950"/>
                      <a:pt x="137877" y="158201"/>
                    </a:cubicBezTo>
                    <a:cubicBezTo>
                      <a:pt x="159649" y="199452"/>
                      <a:pt x="144752" y="217786"/>
                      <a:pt x="131002" y="247578"/>
                    </a:cubicBezTo>
                    <a:cubicBezTo>
                      <a:pt x="117252" y="277370"/>
                      <a:pt x="33604" y="322060"/>
                      <a:pt x="55375" y="336956"/>
                    </a:cubicBezTo>
                    <a:cubicBezTo>
                      <a:pt x="77146" y="351852"/>
                      <a:pt x="205483" y="348415"/>
                      <a:pt x="261630" y="336956"/>
                    </a:cubicBezTo>
                    <a:cubicBezTo>
                      <a:pt x="317777" y="325497"/>
                      <a:pt x="326945" y="277371"/>
                      <a:pt x="392259" y="268204"/>
                    </a:cubicBezTo>
                    <a:cubicBezTo>
                      <a:pt x="457573" y="259037"/>
                      <a:pt x="660391" y="278517"/>
                      <a:pt x="653516" y="281954"/>
                    </a:cubicBezTo>
                    <a:cubicBezTo>
                      <a:pt x="646641" y="285391"/>
                      <a:pt x="428927" y="285391"/>
                      <a:pt x="351008" y="288829"/>
                    </a:cubicBezTo>
                    <a:cubicBezTo>
                      <a:pt x="273089" y="292267"/>
                      <a:pt x="213504" y="320914"/>
                      <a:pt x="186003" y="302580"/>
                    </a:cubicBezTo>
                    <a:cubicBezTo>
                      <a:pt x="158502" y="284246"/>
                      <a:pt x="215795" y="222369"/>
                      <a:pt x="186003" y="178826"/>
                    </a:cubicBezTo>
                    <a:cubicBezTo>
                      <a:pt x="156211" y="135283"/>
                      <a:pt x="8394" y="3510"/>
                      <a:pt x="373" y="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 1054">
                <a:extLst>
                  <a:ext uri="{FF2B5EF4-FFF2-40B4-BE49-F238E27FC236}">
                    <a16:creationId xmlns:a16="http://schemas.microsoft.com/office/drawing/2014/main" id="{954599C4-1720-A079-496A-AFD02EE25D22}"/>
                  </a:ext>
                </a:extLst>
              </p:cNvPr>
              <p:cNvSpPr/>
              <p:nvPr/>
            </p:nvSpPr>
            <p:spPr>
              <a:xfrm>
                <a:off x="758100" y="3938735"/>
                <a:ext cx="321986" cy="335426"/>
              </a:xfrm>
              <a:custGeom>
                <a:avLst/>
                <a:gdLst>
                  <a:gd name="connsiteX0" fmla="*/ 321305 w 321986"/>
                  <a:gd name="connsiteY0" fmla="*/ 748 h 335426"/>
                  <a:gd name="connsiteX1" fmla="*/ 87548 w 321986"/>
                  <a:gd name="connsiteY1" fmla="*/ 193253 h 335426"/>
                  <a:gd name="connsiteX2" fmla="*/ 25671 w 321986"/>
                  <a:gd name="connsiteY2" fmla="*/ 330757 h 335426"/>
                  <a:gd name="connsiteX3" fmla="*/ 266303 w 321986"/>
                  <a:gd name="connsiteY3" fmla="*/ 303256 h 335426"/>
                  <a:gd name="connsiteX4" fmla="*/ 128799 w 321986"/>
                  <a:gd name="connsiteY4" fmla="*/ 303256 h 335426"/>
                  <a:gd name="connsiteX5" fmla="*/ 5046 w 321986"/>
                  <a:gd name="connsiteY5" fmla="*/ 268880 h 335426"/>
                  <a:gd name="connsiteX6" fmla="*/ 321305 w 321986"/>
                  <a:gd name="connsiteY6" fmla="*/ 748 h 335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1986" h="335426">
                    <a:moveTo>
                      <a:pt x="321305" y="748"/>
                    </a:moveTo>
                    <a:cubicBezTo>
                      <a:pt x="335055" y="-11857"/>
                      <a:pt x="136820" y="138252"/>
                      <a:pt x="87548" y="193253"/>
                    </a:cubicBezTo>
                    <a:cubicBezTo>
                      <a:pt x="38276" y="248254"/>
                      <a:pt x="-4121" y="312423"/>
                      <a:pt x="25671" y="330757"/>
                    </a:cubicBezTo>
                    <a:cubicBezTo>
                      <a:pt x="55463" y="349091"/>
                      <a:pt x="249115" y="307839"/>
                      <a:pt x="266303" y="303256"/>
                    </a:cubicBezTo>
                    <a:cubicBezTo>
                      <a:pt x="283491" y="298673"/>
                      <a:pt x="172342" y="308985"/>
                      <a:pt x="128799" y="303256"/>
                    </a:cubicBezTo>
                    <a:cubicBezTo>
                      <a:pt x="85256" y="297527"/>
                      <a:pt x="-24746" y="313569"/>
                      <a:pt x="5046" y="268880"/>
                    </a:cubicBezTo>
                    <a:cubicBezTo>
                      <a:pt x="34838" y="224191"/>
                      <a:pt x="307555" y="13353"/>
                      <a:pt x="321305" y="74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 1055">
                <a:extLst>
                  <a:ext uri="{FF2B5EF4-FFF2-40B4-BE49-F238E27FC236}">
                    <a16:creationId xmlns:a16="http://schemas.microsoft.com/office/drawing/2014/main" id="{D2B5753E-7492-45BF-FF72-8E09373A6BD1}"/>
                  </a:ext>
                </a:extLst>
              </p:cNvPr>
              <p:cNvSpPr/>
              <p:nvPr/>
            </p:nvSpPr>
            <p:spPr>
              <a:xfrm>
                <a:off x="1133398" y="4096760"/>
                <a:ext cx="585405" cy="317575"/>
              </a:xfrm>
              <a:custGeom>
                <a:avLst/>
                <a:gdLst>
                  <a:gd name="connsiteX0" fmla="*/ 585399 w 585405"/>
                  <a:gd name="connsiteY0" fmla="*/ 852 h 317575"/>
                  <a:gd name="connsiteX1" fmla="*/ 399769 w 585405"/>
                  <a:gd name="connsiteY1" fmla="*/ 172732 h 317575"/>
                  <a:gd name="connsiteX2" fmla="*/ 317267 w 585405"/>
                  <a:gd name="connsiteY2" fmla="*/ 289610 h 317575"/>
                  <a:gd name="connsiteX3" fmla="*/ 1008 w 585405"/>
                  <a:gd name="connsiteY3" fmla="*/ 317111 h 317575"/>
                  <a:gd name="connsiteX4" fmla="*/ 221014 w 585405"/>
                  <a:gd name="connsiteY4" fmla="*/ 275860 h 317575"/>
                  <a:gd name="connsiteX5" fmla="*/ 337892 w 585405"/>
                  <a:gd name="connsiteY5" fmla="*/ 234608 h 317575"/>
                  <a:gd name="connsiteX6" fmla="*/ 392894 w 585405"/>
                  <a:gd name="connsiteY6" fmla="*/ 110855 h 317575"/>
                  <a:gd name="connsiteX7" fmla="*/ 585399 w 585405"/>
                  <a:gd name="connsiteY7" fmla="*/ 852 h 317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5405" h="317575">
                    <a:moveTo>
                      <a:pt x="585399" y="852"/>
                    </a:moveTo>
                    <a:cubicBezTo>
                      <a:pt x="586545" y="11165"/>
                      <a:pt x="444458" y="124606"/>
                      <a:pt x="399769" y="172732"/>
                    </a:cubicBezTo>
                    <a:cubicBezTo>
                      <a:pt x="355080" y="220858"/>
                      <a:pt x="383727" y="265547"/>
                      <a:pt x="317267" y="289610"/>
                    </a:cubicBezTo>
                    <a:cubicBezTo>
                      <a:pt x="250807" y="313673"/>
                      <a:pt x="17050" y="319403"/>
                      <a:pt x="1008" y="317111"/>
                    </a:cubicBezTo>
                    <a:cubicBezTo>
                      <a:pt x="-15034" y="314819"/>
                      <a:pt x="164867" y="289611"/>
                      <a:pt x="221014" y="275860"/>
                    </a:cubicBezTo>
                    <a:cubicBezTo>
                      <a:pt x="277161" y="262109"/>
                      <a:pt x="309245" y="262109"/>
                      <a:pt x="337892" y="234608"/>
                    </a:cubicBezTo>
                    <a:cubicBezTo>
                      <a:pt x="366539" y="207107"/>
                      <a:pt x="351643" y="145231"/>
                      <a:pt x="392894" y="110855"/>
                    </a:cubicBezTo>
                    <a:cubicBezTo>
                      <a:pt x="434145" y="76479"/>
                      <a:pt x="584253" y="-9461"/>
                      <a:pt x="585399" y="85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 1056">
                <a:extLst>
                  <a:ext uri="{FF2B5EF4-FFF2-40B4-BE49-F238E27FC236}">
                    <a16:creationId xmlns:a16="http://schemas.microsoft.com/office/drawing/2014/main" id="{6B7ABAAE-16E9-2580-C07E-1B1DF8885EFB}"/>
                  </a:ext>
                </a:extLst>
              </p:cNvPr>
              <p:cNvSpPr/>
              <p:nvPr/>
            </p:nvSpPr>
            <p:spPr>
              <a:xfrm>
                <a:off x="932505" y="4400120"/>
                <a:ext cx="514596" cy="340708"/>
              </a:xfrm>
              <a:custGeom>
                <a:avLst/>
                <a:gdLst>
                  <a:gd name="connsiteX0" fmla="*/ 250027 w 514596"/>
                  <a:gd name="connsiteY0" fmla="*/ 0 h 340708"/>
                  <a:gd name="connsiteX1" fmla="*/ 360030 w 514596"/>
                  <a:gd name="connsiteY1" fmla="*/ 130629 h 340708"/>
                  <a:gd name="connsiteX2" fmla="*/ 353155 w 514596"/>
                  <a:gd name="connsiteY2" fmla="*/ 233757 h 340708"/>
                  <a:gd name="connsiteX3" fmla="*/ 339405 w 514596"/>
                  <a:gd name="connsiteY3" fmla="*/ 254382 h 340708"/>
                  <a:gd name="connsiteX4" fmla="*/ 2521 w 514596"/>
                  <a:gd name="connsiteY4" fmla="*/ 336885 h 340708"/>
                  <a:gd name="connsiteX5" fmla="*/ 201901 w 514596"/>
                  <a:gd name="connsiteY5" fmla="*/ 323134 h 340708"/>
                  <a:gd name="connsiteX6" fmla="*/ 504409 w 514596"/>
                  <a:gd name="connsiteY6" fmla="*/ 288758 h 340708"/>
                  <a:gd name="connsiteX7" fmla="*/ 435657 w 514596"/>
                  <a:gd name="connsiteY7" fmla="*/ 254382 h 340708"/>
                  <a:gd name="connsiteX8" fmla="*/ 360030 w 514596"/>
                  <a:gd name="connsiteY8" fmla="*/ 130629 h 340708"/>
                  <a:gd name="connsiteX9" fmla="*/ 250027 w 514596"/>
                  <a:gd name="connsiteY9" fmla="*/ 0 h 340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4596" h="340708">
                    <a:moveTo>
                      <a:pt x="250027" y="0"/>
                    </a:moveTo>
                    <a:cubicBezTo>
                      <a:pt x="250027" y="0"/>
                      <a:pt x="342842" y="91670"/>
                      <a:pt x="360030" y="130629"/>
                    </a:cubicBezTo>
                    <a:cubicBezTo>
                      <a:pt x="377218" y="169588"/>
                      <a:pt x="353155" y="233757"/>
                      <a:pt x="353155" y="233757"/>
                    </a:cubicBezTo>
                    <a:cubicBezTo>
                      <a:pt x="349718" y="254382"/>
                      <a:pt x="397844" y="237194"/>
                      <a:pt x="339405" y="254382"/>
                    </a:cubicBezTo>
                    <a:cubicBezTo>
                      <a:pt x="280966" y="271570"/>
                      <a:pt x="25438" y="325426"/>
                      <a:pt x="2521" y="336885"/>
                    </a:cubicBezTo>
                    <a:cubicBezTo>
                      <a:pt x="-20396" y="348344"/>
                      <a:pt x="118253" y="331155"/>
                      <a:pt x="201901" y="323134"/>
                    </a:cubicBezTo>
                    <a:cubicBezTo>
                      <a:pt x="285549" y="315113"/>
                      <a:pt x="465450" y="300217"/>
                      <a:pt x="504409" y="288758"/>
                    </a:cubicBezTo>
                    <a:cubicBezTo>
                      <a:pt x="543368" y="277299"/>
                      <a:pt x="459720" y="280737"/>
                      <a:pt x="435657" y="254382"/>
                    </a:cubicBezTo>
                    <a:cubicBezTo>
                      <a:pt x="411594" y="228027"/>
                      <a:pt x="384093" y="170734"/>
                      <a:pt x="360030" y="130629"/>
                    </a:cubicBezTo>
                    <a:cubicBezTo>
                      <a:pt x="335967" y="90524"/>
                      <a:pt x="250027" y="0"/>
                      <a:pt x="250027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 1057">
                <a:extLst>
                  <a:ext uri="{FF2B5EF4-FFF2-40B4-BE49-F238E27FC236}">
                    <a16:creationId xmlns:a16="http://schemas.microsoft.com/office/drawing/2014/main" id="{E84CBAEC-195F-C622-D8B8-BC6E0CC6BE12}"/>
                  </a:ext>
                </a:extLst>
              </p:cNvPr>
              <p:cNvSpPr/>
              <p:nvPr/>
            </p:nvSpPr>
            <p:spPr>
              <a:xfrm>
                <a:off x="982750" y="4347043"/>
                <a:ext cx="454866" cy="369421"/>
              </a:xfrm>
              <a:custGeom>
                <a:avLst/>
                <a:gdLst>
                  <a:gd name="connsiteX0" fmla="*/ 402 w 454866"/>
                  <a:gd name="connsiteY0" fmla="*/ 369336 h 369421"/>
                  <a:gd name="connsiteX1" fmla="*/ 213533 w 454866"/>
                  <a:gd name="connsiteY1" fmla="*/ 108079 h 369421"/>
                  <a:gd name="connsiteX2" fmla="*/ 454164 w 454866"/>
                  <a:gd name="connsiteY2" fmla="*/ 4951 h 369421"/>
                  <a:gd name="connsiteX3" fmla="*/ 282285 w 454866"/>
                  <a:gd name="connsiteY3" fmla="*/ 18701 h 369421"/>
                  <a:gd name="connsiteX4" fmla="*/ 144781 w 454866"/>
                  <a:gd name="connsiteY4" fmla="*/ 39327 h 369421"/>
                  <a:gd name="connsiteX5" fmla="*/ 158531 w 454866"/>
                  <a:gd name="connsiteY5" fmla="*/ 135580 h 369421"/>
                  <a:gd name="connsiteX6" fmla="*/ 402 w 454866"/>
                  <a:gd name="connsiteY6" fmla="*/ 369336 h 369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4866" h="369421">
                    <a:moveTo>
                      <a:pt x="402" y="369336"/>
                    </a:moveTo>
                    <a:cubicBezTo>
                      <a:pt x="9569" y="364753"/>
                      <a:pt x="137906" y="168810"/>
                      <a:pt x="213533" y="108079"/>
                    </a:cubicBezTo>
                    <a:cubicBezTo>
                      <a:pt x="289160" y="47348"/>
                      <a:pt x="442705" y="19847"/>
                      <a:pt x="454164" y="4951"/>
                    </a:cubicBezTo>
                    <a:cubicBezTo>
                      <a:pt x="465623" y="-9945"/>
                      <a:pt x="333849" y="12972"/>
                      <a:pt x="282285" y="18701"/>
                    </a:cubicBezTo>
                    <a:cubicBezTo>
                      <a:pt x="230721" y="24430"/>
                      <a:pt x="165407" y="19847"/>
                      <a:pt x="144781" y="39327"/>
                    </a:cubicBezTo>
                    <a:cubicBezTo>
                      <a:pt x="124155" y="58807"/>
                      <a:pt x="175719" y="78287"/>
                      <a:pt x="158531" y="135580"/>
                    </a:cubicBezTo>
                    <a:cubicBezTo>
                      <a:pt x="141343" y="192873"/>
                      <a:pt x="-8765" y="373919"/>
                      <a:pt x="402" y="3693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 1058">
                <a:extLst>
                  <a:ext uri="{FF2B5EF4-FFF2-40B4-BE49-F238E27FC236}">
                    <a16:creationId xmlns:a16="http://schemas.microsoft.com/office/drawing/2014/main" id="{02DB3068-728F-4454-B737-201DA9477DC9}"/>
                  </a:ext>
                </a:extLst>
              </p:cNvPr>
              <p:cNvSpPr/>
              <p:nvPr/>
            </p:nvSpPr>
            <p:spPr>
              <a:xfrm>
                <a:off x="3561292" y="349641"/>
                <a:ext cx="627953" cy="839994"/>
              </a:xfrm>
              <a:custGeom>
                <a:avLst/>
                <a:gdLst>
                  <a:gd name="connsiteX0" fmla="*/ 55 w 627953"/>
                  <a:gd name="connsiteY0" fmla="*/ 839767 h 839994"/>
                  <a:gd name="connsiteX1" fmla="*/ 110058 w 627953"/>
                  <a:gd name="connsiteY1" fmla="*/ 337878 h 839994"/>
                  <a:gd name="connsiteX2" fmla="*/ 185685 w 627953"/>
                  <a:gd name="connsiteY2" fmla="*/ 358503 h 839994"/>
                  <a:gd name="connsiteX3" fmla="*/ 171935 w 627953"/>
                  <a:gd name="connsiteY3" fmla="*/ 674762 h 839994"/>
                  <a:gd name="connsiteX4" fmla="*/ 288813 w 627953"/>
                  <a:gd name="connsiteY4" fmla="*/ 152248 h 839994"/>
                  <a:gd name="connsiteX5" fmla="*/ 350690 w 627953"/>
                  <a:gd name="connsiteY5" fmla="*/ 276001 h 839994"/>
                  <a:gd name="connsiteX6" fmla="*/ 295688 w 627953"/>
                  <a:gd name="connsiteY6" fmla="*/ 777890 h 839994"/>
                  <a:gd name="connsiteX7" fmla="*/ 391941 w 627953"/>
                  <a:gd name="connsiteY7" fmla="*/ 475382 h 839994"/>
                  <a:gd name="connsiteX8" fmla="*/ 543195 w 627953"/>
                  <a:gd name="connsiteY8" fmla="*/ 14744 h 839994"/>
                  <a:gd name="connsiteX9" fmla="*/ 605072 w 627953"/>
                  <a:gd name="connsiteY9" fmla="*/ 544133 h 839994"/>
                  <a:gd name="connsiteX10" fmla="*/ 625697 w 627953"/>
                  <a:gd name="connsiteY10" fmla="*/ 612885 h 839994"/>
                  <a:gd name="connsiteX11" fmla="*/ 556946 w 627953"/>
                  <a:gd name="connsiteY11" fmla="*/ 7869 h 839994"/>
                  <a:gd name="connsiteX12" fmla="*/ 419442 w 627953"/>
                  <a:gd name="connsiteY12" fmla="*/ 262251 h 839994"/>
                  <a:gd name="connsiteX13" fmla="*/ 281938 w 627953"/>
                  <a:gd name="connsiteY13" fmla="*/ 172873 h 839994"/>
                  <a:gd name="connsiteX14" fmla="*/ 199436 w 627953"/>
                  <a:gd name="connsiteY14" fmla="*/ 234750 h 839994"/>
                  <a:gd name="connsiteX15" fmla="*/ 96308 w 627953"/>
                  <a:gd name="connsiteY15" fmla="*/ 262251 h 839994"/>
                  <a:gd name="connsiteX16" fmla="*/ 55 w 627953"/>
                  <a:gd name="connsiteY16" fmla="*/ 839767 h 839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27953" h="839994">
                    <a:moveTo>
                      <a:pt x="55" y="839767"/>
                    </a:moveTo>
                    <a:cubicBezTo>
                      <a:pt x="2347" y="852371"/>
                      <a:pt x="110058" y="337878"/>
                      <a:pt x="110058" y="337878"/>
                    </a:cubicBezTo>
                    <a:cubicBezTo>
                      <a:pt x="140996" y="257667"/>
                      <a:pt x="175372" y="302356"/>
                      <a:pt x="185685" y="358503"/>
                    </a:cubicBezTo>
                    <a:cubicBezTo>
                      <a:pt x="195998" y="414650"/>
                      <a:pt x="154747" y="709138"/>
                      <a:pt x="171935" y="674762"/>
                    </a:cubicBezTo>
                    <a:cubicBezTo>
                      <a:pt x="189123" y="640386"/>
                      <a:pt x="259020" y="218708"/>
                      <a:pt x="288813" y="152248"/>
                    </a:cubicBezTo>
                    <a:cubicBezTo>
                      <a:pt x="318606" y="85788"/>
                      <a:pt x="349544" y="171727"/>
                      <a:pt x="350690" y="276001"/>
                    </a:cubicBezTo>
                    <a:cubicBezTo>
                      <a:pt x="351836" y="380275"/>
                      <a:pt x="288813" y="744660"/>
                      <a:pt x="295688" y="777890"/>
                    </a:cubicBezTo>
                    <a:cubicBezTo>
                      <a:pt x="302563" y="811120"/>
                      <a:pt x="350690" y="602573"/>
                      <a:pt x="391941" y="475382"/>
                    </a:cubicBezTo>
                    <a:cubicBezTo>
                      <a:pt x="433192" y="348191"/>
                      <a:pt x="507673" y="3285"/>
                      <a:pt x="543195" y="14744"/>
                    </a:cubicBezTo>
                    <a:cubicBezTo>
                      <a:pt x="578717" y="26202"/>
                      <a:pt x="591322" y="444443"/>
                      <a:pt x="605072" y="544133"/>
                    </a:cubicBezTo>
                    <a:cubicBezTo>
                      <a:pt x="618822" y="643823"/>
                      <a:pt x="633718" y="702262"/>
                      <a:pt x="625697" y="612885"/>
                    </a:cubicBezTo>
                    <a:cubicBezTo>
                      <a:pt x="617676" y="523508"/>
                      <a:pt x="591322" y="66308"/>
                      <a:pt x="556946" y="7869"/>
                    </a:cubicBezTo>
                    <a:cubicBezTo>
                      <a:pt x="522570" y="-50570"/>
                      <a:pt x="465277" y="234750"/>
                      <a:pt x="419442" y="262251"/>
                    </a:cubicBezTo>
                    <a:cubicBezTo>
                      <a:pt x="373607" y="289752"/>
                      <a:pt x="318606" y="177456"/>
                      <a:pt x="281938" y="172873"/>
                    </a:cubicBezTo>
                    <a:cubicBezTo>
                      <a:pt x="245270" y="168290"/>
                      <a:pt x="230374" y="219854"/>
                      <a:pt x="199436" y="234750"/>
                    </a:cubicBezTo>
                    <a:cubicBezTo>
                      <a:pt x="168498" y="249646"/>
                      <a:pt x="124955" y="164852"/>
                      <a:pt x="96308" y="262251"/>
                    </a:cubicBezTo>
                    <a:cubicBezTo>
                      <a:pt x="67661" y="359649"/>
                      <a:pt x="-2237" y="827163"/>
                      <a:pt x="55" y="83976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 1059">
                <a:extLst>
                  <a:ext uri="{FF2B5EF4-FFF2-40B4-BE49-F238E27FC236}">
                    <a16:creationId xmlns:a16="http://schemas.microsoft.com/office/drawing/2014/main" id="{A4546815-17B3-855B-2349-E10C2D4D91F7}"/>
                  </a:ext>
                </a:extLst>
              </p:cNvPr>
              <p:cNvSpPr/>
              <p:nvPr/>
            </p:nvSpPr>
            <p:spPr>
              <a:xfrm>
                <a:off x="4028342" y="645660"/>
                <a:ext cx="332716" cy="1059426"/>
              </a:xfrm>
              <a:custGeom>
                <a:avLst/>
                <a:gdLst>
                  <a:gd name="connsiteX0" fmla="*/ 518 w 332716"/>
                  <a:gd name="connsiteY0" fmla="*/ 866881 h 1059426"/>
                  <a:gd name="connsiteX1" fmla="*/ 124272 w 332716"/>
                  <a:gd name="connsiteY1" fmla="*/ 564373 h 1059426"/>
                  <a:gd name="connsiteX2" fmla="*/ 268650 w 332716"/>
                  <a:gd name="connsiteY2" fmla="*/ 206863 h 1059426"/>
                  <a:gd name="connsiteX3" fmla="*/ 261775 w 332716"/>
                  <a:gd name="connsiteY3" fmla="*/ 612499 h 1059426"/>
                  <a:gd name="connsiteX4" fmla="*/ 220524 w 332716"/>
                  <a:gd name="connsiteY4" fmla="*/ 1052511 h 1059426"/>
                  <a:gd name="connsiteX5" fmla="*/ 261775 w 332716"/>
                  <a:gd name="connsiteY5" fmla="*/ 818755 h 1059426"/>
                  <a:gd name="connsiteX6" fmla="*/ 330527 w 332716"/>
                  <a:gd name="connsiteY6" fmla="*/ 21233 h 1059426"/>
                  <a:gd name="connsiteX7" fmla="*/ 172398 w 332716"/>
                  <a:gd name="connsiteY7" fmla="*/ 282490 h 1059426"/>
                  <a:gd name="connsiteX8" fmla="*/ 518 w 332716"/>
                  <a:gd name="connsiteY8" fmla="*/ 866881 h 1059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2716" h="1059426">
                    <a:moveTo>
                      <a:pt x="518" y="866881"/>
                    </a:moveTo>
                    <a:cubicBezTo>
                      <a:pt x="-7503" y="913861"/>
                      <a:pt x="79583" y="674376"/>
                      <a:pt x="124272" y="564373"/>
                    </a:cubicBezTo>
                    <a:cubicBezTo>
                      <a:pt x="168961" y="454370"/>
                      <a:pt x="245733" y="198842"/>
                      <a:pt x="268650" y="206863"/>
                    </a:cubicBezTo>
                    <a:cubicBezTo>
                      <a:pt x="291567" y="214884"/>
                      <a:pt x="269796" y="471558"/>
                      <a:pt x="261775" y="612499"/>
                    </a:cubicBezTo>
                    <a:cubicBezTo>
                      <a:pt x="253754" y="753440"/>
                      <a:pt x="220524" y="1018135"/>
                      <a:pt x="220524" y="1052511"/>
                    </a:cubicBezTo>
                    <a:cubicBezTo>
                      <a:pt x="220524" y="1086887"/>
                      <a:pt x="243441" y="990635"/>
                      <a:pt x="261775" y="818755"/>
                    </a:cubicBezTo>
                    <a:cubicBezTo>
                      <a:pt x="280109" y="646875"/>
                      <a:pt x="345423" y="110610"/>
                      <a:pt x="330527" y="21233"/>
                    </a:cubicBezTo>
                    <a:cubicBezTo>
                      <a:pt x="315631" y="-68145"/>
                      <a:pt x="228545" y="144986"/>
                      <a:pt x="172398" y="282490"/>
                    </a:cubicBezTo>
                    <a:cubicBezTo>
                      <a:pt x="116251" y="419994"/>
                      <a:pt x="8539" y="819901"/>
                      <a:pt x="518" y="8668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 1060">
                <a:extLst>
                  <a:ext uri="{FF2B5EF4-FFF2-40B4-BE49-F238E27FC236}">
                    <a16:creationId xmlns:a16="http://schemas.microsoft.com/office/drawing/2014/main" id="{8F605BF0-7EDD-EA01-8432-71FBC923F89C}"/>
                  </a:ext>
                </a:extLst>
              </p:cNvPr>
              <p:cNvSpPr/>
              <p:nvPr/>
            </p:nvSpPr>
            <p:spPr>
              <a:xfrm>
                <a:off x="4042065" y="1435683"/>
                <a:ext cx="429565" cy="1053144"/>
              </a:xfrm>
              <a:custGeom>
                <a:avLst/>
                <a:gdLst>
                  <a:gd name="connsiteX0" fmla="*/ 546 w 429565"/>
                  <a:gd name="connsiteY0" fmla="*/ 661249 h 1053144"/>
                  <a:gd name="connsiteX1" fmla="*/ 378681 w 429565"/>
                  <a:gd name="connsiteY1" fmla="*/ 193737 h 1053144"/>
                  <a:gd name="connsiteX2" fmla="*/ 316804 w 429565"/>
                  <a:gd name="connsiteY2" fmla="*/ 454994 h 1053144"/>
                  <a:gd name="connsiteX3" fmla="*/ 344305 w 429565"/>
                  <a:gd name="connsiteY3" fmla="*/ 571872 h 1053144"/>
                  <a:gd name="connsiteX4" fmla="*/ 158675 w 429565"/>
                  <a:gd name="connsiteY4" fmla="*/ 874380 h 1053144"/>
                  <a:gd name="connsiteX5" fmla="*/ 103673 w 429565"/>
                  <a:gd name="connsiteY5" fmla="*/ 1053135 h 1053144"/>
                  <a:gd name="connsiteX6" fmla="*/ 179300 w 429565"/>
                  <a:gd name="connsiteY6" fmla="*/ 867505 h 1053144"/>
                  <a:gd name="connsiteX7" fmla="*/ 358055 w 429565"/>
                  <a:gd name="connsiteY7" fmla="*/ 743752 h 1053144"/>
                  <a:gd name="connsiteX8" fmla="*/ 426807 w 429565"/>
                  <a:gd name="connsiteY8" fmla="*/ 888131 h 1053144"/>
                  <a:gd name="connsiteX9" fmla="*/ 413057 w 429565"/>
                  <a:gd name="connsiteY9" fmla="*/ 688750 h 1053144"/>
                  <a:gd name="connsiteX10" fmla="*/ 385556 w 429565"/>
                  <a:gd name="connsiteY10" fmla="*/ 475619 h 1053144"/>
                  <a:gd name="connsiteX11" fmla="*/ 364930 w 429565"/>
                  <a:gd name="connsiteY11" fmla="*/ 8106 h 1053144"/>
                  <a:gd name="connsiteX12" fmla="*/ 296179 w 429565"/>
                  <a:gd name="connsiteY12" fmla="*/ 214362 h 1053144"/>
                  <a:gd name="connsiteX13" fmla="*/ 546 w 429565"/>
                  <a:gd name="connsiteY13" fmla="*/ 661249 h 1053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9565" h="1053144">
                    <a:moveTo>
                      <a:pt x="546" y="661249"/>
                    </a:moveTo>
                    <a:cubicBezTo>
                      <a:pt x="14296" y="657811"/>
                      <a:pt x="325971" y="228113"/>
                      <a:pt x="378681" y="193737"/>
                    </a:cubicBezTo>
                    <a:cubicBezTo>
                      <a:pt x="431391" y="159361"/>
                      <a:pt x="322533" y="391971"/>
                      <a:pt x="316804" y="454994"/>
                    </a:cubicBezTo>
                    <a:cubicBezTo>
                      <a:pt x="311075" y="518016"/>
                      <a:pt x="370660" y="501974"/>
                      <a:pt x="344305" y="571872"/>
                    </a:cubicBezTo>
                    <a:cubicBezTo>
                      <a:pt x="317950" y="641770"/>
                      <a:pt x="198780" y="794170"/>
                      <a:pt x="158675" y="874380"/>
                    </a:cubicBezTo>
                    <a:cubicBezTo>
                      <a:pt x="118570" y="954591"/>
                      <a:pt x="100236" y="1054281"/>
                      <a:pt x="103673" y="1053135"/>
                    </a:cubicBezTo>
                    <a:cubicBezTo>
                      <a:pt x="107110" y="1051989"/>
                      <a:pt x="136903" y="919069"/>
                      <a:pt x="179300" y="867505"/>
                    </a:cubicBezTo>
                    <a:cubicBezTo>
                      <a:pt x="221697" y="815941"/>
                      <a:pt x="316804" y="740314"/>
                      <a:pt x="358055" y="743752"/>
                    </a:cubicBezTo>
                    <a:cubicBezTo>
                      <a:pt x="399306" y="747190"/>
                      <a:pt x="417640" y="897298"/>
                      <a:pt x="426807" y="888131"/>
                    </a:cubicBezTo>
                    <a:cubicBezTo>
                      <a:pt x="435974" y="878964"/>
                      <a:pt x="419932" y="757502"/>
                      <a:pt x="413057" y="688750"/>
                    </a:cubicBezTo>
                    <a:cubicBezTo>
                      <a:pt x="406182" y="619998"/>
                      <a:pt x="393577" y="589060"/>
                      <a:pt x="385556" y="475619"/>
                    </a:cubicBezTo>
                    <a:cubicBezTo>
                      <a:pt x="377535" y="362178"/>
                      <a:pt x="379826" y="51649"/>
                      <a:pt x="364930" y="8106"/>
                    </a:cubicBezTo>
                    <a:cubicBezTo>
                      <a:pt x="350034" y="-35437"/>
                      <a:pt x="355764" y="105505"/>
                      <a:pt x="296179" y="214362"/>
                    </a:cubicBezTo>
                    <a:cubicBezTo>
                      <a:pt x="236594" y="323219"/>
                      <a:pt x="-13204" y="664687"/>
                      <a:pt x="546" y="66124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 1061">
                <a:extLst>
                  <a:ext uri="{FF2B5EF4-FFF2-40B4-BE49-F238E27FC236}">
                    <a16:creationId xmlns:a16="http://schemas.microsoft.com/office/drawing/2014/main" id="{55F622D9-3BEA-9D47-DE1D-FE9B0485DD93}"/>
                  </a:ext>
                </a:extLst>
              </p:cNvPr>
              <p:cNvSpPr/>
              <p:nvPr/>
            </p:nvSpPr>
            <p:spPr>
              <a:xfrm>
                <a:off x="4400688" y="2612793"/>
                <a:ext cx="883732" cy="1044183"/>
              </a:xfrm>
              <a:custGeom>
                <a:avLst/>
                <a:gdLst>
                  <a:gd name="connsiteX0" fmla="*/ 30899 w 883732"/>
                  <a:gd name="connsiteY0" fmla="*/ 268 h 1044183"/>
                  <a:gd name="connsiteX1" fmla="*/ 30899 w 883732"/>
                  <a:gd name="connsiteY1" fmla="*/ 301643 h 1044183"/>
                  <a:gd name="connsiteX2" fmla="*/ 76 w 883732"/>
                  <a:gd name="connsiteY2" fmla="*/ 411234 h 1044183"/>
                  <a:gd name="connsiteX3" fmla="*/ 41173 w 883732"/>
                  <a:gd name="connsiteY3" fmla="*/ 332465 h 1044183"/>
                  <a:gd name="connsiteX4" fmla="*/ 154188 w 883732"/>
                  <a:gd name="connsiteY4" fmla="*/ 243423 h 1044183"/>
                  <a:gd name="connsiteX5" fmla="*/ 256930 w 883732"/>
                  <a:gd name="connsiteY5" fmla="*/ 387261 h 1044183"/>
                  <a:gd name="connsiteX6" fmla="*/ 325424 w 883732"/>
                  <a:gd name="connsiteY6" fmla="*/ 568771 h 1044183"/>
                  <a:gd name="connsiteX7" fmla="*/ 263779 w 883732"/>
                  <a:gd name="connsiteY7" fmla="*/ 716034 h 1044183"/>
                  <a:gd name="connsiteX8" fmla="*/ 380220 w 883732"/>
                  <a:gd name="connsiteY8" fmla="*/ 558497 h 1044183"/>
                  <a:gd name="connsiteX9" fmla="*/ 462413 w 883732"/>
                  <a:gd name="connsiteY9" fmla="*/ 592744 h 1044183"/>
                  <a:gd name="connsiteX10" fmla="*/ 561730 w 883732"/>
                  <a:gd name="connsiteY10" fmla="*/ 904394 h 1044183"/>
                  <a:gd name="connsiteX11" fmla="*/ 671321 w 883732"/>
                  <a:gd name="connsiteY11" fmla="*/ 873571 h 1044183"/>
                  <a:gd name="connsiteX12" fmla="*/ 746665 w 883732"/>
                  <a:gd name="connsiteY12" fmla="*/ 993436 h 1044183"/>
                  <a:gd name="connsiteX13" fmla="*/ 787761 w 883732"/>
                  <a:gd name="connsiteY13" fmla="*/ 1041382 h 1044183"/>
                  <a:gd name="connsiteX14" fmla="*/ 883654 w 883732"/>
                  <a:gd name="connsiteY14" fmla="*/ 1027683 h 1044183"/>
                  <a:gd name="connsiteX15" fmla="*/ 770638 w 883732"/>
                  <a:gd name="connsiteY15" fmla="*/ 938641 h 1044183"/>
                  <a:gd name="connsiteX16" fmla="*/ 671321 w 883732"/>
                  <a:gd name="connsiteY16" fmla="*/ 822200 h 1044183"/>
                  <a:gd name="connsiteX17" fmla="*/ 551456 w 883732"/>
                  <a:gd name="connsiteY17" fmla="*/ 763980 h 1044183"/>
                  <a:gd name="connsiteX18" fmla="*/ 404193 w 883732"/>
                  <a:gd name="connsiteY18" fmla="*/ 496852 h 1044183"/>
                  <a:gd name="connsiteX19" fmla="*/ 318575 w 883732"/>
                  <a:gd name="connsiteY19" fmla="*/ 558497 h 1044183"/>
                  <a:gd name="connsiteX20" fmla="*/ 161038 w 883732"/>
                  <a:gd name="connsiteY20" fmla="*/ 185203 h 1044183"/>
                  <a:gd name="connsiteX21" fmla="*/ 48022 w 883732"/>
                  <a:gd name="connsiteY21" fmla="*/ 424933 h 1044183"/>
                  <a:gd name="connsiteX22" fmla="*/ 37748 w 883732"/>
                  <a:gd name="connsiteY22" fmla="*/ 442056 h 1044183"/>
                  <a:gd name="connsiteX23" fmla="*/ 24049 w 883732"/>
                  <a:gd name="connsiteY23" fmla="*/ 301643 h 1044183"/>
                  <a:gd name="connsiteX24" fmla="*/ 6925 w 883732"/>
                  <a:gd name="connsiteY24" fmla="*/ 133832 h 1044183"/>
                  <a:gd name="connsiteX25" fmla="*/ 17200 w 883732"/>
                  <a:gd name="connsiteY25" fmla="*/ 318767 h 1044183"/>
                  <a:gd name="connsiteX26" fmla="*/ 58296 w 883732"/>
                  <a:gd name="connsiteY26" fmla="*/ 250272 h 1044183"/>
                  <a:gd name="connsiteX27" fmla="*/ 30899 w 883732"/>
                  <a:gd name="connsiteY27" fmla="*/ 268 h 1044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83732" h="1044183">
                    <a:moveTo>
                      <a:pt x="30899" y="268"/>
                    </a:moveTo>
                    <a:cubicBezTo>
                      <a:pt x="26333" y="8830"/>
                      <a:pt x="36036" y="233149"/>
                      <a:pt x="30899" y="301643"/>
                    </a:cubicBezTo>
                    <a:cubicBezTo>
                      <a:pt x="25762" y="370137"/>
                      <a:pt x="-1636" y="406097"/>
                      <a:pt x="76" y="411234"/>
                    </a:cubicBezTo>
                    <a:cubicBezTo>
                      <a:pt x="1788" y="416371"/>
                      <a:pt x="15488" y="360434"/>
                      <a:pt x="41173" y="332465"/>
                    </a:cubicBezTo>
                    <a:cubicBezTo>
                      <a:pt x="66858" y="304497"/>
                      <a:pt x="118229" y="234290"/>
                      <a:pt x="154188" y="243423"/>
                    </a:cubicBezTo>
                    <a:cubicBezTo>
                      <a:pt x="190147" y="252556"/>
                      <a:pt x="228391" y="333036"/>
                      <a:pt x="256930" y="387261"/>
                    </a:cubicBezTo>
                    <a:cubicBezTo>
                      <a:pt x="285469" y="441486"/>
                      <a:pt x="324283" y="513976"/>
                      <a:pt x="325424" y="568771"/>
                    </a:cubicBezTo>
                    <a:cubicBezTo>
                      <a:pt x="326565" y="623566"/>
                      <a:pt x="254646" y="717746"/>
                      <a:pt x="263779" y="716034"/>
                    </a:cubicBezTo>
                    <a:cubicBezTo>
                      <a:pt x="272912" y="714322"/>
                      <a:pt x="347114" y="579045"/>
                      <a:pt x="380220" y="558497"/>
                    </a:cubicBezTo>
                    <a:cubicBezTo>
                      <a:pt x="413326" y="537949"/>
                      <a:pt x="432161" y="535095"/>
                      <a:pt x="462413" y="592744"/>
                    </a:cubicBezTo>
                    <a:cubicBezTo>
                      <a:pt x="492665" y="650393"/>
                      <a:pt x="526912" y="857590"/>
                      <a:pt x="561730" y="904394"/>
                    </a:cubicBezTo>
                    <a:cubicBezTo>
                      <a:pt x="596548" y="951198"/>
                      <a:pt x="640499" y="858731"/>
                      <a:pt x="671321" y="873571"/>
                    </a:cubicBezTo>
                    <a:cubicBezTo>
                      <a:pt x="702144" y="888411"/>
                      <a:pt x="727258" y="965468"/>
                      <a:pt x="746665" y="993436"/>
                    </a:cubicBezTo>
                    <a:cubicBezTo>
                      <a:pt x="766072" y="1021404"/>
                      <a:pt x="764930" y="1035674"/>
                      <a:pt x="787761" y="1041382"/>
                    </a:cubicBezTo>
                    <a:cubicBezTo>
                      <a:pt x="810592" y="1047090"/>
                      <a:pt x="886508" y="1044806"/>
                      <a:pt x="883654" y="1027683"/>
                    </a:cubicBezTo>
                    <a:cubicBezTo>
                      <a:pt x="880800" y="1010560"/>
                      <a:pt x="806027" y="972888"/>
                      <a:pt x="770638" y="938641"/>
                    </a:cubicBezTo>
                    <a:cubicBezTo>
                      <a:pt x="735249" y="904394"/>
                      <a:pt x="707851" y="851310"/>
                      <a:pt x="671321" y="822200"/>
                    </a:cubicBezTo>
                    <a:cubicBezTo>
                      <a:pt x="634791" y="793090"/>
                      <a:pt x="595977" y="818205"/>
                      <a:pt x="551456" y="763980"/>
                    </a:cubicBezTo>
                    <a:cubicBezTo>
                      <a:pt x="506935" y="709755"/>
                      <a:pt x="443006" y="531099"/>
                      <a:pt x="404193" y="496852"/>
                    </a:cubicBezTo>
                    <a:cubicBezTo>
                      <a:pt x="365380" y="462605"/>
                      <a:pt x="359101" y="610438"/>
                      <a:pt x="318575" y="558497"/>
                    </a:cubicBezTo>
                    <a:cubicBezTo>
                      <a:pt x="278049" y="506556"/>
                      <a:pt x="206130" y="207464"/>
                      <a:pt x="161038" y="185203"/>
                    </a:cubicBezTo>
                    <a:cubicBezTo>
                      <a:pt x="115946" y="162942"/>
                      <a:pt x="68570" y="382124"/>
                      <a:pt x="48022" y="424933"/>
                    </a:cubicBezTo>
                    <a:cubicBezTo>
                      <a:pt x="27474" y="467742"/>
                      <a:pt x="41743" y="462604"/>
                      <a:pt x="37748" y="442056"/>
                    </a:cubicBezTo>
                    <a:cubicBezTo>
                      <a:pt x="33753" y="421508"/>
                      <a:pt x="29186" y="353014"/>
                      <a:pt x="24049" y="301643"/>
                    </a:cubicBezTo>
                    <a:cubicBezTo>
                      <a:pt x="18912" y="250272"/>
                      <a:pt x="8066" y="130978"/>
                      <a:pt x="6925" y="133832"/>
                    </a:cubicBezTo>
                    <a:cubicBezTo>
                      <a:pt x="5784" y="136686"/>
                      <a:pt x="8638" y="299360"/>
                      <a:pt x="17200" y="318767"/>
                    </a:cubicBezTo>
                    <a:cubicBezTo>
                      <a:pt x="25762" y="338174"/>
                      <a:pt x="58296" y="310205"/>
                      <a:pt x="58296" y="250272"/>
                    </a:cubicBezTo>
                    <a:cubicBezTo>
                      <a:pt x="58296" y="190339"/>
                      <a:pt x="35465" y="-8294"/>
                      <a:pt x="30899" y="26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 1062">
                <a:extLst>
                  <a:ext uri="{FF2B5EF4-FFF2-40B4-BE49-F238E27FC236}">
                    <a16:creationId xmlns:a16="http://schemas.microsoft.com/office/drawing/2014/main" id="{347F5FF3-C655-70E0-2E2C-970E62A773E0}"/>
                  </a:ext>
                </a:extLst>
              </p:cNvPr>
              <p:cNvSpPr/>
              <p:nvPr/>
            </p:nvSpPr>
            <p:spPr>
              <a:xfrm>
                <a:off x="4416493" y="1377435"/>
                <a:ext cx="73229" cy="660997"/>
              </a:xfrm>
              <a:custGeom>
                <a:avLst/>
                <a:gdLst>
                  <a:gd name="connsiteX0" fmla="*/ 53907 w 73229"/>
                  <a:gd name="connsiteY0" fmla="*/ 515 h 660997"/>
                  <a:gd name="connsiteX1" fmla="*/ 72957 w 73229"/>
                  <a:gd name="connsiteY1" fmla="*/ 286265 h 660997"/>
                  <a:gd name="connsiteX2" fmla="*/ 41207 w 73229"/>
                  <a:gd name="connsiteY2" fmla="*/ 654565 h 660997"/>
                  <a:gd name="connsiteX3" fmla="*/ 41207 w 73229"/>
                  <a:gd name="connsiteY3" fmla="*/ 502165 h 660997"/>
                  <a:gd name="connsiteX4" fmla="*/ 3107 w 73229"/>
                  <a:gd name="connsiteY4" fmla="*/ 267215 h 660997"/>
                  <a:gd name="connsiteX5" fmla="*/ 9457 w 73229"/>
                  <a:gd name="connsiteY5" fmla="*/ 356115 h 660997"/>
                  <a:gd name="connsiteX6" fmla="*/ 53907 w 73229"/>
                  <a:gd name="connsiteY6" fmla="*/ 515 h 660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229" h="660997">
                    <a:moveTo>
                      <a:pt x="53907" y="515"/>
                    </a:moveTo>
                    <a:cubicBezTo>
                      <a:pt x="64490" y="-11127"/>
                      <a:pt x="75074" y="177257"/>
                      <a:pt x="72957" y="286265"/>
                    </a:cubicBezTo>
                    <a:cubicBezTo>
                      <a:pt x="70840" y="395273"/>
                      <a:pt x="46499" y="618582"/>
                      <a:pt x="41207" y="654565"/>
                    </a:cubicBezTo>
                    <a:cubicBezTo>
                      <a:pt x="35915" y="690548"/>
                      <a:pt x="47557" y="566723"/>
                      <a:pt x="41207" y="502165"/>
                    </a:cubicBezTo>
                    <a:cubicBezTo>
                      <a:pt x="34857" y="437607"/>
                      <a:pt x="8399" y="291557"/>
                      <a:pt x="3107" y="267215"/>
                    </a:cubicBezTo>
                    <a:cubicBezTo>
                      <a:pt x="-2185" y="242873"/>
                      <a:pt x="-1126" y="393157"/>
                      <a:pt x="9457" y="356115"/>
                    </a:cubicBezTo>
                    <a:cubicBezTo>
                      <a:pt x="20040" y="319073"/>
                      <a:pt x="43324" y="12157"/>
                      <a:pt x="53907" y="5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 1063">
                <a:extLst>
                  <a:ext uri="{FF2B5EF4-FFF2-40B4-BE49-F238E27FC236}">
                    <a16:creationId xmlns:a16="http://schemas.microsoft.com/office/drawing/2014/main" id="{4F167DE9-7AD3-EF06-C194-080BD1846F1E}"/>
                  </a:ext>
                </a:extLst>
              </p:cNvPr>
              <p:cNvSpPr/>
              <p:nvPr/>
            </p:nvSpPr>
            <p:spPr>
              <a:xfrm>
                <a:off x="4412510" y="1104900"/>
                <a:ext cx="894443" cy="1940861"/>
              </a:xfrm>
              <a:custGeom>
                <a:avLst/>
                <a:gdLst>
                  <a:gd name="connsiteX0" fmla="*/ 740 w 894443"/>
                  <a:gd name="connsiteY0" fmla="*/ 0 h 1940861"/>
                  <a:gd name="connsiteX1" fmla="*/ 337290 w 894443"/>
                  <a:gd name="connsiteY1" fmla="*/ 234950 h 1940861"/>
                  <a:gd name="connsiteX2" fmla="*/ 451590 w 894443"/>
                  <a:gd name="connsiteY2" fmla="*/ 374650 h 1940861"/>
                  <a:gd name="connsiteX3" fmla="*/ 692890 w 894443"/>
                  <a:gd name="connsiteY3" fmla="*/ 685800 h 1940861"/>
                  <a:gd name="connsiteX4" fmla="*/ 686540 w 894443"/>
                  <a:gd name="connsiteY4" fmla="*/ 654050 h 1940861"/>
                  <a:gd name="connsiteX5" fmla="*/ 807190 w 894443"/>
                  <a:gd name="connsiteY5" fmla="*/ 1168400 h 1940861"/>
                  <a:gd name="connsiteX6" fmla="*/ 826240 w 894443"/>
                  <a:gd name="connsiteY6" fmla="*/ 1123950 h 1940861"/>
                  <a:gd name="connsiteX7" fmla="*/ 889740 w 894443"/>
                  <a:gd name="connsiteY7" fmla="*/ 1498600 h 1940861"/>
                  <a:gd name="connsiteX8" fmla="*/ 889740 w 894443"/>
                  <a:gd name="connsiteY8" fmla="*/ 1930400 h 1940861"/>
                  <a:gd name="connsiteX9" fmla="*/ 889740 w 894443"/>
                  <a:gd name="connsiteY9" fmla="*/ 1739900 h 1940861"/>
                  <a:gd name="connsiteX10" fmla="*/ 838940 w 894443"/>
                  <a:gd name="connsiteY10" fmla="*/ 1016000 h 1940861"/>
                  <a:gd name="connsiteX11" fmla="*/ 515090 w 894443"/>
                  <a:gd name="connsiteY11" fmla="*/ 387350 h 1940861"/>
                  <a:gd name="connsiteX12" fmla="*/ 356340 w 894443"/>
                  <a:gd name="connsiteY12" fmla="*/ 127000 h 1940861"/>
                  <a:gd name="connsiteX13" fmla="*/ 438890 w 894443"/>
                  <a:gd name="connsiteY13" fmla="*/ 234950 h 1940861"/>
                  <a:gd name="connsiteX14" fmla="*/ 740 w 894443"/>
                  <a:gd name="connsiteY14" fmla="*/ 0 h 1940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94443" h="1940861">
                    <a:moveTo>
                      <a:pt x="740" y="0"/>
                    </a:moveTo>
                    <a:cubicBezTo>
                      <a:pt x="-16193" y="0"/>
                      <a:pt x="262148" y="172508"/>
                      <a:pt x="337290" y="234950"/>
                    </a:cubicBezTo>
                    <a:cubicBezTo>
                      <a:pt x="412432" y="297392"/>
                      <a:pt x="392323" y="299508"/>
                      <a:pt x="451590" y="374650"/>
                    </a:cubicBezTo>
                    <a:cubicBezTo>
                      <a:pt x="510857" y="449792"/>
                      <a:pt x="692890" y="685800"/>
                      <a:pt x="692890" y="685800"/>
                    </a:cubicBezTo>
                    <a:cubicBezTo>
                      <a:pt x="732048" y="732367"/>
                      <a:pt x="667490" y="573617"/>
                      <a:pt x="686540" y="654050"/>
                    </a:cubicBezTo>
                    <a:cubicBezTo>
                      <a:pt x="705590" y="734483"/>
                      <a:pt x="783907" y="1090083"/>
                      <a:pt x="807190" y="1168400"/>
                    </a:cubicBezTo>
                    <a:cubicBezTo>
                      <a:pt x="830473" y="1246717"/>
                      <a:pt x="812482" y="1068917"/>
                      <a:pt x="826240" y="1123950"/>
                    </a:cubicBezTo>
                    <a:cubicBezTo>
                      <a:pt x="839998" y="1178983"/>
                      <a:pt x="879157" y="1364192"/>
                      <a:pt x="889740" y="1498600"/>
                    </a:cubicBezTo>
                    <a:cubicBezTo>
                      <a:pt x="900323" y="1633008"/>
                      <a:pt x="889740" y="1930400"/>
                      <a:pt x="889740" y="1930400"/>
                    </a:cubicBezTo>
                    <a:cubicBezTo>
                      <a:pt x="889740" y="1970617"/>
                      <a:pt x="898207" y="1892300"/>
                      <a:pt x="889740" y="1739900"/>
                    </a:cubicBezTo>
                    <a:cubicBezTo>
                      <a:pt x="881273" y="1587500"/>
                      <a:pt x="901382" y="1241425"/>
                      <a:pt x="838940" y="1016000"/>
                    </a:cubicBezTo>
                    <a:cubicBezTo>
                      <a:pt x="776498" y="790575"/>
                      <a:pt x="595523" y="535517"/>
                      <a:pt x="515090" y="387350"/>
                    </a:cubicBezTo>
                    <a:cubicBezTo>
                      <a:pt x="434657" y="239183"/>
                      <a:pt x="369040" y="152400"/>
                      <a:pt x="356340" y="127000"/>
                    </a:cubicBezTo>
                    <a:cubicBezTo>
                      <a:pt x="343640" y="101600"/>
                      <a:pt x="492865" y="256117"/>
                      <a:pt x="438890" y="234950"/>
                    </a:cubicBezTo>
                    <a:cubicBezTo>
                      <a:pt x="384915" y="213783"/>
                      <a:pt x="17673" y="0"/>
                      <a:pt x="740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 1064">
                <a:extLst>
                  <a:ext uri="{FF2B5EF4-FFF2-40B4-BE49-F238E27FC236}">
                    <a16:creationId xmlns:a16="http://schemas.microsoft.com/office/drawing/2014/main" id="{6108273F-0111-42EC-3CA7-A936613FE4B5}"/>
                  </a:ext>
                </a:extLst>
              </p:cNvPr>
              <p:cNvSpPr/>
              <p:nvPr/>
            </p:nvSpPr>
            <p:spPr>
              <a:xfrm>
                <a:off x="5206129" y="1924048"/>
                <a:ext cx="403302" cy="1418127"/>
              </a:xfrm>
              <a:custGeom>
                <a:avLst/>
                <a:gdLst>
                  <a:gd name="connsiteX0" fmla="*/ 871 w 403302"/>
                  <a:gd name="connsiteY0" fmla="*/ 2 h 1418127"/>
                  <a:gd name="connsiteX1" fmla="*/ 242171 w 403302"/>
                  <a:gd name="connsiteY1" fmla="*/ 419102 h 1418127"/>
                  <a:gd name="connsiteX2" fmla="*/ 235821 w 403302"/>
                  <a:gd name="connsiteY2" fmla="*/ 647702 h 1418127"/>
                  <a:gd name="connsiteX3" fmla="*/ 324721 w 403302"/>
                  <a:gd name="connsiteY3" fmla="*/ 850902 h 1418127"/>
                  <a:gd name="connsiteX4" fmla="*/ 394571 w 403302"/>
                  <a:gd name="connsiteY4" fmla="*/ 1403352 h 1418127"/>
                  <a:gd name="connsiteX5" fmla="*/ 394571 w 403302"/>
                  <a:gd name="connsiteY5" fmla="*/ 1212852 h 1418127"/>
                  <a:gd name="connsiteX6" fmla="*/ 324721 w 403302"/>
                  <a:gd name="connsiteY6" fmla="*/ 717552 h 1418127"/>
                  <a:gd name="connsiteX7" fmla="*/ 146921 w 403302"/>
                  <a:gd name="connsiteY7" fmla="*/ 476252 h 1418127"/>
                  <a:gd name="connsiteX8" fmla="*/ 159621 w 403302"/>
                  <a:gd name="connsiteY8" fmla="*/ 425452 h 1418127"/>
                  <a:gd name="connsiteX9" fmla="*/ 871 w 403302"/>
                  <a:gd name="connsiteY9" fmla="*/ 2 h 1418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302" h="1418127">
                    <a:moveTo>
                      <a:pt x="871" y="2"/>
                    </a:moveTo>
                    <a:cubicBezTo>
                      <a:pt x="14629" y="-1056"/>
                      <a:pt x="203013" y="311152"/>
                      <a:pt x="242171" y="419102"/>
                    </a:cubicBezTo>
                    <a:cubicBezTo>
                      <a:pt x="281329" y="527052"/>
                      <a:pt x="222063" y="575735"/>
                      <a:pt x="235821" y="647702"/>
                    </a:cubicBezTo>
                    <a:cubicBezTo>
                      <a:pt x="249579" y="719669"/>
                      <a:pt x="298263" y="724960"/>
                      <a:pt x="324721" y="850902"/>
                    </a:cubicBezTo>
                    <a:cubicBezTo>
                      <a:pt x="351179" y="976844"/>
                      <a:pt x="382929" y="1343027"/>
                      <a:pt x="394571" y="1403352"/>
                    </a:cubicBezTo>
                    <a:cubicBezTo>
                      <a:pt x="406213" y="1463677"/>
                      <a:pt x="406213" y="1327152"/>
                      <a:pt x="394571" y="1212852"/>
                    </a:cubicBezTo>
                    <a:cubicBezTo>
                      <a:pt x="382929" y="1098552"/>
                      <a:pt x="365996" y="840319"/>
                      <a:pt x="324721" y="717552"/>
                    </a:cubicBezTo>
                    <a:cubicBezTo>
                      <a:pt x="283446" y="594785"/>
                      <a:pt x="174438" y="524935"/>
                      <a:pt x="146921" y="476252"/>
                    </a:cubicBezTo>
                    <a:cubicBezTo>
                      <a:pt x="119404" y="427569"/>
                      <a:pt x="178671" y="505885"/>
                      <a:pt x="159621" y="425452"/>
                    </a:cubicBezTo>
                    <a:cubicBezTo>
                      <a:pt x="140571" y="345019"/>
                      <a:pt x="-12887" y="1060"/>
                      <a:pt x="871" y="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 1065">
                <a:extLst>
                  <a:ext uri="{FF2B5EF4-FFF2-40B4-BE49-F238E27FC236}">
                    <a16:creationId xmlns:a16="http://schemas.microsoft.com/office/drawing/2014/main" id="{5640B5AA-4990-1035-8AB5-F84615B0B300}"/>
                  </a:ext>
                </a:extLst>
              </p:cNvPr>
              <p:cNvSpPr/>
              <p:nvPr/>
            </p:nvSpPr>
            <p:spPr>
              <a:xfrm>
                <a:off x="6153048" y="1312059"/>
                <a:ext cx="2227258" cy="1679442"/>
              </a:xfrm>
              <a:custGeom>
                <a:avLst/>
                <a:gdLst>
                  <a:gd name="connsiteX0" fmla="*/ 2222602 w 2227258"/>
                  <a:gd name="connsiteY0" fmla="*/ 46841 h 1679442"/>
                  <a:gd name="connsiteX1" fmla="*/ 1886052 w 2227258"/>
                  <a:gd name="connsiteY1" fmla="*/ 40491 h 1679442"/>
                  <a:gd name="connsiteX2" fmla="*/ 1193902 w 2227258"/>
                  <a:gd name="connsiteY2" fmla="*/ 237341 h 1679442"/>
                  <a:gd name="connsiteX3" fmla="*/ 1365352 w 2227258"/>
                  <a:gd name="connsiteY3" fmla="*/ 186541 h 1679442"/>
                  <a:gd name="connsiteX4" fmla="*/ 1035152 w 2227258"/>
                  <a:gd name="connsiteY4" fmla="*/ 389741 h 1679442"/>
                  <a:gd name="connsiteX5" fmla="*/ 882752 w 2227258"/>
                  <a:gd name="connsiteY5" fmla="*/ 554841 h 1679442"/>
                  <a:gd name="connsiteX6" fmla="*/ 812902 w 2227258"/>
                  <a:gd name="connsiteY6" fmla="*/ 916791 h 1679442"/>
                  <a:gd name="connsiteX7" fmla="*/ 812902 w 2227258"/>
                  <a:gd name="connsiteY7" fmla="*/ 745341 h 1679442"/>
                  <a:gd name="connsiteX8" fmla="*/ 736702 w 2227258"/>
                  <a:gd name="connsiteY8" fmla="*/ 1100941 h 1679442"/>
                  <a:gd name="connsiteX9" fmla="*/ 577952 w 2227258"/>
                  <a:gd name="connsiteY9" fmla="*/ 1291441 h 1679442"/>
                  <a:gd name="connsiteX10" fmla="*/ 660502 w 2227258"/>
                  <a:gd name="connsiteY10" fmla="*/ 1253341 h 1679442"/>
                  <a:gd name="connsiteX11" fmla="*/ 501752 w 2227258"/>
                  <a:gd name="connsiteY11" fmla="*/ 1443841 h 1679442"/>
                  <a:gd name="connsiteX12" fmla="*/ 368402 w 2227258"/>
                  <a:gd name="connsiteY12" fmla="*/ 1551791 h 1679442"/>
                  <a:gd name="connsiteX13" fmla="*/ 102 w 2227258"/>
                  <a:gd name="connsiteY13" fmla="*/ 1678791 h 1679442"/>
                  <a:gd name="connsiteX14" fmla="*/ 406502 w 2227258"/>
                  <a:gd name="connsiteY14" fmla="*/ 1494641 h 1679442"/>
                  <a:gd name="connsiteX15" fmla="*/ 635102 w 2227258"/>
                  <a:gd name="connsiteY15" fmla="*/ 1062841 h 1679442"/>
                  <a:gd name="connsiteX16" fmla="*/ 800202 w 2227258"/>
                  <a:gd name="connsiteY16" fmla="*/ 548491 h 1679442"/>
                  <a:gd name="connsiteX17" fmla="*/ 1346302 w 2227258"/>
                  <a:gd name="connsiteY17" fmla="*/ 148441 h 1679442"/>
                  <a:gd name="connsiteX18" fmla="*/ 1136752 w 2227258"/>
                  <a:gd name="connsiteY18" fmla="*/ 243691 h 1679442"/>
                  <a:gd name="connsiteX19" fmla="*/ 1657452 w 2227258"/>
                  <a:gd name="connsiteY19" fmla="*/ 8741 h 1679442"/>
                  <a:gd name="connsiteX20" fmla="*/ 2222602 w 2227258"/>
                  <a:gd name="connsiteY20" fmla="*/ 46841 h 1679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27258" h="1679442">
                    <a:moveTo>
                      <a:pt x="2222602" y="46841"/>
                    </a:moveTo>
                    <a:cubicBezTo>
                      <a:pt x="2260702" y="52133"/>
                      <a:pt x="2057502" y="8741"/>
                      <a:pt x="1886052" y="40491"/>
                    </a:cubicBezTo>
                    <a:cubicBezTo>
                      <a:pt x="1714602" y="72241"/>
                      <a:pt x="1280685" y="212999"/>
                      <a:pt x="1193902" y="237341"/>
                    </a:cubicBezTo>
                    <a:cubicBezTo>
                      <a:pt x="1107119" y="261683"/>
                      <a:pt x="1391810" y="161141"/>
                      <a:pt x="1365352" y="186541"/>
                    </a:cubicBezTo>
                    <a:cubicBezTo>
                      <a:pt x="1338894" y="211941"/>
                      <a:pt x="1115585" y="328358"/>
                      <a:pt x="1035152" y="389741"/>
                    </a:cubicBezTo>
                    <a:cubicBezTo>
                      <a:pt x="954719" y="451124"/>
                      <a:pt x="919794" y="466999"/>
                      <a:pt x="882752" y="554841"/>
                    </a:cubicBezTo>
                    <a:cubicBezTo>
                      <a:pt x="845710" y="642683"/>
                      <a:pt x="824544" y="885041"/>
                      <a:pt x="812902" y="916791"/>
                    </a:cubicBezTo>
                    <a:cubicBezTo>
                      <a:pt x="801260" y="948541"/>
                      <a:pt x="825602" y="714649"/>
                      <a:pt x="812902" y="745341"/>
                    </a:cubicBezTo>
                    <a:cubicBezTo>
                      <a:pt x="800202" y="776033"/>
                      <a:pt x="775860" y="1009924"/>
                      <a:pt x="736702" y="1100941"/>
                    </a:cubicBezTo>
                    <a:cubicBezTo>
                      <a:pt x="697544" y="1191958"/>
                      <a:pt x="590652" y="1266041"/>
                      <a:pt x="577952" y="1291441"/>
                    </a:cubicBezTo>
                    <a:cubicBezTo>
                      <a:pt x="565252" y="1316841"/>
                      <a:pt x="673202" y="1227941"/>
                      <a:pt x="660502" y="1253341"/>
                    </a:cubicBezTo>
                    <a:cubicBezTo>
                      <a:pt x="647802" y="1278741"/>
                      <a:pt x="550435" y="1394099"/>
                      <a:pt x="501752" y="1443841"/>
                    </a:cubicBezTo>
                    <a:cubicBezTo>
                      <a:pt x="453069" y="1493583"/>
                      <a:pt x="452010" y="1512633"/>
                      <a:pt x="368402" y="1551791"/>
                    </a:cubicBezTo>
                    <a:cubicBezTo>
                      <a:pt x="284794" y="1590949"/>
                      <a:pt x="-6248" y="1688316"/>
                      <a:pt x="102" y="1678791"/>
                    </a:cubicBezTo>
                    <a:cubicBezTo>
                      <a:pt x="6452" y="1669266"/>
                      <a:pt x="300669" y="1597299"/>
                      <a:pt x="406502" y="1494641"/>
                    </a:cubicBezTo>
                    <a:cubicBezTo>
                      <a:pt x="512335" y="1391983"/>
                      <a:pt x="569485" y="1220533"/>
                      <a:pt x="635102" y="1062841"/>
                    </a:cubicBezTo>
                    <a:cubicBezTo>
                      <a:pt x="700719" y="905149"/>
                      <a:pt x="681669" y="700891"/>
                      <a:pt x="800202" y="548491"/>
                    </a:cubicBezTo>
                    <a:cubicBezTo>
                      <a:pt x="918735" y="396091"/>
                      <a:pt x="1290210" y="199241"/>
                      <a:pt x="1346302" y="148441"/>
                    </a:cubicBezTo>
                    <a:cubicBezTo>
                      <a:pt x="1402394" y="97641"/>
                      <a:pt x="1136752" y="243691"/>
                      <a:pt x="1136752" y="243691"/>
                    </a:cubicBezTo>
                    <a:cubicBezTo>
                      <a:pt x="1188610" y="220408"/>
                      <a:pt x="1480710" y="40491"/>
                      <a:pt x="1657452" y="8741"/>
                    </a:cubicBezTo>
                    <a:cubicBezTo>
                      <a:pt x="1834194" y="-23009"/>
                      <a:pt x="2184502" y="41549"/>
                      <a:pt x="2222602" y="4684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 1066">
                <a:extLst>
                  <a:ext uri="{FF2B5EF4-FFF2-40B4-BE49-F238E27FC236}">
                    <a16:creationId xmlns:a16="http://schemas.microsoft.com/office/drawing/2014/main" id="{60AEEE7E-F559-52A6-BE1C-55A5438D2C3D}"/>
                  </a:ext>
                </a:extLst>
              </p:cNvPr>
              <p:cNvSpPr/>
              <p:nvPr/>
            </p:nvSpPr>
            <p:spPr>
              <a:xfrm>
                <a:off x="7183147" y="1358604"/>
                <a:ext cx="1135551" cy="515678"/>
              </a:xfrm>
              <a:custGeom>
                <a:avLst/>
                <a:gdLst>
                  <a:gd name="connsiteX0" fmla="*/ 1135353 w 1135551"/>
                  <a:gd name="connsiteY0" fmla="*/ 296 h 515678"/>
                  <a:gd name="connsiteX1" fmla="*/ 690853 w 1135551"/>
                  <a:gd name="connsiteY1" fmla="*/ 133646 h 515678"/>
                  <a:gd name="connsiteX2" fmla="*/ 5053 w 1135551"/>
                  <a:gd name="connsiteY2" fmla="*/ 514646 h 515678"/>
                  <a:gd name="connsiteX3" fmla="*/ 392403 w 1135551"/>
                  <a:gd name="connsiteY3" fmla="*/ 241596 h 515678"/>
                  <a:gd name="connsiteX4" fmla="*/ 640053 w 1135551"/>
                  <a:gd name="connsiteY4" fmla="*/ 101896 h 515678"/>
                  <a:gd name="connsiteX5" fmla="*/ 1135353 w 1135551"/>
                  <a:gd name="connsiteY5" fmla="*/ 296 h 515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5551" h="515678">
                    <a:moveTo>
                      <a:pt x="1135353" y="296"/>
                    </a:moveTo>
                    <a:cubicBezTo>
                      <a:pt x="1143820" y="5588"/>
                      <a:pt x="879236" y="47921"/>
                      <a:pt x="690853" y="133646"/>
                    </a:cubicBezTo>
                    <a:cubicBezTo>
                      <a:pt x="502470" y="219371"/>
                      <a:pt x="54795" y="496654"/>
                      <a:pt x="5053" y="514646"/>
                    </a:cubicBezTo>
                    <a:cubicBezTo>
                      <a:pt x="-44689" y="532638"/>
                      <a:pt x="286570" y="310388"/>
                      <a:pt x="392403" y="241596"/>
                    </a:cubicBezTo>
                    <a:cubicBezTo>
                      <a:pt x="498236" y="172804"/>
                      <a:pt x="519403" y="142113"/>
                      <a:pt x="640053" y="101896"/>
                    </a:cubicBezTo>
                    <a:cubicBezTo>
                      <a:pt x="760703" y="61679"/>
                      <a:pt x="1126886" y="-4996"/>
                      <a:pt x="1135353" y="29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1B304EA4-46E1-4AB4-BB24-8038615B74E1}"/>
                  </a:ext>
                </a:extLst>
              </p:cNvPr>
              <p:cNvSpPr/>
              <p:nvPr/>
            </p:nvSpPr>
            <p:spPr>
              <a:xfrm>
                <a:off x="6233999" y="1872917"/>
                <a:ext cx="955806" cy="1451336"/>
              </a:xfrm>
              <a:custGeom>
                <a:avLst/>
                <a:gdLst>
                  <a:gd name="connsiteX0" fmla="*/ 954201 w 955806"/>
                  <a:gd name="connsiteY0" fmla="*/ 333 h 1451336"/>
                  <a:gd name="connsiteX1" fmla="*/ 827201 w 955806"/>
                  <a:gd name="connsiteY1" fmla="*/ 444833 h 1451336"/>
                  <a:gd name="connsiteX2" fmla="*/ 852601 w 955806"/>
                  <a:gd name="connsiteY2" fmla="*/ 622633 h 1451336"/>
                  <a:gd name="connsiteX3" fmla="*/ 827201 w 955806"/>
                  <a:gd name="connsiteY3" fmla="*/ 844883 h 1451336"/>
                  <a:gd name="connsiteX4" fmla="*/ 757351 w 955806"/>
                  <a:gd name="connsiteY4" fmla="*/ 1022683 h 1451336"/>
                  <a:gd name="connsiteX5" fmla="*/ 554151 w 955806"/>
                  <a:gd name="connsiteY5" fmla="*/ 1162383 h 1451336"/>
                  <a:gd name="connsiteX6" fmla="*/ 8051 w 955806"/>
                  <a:gd name="connsiteY6" fmla="*/ 1441783 h 1451336"/>
                  <a:gd name="connsiteX7" fmla="*/ 262051 w 955806"/>
                  <a:gd name="connsiteY7" fmla="*/ 1365583 h 1451336"/>
                  <a:gd name="connsiteX8" fmla="*/ 725601 w 955806"/>
                  <a:gd name="connsiteY8" fmla="*/ 1162383 h 1451336"/>
                  <a:gd name="connsiteX9" fmla="*/ 687501 w 955806"/>
                  <a:gd name="connsiteY9" fmla="*/ 1175083 h 1451336"/>
                  <a:gd name="connsiteX10" fmla="*/ 935151 w 955806"/>
                  <a:gd name="connsiteY10" fmla="*/ 762333 h 1451336"/>
                  <a:gd name="connsiteX11" fmla="*/ 878001 w 955806"/>
                  <a:gd name="connsiteY11" fmla="*/ 368633 h 1451336"/>
                  <a:gd name="connsiteX12" fmla="*/ 897051 w 955806"/>
                  <a:gd name="connsiteY12" fmla="*/ 521033 h 1451336"/>
                  <a:gd name="connsiteX13" fmla="*/ 954201 w 955806"/>
                  <a:gd name="connsiteY13" fmla="*/ 333 h 1451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5806" h="1451336">
                    <a:moveTo>
                      <a:pt x="954201" y="333"/>
                    </a:moveTo>
                    <a:cubicBezTo>
                      <a:pt x="942559" y="-12367"/>
                      <a:pt x="844134" y="341116"/>
                      <a:pt x="827201" y="444833"/>
                    </a:cubicBezTo>
                    <a:cubicBezTo>
                      <a:pt x="810268" y="548550"/>
                      <a:pt x="852601" y="555958"/>
                      <a:pt x="852601" y="622633"/>
                    </a:cubicBezTo>
                    <a:cubicBezTo>
                      <a:pt x="852601" y="689308"/>
                      <a:pt x="843076" y="778208"/>
                      <a:pt x="827201" y="844883"/>
                    </a:cubicBezTo>
                    <a:cubicBezTo>
                      <a:pt x="811326" y="911558"/>
                      <a:pt x="802859" y="969766"/>
                      <a:pt x="757351" y="1022683"/>
                    </a:cubicBezTo>
                    <a:cubicBezTo>
                      <a:pt x="711843" y="1075600"/>
                      <a:pt x="679034" y="1092533"/>
                      <a:pt x="554151" y="1162383"/>
                    </a:cubicBezTo>
                    <a:cubicBezTo>
                      <a:pt x="429268" y="1232233"/>
                      <a:pt x="56734" y="1407916"/>
                      <a:pt x="8051" y="1441783"/>
                    </a:cubicBezTo>
                    <a:cubicBezTo>
                      <a:pt x="-40632" y="1475650"/>
                      <a:pt x="142459" y="1412150"/>
                      <a:pt x="262051" y="1365583"/>
                    </a:cubicBezTo>
                    <a:cubicBezTo>
                      <a:pt x="381643" y="1319016"/>
                      <a:pt x="725601" y="1162383"/>
                      <a:pt x="725601" y="1162383"/>
                    </a:cubicBezTo>
                    <a:cubicBezTo>
                      <a:pt x="796509" y="1130633"/>
                      <a:pt x="652576" y="1241758"/>
                      <a:pt x="687501" y="1175083"/>
                    </a:cubicBezTo>
                    <a:cubicBezTo>
                      <a:pt x="722426" y="1108408"/>
                      <a:pt x="903401" y="896741"/>
                      <a:pt x="935151" y="762333"/>
                    </a:cubicBezTo>
                    <a:cubicBezTo>
                      <a:pt x="966901" y="627925"/>
                      <a:pt x="884351" y="408850"/>
                      <a:pt x="878001" y="368633"/>
                    </a:cubicBezTo>
                    <a:cubicBezTo>
                      <a:pt x="871651" y="328416"/>
                      <a:pt x="883293" y="581358"/>
                      <a:pt x="897051" y="521033"/>
                    </a:cubicBezTo>
                    <a:cubicBezTo>
                      <a:pt x="910809" y="460708"/>
                      <a:pt x="965843" y="13033"/>
                      <a:pt x="954201" y="33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 1068">
                <a:extLst>
                  <a:ext uri="{FF2B5EF4-FFF2-40B4-BE49-F238E27FC236}">
                    <a16:creationId xmlns:a16="http://schemas.microsoft.com/office/drawing/2014/main" id="{A0053490-F20E-2655-DD17-57F7F93131E4}"/>
                  </a:ext>
                </a:extLst>
              </p:cNvPr>
              <p:cNvSpPr/>
              <p:nvPr/>
            </p:nvSpPr>
            <p:spPr>
              <a:xfrm>
                <a:off x="5314938" y="1192491"/>
                <a:ext cx="3276612" cy="1289400"/>
              </a:xfrm>
              <a:custGeom>
                <a:avLst/>
                <a:gdLst>
                  <a:gd name="connsiteX0" fmla="*/ 25412 w 3276612"/>
                  <a:gd name="connsiteY0" fmla="*/ 839509 h 1289400"/>
                  <a:gd name="connsiteX1" fmla="*/ 381012 w 3276612"/>
                  <a:gd name="connsiteY1" fmla="*/ 1144309 h 1289400"/>
                  <a:gd name="connsiteX2" fmla="*/ 1073162 w 3276612"/>
                  <a:gd name="connsiteY2" fmla="*/ 1169709 h 1289400"/>
                  <a:gd name="connsiteX3" fmla="*/ 965212 w 3276612"/>
                  <a:gd name="connsiteY3" fmla="*/ 1214159 h 1289400"/>
                  <a:gd name="connsiteX4" fmla="*/ 1447812 w 3276612"/>
                  <a:gd name="connsiteY4" fmla="*/ 610909 h 1289400"/>
                  <a:gd name="connsiteX5" fmla="*/ 1593862 w 3276612"/>
                  <a:gd name="connsiteY5" fmla="*/ 382309 h 1289400"/>
                  <a:gd name="connsiteX6" fmla="*/ 2159012 w 3276612"/>
                  <a:gd name="connsiteY6" fmla="*/ 71159 h 1289400"/>
                  <a:gd name="connsiteX7" fmla="*/ 2324112 w 3276612"/>
                  <a:gd name="connsiteY7" fmla="*/ 39409 h 1289400"/>
                  <a:gd name="connsiteX8" fmla="*/ 2260612 w 3276612"/>
                  <a:gd name="connsiteY8" fmla="*/ 1309 h 1289400"/>
                  <a:gd name="connsiteX9" fmla="*/ 2870212 w 3276612"/>
                  <a:gd name="connsiteY9" fmla="*/ 90209 h 1289400"/>
                  <a:gd name="connsiteX10" fmla="*/ 3276612 w 3276612"/>
                  <a:gd name="connsiteY10" fmla="*/ 90209 h 1289400"/>
                  <a:gd name="connsiteX11" fmla="*/ 3073412 w 3276612"/>
                  <a:gd name="connsiteY11" fmla="*/ 77509 h 1289400"/>
                  <a:gd name="connsiteX12" fmla="*/ 2489212 w 3276612"/>
                  <a:gd name="connsiteY12" fmla="*/ 39409 h 1289400"/>
                  <a:gd name="connsiteX13" fmla="*/ 2019312 w 3276612"/>
                  <a:gd name="connsiteY13" fmla="*/ 153709 h 1289400"/>
                  <a:gd name="connsiteX14" fmla="*/ 1600212 w 3276612"/>
                  <a:gd name="connsiteY14" fmla="*/ 604559 h 1289400"/>
                  <a:gd name="connsiteX15" fmla="*/ 882662 w 3276612"/>
                  <a:gd name="connsiteY15" fmla="*/ 1252259 h 1289400"/>
                  <a:gd name="connsiteX16" fmla="*/ 533412 w 3276612"/>
                  <a:gd name="connsiteY16" fmla="*/ 1195109 h 1289400"/>
                  <a:gd name="connsiteX17" fmla="*/ 241312 w 3276612"/>
                  <a:gd name="connsiteY17" fmla="*/ 1068109 h 1289400"/>
                  <a:gd name="connsiteX18" fmla="*/ 654062 w 3276612"/>
                  <a:gd name="connsiteY18" fmla="*/ 1226859 h 1289400"/>
                  <a:gd name="connsiteX19" fmla="*/ 374662 w 3276612"/>
                  <a:gd name="connsiteY19" fmla="*/ 1106209 h 1289400"/>
                  <a:gd name="connsiteX20" fmla="*/ 69862 w 3276612"/>
                  <a:gd name="connsiteY20" fmla="*/ 1010959 h 1289400"/>
                  <a:gd name="connsiteX21" fmla="*/ 25412 w 3276612"/>
                  <a:gd name="connsiteY21" fmla="*/ 839509 h 1289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276612" h="1289400">
                    <a:moveTo>
                      <a:pt x="25412" y="839509"/>
                    </a:moveTo>
                    <a:cubicBezTo>
                      <a:pt x="77270" y="861734"/>
                      <a:pt x="206387" y="1089276"/>
                      <a:pt x="381012" y="1144309"/>
                    </a:cubicBezTo>
                    <a:cubicBezTo>
                      <a:pt x="555637" y="1199342"/>
                      <a:pt x="975795" y="1158067"/>
                      <a:pt x="1073162" y="1169709"/>
                    </a:cubicBezTo>
                    <a:cubicBezTo>
                      <a:pt x="1170529" y="1181351"/>
                      <a:pt x="902770" y="1307292"/>
                      <a:pt x="965212" y="1214159"/>
                    </a:cubicBezTo>
                    <a:cubicBezTo>
                      <a:pt x="1027654" y="1121026"/>
                      <a:pt x="1343037" y="749551"/>
                      <a:pt x="1447812" y="610909"/>
                    </a:cubicBezTo>
                    <a:cubicBezTo>
                      <a:pt x="1552587" y="472267"/>
                      <a:pt x="1475329" y="472267"/>
                      <a:pt x="1593862" y="382309"/>
                    </a:cubicBezTo>
                    <a:cubicBezTo>
                      <a:pt x="1712395" y="292351"/>
                      <a:pt x="2037304" y="128309"/>
                      <a:pt x="2159012" y="71159"/>
                    </a:cubicBezTo>
                    <a:cubicBezTo>
                      <a:pt x="2280720" y="14009"/>
                      <a:pt x="2307179" y="51051"/>
                      <a:pt x="2324112" y="39409"/>
                    </a:cubicBezTo>
                    <a:cubicBezTo>
                      <a:pt x="2341045" y="27767"/>
                      <a:pt x="2169595" y="-7158"/>
                      <a:pt x="2260612" y="1309"/>
                    </a:cubicBezTo>
                    <a:cubicBezTo>
                      <a:pt x="2351629" y="9776"/>
                      <a:pt x="2700879" y="75392"/>
                      <a:pt x="2870212" y="90209"/>
                    </a:cubicBezTo>
                    <a:cubicBezTo>
                      <a:pt x="3039545" y="105026"/>
                      <a:pt x="3242745" y="92326"/>
                      <a:pt x="3276612" y="90209"/>
                    </a:cubicBezTo>
                    <a:lnTo>
                      <a:pt x="3073412" y="77509"/>
                    </a:lnTo>
                    <a:cubicBezTo>
                      <a:pt x="2942179" y="69042"/>
                      <a:pt x="2664895" y="26709"/>
                      <a:pt x="2489212" y="39409"/>
                    </a:cubicBezTo>
                    <a:cubicBezTo>
                      <a:pt x="2313529" y="52109"/>
                      <a:pt x="2167479" y="59517"/>
                      <a:pt x="2019312" y="153709"/>
                    </a:cubicBezTo>
                    <a:cubicBezTo>
                      <a:pt x="1871145" y="247901"/>
                      <a:pt x="1789654" y="421467"/>
                      <a:pt x="1600212" y="604559"/>
                    </a:cubicBezTo>
                    <a:cubicBezTo>
                      <a:pt x="1410770" y="787651"/>
                      <a:pt x="1060462" y="1153834"/>
                      <a:pt x="882662" y="1252259"/>
                    </a:cubicBezTo>
                    <a:cubicBezTo>
                      <a:pt x="704862" y="1350684"/>
                      <a:pt x="640304" y="1225801"/>
                      <a:pt x="533412" y="1195109"/>
                    </a:cubicBezTo>
                    <a:cubicBezTo>
                      <a:pt x="426520" y="1164417"/>
                      <a:pt x="221204" y="1062817"/>
                      <a:pt x="241312" y="1068109"/>
                    </a:cubicBezTo>
                    <a:cubicBezTo>
                      <a:pt x="261420" y="1073401"/>
                      <a:pt x="631837" y="1220509"/>
                      <a:pt x="654062" y="1226859"/>
                    </a:cubicBezTo>
                    <a:cubicBezTo>
                      <a:pt x="676287" y="1233209"/>
                      <a:pt x="472029" y="1142192"/>
                      <a:pt x="374662" y="1106209"/>
                    </a:cubicBezTo>
                    <a:cubicBezTo>
                      <a:pt x="277295" y="1070226"/>
                      <a:pt x="132304" y="1057526"/>
                      <a:pt x="69862" y="1010959"/>
                    </a:cubicBezTo>
                    <a:cubicBezTo>
                      <a:pt x="7420" y="964392"/>
                      <a:pt x="-26446" y="817284"/>
                      <a:pt x="25412" y="83950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 1069">
                <a:extLst>
                  <a:ext uri="{FF2B5EF4-FFF2-40B4-BE49-F238E27FC236}">
                    <a16:creationId xmlns:a16="http://schemas.microsoft.com/office/drawing/2014/main" id="{8346294D-0CA0-CFC2-1AEF-F2E4632FDA6A}"/>
                  </a:ext>
                </a:extLst>
              </p:cNvPr>
              <p:cNvSpPr/>
              <p:nvPr/>
            </p:nvSpPr>
            <p:spPr>
              <a:xfrm>
                <a:off x="4925320" y="1644082"/>
                <a:ext cx="517415" cy="379801"/>
              </a:xfrm>
              <a:custGeom>
                <a:avLst/>
                <a:gdLst>
                  <a:gd name="connsiteX0" fmla="*/ 27680 w 517415"/>
                  <a:gd name="connsiteY0" fmla="*/ 114868 h 379801"/>
                  <a:gd name="connsiteX1" fmla="*/ 478530 w 517415"/>
                  <a:gd name="connsiteY1" fmla="*/ 6918 h 379801"/>
                  <a:gd name="connsiteX2" fmla="*/ 351530 w 517415"/>
                  <a:gd name="connsiteY2" fmla="*/ 102168 h 379801"/>
                  <a:gd name="connsiteX3" fmla="*/ 211830 w 517415"/>
                  <a:gd name="connsiteY3" fmla="*/ 375218 h 379801"/>
                  <a:gd name="connsiteX4" fmla="*/ 281680 w 517415"/>
                  <a:gd name="connsiteY4" fmla="*/ 254568 h 379801"/>
                  <a:gd name="connsiteX5" fmla="*/ 516630 w 517415"/>
                  <a:gd name="connsiteY5" fmla="*/ 13268 h 379801"/>
                  <a:gd name="connsiteX6" fmla="*/ 192780 w 517415"/>
                  <a:gd name="connsiteY6" fmla="*/ 45018 h 379801"/>
                  <a:gd name="connsiteX7" fmla="*/ 2280 w 517415"/>
                  <a:gd name="connsiteY7" fmla="*/ 159318 h 379801"/>
                  <a:gd name="connsiteX8" fmla="*/ 84830 w 517415"/>
                  <a:gd name="connsiteY8" fmla="*/ 108518 h 379801"/>
                  <a:gd name="connsiteX9" fmla="*/ 27680 w 517415"/>
                  <a:gd name="connsiteY9" fmla="*/ 114868 h 379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7415" h="379801">
                    <a:moveTo>
                      <a:pt x="27680" y="114868"/>
                    </a:moveTo>
                    <a:cubicBezTo>
                      <a:pt x="93297" y="97935"/>
                      <a:pt x="424555" y="9035"/>
                      <a:pt x="478530" y="6918"/>
                    </a:cubicBezTo>
                    <a:cubicBezTo>
                      <a:pt x="532505" y="4801"/>
                      <a:pt x="395980" y="40785"/>
                      <a:pt x="351530" y="102168"/>
                    </a:cubicBezTo>
                    <a:cubicBezTo>
                      <a:pt x="307080" y="163551"/>
                      <a:pt x="223472" y="349818"/>
                      <a:pt x="211830" y="375218"/>
                    </a:cubicBezTo>
                    <a:cubicBezTo>
                      <a:pt x="200188" y="400618"/>
                      <a:pt x="230880" y="314893"/>
                      <a:pt x="281680" y="254568"/>
                    </a:cubicBezTo>
                    <a:cubicBezTo>
                      <a:pt x="332480" y="194243"/>
                      <a:pt x="531447" y="48193"/>
                      <a:pt x="516630" y="13268"/>
                    </a:cubicBezTo>
                    <a:cubicBezTo>
                      <a:pt x="501813" y="-21657"/>
                      <a:pt x="278505" y="20676"/>
                      <a:pt x="192780" y="45018"/>
                    </a:cubicBezTo>
                    <a:cubicBezTo>
                      <a:pt x="107055" y="69360"/>
                      <a:pt x="20272" y="148735"/>
                      <a:pt x="2280" y="159318"/>
                    </a:cubicBezTo>
                    <a:cubicBezTo>
                      <a:pt x="-15712" y="169901"/>
                      <a:pt x="78480" y="112751"/>
                      <a:pt x="84830" y="108518"/>
                    </a:cubicBezTo>
                    <a:cubicBezTo>
                      <a:pt x="91180" y="104285"/>
                      <a:pt x="-37937" y="131801"/>
                      <a:pt x="27680" y="11486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 1070">
                <a:extLst>
                  <a:ext uri="{FF2B5EF4-FFF2-40B4-BE49-F238E27FC236}">
                    <a16:creationId xmlns:a16="http://schemas.microsoft.com/office/drawing/2014/main" id="{428F263F-C7F7-ABF0-3441-5E32CEA0C23B}"/>
                  </a:ext>
                </a:extLst>
              </p:cNvPr>
              <p:cNvSpPr/>
              <p:nvPr/>
            </p:nvSpPr>
            <p:spPr>
              <a:xfrm>
                <a:off x="5098806" y="1889644"/>
                <a:ext cx="853345" cy="511645"/>
              </a:xfrm>
              <a:custGeom>
                <a:avLst/>
                <a:gdLst>
                  <a:gd name="connsiteX0" fmla="*/ 244 w 853345"/>
                  <a:gd name="connsiteY0" fmla="*/ 174106 h 511645"/>
                  <a:gd name="connsiteX1" fmla="*/ 419344 w 853345"/>
                  <a:gd name="connsiteY1" fmla="*/ 40756 h 511645"/>
                  <a:gd name="connsiteX2" fmla="*/ 419344 w 853345"/>
                  <a:gd name="connsiteY2" fmla="*/ 180456 h 511645"/>
                  <a:gd name="connsiteX3" fmla="*/ 406644 w 853345"/>
                  <a:gd name="connsiteY3" fmla="*/ 294756 h 511645"/>
                  <a:gd name="connsiteX4" fmla="*/ 781294 w 853345"/>
                  <a:gd name="connsiteY4" fmla="*/ 180456 h 511645"/>
                  <a:gd name="connsiteX5" fmla="*/ 774944 w 853345"/>
                  <a:gd name="connsiteY5" fmla="*/ 250306 h 511645"/>
                  <a:gd name="connsiteX6" fmla="*/ 768594 w 853345"/>
                  <a:gd name="connsiteY6" fmla="*/ 510656 h 511645"/>
                  <a:gd name="connsiteX7" fmla="*/ 819394 w 853345"/>
                  <a:gd name="connsiteY7" fmla="*/ 332856 h 511645"/>
                  <a:gd name="connsiteX8" fmla="*/ 819394 w 853345"/>
                  <a:gd name="connsiteY8" fmla="*/ 161406 h 511645"/>
                  <a:gd name="connsiteX9" fmla="*/ 387594 w 853345"/>
                  <a:gd name="connsiteY9" fmla="*/ 332856 h 511645"/>
                  <a:gd name="connsiteX10" fmla="*/ 597144 w 853345"/>
                  <a:gd name="connsiteY10" fmla="*/ 9006 h 511645"/>
                  <a:gd name="connsiteX11" fmla="*/ 362194 w 853345"/>
                  <a:gd name="connsiteY11" fmla="*/ 97906 h 511645"/>
                  <a:gd name="connsiteX12" fmla="*/ 244 w 853345"/>
                  <a:gd name="connsiteY12" fmla="*/ 174106 h 511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53345" h="511645">
                    <a:moveTo>
                      <a:pt x="244" y="174106"/>
                    </a:moveTo>
                    <a:cubicBezTo>
                      <a:pt x="9769" y="164581"/>
                      <a:pt x="349494" y="39698"/>
                      <a:pt x="419344" y="40756"/>
                    </a:cubicBezTo>
                    <a:cubicBezTo>
                      <a:pt x="489194" y="41814"/>
                      <a:pt x="421461" y="138123"/>
                      <a:pt x="419344" y="180456"/>
                    </a:cubicBezTo>
                    <a:cubicBezTo>
                      <a:pt x="417227" y="222789"/>
                      <a:pt x="346319" y="294756"/>
                      <a:pt x="406644" y="294756"/>
                    </a:cubicBezTo>
                    <a:cubicBezTo>
                      <a:pt x="466969" y="294756"/>
                      <a:pt x="719911" y="187864"/>
                      <a:pt x="781294" y="180456"/>
                    </a:cubicBezTo>
                    <a:cubicBezTo>
                      <a:pt x="842677" y="173048"/>
                      <a:pt x="777061" y="195273"/>
                      <a:pt x="774944" y="250306"/>
                    </a:cubicBezTo>
                    <a:cubicBezTo>
                      <a:pt x="772827" y="305339"/>
                      <a:pt x="761186" y="496898"/>
                      <a:pt x="768594" y="510656"/>
                    </a:cubicBezTo>
                    <a:cubicBezTo>
                      <a:pt x="776002" y="524414"/>
                      <a:pt x="810927" y="391064"/>
                      <a:pt x="819394" y="332856"/>
                    </a:cubicBezTo>
                    <a:cubicBezTo>
                      <a:pt x="827861" y="274648"/>
                      <a:pt x="891361" y="161406"/>
                      <a:pt x="819394" y="161406"/>
                    </a:cubicBezTo>
                    <a:cubicBezTo>
                      <a:pt x="747427" y="161406"/>
                      <a:pt x="424636" y="358256"/>
                      <a:pt x="387594" y="332856"/>
                    </a:cubicBezTo>
                    <a:cubicBezTo>
                      <a:pt x="350552" y="307456"/>
                      <a:pt x="601377" y="48164"/>
                      <a:pt x="597144" y="9006"/>
                    </a:cubicBezTo>
                    <a:cubicBezTo>
                      <a:pt x="592911" y="-30152"/>
                      <a:pt x="462736" y="69331"/>
                      <a:pt x="362194" y="97906"/>
                    </a:cubicBezTo>
                    <a:cubicBezTo>
                      <a:pt x="261652" y="126481"/>
                      <a:pt x="-9281" y="183631"/>
                      <a:pt x="244" y="17410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0239891F-45E3-2D6B-E74A-C3F49A009CC8}"/>
                  </a:ext>
                </a:extLst>
              </p:cNvPr>
              <p:cNvSpPr/>
              <p:nvPr/>
            </p:nvSpPr>
            <p:spPr>
              <a:xfrm>
                <a:off x="5873057" y="1918894"/>
                <a:ext cx="377530" cy="475853"/>
              </a:xfrm>
              <a:custGeom>
                <a:avLst/>
                <a:gdLst>
                  <a:gd name="connsiteX0" fmla="*/ 693 w 377530"/>
                  <a:gd name="connsiteY0" fmla="*/ 443306 h 475853"/>
                  <a:gd name="connsiteX1" fmla="*/ 318193 w 377530"/>
                  <a:gd name="connsiteY1" fmla="*/ 100406 h 475853"/>
                  <a:gd name="connsiteX2" fmla="*/ 311843 w 377530"/>
                  <a:gd name="connsiteY2" fmla="*/ 360756 h 475853"/>
                  <a:gd name="connsiteX3" fmla="*/ 362643 w 377530"/>
                  <a:gd name="connsiteY3" fmla="*/ 475056 h 475853"/>
                  <a:gd name="connsiteX4" fmla="*/ 375343 w 377530"/>
                  <a:gd name="connsiteY4" fmla="*/ 309956 h 475853"/>
                  <a:gd name="connsiteX5" fmla="*/ 324543 w 377530"/>
                  <a:gd name="connsiteY5" fmla="*/ 5156 h 475853"/>
                  <a:gd name="connsiteX6" fmla="*/ 235643 w 377530"/>
                  <a:gd name="connsiteY6" fmla="*/ 144856 h 475853"/>
                  <a:gd name="connsiteX7" fmla="*/ 693 w 377530"/>
                  <a:gd name="connsiteY7" fmla="*/ 443306 h 475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30" h="475853">
                    <a:moveTo>
                      <a:pt x="693" y="443306"/>
                    </a:moveTo>
                    <a:cubicBezTo>
                      <a:pt x="14451" y="435898"/>
                      <a:pt x="266335" y="114164"/>
                      <a:pt x="318193" y="100406"/>
                    </a:cubicBezTo>
                    <a:cubicBezTo>
                      <a:pt x="370051" y="86648"/>
                      <a:pt x="304435" y="298315"/>
                      <a:pt x="311843" y="360756"/>
                    </a:cubicBezTo>
                    <a:cubicBezTo>
                      <a:pt x="319251" y="423197"/>
                      <a:pt x="352060" y="483523"/>
                      <a:pt x="362643" y="475056"/>
                    </a:cubicBezTo>
                    <a:cubicBezTo>
                      <a:pt x="373226" y="466589"/>
                      <a:pt x="381693" y="388273"/>
                      <a:pt x="375343" y="309956"/>
                    </a:cubicBezTo>
                    <a:cubicBezTo>
                      <a:pt x="368993" y="231639"/>
                      <a:pt x="347826" y="32673"/>
                      <a:pt x="324543" y="5156"/>
                    </a:cubicBezTo>
                    <a:cubicBezTo>
                      <a:pt x="301260" y="-22361"/>
                      <a:pt x="289618" y="65481"/>
                      <a:pt x="235643" y="144856"/>
                    </a:cubicBezTo>
                    <a:cubicBezTo>
                      <a:pt x="181668" y="224231"/>
                      <a:pt x="-13065" y="450714"/>
                      <a:pt x="693" y="44330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 1072">
                <a:extLst>
                  <a:ext uri="{FF2B5EF4-FFF2-40B4-BE49-F238E27FC236}">
                    <a16:creationId xmlns:a16="http://schemas.microsoft.com/office/drawing/2014/main" id="{2B8BA918-CD8B-402C-3EB3-C8B1E30CA7D4}"/>
                  </a:ext>
                </a:extLst>
              </p:cNvPr>
              <p:cNvSpPr/>
              <p:nvPr/>
            </p:nvSpPr>
            <p:spPr>
              <a:xfrm>
                <a:off x="6231330" y="1516632"/>
                <a:ext cx="661201" cy="835313"/>
              </a:xfrm>
              <a:custGeom>
                <a:avLst/>
                <a:gdLst>
                  <a:gd name="connsiteX0" fmla="*/ 10720 w 661201"/>
                  <a:gd name="connsiteY0" fmla="*/ 826518 h 835313"/>
                  <a:gd name="connsiteX1" fmla="*/ 80570 w 661201"/>
                  <a:gd name="connsiteY1" fmla="*/ 604268 h 835313"/>
                  <a:gd name="connsiteX2" fmla="*/ 220270 w 661201"/>
                  <a:gd name="connsiteY2" fmla="*/ 375668 h 835313"/>
                  <a:gd name="connsiteX3" fmla="*/ 347270 w 661201"/>
                  <a:gd name="connsiteY3" fmla="*/ 521718 h 835313"/>
                  <a:gd name="connsiteX4" fmla="*/ 410770 w 661201"/>
                  <a:gd name="connsiteY4" fmla="*/ 159768 h 835313"/>
                  <a:gd name="connsiteX5" fmla="*/ 518720 w 661201"/>
                  <a:gd name="connsiteY5" fmla="*/ 286768 h 835313"/>
                  <a:gd name="connsiteX6" fmla="*/ 645720 w 661201"/>
                  <a:gd name="connsiteY6" fmla="*/ 128018 h 835313"/>
                  <a:gd name="connsiteX7" fmla="*/ 652070 w 661201"/>
                  <a:gd name="connsiteY7" fmla="*/ 1018 h 835313"/>
                  <a:gd name="connsiteX8" fmla="*/ 582220 w 661201"/>
                  <a:gd name="connsiteY8" fmla="*/ 197868 h 835313"/>
                  <a:gd name="connsiteX9" fmla="*/ 391720 w 661201"/>
                  <a:gd name="connsiteY9" fmla="*/ 102618 h 835313"/>
                  <a:gd name="connsiteX10" fmla="*/ 334570 w 661201"/>
                  <a:gd name="connsiteY10" fmla="*/ 426468 h 835313"/>
                  <a:gd name="connsiteX11" fmla="*/ 309170 w 661201"/>
                  <a:gd name="connsiteY11" fmla="*/ 286768 h 835313"/>
                  <a:gd name="connsiteX12" fmla="*/ 10720 w 661201"/>
                  <a:gd name="connsiteY12" fmla="*/ 826518 h 83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1201" h="835313">
                    <a:moveTo>
                      <a:pt x="10720" y="826518"/>
                    </a:moveTo>
                    <a:cubicBezTo>
                      <a:pt x="-27380" y="879435"/>
                      <a:pt x="45645" y="679410"/>
                      <a:pt x="80570" y="604268"/>
                    </a:cubicBezTo>
                    <a:cubicBezTo>
                      <a:pt x="115495" y="529126"/>
                      <a:pt x="175820" y="389426"/>
                      <a:pt x="220270" y="375668"/>
                    </a:cubicBezTo>
                    <a:cubicBezTo>
                      <a:pt x="264720" y="361910"/>
                      <a:pt x="315520" y="557701"/>
                      <a:pt x="347270" y="521718"/>
                    </a:cubicBezTo>
                    <a:cubicBezTo>
                      <a:pt x="379020" y="485735"/>
                      <a:pt x="382195" y="198926"/>
                      <a:pt x="410770" y="159768"/>
                    </a:cubicBezTo>
                    <a:cubicBezTo>
                      <a:pt x="439345" y="120610"/>
                      <a:pt x="479562" y="292060"/>
                      <a:pt x="518720" y="286768"/>
                    </a:cubicBezTo>
                    <a:cubicBezTo>
                      <a:pt x="557878" y="281476"/>
                      <a:pt x="623495" y="175643"/>
                      <a:pt x="645720" y="128018"/>
                    </a:cubicBezTo>
                    <a:cubicBezTo>
                      <a:pt x="667945" y="80393"/>
                      <a:pt x="662653" y="-10624"/>
                      <a:pt x="652070" y="1018"/>
                    </a:cubicBezTo>
                    <a:cubicBezTo>
                      <a:pt x="641487" y="12660"/>
                      <a:pt x="625612" y="180935"/>
                      <a:pt x="582220" y="197868"/>
                    </a:cubicBezTo>
                    <a:cubicBezTo>
                      <a:pt x="538828" y="214801"/>
                      <a:pt x="432995" y="64518"/>
                      <a:pt x="391720" y="102618"/>
                    </a:cubicBezTo>
                    <a:cubicBezTo>
                      <a:pt x="350445" y="140718"/>
                      <a:pt x="348328" y="395776"/>
                      <a:pt x="334570" y="426468"/>
                    </a:cubicBezTo>
                    <a:cubicBezTo>
                      <a:pt x="320812" y="457160"/>
                      <a:pt x="366320" y="225385"/>
                      <a:pt x="309170" y="286768"/>
                    </a:cubicBezTo>
                    <a:cubicBezTo>
                      <a:pt x="252020" y="348151"/>
                      <a:pt x="48820" y="773601"/>
                      <a:pt x="10720" y="82651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 1073">
                <a:extLst>
                  <a:ext uri="{FF2B5EF4-FFF2-40B4-BE49-F238E27FC236}">
                    <a16:creationId xmlns:a16="http://schemas.microsoft.com/office/drawing/2014/main" id="{62E93B7D-D367-63F9-8FE5-2B5989D97B63}"/>
                  </a:ext>
                </a:extLst>
              </p:cNvPr>
              <p:cNvSpPr/>
              <p:nvPr/>
            </p:nvSpPr>
            <p:spPr>
              <a:xfrm>
                <a:off x="6673817" y="1288613"/>
                <a:ext cx="370622" cy="446977"/>
              </a:xfrm>
              <a:custGeom>
                <a:avLst/>
                <a:gdLst>
                  <a:gd name="connsiteX0" fmla="*/ 33 w 370622"/>
                  <a:gd name="connsiteY0" fmla="*/ 444937 h 446977"/>
                  <a:gd name="connsiteX1" fmla="*/ 139733 w 370622"/>
                  <a:gd name="connsiteY1" fmla="*/ 209987 h 446977"/>
                  <a:gd name="connsiteX2" fmla="*/ 190533 w 370622"/>
                  <a:gd name="connsiteY2" fmla="*/ 311587 h 446977"/>
                  <a:gd name="connsiteX3" fmla="*/ 368333 w 370622"/>
                  <a:gd name="connsiteY3" fmla="*/ 437 h 446977"/>
                  <a:gd name="connsiteX4" fmla="*/ 285783 w 370622"/>
                  <a:gd name="connsiteY4" fmla="*/ 241737 h 446977"/>
                  <a:gd name="connsiteX5" fmla="*/ 203233 w 370622"/>
                  <a:gd name="connsiteY5" fmla="*/ 171887 h 446977"/>
                  <a:gd name="connsiteX6" fmla="*/ 127033 w 370622"/>
                  <a:gd name="connsiteY6" fmla="*/ 317937 h 446977"/>
                  <a:gd name="connsiteX7" fmla="*/ 33 w 370622"/>
                  <a:gd name="connsiteY7" fmla="*/ 444937 h 44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0622" h="446977">
                    <a:moveTo>
                      <a:pt x="33" y="444937"/>
                    </a:moveTo>
                    <a:cubicBezTo>
                      <a:pt x="2150" y="426945"/>
                      <a:pt x="107983" y="232212"/>
                      <a:pt x="139733" y="209987"/>
                    </a:cubicBezTo>
                    <a:cubicBezTo>
                      <a:pt x="171483" y="187762"/>
                      <a:pt x="152433" y="346512"/>
                      <a:pt x="190533" y="311587"/>
                    </a:cubicBezTo>
                    <a:cubicBezTo>
                      <a:pt x="228633" y="276662"/>
                      <a:pt x="352458" y="12079"/>
                      <a:pt x="368333" y="437"/>
                    </a:cubicBezTo>
                    <a:cubicBezTo>
                      <a:pt x="384208" y="-11205"/>
                      <a:pt x="313300" y="213162"/>
                      <a:pt x="285783" y="241737"/>
                    </a:cubicBezTo>
                    <a:cubicBezTo>
                      <a:pt x="258266" y="270312"/>
                      <a:pt x="229691" y="159187"/>
                      <a:pt x="203233" y="171887"/>
                    </a:cubicBezTo>
                    <a:cubicBezTo>
                      <a:pt x="176775" y="184587"/>
                      <a:pt x="157725" y="278779"/>
                      <a:pt x="127033" y="317937"/>
                    </a:cubicBezTo>
                    <a:cubicBezTo>
                      <a:pt x="96341" y="357095"/>
                      <a:pt x="-2084" y="462929"/>
                      <a:pt x="33" y="4449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 1074">
                <a:extLst>
                  <a:ext uri="{FF2B5EF4-FFF2-40B4-BE49-F238E27FC236}">
                    <a16:creationId xmlns:a16="http://schemas.microsoft.com/office/drawing/2014/main" id="{65E43079-226E-DA00-A747-C39E4DF977B0}"/>
                  </a:ext>
                </a:extLst>
              </p:cNvPr>
              <p:cNvSpPr/>
              <p:nvPr/>
            </p:nvSpPr>
            <p:spPr>
              <a:xfrm>
                <a:off x="6881223" y="1193444"/>
                <a:ext cx="553761" cy="337066"/>
              </a:xfrm>
              <a:custGeom>
                <a:avLst/>
                <a:gdLst>
                  <a:gd name="connsiteX0" fmla="*/ 2177 w 553761"/>
                  <a:gd name="connsiteY0" fmla="*/ 336906 h 337066"/>
                  <a:gd name="connsiteX1" fmla="*/ 319677 w 553761"/>
                  <a:gd name="connsiteY1" fmla="*/ 76556 h 337066"/>
                  <a:gd name="connsiteX2" fmla="*/ 338727 w 553761"/>
                  <a:gd name="connsiteY2" fmla="*/ 19406 h 337066"/>
                  <a:gd name="connsiteX3" fmla="*/ 548277 w 553761"/>
                  <a:gd name="connsiteY3" fmla="*/ 140056 h 337066"/>
                  <a:gd name="connsiteX4" fmla="*/ 478427 w 553761"/>
                  <a:gd name="connsiteY4" fmla="*/ 356 h 337066"/>
                  <a:gd name="connsiteX5" fmla="*/ 326027 w 553761"/>
                  <a:gd name="connsiteY5" fmla="*/ 190856 h 337066"/>
                  <a:gd name="connsiteX6" fmla="*/ 148227 w 553761"/>
                  <a:gd name="connsiteY6" fmla="*/ 57506 h 337066"/>
                  <a:gd name="connsiteX7" fmla="*/ 179977 w 553761"/>
                  <a:gd name="connsiteY7" fmla="*/ 114656 h 337066"/>
                  <a:gd name="connsiteX8" fmla="*/ 2177 w 553761"/>
                  <a:gd name="connsiteY8" fmla="*/ 336906 h 337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3761" h="337066">
                    <a:moveTo>
                      <a:pt x="2177" y="336906"/>
                    </a:moveTo>
                    <a:cubicBezTo>
                      <a:pt x="25460" y="330556"/>
                      <a:pt x="263585" y="129473"/>
                      <a:pt x="319677" y="76556"/>
                    </a:cubicBezTo>
                    <a:cubicBezTo>
                      <a:pt x="375769" y="23639"/>
                      <a:pt x="300627" y="8823"/>
                      <a:pt x="338727" y="19406"/>
                    </a:cubicBezTo>
                    <a:cubicBezTo>
                      <a:pt x="376827" y="29989"/>
                      <a:pt x="524994" y="143231"/>
                      <a:pt x="548277" y="140056"/>
                    </a:cubicBezTo>
                    <a:cubicBezTo>
                      <a:pt x="571560" y="136881"/>
                      <a:pt x="515469" y="-8111"/>
                      <a:pt x="478427" y="356"/>
                    </a:cubicBezTo>
                    <a:cubicBezTo>
                      <a:pt x="441385" y="8823"/>
                      <a:pt x="381060" y="181331"/>
                      <a:pt x="326027" y="190856"/>
                    </a:cubicBezTo>
                    <a:cubicBezTo>
                      <a:pt x="270994" y="200381"/>
                      <a:pt x="172569" y="70206"/>
                      <a:pt x="148227" y="57506"/>
                    </a:cubicBezTo>
                    <a:cubicBezTo>
                      <a:pt x="123885" y="44806"/>
                      <a:pt x="210669" y="70206"/>
                      <a:pt x="179977" y="114656"/>
                    </a:cubicBezTo>
                    <a:cubicBezTo>
                      <a:pt x="149285" y="159106"/>
                      <a:pt x="-21106" y="343256"/>
                      <a:pt x="2177" y="33690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 1075">
                <a:extLst>
                  <a:ext uri="{FF2B5EF4-FFF2-40B4-BE49-F238E27FC236}">
                    <a16:creationId xmlns:a16="http://schemas.microsoft.com/office/drawing/2014/main" id="{47E694D3-8697-98E4-F227-8DEAC699BAFC}"/>
                  </a:ext>
                </a:extLst>
              </p:cNvPr>
              <p:cNvSpPr/>
              <p:nvPr/>
            </p:nvSpPr>
            <p:spPr>
              <a:xfrm>
                <a:off x="2133398" y="2315041"/>
                <a:ext cx="293935" cy="1161333"/>
              </a:xfrm>
              <a:custGeom>
                <a:avLst/>
                <a:gdLst>
                  <a:gd name="connsiteX0" fmla="*/ 293918 w 293935"/>
                  <a:gd name="connsiteY0" fmla="*/ 54 h 1161333"/>
                  <a:gd name="connsiteX1" fmla="*/ 156758 w 293935"/>
                  <a:gd name="connsiteY1" fmla="*/ 274374 h 1161333"/>
                  <a:gd name="connsiteX2" fmla="*/ 57006 w 293935"/>
                  <a:gd name="connsiteY2" fmla="*/ 690010 h 1161333"/>
                  <a:gd name="connsiteX3" fmla="*/ 81944 w 293935"/>
                  <a:gd name="connsiteY3" fmla="*/ 644290 h 1161333"/>
                  <a:gd name="connsiteX4" fmla="*/ 36224 w 293935"/>
                  <a:gd name="connsiteY4" fmla="*/ 893672 h 1161333"/>
                  <a:gd name="connsiteX5" fmla="*/ 7129 w 293935"/>
                  <a:gd name="connsiteY5" fmla="*/ 1143054 h 1161333"/>
                  <a:gd name="connsiteX6" fmla="*/ 15442 w 293935"/>
                  <a:gd name="connsiteY6" fmla="*/ 1047457 h 1161333"/>
                  <a:gd name="connsiteX7" fmla="*/ 165071 w 293935"/>
                  <a:gd name="connsiteY7" fmla="*/ 295155 h 1161333"/>
                  <a:gd name="connsiteX8" fmla="*/ 293918 w 293935"/>
                  <a:gd name="connsiteY8" fmla="*/ 54 h 1161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3935" h="1161333">
                    <a:moveTo>
                      <a:pt x="293918" y="54"/>
                    </a:moveTo>
                    <a:cubicBezTo>
                      <a:pt x="292533" y="-3409"/>
                      <a:pt x="196243" y="159381"/>
                      <a:pt x="156758" y="274374"/>
                    </a:cubicBezTo>
                    <a:cubicBezTo>
                      <a:pt x="117273" y="389367"/>
                      <a:pt x="69475" y="628357"/>
                      <a:pt x="57006" y="690010"/>
                    </a:cubicBezTo>
                    <a:cubicBezTo>
                      <a:pt x="44537" y="751663"/>
                      <a:pt x="85408" y="610346"/>
                      <a:pt x="81944" y="644290"/>
                    </a:cubicBezTo>
                    <a:cubicBezTo>
                      <a:pt x="78480" y="678234"/>
                      <a:pt x="48693" y="810545"/>
                      <a:pt x="36224" y="893672"/>
                    </a:cubicBezTo>
                    <a:cubicBezTo>
                      <a:pt x="23755" y="976799"/>
                      <a:pt x="10593" y="1117423"/>
                      <a:pt x="7129" y="1143054"/>
                    </a:cubicBezTo>
                    <a:cubicBezTo>
                      <a:pt x="3665" y="1168685"/>
                      <a:pt x="-10882" y="1188773"/>
                      <a:pt x="15442" y="1047457"/>
                    </a:cubicBezTo>
                    <a:cubicBezTo>
                      <a:pt x="41766" y="906141"/>
                      <a:pt x="117966" y="465566"/>
                      <a:pt x="165071" y="295155"/>
                    </a:cubicBezTo>
                    <a:cubicBezTo>
                      <a:pt x="212176" y="124744"/>
                      <a:pt x="295303" y="3517"/>
                      <a:pt x="293918" y="5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 1076">
                <a:extLst>
                  <a:ext uri="{FF2B5EF4-FFF2-40B4-BE49-F238E27FC236}">
                    <a16:creationId xmlns:a16="http://schemas.microsoft.com/office/drawing/2014/main" id="{F548010C-65D1-4771-6375-7D5A05123F17}"/>
                  </a:ext>
                </a:extLst>
              </p:cNvPr>
              <p:cNvSpPr/>
              <p:nvPr/>
            </p:nvSpPr>
            <p:spPr>
              <a:xfrm>
                <a:off x="1068022" y="4027057"/>
                <a:ext cx="50496" cy="163524"/>
              </a:xfrm>
              <a:custGeom>
                <a:avLst/>
                <a:gdLst>
                  <a:gd name="connsiteX0" fmla="*/ 163 w 50496"/>
                  <a:gd name="connsiteY0" fmla="*/ 459 h 163524"/>
                  <a:gd name="connsiteX1" fmla="*/ 33414 w 50496"/>
                  <a:gd name="connsiteY1" fmla="*/ 116838 h 163524"/>
                  <a:gd name="connsiteX2" fmla="*/ 16789 w 50496"/>
                  <a:gd name="connsiteY2" fmla="*/ 162558 h 163524"/>
                  <a:gd name="connsiteX3" fmla="*/ 50040 w 50496"/>
                  <a:gd name="connsiteY3" fmla="*/ 79430 h 163524"/>
                  <a:gd name="connsiteX4" fmla="*/ 163 w 50496"/>
                  <a:gd name="connsiteY4" fmla="*/ 459 h 163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6" h="163524">
                    <a:moveTo>
                      <a:pt x="163" y="459"/>
                    </a:moveTo>
                    <a:cubicBezTo>
                      <a:pt x="-2608" y="6694"/>
                      <a:pt x="30643" y="89822"/>
                      <a:pt x="33414" y="116838"/>
                    </a:cubicBezTo>
                    <a:cubicBezTo>
                      <a:pt x="36185" y="143855"/>
                      <a:pt x="14018" y="168793"/>
                      <a:pt x="16789" y="162558"/>
                    </a:cubicBezTo>
                    <a:cubicBezTo>
                      <a:pt x="19560" y="156323"/>
                      <a:pt x="54889" y="105754"/>
                      <a:pt x="50040" y="79430"/>
                    </a:cubicBezTo>
                    <a:cubicBezTo>
                      <a:pt x="45191" y="53106"/>
                      <a:pt x="2934" y="-5776"/>
                      <a:pt x="163" y="45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 1077">
                <a:extLst>
                  <a:ext uri="{FF2B5EF4-FFF2-40B4-BE49-F238E27FC236}">
                    <a16:creationId xmlns:a16="http://schemas.microsoft.com/office/drawing/2014/main" id="{DE586B15-C904-8133-2CAA-9F4B7AC9C3BD}"/>
                  </a:ext>
                </a:extLst>
              </p:cNvPr>
              <p:cNvSpPr/>
              <p:nvPr/>
            </p:nvSpPr>
            <p:spPr>
              <a:xfrm>
                <a:off x="1088646" y="3756646"/>
                <a:ext cx="994209" cy="329633"/>
              </a:xfrm>
              <a:custGeom>
                <a:avLst/>
                <a:gdLst>
                  <a:gd name="connsiteX0" fmla="*/ 321 w 994209"/>
                  <a:gd name="connsiteY0" fmla="*/ 250089 h 329633"/>
                  <a:gd name="connsiteX1" fmla="*/ 411801 w 994209"/>
                  <a:gd name="connsiteY1" fmla="*/ 329059 h 329633"/>
                  <a:gd name="connsiteX2" fmla="*/ 661183 w 994209"/>
                  <a:gd name="connsiteY2" fmla="*/ 283339 h 329633"/>
                  <a:gd name="connsiteX3" fmla="*/ 748467 w 994209"/>
                  <a:gd name="connsiteY3" fmla="*/ 237619 h 329633"/>
                  <a:gd name="connsiteX4" fmla="*/ 993692 w 994209"/>
                  <a:gd name="connsiteY4" fmla="*/ 707 h 329633"/>
                  <a:gd name="connsiteX5" fmla="*/ 810812 w 994209"/>
                  <a:gd name="connsiteY5" fmla="*/ 166961 h 329633"/>
                  <a:gd name="connsiteX6" fmla="*/ 727685 w 994209"/>
                  <a:gd name="connsiteY6" fmla="*/ 237619 h 329633"/>
                  <a:gd name="connsiteX7" fmla="*/ 349456 w 994209"/>
                  <a:gd name="connsiteY7" fmla="*/ 299965 h 329633"/>
                  <a:gd name="connsiteX8" fmla="*/ 321 w 994209"/>
                  <a:gd name="connsiteY8" fmla="*/ 250089 h 3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4209" h="329633">
                    <a:moveTo>
                      <a:pt x="321" y="250089"/>
                    </a:moveTo>
                    <a:cubicBezTo>
                      <a:pt x="10712" y="254938"/>
                      <a:pt x="301657" y="323517"/>
                      <a:pt x="411801" y="329059"/>
                    </a:cubicBezTo>
                    <a:cubicBezTo>
                      <a:pt x="521945" y="334601"/>
                      <a:pt x="605072" y="298579"/>
                      <a:pt x="661183" y="283339"/>
                    </a:cubicBezTo>
                    <a:cubicBezTo>
                      <a:pt x="717294" y="268099"/>
                      <a:pt x="693049" y="284724"/>
                      <a:pt x="748467" y="237619"/>
                    </a:cubicBezTo>
                    <a:cubicBezTo>
                      <a:pt x="803885" y="190514"/>
                      <a:pt x="983301" y="12483"/>
                      <a:pt x="993692" y="707"/>
                    </a:cubicBezTo>
                    <a:cubicBezTo>
                      <a:pt x="1004083" y="-11069"/>
                      <a:pt x="855146" y="127476"/>
                      <a:pt x="810812" y="166961"/>
                    </a:cubicBezTo>
                    <a:cubicBezTo>
                      <a:pt x="766478" y="206446"/>
                      <a:pt x="804578" y="215452"/>
                      <a:pt x="727685" y="237619"/>
                    </a:cubicBezTo>
                    <a:cubicBezTo>
                      <a:pt x="650792" y="259786"/>
                      <a:pt x="465141" y="297194"/>
                      <a:pt x="349456" y="299965"/>
                    </a:cubicBezTo>
                    <a:cubicBezTo>
                      <a:pt x="233771" y="302736"/>
                      <a:pt x="-10070" y="245240"/>
                      <a:pt x="321" y="25008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 1078">
                <a:extLst>
                  <a:ext uri="{FF2B5EF4-FFF2-40B4-BE49-F238E27FC236}">
                    <a16:creationId xmlns:a16="http://schemas.microsoft.com/office/drawing/2014/main" id="{E61C37F0-F472-F199-E0FF-02579D7A9A88}"/>
                  </a:ext>
                </a:extLst>
              </p:cNvPr>
              <p:cNvSpPr/>
              <p:nvPr/>
            </p:nvSpPr>
            <p:spPr>
              <a:xfrm>
                <a:off x="1277645" y="4189389"/>
                <a:ext cx="456199" cy="395950"/>
              </a:xfrm>
              <a:custGeom>
                <a:avLst/>
                <a:gdLst>
                  <a:gd name="connsiteX0" fmla="*/ 455559 w 456199"/>
                  <a:gd name="connsiteY0" fmla="*/ 226 h 395950"/>
                  <a:gd name="connsiteX1" fmla="*/ 264366 w 456199"/>
                  <a:gd name="connsiteY1" fmla="*/ 154011 h 395950"/>
                  <a:gd name="connsiteX2" fmla="*/ 160457 w 456199"/>
                  <a:gd name="connsiteY2" fmla="*/ 216356 h 395950"/>
                  <a:gd name="connsiteX3" fmla="*/ 2515 w 456199"/>
                  <a:gd name="connsiteY3" fmla="*/ 241295 h 395950"/>
                  <a:gd name="connsiteX4" fmla="*/ 64860 w 456199"/>
                  <a:gd name="connsiteY4" fmla="*/ 291171 h 395950"/>
                  <a:gd name="connsiteX5" fmla="*/ 85642 w 456199"/>
                  <a:gd name="connsiteY5" fmla="*/ 395080 h 395950"/>
                  <a:gd name="connsiteX6" fmla="*/ 60704 w 456199"/>
                  <a:gd name="connsiteY6" fmla="*/ 336891 h 395950"/>
                  <a:gd name="connsiteX7" fmla="*/ 64860 w 456199"/>
                  <a:gd name="connsiteY7" fmla="*/ 266233 h 395950"/>
                  <a:gd name="connsiteX8" fmla="*/ 193708 w 456199"/>
                  <a:gd name="connsiteY8" fmla="*/ 191418 h 395950"/>
                  <a:gd name="connsiteX9" fmla="*/ 455559 w 456199"/>
                  <a:gd name="connsiteY9" fmla="*/ 226 h 39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6199" h="395950">
                    <a:moveTo>
                      <a:pt x="455559" y="226"/>
                    </a:moveTo>
                    <a:cubicBezTo>
                      <a:pt x="467335" y="-6008"/>
                      <a:pt x="313550" y="117989"/>
                      <a:pt x="264366" y="154011"/>
                    </a:cubicBezTo>
                    <a:cubicBezTo>
                      <a:pt x="215182" y="190033"/>
                      <a:pt x="204099" y="201809"/>
                      <a:pt x="160457" y="216356"/>
                    </a:cubicBezTo>
                    <a:cubicBezTo>
                      <a:pt x="116815" y="230903"/>
                      <a:pt x="18448" y="228826"/>
                      <a:pt x="2515" y="241295"/>
                    </a:cubicBezTo>
                    <a:cubicBezTo>
                      <a:pt x="-13418" y="253764"/>
                      <a:pt x="51006" y="265540"/>
                      <a:pt x="64860" y="291171"/>
                    </a:cubicBezTo>
                    <a:cubicBezTo>
                      <a:pt x="78714" y="316802"/>
                      <a:pt x="86335" y="387460"/>
                      <a:pt x="85642" y="395080"/>
                    </a:cubicBezTo>
                    <a:cubicBezTo>
                      <a:pt x="84949" y="402700"/>
                      <a:pt x="64168" y="358365"/>
                      <a:pt x="60704" y="336891"/>
                    </a:cubicBezTo>
                    <a:cubicBezTo>
                      <a:pt x="57240" y="315417"/>
                      <a:pt x="42693" y="290479"/>
                      <a:pt x="64860" y="266233"/>
                    </a:cubicBezTo>
                    <a:cubicBezTo>
                      <a:pt x="87027" y="241987"/>
                      <a:pt x="132055" y="231596"/>
                      <a:pt x="193708" y="191418"/>
                    </a:cubicBezTo>
                    <a:cubicBezTo>
                      <a:pt x="255361" y="151240"/>
                      <a:pt x="443783" y="6460"/>
                      <a:pt x="455559" y="2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 1079">
                <a:extLst>
                  <a:ext uri="{FF2B5EF4-FFF2-40B4-BE49-F238E27FC236}">
                    <a16:creationId xmlns:a16="http://schemas.microsoft.com/office/drawing/2014/main" id="{72C0B77E-E3CF-B683-4299-94E691A3BFDC}"/>
                  </a:ext>
                </a:extLst>
              </p:cNvPr>
              <p:cNvSpPr/>
              <p:nvPr/>
            </p:nvSpPr>
            <p:spPr>
              <a:xfrm>
                <a:off x="2194555" y="3050770"/>
                <a:ext cx="108177" cy="490634"/>
              </a:xfrm>
              <a:custGeom>
                <a:avLst/>
                <a:gdLst>
                  <a:gd name="connsiteX0" fmla="*/ 95601 w 108177"/>
                  <a:gd name="connsiteY0" fmla="*/ 1 h 490634"/>
                  <a:gd name="connsiteX1" fmla="*/ 99758 w 108177"/>
                  <a:gd name="connsiteY1" fmla="*/ 266008 h 490634"/>
                  <a:gd name="connsiteX2" fmla="*/ 83132 w 108177"/>
                  <a:gd name="connsiteY2" fmla="*/ 336666 h 490634"/>
                  <a:gd name="connsiteX3" fmla="*/ 5 w 108177"/>
                  <a:gd name="connsiteY3" fmla="*/ 490452 h 490634"/>
                  <a:gd name="connsiteX4" fmla="*/ 78976 w 108177"/>
                  <a:gd name="connsiteY4" fmla="*/ 365761 h 490634"/>
                  <a:gd name="connsiteX5" fmla="*/ 108070 w 108177"/>
                  <a:gd name="connsiteY5" fmla="*/ 270165 h 490634"/>
                  <a:gd name="connsiteX6" fmla="*/ 95601 w 108177"/>
                  <a:gd name="connsiteY6" fmla="*/ 1 h 490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177" h="490634">
                    <a:moveTo>
                      <a:pt x="95601" y="1"/>
                    </a:moveTo>
                    <a:cubicBezTo>
                      <a:pt x="94216" y="-692"/>
                      <a:pt x="101836" y="209897"/>
                      <a:pt x="99758" y="266008"/>
                    </a:cubicBezTo>
                    <a:cubicBezTo>
                      <a:pt x="97680" y="322119"/>
                      <a:pt x="99758" y="299259"/>
                      <a:pt x="83132" y="336666"/>
                    </a:cubicBezTo>
                    <a:cubicBezTo>
                      <a:pt x="66506" y="374073"/>
                      <a:pt x="698" y="485603"/>
                      <a:pt x="5" y="490452"/>
                    </a:cubicBezTo>
                    <a:cubicBezTo>
                      <a:pt x="-688" y="495301"/>
                      <a:pt x="60965" y="402475"/>
                      <a:pt x="78976" y="365761"/>
                    </a:cubicBezTo>
                    <a:cubicBezTo>
                      <a:pt x="96987" y="329047"/>
                      <a:pt x="106685" y="324890"/>
                      <a:pt x="108070" y="270165"/>
                    </a:cubicBezTo>
                    <a:cubicBezTo>
                      <a:pt x="109455" y="215440"/>
                      <a:pt x="96986" y="694"/>
                      <a:pt x="95601" y="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 1080">
                <a:extLst>
                  <a:ext uri="{FF2B5EF4-FFF2-40B4-BE49-F238E27FC236}">
                    <a16:creationId xmlns:a16="http://schemas.microsoft.com/office/drawing/2014/main" id="{E7675052-F7FF-6DEE-F402-32C5C1F6EFE9}"/>
                  </a:ext>
                </a:extLst>
              </p:cNvPr>
              <p:cNvSpPr/>
              <p:nvPr/>
            </p:nvSpPr>
            <p:spPr>
              <a:xfrm>
                <a:off x="2283683" y="3059083"/>
                <a:ext cx="193919" cy="839728"/>
              </a:xfrm>
              <a:custGeom>
                <a:avLst/>
                <a:gdLst>
                  <a:gd name="connsiteX0" fmla="*/ 102070 w 193919"/>
                  <a:gd name="connsiteY0" fmla="*/ 1 h 839728"/>
                  <a:gd name="connsiteX1" fmla="*/ 143633 w 193919"/>
                  <a:gd name="connsiteY1" fmla="*/ 303415 h 839728"/>
                  <a:gd name="connsiteX2" fmla="*/ 193510 w 193919"/>
                  <a:gd name="connsiteY2" fmla="*/ 419793 h 839728"/>
                  <a:gd name="connsiteX3" fmla="*/ 114539 w 193919"/>
                  <a:gd name="connsiteY3" fmla="*/ 465513 h 839728"/>
                  <a:gd name="connsiteX4" fmla="*/ 31412 w 193919"/>
                  <a:gd name="connsiteY4" fmla="*/ 577735 h 839728"/>
                  <a:gd name="connsiteX5" fmla="*/ 2317 w 193919"/>
                  <a:gd name="connsiteY5" fmla="*/ 648393 h 839728"/>
                  <a:gd name="connsiteX6" fmla="*/ 2317 w 193919"/>
                  <a:gd name="connsiteY6" fmla="*/ 839586 h 839728"/>
                  <a:gd name="connsiteX7" fmla="*/ 6473 w 193919"/>
                  <a:gd name="connsiteY7" fmla="*/ 677488 h 839728"/>
                  <a:gd name="connsiteX8" fmla="*/ 10630 w 193919"/>
                  <a:gd name="connsiteY8" fmla="*/ 561110 h 839728"/>
                  <a:gd name="connsiteX9" fmla="*/ 114539 w 193919"/>
                  <a:gd name="connsiteY9" fmla="*/ 457201 h 839728"/>
                  <a:gd name="connsiteX10" fmla="*/ 147790 w 193919"/>
                  <a:gd name="connsiteY10" fmla="*/ 436419 h 839728"/>
                  <a:gd name="connsiteX11" fmla="*/ 164415 w 193919"/>
                  <a:gd name="connsiteY11" fmla="*/ 428106 h 839728"/>
                  <a:gd name="connsiteX12" fmla="*/ 164415 w 193919"/>
                  <a:gd name="connsiteY12" fmla="*/ 357448 h 839728"/>
                  <a:gd name="connsiteX13" fmla="*/ 151946 w 193919"/>
                  <a:gd name="connsiteY13" fmla="*/ 299259 h 839728"/>
                  <a:gd name="connsiteX14" fmla="*/ 102070 w 193919"/>
                  <a:gd name="connsiteY14" fmla="*/ 1 h 839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3919" h="839728">
                    <a:moveTo>
                      <a:pt x="102070" y="1"/>
                    </a:moveTo>
                    <a:cubicBezTo>
                      <a:pt x="100685" y="694"/>
                      <a:pt x="128393" y="233450"/>
                      <a:pt x="143633" y="303415"/>
                    </a:cubicBezTo>
                    <a:cubicBezTo>
                      <a:pt x="158873" y="373380"/>
                      <a:pt x="198359" y="392777"/>
                      <a:pt x="193510" y="419793"/>
                    </a:cubicBezTo>
                    <a:cubicBezTo>
                      <a:pt x="188661" y="446809"/>
                      <a:pt x="141555" y="439189"/>
                      <a:pt x="114539" y="465513"/>
                    </a:cubicBezTo>
                    <a:cubicBezTo>
                      <a:pt x="87523" y="491837"/>
                      <a:pt x="50116" y="547255"/>
                      <a:pt x="31412" y="577735"/>
                    </a:cubicBezTo>
                    <a:cubicBezTo>
                      <a:pt x="12708" y="608215"/>
                      <a:pt x="7166" y="604751"/>
                      <a:pt x="2317" y="648393"/>
                    </a:cubicBezTo>
                    <a:cubicBezTo>
                      <a:pt x="-2532" y="692035"/>
                      <a:pt x="1624" y="834737"/>
                      <a:pt x="2317" y="839586"/>
                    </a:cubicBezTo>
                    <a:cubicBezTo>
                      <a:pt x="3010" y="844435"/>
                      <a:pt x="5087" y="723901"/>
                      <a:pt x="6473" y="677488"/>
                    </a:cubicBezTo>
                    <a:cubicBezTo>
                      <a:pt x="7858" y="631075"/>
                      <a:pt x="-7381" y="597824"/>
                      <a:pt x="10630" y="561110"/>
                    </a:cubicBezTo>
                    <a:cubicBezTo>
                      <a:pt x="28641" y="524396"/>
                      <a:pt x="91679" y="477983"/>
                      <a:pt x="114539" y="457201"/>
                    </a:cubicBezTo>
                    <a:cubicBezTo>
                      <a:pt x="137399" y="436419"/>
                      <a:pt x="147790" y="436419"/>
                      <a:pt x="147790" y="436419"/>
                    </a:cubicBezTo>
                    <a:cubicBezTo>
                      <a:pt x="156103" y="431570"/>
                      <a:pt x="161644" y="441268"/>
                      <a:pt x="164415" y="428106"/>
                    </a:cubicBezTo>
                    <a:cubicBezTo>
                      <a:pt x="167186" y="414944"/>
                      <a:pt x="166493" y="378922"/>
                      <a:pt x="164415" y="357448"/>
                    </a:cubicBezTo>
                    <a:cubicBezTo>
                      <a:pt x="162337" y="335974"/>
                      <a:pt x="160951" y="354677"/>
                      <a:pt x="151946" y="299259"/>
                    </a:cubicBezTo>
                    <a:cubicBezTo>
                      <a:pt x="142941" y="243841"/>
                      <a:pt x="103455" y="-692"/>
                      <a:pt x="102070" y="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 1082">
                <a:extLst>
                  <a:ext uri="{FF2B5EF4-FFF2-40B4-BE49-F238E27FC236}">
                    <a16:creationId xmlns:a16="http://schemas.microsoft.com/office/drawing/2014/main" id="{31BF8378-05E7-281F-E23E-C1DE40C5C0BB}"/>
                  </a:ext>
                </a:extLst>
              </p:cNvPr>
              <p:cNvSpPr/>
              <p:nvPr/>
            </p:nvSpPr>
            <p:spPr>
              <a:xfrm>
                <a:off x="2069795" y="3732324"/>
                <a:ext cx="403034" cy="379651"/>
              </a:xfrm>
              <a:custGeom>
                <a:avLst/>
                <a:gdLst>
                  <a:gd name="connsiteX0" fmla="*/ 91514 w 403034"/>
                  <a:gd name="connsiteY0" fmla="*/ 91 h 379651"/>
                  <a:gd name="connsiteX1" fmla="*/ 66576 w 403034"/>
                  <a:gd name="connsiteY1" fmla="*/ 133094 h 379651"/>
                  <a:gd name="connsiteX2" fmla="*/ 178798 w 403034"/>
                  <a:gd name="connsiteY2" fmla="*/ 241160 h 379651"/>
                  <a:gd name="connsiteX3" fmla="*/ 74 w 403034"/>
                  <a:gd name="connsiteY3" fmla="*/ 249472 h 379651"/>
                  <a:gd name="connsiteX4" fmla="*/ 203736 w 403034"/>
                  <a:gd name="connsiteY4" fmla="*/ 261941 h 379651"/>
                  <a:gd name="connsiteX5" fmla="*/ 394929 w 403034"/>
                  <a:gd name="connsiteY5" fmla="*/ 378320 h 379651"/>
                  <a:gd name="connsiteX6" fmla="*/ 345052 w 403034"/>
                  <a:gd name="connsiteY6" fmla="*/ 320131 h 379651"/>
                  <a:gd name="connsiteX7" fmla="*/ 141390 w 403034"/>
                  <a:gd name="connsiteY7" fmla="*/ 245316 h 379651"/>
                  <a:gd name="connsiteX8" fmla="*/ 99827 w 403034"/>
                  <a:gd name="connsiteY8" fmla="*/ 187127 h 379651"/>
                  <a:gd name="connsiteX9" fmla="*/ 41638 w 403034"/>
                  <a:gd name="connsiteY9" fmla="*/ 153876 h 379651"/>
                  <a:gd name="connsiteX10" fmla="*/ 91514 w 403034"/>
                  <a:gd name="connsiteY10" fmla="*/ 91 h 379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03034" h="379651">
                    <a:moveTo>
                      <a:pt x="91514" y="91"/>
                    </a:moveTo>
                    <a:cubicBezTo>
                      <a:pt x="95670" y="-3373"/>
                      <a:pt x="52029" y="92916"/>
                      <a:pt x="66576" y="133094"/>
                    </a:cubicBezTo>
                    <a:cubicBezTo>
                      <a:pt x="81123" y="173272"/>
                      <a:pt x="189882" y="221764"/>
                      <a:pt x="178798" y="241160"/>
                    </a:cubicBezTo>
                    <a:cubicBezTo>
                      <a:pt x="167714" y="260556"/>
                      <a:pt x="-4082" y="246009"/>
                      <a:pt x="74" y="249472"/>
                    </a:cubicBezTo>
                    <a:cubicBezTo>
                      <a:pt x="4230" y="252935"/>
                      <a:pt x="137927" y="240466"/>
                      <a:pt x="203736" y="261941"/>
                    </a:cubicBezTo>
                    <a:cubicBezTo>
                      <a:pt x="269545" y="283416"/>
                      <a:pt x="371376" y="368622"/>
                      <a:pt x="394929" y="378320"/>
                    </a:cubicBezTo>
                    <a:cubicBezTo>
                      <a:pt x="418482" y="388018"/>
                      <a:pt x="387309" y="342298"/>
                      <a:pt x="345052" y="320131"/>
                    </a:cubicBezTo>
                    <a:cubicBezTo>
                      <a:pt x="302796" y="297964"/>
                      <a:pt x="182261" y="267483"/>
                      <a:pt x="141390" y="245316"/>
                    </a:cubicBezTo>
                    <a:cubicBezTo>
                      <a:pt x="100519" y="223149"/>
                      <a:pt x="116452" y="202367"/>
                      <a:pt x="99827" y="187127"/>
                    </a:cubicBezTo>
                    <a:cubicBezTo>
                      <a:pt x="83202" y="171887"/>
                      <a:pt x="40945" y="177429"/>
                      <a:pt x="41638" y="153876"/>
                    </a:cubicBezTo>
                    <a:cubicBezTo>
                      <a:pt x="42331" y="130323"/>
                      <a:pt x="87358" y="3555"/>
                      <a:pt x="91514" y="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 1083">
                <a:extLst>
                  <a:ext uri="{FF2B5EF4-FFF2-40B4-BE49-F238E27FC236}">
                    <a16:creationId xmlns:a16="http://schemas.microsoft.com/office/drawing/2014/main" id="{8044677A-6EB4-A6DB-3BB4-EFF65662F54E}"/>
                  </a:ext>
                </a:extLst>
              </p:cNvPr>
              <p:cNvSpPr/>
              <p:nvPr/>
            </p:nvSpPr>
            <p:spPr>
              <a:xfrm>
                <a:off x="1766445" y="4102307"/>
                <a:ext cx="567664" cy="66733"/>
              </a:xfrm>
              <a:custGeom>
                <a:avLst/>
                <a:gdLst>
                  <a:gd name="connsiteX0" fmla="*/ 10 w 567664"/>
                  <a:gd name="connsiteY0" fmla="*/ 58213 h 66733"/>
                  <a:gd name="connsiteX1" fmla="*/ 207828 w 567664"/>
                  <a:gd name="connsiteY1" fmla="*/ 24 h 66733"/>
                  <a:gd name="connsiteX2" fmla="*/ 561119 w 567664"/>
                  <a:gd name="connsiteY2" fmla="*/ 66526 h 66733"/>
                  <a:gd name="connsiteX3" fmla="*/ 419802 w 567664"/>
                  <a:gd name="connsiteY3" fmla="*/ 20806 h 66733"/>
                  <a:gd name="connsiteX4" fmla="*/ 199515 w 567664"/>
                  <a:gd name="connsiteY4" fmla="*/ 16649 h 66733"/>
                  <a:gd name="connsiteX5" fmla="*/ 10 w 567664"/>
                  <a:gd name="connsiteY5" fmla="*/ 58213 h 66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7664" h="66733">
                    <a:moveTo>
                      <a:pt x="10" y="58213"/>
                    </a:moveTo>
                    <a:cubicBezTo>
                      <a:pt x="1395" y="55442"/>
                      <a:pt x="114310" y="-1361"/>
                      <a:pt x="207828" y="24"/>
                    </a:cubicBezTo>
                    <a:cubicBezTo>
                      <a:pt x="301346" y="1409"/>
                      <a:pt x="525790" y="63062"/>
                      <a:pt x="561119" y="66526"/>
                    </a:cubicBezTo>
                    <a:cubicBezTo>
                      <a:pt x="596448" y="69990"/>
                      <a:pt x="480069" y="29119"/>
                      <a:pt x="419802" y="20806"/>
                    </a:cubicBezTo>
                    <a:cubicBezTo>
                      <a:pt x="359535" y="12493"/>
                      <a:pt x="263246" y="11107"/>
                      <a:pt x="199515" y="16649"/>
                    </a:cubicBezTo>
                    <a:cubicBezTo>
                      <a:pt x="135784" y="22191"/>
                      <a:pt x="-1375" y="60984"/>
                      <a:pt x="10" y="5821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 1084">
                <a:extLst>
                  <a:ext uri="{FF2B5EF4-FFF2-40B4-BE49-F238E27FC236}">
                    <a16:creationId xmlns:a16="http://schemas.microsoft.com/office/drawing/2014/main" id="{1671EA57-B856-7708-09D5-92E2BA1338D1}"/>
                  </a:ext>
                </a:extLst>
              </p:cNvPr>
              <p:cNvSpPr/>
              <p:nvPr/>
            </p:nvSpPr>
            <p:spPr>
              <a:xfrm>
                <a:off x="2624391" y="2926728"/>
                <a:ext cx="813149" cy="667124"/>
              </a:xfrm>
              <a:custGeom>
                <a:avLst/>
                <a:gdLst>
                  <a:gd name="connsiteX0" fmla="*/ 6842 w 813149"/>
                  <a:gd name="connsiteY0" fmla="*/ 6816 h 667124"/>
                  <a:gd name="connsiteX1" fmla="*/ 406192 w 813149"/>
                  <a:gd name="connsiteY1" fmla="*/ 488276 h 667124"/>
                  <a:gd name="connsiteX2" fmla="*/ 357673 w 813149"/>
                  <a:gd name="connsiteY2" fmla="*/ 473347 h 667124"/>
                  <a:gd name="connsiteX3" fmla="*/ 805542 w 813149"/>
                  <a:gd name="connsiteY3" fmla="*/ 659959 h 667124"/>
                  <a:gd name="connsiteX4" fmla="*/ 611465 w 813149"/>
                  <a:gd name="connsiteY4" fmla="*/ 600243 h 667124"/>
                  <a:gd name="connsiteX5" fmla="*/ 249438 w 813149"/>
                  <a:gd name="connsiteY5" fmla="*/ 338986 h 667124"/>
                  <a:gd name="connsiteX6" fmla="*/ 159864 w 813149"/>
                  <a:gd name="connsiteY6" fmla="*/ 212090 h 667124"/>
                  <a:gd name="connsiteX7" fmla="*/ 6842 w 813149"/>
                  <a:gd name="connsiteY7" fmla="*/ 6816 h 667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3149" h="667124">
                    <a:moveTo>
                      <a:pt x="6842" y="6816"/>
                    </a:moveTo>
                    <a:cubicBezTo>
                      <a:pt x="47897" y="52847"/>
                      <a:pt x="347720" y="410521"/>
                      <a:pt x="406192" y="488276"/>
                    </a:cubicBezTo>
                    <a:cubicBezTo>
                      <a:pt x="464664" y="566031"/>
                      <a:pt x="291115" y="444733"/>
                      <a:pt x="357673" y="473347"/>
                    </a:cubicBezTo>
                    <a:cubicBezTo>
                      <a:pt x="424231" y="501961"/>
                      <a:pt x="763243" y="638810"/>
                      <a:pt x="805542" y="659959"/>
                    </a:cubicBezTo>
                    <a:cubicBezTo>
                      <a:pt x="847841" y="681108"/>
                      <a:pt x="704149" y="653739"/>
                      <a:pt x="611465" y="600243"/>
                    </a:cubicBezTo>
                    <a:cubicBezTo>
                      <a:pt x="518781" y="546748"/>
                      <a:pt x="324705" y="403678"/>
                      <a:pt x="249438" y="338986"/>
                    </a:cubicBezTo>
                    <a:cubicBezTo>
                      <a:pt x="174171" y="274294"/>
                      <a:pt x="198431" y="263097"/>
                      <a:pt x="159864" y="212090"/>
                    </a:cubicBezTo>
                    <a:cubicBezTo>
                      <a:pt x="121297" y="161083"/>
                      <a:pt x="-34213" y="-39215"/>
                      <a:pt x="6842" y="68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 1085">
                <a:extLst>
                  <a:ext uri="{FF2B5EF4-FFF2-40B4-BE49-F238E27FC236}">
                    <a16:creationId xmlns:a16="http://schemas.microsoft.com/office/drawing/2014/main" id="{33191603-251F-F430-EE2B-E45CB735E44F}"/>
                  </a:ext>
                </a:extLst>
              </p:cNvPr>
              <p:cNvSpPr/>
              <p:nvPr/>
            </p:nvSpPr>
            <p:spPr>
              <a:xfrm>
                <a:off x="2583029" y="3729822"/>
                <a:ext cx="239453" cy="777925"/>
              </a:xfrm>
              <a:custGeom>
                <a:avLst/>
                <a:gdLst>
                  <a:gd name="connsiteX0" fmla="*/ 81794 w 239453"/>
                  <a:gd name="connsiteY0" fmla="*/ 36013 h 777925"/>
                  <a:gd name="connsiteX1" fmla="*/ 156439 w 239453"/>
                  <a:gd name="connsiteY1" fmla="*/ 439096 h 777925"/>
                  <a:gd name="connsiteX2" fmla="*/ 160171 w 239453"/>
                  <a:gd name="connsiteY2" fmla="*/ 510008 h 777925"/>
                  <a:gd name="connsiteX3" fmla="*/ 3417 w 239453"/>
                  <a:gd name="connsiteY3" fmla="*/ 774998 h 777925"/>
                  <a:gd name="connsiteX4" fmla="*/ 63133 w 239453"/>
                  <a:gd name="connsiteY4" fmla="*/ 640637 h 777925"/>
                  <a:gd name="connsiteX5" fmla="*/ 190029 w 239453"/>
                  <a:gd name="connsiteY5" fmla="*/ 468954 h 777925"/>
                  <a:gd name="connsiteX6" fmla="*/ 234816 w 239453"/>
                  <a:gd name="connsiteY6" fmla="*/ 424167 h 777925"/>
                  <a:gd name="connsiteX7" fmla="*/ 216155 w 239453"/>
                  <a:gd name="connsiteY7" fmla="*/ 6155 h 777925"/>
                  <a:gd name="connsiteX8" fmla="*/ 201226 w 239453"/>
                  <a:gd name="connsiteY8" fmla="*/ 192767 h 777925"/>
                  <a:gd name="connsiteX9" fmla="*/ 238548 w 239453"/>
                  <a:gd name="connsiteY9" fmla="*/ 442828 h 777925"/>
                  <a:gd name="connsiteX10" fmla="*/ 156439 w 239453"/>
                  <a:gd name="connsiteY10" fmla="*/ 364451 h 777925"/>
                  <a:gd name="connsiteX11" fmla="*/ 81794 w 239453"/>
                  <a:gd name="connsiteY11" fmla="*/ 36013 h 777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9453" h="777925">
                    <a:moveTo>
                      <a:pt x="81794" y="36013"/>
                    </a:moveTo>
                    <a:cubicBezTo>
                      <a:pt x="81794" y="48454"/>
                      <a:pt x="143376" y="360097"/>
                      <a:pt x="156439" y="439096"/>
                    </a:cubicBezTo>
                    <a:cubicBezTo>
                      <a:pt x="169502" y="518095"/>
                      <a:pt x="185675" y="454024"/>
                      <a:pt x="160171" y="510008"/>
                    </a:cubicBezTo>
                    <a:cubicBezTo>
                      <a:pt x="134667" y="565992"/>
                      <a:pt x="19590" y="753226"/>
                      <a:pt x="3417" y="774998"/>
                    </a:cubicBezTo>
                    <a:cubicBezTo>
                      <a:pt x="-12756" y="796770"/>
                      <a:pt x="32031" y="691644"/>
                      <a:pt x="63133" y="640637"/>
                    </a:cubicBezTo>
                    <a:cubicBezTo>
                      <a:pt x="94235" y="589630"/>
                      <a:pt x="161415" y="505032"/>
                      <a:pt x="190029" y="468954"/>
                    </a:cubicBezTo>
                    <a:cubicBezTo>
                      <a:pt x="218643" y="432876"/>
                      <a:pt x="230462" y="501300"/>
                      <a:pt x="234816" y="424167"/>
                    </a:cubicBezTo>
                    <a:cubicBezTo>
                      <a:pt x="239170" y="347034"/>
                      <a:pt x="221753" y="44722"/>
                      <a:pt x="216155" y="6155"/>
                    </a:cubicBezTo>
                    <a:cubicBezTo>
                      <a:pt x="210557" y="-32412"/>
                      <a:pt x="197494" y="119988"/>
                      <a:pt x="201226" y="192767"/>
                    </a:cubicBezTo>
                    <a:cubicBezTo>
                      <a:pt x="204958" y="265546"/>
                      <a:pt x="246013" y="414214"/>
                      <a:pt x="238548" y="442828"/>
                    </a:cubicBezTo>
                    <a:cubicBezTo>
                      <a:pt x="231084" y="471442"/>
                      <a:pt x="181321" y="431009"/>
                      <a:pt x="156439" y="364451"/>
                    </a:cubicBezTo>
                    <a:cubicBezTo>
                      <a:pt x="131557" y="297893"/>
                      <a:pt x="81794" y="23572"/>
                      <a:pt x="81794" y="3601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 1086">
                <a:extLst>
                  <a:ext uri="{FF2B5EF4-FFF2-40B4-BE49-F238E27FC236}">
                    <a16:creationId xmlns:a16="http://schemas.microsoft.com/office/drawing/2014/main" id="{6E285C91-E8FA-022E-BA56-7B089F25C18A}"/>
                  </a:ext>
                </a:extLst>
              </p:cNvPr>
              <p:cNvSpPr/>
              <p:nvPr/>
            </p:nvSpPr>
            <p:spPr>
              <a:xfrm>
                <a:off x="2492361" y="4108260"/>
                <a:ext cx="116536" cy="378676"/>
              </a:xfrm>
              <a:custGeom>
                <a:avLst/>
                <a:gdLst>
                  <a:gd name="connsiteX0" fmla="*/ 116478 w 116536"/>
                  <a:gd name="connsiteY0" fmla="*/ 942 h 378676"/>
                  <a:gd name="connsiteX1" fmla="*/ 26904 w 116536"/>
                  <a:gd name="connsiteY1" fmla="*/ 120373 h 378676"/>
                  <a:gd name="connsiteX2" fmla="*/ 30637 w 116536"/>
                  <a:gd name="connsiteY2" fmla="*/ 236073 h 378676"/>
                  <a:gd name="connsiteX3" fmla="*/ 41833 w 116536"/>
                  <a:gd name="connsiteY3" fmla="*/ 377898 h 378676"/>
                  <a:gd name="connsiteX4" fmla="*/ 11975 w 116536"/>
                  <a:gd name="connsiteY4" fmla="*/ 288324 h 378676"/>
                  <a:gd name="connsiteX5" fmla="*/ 11975 w 116536"/>
                  <a:gd name="connsiteY5" fmla="*/ 187554 h 378676"/>
                  <a:gd name="connsiteX6" fmla="*/ 116478 w 116536"/>
                  <a:gd name="connsiteY6" fmla="*/ 942 h 378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536" h="378676">
                    <a:moveTo>
                      <a:pt x="116478" y="942"/>
                    </a:moveTo>
                    <a:cubicBezTo>
                      <a:pt x="118966" y="-10255"/>
                      <a:pt x="41211" y="81185"/>
                      <a:pt x="26904" y="120373"/>
                    </a:cubicBezTo>
                    <a:cubicBezTo>
                      <a:pt x="12597" y="159561"/>
                      <a:pt x="28149" y="193152"/>
                      <a:pt x="30637" y="236073"/>
                    </a:cubicBezTo>
                    <a:cubicBezTo>
                      <a:pt x="33125" y="278994"/>
                      <a:pt x="44943" y="369189"/>
                      <a:pt x="41833" y="377898"/>
                    </a:cubicBezTo>
                    <a:cubicBezTo>
                      <a:pt x="38723" y="386607"/>
                      <a:pt x="16951" y="320048"/>
                      <a:pt x="11975" y="288324"/>
                    </a:cubicBezTo>
                    <a:cubicBezTo>
                      <a:pt x="6999" y="256600"/>
                      <a:pt x="-12285" y="233585"/>
                      <a:pt x="11975" y="187554"/>
                    </a:cubicBezTo>
                    <a:cubicBezTo>
                      <a:pt x="36235" y="141523"/>
                      <a:pt x="113990" y="12139"/>
                      <a:pt x="116478" y="94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 1087">
                <a:extLst>
                  <a:ext uri="{FF2B5EF4-FFF2-40B4-BE49-F238E27FC236}">
                    <a16:creationId xmlns:a16="http://schemas.microsoft.com/office/drawing/2014/main" id="{77700D23-DFEF-BC6B-E1FC-EF708B83C7AE}"/>
                  </a:ext>
                </a:extLst>
              </p:cNvPr>
              <p:cNvSpPr/>
              <p:nvPr/>
            </p:nvSpPr>
            <p:spPr>
              <a:xfrm>
                <a:off x="1847046" y="4596614"/>
                <a:ext cx="646293" cy="517067"/>
              </a:xfrm>
              <a:custGeom>
                <a:avLst/>
                <a:gdLst>
                  <a:gd name="connsiteX0" fmla="*/ 646094 w 646293"/>
                  <a:gd name="connsiteY0" fmla="*/ 1512 h 517067"/>
                  <a:gd name="connsiteX1" fmla="*/ 500536 w 646293"/>
                  <a:gd name="connsiteY1" fmla="*/ 300091 h 517067"/>
                  <a:gd name="connsiteX2" fmla="*/ 459481 w 646293"/>
                  <a:gd name="connsiteY2" fmla="*/ 371004 h 517067"/>
                  <a:gd name="connsiteX3" fmla="*/ 351246 w 646293"/>
                  <a:gd name="connsiteY3" fmla="*/ 426988 h 517067"/>
                  <a:gd name="connsiteX4" fmla="*/ 415 w 646293"/>
                  <a:gd name="connsiteY4" fmla="*/ 516562 h 517067"/>
                  <a:gd name="connsiteX5" fmla="*/ 284066 w 646293"/>
                  <a:gd name="connsiteY5" fmla="*/ 460578 h 517067"/>
                  <a:gd name="connsiteX6" fmla="*/ 459481 w 646293"/>
                  <a:gd name="connsiteY6" fmla="*/ 400862 h 517067"/>
                  <a:gd name="connsiteX7" fmla="*/ 530394 w 646293"/>
                  <a:gd name="connsiteY7" fmla="*/ 191856 h 517067"/>
                  <a:gd name="connsiteX8" fmla="*/ 646094 w 646293"/>
                  <a:gd name="connsiteY8" fmla="*/ 1512 h 517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293" h="517067">
                    <a:moveTo>
                      <a:pt x="646094" y="1512"/>
                    </a:moveTo>
                    <a:cubicBezTo>
                      <a:pt x="641118" y="19551"/>
                      <a:pt x="531638" y="238509"/>
                      <a:pt x="500536" y="300091"/>
                    </a:cubicBezTo>
                    <a:cubicBezTo>
                      <a:pt x="469434" y="361673"/>
                      <a:pt x="484363" y="349855"/>
                      <a:pt x="459481" y="371004"/>
                    </a:cubicBezTo>
                    <a:cubicBezTo>
                      <a:pt x="434599" y="392153"/>
                      <a:pt x="427757" y="402728"/>
                      <a:pt x="351246" y="426988"/>
                    </a:cubicBezTo>
                    <a:cubicBezTo>
                      <a:pt x="274735" y="451248"/>
                      <a:pt x="11612" y="510964"/>
                      <a:pt x="415" y="516562"/>
                    </a:cubicBezTo>
                    <a:cubicBezTo>
                      <a:pt x="-10782" y="522160"/>
                      <a:pt x="207555" y="479861"/>
                      <a:pt x="284066" y="460578"/>
                    </a:cubicBezTo>
                    <a:cubicBezTo>
                      <a:pt x="360577" y="441295"/>
                      <a:pt x="418426" y="445649"/>
                      <a:pt x="459481" y="400862"/>
                    </a:cubicBezTo>
                    <a:cubicBezTo>
                      <a:pt x="500536" y="356075"/>
                      <a:pt x="499292" y="252194"/>
                      <a:pt x="530394" y="191856"/>
                    </a:cubicBezTo>
                    <a:cubicBezTo>
                      <a:pt x="561496" y="131518"/>
                      <a:pt x="651070" y="-16527"/>
                      <a:pt x="646094" y="15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 1088">
                <a:extLst>
                  <a:ext uri="{FF2B5EF4-FFF2-40B4-BE49-F238E27FC236}">
                    <a16:creationId xmlns:a16="http://schemas.microsoft.com/office/drawing/2014/main" id="{E0511334-23D5-0506-EAE0-E060C70DE96A}"/>
                  </a:ext>
                </a:extLst>
              </p:cNvPr>
              <p:cNvSpPr/>
              <p:nvPr/>
            </p:nvSpPr>
            <p:spPr>
              <a:xfrm>
                <a:off x="1528439" y="5084960"/>
                <a:ext cx="481346" cy="84273"/>
              </a:xfrm>
              <a:custGeom>
                <a:avLst/>
                <a:gdLst>
                  <a:gd name="connsiteX0" fmla="*/ 5514 w 481346"/>
                  <a:gd name="connsiteY0" fmla="*/ 84199 h 84273"/>
                  <a:gd name="connsiteX1" fmla="*/ 251842 w 481346"/>
                  <a:gd name="connsiteY1" fmla="*/ 2090 h 84273"/>
                  <a:gd name="connsiteX2" fmla="*/ 479509 w 481346"/>
                  <a:gd name="connsiteY2" fmla="*/ 24483 h 84273"/>
                  <a:gd name="connsiteX3" fmla="*/ 345148 w 481346"/>
                  <a:gd name="connsiteY3" fmla="*/ 24483 h 84273"/>
                  <a:gd name="connsiteX4" fmla="*/ 98820 w 481346"/>
                  <a:gd name="connsiteY4" fmla="*/ 17019 h 84273"/>
                  <a:gd name="connsiteX5" fmla="*/ 5514 w 481346"/>
                  <a:gd name="connsiteY5" fmla="*/ 84199 h 8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1346" h="84273">
                    <a:moveTo>
                      <a:pt x="5514" y="84199"/>
                    </a:moveTo>
                    <a:cubicBezTo>
                      <a:pt x="31018" y="81711"/>
                      <a:pt x="172843" y="12043"/>
                      <a:pt x="251842" y="2090"/>
                    </a:cubicBezTo>
                    <a:cubicBezTo>
                      <a:pt x="330841" y="-7863"/>
                      <a:pt x="463958" y="20751"/>
                      <a:pt x="479509" y="24483"/>
                    </a:cubicBezTo>
                    <a:cubicBezTo>
                      <a:pt x="495060" y="28215"/>
                      <a:pt x="408596" y="25727"/>
                      <a:pt x="345148" y="24483"/>
                    </a:cubicBezTo>
                    <a:cubicBezTo>
                      <a:pt x="281700" y="23239"/>
                      <a:pt x="149205" y="7688"/>
                      <a:pt x="98820" y="17019"/>
                    </a:cubicBezTo>
                    <a:cubicBezTo>
                      <a:pt x="48435" y="26350"/>
                      <a:pt x="-19990" y="86687"/>
                      <a:pt x="5514" y="841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 1089">
                <a:extLst>
                  <a:ext uri="{FF2B5EF4-FFF2-40B4-BE49-F238E27FC236}">
                    <a16:creationId xmlns:a16="http://schemas.microsoft.com/office/drawing/2014/main" id="{EC19B783-5A00-D4BC-AE3C-0B781C973E94}"/>
                  </a:ext>
                </a:extLst>
              </p:cNvPr>
              <p:cNvSpPr/>
              <p:nvPr/>
            </p:nvSpPr>
            <p:spPr>
              <a:xfrm>
                <a:off x="1623931" y="5074215"/>
                <a:ext cx="709052" cy="138921"/>
              </a:xfrm>
              <a:custGeom>
                <a:avLst/>
                <a:gdLst>
                  <a:gd name="connsiteX0" fmla="*/ 14525 w 709052"/>
                  <a:gd name="connsiteY0" fmla="*/ 135999 h 138921"/>
                  <a:gd name="connsiteX1" fmla="*/ 555700 w 709052"/>
                  <a:gd name="connsiteY1" fmla="*/ 5370 h 138921"/>
                  <a:gd name="connsiteX2" fmla="*/ 581826 w 709052"/>
                  <a:gd name="connsiteY2" fmla="*/ 35228 h 138921"/>
                  <a:gd name="connsiteX3" fmla="*/ 704990 w 709052"/>
                  <a:gd name="connsiteY3" fmla="*/ 128534 h 138921"/>
                  <a:gd name="connsiteX4" fmla="*/ 645274 w 709052"/>
                  <a:gd name="connsiteY4" fmla="*/ 83747 h 138921"/>
                  <a:gd name="connsiteX5" fmla="*/ 324301 w 709052"/>
                  <a:gd name="connsiteY5" fmla="*/ 102409 h 138921"/>
                  <a:gd name="connsiteX6" fmla="*/ 570629 w 709052"/>
                  <a:gd name="connsiteY6" fmla="*/ 61354 h 138921"/>
                  <a:gd name="connsiteX7" fmla="*/ 451197 w 709052"/>
                  <a:gd name="connsiteY7" fmla="*/ 42693 h 138921"/>
                  <a:gd name="connsiteX8" fmla="*/ 59311 w 709052"/>
                  <a:gd name="connsiteY8" fmla="*/ 83747 h 138921"/>
                  <a:gd name="connsiteX9" fmla="*/ 145153 w 709052"/>
                  <a:gd name="connsiteY9" fmla="*/ 94944 h 138921"/>
                  <a:gd name="connsiteX10" fmla="*/ 14525 w 709052"/>
                  <a:gd name="connsiteY10" fmla="*/ 135999 h 138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9052" h="138921">
                    <a:moveTo>
                      <a:pt x="14525" y="135999"/>
                    </a:moveTo>
                    <a:cubicBezTo>
                      <a:pt x="82949" y="121070"/>
                      <a:pt x="461150" y="22165"/>
                      <a:pt x="555700" y="5370"/>
                    </a:cubicBezTo>
                    <a:cubicBezTo>
                      <a:pt x="650250" y="-11425"/>
                      <a:pt x="556944" y="14701"/>
                      <a:pt x="581826" y="35228"/>
                    </a:cubicBezTo>
                    <a:cubicBezTo>
                      <a:pt x="606708" y="55755"/>
                      <a:pt x="694415" y="120448"/>
                      <a:pt x="704990" y="128534"/>
                    </a:cubicBezTo>
                    <a:cubicBezTo>
                      <a:pt x="715565" y="136620"/>
                      <a:pt x="708722" y="88101"/>
                      <a:pt x="645274" y="83747"/>
                    </a:cubicBezTo>
                    <a:cubicBezTo>
                      <a:pt x="581826" y="79393"/>
                      <a:pt x="336742" y="106141"/>
                      <a:pt x="324301" y="102409"/>
                    </a:cubicBezTo>
                    <a:cubicBezTo>
                      <a:pt x="311860" y="98677"/>
                      <a:pt x="549480" y="71307"/>
                      <a:pt x="570629" y="61354"/>
                    </a:cubicBezTo>
                    <a:cubicBezTo>
                      <a:pt x="591778" y="51401"/>
                      <a:pt x="536417" y="38961"/>
                      <a:pt x="451197" y="42693"/>
                    </a:cubicBezTo>
                    <a:cubicBezTo>
                      <a:pt x="365977" y="46425"/>
                      <a:pt x="110318" y="75038"/>
                      <a:pt x="59311" y="83747"/>
                    </a:cubicBezTo>
                    <a:cubicBezTo>
                      <a:pt x="8304" y="92456"/>
                      <a:pt x="148885" y="85613"/>
                      <a:pt x="145153" y="94944"/>
                    </a:cubicBezTo>
                    <a:cubicBezTo>
                      <a:pt x="141421" y="104275"/>
                      <a:pt x="-53899" y="150928"/>
                      <a:pt x="14525" y="1359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 1090">
                <a:extLst>
                  <a:ext uri="{FF2B5EF4-FFF2-40B4-BE49-F238E27FC236}">
                    <a16:creationId xmlns:a16="http://schemas.microsoft.com/office/drawing/2014/main" id="{85527DF5-9F61-9939-0084-FDF84BCAA308}"/>
                  </a:ext>
                </a:extLst>
              </p:cNvPr>
              <p:cNvSpPr/>
              <p:nvPr/>
            </p:nvSpPr>
            <p:spPr>
              <a:xfrm>
                <a:off x="2413527" y="4336864"/>
                <a:ext cx="412091" cy="713166"/>
              </a:xfrm>
              <a:custGeom>
                <a:avLst/>
                <a:gdLst>
                  <a:gd name="connsiteX0" fmla="*/ 370728 w 412091"/>
                  <a:gd name="connsiteY0" fmla="*/ 5 h 713166"/>
                  <a:gd name="connsiteX1" fmla="*/ 396853 w 412091"/>
                  <a:gd name="connsiteY1" fmla="*/ 78382 h 713166"/>
                  <a:gd name="connsiteX2" fmla="*/ 296083 w 412091"/>
                  <a:gd name="connsiteY2" fmla="*/ 138098 h 713166"/>
                  <a:gd name="connsiteX3" fmla="*/ 262493 w 412091"/>
                  <a:gd name="connsiteY3" fmla="*/ 261262 h 713166"/>
                  <a:gd name="connsiteX4" fmla="*/ 251296 w 412091"/>
                  <a:gd name="connsiteY4" fmla="*/ 242600 h 713166"/>
                  <a:gd name="connsiteX5" fmla="*/ 213973 w 412091"/>
                  <a:gd name="connsiteY5" fmla="*/ 343371 h 713166"/>
                  <a:gd name="connsiteX6" fmla="*/ 255028 w 412091"/>
                  <a:gd name="connsiteY6" fmla="*/ 488929 h 713166"/>
                  <a:gd name="connsiteX7" fmla="*/ 184115 w 412091"/>
                  <a:gd name="connsiteY7" fmla="*/ 481464 h 713166"/>
                  <a:gd name="connsiteX8" fmla="*/ 284886 w 412091"/>
                  <a:gd name="connsiteY8" fmla="*/ 627022 h 713166"/>
                  <a:gd name="connsiteX9" fmla="*/ 157990 w 412091"/>
                  <a:gd name="connsiteY9" fmla="*/ 630754 h 713166"/>
                  <a:gd name="connsiteX10" fmla="*/ 1235 w 412091"/>
                  <a:gd name="connsiteY10" fmla="*/ 712863 h 713166"/>
                  <a:gd name="connsiteX11" fmla="*/ 247564 w 412091"/>
                  <a:gd name="connsiteY11" fmla="*/ 597164 h 713166"/>
                  <a:gd name="connsiteX12" fmla="*/ 258760 w 412091"/>
                  <a:gd name="connsiteY12" fmla="*/ 533716 h 713166"/>
                  <a:gd name="connsiteX13" fmla="*/ 225170 w 412091"/>
                  <a:gd name="connsiteY13" fmla="*/ 253797 h 713166"/>
                  <a:gd name="connsiteX14" fmla="*/ 340870 w 412091"/>
                  <a:gd name="connsiteY14" fmla="*/ 70917 h 713166"/>
                  <a:gd name="connsiteX15" fmla="*/ 411782 w 412091"/>
                  <a:gd name="connsiteY15" fmla="*/ 82114 h 713166"/>
                  <a:gd name="connsiteX16" fmla="*/ 370728 w 412091"/>
                  <a:gd name="connsiteY16" fmla="*/ 5 h 713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2091" h="713166">
                    <a:moveTo>
                      <a:pt x="370728" y="5"/>
                    </a:moveTo>
                    <a:cubicBezTo>
                      <a:pt x="368240" y="-617"/>
                      <a:pt x="409294" y="55367"/>
                      <a:pt x="396853" y="78382"/>
                    </a:cubicBezTo>
                    <a:cubicBezTo>
                      <a:pt x="384412" y="101398"/>
                      <a:pt x="318476" y="107618"/>
                      <a:pt x="296083" y="138098"/>
                    </a:cubicBezTo>
                    <a:cubicBezTo>
                      <a:pt x="273690" y="168578"/>
                      <a:pt x="269957" y="243845"/>
                      <a:pt x="262493" y="261262"/>
                    </a:cubicBezTo>
                    <a:cubicBezTo>
                      <a:pt x="255029" y="278679"/>
                      <a:pt x="259383" y="228915"/>
                      <a:pt x="251296" y="242600"/>
                    </a:cubicBezTo>
                    <a:cubicBezTo>
                      <a:pt x="243209" y="256285"/>
                      <a:pt x="213351" y="302316"/>
                      <a:pt x="213973" y="343371"/>
                    </a:cubicBezTo>
                    <a:cubicBezTo>
                      <a:pt x="214595" y="384426"/>
                      <a:pt x="260004" y="465913"/>
                      <a:pt x="255028" y="488929"/>
                    </a:cubicBezTo>
                    <a:cubicBezTo>
                      <a:pt x="250052" y="511945"/>
                      <a:pt x="179139" y="458448"/>
                      <a:pt x="184115" y="481464"/>
                    </a:cubicBezTo>
                    <a:cubicBezTo>
                      <a:pt x="189091" y="504480"/>
                      <a:pt x="289240" y="602140"/>
                      <a:pt x="284886" y="627022"/>
                    </a:cubicBezTo>
                    <a:cubicBezTo>
                      <a:pt x="280532" y="651904"/>
                      <a:pt x="205265" y="616447"/>
                      <a:pt x="157990" y="630754"/>
                    </a:cubicBezTo>
                    <a:cubicBezTo>
                      <a:pt x="110715" y="645061"/>
                      <a:pt x="-13694" y="718461"/>
                      <a:pt x="1235" y="712863"/>
                    </a:cubicBezTo>
                    <a:cubicBezTo>
                      <a:pt x="16164" y="707265"/>
                      <a:pt x="204643" y="627022"/>
                      <a:pt x="247564" y="597164"/>
                    </a:cubicBezTo>
                    <a:cubicBezTo>
                      <a:pt x="290485" y="567306"/>
                      <a:pt x="262492" y="590944"/>
                      <a:pt x="258760" y="533716"/>
                    </a:cubicBezTo>
                    <a:cubicBezTo>
                      <a:pt x="255028" y="476488"/>
                      <a:pt x="211485" y="330930"/>
                      <a:pt x="225170" y="253797"/>
                    </a:cubicBezTo>
                    <a:cubicBezTo>
                      <a:pt x="238855" y="176664"/>
                      <a:pt x="309768" y="99531"/>
                      <a:pt x="340870" y="70917"/>
                    </a:cubicBezTo>
                    <a:cubicBezTo>
                      <a:pt x="371972" y="42303"/>
                      <a:pt x="407428" y="88334"/>
                      <a:pt x="411782" y="82114"/>
                    </a:cubicBezTo>
                    <a:cubicBezTo>
                      <a:pt x="416136" y="75894"/>
                      <a:pt x="373216" y="627"/>
                      <a:pt x="370728" y="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 1091">
                <a:extLst>
                  <a:ext uri="{FF2B5EF4-FFF2-40B4-BE49-F238E27FC236}">
                    <a16:creationId xmlns:a16="http://schemas.microsoft.com/office/drawing/2014/main" id="{CCDC0A5E-1040-EAB5-F602-7C86EEA0D384}"/>
                  </a:ext>
                </a:extLst>
              </p:cNvPr>
              <p:cNvSpPr/>
              <p:nvPr/>
            </p:nvSpPr>
            <p:spPr>
              <a:xfrm>
                <a:off x="2161349" y="5192330"/>
                <a:ext cx="267061" cy="431442"/>
              </a:xfrm>
              <a:custGeom>
                <a:avLst/>
                <a:gdLst>
                  <a:gd name="connsiteX0" fmla="*/ 3353 w 267061"/>
                  <a:gd name="connsiteY0" fmla="*/ 424699 h 431442"/>
                  <a:gd name="connsiteX1" fmla="*/ 264610 w 267061"/>
                  <a:gd name="connsiteY1" fmla="*/ 2955 h 431442"/>
                  <a:gd name="connsiteX2" fmla="*/ 126517 w 267061"/>
                  <a:gd name="connsiteY2" fmla="*/ 245551 h 431442"/>
                  <a:gd name="connsiteX3" fmla="*/ 3353 w 267061"/>
                  <a:gd name="connsiteY3" fmla="*/ 424699 h 431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7061" h="431442">
                    <a:moveTo>
                      <a:pt x="3353" y="424699"/>
                    </a:moveTo>
                    <a:cubicBezTo>
                      <a:pt x="26368" y="384266"/>
                      <a:pt x="244083" y="32813"/>
                      <a:pt x="264610" y="2955"/>
                    </a:cubicBezTo>
                    <a:cubicBezTo>
                      <a:pt x="285137" y="-26903"/>
                      <a:pt x="171304" y="177749"/>
                      <a:pt x="126517" y="245551"/>
                    </a:cubicBezTo>
                    <a:cubicBezTo>
                      <a:pt x="81730" y="313353"/>
                      <a:pt x="-19662" y="465132"/>
                      <a:pt x="3353" y="4246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 1092">
                <a:extLst>
                  <a:ext uri="{FF2B5EF4-FFF2-40B4-BE49-F238E27FC236}">
                    <a16:creationId xmlns:a16="http://schemas.microsoft.com/office/drawing/2014/main" id="{ABE2D892-BB22-FCFB-5912-072D2565059A}"/>
                  </a:ext>
                </a:extLst>
              </p:cNvPr>
              <p:cNvSpPr/>
              <p:nvPr/>
            </p:nvSpPr>
            <p:spPr>
              <a:xfrm>
                <a:off x="2773058" y="4963886"/>
                <a:ext cx="389245" cy="119499"/>
              </a:xfrm>
              <a:custGeom>
                <a:avLst/>
                <a:gdLst>
                  <a:gd name="connsiteX0" fmla="*/ 0 w 389245"/>
                  <a:gd name="connsiteY0" fmla="*/ 0 h 119499"/>
                  <a:gd name="connsiteX1" fmla="*/ 171683 w 389245"/>
                  <a:gd name="connsiteY1" fmla="*/ 33590 h 119499"/>
                  <a:gd name="connsiteX2" fmla="*/ 384421 w 389245"/>
                  <a:gd name="connsiteY2" fmla="*/ 33590 h 119499"/>
                  <a:gd name="connsiteX3" fmla="*/ 320973 w 389245"/>
                  <a:gd name="connsiteY3" fmla="*/ 63448 h 119499"/>
                  <a:gd name="connsiteX4" fmla="*/ 328438 w 389245"/>
                  <a:gd name="connsiteY4" fmla="*/ 119432 h 119499"/>
                  <a:gd name="connsiteX5" fmla="*/ 320973 w 389245"/>
                  <a:gd name="connsiteY5" fmla="*/ 74645 h 119499"/>
                  <a:gd name="connsiteX6" fmla="*/ 272454 w 389245"/>
                  <a:gd name="connsiteY6" fmla="*/ 63448 h 119499"/>
                  <a:gd name="connsiteX7" fmla="*/ 0 w 389245"/>
                  <a:gd name="connsiteY7" fmla="*/ 0 h 1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9245" h="119499">
                    <a:moveTo>
                      <a:pt x="0" y="0"/>
                    </a:moveTo>
                    <a:cubicBezTo>
                      <a:pt x="53806" y="13996"/>
                      <a:pt x="107613" y="27992"/>
                      <a:pt x="171683" y="33590"/>
                    </a:cubicBezTo>
                    <a:cubicBezTo>
                      <a:pt x="235753" y="39188"/>
                      <a:pt x="359539" y="28614"/>
                      <a:pt x="384421" y="33590"/>
                    </a:cubicBezTo>
                    <a:cubicBezTo>
                      <a:pt x="409303" y="38566"/>
                      <a:pt x="330303" y="49141"/>
                      <a:pt x="320973" y="63448"/>
                    </a:cubicBezTo>
                    <a:cubicBezTo>
                      <a:pt x="311643" y="77755"/>
                      <a:pt x="328438" y="117566"/>
                      <a:pt x="328438" y="119432"/>
                    </a:cubicBezTo>
                    <a:cubicBezTo>
                      <a:pt x="328438" y="121298"/>
                      <a:pt x="330304" y="83976"/>
                      <a:pt x="320973" y="74645"/>
                    </a:cubicBezTo>
                    <a:cubicBezTo>
                      <a:pt x="311642" y="65314"/>
                      <a:pt x="272454" y="63448"/>
                      <a:pt x="272454" y="6344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 1093">
                <a:extLst>
                  <a:ext uri="{FF2B5EF4-FFF2-40B4-BE49-F238E27FC236}">
                    <a16:creationId xmlns:a16="http://schemas.microsoft.com/office/drawing/2014/main" id="{973E21E5-6884-079A-25A2-6A6CFBD6D024}"/>
                  </a:ext>
                </a:extLst>
              </p:cNvPr>
              <p:cNvSpPr/>
              <p:nvPr/>
            </p:nvSpPr>
            <p:spPr>
              <a:xfrm>
                <a:off x="2467005" y="5021078"/>
                <a:ext cx="616607" cy="141632"/>
              </a:xfrm>
              <a:custGeom>
                <a:avLst/>
                <a:gdLst>
                  <a:gd name="connsiteX0" fmla="*/ 9 w 616607"/>
                  <a:gd name="connsiteY0" fmla="*/ 92098 h 141632"/>
                  <a:gd name="connsiteX1" fmla="*/ 216479 w 616607"/>
                  <a:gd name="connsiteY1" fmla="*/ 2524 h 141632"/>
                  <a:gd name="connsiteX2" fmla="*/ 451611 w 616607"/>
                  <a:gd name="connsiteY2" fmla="*/ 36114 h 141632"/>
                  <a:gd name="connsiteX3" fmla="*/ 544917 w 616607"/>
                  <a:gd name="connsiteY3" fmla="*/ 39846 h 141632"/>
                  <a:gd name="connsiteX4" fmla="*/ 615829 w 616607"/>
                  <a:gd name="connsiteY4" fmla="*/ 140617 h 141632"/>
                  <a:gd name="connsiteX5" fmla="*/ 559846 w 616607"/>
                  <a:gd name="connsiteY5" fmla="*/ 88365 h 141632"/>
                  <a:gd name="connsiteX6" fmla="*/ 264998 w 616607"/>
                  <a:gd name="connsiteY6" fmla="*/ 32382 h 141632"/>
                  <a:gd name="connsiteX7" fmla="*/ 492665 w 616607"/>
                  <a:gd name="connsiteY7" fmla="*/ 32382 h 141632"/>
                  <a:gd name="connsiteX8" fmla="*/ 209015 w 616607"/>
                  <a:gd name="connsiteY8" fmla="*/ 2524 h 141632"/>
                  <a:gd name="connsiteX9" fmla="*/ 9 w 616607"/>
                  <a:gd name="connsiteY9" fmla="*/ 92098 h 141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6607" h="141632">
                    <a:moveTo>
                      <a:pt x="9" y="92098"/>
                    </a:moveTo>
                    <a:cubicBezTo>
                      <a:pt x="1253" y="92098"/>
                      <a:pt x="141212" y="11855"/>
                      <a:pt x="216479" y="2524"/>
                    </a:cubicBezTo>
                    <a:cubicBezTo>
                      <a:pt x="291746" y="-6807"/>
                      <a:pt x="396871" y="29894"/>
                      <a:pt x="451611" y="36114"/>
                    </a:cubicBezTo>
                    <a:cubicBezTo>
                      <a:pt x="506351" y="42334"/>
                      <a:pt x="517547" y="22429"/>
                      <a:pt x="544917" y="39846"/>
                    </a:cubicBezTo>
                    <a:cubicBezTo>
                      <a:pt x="572287" y="57263"/>
                      <a:pt x="613341" y="132531"/>
                      <a:pt x="615829" y="140617"/>
                    </a:cubicBezTo>
                    <a:cubicBezTo>
                      <a:pt x="618317" y="148703"/>
                      <a:pt x="618318" y="106404"/>
                      <a:pt x="559846" y="88365"/>
                    </a:cubicBezTo>
                    <a:cubicBezTo>
                      <a:pt x="501374" y="70326"/>
                      <a:pt x="276195" y="41712"/>
                      <a:pt x="264998" y="32382"/>
                    </a:cubicBezTo>
                    <a:cubicBezTo>
                      <a:pt x="253801" y="23052"/>
                      <a:pt x="501996" y="37358"/>
                      <a:pt x="492665" y="32382"/>
                    </a:cubicBezTo>
                    <a:cubicBezTo>
                      <a:pt x="483335" y="27406"/>
                      <a:pt x="291746" y="-9917"/>
                      <a:pt x="209015" y="2524"/>
                    </a:cubicBezTo>
                    <a:cubicBezTo>
                      <a:pt x="126284" y="14965"/>
                      <a:pt x="-1235" y="92098"/>
                      <a:pt x="9" y="9209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 1094">
                <a:extLst>
                  <a:ext uri="{FF2B5EF4-FFF2-40B4-BE49-F238E27FC236}">
                    <a16:creationId xmlns:a16="http://schemas.microsoft.com/office/drawing/2014/main" id="{B97DF875-74D0-8C8A-DFCF-5FA060C564DC}"/>
                  </a:ext>
                </a:extLst>
              </p:cNvPr>
              <p:cNvSpPr/>
              <p:nvPr/>
            </p:nvSpPr>
            <p:spPr>
              <a:xfrm>
                <a:off x="2279227" y="5250199"/>
                <a:ext cx="191664" cy="520009"/>
              </a:xfrm>
              <a:custGeom>
                <a:avLst/>
                <a:gdLst>
                  <a:gd name="connsiteX0" fmla="*/ 27300 w 191664"/>
                  <a:gd name="connsiteY0" fmla="*/ 519852 h 520009"/>
                  <a:gd name="connsiteX1" fmla="*/ 49694 w 191664"/>
                  <a:gd name="connsiteY1" fmla="*/ 292185 h 520009"/>
                  <a:gd name="connsiteX2" fmla="*/ 72087 w 191664"/>
                  <a:gd name="connsiteY2" fmla="*/ 195146 h 520009"/>
                  <a:gd name="connsiteX3" fmla="*/ 191519 w 191664"/>
                  <a:gd name="connsiteY3" fmla="*/ 1070 h 520009"/>
                  <a:gd name="connsiteX4" fmla="*/ 94481 w 191664"/>
                  <a:gd name="connsiteY4" fmla="*/ 124234 h 520009"/>
                  <a:gd name="connsiteX5" fmla="*/ 1175 w 191664"/>
                  <a:gd name="connsiteY5" fmla="*/ 277256 h 520009"/>
                  <a:gd name="connsiteX6" fmla="*/ 42229 w 191664"/>
                  <a:gd name="connsiteY6" fmla="*/ 254862 h 520009"/>
                  <a:gd name="connsiteX7" fmla="*/ 27300 w 191664"/>
                  <a:gd name="connsiteY7" fmla="*/ 519852 h 52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1664" h="520009">
                    <a:moveTo>
                      <a:pt x="27300" y="519852"/>
                    </a:moveTo>
                    <a:cubicBezTo>
                      <a:pt x="28544" y="526073"/>
                      <a:pt x="42230" y="346303"/>
                      <a:pt x="49694" y="292185"/>
                    </a:cubicBezTo>
                    <a:cubicBezTo>
                      <a:pt x="57158" y="238067"/>
                      <a:pt x="48450" y="243665"/>
                      <a:pt x="72087" y="195146"/>
                    </a:cubicBezTo>
                    <a:cubicBezTo>
                      <a:pt x="95724" y="146627"/>
                      <a:pt x="187787" y="12889"/>
                      <a:pt x="191519" y="1070"/>
                    </a:cubicBezTo>
                    <a:cubicBezTo>
                      <a:pt x="195251" y="-10749"/>
                      <a:pt x="126205" y="78203"/>
                      <a:pt x="94481" y="124234"/>
                    </a:cubicBezTo>
                    <a:cubicBezTo>
                      <a:pt x="62757" y="170265"/>
                      <a:pt x="9884" y="255485"/>
                      <a:pt x="1175" y="277256"/>
                    </a:cubicBezTo>
                    <a:cubicBezTo>
                      <a:pt x="-7534" y="299027"/>
                      <a:pt x="34765" y="218784"/>
                      <a:pt x="42229" y="254862"/>
                    </a:cubicBezTo>
                    <a:cubicBezTo>
                      <a:pt x="49693" y="290940"/>
                      <a:pt x="26056" y="513631"/>
                      <a:pt x="27300" y="51985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 1095">
                <a:extLst>
                  <a:ext uri="{FF2B5EF4-FFF2-40B4-BE49-F238E27FC236}">
                    <a16:creationId xmlns:a16="http://schemas.microsoft.com/office/drawing/2014/main" id="{A39B9C4D-77B9-7D01-7837-3107C58F0DA0}"/>
                  </a:ext>
                </a:extLst>
              </p:cNvPr>
              <p:cNvSpPr/>
              <p:nvPr/>
            </p:nvSpPr>
            <p:spPr>
              <a:xfrm>
                <a:off x="2647251" y="2981570"/>
                <a:ext cx="168921" cy="618773"/>
              </a:xfrm>
              <a:custGeom>
                <a:avLst/>
                <a:gdLst>
                  <a:gd name="connsiteX0" fmla="*/ 2643 w 168921"/>
                  <a:gd name="connsiteY0" fmla="*/ 4226 h 618773"/>
                  <a:gd name="connsiteX1" fmla="*/ 163129 w 168921"/>
                  <a:gd name="connsiteY1" fmla="*/ 590188 h 618773"/>
                  <a:gd name="connsiteX2" fmla="*/ 125807 w 168921"/>
                  <a:gd name="connsiteY2" fmla="*/ 504347 h 618773"/>
                  <a:gd name="connsiteX3" fmla="*/ 51162 w 168921"/>
                  <a:gd name="connsiteY3" fmla="*/ 299073 h 618773"/>
                  <a:gd name="connsiteX4" fmla="*/ 62359 w 168921"/>
                  <a:gd name="connsiteY4" fmla="*/ 325199 h 618773"/>
                  <a:gd name="connsiteX5" fmla="*/ 2643 w 168921"/>
                  <a:gd name="connsiteY5" fmla="*/ 4226 h 618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921" h="618773">
                    <a:moveTo>
                      <a:pt x="2643" y="4226"/>
                    </a:moveTo>
                    <a:cubicBezTo>
                      <a:pt x="19438" y="48391"/>
                      <a:pt x="142602" y="506835"/>
                      <a:pt x="163129" y="590188"/>
                    </a:cubicBezTo>
                    <a:cubicBezTo>
                      <a:pt x="183656" y="673541"/>
                      <a:pt x="144468" y="552866"/>
                      <a:pt x="125807" y="504347"/>
                    </a:cubicBezTo>
                    <a:cubicBezTo>
                      <a:pt x="107146" y="455828"/>
                      <a:pt x="61737" y="328931"/>
                      <a:pt x="51162" y="299073"/>
                    </a:cubicBezTo>
                    <a:cubicBezTo>
                      <a:pt x="40587" y="269215"/>
                      <a:pt x="70446" y="374962"/>
                      <a:pt x="62359" y="325199"/>
                    </a:cubicBezTo>
                    <a:cubicBezTo>
                      <a:pt x="54273" y="275436"/>
                      <a:pt x="-14152" y="-39939"/>
                      <a:pt x="2643" y="42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 1096">
                <a:extLst>
                  <a:ext uri="{FF2B5EF4-FFF2-40B4-BE49-F238E27FC236}">
                    <a16:creationId xmlns:a16="http://schemas.microsoft.com/office/drawing/2014/main" id="{009B235A-CEAD-950E-AD0A-490AAD965AF3}"/>
                  </a:ext>
                </a:extLst>
              </p:cNvPr>
              <p:cNvSpPr/>
              <p:nvPr/>
            </p:nvSpPr>
            <p:spPr>
              <a:xfrm>
                <a:off x="3041686" y="3504578"/>
                <a:ext cx="512043" cy="625762"/>
              </a:xfrm>
              <a:custGeom>
                <a:avLst/>
                <a:gdLst>
                  <a:gd name="connsiteX0" fmla="*/ 94 w 512043"/>
                  <a:gd name="connsiteY0" fmla="*/ 0 h 625762"/>
                  <a:gd name="connsiteX1" fmla="*/ 197903 w 512043"/>
                  <a:gd name="connsiteY1" fmla="*/ 182880 h 625762"/>
                  <a:gd name="connsiteX2" fmla="*/ 332263 w 512043"/>
                  <a:gd name="connsiteY2" fmla="*/ 432940 h 625762"/>
                  <a:gd name="connsiteX3" fmla="*/ 298673 w 512043"/>
                  <a:gd name="connsiteY3" fmla="*/ 358295 h 625762"/>
                  <a:gd name="connsiteX4" fmla="*/ 511411 w 512043"/>
                  <a:gd name="connsiteY4" fmla="*/ 623285 h 625762"/>
                  <a:gd name="connsiteX5" fmla="*/ 358389 w 512043"/>
                  <a:gd name="connsiteY5" fmla="*/ 466531 h 625762"/>
                  <a:gd name="connsiteX6" fmla="*/ 194170 w 512043"/>
                  <a:gd name="connsiteY6" fmla="*/ 74645 h 625762"/>
                  <a:gd name="connsiteX7" fmla="*/ 224028 w 512043"/>
                  <a:gd name="connsiteY7" fmla="*/ 182880 h 625762"/>
                  <a:gd name="connsiteX8" fmla="*/ 94 w 512043"/>
                  <a:gd name="connsiteY8" fmla="*/ 0 h 625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2043" h="625762">
                    <a:moveTo>
                      <a:pt x="94" y="0"/>
                    </a:moveTo>
                    <a:cubicBezTo>
                      <a:pt x="-4260" y="0"/>
                      <a:pt x="142542" y="110723"/>
                      <a:pt x="197903" y="182880"/>
                    </a:cubicBezTo>
                    <a:cubicBezTo>
                      <a:pt x="253265" y="255037"/>
                      <a:pt x="315468" y="403704"/>
                      <a:pt x="332263" y="432940"/>
                    </a:cubicBezTo>
                    <a:cubicBezTo>
                      <a:pt x="349058" y="462176"/>
                      <a:pt x="268815" y="326571"/>
                      <a:pt x="298673" y="358295"/>
                    </a:cubicBezTo>
                    <a:cubicBezTo>
                      <a:pt x="328531" y="390019"/>
                      <a:pt x="501458" y="605246"/>
                      <a:pt x="511411" y="623285"/>
                    </a:cubicBezTo>
                    <a:cubicBezTo>
                      <a:pt x="521364" y="641324"/>
                      <a:pt x="411263" y="557971"/>
                      <a:pt x="358389" y="466531"/>
                    </a:cubicBezTo>
                    <a:cubicBezTo>
                      <a:pt x="305516" y="375091"/>
                      <a:pt x="216563" y="121920"/>
                      <a:pt x="194170" y="74645"/>
                    </a:cubicBezTo>
                    <a:cubicBezTo>
                      <a:pt x="171777" y="27370"/>
                      <a:pt x="253886" y="193455"/>
                      <a:pt x="224028" y="182880"/>
                    </a:cubicBezTo>
                    <a:cubicBezTo>
                      <a:pt x="194170" y="172305"/>
                      <a:pt x="4448" y="0"/>
                      <a:pt x="94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 1097">
                <a:extLst>
                  <a:ext uri="{FF2B5EF4-FFF2-40B4-BE49-F238E27FC236}">
                    <a16:creationId xmlns:a16="http://schemas.microsoft.com/office/drawing/2014/main" id="{7D7F2E5F-CD94-E546-EADF-687D589853D9}"/>
                  </a:ext>
                </a:extLst>
              </p:cNvPr>
              <p:cNvSpPr/>
              <p:nvPr/>
            </p:nvSpPr>
            <p:spPr>
              <a:xfrm>
                <a:off x="3361221" y="3687345"/>
                <a:ext cx="616271" cy="572605"/>
              </a:xfrm>
              <a:custGeom>
                <a:avLst/>
                <a:gdLst>
                  <a:gd name="connsiteX0" fmla="*/ 102302 w 616271"/>
                  <a:gd name="connsiteY0" fmla="*/ 11310 h 572605"/>
                  <a:gd name="connsiteX1" fmla="*/ 542707 w 616271"/>
                  <a:gd name="connsiteY1" fmla="*/ 522627 h 572605"/>
                  <a:gd name="connsiteX2" fmla="*/ 602423 w 616271"/>
                  <a:gd name="connsiteY2" fmla="*/ 556217 h 572605"/>
                  <a:gd name="connsiteX3" fmla="*/ 397150 w 616271"/>
                  <a:gd name="connsiteY3" fmla="*/ 548753 h 572605"/>
                  <a:gd name="connsiteX4" fmla="*/ 132160 w 616271"/>
                  <a:gd name="connsiteY4" fmla="*/ 485305 h 572605"/>
                  <a:gd name="connsiteX5" fmla="*/ 8996 w 616271"/>
                  <a:gd name="connsiteY5" fmla="*/ 414392 h 572605"/>
                  <a:gd name="connsiteX6" fmla="*/ 367292 w 616271"/>
                  <a:gd name="connsiteY6" fmla="*/ 530092 h 572605"/>
                  <a:gd name="connsiteX7" fmla="*/ 572565 w 616271"/>
                  <a:gd name="connsiteY7" fmla="*/ 559950 h 572605"/>
                  <a:gd name="connsiteX8" fmla="*/ 445669 w 616271"/>
                  <a:gd name="connsiteY8" fmla="*/ 421857 h 572605"/>
                  <a:gd name="connsiteX9" fmla="*/ 296379 w 616271"/>
                  <a:gd name="connsiteY9" fmla="*/ 186725 h 572605"/>
                  <a:gd name="connsiteX10" fmla="*/ 102302 w 616271"/>
                  <a:gd name="connsiteY10" fmla="*/ 11310 h 572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6271" h="572605">
                    <a:moveTo>
                      <a:pt x="102302" y="11310"/>
                    </a:moveTo>
                    <a:cubicBezTo>
                      <a:pt x="143357" y="67294"/>
                      <a:pt x="459354" y="431809"/>
                      <a:pt x="542707" y="522627"/>
                    </a:cubicBezTo>
                    <a:cubicBezTo>
                      <a:pt x="626060" y="613445"/>
                      <a:pt x="626682" y="551863"/>
                      <a:pt x="602423" y="556217"/>
                    </a:cubicBezTo>
                    <a:cubicBezTo>
                      <a:pt x="578164" y="560571"/>
                      <a:pt x="475527" y="560572"/>
                      <a:pt x="397150" y="548753"/>
                    </a:cubicBezTo>
                    <a:cubicBezTo>
                      <a:pt x="318773" y="536934"/>
                      <a:pt x="196852" y="507698"/>
                      <a:pt x="132160" y="485305"/>
                    </a:cubicBezTo>
                    <a:cubicBezTo>
                      <a:pt x="67468" y="462912"/>
                      <a:pt x="-30193" y="406928"/>
                      <a:pt x="8996" y="414392"/>
                    </a:cubicBezTo>
                    <a:cubicBezTo>
                      <a:pt x="48185" y="421856"/>
                      <a:pt x="273364" y="505832"/>
                      <a:pt x="367292" y="530092"/>
                    </a:cubicBezTo>
                    <a:cubicBezTo>
                      <a:pt x="461220" y="554352"/>
                      <a:pt x="559502" y="577989"/>
                      <a:pt x="572565" y="559950"/>
                    </a:cubicBezTo>
                    <a:cubicBezTo>
                      <a:pt x="585628" y="541911"/>
                      <a:pt x="491700" y="484061"/>
                      <a:pt x="445669" y="421857"/>
                    </a:cubicBezTo>
                    <a:cubicBezTo>
                      <a:pt x="399638" y="359653"/>
                      <a:pt x="354851" y="251417"/>
                      <a:pt x="296379" y="186725"/>
                    </a:cubicBezTo>
                    <a:cubicBezTo>
                      <a:pt x="237907" y="122033"/>
                      <a:pt x="61247" y="-44674"/>
                      <a:pt x="102302" y="1131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 1098">
                <a:extLst>
                  <a:ext uri="{FF2B5EF4-FFF2-40B4-BE49-F238E27FC236}">
                    <a16:creationId xmlns:a16="http://schemas.microsoft.com/office/drawing/2014/main" id="{995316C1-9B45-13FE-FEEF-81ADA8C759F5}"/>
                  </a:ext>
                </a:extLst>
              </p:cNvPr>
              <p:cNvSpPr/>
              <p:nvPr/>
            </p:nvSpPr>
            <p:spPr>
              <a:xfrm>
                <a:off x="2894507" y="1222931"/>
                <a:ext cx="669223" cy="543062"/>
              </a:xfrm>
              <a:custGeom>
                <a:avLst/>
                <a:gdLst>
                  <a:gd name="connsiteX0" fmla="*/ 659015 w 669223"/>
                  <a:gd name="connsiteY0" fmla="*/ 11137 h 543062"/>
                  <a:gd name="connsiteX1" fmla="*/ 149776 w 669223"/>
                  <a:gd name="connsiteY1" fmla="*/ 401430 h 543062"/>
                  <a:gd name="connsiteX2" fmla="*/ 15961 w 669223"/>
                  <a:gd name="connsiteY2" fmla="*/ 531528 h 543062"/>
                  <a:gd name="connsiteX3" fmla="*/ 454576 w 669223"/>
                  <a:gd name="connsiteY3" fmla="*/ 141235 h 543062"/>
                  <a:gd name="connsiteX4" fmla="*/ 659015 w 669223"/>
                  <a:gd name="connsiteY4" fmla="*/ 11137 h 54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9223" h="543062">
                    <a:moveTo>
                      <a:pt x="659015" y="11137"/>
                    </a:moveTo>
                    <a:cubicBezTo>
                      <a:pt x="608215" y="54503"/>
                      <a:pt x="256952" y="314698"/>
                      <a:pt x="149776" y="401430"/>
                    </a:cubicBezTo>
                    <a:cubicBezTo>
                      <a:pt x="42600" y="488162"/>
                      <a:pt x="-34839" y="574894"/>
                      <a:pt x="15961" y="531528"/>
                    </a:cubicBezTo>
                    <a:cubicBezTo>
                      <a:pt x="66761" y="488162"/>
                      <a:pt x="349259" y="223011"/>
                      <a:pt x="454576" y="141235"/>
                    </a:cubicBezTo>
                    <a:cubicBezTo>
                      <a:pt x="559893" y="59459"/>
                      <a:pt x="709815" y="-32229"/>
                      <a:pt x="659015" y="111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 1099">
                <a:extLst>
                  <a:ext uri="{FF2B5EF4-FFF2-40B4-BE49-F238E27FC236}">
                    <a16:creationId xmlns:a16="http://schemas.microsoft.com/office/drawing/2014/main" id="{48FA994F-3BFD-482A-FF77-14B27D65D77F}"/>
                  </a:ext>
                </a:extLst>
              </p:cNvPr>
              <p:cNvSpPr/>
              <p:nvPr/>
            </p:nvSpPr>
            <p:spPr>
              <a:xfrm>
                <a:off x="2616803" y="1993077"/>
                <a:ext cx="119662" cy="827529"/>
              </a:xfrm>
              <a:custGeom>
                <a:avLst/>
                <a:gdLst>
                  <a:gd name="connsiteX0" fmla="*/ 96660 w 119662"/>
                  <a:gd name="connsiteY0" fmla="*/ 2991 h 827529"/>
                  <a:gd name="connsiteX1" fmla="*/ 22319 w 119662"/>
                  <a:gd name="connsiteY1" fmla="*/ 218582 h 827529"/>
                  <a:gd name="connsiteX2" fmla="*/ 70641 w 119662"/>
                  <a:gd name="connsiteY2" fmla="*/ 597723 h 827529"/>
                  <a:gd name="connsiteX3" fmla="*/ 52056 w 119662"/>
                  <a:gd name="connsiteY3" fmla="*/ 493645 h 827529"/>
                  <a:gd name="connsiteX4" fmla="*/ 118963 w 119662"/>
                  <a:gd name="connsiteY4" fmla="*/ 824464 h 827529"/>
                  <a:gd name="connsiteX5" fmla="*/ 81792 w 119662"/>
                  <a:gd name="connsiteY5" fmla="*/ 642328 h 827529"/>
                  <a:gd name="connsiteX6" fmla="*/ 17 w 119662"/>
                  <a:gd name="connsiteY6" fmla="*/ 370982 h 827529"/>
                  <a:gd name="connsiteX7" fmla="*/ 96660 w 119662"/>
                  <a:gd name="connsiteY7" fmla="*/ 2991 h 827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662" h="827529">
                    <a:moveTo>
                      <a:pt x="96660" y="2991"/>
                    </a:moveTo>
                    <a:cubicBezTo>
                      <a:pt x="100377" y="-22409"/>
                      <a:pt x="26655" y="119460"/>
                      <a:pt x="22319" y="218582"/>
                    </a:cubicBezTo>
                    <a:cubicBezTo>
                      <a:pt x="17983" y="317704"/>
                      <a:pt x="65685" y="551879"/>
                      <a:pt x="70641" y="597723"/>
                    </a:cubicBezTo>
                    <a:cubicBezTo>
                      <a:pt x="75597" y="643567"/>
                      <a:pt x="44002" y="455855"/>
                      <a:pt x="52056" y="493645"/>
                    </a:cubicBezTo>
                    <a:cubicBezTo>
                      <a:pt x="60110" y="531435"/>
                      <a:pt x="114007" y="799684"/>
                      <a:pt x="118963" y="824464"/>
                    </a:cubicBezTo>
                    <a:cubicBezTo>
                      <a:pt x="123919" y="849244"/>
                      <a:pt x="101616" y="717908"/>
                      <a:pt x="81792" y="642328"/>
                    </a:cubicBezTo>
                    <a:cubicBezTo>
                      <a:pt x="61968" y="566748"/>
                      <a:pt x="-1222" y="473201"/>
                      <a:pt x="17" y="370982"/>
                    </a:cubicBezTo>
                    <a:cubicBezTo>
                      <a:pt x="1256" y="268763"/>
                      <a:pt x="92943" y="28391"/>
                      <a:pt x="96660" y="299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 1100">
                <a:extLst>
                  <a:ext uri="{FF2B5EF4-FFF2-40B4-BE49-F238E27FC236}">
                    <a16:creationId xmlns:a16="http://schemas.microsoft.com/office/drawing/2014/main" id="{CE784CD6-FB37-265F-0DD8-EBAF6E249704}"/>
                  </a:ext>
                </a:extLst>
              </p:cNvPr>
              <p:cNvSpPr/>
              <p:nvPr/>
            </p:nvSpPr>
            <p:spPr>
              <a:xfrm>
                <a:off x="3947373" y="2204208"/>
                <a:ext cx="563089" cy="1251749"/>
              </a:xfrm>
              <a:custGeom>
                <a:avLst/>
                <a:gdLst>
                  <a:gd name="connsiteX0" fmla="*/ 159 w 563089"/>
                  <a:gd name="connsiteY0" fmla="*/ 16 h 1251749"/>
                  <a:gd name="connsiteX1" fmla="*/ 59632 w 563089"/>
                  <a:gd name="connsiteY1" fmla="*/ 412612 h 1251749"/>
                  <a:gd name="connsiteX2" fmla="*/ 212032 w 563089"/>
                  <a:gd name="connsiteY2" fmla="*/ 784319 h 1251749"/>
                  <a:gd name="connsiteX3" fmla="*/ 93086 w 563089"/>
                  <a:gd name="connsiteY3" fmla="*/ 613333 h 1251749"/>
                  <a:gd name="connsiteX4" fmla="*/ 286373 w 563089"/>
                  <a:gd name="connsiteY4" fmla="*/ 921851 h 1251749"/>
                  <a:gd name="connsiteX5" fmla="*/ 561437 w 563089"/>
                  <a:gd name="connsiteY5" fmla="*/ 1245236 h 1251749"/>
                  <a:gd name="connsiteX6" fmla="*/ 386734 w 563089"/>
                  <a:gd name="connsiteY6" fmla="*/ 1096553 h 1251749"/>
                  <a:gd name="connsiteX7" fmla="*/ 96803 w 563089"/>
                  <a:gd name="connsiteY7" fmla="*/ 609616 h 1251749"/>
                  <a:gd name="connsiteX8" fmla="*/ 85651 w 563089"/>
                  <a:gd name="connsiteY8" fmla="*/ 345704 h 1251749"/>
                  <a:gd name="connsiteX9" fmla="*/ 74500 w 563089"/>
                  <a:gd name="connsiteY9" fmla="*/ 427480 h 1251749"/>
                  <a:gd name="connsiteX10" fmla="*/ 159 w 563089"/>
                  <a:gd name="connsiteY10" fmla="*/ 16 h 1251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3089" h="1251749">
                    <a:moveTo>
                      <a:pt x="159" y="16"/>
                    </a:moveTo>
                    <a:cubicBezTo>
                      <a:pt x="-2319" y="-2462"/>
                      <a:pt x="24320" y="281895"/>
                      <a:pt x="59632" y="412612"/>
                    </a:cubicBezTo>
                    <a:cubicBezTo>
                      <a:pt x="94944" y="543329"/>
                      <a:pt x="206456" y="750866"/>
                      <a:pt x="212032" y="784319"/>
                    </a:cubicBezTo>
                    <a:cubicBezTo>
                      <a:pt x="217608" y="817772"/>
                      <a:pt x="80696" y="590411"/>
                      <a:pt x="93086" y="613333"/>
                    </a:cubicBezTo>
                    <a:cubicBezTo>
                      <a:pt x="105476" y="636255"/>
                      <a:pt x="208315" y="816534"/>
                      <a:pt x="286373" y="921851"/>
                    </a:cubicBezTo>
                    <a:cubicBezTo>
                      <a:pt x="364431" y="1027168"/>
                      <a:pt x="544710" y="1216119"/>
                      <a:pt x="561437" y="1245236"/>
                    </a:cubicBezTo>
                    <a:cubicBezTo>
                      <a:pt x="578164" y="1274353"/>
                      <a:pt x="464173" y="1202490"/>
                      <a:pt x="386734" y="1096553"/>
                    </a:cubicBezTo>
                    <a:cubicBezTo>
                      <a:pt x="309295" y="990616"/>
                      <a:pt x="146983" y="734757"/>
                      <a:pt x="96803" y="609616"/>
                    </a:cubicBezTo>
                    <a:cubicBezTo>
                      <a:pt x="46623" y="484475"/>
                      <a:pt x="89368" y="376060"/>
                      <a:pt x="85651" y="345704"/>
                    </a:cubicBezTo>
                    <a:cubicBezTo>
                      <a:pt x="81934" y="315348"/>
                      <a:pt x="88749" y="482617"/>
                      <a:pt x="74500" y="427480"/>
                    </a:cubicBezTo>
                    <a:cubicBezTo>
                      <a:pt x="60251" y="372343"/>
                      <a:pt x="2637" y="2494"/>
                      <a:pt x="159" y="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 1101">
                <a:extLst>
                  <a:ext uri="{FF2B5EF4-FFF2-40B4-BE49-F238E27FC236}">
                    <a16:creationId xmlns:a16="http://schemas.microsoft.com/office/drawing/2014/main" id="{5636EED2-4E38-2101-132A-169C0FADB752}"/>
                  </a:ext>
                </a:extLst>
              </p:cNvPr>
              <p:cNvSpPr/>
              <p:nvPr/>
            </p:nvSpPr>
            <p:spPr>
              <a:xfrm>
                <a:off x="3398793" y="2669634"/>
                <a:ext cx="148240" cy="392688"/>
              </a:xfrm>
              <a:custGeom>
                <a:avLst/>
                <a:gdLst>
                  <a:gd name="connsiteX0" fmla="*/ 147295 w 148240"/>
                  <a:gd name="connsiteY0" fmla="*/ 2942 h 392688"/>
                  <a:gd name="connsiteX1" fmla="*/ 54368 w 148240"/>
                  <a:gd name="connsiteY1" fmla="*/ 144190 h 392688"/>
                  <a:gd name="connsiteX2" fmla="*/ 6046 w 148240"/>
                  <a:gd name="connsiteY2" fmla="*/ 385800 h 392688"/>
                  <a:gd name="connsiteX3" fmla="*/ 9763 w 148240"/>
                  <a:gd name="connsiteY3" fmla="*/ 311459 h 392688"/>
                  <a:gd name="connsiteX4" fmla="*/ 87822 w 148240"/>
                  <a:gd name="connsiteY4" fmla="*/ 151625 h 392688"/>
                  <a:gd name="connsiteX5" fmla="*/ 102690 w 148240"/>
                  <a:gd name="connsiteY5" fmla="*/ 54981 h 392688"/>
                  <a:gd name="connsiteX6" fmla="*/ 147295 w 148240"/>
                  <a:gd name="connsiteY6" fmla="*/ 2942 h 392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8240" h="392688">
                    <a:moveTo>
                      <a:pt x="147295" y="2942"/>
                    </a:moveTo>
                    <a:cubicBezTo>
                      <a:pt x="139241" y="17810"/>
                      <a:pt x="77909" y="80380"/>
                      <a:pt x="54368" y="144190"/>
                    </a:cubicBezTo>
                    <a:cubicBezTo>
                      <a:pt x="30827" y="208000"/>
                      <a:pt x="13480" y="357922"/>
                      <a:pt x="6046" y="385800"/>
                    </a:cubicBezTo>
                    <a:cubicBezTo>
                      <a:pt x="-1388" y="413678"/>
                      <a:pt x="-3866" y="350488"/>
                      <a:pt x="9763" y="311459"/>
                    </a:cubicBezTo>
                    <a:cubicBezTo>
                      <a:pt x="23392" y="272430"/>
                      <a:pt x="72334" y="194371"/>
                      <a:pt x="87822" y="151625"/>
                    </a:cubicBezTo>
                    <a:cubicBezTo>
                      <a:pt x="103310" y="108879"/>
                      <a:pt x="95876" y="76664"/>
                      <a:pt x="102690" y="54981"/>
                    </a:cubicBezTo>
                    <a:cubicBezTo>
                      <a:pt x="109504" y="33298"/>
                      <a:pt x="155349" y="-11926"/>
                      <a:pt x="147295" y="294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 1102">
                <a:extLst>
                  <a:ext uri="{FF2B5EF4-FFF2-40B4-BE49-F238E27FC236}">
                    <a16:creationId xmlns:a16="http://schemas.microsoft.com/office/drawing/2014/main" id="{E921D1E8-0ACB-632E-CB3C-187BBB95BF77}"/>
                  </a:ext>
                </a:extLst>
              </p:cNvPr>
              <p:cNvSpPr/>
              <p:nvPr/>
            </p:nvSpPr>
            <p:spPr>
              <a:xfrm>
                <a:off x="3190784" y="2797216"/>
                <a:ext cx="207183" cy="563168"/>
              </a:xfrm>
              <a:custGeom>
                <a:avLst/>
                <a:gdLst>
                  <a:gd name="connsiteX0" fmla="*/ 206621 w 207183"/>
                  <a:gd name="connsiteY0" fmla="*/ 1740 h 563168"/>
                  <a:gd name="connsiteX1" fmla="*/ 72806 w 207183"/>
                  <a:gd name="connsiteY1" fmla="*/ 187594 h 563168"/>
                  <a:gd name="connsiteX2" fmla="*/ 54221 w 207183"/>
                  <a:gd name="connsiteY2" fmla="*/ 373447 h 563168"/>
                  <a:gd name="connsiteX3" fmla="*/ 20767 w 207183"/>
                  <a:gd name="connsiteY3" fmla="*/ 351145 h 563168"/>
                  <a:gd name="connsiteX4" fmla="*/ 2182 w 207183"/>
                  <a:gd name="connsiteY4" fmla="*/ 563018 h 563168"/>
                  <a:gd name="connsiteX5" fmla="*/ 13333 w 207183"/>
                  <a:gd name="connsiteY5" fmla="*/ 313974 h 563168"/>
                  <a:gd name="connsiteX6" fmla="*/ 117411 w 207183"/>
                  <a:gd name="connsiteY6" fmla="*/ 105818 h 563168"/>
                  <a:gd name="connsiteX7" fmla="*/ 206621 w 207183"/>
                  <a:gd name="connsiteY7" fmla="*/ 1740 h 563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183" h="563168">
                    <a:moveTo>
                      <a:pt x="206621" y="1740"/>
                    </a:moveTo>
                    <a:cubicBezTo>
                      <a:pt x="199187" y="15369"/>
                      <a:pt x="98206" y="125643"/>
                      <a:pt x="72806" y="187594"/>
                    </a:cubicBezTo>
                    <a:cubicBezTo>
                      <a:pt x="47406" y="249545"/>
                      <a:pt x="62894" y="346189"/>
                      <a:pt x="54221" y="373447"/>
                    </a:cubicBezTo>
                    <a:cubicBezTo>
                      <a:pt x="45548" y="400705"/>
                      <a:pt x="29440" y="319550"/>
                      <a:pt x="20767" y="351145"/>
                    </a:cubicBezTo>
                    <a:cubicBezTo>
                      <a:pt x="12094" y="382740"/>
                      <a:pt x="3421" y="569213"/>
                      <a:pt x="2182" y="563018"/>
                    </a:cubicBezTo>
                    <a:cubicBezTo>
                      <a:pt x="943" y="556823"/>
                      <a:pt x="-5872" y="390174"/>
                      <a:pt x="13333" y="313974"/>
                    </a:cubicBezTo>
                    <a:cubicBezTo>
                      <a:pt x="32538" y="237774"/>
                      <a:pt x="88913" y="154140"/>
                      <a:pt x="117411" y="105818"/>
                    </a:cubicBezTo>
                    <a:cubicBezTo>
                      <a:pt x="145909" y="57496"/>
                      <a:pt x="214055" y="-11889"/>
                      <a:pt x="206621" y="174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 1103">
                <a:extLst>
                  <a:ext uri="{FF2B5EF4-FFF2-40B4-BE49-F238E27FC236}">
                    <a16:creationId xmlns:a16="http://schemas.microsoft.com/office/drawing/2014/main" id="{3203F8B7-B1D1-C665-AB0B-1A6891F5E507}"/>
                  </a:ext>
                </a:extLst>
              </p:cNvPr>
              <p:cNvSpPr/>
              <p:nvPr/>
            </p:nvSpPr>
            <p:spPr>
              <a:xfrm>
                <a:off x="3603858" y="3044230"/>
                <a:ext cx="641466" cy="756572"/>
              </a:xfrm>
              <a:custGeom>
                <a:avLst/>
                <a:gdLst>
                  <a:gd name="connsiteX0" fmla="*/ 5420 w 641466"/>
                  <a:gd name="connsiteY0" fmla="*/ 53 h 756572"/>
                  <a:gd name="connsiteX1" fmla="*/ 72327 w 641466"/>
                  <a:gd name="connsiteY1" fmla="*/ 293702 h 756572"/>
                  <a:gd name="connsiteX2" fmla="*/ 514659 w 641466"/>
                  <a:gd name="connsiteY2" fmla="*/ 639390 h 756572"/>
                  <a:gd name="connsiteX3" fmla="*/ 388279 w 641466"/>
                  <a:gd name="connsiteY3" fmla="*/ 572482 h 756572"/>
                  <a:gd name="connsiteX4" fmla="*/ 637322 w 641466"/>
                  <a:gd name="connsiteY4" fmla="*/ 754619 h 756572"/>
                  <a:gd name="connsiteX5" fmla="*/ 518376 w 641466"/>
                  <a:gd name="connsiteY5" fmla="*/ 657975 h 756572"/>
                  <a:gd name="connsiteX6" fmla="*/ 194991 w 641466"/>
                  <a:gd name="connsiteY6" fmla="*/ 490707 h 756572"/>
                  <a:gd name="connsiteX7" fmla="*/ 235879 w 641466"/>
                  <a:gd name="connsiteY7" fmla="*/ 483272 h 756572"/>
                  <a:gd name="connsiteX8" fmla="*/ 124366 w 641466"/>
                  <a:gd name="connsiteY8" fmla="*/ 316004 h 756572"/>
                  <a:gd name="connsiteX9" fmla="*/ 5420 w 641466"/>
                  <a:gd name="connsiteY9" fmla="*/ 53 h 75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1466" h="756572">
                    <a:moveTo>
                      <a:pt x="5420" y="53"/>
                    </a:moveTo>
                    <a:cubicBezTo>
                      <a:pt x="-3253" y="-3664"/>
                      <a:pt x="-12546" y="187146"/>
                      <a:pt x="72327" y="293702"/>
                    </a:cubicBezTo>
                    <a:cubicBezTo>
                      <a:pt x="157200" y="400258"/>
                      <a:pt x="462000" y="592927"/>
                      <a:pt x="514659" y="639390"/>
                    </a:cubicBezTo>
                    <a:cubicBezTo>
                      <a:pt x="567318" y="685853"/>
                      <a:pt x="367835" y="553277"/>
                      <a:pt x="388279" y="572482"/>
                    </a:cubicBezTo>
                    <a:cubicBezTo>
                      <a:pt x="408723" y="591687"/>
                      <a:pt x="615639" y="740370"/>
                      <a:pt x="637322" y="754619"/>
                    </a:cubicBezTo>
                    <a:cubicBezTo>
                      <a:pt x="659005" y="768868"/>
                      <a:pt x="592098" y="701960"/>
                      <a:pt x="518376" y="657975"/>
                    </a:cubicBezTo>
                    <a:cubicBezTo>
                      <a:pt x="444654" y="613990"/>
                      <a:pt x="242074" y="519824"/>
                      <a:pt x="194991" y="490707"/>
                    </a:cubicBezTo>
                    <a:cubicBezTo>
                      <a:pt x="147908" y="461590"/>
                      <a:pt x="247650" y="512389"/>
                      <a:pt x="235879" y="483272"/>
                    </a:cubicBezTo>
                    <a:cubicBezTo>
                      <a:pt x="224108" y="454155"/>
                      <a:pt x="160298" y="392204"/>
                      <a:pt x="124366" y="316004"/>
                    </a:cubicBezTo>
                    <a:cubicBezTo>
                      <a:pt x="88434" y="239804"/>
                      <a:pt x="14093" y="3770"/>
                      <a:pt x="5420" y="5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 1104">
                <a:extLst>
                  <a:ext uri="{FF2B5EF4-FFF2-40B4-BE49-F238E27FC236}">
                    <a16:creationId xmlns:a16="http://schemas.microsoft.com/office/drawing/2014/main" id="{A2DD8293-D248-1B08-2770-40D88D317293}"/>
                  </a:ext>
                </a:extLst>
              </p:cNvPr>
              <p:cNvSpPr/>
              <p:nvPr/>
            </p:nvSpPr>
            <p:spPr>
              <a:xfrm>
                <a:off x="4374995" y="1217705"/>
                <a:ext cx="638985" cy="499156"/>
              </a:xfrm>
              <a:custGeom>
                <a:avLst/>
                <a:gdLst>
                  <a:gd name="connsiteX0" fmla="*/ 0 w 638985"/>
                  <a:gd name="connsiteY0" fmla="*/ 310012 h 499156"/>
                  <a:gd name="connsiteX1" fmla="*/ 59473 w 638985"/>
                  <a:gd name="connsiteY1" fmla="*/ 1495 h 499156"/>
                  <a:gd name="connsiteX2" fmla="*/ 301083 w 638985"/>
                  <a:gd name="connsiteY2" fmla="*/ 191066 h 499156"/>
                  <a:gd name="connsiteX3" fmla="*/ 301083 w 638985"/>
                  <a:gd name="connsiteY3" fmla="*/ 157612 h 499156"/>
                  <a:gd name="connsiteX4" fmla="*/ 579864 w 638985"/>
                  <a:gd name="connsiteY4" fmla="*/ 414090 h 499156"/>
                  <a:gd name="connsiteX5" fmla="*/ 628185 w 638985"/>
                  <a:gd name="connsiteY5" fmla="*/ 492149 h 499156"/>
                  <a:gd name="connsiteX6" fmla="*/ 431181 w 638985"/>
                  <a:gd name="connsiteY6" fmla="*/ 261690 h 499156"/>
                  <a:gd name="connsiteX7" fmla="*/ 156117 w 638985"/>
                  <a:gd name="connsiteY7" fmla="*/ 31232 h 499156"/>
                  <a:gd name="connsiteX8" fmla="*/ 59473 w 638985"/>
                  <a:gd name="connsiteY8" fmla="*/ 34949 h 499156"/>
                  <a:gd name="connsiteX9" fmla="*/ 0 w 638985"/>
                  <a:gd name="connsiteY9" fmla="*/ 310012 h 499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38985" h="499156">
                    <a:moveTo>
                      <a:pt x="0" y="310012"/>
                    </a:moveTo>
                    <a:cubicBezTo>
                      <a:pt x="0" y="304436"/>
                      <a:pt x="9292" y="21319"/>
                      <a:pt x="59473" y="1495"/>
                    </a:cubicBezTo>
                    <a:cubicBezTo>
                      <a:pt x="109654" y="-18329"/>
                      <a:pt x="260815" y="165046"/>
                      <a:pt x="301083" y="191066"/>
                    </a:cubicBezTo>
                    <a:cubicBezTo>
                      <a:pt x="341351" y="217085"/>
                      <a:pt x="254620" y="120441"/>
                      <a:pt x="301083" y="157612"/>
                    </a:cubicBezTo>
                    <a:cubicBezTo>
                      <a:pt x="347546" y="194783"/>
                      <a:pt x="525347" y="358334"/>
                      <a:pt x="579864" y="414090"/>
                    </a:cubicBezTo>
                    <a:cubicBezTo>
                      <a:pt x="634381" y="469846"/>
                      <a:pt x="652965" y="517549"/>
                      <a:pt x="628185" y="492149"/>
                    </a:cubicBezTo>
                    <a:cubicBezTo>
                      <a:pt x="603405" y="466749"/>
                      <a:pt x="509859" y="338509"/>
                      <a:pt x="431181" y="261690"/>
                    </a:cubicBezTo>
                    <a:cubicBezTo>
                      <a:pt x="352503" y="184871"/>
                      <a:pt x="218068" y="69022"/>
                      <a:pt x="156117" y="31232"/>
                    </a:cubicBezTo>
                    <a:cubicBezTo>
                      <a:pt x="94166" y="-6558"/>
                      <a:pt x="86112" y="-9036"/>
                      <a:pt x="59473" y="34949"/>
                    </a:cubicBezTo>
                    <a:cubicBezTo>
                      <a:pt x="32834" y="78934"/>
                      <a:pt x="0" y="315588"/>
                      <a:pt x="0" y="3100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 1105">
                <a:extLst>
                  <a:ext uri="{FF2B5EF4-FFF2-40B4-BE49-F238E27FC236}">
                    <a16:creationId xmlns:a16="http://schemas.microsoft.com/office/drawing/2014/main" id="{BBCB27ED-15F4-883B-D684-2C3B30260224}"/>
                  </a:ext>
                </a:extLst>
              </p:cNvPr>
              <p:cNvSpPr/>
              <p:nvPr/>
            </p:nvSpPr>
            <p:spPr>
              <a:xfrm>
                <a:off x="4552820" y="1469825"/>
                <a:ext cx="94680" cy="930971"/>
              </a:xfrm>
              <a:custGeom>
                <a:avLst/>
                <a:gdLst>
                  <a:gd name="connsiteX0" fmla="*/ 15463 w 94680"/>
                  <a:gd name="connsiteY0" fmla="*/ 2136 h 930971"/>
                  <a:gd name="connsiteX1" fmla="*/ 37765 w 94680"/>
                  <a:gd name="connsiteY1" fmla="*/ 336673 h 930971"/>
                  <a:gd name="connsiteX2" fmla="*/ 93521 w 94680"/>
                  <a:gd name="connsiteY2" fmla="*/ 663775 h 930971"/>
                  <a:gd name="connsiteX3" fmla="*/ 74936 w 94680"/>
                  <a:gd name="connsiteY3" fmla="*/ 589434 h 930971"/>
                  <a:gd name="connsiteX4" fmla="*/ 67502 w 94680"/>
                  <a:gd name="connsiteY4" fmla="*/ 927687 h 930971"/>
                  <a:gd name="connsiteX5" fmla="*/ 67502 w 94680"/>
                  <a:gd name="connsiteY5" fmla="*/ 741834 h 930971"/>
                  <a:gd name="connsiteX6" fmla="*/ 595 w 94680"/>
                  <a:gd name="connsiteY6" fmla="*/ 425882 h 930971"/>
                  <a:gd name="connsiteX7" fmla="*/ 34048 w 94680"/>
                  <a:gd name="connsiteY7" fmla="*/ 503941 h 930971"/>
                  <a:gd name="connsiteX8" fmla="*/ 15463 w 94680"/>
                  <a:gd name="connsiteY8" fmla="*/ 2136 h 93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4680" h="930971">
                    <a:moveTo>
                      <a:pt x="15463" y="2136"/>
                    </a:moveTo>
                    <a:cubicBezTo>
                      <a:pt x="16082" y="-25742"/>
                      <a:pt x="24755" y="226400"/>
                      <a:pt x="37765" y="336673"/>
                    </a:cubicBezTo>
                    <a:cubicBezTo>
                      <a:pt x="50775" y="446946"/>
                      <a:pt x="87326" y="621648"/>
                      <a:pt x="93521" y="663775"/>
                    </a:cubicBezTo>
                    <a:cubicBezTo>
                      <a:pt x="99716" y="705902"/>
                      <a:pt x="79273" y="545449"/>
                      <a:pt x="74936" y="589434"/>
                    </a:cubicBezTo>
                    <a:cubicBezTo>
                      <a:pt x="70600" y="633419"/>
                      <a:pt x="68741" y="902287"/>
                      <a:pt x="67502" y="927687"/>
                    </a:cubicBezTo>
                    <a:cubicBezTo>
                      <a:pt x="66263" y="953087"/>
                      <a:pt x="78653" y="825468"/>
                      <a:pt x="67502" y="741834"/>
                    </a:cubicBezTo>
                    <a:cubicBezTo>
                      <a:pt x="56351" y="658200"/>
                      <a:pt x="6171" y="465531"/>
                      <a:pt x="595" y="425882"/>
                    </a:cubicBezTo>
                    <a:cubicBezTo>
                      <a:pt x="-4981" y="386233"/>
                      <a:pt x="30331" y="568370"/>
                      <a:pt x="34048" y="503941"/>
                    </a:cubicBezTo>
                    <a:cubicBezTo>
                      <a:pt x="37765" y="439512"/>
                      <a:pt x="14844" y="30014"/>
                      <a:pt x="15463" y="213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 1106">
                <a:extLst>
                  <a:ext uri="{FF2B5EF4-FFF2-40B4-BE49-F238E27FC236}">
                    <a16:creationId xmlns:a16="http://schemas.microsoft.com/office/drawing/2014/main" id="{B41547AF-D2C9-72E2-AD20-112A98B17624}"/>
                  </a:ext>
                </a:extLst>
              </p:cNvPr>
              <p:cNvSpPr/>
              <p:nvPr/>
            </p:nvSpPr>
            <p:spPr>
              <a:xfrm>
                <a:off x="4700830" y="1441796"/>
                <a:ext cx="76035" cy="759243"/>
              </a:xfrm>
              <a:custGeom>
                <a:avLst/>
                <a:gdLst>
                  <a:gd name="connsiteX0" fmla="*/ 1268 w 76035"/>
                  <a:gd name="connsiteY0" fmla="*/ 41316 h 759243"/>
                  <a:gd name="connsiteX1" fmla="*/ 75609 w 76035"/>
                  <a:gd name="connsiteY1" fmla="*/ 758711 h 759243"/>
                  <a:gd name="connsiteX2" fmla="*/ 31004 w 76035"/>
                  <a:gd name="connsiteY2" fmla="*/ 156545 h 759243"/>
                  <a:gd name="connsiteX3" fmla="*/ 1268 w 76035"/>
                  <a:gd name="connsiteY3" fmla="*/ 41316 h 75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35" h="759243">
                    <a:moveTo>
                      <a:pt x="1268" y="41316"/>
                    </a:moveTo>
                    <a:cubicBezTo>
                      <a:pt x="8702" y="141677"/>
                      <a:pt x="70653" y="739506"/>
                      <a:pt x="75609" y="758711"/>
                    </a:cubicBezTo>
                    <a:cubicBezTo>
                      <a:pt x="80565" y="777916"/>
                      <a:pt x="40916" y="272394"/>
                      <a:pt x="31004" y="156545"/>
                    </a:cubicBezTo>
                    <a:cubicBezTo>
                      <a:pt x="21092" y="40696"/>
                      <a:pt x="-6166" y="-59045"/>
                      <a:pt x="1268" y="413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 1107">
                <a:extLst>
                  <a:ext uri="{FF2B5EF4-FFF2-40B4-BE49-F238E27FC236}">
                    <a16:creationId xmlns:a16="http://schemas.microsoft.com/office/drawing/2014/main" id="{26BA52A0-4CCC-E542-E182-88DD169B66A8}"/>
                  </a:ext>
                </a:extLst>
              </p:cNvPr>
              <p:cNvSpPr/>
              <p:nvPr/>
            </p:nvSpPr>
            <p:spPr>
              <a:xfrm>
                <a:off x="5047070" y="1843725"/>
                <a:ext cx="234891" cy="1041388"/>
              </a:xfrm>
              <a:custGeom>
                <a:avLst/>
                <a:gdLst>
                  <a:gd name="connsiteX0" fmla="*/ 715 w 234891"/>
                  <a:gd name="connsiteY0" fmla="*/ 3660 h 1041388"/>
                  <a:gd name="connsiteX1" fmla="*/ 164267 w 234891"/>
                  <a:gd name="connsiteY1" fmla="*/ 590958 h 1041388"/>
                  <a:gd name="connsiteX2" fmla="*/ 171701 w 234891"/>
                  <a:gd name="connsiteY2" fmla="*/ 542636 h 1041388"/>
                  <a:gd name="connsiteX3" fmla="*/ 208871 w 234891"/>
                  <a:gd name="connsiteY3" fmla="*/ 877173 h 1041388"/>
                  <a:gd name="connsiteX4" fmla="*/ 234891 w 234891"/>
                  <a:gd name="connsiteY4" fmla="*/ 1040724 h 1041388"/>
                  <a:gd name="connsiteX5" fmla="*/ 208871 w 234891"/>
                  <a:gd name="connsiteY5" fmla="*/ 821416 h 1041388"/>
                  <a:gd name="connsiteX6" fmla="*/ 167984 w 234891"/>
                  <a:gd name="connsiteY6" fmla="*/ 483163 h 1041388"/>
                  <a:gd name="connsiteX7" fmla="*/ 97359 w 234891"/>
                  <a:gd name="connsiteY7" fmla="*/ 278724 h 1041388"/>
                  <a:gd name="connsiteX8" fmla="*/ 104793 w 234891"/>
                  <a:gd name="connsiteY8" fmla="*/ 338197 h 1041388"/>
                  <a:gd name="connsiteX9" fmla="*/ 715 w 234891"/>
                  <a:gd name="connsiteY9" fmla="*/ 3660 h 104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4891" h="1041388">
                    <a:moveTo>
                      <a:pt x="715" y="3660"/>
                    </a:moveTo>
                    <a:cubicBezTo>
                      <a:pt x="10627" y="45787"/>
                      <a:pt x="135769" y="501129"/>
                      <a:pt x="164267" y="590958"/>
                    </a:cubicBezTo>
                    <a:cubicBezTo>
                      <a:pt x="192765" y="680787"/>
                      <a:pt x="164267" y="494934"/>
                      <a:pt x="171701" y="542636"/>
                    </a:cubicBezTo>
                    <a:cubicBezTo>
                      <a:pt x="179135" y="590339"/>
                      <a:pt x="198339" y="794158"/>
                      <a:pt x="208871" y="877173"/>
                    </a:cubicBezTo>
                    <a:cubicBezTo>
                      <a:pt x="219403" y="960188"/>
                      <a:pt x="234891" y="1050017"/>
                      <a:pt x="234891" y="1040724"/>
                    </a:cubicBezTo>
                    <a:cubicBezTo>
                      <a:pt x="234891" y="1031431"/>
                      <a:pt x="220022" y="914343"/>
                      <a:pt x="208871" y="821416"/>
                    </a:cubicBezTo>
                    <a:cubicBezTo>
                      <a:pt x="197720" y="728489"/>
                      <a:pt x="186569" y="573612"/>
                      <a:pt x="167984" y="483163"/>
                    </a:cubicBezTo>
                    <a:cubicBezTo>
                      <a:pt x="149399" y="392714"/>
                      <a:pt x="107891" y="302885"/>
                      <a:pt x="97359" y="278724"/>
                    </a:cubicBezTo>
                    <a:cubicBezTo>
                      <a:pt x="86827" y="254563"/>
                      <a:pt x="122759" y="380324"/>
                      <a:pt x="104793" y="338197"/>
                    </a:cubicBezTo>
                    <a:cubicBezTo>
                      <a:pt x="86827" y="296070"/>
                      <a:pt x="-9197" y="-38467"/>
                      <a:pt x="715" y="366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 1108">
                <a:extLst>
                  <a:ext uri="{FF2B5EF4-FFF2-40B4-BE49-F238E27FC236}">
                    <a16:creationId xmlns:a16="http://schemas.microsoft.com/office/drawing/2014/main" id="{1965672C-7220-A238-15D1-09497E4FEB37}"/>
                  </a:ext>
                </a:extLst>
              </p:cNvPr>
              <p:cNvSpPr/>
              <p:nvPr/>
            </p:nvSpPr>
            <p:spPr>
              <a:xfrm>
                <a:off x="4044146" y="559113"/>
                <a:ext cx="55385" cy="623505"/>
              </a:xfrm>
              <a:custGeom>
                <a:avLst/>
                <a:gdLst>
                  <a:gd name="connsiteX0" fmla="*/ 52069 w 55385"/>
                  <a:gd name="connsiteY0" fmla="*/ 9599 h 623505"/>
                  <a:gd name="connsiteX1" fmla="*/ 30 w 55385"/>
                  <a:gd name="connsiteY1" fmla="*/ 619199 h 623505"/>
                  <a:gd name="connsiteX2" fmla="*/ 44634 w 55385"/>
                  <a:gd name="connsiteY2" fmla="*/ 269794 h 623505"/>
                  <a:gd name="connsiteX3" fmla="*/ 52069 w 55385"/>
                  <a:gd name="connsiteY3" fmla="*/ 9599 h 623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85" h="623505">
                    <a:moveTo>
                      <a:pt x="52069" y="9599"/>
                    </a:moveTo>
                    <a:cubicBezTo>
                      <a:pt x="44635" y="67833"/>
                      <a:pt x="1269" y="575833"/>
                      <a:pt x="30" y="619199"/>
                    </a:cubicBezTo>
                    <a:cubicBezTo>
                      <a:pt x="-1209" y="662565"/>
                      <a:pt x="35961" y="366438"/>
                      <a:pt x="44634" y="269794"/>
                    </a:cubicBezTo>
                    <a:cubicBezTo>
                      <a:pt x="53307" y="173150"/>
                      <a:pt x="59503" y="-48635"/>
                      <a:pt x="52069" y="959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 1109">
                <a:extLst>
                  <a:ext uri="{FF2B5EF4-FFF2-40B4-BE49-F238E27FC236}">
                    <a16:creationId xmlns:a16="http://schemas.microsoft.com/office/drawing/2014/main" id="{7BB8A060-09FF-6AB4-6BE7-10FB7061D3A6}"/>
                  </a:ext>
                </a:extLst>
              </p:cNvPr>
              <p:cNvSpPr/>
              <p:nvPr/>
            </p:nvSpPr>
            <p:spPr>
              <a:xfrm>
                <a:off x="4020202" y="1577864"/>
                <a:ext cx="27754" cy="552027"/>
              </a:xfrm>
              <a:custGeom>
                <a:avLst/>
                <a:gdLst>
                  <a:gd name="connsiteX0" fmla="*/ 27691 w 27754"/>
                  <a:gd name="connsiteY0" fmla="*/ 1892 h 552027"/>
                  <a:gd name="connsiteX1" fmla="*/ 9105 w 27754"/>
                  <a:gd name="connsiteY1" fmla="*/ 358731 h 552027"/>
                  <a:gd name="connsiteX2" fmla="*/ 12822 w 27754"/>
                  <a:gd name="connsiteY2" fmla="*/ 552019 h 552027"/>
                  <a:gd name="connsiteX3" fmla="*/ 12822 w 27754"/>
                  <a:gd name="connsiteY3" fmla="*/ 366165 h 552027"/>
                  <a:gd name="connsiteX4" fmla="*/ 1671 w 27754"/>
                  <a:gd name="connsiteY4" fmla="*/ 224916 h 552027"/>
                  <a:gd name="connsiteX5" fmla="*/ 27691 w 27754"/>
                  <a:gd name="connsiteY5" fmla="*/ 1892 h 55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754" h="552027">
                    <a:moveTo>
                      <a:pt x="27691" y="1892"/>
                    </a:moveTo>
                    <a:cubicBezTo>
                      <a:pt x="28930" y="24194"/>
                      <a:pt x="11583" y="267043"/>
                      <a:pt x="9105" y="358731"/>
                    </a:cubicBezTo>
                    <a:cubicBezTo>
                      <a:pt x="6627" y="450419"/>
                      <a:pt x="12203" y="550780"/>
                      <a:pt x="12822" y="552019"/>
                    </a:cubicBezTo>
                    <a:cubicBezTo>
                      <a:pt x="13441" y="553258"/>
                      <a:pt x="14680" y="420682"/>
                      <a:pt x="12822" y="366165"/>
                    </a:cubicBezTo>
                    <a:cubicBezTo>
                      <a:pt x="10964" y="311648"/>
                      <a:pt x="-5144" y="289345"/>
                      <a:pt x="1671" y="224916"/>
                    </a:cubicBezTo>
                    <a:cubicBezTo>
                      <a:pt x="8486" y="160487"/>
                      <a:pt x="26452" y="-20410"/>
                      <a:pt x="27691" y="189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 1110">
                <a:extLst>
                  <a:ext uri="{FF2B5EF4-FFF2-40B4-BE49-F238E27FC236}">
                    <a16:creationId xmlns:a16="http://schemas.microsoft.com/office/drawing/2014/main" id="{AAFC5A15-C971-1EF3-A665-E7429DFB7A17}"/>
                  </a:ext>
                </a:extLst>
              </p:cNvPr>
              <p:cNvSpPr/>
              <p:nvPr/>
            </p:nvSpPr>
            <p:spPr>
              <a:xfrm>
                <a:off x="4106864" y="1967402"/>
                <a:ext cx="249546" cy="497760"/>
              </a:xfrm>
              <a:custGeom>
                <a:avLst/>
                <a:gdLst>
                  <a:gd name="connsiteX0" fmla="*/ 19087 w 249546"/>
                  <a:gd name="connsiteY0" fmla="*/ 162481 h 497760"/>
                  <a:gd name="connsiteX1" fmla="*/ 178921 w 249546"/>
                  <a:gd name="connsiteY1" fmla="*/ 65837 h 497760"/>
                  <a:gd name="connsiteX2" fmla="*/ 227243 w 249546"/>
                  <a:gd name="connsiteY2" fmla="*/ 2647 h 497760"/>
                  <a:gd name="connsiteX3" fmla="*/ 164053 w 249546"/>
                  <a:gd name="connsiteY3" fmla="*/ 155047 h 497760"/>
                  <a:gd name="connsiteX4" fmla="*/ 52541 w 249546"/>
                  <a:gd name="connsiteY4" fmla="*/ 285144 h 497760"/>
                  <a:gd name="connsiteX5" fmla="*/ 502 w 249546"/>
                  <a:gd name="connsiteY5" fmla="*/ 493300 h 497760"/>
                  <a:gd name="connsiteX6" fmla="*/ 41390 w 249546"/>
                  <a:gd name="connsiteY6" fmla="*/ 396657 h 497760"/>
                  <a:gd name="connsiteX7" fmla="*/ 249546 w 249546"/>
                  <a:gd name="connsiteY7" fmla="*/ 47252 h 497760"/>
                  <a:gd name="connsiteX8" fmla="*/ 19087 w 249546"/>
                  <a:gd name="connsiteY8" fmla="*/ 162481 h 497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9546" h="497760">
                    <a:moveTo>
                      <a:pt x="19087" y="162481"/>
                    </a:moveTo>
                    <a:cubicBezTo>
                      <a:pt x="7316" y="165578"/>
                      <a:pt x="144228" y="92476"/>
                      <a:pt x="178921" y="65837"/>
                    </a:cubicBezTo>
                    <a:cubicBezTo>
                      <a:pt x="213614" y="39198"/>
                      <a:pt x="229721" y="-12221"/>
                      <a:pt x="227243" y="2647"/>
                    </a:cubicBezTo>
                    <a:cubicBezTo>
                      <a:pt x="224765" y="17515"/>
                      <a:pt x="193170" y="107964"/>
                      <a:pt x="164053" y="155047"/>
                    </a:cubicBezTo>
                    <a:cubicBezTo>
                      <a:pt x="134936" y="202130"/>
                      <a:pt x="79800" y="228769"/>
                      <a:pt x="52541" y="285144"/>
                    </a:cubicBezTo>
                    <a:cubicBezTo>
                      <a:pt x="25283" y="341520"/>
                      <a:pt x="2361" y="474714"/>
                      <a:pt x="502" y="493300"/>
                    </a:cubicBezTo>
                    <a:cubicBezTo>
                      <a:pt x="-1357" y="511886"/>
                      <a:pt x="-117" y="470998"/>
                      <a:pt x="41390" y="396657"/>
                    </a:cubicBezTo>
                    <a:cubicBezTo>
                      <a:pt x="82897" y="322316"/>
                      <a:pt x="249546" y="90618"/>
                      <a:pt x="249546" y="47252"/>
                    </a:cubicBezTo>
                    <a:cubicBezTo>
                      <a:pt x="249546" y="3886"/>
                      <a:pt x="30858" y="159384"/>
                      <a:pt x="19087" y="1624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 1111">
                <a:extLst>
                  <a:ext uri="{FF2B5EF4-FFF2-40B4-BE49-F238E27FC236}">
                    <a16:creationId xmlns:a16="http://schemas.microsoft.com/office/drawing/2014/main" id="{54A4C27B-C875-2357-90DA-1410A9BD2F73}"/>
                  </a:ext>
                </a:extLst>
              </p:cNvPr>
              <p:cNvSpPr/>
              <p:nvPr/>
            </p:nvSpPr>
            <p:spPr>
              <a:xfrm>
                <a:off x="4247682" y="2297132"/>
                <a:ext cx="120153" cy="630881"/>
              </a:xfrm>
              <a:custGeom>
                <a:avLst/>
                <a:gdLst>
                  <a:gd name="connsiteX0" fmla="*/ 119879 w 120153"/>
                  <a:gd name="connsiteY0" fmla="*/ 19 h 630881"/>
                  <a:gd name="connsiteX1" fmla="*/ 38103 w 120153"/>
                  <a:gd name="connsiteY1" fmla="*/ 85512 h 630881"/>
                  <a:gd name="connsiteX2" fmla="*/ 82708 w 120153"/>
                  <a:gd name="connsiteY2" fmla="*/ 271366 h 630881"/>
                  <a:gd name="connsiteX3" fmla="*/ 30669 w 120153"/>
                  <a:gd name="connsiteY3" fmla="*/ 356858 h 630881"/>
                  <a:gd name="connsiteX4" fmla="*/ 4650 w 120153"/>
                  <a:gd name="connsiteY4" fmla="*/ 628205 h 630881"/>
                  <a:gd name="connsiteX5" fmla="*/ 8367 w 120153"/>
                  <a:gd name="connsiteY5" fmla="*/ 483239 h 630881"/>
                  <a:gd name="connsiteX6" fmla="*/ 56689 w 120153"/>
                  <a:gd name="connsiteY6" fmla="*/ 282517 h 630881"/>
                  <a:gd name="connsiteX7" fmla="*/ 23235 w 120153"/>
                  <a:gd name="connsiteY7" fmla="*/ 133834 h 630881"/>
                  <a:gd name="connsiteX8" fmla="*/ 4650 w 120153"/>
                  <a:gd name="connsiteY8" fmla="*/ 78078 h 630881"/>
                  <a:gd name="connsiteX9" fmla="*/ 119879 w 120153"/>
                  <a:gd name="connsiteY9" fmla="*/ 19 h 630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153" h="630881">
                    <a:moveTo>
                      <a:pt x="119879" y="19"/>
                    </a:moveTo>
                    <a:cubicBezTo>
                      <a:pt x="125455" y="1258"/>
                      <a:pt x="44298" y="40287"/>
                      <a:pt x="38103" y="85512"/>
                    </a:cubicBezTo>
                    <a:cubicBezTo>
                      <a:pt x="31908" y="130737"/>
                      <a:pt x="83947" y="226142"/>
                      <a:pt x="82708" y="271366"/>
                    </a:cubicBezTo>
                    <a:cubicBezTo>
                      <a:pt x="81469" y="316590"/>
                      <a:pt x="43679" y="297385"/>
                      <a:pt x="30669" y="356858"/>
                    </a:cubicBezTo>
                    <a:cubicBezTo>
                      <a:pt x="17659" y="416331"/>
                      <a:pt x="8367" y="607142"/>
                      <a:pt x="4650" y="628205"/>
                    </a:cubicBezTo>
                    <a:cubicBezTo>
                      <a:pt x="933" y="649269"/>
                      <a:pt x="-306" y="540854"/>
                      <a:pt x="8367" y="483239"/>
                    </a:cubicBezTo>
                    <a:cubicBezTo>
                      <a:pt x="17040" y="425624"/>
                      <a:pt x="54211" y="340751"/>
                      <a:pt x="56689" y="282517"/>
                    </a:cubicBezTo>
                    <a:cubicBezTo>
                      <a:pt x="59167" y="224283"/>
                      <a:pt x="31908" y="167907"/>
                      <a:pt x="23235" y="133834"/>
                    </a:cubicBezTo>
                    <a:cubicBezTo>
                      <a:pt x="14562" y="99761"/>
                      <a:pt x="-10218" y="99141"/>
                      <a:pt x="4650" y="78078"/>
                    </a:cubicBezTo>
                    <a:cubicBezTo>
                      <a:pt x="19518" y="57015"/>
                      <a:pt x="114303" y="-1220"/>
                      <a:pt x="119879" y="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 1112">
                <a:extLst>
                  <a:ext uri="{FF2B5EF4-FFF2-40B4-BE49-F238E27FC236}">
                    <a16:creationId xmlns:a16="http://schemas.microsoft.com/office/drawing/2014/main" id="{188DE330-79A8-2C50-433C-DD56711395E8}"/>
                  </a:ext>
                </a:extLst>
              </p:cNvPr>
              <p:cNvSpPr/>
              <p:nvPr/>
            </p:nvSpPr>
            <p:spPr>
              <a:xfrm>
                <a:off x="4381432" y="2615233"/>
                <a:ext cx="23521" cy="480839"/>
              </a:xfrm>
              <a:custGeom>
                <a:avLst/>
                <a:gdLst>
                  <a:gd name="connsiteX0" fmla="*/ 4714 w 23521"/>
                  <a:gd name="connsiteY0" fmla="*/ 9021 h 480839"/>
                  <a:gd name="connsiteX1" fmla="*/ 997 w 23521"/>
                  <a:gd name="connsiteY1" fmla="*/ 298952 h 480839"/>
                  <a:gd name="connsiteX2" fmla="*/ 19583 w 23521"/>
                  <a:gd name="connsiteY2" fmla="*/ 477372 h 480839"/>
                  <a:gd name="connsiteX3" fmla="*/ 19583 w 23521"/>
                  <a:gd name="connsiteY3" fmla="*/ 391879 h 480839"/>
                  <a:gd name="connsiteX4" fmla="*/ 23300 w 23521"/>
                  <a:gd name="connsiteY4" fmla="*/ 98230 h 480839"/>
                  <a:gd name="connsiteX5" fmla="*/ 4714 w 23521"/>
                  <a:gd name="connsiteY5" fmla="*/ 9021 h 480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21" h="480839">
                    <a:moveTo>
                      <a:pt x="4714" y="9021"/>
                    </a:moveTo>
                    <a:cubicBezTo>
                      <a:pt x="997" y="42475"/>
                      <a:pt x="-1481" y="220894"/>
                      <a:pt x="997" y="298952"/>
                    </a:cubicBezTo>
                    <a:cubicBezTo>
                      <a:pt x="3475" y="377010"/>
                      <a:pt x="16485" y="461884"/>
                      <a:pt x="19583" y="477372"/>
                    </a:cubicBezTo>
                    <a:cubicBezTo>
                      <a:pt x="22681" y="492860"/>
                      <a:pt x="18964" y="455069"/>
                      <a:pt x="19583" y="391879"/>
                    </a:cubicBezTo>
                    <a:cubicBezTo>
                      <a:pt x="20203" y="328689"/>
                      <a:pt x="24539" y="154605"/>
                      <a:pt x="23300" y="98230"/>
                    </a:cubicBezTo>
                    <a:cubicBezTo>
                      <a:pt x="22061" y="41855"/>
                      <a:pt x="8431" y="-24433"/>
                      <a:pt x="4714" y="902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 1113">
                <a:extLst>
                  <a:ext uri="{FF2B5EF4-FFF2-40B4-BE49-F238E27FC236}">
                    <a16:creationId xmlns:a16="http://schemas.microsoft.com/office/drawing/2014/main" id="{BD153A27-1343-E71C-2BD0-92450C7C0249}"/>
                  </a:ext>
                </a:extLst>
              </p:cNvPr>
              <p:cNvSpPr/>
              <p:nvPr/>
            </p:nvSpPr>
            <p:spPr>
              <a:xfrm>
                <a:off x="4575654" y="2899114"/>
                <a:ext cx="89285" cy="460157"/>
              </a:xfrm>
              <a:custGeom>
                <a:avLst/>
                <a:gdLst>
                  <a:gd name="connsiteX0" fmla="*/ 63 w 89285"/>
                  <a:gd name="connsiteY0" fmla="*/ 203 h 460157"/>
                  <a:gd name="connsiteX1" fmla="*/ 48385 w 89285"/>
                  <a:gd name="connsiteY1" fmla="*/ 290135 h 460157"/>
                  <a:gd name="connsiteX2" fmla="*/ 63253 w 89285"/>
                  <a:gd name="connsiteY2" fmla="*/ 449969 h 460157"/>
                  <a:gd name="connsiteX3" fmla="*/ 63253 w 89285"/>
                  <a:gd name="connsiteY3" fmla="*/ 409081 h 460157"/>
                  <a:gd name="connsiteX4" fmla="*/ 89273 w 89285"/>
                  <a:gd name="connsiteY4" fmla="*/ 126584 h 460157"/>
                  <a:gd name="connsiteX5" fmla="*/ 59536 w 89285"/>
                  <a:gd name="connsiteY5" fmla="*/ 241813 h 460157"/>
                  <a:gd name="connsiteX6" fmla="*/ 63 w 89285"/>
                  <a:gd name="connsiteY6" fmla="*/ 203 h 46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85" h="460157">
                    <a:moveTo>
                      <a:pt x="63" y="203"/>
                    </a:moveTo>
                    <a:cubicBezTo>
                      <a:pt x="-1795" y="8257"/>
                      <a:pt x="37853" y="215174"/>
                      <a:pt x="48385" y="290135"/>
                    </a:cubicBezTo>
                    <a:cubicBezTo>
                      <a:pt x="58917" y="365096"/>
                      <a:pt x="60775" y="430145"/>
                      <a:pt x="63253" y="449969"/>
                    </a:cubicBezTo>
                    <a:cubicBezTo>
                      <a:pt x="65731" y="469793"/>
                      <a:pt x="58916" y="462978"/>
                      <a:pt x="63253" y="409081"/>
                    </a:cubicBezTo>
                    <a:cubicBezTo>
                      <a:pt x="67590" y="355184"/>
                      <a:pt x="89892" y="154462"/>
                      <a:pt x="89273" y="126584"/>
                    </a:cubicBezTo>
                    <a:cubicBezTo>
                      <a:pt x="88654" y="98706"/>
                      <a:pt x="77502" y="257920"/>
                      <a:pt x="59536" y="241813"/>
                    </a:cubicBezTo>
                    <a:cubicBezTo>
                      <a:pt x="41570" y="225706"/>
                      <a:pt x="1921" y="-7851"/>
                      <a:pt x="63" y="20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 1114">
                <a:extLst>
                  <a:ext uri="{FF2B5EF4-FFF2-40B4-BE49-F238E27FC236}">
                    <a16:creationId xmlns:a16="http://schemas.microsoft.com/office/drawing/2014/main" id="{0C80FB39-9C6E-119B-6BC0-F07E8258967B}"/>
                  </a:ext>
                </a:extLst>
              </p:cNvPr>
              <p:cNvSpPr/>
              <p:nvPr/>
            </p:nvSpPr>
            <p:spPr>
              <a:xfrm>
                <a:off x="4489634" y="3003164"/>
                <a:ext cx="461836" cy="624738"/>
              </a:xfrm>
              <a:custGeom>
                <a:avLst/>
                <a:gdLst>
                  <a:gd name="connsiteX0" fmla="*/ 56346 w 461836"/>
                  <a:gd name="connsiteY0" fmla="*/ 231 h 624738"/>
                  <a:gd name="connsiteX1" fmla="*/ 78649 w 461836"/>
                  <a:gd name="connsiteY1" fmla="*/ 148914 h 624738"/>
                  <a:gd name="connsiteX2" fmla="*/ 590 w 461836"/>
                  <a:gd name="connsiteY2" fmla="*/ 230690 h 624738"/>
                  <a:gd name="connsiteX3" fmla="*/ 126971 w 461836"/>
                  <a:gd name="connsiteY3" fmla="*/ 152631 h 624738"/>
                  <a:gd name="connsiteX4" fmla="*/ 152990 w 461836"/>
                  <a:gd name="connsiteY4" fmla="*/ 386807 h 624738"/>
                  <a:gd name="connsiteX5" fmla="*/ 253351 w 461836"/>
                  <a:gd name="connsiteY5" fmla="*/ 449997 h 624738"/>
                  <a:gd name="connsiteX6" fmla="*/ 297956 w 461836"/>
                  <a:gd name="connsiteY6" fmla="*/ 416543 h 624738"/>
                  <a:gd name="connsiteX7" fmla="*/ 335127 w 461836"/>
                  <a:gd name="connsiteY7" fmla="*/ 252992 h 624738"/>
                  <a:gd name="connsiteX8" fmla="*/ 346278 w 461836"/>
                  <a:gd name="connsiteY8" fmla="*/ 449997 h 624738"/>
                  <a:gd name="connsiteX9" fmla="*/ 461507 w 461836"/>
                  <a:gd name="connsiteY9" fmla="*/ 624699 h 624738"/>
                  <a:gd name="connsiteX10" fmla="*/ 305390 w 461836"/>
                  <a:gd name="connsiteY10" fmla="*/ 464865 h 624738"/>
                  <a:gd name="connsiteX11" fmla="*/ 112103 w 461836"/>
                  <a:gd name="connsiteY11" fmla="*/ 345919 h 624738"/>
                  <a:gd name="connsiteX12" fmla="*/ 115820 w 461836"/>
                  <a:gd name="connsiteY12" fmla="*/ 163782 h 624738"/>
                  <a:gd name="connsiteX13" fmla="*/ 63781 w 461836"/>
                  <a:gd name="connsiteY13" fmla="*/ 115460 h 624738"/>
                  <a:gd name="connsiteX14" fmla="*/ 56346 w 461836"/>
                  <a:gd name="connsiteY14" fmla="*/ 231 h 62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61836" h="624738">
                    <a:moveTo>
                      <a:pt x="56346" y="231"/>
                    </a:moveTo>
                    <a:cubicBezTo>
                      <a:pt x="58824" y="5807"/>
                      <a:pt x="87942" y="110504"/>
                      <a:pt x="78649" y="148914"/>
                    </a:cubicBezTo>
                    <a:cubicBezTo>
                      <a:pt x="69356" y="187324"/>
                      <a:pt x="-7463" y="230071"/>
                      <a:pt x="590" y="230690"/>
                    </a:cubicBezTo>
                    <a:cubicBezTo>
                      <a:pt x="8643" y="231309"/>
                      <a:pt x="101571" y="126612"/>
                      <a:pt x="126971" y="152631"/>
                    </a:cubicBezTo>
                    <a:cubicBezTo>
                      <a:pt x="152371" y="178650"/>
                      <a:pt x="131927" y="337246"/>
                      <a:pt x="152990" y="386807"/>
                    </a:cubicBezTo>
                    <a:cubicBezTo>
                      <a:pt x="174053" y="436368"/>
                      <a:pt x="229190" y="445041"/>
                      <a:pt x="253351" y="449997"/>
                    </a:cubicBezTo>
                    <a:cubicBezTo>
                      <a:pt x="277512" y="454953"/>
                      <a:pt x="284327" y="449377"/>
                      <a:pt x="297956" y="416543"/>
                    </a:cubicBezTo>
                    <a:cubicBezTo>
                      <a:pt x="311585" y="383709"/>
                      <a:pt x="327073" y="247416"/>
                      <a:pt x="335127" y="252992"/>
                    </a:cubicBezTo>
                    <a:cubicBezTo>
                      <a:pt x="343181" y="258568"/>
                      <a:pt x="325215" y="388046"/>
                      <a:pt x="346278" y="449997"/>
                    </a:cubicBezTo>
                    <a:cubicBezTo>
                      <a:pt x="367341" y="511948"/>
                      <a:pt x="468322" y="622221"/>
                      <a:pt x="461507" y="624699"/>
                    </a:cubicBezTo>
                    <a:cubicBezTo>
                      <a:pt x="454692" y="627177"/>
                      <a:pt x="363624" y="511328"/>
                      <a:pt x="305390" y="464865"/>
                    </a:cubicBezTo>
                    <a:cubicBezTo>
                      <a:pt x="247156" y="418402"/>
                      <a:pt x="143698" y="396099"/>
                      <a:pt x="112103" y="345919"/>
                    </a:cubicBezTo>
                    <a:cubicBezTo>
                      <a:pt x="80508" y="295739"/>
                      <a:pt x="123874" y="202192"/>
                      <a:pt x="115820" y="163782"/>
                    </a:cubicBezTo>
                    <a:cubicBezTo>
                      <a:pt x="107766" y="125372"/>
                      <a:pt x="75552" y="139621"/>
                      <a:pt x="63781" y="115460"/>
                    </a:cubicBezTo>
                    <a:cubicBezTo>
                      <a:pt x="52010" y="91299"/>
                      <a:pt x="53868" y="-5345"/>
                      <a:pt x="56346" y="2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 1115">
                <a:extLst>
                  <a:ext uri="{FF2B5EF4-FFF2-40B4-BE49-F238E27FC236}">
                    <a16:creationId xmlns:a16="http://schemas.microsoft.com/office/drawing/2014/main" id="{E31751FD-8A15-DAA4-5AA1-F910D9F18BF9}"/>
                  </a:ext>
                </a:extLst>
              </p:cNvPr>
              <p:cNvSpPr/>
              <p:nvPr/>
            </p:nvSpPr>
            <p:spPr>
              <a:xfrm>
                <a:off x="4850780" y="3542371"/>
                <a:ext cx="554512" cy="340167"/>
              </a:xfrm>
              <a:custGeom>
                <a:avLst/>
                <a:gdLst>
                  <a:gd name="connsiteX0" fmla="*/ 0 w 554512"/>
                  <a:gd name="connsiteY0" fmla="*/ 55756 h 340167"/>
                  <a:gd name="connsiteX1" fmla="*/ 197005 w 554512"/>
                  <a:gd name="connsiteY1" fmla="*/ 3717 h 340167"/>
                  <a:gd name="connsiteX2" fmla="*/ 271347 w 554512"/>
                  <a:gd name="connsiteY2" fmla="*/ 126380 h 340167"/>
                  <a:gd name="connsiteX3" fmla="*/ 356840 w 554512"/>
                  <a:gd name="connsiteY3" fmla="*/ 148683 h 340167"/>
                  <a:gd name="connsiteX4" fmla="*/ 486937 w 554512"/>
                  <a:gd name="connsiteY4" fmla="*/ 330819 h 340167"/>
                  <a:gd name="connsiteX5" fmla="*/ 457200 w 554512"/>
                  <a:gd name="connsiteY5" fmla="*/ 297366 h 340167"/>
                  <a:gd name="connsiteX6" fmla="*/ 81776 w 554512"/>
                  <a:gd name="connsiteY6" fmla="*/ 156117 h 340167"/>
                  <a:gd name="connsiteX7" fmla="*/ 546410 w 554512"/>
                  <a:gd name="connsiteY7" fmla="*/ 304800 h 340167"/>
                  <a:gd name="connsiteX8" fmla="*/ 364274 w 554512"/>
                  <a:gd name="connsiteY8" fmla="*/ 167268 h 340167"/>
                  <a:gd name="connsiteX9" fmla="*/ 197005 w 554512"/>
                  <a:gd name="connsiteY9" fmla="*/ 0 h 340167"/>
                  <a:gd name="connsiteX10" fmla="*/ 0 w 554512"/>
                  <a:gd name="connsiteY10" fmla="*/ 55756 h 340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54512" h="340167">
                    <a:moveTo>
                      <a:pt x="0" y="55756"/>
                    </a:moveTo>
                    <a:cubicBezTo>
                      <a:pt x="0" y="56375"/>
                      <a:pt x="151781" y="-8054"/>
                      <a:pt x="197005" y="3717"/>
                    </a:cubicBezTo>
                    <a:cubicBezTo>
                      <a:pt x="242229" y="15488"/>
                      <a:pt x="244708" y="102219"/>
                      <a:pt x="271347" y="126380"/>
                    </a:cubicBezTo>
                    <a:cubicBezTo>
                      <a:pt x="297986" y="150541"/>
                      <a:pt x="320908" y="114610"/>
                      <a:pt x="356840" y="148683"/>
                    </a:cubicBezTo>
                    <a:cubicBezTo>
                      <a:pt x="392772" y="182756"/>
                      <a:pt x="470210" y="306039"/>
                      <a:pt x="486937" y="330819"/>
                    </a:cubicBezTo>
                    <a:cubicBezTo>
                      <a:pt x="503664" y="355599"/>
                      <a:pt x="524727" y="326483"/>
                      <a:pt x="457200" y="297366"/>
                    </a:cubicBezTo>
                    <a:cubicBezTo>
                      <a:pt x="389673" y="268249"/>
                      <a:pt x="66908" y="154878"/>
                      <a:pt x="81776" y="156117"/>
                    </a:cubicBezTo>
                    <a:cubicBezTo>
                      <a:pt x="96644" y="157356"/>
                      <a:pt x="499327" y="302942"/>
                      <a:pt x="546410" y="304800"/>
                    </a:cubicBezTo>
                    <a:cubicBezTo>
                      <a:pt x="593493" y="306659"/>
                      <a:pt x="422508" y="218068"/>
                      <a:pt x="364274" y="167268"/>
                    </a:cubicBezTo>
                    <a:cubicBezTo>
                      <a:pt x="306040" y="116468"/>
                      <a:pt x="254620" y="16727"/>
                      <a:pt x="197005" y="0"/>
                    </a:cubicBezTo>
                    <a:lnTo>
                      <a:pt x="0" y="55756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 1116">
                <a:extLst>
                  <a:ext uri="{FF2B5EF4-FFF2-40B4-BE49-F238E27FC236}">
                    <a16:creationId xmlns:a16="http://schemas.microsoft.com/office/drawing/2014/main" id="{1E8169A2-C51D-7EF9-5F55-BC89C32539D8}"/>
                  </a:ext>
                </a:extLst>
              </p:cNvPr>
              <p:cNvSpPr/>
              <p:nvPr/>
            </p:nvSpPr>
            <p:spPr>
              <a:xfrm>
                <a:off x="5305642" y="2183572"/>
                <a:ext cx="274418" cy="1033604"/>
              </a:xfrm>
              <a:custGeom>
                <a:avLst/>
                <a:gdLst>
                  <a:gd name="connsiteX0" fmla="*/ 9773 w 274418"/>
                  <a:gd name="connsiteY0" fmla="*/ 2067 h 1033604"/>
                  <a:gd name="connsiteX1" fmla="*/ 61812 w 274418"/>
                  <a:gd name="connsiteY1" fmla="*/ 604233 h 1033604"/>
                  <a:gd name="connsiteX2" fmla="*/ 17207 w 274418"/>
                  <a:gd name="connsiteY2" fmla="*/ 793804 h 1033604"/>
                  <a:gd name="connsiteX3" fmla="*/ 17207 w 274418"/>
                  <a:gd name="connsiteY3" fmla="*/ 771501 h 1033604"/>
                  <a:gd name="connsiteX4" fmla="*/ 225363 w 274418"/>
                  <a:gd name="connsiteY4" fmla="*/ 994526 h 1033604"/>
                  <a:gd name="connsiteX5" fmla="*/ 232797 w 274418"/>
                  <a:gd name="connsiteY5" fmla="*/ 938769 h 1033604"/>
                  <a:gd name="connsiteX6" fmla="*/ 191909 w 274418"/>
                  <a:gd name="connsiteY6" fmla="*/ 541043 h 1033604"/>
                  <a:gd name="connsiteX7" fmla="*/ 262534 w 274418"/>
                  <a:gd name="connsiteY7" fmla="*/ 890448 h 1033604"/>
                  <a:gd name="connsiteX8" fmla="*/ 251382 w 274418"/>
                  <a:gd name="connsiteY8" fmla="*/ 1031696 h 1033604"/>
                  <a:gd name="connsiteX9" fmla="*/ 43226 w 274418"/>
                  <a:gd name="connsiteY9" fmla="*/ 801238 h 1033604"/>
                  <a:gd name="connsiteX10" fmla="*/ 39509 w 274418"/>
                  <a:gd name="connsiteY10" fmla="*/ 615384 h 1033604"/>
                  <a:gd name="connsiteX11" fmla="*/ 6056 w 274418"/>
                  <a:gd name="connsiteY11" fmla="*/ 280848 h 1033604"/>
                  <a:gd name="connsiteX12" fmla="*/ 35792 w 274418"/>
                  <a:gd name="connsiteY12" fmla="*/ 403511 h 1033604"/>
                  <a:gd name="connsiteX13" fmla="*/ 9773 w 274418"/>
                  <a:gd name="connsiteY13" fmla="*/ 2067 h 1033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4418" h="1033604">
                    <a:moveTo>
                      <a:pt x="9773" y="2067"/>
                    </a:moveTo>
                    <a:cubicBezTo>
                      <a:pt x="14110" y="35521"/>
                      <a:pt x="60573" y="472277"/>
                      <a:pt x="61812" y="604233"/>
                    </a:cubicBezTo>
                    <a:cubicBezTo>
                      <a:pt x="63051" y="736189"/>
                      <a:pt x="24641" y="765926"/>
                      <a:pt x="17207" y="793804"/>
                    </a:cubicBezTo>
                    <a:cubicBezTo>
                      <a:pt x="9773" y="821682"/>
                      <a:pt x="-17486" y="738047"/>
                      <a:pt x="17207" y="771501"/>
                    </a:cubicBezTo>
                    <a:cubicBezTo>
                      <a:pt x="51900" y="804955"/>
                      <a:pt x="189431" y="966648"/>
                      <a:pt x="225363" y="994526"/>
                    </a:cubicBezTo>
                    <a:cubicBezTo>
                      <a:pt x="261295" y="1022404"/>
                      <a:pt x="238373" y="1014349"/>
                      <a:pt x="232797" y="938769"/>
                    </a:cubicBezTo>
                    <a:cubicBezTo>
                      <a:pt x="227221" y="863189"/>
                      <a:pt x="186953" y="549096"/>
                      <a:pt x="191909" y="541043"/>
                    </a:cubicBezTo>
                    <a:cubicBezTo>
                      <a:pt x="196865" y="532990"/>
                      <a:pt x="252622" y="808673"/>
                      <a:pt x="262534" y="890448"/>
                    </a:cubicBezTo>
                    <a:cubicBezTo>
                      <a:pt x="272446" y="972224"/>
                      <a:pt x="287933" y="1046564"/>
                      <a:pt x="251382" y="1031696"/>
                    </a:cubicBezTo>
                    <a:cubicBezTo>
                      <a:pt x="214831" y="1016828"/>
                      <a:pt x="78538" y="870623"/>
                      <a:pt x="43226" y="801238"/>
                    </a:cubicBezTo>
                    <a:cubicBezTo>
                      <a:pt x="7914" y="731853"/>
                      <a:pt x="45704" y="702116"/>
                      <a:pt x="39509" y="615384"/>
                    </a:cubicBezTo>
                    <a:cubicBezTo>
                      <a:pt x="33314" y="528652"/>
                      <a:pt x="6675" y="316160"/>
                      <a:pt x="6056" y="280848"/>
                    </a:cubicBezTo>
                    <a:cubicBezTo>
                      <a:pt x="5437" y="245536"/>
                      <a:pt x="33314" y="455550"/>
                      <a:pt x="35792" y="403511"/>
                    </a:cubicBezTo>
                    <a:cubicBezTo>
                      <a:pt x="38270" y="351472"/>
                      <a:pt x="5436" y="-31387"/>
                      <a:pt x="9773" y="206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 1117">
                <a:extLst>
                  <a:ext uri="{FF2B5EF4-FFF2-40B4-BE49-F238E27FC236}">
                    <a16:creationId xmlns:a16="http://schemas.microsoft.com/office/drawing/2014/main" id="{6BEA96DA-519B-B54E-1E7F-8DE1DB15E37C}"/>
                  </a:ext>
                </a:extLst>
              </p:cNvPr>
              <p:cNvSpPr/>
              <p:nvPr/>
            </p:nvSpPr>
            <p:spPr>
              <a:xfrm>
                <a:off x="4477717" y="2451671"/>
                <a:ext cx="1362636" cy="1471303"/>
              </a:xfrm>
              <a:custGeom>
                <a:avLst/>
                <a:gdLst>
                  <a:gd name="connsiteX0" fmla="*/ 8790 w 1362636"/>
                  <a:gd name="connsiteY0" fmla="*/ 9031 h 1471303"/>
                  <a:gd name="connsiteX1" fmla="*/ 465990 w 1362636"/>
                  <a:gd name="connsiteY1" fmla="*/ 295246 h 1471303"/>
                  <a:gd name="connsiteX2" fmla="*/ 900888 w 1362636"/>
                  <a:gd name="connsiteY2" fmla="*/ 826788 h 1471303"/>
                  <a:gd name="connsiteX3" fmla="*/ 874868 w 1362636"/>
                  <a:gd name="connsiteY3" fmla="*/ 748729 h 1471303"/>
                  <a:gd name="connsiteX4" fmla="*/ 1157366 w 1362636"/>
                  <a:gd name="connsiteY4" fmla="*/ 1135305 h 1471303"/>
                  <a:gd name="connsiteX5" fmla="*/ 1201971 w 1362636"/>
                  <a:gd name="connsiteY5" fmla="*/ 1213363 h 1471303"/>
                  <a:gd name="connsiteX6" fmla="*/ 1361805 w 1362636"/>
                  <a:gd name="connsiteY6" fmla="*/ 1469841 h 1471303"/>
                  <a:gd name="connsiteX7" fmla="*/ 1242859 w 1362636"/>
                  <a:gd name="connsiteY7" fmla="*/ 1291422 h 1471303"/>
                  <a:gd name="connsiteX8" fmla="*/ 815395 w 1362636"/>
                  <a:gd name="connsiteY8" fmla="*/ 771031 h 1471303"/>
                  <a:gd name="connsiteX9" fmla="*/ 391649 w 1362636"/>
                  <a:gd name="connsiteY9" fmla="*/ 250641 h 1471303"/>
                  <a:gd name="connsiteX10" fmla="*/ 179776 w 1362636"/>
                  <a:gd name="connsiteY10" fmla="*/ 87090 h 1471303"/>
                  <a:gd name="connsiteX11" fmla="*/ 8790 w 1362636"/>
                  <a:gd name="connsiteY11" fmla="*/ 9031 h 1471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62636" h="1471303">
                    <a:moveTo>
                      <a:pt x="8790" y="9031"/>
                    </a:moveTo>
                    <a:cubicBezTo>
                      <a:pt x="56492" y="43724"/>
                      <a:pt x="317307" y="158953"/>
                      <a:pt x="465990" y="295246"/>
                    </a:cubicBezTo>
                    <a:cubicBezTo>
                      <a:pt x="614673" y="431539"/>
                      <a:pt x="832742" y="751208"/>
                      <a:pt x="900888" y="826788"/>
                    </a:cubicBezTo>
                    <a:cubicBezTo>
                      <a:pt x="969034" y="902368"/>
                      <a:pt x="832122" y="697310"/>
                      <a:pt x="874868" y="748729"/>
                    </a:cubicBezTo>
                    <a:cubicBezTo>
                      <a:pt x="917614" y="800148"/>
                      <a:pt x="1102849" y="1057866"/>
                      <a:pt x="1157366" y="1135305"/>
                    </a:cubicBezTo>
                    <a:cubicBezTo>
                      <a:pt x="1211883" y="1212744"/>
                      <a:pt x="1167898" y="1157607"/>
                      <a:pt x="1201971" y="1213363"/>
                    </a:cubicBezTo>
                    <a:cubicBezTo>
                      <a:pt x="1236044" y="1269119"/>
                      <a:pt x="1354990" y="1456831"/>
                      <a:pt x="1361805" y="1469841"/>
                    </a:cubicBezTo>
                    <a:cubicBezTo>
                      <a:pt x="1368620" y="1482851"/>
                      <a:pt x="1333927" y="1407890"/>
                      <a:pt x="1242859" y="1291422"/>
                    </a:cubicBezTo>
                    <a:cubicBezTo>
                      <a:pt x="1151791" y="1174954"/>
                      <a:pt x="815395" y="771031"/>
                      <a:pt x="815395" y="771031"/>
                    </a:cubicBezTo>
                    <a:cubicBezTo>
                      <a:pt x="673527" y="597568"/>
                      <a:pt x="497585" y="364631"/>
                      <a:pt x="391649" y="250641"/>
                    </a:cubicBezTo>
                    <a:cubicBezTo>
                      <a:pt x="285713" y="136651"/>
                      <a:pt x="239249" y="126119"/>
                      <a:pt x="179776" y="87090"/>
                    </a:cubicBezTo>
                    <a:cubicBezTo>
                      <a:pt x="120303" y="48061"/>
                      <a:pt x="-38912" y="-25662"/>
                      <a:pt x="8790" y="90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 1118">
                <a:extLst>
                  <a:ext uri="{FF2B5EF4-FFF2-40B4-BE49-F238E27FC236}">
                    <a16:creationId xmlns:a16="http://schemas.microsoft.com/office/drawing/2014/main" id="{9BDBB420-D220-D373-1FF0-73759CD9EC63}"/>
                  </a:ext>
                </a:extLst>
              </p:cNvPr>
              <p:cNvSpPr/>
              <p:nvPr/>
            </p:nvSpPr>
            <p:spPr>
              <a:xfrm>
                <a:off x="5233126" y="4136970"/>
                <a:ext cx="948427" cy="646918"/>
              </a:xfrm>
              <a:custGeom>
                <a:avLst/>
                <a:gdLst>
                  <a:gd name="connsiteX0" fmla="*/ 100874 w 948427"/>
                  <a:gd name="connsiteY0" fmla="*/ 132 h 646918"/>
                  <a:gd name="connsiteX1" fmla="*/ 33967 w 948427"/>
                  <a:gd name="connsiteY1" fmla="*/ 271479 h 646918"/>
                  <a:gd name="connsiteX2" fmla="*/ 253274 w 948427"/>
                  <a:gd name="connsiteY2" fmla="*/ 453615 h 646918"/>
                  <a:gd name="connsiteX3" fmla="*/ 123176 w 948427"/>
                  <a:gd name="connsiteY3" fmla="*/ 379274 h 646918"/>
                  <a:gd name="connsiteX4" fmla="*/ 420542 w 948427"/>
                  <a:gd name="connsiteY4" fmla="*/ 397859 h 646918"/>
                  <a:gd name="connsiteX5" fmla="*/ 647284 w 948427"/>
                  <a:gd name="connsiteY5" fmla="*/ 427596 h 646918"/>
                  <a:gd name="connsiteX6" fmla="*/ 714191 w 948427"/>
                  <a:gd name="connsiteY6" fmla="*/ 472201 h 646918"/>
                  <a:gd name="connsiteX7" fmla="*/ 632415 w 948427"/>
                  <a:gd name="connsiteY7" fmla="*/ 431313 h 646918"/>
                  <a:gd name="connsiteX8" fmla="*/ 948367 w 948427"/>
                  <a:gd name="connsiteY8" fmla="*/ 646903 h 646918"/>
                  <a:gd name="connsiteX9" fmla="*/ 654718 w 948427"/>
                  <a:gd name="connsiteY9" fmla="*/ 442464 h 646918"/>
                  <a:gd name="connsiteX10" fmla="*/ 182650 w 948427"/>
                  <a:gd name="connsiteY10" fmla="*/ 394142 h 646918"/>
                  <a:gd name="connsiteX11" fmla="*/ 56269 w 948427"/>
                  <a:gd name="connsiteY11" fmla="*/ 316084 h 646918"/>
                  <a:gd name="connsiteX12" fmla="*/ 7947 w 948427"/>
                  <a:gd name="connsiteY12" fmla="*/ 197137 h 646918"/>
                  <a:gd name="connsiteX13" fmla="*/ 11664 w 948427"/>
                  <a:gd name="connsiteY13" fmla="*/ 234308 h 646918"/>
                  <a:gd name="connsiteX14" fmla="*/ 100874 w 948427"/>
                  <a:gd name="connsiteY14" fmla="*/ 132 h 646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8427" h="646918">
                    <a:moveTo>
                      <a:pt x="100874" y="132"/>
                    </a:moveTo>
                    <a:cubicBezTo>
                      <a:pt x="104591" y="6327"/>
                      <a:pt x="8567" y="195899"/>
                      <a:pt x="33967" y="271479"/>
                    </a:cubicBezTo>
                    <a:cubicBezTo>
                      <a:pt x="59367" y="347059"/>
                      <a:pt x="238406" y="435649"/>
                      <a:pt x="253274" y="453615"/>
                    </a:cubicBezTo>
                    <a:cubicBezTo>
                      <a:pt x="268142" y="471581"/>
                      <a:pt x="95298" y="388567"/>
                      <a:pt x="123176" y="379274"/>
                    </a:cubicBezTo>
                    <a:cubicBezTo>
                      <a:pt x="151054" y="369981"/>
                      <a:pt x="333191" y="389805"/>
                      <a:pt x="420542" y="397859"/>
                    </a:cubicBezTo>
                    <a:cubicBezTo>
                      <a:pt x="507893" y="405913"/>
                      <a:pt x="598342" y="415206"/>
                      <a:pt x="647284" y="427596"/>
                    </a:cubicBezTo>
                    <a:cubicBezTo>
                      <a:pt x="696226" y="439986"/>
                      <a:pt x="716669" y="471582"/>
                      <a:pt x="714191" y="472201"/>
                    </a:cubicBezTo>
                    <a:cubicBezTo>
                      <a:pt x="711713" y="472821"/>
                      <a:pt x="593386" y="402196"/>
                      <a:pt x="632415" y="431313"/>
                    </a:cubicBezTo>
                    <a:cubicBezTo>
                      <a:pt x="671444" y="460430"/>
                      <a:pt x="944650" y="645045"/>
                      <a:pt x="948367" y="646903"/>
                    </a:cubicBezTo>
                    <a:cubicBezTo>
                      <a:pt x="952084" y="648761"/>
                      <a:pt x="782337" y="484591"/>
                      <a:pt x="654718" y="442464"/>
                    </a:cubicBezTo>
                    <a:cubicBezTo>
                      <a:pt x="527099" y="400337"/>
                      <a:pt x="282392" y="415205"/>
                      <a:pt x="182650" y="394142"/>
                    </a:cubicBezTo>
                    <a:cubicBezTo>
                      <a:pt x="82908" y="373079"/>
                      <a:pt x="85386" y="348918"/>
                      <a:pt x="56269" y="316084"/>
                    </a:cubicBezTo>
                    <a:cubicBezTo>
                      <a:pt x="27152" y="283250"/>
                      <a:pt x="15381" y="210766"/>
                      <a:pt x="7947" y="197137"/>
                    </a:cubicBezTo>
                    <a:cubicBezTo>
                      <a:pt x="513" y="183508"/>
                      <a:pt x="-6921" y="262186"/>
                      <a:pt x="11664" y="234308"/>
                    </a:cubicBezTo>
                    <a:cubicBezTo>
                      <a:pt x="30249" y="206430"/>
                      <a:pt x="97157" y="-6063"/>
                      <a:pt x="100874" y="1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 1119">
                <a:extLst>
                  <a:ext uri="{FF2B5EF4-FFF2-40B4-BE49-F238E27FC236}">
                    <a16:creationId xmlns:a16="http://schemas.microsoft.com/office/drawing/2014/main" id="{B329DD52-81FB-0E91-1053-D6A8CF3CAEC8}"/>
                  </a:ext>
                </a:extLst>
              </p:cNvPr>
              <p:cNvSpPr/>
              <p:nvPr/>
            </p:nvSpPr>
            <p:spPr>
              <a:xfrm>
                <a:off x="5686601" y="3746438"/>
                <a:ext cx="833230" cy="603458"/>
              </a:xfrm>
              <a:custGeom>
                <a:avLst/>
                <a:gdLst>
                  <a:gd name="connsiteX0" fmla="*/ 521 w 833230"/>
                  <a:gd name="connsiteY0" fmla="*/ 372 h 603458"/>
                  <a:gd name="connsiteX1" fmla="*/ 219828 w 833230"/>
                  <a:gd name="connsiteY1" fmla="*/ 282869 h 603458"/>
                  <a:gd name="connsiteX2" fmla="*/ 78579 w 833230"/>
                  <a:gd name="connsiteY2" fmla="*/ 275435 h 603458"/>
                  <a:gd name="connsiteX3" fmla="*/ 483740 w 833230"/>
                  <a:gd name="connsiteY3" fmla="*/ 294021 h 603458"/>
                  <a:gd name="connsiteX4" fmla="*/ 584101 w 833230"/>
                  <a:gd name="connsiteY4" fmla="*/ 394382 h 603458"/>
                  <a:gd name="connsiteX5" fmla="*/ 498609 w 833230"/>
                  <a:gd name="connsiteY5" fmla="*/ 386947 h 603458"/>
                  <a:gd name="connsiteX6" fmla="*/ 662160 w 833230"/>
                  <a:gd name="connsiteY6" fmla="*/ 528196 h 603458"/>
                  <a:gd name="connsiteX7" fmla="*/ 833145 w 833230"/>
                  <a:gd name="connsiteY7" fmla="*/ 602538 h 603458"/>
                  <a:gd name="connsiteX8" fmla="*/ 639858 w 833230"/>
                  <a:gd name="connsiteY8" fmla="*/ 479874 h 603458"/>
                  <a:gd name="connsiteX9" fmla="*/ 480023 w 833230"/>
                  <a:gd name="connsiteY9" fmla="*/ 401816 h 603458"/>
                  <a:gd name="connsiteX10" fmla="*/ 550648 w 833230"/>
                  <a:gd name="connsiteY10" fmla="*/ 401816 h 603458"/>
                  <a:gd name="connsiteX11" fmla="*/ 539497 w 833230"/>
                  <a:gd name="connsiteY11" fmla="*/ 312606 h 603458"/>
                  <a:gd name="connsiteX12" fmla="*/ 383379 w 833230"/>
                  <a:gd name="connsiteY12" fmla="*/ 279152 h 603458"/>
                  <a:gd name="connsiteX13" fmla="*/ 108316 w 833230"/>
                  <a:gd name="connsiteY13" fmla="*/ 286586 h 603458"/>
                  <a:gd name="connsiteX14" fmla="*/ 156638 w 833230"/>
                  <a:gd name="connsiteY14" fmla="*/ 223396 h 603458"/>
                  <a:gd name="connsiteX15" fmla="*/ 521 w 833230"/>
                  <a:gd name="connsiteY15" fmla="*/ 372 h 6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3230" h="603458">
                    <a:moveTo>
                      <a:pt x="521" y="372"/>
                    </a:moveTo>
                    <a:cubicBezTo>
                      <a:pt x="11053" y="10284"/>
                      <a:pt x="206818" y="237025"/>
                      <a:pt x="219828" y="282869"/>
                    </a:cubicBezTo>
                    <a:cubicBezTo>
                      <a:pt x="232838" y="328713"/>
                      <a:pt x="78579" y="275435"/>
                      <a:pt x="78579" y="275435"/>
                    </a:cubicBezTo>
                    <a:cubicBezTo>
                      <a:pt x="122564" y="277294"/>
                      <a:pt x="399486" y="274197"/>
                      <a:pt x="483740" y="294021"/>
                    </a:cubicBezTo>
                    <a:cubicBezTo>
                      <a:pt x="567994" y="313846"/>
                      <a:pt x="581623" y="378894"/>
                      <a:pt x="584101" y="394382"/>
                    </a:cubicBezTo>
                    <a:cubicBezTo>
                      <a:pt x="586579" y="409870"/>
                      <a:pt x="485599" y="364645"/>
                      <a:pt x="498609" y="386947"/>
                    </a:cubicBezTo>
                    <a:cubicBezTo>
                      <a:pt x="511619" y="409249"/>
                      <a:pt x="606404" y="492264"/>
                      <a:pt x="662160" y="528196"/>
                    </a:cubicBezTo>
                    <a:cubicBezTo>
                      <a:pt x="717916" y="564128"/>
                      <a:pt x="836862" y="610592"/>
                      <a:pt x="833145" y="602538"/>
                    </a:cubicBezTo>
                    <a:cubicBezTo>
                      <a:pt x="829428" y="594484"/>
                      <a:pt x="698712" y="513328"/>
                      <a:pt x="639858" y="479874"/>
                    </a:cubicBezTo>
                    <a:cubicBezTo>
                      <a:pt x="581004" y="446420"/>
                      <a:pt x="494891" y="414826"/>
                      <a:pt x="480023" y="401816"/>
                    </a:cubicBezTo>
                    <a:cubicBezTo>
                      <a:pt x="465155" y="388806"/>
                      <a:pt x="540736" y="416684"/>
                      <a:pt x="550648" y="401816"/>
                    </a:cubicBezTo>
                    <a:cubicBezTo>
                      <a:pt x="560560" y="386948"/>
                      <a:pt x="567375" y="333050"/>
                      <a:pt x="539497" y="312606"/>
                    </a:cubicBezTo>
                    <a:cubicBezTo>
                      <a:pt x="511619" y="292162"/>
                      <a:pt x="455242" y="283489"/>
                      <a:pt x="383379" y="279152"/>
                    </a:cubicBezTo>
                    <a:cubicBezTo>
                      <a:pt x="311516" y="274815"/>
                      <a:pt x="146106" y="295879"/>
                      <a:pt x="108316" y="286586"/>
                    </a:cubicBezTo>
                    <a:cubicBezTo>
                      <a:pt x="70526" y="277293"/>
                      <a:pt x="170887" y="265523"/>
                      <a:pt x="156638" y="223396"/>
                    </a:cubicBezTo>
                    <a:cubicBezTo>
                      <a:pt x="142389" y="181269"/>
                      <a:pt x="-10011" y="-9540"/>
                      <a:pt x="521" y="3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 1120">
                <a:extLst>
                  <a:ext uri="{FF2B5EF4-FFF2-40B4-BE49-F238E27FC236}">
                    <a16:creationId xmlns:a16="http://schemas.microsoft.com/office/drawing/2014/main" id="{15E2B1C1-3060-4FFC-FB01-602808EA2082}"/>
                  </a:ext>
                </a:extLst>
              </p:cNvPr>
              <p:cNvSpPr/>
              <p:nvPr/>
            </p:nvSpPr>
            <p:spPr>
              <a:xfrm>
                <a:off x="5641248" y="3995239"/>
                <a:ext cx="84830" cy="187400"/>
              </a:xfrm>
              <a:custGeom>
                <a:avLst/>
                <a:gdLst>
                  <a:gd name="connsiteX0" fmla="*/ 83045 w 84830"/>
                  <a:gd name="connsiteY0" fmla="*/ 615 h 187400"/>
                  <a:gd name="connsiteX1" fmla="*/ 57025 w 84830"/>
                  <a:gd name="connsiteY1" fmla="*/ 149298 h 187400"/>
                  <a:gd name="connsiteX2" fmla="*/ 49591 w 84830"/>
                  <a:gd name="connsiteY2" fmla="*/ 186468 h 187400"/>
                  <a:gd name="connsiteX3" fmla="*/ 57025 w 84830"/>
                  <a:gd name="connsiteY3" fmla="*/ 123278 h 187400"/>
                  <a:gd name="connsiteX4" fmla="*/ 1269 w 84830"/>
                  <a:gd name="connsiteY4" fmla="*/ 97259 h 187400"/>
                  <a:gd name="connsiteX5" fmla="*/ 83045 w 84830"/>
                  <a:gd name="connsiteY5" fmla="*/ 615 h 18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830" h="187400">
                    <a:moveTo>
                      <a:pt x="83045" y="615"/>
                    </a:moveTo>
                    <a:cubicBezTo>
                      <a:pt x="92337" y="9288"/>
                      <a:pt x="62601" y="118323"/>
                      <a:pt x="57025" y="149298"/>
                    </a:cubicBezTo>
                    <a:cubicBezTo>
                      <a:pt x="51449" y="180273"/>
                      <a:pt x="49591" y="190805"/>
                      <a:pt x="49591" y="186468"/>
                    </a:cubicBezTo>
                    <a:cubicBezTo>
                      <a:pt x="49591" y="182131"/>
                      <a:pt x="65079" y="138146"/>
                      <a:pt x="57025" y="123278"/>
                    </a:cubicBezTo>
                    <a:cubicBezTo>
                      <a:pt x="48971" y="108410"/>
                      <a:pt x="-9263" y="117083"/>
                      <a:pt x="1269" y="97259"/>
                    </a:cubicBezTo>
                    <a:cubicBezTo>
                      <a:pt x="11801" y="77435"/>
                      <a:pt x="73753" y="-8058"/>
                      <a:pt x="83045" y="61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 1121">
                <a:extLst>
                  <a:ext uri="{FF2B5EF4-FFF2-40B4-BE49-F238E27FC236}">
                    <a16:creationId xmlns:a16="http://schemas.microsoft.com/office/drawing/2014/main" id="{C1B93425-E66E-3E4E-42BA-B1A4C6945192}"/>
                  </a:ext>
                </a:extLst>
              </p:cNvPr>
              <p:cNvSpPr/>
              <p:nvPr/>
            </p:nvSpPr>
            <p:spPr>
              <a:xfrm>
                <a:off x="5433311" y="4252262"/>
                <a:ext cx="386965" cy="194485"/>
              </a:xfrm>
              <a:custGeom>
                <a:avLst/>
                <a:gdLst>
                  <a:gd name="connsiteX0" fmla="*/ 160884 w 386965"/>
                  <a:gd name="connsiteY0" fmla="*/ 70 h 194485"/>
                  <a:gd name="connsiteX1" fmla="*/ 108845 w 386965"/>
                  <a:gd name="connsiteY1" fmla="*/ 85562 h 194485"/>
                  <a:gd name="connsiteX2" fmla="*/ 164601 w 386965"/>
                  <a:gd name="connsiteY2" fmla="*/ 145036 h 194485"/>
                  <a:gd name="connsiteX3" fmla="*/ 4767 w 386965"/>
                  <a:gd name="connsiteY3" fmla="*/ 193358 h 194485"/>
                  <a:gd name="connsiteX4" fmla="*/ 380191 w 386965"/>
                  <a:gd name="connsiteY4" fmla="*/ 178489 h 194485"/>
                  <a:gd name="connsiteX5" fmla="*/ 238943 w 386965"/>
                  <a:gd name="connsiteY5" fmla="*/ 171055 h 194485"/>
                  <a:gd name="connsiteX6" fmla="*/ 142299 w 386965"/>
                  <a:gd name="connsiteY6" fmla="*/ 126450 h 194485"/>
                  <a:gd name="connsiteX7" fmla="*/ 97694 w 386965"/>
                  <a:gd name="connsiteY7" fmla="*/ 100431 h 194485"/>
                  <a:gd name="connsiteX8" fmla="*/ 160884 w 386965"/>
                  <a:gd name="connsiteY8" fmla="*/ 70 h 1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965" h="194485">
                    <a:moveTo>
                      <a:pt x="160884" y="70"/>
                    </a:moveTo>
                    <a:cubicBezTo>
                      <a:pt x="162743" y="-2408"/>
                      <a:pt x="108226" y="61401"/>
                      <a:pt x="108845" y="85562"/>
                    </a:cubicBezTo>
                    <a:cubicBezTo>
                      <a:pt x="109464" y="109723"/>
                      <a:pt x="181947" y="127070"/>
                      <a:pt x="164601" y="145036"/>
                    </a:cubicBezTo>
                    <a:cubicBezTo>
                      <a:pt x="147255" y="163002"/>
                      <a:pt x="-31165" y="187783"/>
                      <a:pt x="4767" y="193358"/>
                    </a:cubicBezTo>
                    <a:cubicBezTo>
                      <a:pt x="40699" y="198933"/>
                      <a:pt x="341162" y="182206"/>
                      <a:pt x="380191" y="178489"/>
                    </a:cubicBezTo>
                    <a:cubicBezTo>
                      <a:pt x="419220" y="174772"/>
                      <a:pt x="278592" y="179728"/>
                      <a:pt x="238943" y="171055"/>
                    </a:cubicBezTo>
                    <a:cubicBezTo>
                      <a:pt x="199294" y="162382"/>
                      <a:pt x="165841" y="138221"/>
                      <a:pt x="142299" y="126450"/>
                    </a:cubicBezTo>
                    <a:cubicBezTo>
                      <a:pt x="118757" y="114679"/>
                      <a:pt x="97075" y="115919"/>
                      <a:pt x="97694" y="100431"/>
                    </a:cubicBezTo>
                    <a:cubicBezTo>
                      <a:pt x="98313" y="84943"/>
                      <a:pt x="159025" y="2548"/>
                      <a:pt x="160884" y="7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 1122">
                <a:extLst>
                  <a:ext uri="{FF2B5EF4-FFF2-40B4-BE49-F238E27FC236}">
                    <a16:creationId xmlns:a16="http://schemas.microsoft.com/office/drawing/2014/main" id="{5EC26FED-F492-272B-D555-1CB5D9A74A57}"/>
                  </a:ext>
                </a:extLst>
              </p:cNvPr>
              <p:cNvSpPr/>
              <p:nvPr/>
            </p:nvSpPr>
            <p:spPr>
              <a:xfrm>
                <a:off x="5778537" y="4337768"/>
                <a:ext cx="374565" cy="398358"/>
              </a:xfrm>
              <a:custGeom>
                <a:avLst/>
                <a:gdLst>
                  <a:gd name="connsiteX0" fmla="*/ 139043 w 374565"/>
                  <a:gd name="connsiteY0" fmla="*/ 56 h 398358"/>
                  <a:gd name="connsiteX1" fmla="*/ 142761 w 374565"/>
                  <a:gd name="connsiteY1" fmla="*/ 119003 h 398358"/>
                  <a:gd name="connsiteX2" fmla="*/ 213385 w 374565"/>
                  <a:gd name="connsiteY2" fmla="*/ 252817 h 398358"/>
                  <a:gd name="connsiteX3" fmla="*/ 153912 w 374565"/>
                  <a:gd name="connsiteY3" fmla="*/ 193344 h 398358"/>
                  <a:gd name="connsiteX4" fmla="*/ 369502 w 374565"/>
                  <a:gd name="connsiteY4" fmla="*/ 394066 h 398358"/>
                  <a:gd name="connsiteX5" fmla="*/ 287726 w 374565"/>
                  <a:gd name="connsiteY5" fmla="*/ 316008 h 398358"/>
                  <a:gd name="connsiteX6" fmla="*/ 79570 w 374565"/>
                  <a:gd name="connsiteY6" fmla="*/ 145022 h 398358"/>
                  <a:gd name="connsiteX7" fmla="*/ 1512 w 374565"/>
                  <a:gd name="connsiteY7" fmla="*/ 133871 h 398358"/>
                  <a:gd name="connsiteX8" fmla="*/ 139043 w 374565"/>
                  <a:gd name="connsiteY8" fmla="*/ 152456 h 398358"/>
                  <a:gd name="connsiteX9" fmla="*/ 109307 w 374565"/>
                  <a:gd name="connsiteY9" fmla="*/ 133871 h 398358"/>
                  <a:gd name="connsiteX10" fmla="*/ 139043 w 374565"/>
                  <a:gd name="connsiteY10" fmla="*/ 56 h 39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4565" h="398358">
                    <a:moveTo>
                      <a:pt x="139043" y="56"/>
                    </a:moveTo>
                    <a:cubicBezTo>
                      <a:pt x="144619" y="-2422"/>
                      <a:pt x="130371" y="76876"/>
                      <a:pt x="142761" y="119003"/>
                    </a:cubicBezTo>
                    <a:cubicBezTo>
                      <a:pt x="155151" y="161130"/>
                      <a:pt x="211527" y="240427"/>
                      <a:pt x="213385" y="252817"/>
                    </a:cubicBezTo>
                    <a:cubicBezTo>
                      <a:pt x="215243" y="265207"/>
                      <a:pt x="127892" y="169803"/>
                      <a:pt x="153912" y="193344"/>
                    </a:cubicBezTo>
                    <a:cubicBezTo>
                      <a:pt x="179932" y="216886"/>
                      <a:pt x="347200" y="373622"/>
                      <a:pt x="369502" y="394066"/>
                    </a:cubicBezTo>
                    <a:cubicBezTo>
                      <a:pt x="391804" y="414510"/>
                      <a:pt x="336048" y="357515"/>
                      <a:pt x="287726" y="316008"/>
                    </a:cubicBezTo>
                    <a:cubicBezTo>
                      <a:pt x="239404" y="274501"/>
                      <a:pt x="127272" y="175378"/>
                      <a:pt x="79570" y="145022"/>
                    </a:cubicBezTo>
                    <a:cubicBezTo>
                      <a:pt x="31868" y="114666"/>
                      <a:pt x="-8400" y="132632"/>
                      <a:pt x="1512" y="133871"/>
                    </a:cubicBezTo>
                    <a:cubicBezTo>
                      <a:pt x="11424" y="135110"/>
                      <a:pt x="121077" y="152456"/>
                      <a:pt x="139043" y="152456"/>
                    </a:cubicBezTo>
                    <a:cubicBezTo>
                      <a:pt x="157009" y="152456"/>
                      <a:pt x="104351" y="154315"/>
                      <a:pt x="109307" y="133871"/>
                    </a:cubicBezTo>
                    <a:cubicBezTo>
                      <a:pt x="114263" y="113427"/>
                      <a:pt x="133467" y="2534"/>
                      <a:pt x="139043" y="5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 1123">
                <a:extLst>
                  <a:ext uri="{FF2B5EF4-FFF2-40B4-BE49-F238E27FC236}">
                    <a16:creationId xmlns:a16="http://schemas.microsoft.com/office/drawing/2014/main" id="{06D5C872-A133-C0AD-3886-6BEAB9DB4DA2}"/>
                  </a:ext>
                </a:extLst>
              </p:cNvPr>
              <p:cNvSpPr/>
              <p:nvPr/>
            </p:nvSpPr>
            <p:spPr>
              <a:xfrm>
                <a:off x="5813924" y="2712868"/>
                <a:ext cx="564485" cy="1281884"/>
              </a:xfrm>
              <a:custGeom>
                <a:avLst/>
                <a:gdLst>
                  <a:gd name="connsiteX0" fmla="*/ 7013 w 564485"/>
                  <a:gd name="connsiteY0" fmla="*/ 15464 h 1281884"/>
                  <a:gd name="connsiteX1" fmla="*/ 393588 w 564485"/>
                  <a:gd name="connsiteY1" fmla="*/ 862956 h 1281884"/>
                  <a:gd name="connsiteX2" fmla="*/ 375003 w 564485"/>
                  <a:gd name="connsiteY2" fmla="*/ 796049 h 1281884"/>
                  <a:gd name="connsiteX3" fmla="*/ 490232 w 564485"/>
                  <a:gd name="connsiteY3" fmla="*/ 1156605 h 1281884"/>
                  <a:gd name="connsiteX4" fmla="*/ 560856 w 564485"/>
                  <a:gd name="connsiteY4" fmla="*/ 1275552 h 1281884"/>
                  <a:gd name="connsiteX5" fmla="*/ 534837 w 564485"/>
                  <a:gd name="connsiteY5" fmla="*/ 1208644 h 1281884"/>
                  <a:gd name="connsiteX6" fmla="*/ 371286 w 564485"/>
                  <a:gd name="connsiteY6" fmla="*/ 740293 h 1281884"/>
                  <a:gd name="connsiteX7" fmla="*/ 163130 w 564485"/>
                  <a:gd name="connsiteY7" fmla="*/ 346283 h 1281884"/>
                  <a:gd name="connsiteX8" fmla="*/ 7013 w 564485"/>
                  <a:gd name="connsiteY8" fmla="*/ 15464 h 1281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485" h="1281884">
                    <a:moveTo>
                      <a:pt x="7013" y="15464"/>
                    </a:moveTo>
                    <a:cubicBezTo>
                      <a:pt x="45423" y="101576"/>
                      <a:pt x="332256" y="732858"/>
                      <a:pt x="393588" y="862956"/>
                    </a:cubicBezTo>
                    <a:cubicBezTo>
                      <a:pt x="454920" y="993054"/>
                      <a:pt x="358896" y="747108"/>
                      <a:pt x="375003" y="796049"/>
                    </a:cubicBezTo>
                    <a:cubicBezTo>
                      <a:pt x="391110" y="844990"/>
                      <a:pt x="459257" y="1076688"/>
                      <a:pt x="490232" y="1156605"/>
                    </a:cubicBezTo>
                    <a:cubicBezTo>
                      <a:pt x="521207" y="1236522"/>
                      <a:pt x="553422" y="1266879"/>
                      <a:pt x="560856" y="1275552"/>
                    </a:cubicBezTo>
                    <a:cubicBezTo>
                      <a:pt x="568290" y="1284225"/>
                      <a:pt x="566432" y="1297854"/>
                      <a:pt x="534837" y="1208644"/>
                    </a:cubicBezTo>
                    <a:cubicBezTo>
                      <a:pt x="503242" y="1119434"/>
                      <a:pt x="433237" y="884020"/>
                      <a:pt x="371286" y="740293"/>
                    </a:cubicBezTo>
                    <a:cubicBezTo>
                      <a:pt x="309335" y="596566"/>
                      <a:pt x="228798" y="467088"/>
                      <a:pt x="163130" y="346283"/>
                    </a:cubicBezTo>
                    <a:cubicBezTo>
                      <a:pt x="97462" y="225478"/>
                      <a:pt x="-31397" y="-70648"/>
                      <a:pt x="7013" y="154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 1124">
                <a:extLst>
                  <a:ext uri="{FF2B5EF4-FFF2-40B4-BE49-F238E27FC236}">
                    <a16:creationId xmlns:a16="http://schemas.microsoft.com/office/drawing/2014/main" id="{2FECA799-2558-B8D9-B93E-1F37CF74068E}"/>
                  </a:ext>
                </a:extLst>
              </p:cNvPr>
              <p:cNvSpPr/>
              <p:nvPr/>
            </p:nvSpPr>
            <p:spPr>
              <a:xfrm>
                <a:off x="6059803" y="2463655"/>
                <a:ext cx="704753" cy="420292"/>
              </a:xfrm>
              <a:custGeom>
                <a:avLst/>
                <a:gdLst>
                  <a:gd name="connsiteX0" fmla="*/ 694119 w 704753"/>
                  <a:gd name="connsiteY0" fmla="*/ 11916 h 420292"/>
                  <a:gd name="connsiteX1" fmla="*/ 523134 w 704753"/>
                  <a:gd name="connsiteY1" fmla="*/ 257243 h 420292"/>
                  <a:gd name="connsiteX2" fmla="*/ 437641 w 704753"/>
                  <a:gd name="connsiteY2" fmla="*/ 339018 h 420292"/>
                  <a:gd name="connsiteX3" fmla="*/ 39914 w 704753"/>
                  <a:gd name="connsiteY3" fmla="*/ 413360 h 420292"/>
                  <a:gd name="connsiteX4" fmla="*/ 13895 w 704753"/>
                  <a:gd name="connsiteY4" fmla="*/ 417077 h 420292"/>
                  <a:gd name="connsiteX5" fmla="*/ 389319 w 704753"/>
                  <a:gd name="connsiteY5" fmla="*/ 376189 h 420292"/>
                  <a:gd name="connsiteX6" fmla="*/ 485963 w 704753"/>
                  <a:gd name="connsiteY6" fmla="*/ 365038 h 420292"/>
                  <a:gd name="connsiteX7" fmla="*/ 467377 w 704753"/>
                  <a:gd name="connsiteY7" fmla="*/ 290696 h 420292"/>
                  <a:gd name="connsiteX8" fmla="*/ 660665 w 704753"/>
                  <a:gd name="connsiteY8" fmla="*/ 63955 h 420292"/>
                  <a:gd name="connsiteX9" fmla="*/ 694119 w 704753"/>
                  <a:gd name="connsiteY9" fmla="*/ 11916 h 420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4753" h="420292">
                    <a:moveTo>
                      <a:pt x="694119" y="11916"/>
                    </a:moveTo>
                    <a:cubicBezTo>
                      <a:pt x="671197" y="44131"/>
                      <a:pt x="565880" y="202726"/>
                      <a:pt x="523134" y="257243"/>
                    </a:cubicBezTo>
                    <a:cubicBezTo>
                      <a:pt x="480388" y="311760"/>
                      <a:pt x="518178" y="312999"/>
                      <a:pt x="437641" y="339018"/>
                    </a:cubicBezTo>
                    <a:cubicBezTo>
                      <a:pt x="357104" y="365038"/>
                      <a:pt x="110538" y="400350"/>
                      <a:pt x="39914" y="413360"/>
                    </a:cubicBezTo>
                    <a:cubicBezTo>
                      <a:pt x="-30710" y="426370"/>
                      <a:pt x="13895" y="417077"/>
                      <a:pt x="13895" y="417077"/>
                    </a:cubicBezTo>
                    <a:lnTo>
                      <a:pt x="389319" y="376189"/>
                    </a:lnTo>
                    <a:cubicBezTo>
                      <a:pt x="467997" y="367516"/>
                      <a:pt x="472953" y="379287"/>
                      <a:pt x="485963" y="365038"/>
                    </a:cubicBezTo>
                    <a:cubicBezTo>
                      <a:pt x="498973" y="350789"/>
                      <a:pt x="438260" y="340876"/>
                      <a:pt x="467377" y="290696"/>
                    </a:cubicBezTo>
                    <a:cubicBezTo>
                      <a:pt x="496494" y="240516"/>
                      <a:pt x="619777" y="109799"/>
                      <a:pt x="660665" y="63955"/>
                    </a:cubicBezTo>
                    <a:cubicBezTo>
                      <a:pt x="701553" y="18111"/>
                      <a:pt x="717041" y="-20299"/>
                      <a:pt x="694119" y="1191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 1125">
                <a:extLst>
                  <a:ext uri="{FF2B5EF4-FFF2-40B4-BE49-F238E27FC236}">
                    <a16:creationId xmlns:a16="http://schemas.microsoft.com/office/drawing/2014/main" id="{F0A04CF9-1B14-2F1F-ACF6-33CFF93B2ECD}"/>
                  </a:ext>
                </a:extLst>
              </p:cNvPr>
              <p:cNvSpPr/>
              <p:nvPr/>
            </p:nvSpPr>
            <p:spPr>
              <a:xfrm>
                <a:off x="7295731" y="1263744"/>
                <a:ext cx="851944" cy="78119"/>
              </a:xfrm>
              <a:custGeom>
                <a:avLst/>
                <a:gdLst>
                  <a:gd name="connsiteX0" fmla="*/ 4601 w 851944"/>
                  <a:gd name="connsiteY0" fmla="*/ 78119 h 78119"/>
                  <a:gd name="connsiteX1" fmla="*/ 844659 w 851944"/>
                  <a:gd name="connsiteY1" fmla="*/ 14929 h 78119"/>
                  <a:gd name="connsiteX2" fmla="*/ 417196 w 851944"/>
                  <a:gd name="connsiteY2" fmla="*/ 61 h 78119"/>
                  <a:gd name="connsiteX3" fmla="*/ 502689 w 851944"/>
                  <a:gd name="connsiteY3" fmla="*/ 14929 h 78119"/>
                  <a:gd name="connsiteX4" fmla="*/ 4601 w 851944"/>
                  <a:gd name="connsiteY4" fmla="*/ 78119 h 7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1944" h="78119">
                    <a:moveTo>
                      <a:pt x="4601" y="78119"/>
                    </a:moveTo>
                    <a:cubicBezTo>
                      <a:pt x="61596" y="78119"/>
                      <a:pt x="775893" y="27939"/>
                      <a:pt x="844659" y="14929"/>
                    </a:cubicBezTo>
                    <a:cubicBezTo>
                      <a:pt x="913425" y="1919"/>
                      <a:pt x="474191" y="61"/>
                      <a:pt x="417196" y="61"/>
                    </a:cubicBezTo>
                    <a:cubicBezTo>
                      <a:pt x="360201" y="61"/>
                      <a:pt x="567738" y="-1798"/>
                      <a:pt x="502689" y="14929"/>
                    </a:cubicBezTo>
                    <a:cubicBezTo>
                      <a:pt x="437640" y="31656"/>
                      <a:pt x="-52394" y="78119"/>
                      <a:pt x="4601" y="7811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 1126">
                <a:extLst>
                  <a:ext uri="{FF2B5EF4-FFF2-40B4-BE49-F238E27FC236}">
                    <a16:creationId xmlns:a16="http://schemas.microsoft.com/office/drawing/2014/main" id="{3585B27B-E7EC-AF45-D3D3-E406F18A306C}"/>
                  </a:ext>
                </a:extLst>
              </p:cNvPr>
              <p:cNvSpPr/>
              <p:nvPr/>
            </p:nvSpPr>
            <p:spPr>
              <a:xfrm>
                <a:off x="5920523" y="1988083"/>
                <a:ext cx="929927" cy="522967"/>
              </a:xfrm>
              <a:custGeom>
                <a:avLst/>
                <a:gdLst>
                  <a:gd name="connsiteX0" fmla="*/ 8209 w 929927"/>
                  <a:gd name="connsiteY0" fmla="*/ 506073 h 522967"/>
                  <a:gd name="connsiteX1" fmla="*/ 443106 w 929927"/>
                  <a:gd name="connsiteY1" fmla="*/ 476337 h 522967"/>
                  <a:gd name="connsiteX2" fmla="*/ 918892 w 929927"/>
                  <a:gd name="connsiteY2" fmla="*/ 11702 h 522967"/>
                  <a:gd name="connsiteX3" fmla="*/ 751623 w 929927"/>
                  <a:gd name="connsiteY3" fmla="*/ 167819 h 522967"/>
                  <a:gd name="connsiteX4" fmla="*/ 450540 w 929927"/>
                  <a:gd name="connsiteY4" fmla="*/ 476337 h 522967"/>
                  <a:gd name="connsiteX5" fmla="*/ 179194 w 929927"/>
                  <a:gd name="connsiteY5" fmla="*/ 520941 h 522967"/>
                  <a:gd name="connsiteX6" fmla="*/ 8209 w 929927"/>
                  <a:gd name="connsiteY6" fmla="*/ 506073 h 522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9927" h="522967">
                    <a:moveTo>
                      <a:pt x="8209" y="506073"/>
                    </a:moveTo>
                    <a:cubicBezTo>
                      <a:pt x="52194" y="498639"/>
                      <a:pt x="291325" y="558732"/>
                      <a:pt x="443106" y="476337"/>
                    </a:cubicBezTo>
                    <a:cubicBezTo>
                      <a:pt x="594887" y="393942"/>
                      <a:pt x="867473" y="63122"/>
                      <a:pt x="918892" y="11702"/>
                    </a:cubicBezTo>
                    <a:cubicBezTo>
                      <a:pt x="970311" y="-39718"/>
                      <a:pt x="829682" y="90380"/>
                      <a:pt x="751623" y="167819"/>
                    </a:cubicBezTo>
                    <a:cubicBezTo>
                      <a:pt x="673564" y="245258"/>
                      <a:pt x="545945" y="417483"/>
                      <a:pt x="450540" y="476337"/>
                    </a:cubicBezTo>
                    <a:cubicBezTo>
                      <a:pt x="355135" y="535191"/>
                      <a:pt x="250438" y="513507"/>
                      <a:pt x="179194" y="520941"/>
                    </a:cubicBezTo>
                    <a:cubicBezTo>
                      <a:pt x="107950" y="528375"/>
                      <a:pt x="-35776" y="513507"/>
                      <a:pt x="8209" y="50607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 1127">
                <a:extLst>
                  <a:ext uri="{FF2B5EF4-FFF2-40B4-BE49-F238E27FC236}">
                    <a16:creationId xmlns:a16="http://schemas.microsoft.com/office/drawing/2014/main" id="{8C90B8A6-4EE2-3D07-5F3E-9E1EEF59A484}"/>
                  </a:ext>
                </a:extLst>
              </p:cNvPr>
              <p:cNvSpPr/>
              <p:nvPr/>
            </p:nvSpPr>
            <p:spPr>
              <a:xfrm>
                <a:off x="6165546" y="2262463"/>
                <a:ext cx="639974" cy="432363"/>
              </a:xfrm>
              <a:custGeom>
                <a:avLst/>
                <a:gdLst>
                  <a:gd name="connsiteX0" fmla="*/ 4795 w 639974"/>
                  <a:gd name="connsiteY0" fmla="*/ 424981 h 432363"/>
                  <a:gd name="connsiteX1" fmla="*/ 335615 w 639974"/>
                  <a:gd name="connsiteY1" fmla="*/ 302317 h 432363"/>
                  <a:gd name="connsiteX2" fmla="*/ 629264 w 639974"/>
                  <a:gd name="connsiteY2" fmla="*/ 12386 h 432363"/>
                  <a:gd name="connsiteX3" fmla="*/ 554922 w 639974"/>
                  <a:gd name="connsiteY3" fmla="*/ 90444 h 432363"/>
                  <a:gd name="connsiteX4" fmla="*/ 354200 w 639974"/>
                  <a:gd name="connsiteY4" fmla="*/ 424981 h 432363"/>
                  <a:gd name="connsiteX5" fmla="*/ 461995 w 639974"/>
                  <a:gd name="connsiteY5" fmla="*/ 179654 h 432363"/>
                  <a:gd name="connsiteX6" fmla="*/ 331898 w 639974"/>
                  <a:gd name="connsiteY6" fmla="*/ 302317 h 432363"/>
                  <a:gd name="connsiteX7" fmla="*/ 153478 w 639974"/>
                  <a:gd name="connsiteY7" fmla="*/ 406396 h 432363"/>
                  <a:gd name="connsiteX8" fmla="*/ 4795 w 639974"/>
                  <a:gd name="connsiteY8" fmla="*/ 424981 h 432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9974" h="432363">
                    <a:moveTo>
                      <a:pt x="4795" y="424981"/>
                    </a:moveTo>
                    <a:cubicBezTo>
                      <a:pt x="35151" y="407635"/>
                      <a:pt x="231537" y="371083"/>
                      <a:pt x="335615" y="302317"/>
                    </a:cubicBezTo>
                    <a:cubicBezTo>
                      <a:pt x="439693" y="233551"/>
                      <a:pt x="592713" y="47698"/>
                      <a:pt x="629264" y="12386"/>
                    </a:cubicBezTo>
                    <a:cubicBezTo>
                      <a:pt x="665815" y="-22926"/>
                      <a:pt x="600766" y="21678"/>
                      <a:pt x="554922" y="90444"/>
                    </a:cubicBezTo>
                    <a:cubicBezTo>
                      <a:pt x="509078" y="159210"/>
                      <a:pt x="369688" y="410113"/>
                      <a:pt x="354200" y="424981"/>
                    </a:cubicBezTo>
                    <a:cubicBezTo>
                      <a:pt x="338712" y="439849"/>
                      <a:pt x="465712" y="200098"/>
                      <a:pt x="461995" y="179654"/>
                    </a:cubicBezTo>
                    <a:cubicBezTo>
                      <a:pt x="458278" y="159210"/>
                      <a:pt x="383317" y="264527"/>
                      <a:pt x="331898" y="302317"/>
                    </a:cubicBezTo>
                    <a:cubicBezTo>
                      <a:pt x="280479" y="340107"/>
                      <a:pt x="211093" y="386571"/>
                      <a:pt x="153478" y="406396"/>
                    </a:cubicBezTo>
                    <a:cubicBezTo>
                      <a:pt x="95863" y="426221"/>
                      <a:pt x="-25561" y="442327"/>
                      <a:pt x="4795" y="4249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 1128">
                <a:extLst>
                  <a:ext uri="{FF2B5EF4-FFF2-40B4-BE49-F238E27FC236}">
                    <a16:creationId xmlns:a16="http://schemas.microsoft.com/office/drawing/2014/main" id="{540B494B-CD96-2B28-0798-1C80E2E6E442}"/>
                  </a:ext>
                </a:extLst>
              </p:cNvPr>
              <p:cNvSpPr/>
              <p:nvPr/>
            </p:nvSpPr>
            <p:spPr>
              <a:xfrm>
                <a:off x="6985240" y="1416458"/>
                <a:ext cx="759405" cy="652595"/>
              </a:xfrm>
              <a:custGeom>
                <a:avLst/>
                <a:gdLst>
                  <a:gd name="connsiteX0" fmla="*/ 757423 w 759405"/>
                  <a:gd name="connsiteY0" fmla="*/ 3464 h 652595"/>
                  <a:gd name="connsiteX1" fmla="*/ 177560 w 759405"/>
                  <a:gd name="connsiteY1" fmla="*/ 315698 h 652595"/>
                  <a:gd name="connsiteX2" fmla="*/ 14009 w 759405"/>
                  <a:gd name="connsiteY2" fmla="*/ 642801 h 652595"/>
                  <a:gd name="connsiteX3" fmla="*/ 47462 w 759405"/>
                  <a:gd name="connsiteY3" fmla="*/ 531288 h 652595"/>
                  <a:gd name="connsiteX4" fmla="*/ 355980 w 759405"/>
                  <a:gd name="connsiteY4" fmla="*/ 170732 h 652595"/>
                  <a:gd name="connsiteX5" fmla="*/ 757423 w 759405"/>
                  <a:gd name="connsiteY5" fmla="*/ 3464 h 652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9405" h="652595">
                    <a:moveTo>
                      <a:pt x="757423" y="3464"/>
                    </a:moveTo>
                    <a:cubicBezTo>
                      <a:pt x="727686" y="27625"/>
                      <a:pt x="301462" y="209142"/>
                      <a:pt x="177560" y="315698"/>
                    </a:cubicBezTo>
                    <a:cubicBezTo>
                      <a:pt x="53658" y="422254"/>
                      <a:pt x="35692" y="606869"/>
                      <a:pt x="14009" y="642801"/>
                    </a:cubicBezTo>
                    <a:cubicBezTo>
                      <a:pt x="-7674" y="678733"/>
                      <a:pt x="-9533" y="609966"/>
                      <a:pt x="47462" y="531288"/>
                    </a:cubicBezTo>
                    <a:cubicBezTo>
                      <a:pt x="104457" y="452610"/>
                      <a:pt x="237653" y="254986"/>
                      <a:pt x="355980" y="170732"/>
                    </a:cubicBezTo>
                    <a:cubicBezTo>
                      <a:pt x="474307" y="86478"/>
                      <a:pt x="787160" y="-20697"/>
                      <a:pt x="757423" y="34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 1129">
                <a:extLst>
                  <a:ext uri="{FF2B5EF4-FFF2-40B4-BE49-F238E27FC236}">
                    <a16:creationId xmlns:a16="http://schemas.microsoft.com/office/drawing/2014/main" id="{DA4A57FC-69A1-CE07-2FC9-21D51CD87706}"/>
                  </a:ext>
                </a:extLst>
              </p:cNvPr>
              <p:cNvSpPr/>
              <p:nvPr/>
            </p:nvSpPr>
            <p:spPr>
              <a:xfrm>
                <a:off x="6644137" y="2391487"/>
                <a:ext cx="480030" cy="739113"/>
              </a:xfrm>
              <a:custGeom>
                <a:avLst/>
                <a:gdLst>
                  <a:gd name="connsiteX0" fmla="*/ 425736 w 480030"/>
                  <a:gd name="connsiteY0" fmla="*/ 2308 h 739113"/>
                  <a:gd name="connsiteX1" fmla="*/ 340243 w 480030"/>
                  <a:gd name="connsiteY1" fmla="*/ 340562 h 739113"/>
                  <a:gd name="connsiteX2" fmla="*/ 273336 w 480030"/>
                  <a:gd name="connsiteY2" fmla="*/ 466942 h 739113"/>
                  <a:gd name="connsiteX3" fmla="*/ 20575 w 480030"/>
                  <a:gd name="connsiteY3" fmla="*/ 715986 h 739113"/>
                  <a:gd name="connsiteX4" fmla="*/ 65180 w 480030"/>
                  <a:gd name="connsiteY4" fmla="*/ 671381 h 739113"/>
                  <a:gd name="connsiteX5" fmla="*/ 462907 w 480030"/>
                  <a:gd name="connsiteY5" fmla="*/ 214181 h 739113"/>
                  <a:gd name="connsiteX6" fmla="*/ 410868 w 480030"/>
                  <a:gd name="connsiteY6" fmla="*/ 191879 h 739113"/>
                  <a:gd name="connsiteX7" fmla="*/ 425736 w 480030"/>
                  <a:gd name="connsiteY7" fmla="*/ 2308 h 739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0030" h="739113">
                    <a:moveTo>
                      <a:pt x="425736" y="2308"/>
                    </a:moveTo>
                    <a:cubicBezTo>
                      <a:pt x="413965" y="27088"/>
                      <a:pt x="365643" y="263123"/>
                      <a:pt x="340243" y="340562"/>
                    </a:cubicBezTo>
                    <a:cubicBezTo>
                      <a:pt x="314843" y="418001"/>
                      <a:pt x="326614" y="404371"/>
                      <a:pt x="273336" y="466942"/>
                    </a:cubicBezTo>
                    <a:cubicBezTo>
                      <a:pt x="220058" y="529513"/>
                      <a:pt x="55268" y="681913"/>
                      <a:pt x="20575" y="715986"/>
                    </a:cubicBezTo>
                    <a:cubicBezTo>
                      <a:pt x="-14118" y="750059"/>
                      <a:pt x="-8542" y="755015"/>
                      <a:pt x="65180" y="671381"/>
                    </a:cubicBezTo>
                    <a:cubicBezTo>
                      <a:pt x="138902" y="587747"/>
                      <a:pt x="405292" y="294098"/>
                      <a:pt x="462907" y="214181"/>
                    </a:cubicBezTo>
                    <a:cubicBezTo>
                      <a:pt x="520522" y="134264"/>
                      <a:pt x="414585" y="224094"/>
                      <a:pt x="410868" y="191879"/>
                    </a:cubicBezTo>
                    <a:cubicBezTo>
                      <a:pt x="407151" y="159664"/>
                      <a:pt x="437507" y="-22472"/>
                      <a:pt x="425736" y="230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 1130">
                <a:extLst>
                  <a:ext uri="{FF2B5EF4-FFF2-40B4-BE49-F238E27FC236}">
                    <a16:creationId xmlns:a16="http://schemas.microsoft.com/office/drawing/2014/main" id="{BF2A134B-71DF-32EF-C733-A7C832136D4C}"/>
                  </a:ext>
                </a:extLst>
              </p:cNvPr>
              <p:cNvSpPr/>
              <p:nvPr/>
            </p:nvSpPr>
            <p:spPr>
              <a:xfrm>
                <a:off x="6092243" y="3728215"/>
                <a:ext cx="637633" cy="783102"/>
              </a:xfrm>
              <a:custGeom>
                <a:avLst/>
                <a:gdLst>
                  <a:gd name="connsiteX0" fmla="*/ 40 w 637633"/>
                  <a:gd name="connsiteY0" fmla="*/ 9 h 783102"/>
                  <a:gd name="connsiteX1" fmla="*/ 431220 w 637633"/>
                  <a:gd name="connsiteY1" fmla="*/ 368000 h 783102"/>
                  <a:gd name="connsiteX2" fmla="*/ 516713 w 637633"/>
                  <a:gd name="connsiteY2" fmla="*/ 460926 h 783102"/>
                  <a:gd name="connsiteX3" fmla="*/ 576186 w 637633"/>
                  <a:gd name="connsiteY3" fmla="*/ 565005 h 783102"/>
                  <a:gd name="connsiteX4" fmla="*/ 631942 w 637633"/>
                  <a:gd name="connsiteY4" fmla="*/ 780595 h 783102"/>
                  <a:gd name="connsiteX5" fmla="*/ 628225 w 637633"/>
                  <a:gd name="connsiteY5" fmla="*/ 672800 h 783102"/>
                  <a:gd name="connsiteX6" fmla="*/ 565035 w 637633"/>
                  <a:gd name="connsiteY6" fmla="*/ 524117 h 783102"/>
                  <a:gd name="connsiteX7" fmla="*/ 457240 w 637633"/>
                  <a:gd name="connsiteY7" fmla="*/ 356848 h 783102"/>
                  <a:gd name="connsiteX8" fmla="*/ 40 w 637633"/>
                  <a:gd name="connsiteY8" fmla="*/ 9 h 783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7633" h="783102">
                    <a:moveTo>
                      <a:pt x="40" y="9"/>
                    </a:moveTo>
                    <a:cubicBezTo>
                      <a:pt x="-4297" y="1868"/>
                      <a:pt x="345108" y="291181"/>
                      <a:pt x="431220" y="368000"/>
                    </a:cubicBezTo>
                    <a:cubicBezTo>
                      <a:pt x="517332" y="444819"/>
                      <a:pt x="492552" y="428092"/>
                      <a:pt x="516713" y="460926"/>
                    </a:cubicBezTo>
                    <a:cubicBezTo>
                      <a:pt x="540874" y="493760"/>
                      <a:pt x="556981" y="511727"/>
                      <a:pt x="576186" y="565005"/>
                    </a:cubicBezTo>
                    <a:cubicBezTo>
                      <a:pt x="595391" y="618283"/>
                      <a:pt x="623269" y="762629"/>
                      <a:pt x="631942" y="780595"/>
                    </a:cubicBezTo>
                    <a:cubicBezTo>
                      <a:pt x="640615" y="798561"/>
                      <a:pt x="639376" y="715546"/>
                      <a:pt x="628225" y="672800"/>
                    </a:cubicBezTo>
                    <a:cubicBezTo>
                      <a:pt x="617074" y="630054"/>
                      <a:pt x="593533" y="576776"/>
                      <a:pt x="565035" y="524117"/>
                    </a:cubicBezTo>
                    <a:cubicBezTo>
                      <a:pt x="536538" y="471458"/>
                      <a:pt x="545830" y="442960"/>
                      <a:pt x="457240" y="356848"/>
                    </a:cubicBezTo>
                    <a:cubicBezTo>
                      <a:pt x="368650" y="270736"/>
                      <a:pt x="4377" y="-1850"/>
                      <a:pt x="40" y="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 1131">
                <a:extLst>
                  <a:ext uri="{FF2B5EF4-FFF2-40B4-BE49-F238E27FC236}">
                    <a16:creationId xmlns:a16="http://schemas.microsoft.com/office/drawing/2014/main" id="{8BCC332B-9DD3-CD18-D2D5-E682617A8D6C}"/>
                  </a:ext>
                </a:extLst>
              </p:cNvPr>
              <p:cNvSpPr/>
              <p:nvPr/>
            </p:nvSpPr>
            <p:spPr>
              <a:xfrm>
                <a:off x="6571783" y="4040221"/>
                <a:ext cx="272342" cy="416554"/>
              </a:xfrm>
              <a:custGeom>
                <a:avLst/>
                <a:gdLst>
                  <a:gd name="connsiteX0" fmla="*/ 2 w 272342"/>
                  <a:gd name="connsiteY0" fmla="*/ 238 h 416554"/>
                  <a:gd name="connsiteX1" fmla="*/ 156119 w 272342"/>
                  <a:gd name="connsiteY1" fmla="*/ 163789 h 416554"/>
                  <a:gd name="connsiteX2" fmla="*/ 237895 w 272342"/>
                  <a:gd name="connsiteY2" fmla="*/ 286452 h 416554"/>
                  <a:gd name="connsiteX3" fmla="*/ 223027 w 272342"/>
                  <a:gd name="connsiteY3" fmla="*/ 334774 h 416554"/>
                  <a:gd name="connsiteX4" fmla="*/ 126383 w 272342"/>
                  <a:gd name="connsiteY4" fmla="*/ 416550 h 416554"/>
                  <a:gd name="connsiteX5" fmla="*/ 237895 w 272342"/>
                  <a:gd name="connsiteY5" fmla="*/ 331057 h 416554"/>
                  <a:gd name="connsiteX6" fmla="*/ 267632 w 272342"/>
                  <a:gd name="connsiteY6" fmla="*/ 286452 h 416554"/>
                  <a:gd name="connsiteX7" fmla="*/ 152402 w 272342"/>
                  <a:gd name="connsiteY7" fmla="*/ 130335 h 416554"/>
                  <a:gd name="connsiteX8" fmla="*/ 2 w 272342"/>
                  <a:gd name="connsiteY8" fmla="*/ 238 h 416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2342" h="416554">
                    <a:moveTo>
                      <a:pt x="2" y="238"/>
                    </a:moveTo>
                    <a:cubicBezTo>
                      <a:pt x="621" y="5814"/>
                      <a:pt x="116470" y="116087"/>
                      <a:pt x="156119" y="163789"/>
                    </a:cubicBezTo>
                    <a:cubicBezTo>
                      <a:pt x="195768" y="211491"/>
                      <a:pt x="226744" y="257955"/>
                      <a:pt x="237895" y="286452"/>
                    </a:cubicBezTo>
                    <a:cubicBezTo>
                      <a:pt x="249046" y="314950"/>
                      <a:pt x="241612" y="313091"/>
                      <a:pt x="223027" y="334774"/>
                    </a:cubicBezTo>
                    <a:cubicBezTo>
                      <a:pt x="204442" y="356457"/>
                      <a:pt x="123905" y="417170"/>
                      <a:pt x="126383" y="416550"/>
                    </a:cubicBezTo>
                    <a:cubicBezTo>
                      <a:pt x="128861" y="415931"/>
                      <a:pt x="214354" y="352740"/>
                      <a:pt x="237895" y="331057"/>
                    </a:cubicBezTo>
                    <a:cubicBezTo>
                      <a:pt x="261436" y="309374"/>
                      <a:pt x="281881" y="319905"/>
                      <a:pt x="267632" y="286452"/>
                    </a:cubicBezTo>
                    <a:cubicBezTo>
                      <a:pt x="253383" y="252999"/>
                      <a:pt x="192051" y="172462"/>
                      <a:pt x="152402" y="130335"/>
                    </a:cubicBezTo>
                    <a:cubicBezTo>
                      <a:pt x="112753" y="88208"/>
                      <a:pt x="-617" y="-5338"/>
                      <a:pt x="2" y="2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 1132">
                <a:extLst>
                  <a:ext uri="{FF2B5EF4-FFF2-40B4-BE49-F238E27FC236}">
                    <a16:creationId xmlns:a16="http://schemas.microsoft.com/office/drawing/2014/main" id="{3E7CA3AA-3698-FF0F-07CC-2953D4881B2D}"/>
                  </a:ext>
                </a:extLst>
              </p:cNvPr>
              <p:cNvSpPr/>
              <p:nvPr/>
            </p:nvSpPr>
            <p:spPr>
              <a:xfrm>
                <a:off x="6515771" y="4768818"/>
                <a:ext cx="613631" cy="254243"/>
              </a:xfrm>
              <a:custGeom>
                <a:avLst/>
                <a:gdLst>
                  <a:gd name="connsiteX0" fmla="*/ 171244 w 613631"/>
                  <a:gd name="connsiteY0" fmla="*/ 187 h 254243"/>
                  <a:gd name="connsiteX1" fmla="*/ 89468 w 613631"/>
                  <a:gd name="connsiteY1" fmla="*/ 126567 h 254243"/>
                  <a:gd name="connsiteX2" fmla="*/ 33712 w 613631"/>
                  <a:gd name="connsiteY2" fmla="*/ 160021 h 254243"/>
                  <a:gd name="connsiteX3" fmla="*/ 115488 w 613631"/>
                  <a:gd name="connsiteY3" fmla="*/ 141436 h 254243"/>
                  <a:gd name="connsiteX4" fmla="*/ 331078 w 613631"/>
                  <a:gd name="connsiteY4" fmla="*/ 234362 h 254243"/>
                  <a:gd name="connsiteX5" fmla="*/ 613575 w 613631"/>
                  <a:gd name="connsiteY5" fmla="*/ 252948 h 254243"/>
                  <a:gd name="connsiteX6" fmla="*/ 353380 w 613631"/>
                  <a:gd name="connsiteY6" fmla="*/ 212060 h 254243"/>
                  <a:gd name="connsiteX7" fmla="*/ 122922 w 613631"/>
                  <a:gd name="connsiteY7" fmla="*/ 126567 h 254243"/>
                  <a:gd name="connsiteX8" fmla="*/ 258 w 613631"/>
                  <a:gd name="connsiteY8" fmla="*/ 212060 h 254243"/>
                  <a:gd name="connsiteX9" fmla="*/ 93185 w 613631"/>
                  <a:gd name="connsiteY9" fmla="*/ 100548 h 254243"/>
                  <a:gd name="connsiteX10" fmla="*/ 171244 w 613631"/>
                  <a:gd name="connsiteY10" fmla="*/ 187 h 254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3631" h="254243">
                    <a:moveTo>
                      <a:pt x="171244" y="187"/>
                    </a:moveTo>
                    <a:cubicBezTo>
                      <a:pt x="170624" y="4524"/>
                      <a:pt x="112390" y="99928"/>
                      <a:pt x="89468" y="126567"/>
                    </a:cubicBezTo>
                    <a:cubicBezTo>
                      <a:pt x="66546" y="153206"/>
                      <a:pt x="29375" y="157543"/>
                      <a:pt x="33712" y="160021"/>
                    </a:cubicBezTo>
                    <a:cubicBezTo>
                      <a:pt x="38049" y="162499"/>
                      <a:pt x="65927" y="129046"/>
                      <a:pt x="115488" y="141436"/>
                    </a:cubicBezTo>
                    <a:cubicBezTo>
                      <a:pt x="165049" y="153826"/>
                      <a:pt x="248064" y="215777"/>
                      <a:pt x="331078" y="234362"/>
                    </a:cubicBezTo>
                    <a:cubicBezTo>
                      <a:pt x="414092" y="252947"/>
                      <a:pt x="609858" y="256665"/>
                      <a:pt x="613575" y="252948"/>
                    </a:cubicBezTo>
                    <a:cubicBezTo>
                      <a:pt x="617292" y="249231"/>
                      <a:pt x="435156" y="233124"/>
                      <a:pt x="353380" y="212060"/>
                    </a:cubicBezTo>
                    <a:cubicBezTo>
                      <a:pt x="271604" y="190996"/>
                      <a:pt x="181776" y="126567"/>
                      <a:pt x="122922" y="126567"/>
                    </a:cubicBezTo>
                    <a:cubicBezTo>
                      <a:pt x="64068" y="126567"/>
                      <a:pt x="5214" y="216397"/>
                      <a:pt x="258" y="212060"/>
                    </a:cubicBezTo>
                    <a:cubicBezTo>
                      <a:pt x="-4698" y="207724"/>
                      <a:pt x="62829" y="133382"/>
                      <a:pt x="93185" y="100548"/>
                    </a:cubicBezTo>
                    <a:cubicBezTo>
                      <a:pt x="123541" y="67714"/>
                      <a:pt x="171864" y="-4150"/>
                      <a:pt x="171244" y="18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 1133">
                <a:extLst>
                  <a:ext uri="{FF2B5EF4-FFF2-40B4-BE49-F238E27FC236}">
                    <a16:creationId xmlns:a16="http://schemas.microsoft.com/office/drawing/2014/main" id="{0113712D-08BC-AABB-6870-7FC7A37FCADC}"/>
                  </a:ext>
                </a:extLst>
              </p:cNvPr>
              <p:cNvSpPr/>
              <p:nvPr/>
            </p:nvSpPr>
            <p:spPr>
              <a:xfrm>
                <a:off x="5184248" y="4825373"/>
                <a:ext cx="488862" cy="360085"/>
              </a:xfrm>
              <a:custGeom>
                <a:avLst/>
                <a:gdLst>
                  <a:gd name="connsiteX0" fmla="*/ 182466 w 488862"/>
                  <a:gd name="connsiteY0" fmla="*/ 361 h 360085"/>
                  <a:gd name="connsiteX1" fmla="*/ 48418 w 488862"/>
                  <a:gd name="connsiteY1" fmla="*/ 115259 h 360085"/>
                  <a:gd name="connsiteX2" fmla="*/ 158529 w 488862"/>
                  <a:gd name="connsiteY2" fmla="*/ 234945 h 360085"/>
                  <a:gd name="connsiteX3" fmla="*/ 129804 w 488862"/>
                  <a:gd name="connsiteY3" fmla="*/ 316332 h 360085"/>
                  <a:gd name="connsiteX4" fmla="*/ 278215 w 488862"/>
                  <a:gd name="connsiteY4" fmla="*/ 321119 h 360085"/>
                  <a:gd name="connsiteX5" fmla="*/ 488862 w 488862"/>
                  <a:gd name="connsiteY5" fmla="*/ 359419 h 360085"/>
                  <a:gd name="connsiteX6" fmla="*/ 278215 w 488862"/>
                  <a:gd name="connsiteY6" fmla="*/ 335481 h 360085"/>
                  <a:gd name="connsiteX7" fmla="*/ 19693 w 488862"/>
                  <a:gd name="connsiteY7" fmla="*/ 220583 h 360085"/>
                  <a:gd name="connsiteX8" fmla="*/ 134592 w 488862"/>
                  <a:gd name="connsiteY8" fmla="*/ 158346 h 360085"/>
                  <a:gd name="connsiteX9" fmla="*/ 544 w 488862"/>
                  <a:gd name="connsiteY9" fmla="*/ 81747 h 360085"/>
                  <a:gd name="connsiteX10" fmla="*/ 182466 w 488862"/>
                  <a:gd name="connsiteY10" fmla="*/ 361 h 36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8862" h="360085">
                    <a:moveTo>
                      <a:pt x="182466" y="361"/>
                    </a:moveTo>
                    <a:cubicBezTo>
                      <a:pt x="190445" y="5946"/>
                      <a:pt x="52407" y="76162"/>
                      <a:pt x="48418" y="115259"/>
                    </a:cubicBezTo>
                    <a:cubicBezTo>
                      <a:pt x="44429" y="154356"/>
                      <a:pt x="144965" y="201433"/>
                      <a:pt x="158529" y="234945"/>
                    </a:cubicBezTo>
                    <a:cubicBezTo>
                      <a:pt x="172093" y="268457"/>
                      <a:pt x="109856" y="301970"/>
                      <a:pt x="129804" y="316332"/>
                    </a:cubicBezTo>
                    <a:cubicBezTo>
                      <a:pt x="149752" y="330694"/>
                      <a:pt x="218372" y="313938"/>
                      <a:pt x="278215" y="321119"/>
                    </a:cubicBezTo>
                    <a:cubicBezTo>
                      <a:pt x="338058" y="328300"/>
                      <a:pt x="488862" y="357025"/>
                      <a:pt x="488862" y="359419"/>
                    </a:cubicBezTo>
                    <a:cubicBezTo>
                      <a:pt x="488862" y="361813"/>
                      <a:pt x="356410" y="358620"/>
                      <a:pt x="278215" y="335481"/>
                    </a:cubicBezTo>
                    <a:cubicBezTo>
                      <a:pt x="200020" y="312342"/>
                      <a:pt x="43630" y="250105"/>
                      <a:pt x="19693" y="220583"/>
                    </a:cubicBezTo>
                    <a:cubicBezTo>
                      <a:pt x="-4244" y="191061"/>
                      <a:pt x="137783" y="181485"/>
                      <a:pt x="134592" y="158346"/>
                    </a:cubicBezTo>
                    <a:cubicBezTo>
                      <a:pt x="131400" y="135207"/>
                      <a:pt x="-9829" y="108078"/>
                      <a:pt x="544" y="81747"/>
                    </a:cubicBezTo>
                    <a:cubicBezTo>
                      <a:pt x="10917" y="55416"/>
                      <a:pt x="174487" y="-5224"/>
                      <a:pt x="182466" y="36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 1134">
                <a:extLst>
                  <a:ext uri="{FF2B5EF4-FFF2-40B4-BE49-F238E27FC236}">
                    <a16:creationId xmlns:a16="http://schemas.microsoft.com/office/drawing/2014/main" id="{A7660614-A047-66AC-5DB2-6ADF88A9FC42}"/>
                  </a:ext>
                </a:extLst>
              </p:cNvPr>
              <p:cNvSpPr/>
              <p:nvPr/>
            </p:nvSpPr>
            <p:spPr>
              <a:xfrm>
                <a:off x="5653803" y="4820865"/>
                <a:ext cx="637364" cy="1149157"/>
              </a:xfrm>
              <a:custGeom>
                <a:avLst/>
                <a:gdLst>
                  <a:gd name="connsiteX0" fmla="*/ 157 w 637364"/>
                  <a:gd name="connsiteY0" fmla="*/ 82 h 1149157"/>
                  <a:gd name="connsiteX1" fmla="*/ 258679 w 637364"/>
                  <a:gd name="connsiteY1" fmla="*/ 148492 h 1149157"/>
                  <a:gd name="connsiteX2" fmla="*/ 330490 w 637364"/>
                  <a:gd name="connsiteY2" fmla="*/ 450100 h 1149157"/>
                  <a:gd name="connsiteX3" fmla="*/ 320915 w 637364"/>
                  <a:gd name="connsiteY3" fmla="*/ 378289 h 1149157"/>
                  <a:gd name="connsiteX4" fmla="*/ 478901 w 637364"/>
                  <a:gd name="connsiteY4" fmla="*/ 775646 h 1149157"/>
                  <a:gd name="connsiteX5" fmla="*/ 636886 w 637364"/>
                  <a:gd name="connsiteY5" fmla="*/ 1149066 h 1149157"/>
                  <a:gd name="connsiteX6" fmla="*/ 426239 w 637364"/>
                  <a:gd name="connsiteY6" fmla="*/ 742134 h 1149157"/>
                  <a:gd name="connsiteX7" fmla="*/ 167717 w 637364"/>
                  <a:gd name="connsiteY7" fmla="*/ 105405 h 1149157"/>
                  <a:gd name="connsiteX8" fmla="*/ 249104 w 637364"/>
                  <a:gd name="connsiteY8" fmla="*/ 263390 h 1149157"/>
                  <a:gd name="connsiteX9" fmla="*/ 220379 w 637364"/>
                  <a:gd name="connsiteY9" fmla="*/ 129342 h 1149157"/>
                  <a:gd name="connsiteX10" fmla="*/ 157 w 637364"/>
                  <a:gd name="connsiteY10" fmla="*/ 82 h 1149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7364" h="1149157">
                    <a:moveTo>
                      <a:pt x="157" y="82"/>
                    </a:moveTo>
                    <a:cubicBezTo>
                      <a:pt x="6540" y="3274"/>
                      <a:pt x="203624" y="73489"/>
                      <a:pt x="258679" y="148492"/>
                    </a:cubicBezTo>
                    <a:cubicBezTo>
                      <a:pt x="313734" y="223495"/>
                      <a:pt x="320117" y="411801"/>
                      <a:pt x="330490" y="450100"/>
                    </a:cubicBezTo>
                    <a:cubicBezTo>
                      <a:pt x="340863" y="488399"/>
                      <a:pt x="296180" y="324032"/>
                      <a:pt x="320915" y="378289"/>
                    </a:cubicBezTo>
                    <a:cubicBezTo>
                      <a:pt x="345650" y="432546"/>
                      <a:pt x="426239" y="647183"/>
                      <a:pt x="478901" y="775646"/>
                    </a:cubicBezTo>
                    <a:cubicBezTo>
                      <a:pt x="531563" y="904109"/>
                      <a:pt x="645663" y="1154651"/>
                      <a:pt x="636886" y="1149066"/>
                    </a:cubicBezTo>
                    <a:cubicBezTo>
                      <a:pt x="628109" y="1143481"/>
                      <a:pt x="504434" y="916078"/>
                      <a:pt x="426239" y="742134"/>
                    </a:cubicBezTo>
                    <a:cubicBezTo>
                      <a:pt x="348044" y="568191"/>
                      <a:pt x="197239" y="185196"/>
                      <a:pt x="167717" y="105405"/>
                    </a:cubicBezTo>
                    <a:cubicBezTo>
                      <a:pt x="138195" y="25614"/>
                      <a:pt x="240327" y="259401"/>
                      <a:pt x="249104" y="263390"/>
                    </a:cubicBezTo>
                    <a:cubicBezTo>
                      <a:pt x="257881" y="267380"/>
                      <a:pt x="257881" y="171631"/>
                      <a:pt x="220379" y="129342"/>
                    </a:cubicBezTo>
                    <a:cubicBezTo>
                      <a:pt x="182877" y="87053"/>
                      <a:pt x="-6226" y="-3110"/>
                      <a:pt x="157" y="8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 1135">
                <a:extLst>
                  <a:ext uri="{FF2B5EF4-FFF2-40B4-BE49-F238E27FC236}">
                    <a16:creationId xmlns:a16="http://schemas.microsoft.com/office/drawing/2014/main" id="{B74F12A8-8560-3D0E-9AF3-823A3AB464B0}"/>
                  </a:ext>
                </a:extLst>
              </p:cNvPr>
              <p:cNvSpPr/>
              <p:nvPr/>
            </p:nvSpPr>
            <p:spPr>
              <a:xfrm>
                <a:off x="5716169" y="5175194"/>
                <a:ext cx="560158" cy="962301"/>
              </a:xfrm>
              <a:custGeom>
                <a:avLst/>
                <a:gdLst>
                  <a:gd name="connsiteX0" fmla="*/ 28 w 560158"/>
                  <a:gd name="connsiteY0" fmla="*/ 23 h 962301"/>
                  <a:gd name="connsiteX1" fmla="*/ 220250 w 560158"/>
                  <a:gd name="connsiteY1" fmla="*/ 363868 h 962301"/>
                  <a:gd name="connsiteX2" fmla="*/ 430897 w 560158"/>
                  <a:gd name="connsiteY2" fmla="*/ 766012 h 962301"/>
                  <a:gd name="connsiteX3" fmla="*/ 560158 w 560158"/>
                  <a:gd name="connsiteY3" fmla="*/ 962297 h 962301"/>
                  <a:gd name="connsiteX4" fmla="*/ 430897 w 560158"/>
                  <a:gd name="connsiteY4" fmla="*/ 761225 h 962301"/>
                  <a:gd name="connsiteX5" fmla="*/ 186738 w 560158"/>
                  <a:gd name="connsiteY5" fmla="*/ 201095 h 962301"/>
                  <a:gd name="connsiteX6" fmla="*/ 234612 w 560158"/>
                  <a:gd name="connsiteY6" fmla="*/ 344718 h 962301"/>
                  <a:gd name="connsiteX7" fmla="*/ 28 w 560158"/>
                  <a:gd name="connsiteY7" fmla="*/ 23 h 962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0158" h="962301">
                    <a:moveTo>
                      <a:pt x="28" y="23"/>
                    </a:moveTo>
                    <a:cubicBezTo>
                      <a:pt x="-2366" y="3215"/>
                      <a:pt x="148439" y="236203"/>
                      <a:pt x="220250" y="363868"/>
                    </a:cubicBezTo>
                    <a:cubicBezTo>
                      <a:pt x="292062" y="491533"/>
                      <a:pt x="374246" y="666274"/>
                      <a:pt x="430897" y="766012"/>
                    </a:cubicBezTo>
                    <a:cubicBezTo>
                      <a:pt x="487548" y="865750"/>
                      <a:pt x="560158" y="963095"/>
                      <a:pt x="560158" y="962297"/>
                    </a:cubicBezTo>
                    <a:cubicBezTo>
                      <a:pt x="560158" y="961499"/>
                      <a:pt x="493134" y="888092"/>
                      <a:pt x="430897" y="761225"/>
                    </a:cubicBezTo>
                    <a:cubicBezTo>
                      <a:pt x="368660" y="634358"/>
                      <a:pt x="219452" y="270513"/>
                      <a:pt x="186738" y="201095"/>
                    </a:cubicBezTo>
                    <a:cubicBezTo>
                      <a:pt x="154024" y="131677"/>
                      <a:pt x="267326" y="371847"/>
                      <a:pt x="234612" y="344718"/>
                    </a:cubicBezTo>
                    <a:cubicBezTo>
                      <a:pt x="201898" y="317589"/>
                      <a:pt x="2422" y="-3169"/>
                      <a:pt x="28" y="2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 1136">
                <a:extLst>
                  <a:ext uri="{FF2B5EF4-FFF2-40B4-BE49-F238E27FC236}">
                    <a16:creationId xmlns:a16="http://schemas.microsoft.com/office/drawing/2014/main" id="{86A35022-035A-061A-9807-DB97A2536BD8}"/>
                  </a:ext>
                </a:extLst>
              </p:cNvPr>
              <p:cNvSpPr/>
              <p:nvPr/>
            </p:nvSpPr>
            <p:spPr>
              <a:xfrm>
                <a:off x="6433743" y="6256785"/>
                <a:ext cx="522190" cy="155201"/>
              </a:xfrm>
              <a:custGeom>
                <a:avLst/>
                <a:gdLst>
                  <a:gd name="connsiteX0" fmla="*/ 569 w 522190"/>
                  <a:gd name="connsiteY0" fmla="*/ 392 h 155201"/>
                  <a:gd name="connsiteX1" fmla="*/ 134617 w 522190"/>
                  <a:gd name="connsiteY1" fmla="*/ 124865 h 155201"/>
                  <a:gd name="connsiteX2" fmla="*/ 388351 w 522190"/>
                  <a:gd name="connsiteY2" fmla="*/ 153590 h 155201"/>
                  <a:gd name="connsiteX3" fmla="*/ 517612 w 522190"/>
                  <a:gd name="connsiteY3" fmla="*/ 91353 h 155201"/>
                  <a:gd name="connsiteX4" fmla="*/ 469738 w 522190"/>
                  <a:gd name="connsiteY4" fmla="*/ 124865 h 155201"/>
                  <a:gd name="connsiteX5" fmla="*/ 249516 w 522190"/>
                  <a:gd name="connsiteY5" fmla="*/ 148802 h 155201"/>
                  <a:gd name="connsiteX6" fmla="*/ 182492 w 522190"/>
                  <a:gd name="connsiteY6" fmla="*/ 86566 h 155201"/>
                  <a:gd name="connsiteX7" fmla="*/ 569 w 522190"/>
                  <a:gd name="connsiteY7" fmla="*/ 392 h 155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2190" h="155201">
                    <a:moveTo>
                      <a:pt x="569" y="392"/>
                    </a:moveTo>
                    <a:cubicBezTo>
                      <a:pt x="-7410" y="6775"/>
                      <a:pt x="69987" y="99332"/>
                      <a:pt x="134617" y="124865"/>
                    </a:cubicBezTo>
                    <a:cubicBezTo>
                      <a:pt x="199247" y="150398"/>
                      <a:pt x="324519" y="159175"/>
                      <a:pt x="388351" y="153590"/>
                    </a:cubicBezTo>
                    <a:cubicBezTo>
                      <a:pt x="452184" y="148005"/>
                      <a:pt x="504048" y="96140"/>
                      <a:pt x="517612" y="91353"/>
                    </a:cubicBezTo>
                    <a:cubicBezTo>
                      <a:pt x="531176" y="86566"/>
                      <a:pt x="514421" y="115290"/>
                      <a:pt x="469738" y="124865"/>
                    </a:cubicBezTo>
                    <a:cubicBezTo>
                      <a:pt x="425055" y="134440"/>
                      <a:pt x="297390" y="155185"/>
                      <a:pt x="249516" y="148802"/>
                    </a:cubicBezTo>
                    <a:cubicBezTo>
                      <a:pt x="201642" y="142419"/>
                      <a:pt x="221589" y="105716"/>
                      <a:pt x="182492" y="86566"/>
                    </a:cubicBezTo>
                    <a:cubicBezTo>
                      <a:pt x="143395" y="67416"/>
                      <a:pt x="8548" y="-5991"/>
                      <a:pt x="569" y="39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 1137">
                <a:extLst>
                  <a:ext uri="{FF2B5EF4-FFF2-40B4-BE49-F238E27FC236}">
                    <a16:creationId xmlns:a16="http://schemas.microsoft.com/office/drawing/2014/main" id="{777DEA2F-1508-63E0-7A33-E8AF9D0C70DB}"/>
                  </a:ext>
                </a:extLst>
              </p:cNvPr>
              <p:cNvSpPr/>
              <p:nvPr/>
            </p:nvSpPr>
            <p:spPr>
              <a:xfrm>
                <a:off x="3838214" y="1533889"/>
                <a:ext cx="266566" cy="1637167"/>
              </a:xfrm>
              <a:custGeom>
                <a:avLst/>
                <a:gdLst>
                  <a:gd name="connsiteX0" fmla="*/ 22586 w 266566"/>
                  <a:gd name="connsiteY0" fmla="*/ 271 h 1637167"/>
                  <a:gd name="connsiteX1" fmla="*/ 22586 w 266566"/>
                  <a:gd name="connsiteY1" fmla="*/ 569231 h 1637167"/>
                  <a:gd name="connsiteX2" fmla="*/ 93706 w 266566"/>
                  <a:gd name="connsiteY2" fmla="*/ 1209311 h 1637167"/>
                  <a:gd name="connsiteX3" fmla="*/ 63226 w 266566"/>
                  <a:gd name="connsiteY3" fmla="*/ 1056911 h 1637167"/>
                  <a:gd name="connsiteX4" fmla="*/ 266426 w 266566"/>
                  <a:gd name="connsiteY4" fmla="*/ 1636031 h 1637167"/>
                  <a:gd name="connsiteX5" fmla="*/ 93706 w 266566"/>
                  <a:gd name="connsiteY5" fmla="*/ 1188991 h 1637167"/>
                  <a:gd name="connsiteX6" fmla="*/ 2266 w 266566"/>
                  <a:gd name="connsiteY6" fmla="*/ 640351 h 1637167"/>
                  <a:gd name="connsiteX7" fmla="*/ 22586 w 266566"/>
                  <a:gd name="connsiteY7" fmla="*/ 271 h 1637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566" h="1637167">
                    <a:moveTo>
                      <a:pt x="22586" y="271"/>
                    </a:moveTo>
                    <a:cubicBezTo>
                      <a:pt x="25973" y="-11582"/>
                      <a:pt x="10733" y="367724"/>
                      <a:pt x="22586" y="569231"/>
                    </a:cubicBezTo>
                    <a:cubicBezTo>
                      <a:pt x="34439" y="770738"/>
                      <a:pt x="86933" y="1128031"/>
                      <a:pt x="93706" y="1209311"/>
                    </a:cubicBezTo>
                    <a:cubicBezTo>
                      <a:pt x="100479" y="1290591"/>
                      <a:pt x="34439" y="985791"/>
                      <a:pt x="63226" y="1056911"/>
                    </a:cubicBezTo>
                    <a:cubicBezTo>
                      <a:pt x="92013" y="1128031"/>
                      <a:pt x="261346" y="1614018"/>
                      <a:pt x="266426" y="1636031"/>
                    </a:cubicBezTo>
                    <a:cubicBezTo>
                      <a:pt x="271506" y="1658044"/>
                      <a:pt x="137733" y="1354938"/>
                      <a:pt x="93706" y="1188991"/>
                    </a:cubicBezTo>
                    <a:cubicBezTo>
                      <a:pt x="49679" y="1023044"/>
                      <a:pt x="12426" y="838471"/>
                      <a:pt x="2266" y="640351"/>
                    </a:cubicBezTo>
                    <a:cubicBezTo>
                      <a:pt x="-7894" y="442231"/>
                      <a:pt x="19199" y="12124"/>
                      <a:pt x="22586" y="2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 1138">
                <a:extLst>
                  <a:ext uri="{FF2B5EF4-FFF2-40B4-BE49-F238E27FC236}">
                    <a16:creationId xmlns:a16="http://schemas.microsoft.com/office/drawing/2014/main" id="{E04CD2AE-ADF9-63D1-1576-ADC3B3535C1D}"/>
                  </a:ext>
                </a:extLst>
              </p:cNvPr>
              <p:cNvSpPr/>
              <p:nvPr/>
            </p:nvSpPr>
            <p:spPr>
              <a:xfrm>
                <a:off x="4475449" y="3863398"/>
                <a:ext cx="701759" cy="183864"/>
              </a:xfrm>
              <a:custGeom>
                <a:avLst/>
                <a:gdLst>
                  <a:gd name="connsiteX0" fmla="*/ 35591 w 701759"/>
                  <a:gd name="connsiteY0" fmla="*/ 7562 h 183864"/>
                  <a:gd name="connsiteX1" fmla="*/ 635031 w 701759"/>
                  <a:gd name="connsiteY1" fmla="*/ 149802 h 183864"/>
                  <a:gd name="connsiteX2" fmla="*/ 675671 w 701759"/>
                  <a:gd name="connsiteY2" fmla="*/ 180282 h 183864"/>
                  <a:gd name="connsiteX3" fmla="*/ 533431 w 701759"/>
                  <a:gd name="connsiteY3" fmla="*/ 88842 h 183864"/>
                  <a:gd name="connsiteX4" fmla="*/ 116871 w 701759"/>
                  <a:gd name="connsiteY4" fmla="*/ 27882 h 183864"/>
                  <a:gd name="connsiteX5" fmla="*/ 35591 w 701759"/>
                  <a:gd name="connsiteY5" fmla="*/ 7562 h 183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1759" h="183864">
                    <a:moveTo>
                      <a:pt x="35591" y="7562"/>
                    </a:moveTo>
                    <a:lnTo>
                      <a:pt x="635031" y="149802"/>
                    </a:lnTo>
                    <a:cubicBezTo>
                      <a:pt x="741711" y="178589"/>
                      <a:pt x="692604" y="190442"/>
                      <a:pt x="675671" y="180282"/>
                    </a:cubicBezTo>
                    <a:cubicBezTo>
                      <a:pt x="658738" y="170122"/>
                      <a:pt x="626564" y="114242"/>
                      <a:pt x="533431" y="88842"/>
                    </a:cubicBezTo>
                    <a:cubicBezTo>
                      <a:pt x="440298" y="63442"/>
                      <a:pt x="196458" y="43122"/>
                      <a:pt x="116871" y="27882"/>
                    </a:cubicBezTo>
                    <a:cubicBezTo>
                      <a:pt x="37284" y="12642"/>
                      <a:pt x="-50769" y="-12758"/>
                      <a:pt x="35591" y="756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 1139">
                <a:extLst>
                  <a:ext uri="{FF2B5EF4-FFF2-40B4-BE49-F238E27FC236}">
                    <a16:creationId xmlns:a16="http://schemas.microsoft.com/office/drawing/2014/main" id="{4035CCDE-ED51-4DDF-76D8-83CD57EB8EC7}"/>
                  </a:ext>
                </a:extLst>
              </p:cNvPr>
              <p:cNvSpPr/>
              <p:nvPr/>
            </p:nvSpPr>
            <p:spPr>
              <a:xfrm>
                <a:off x="4926823" y="4531096"/>
                <a:ext cx="225854" cy="280762"/>
              </a:xfrm>
              <a:custGeom>
                <a:avLst/>
                <a:gdLst>
                  <a:gd name="connsiteX0" fmla="*/ 163337 w 225854"/>
                  <a:gd name="connsiteY0" fmla="*/ 264 h 280762"/>
                  <a:gd name="connsiteX1" fmla="*/ 224297 w 225854"/>
                  <a:gd name="connsiteY1" fmla="*/ 162824 h 280762"/>
                  <a:gd name="connsiteX2" fmla="*/ 92217 w 225854"/>
                  <a:gd name="connsiteY2" fmla="*/ 264424 h 280762"/>
                  <a:gd name="connsiteX3" fmla="*/ 777 w 225854"/>
                  <a:gd name="connsiteY3" fmla="*/ 274584 h 280762"/>
                  <a:gd name="connsiteX4" fmla="*/ 143017 w 225854"/>
                  <a:gd name="connsiteY4" fmla="*/ 203464 h 280762"/>
                  <a:gd name="connsiteX5" fmla="*/ 163337 w 225854"/>
                  <a:gd name="connsiteY5" fmla="*/ 264 h 28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5854" h="280762">
                    <a:moveTo>
                      <a:pt x="163337" y="264"/>
                    </a:moveTo>
                    <a:cubicBezTo>
                      <a:pt x="176884" y="-6509"/>
                      <a:pt x="236150" y="118797"/>
                      <a:pt x="224297" y="162824"/>
                    </a:cubicBezTo>
                    <a:cubicBezTo>
                      <a:pt x="212444" y="206851"/>
                      <a:pt x="129470" y="245797"/>
                      <a:pt x="92217" y="264424"/>
                    </a:cubicBezTo>
                    <a:cubicBezTo>
                      <a:pt x="54964" y="283051"/>
                      <a:pt x="-7690" y="284744"/>
                      <a:pt x="777" y="274584"/>
                    </a:cubicBezTo>
                    <a:cubicBezTo>
                      <a:pt x="9244" y="264424"/>
                      <a:pt x="112537" y="245797"/>
                      <a:pt x="143017" y="203464"/>
                    </a:cubicBezTo>
                    <a:cubicBezTo>
                      <a:pt x="173497" y="161131"/>
                      <a:pt x="149790" y="7037"/>
                      <a:pt x="163337" y="2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 1140">
                <a:extLst>
                  <a:ext uri="{FF2B5EF4-FFF2-40B4-BE49-F238E27FC236}">
                    <a16:creationId xmlns:a16="http://schemas.microsoft.com/office/drawing/2014/main" id="{D65D1236-EBB3-1236-C774-BA324EE986B2}"/>
                  </a:ext>
                </a:extLst>
              </p:cNvPr>
              <p:cNvSpPr/>
              <p:nvPr/>
            </p:nvSpPr>
            <p:spPr>
              <a:xfrm>
                <a:off x="3400819" y="1808424"/>
                <a:ext cx="267484" cy="784904"/>
              </a:xfrm>
              <a:custGeom>
                <a:avLst/>
                <a:gdLst>
                  <a:gd name="connsiteX0" fmla="*/ 266941 w 267484"/>
                  <a:gd name="connsiteY0" fmla="*/ 56 h 784904"/>
                  <a:gd name="connsiteX1" fmla="*/ 124701 w 267484"/>
                  <a:gd name="connsiteY1" fmla="*/ 396296 h 784904"/>
                  <a:gd name="connsiteX2" fmla="*/ 165341 w 267484"/>
                  <a:gd name="connsiteY2" fmla="*/ 772216 h 784904"/>
                  <a:gd name="connsiteX3" fmla="*/ 134861 w 267484"/>
                  <a:gd name="connsiteY3" fmla="*/ 650296 h 784904"/>
                  <a:gd name="connsiteX4" fmla="*/ 2781 w 267484"/>
                  <a:gd name="connsiteY4" fmla="*/ 203256 h 784904"/>
                  <a:gd name="connsiteX5" fmla="*/ 63741 w 267484"/>
                  <a:gd name="connsiteY5" fmla="*/ 365816 h 784904"/>
                  <a:gd name="connsiteX6" fmla="*/ 266941 w 267484"/>
                  <a:gd name="connsiteY6" fmla="*/ 56 h 78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7484" h="784904">
                    <a:moveTo>
                      <a:pt x="266941" y="56"/>
                    </a:moveTo>
                    <a:cubicBezTo>
                      <a:pt x="277101" y="5136"/>
                      <a:pt x="141634" y="267603"/>
                      <a:pt x="124701" y="396296"/>
                    </a:cubicBezTo>
                    <a:cubicBezTo>
                      <a:pt x="107768" y="524989"/>
                      <a:pt x="163648" y="729883"/>
                      <a:pt x="165341" y="772216"/>
                    </a:cubicBezTo>
                    <a:cubicBezTo>
                      <a:pt x="167034" y="814549"/>
                      <a:pt x="161954" y="745123"/>
                      <a:pt x="134861" y="650296"/>
                    </a:cubicBezTo>
                    <a:cubicBezTo>
                      <a:pt x="107768" y="555469"/>
                      <a:pt x="14634" y="250669"/>
                      <a:pt x="2781" y="203256"/>
                    </a:cubicBezTo>
                    <a:cubicBezTo>
                      <a:pt x="-9072" y="155843"/>
                      <a:pt x="18021" y="396296"/>
                      <a:pt x="63741" y="365816"/>
                    </a:cubicBezTo>
                    <a:cubicBezTo>
                      <a:pt x="109461" y="335336"/>
                      <a:pt x="256781" y="-5024"/>
                      <a:pt x="266941" y="5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 1141">
                <a:extLst>
                  <a:ext uri="{FF2B5EF4-FFF2-40B4-BE49-F238E27FC236}">
                    <a16:creationId xmlns:a16="http://schemas.microsoft.com/office/drawing/2014/main" id="{8B2CBFE2-20B6-DF1C-A2E4-F2A90F4D3354}"/>
                  </a:ext>
                </a:extLst>
              </p:cNvPr>
              <p:cNvSpPr/>
              <p:nvPr/>
            </p:nvSpPr>
            <p:spPr>
              <a:xfrm>
                <a:off x="5010680" y="5081281"/>
                <a:ext cx="354880" cy="284496"/>
              </a:xfrm>
              <a:custGeom>
                <a:avLst/>
                <a:gdLst>
                  <a:gd name="connsiteX0" fmla="*/ 5820 w 354880"/>
                  <a:gd name="connsiteY0" fmla="*/ 1894 h 284496"/>
                  <a:gd name="connsiteX1" fmla="*/ 193145 w 354880"/>
                  <a:gd name="connsiteY1" fmla="*/ 141594 h 284496"/>
                  <a:gd name="connsiteX2" fmla="*/ 348720 w 354880"/>
                  <a:gd name="connsiteY2" fmla="*/ 163819 h 284496"/>
                  <a:gd name="connsiteX3" fmla="*/ 316970 w 354880"/>
                  <a:gd name="connsiteY3" fmla="*/ 198744 h 284496"/>
                  <a:gd name="connsiteX4" fmla="*/ 253470 w 354880"/>
                  <a:gd name="connsiteY4" fmla="*/ 284469 h 284496"/>
                  <a:gd name="connsiteX5" fmla="*/ 291570 w 354880"/>
                  <a:gd name="connsiteY5" fmla="*/ 189219 h 284496"/>
                  <a:gd name="connsiteX6" fmla="*/ 231245 w 354880"/>
                  <a:gd name="connsiteY6" fmla="*/ 160644 h 284496"/>
                  <a:gd name="connsiteX7" fmla="*/ 62970 w 354880"/>
                  <a:gd name="connsiteY7" fmla="*/ 65394 h 284496"/>
                  <a:gd name="connsiteX8" fmla="*/ 5820 w 354880"/>
                  <a:gd name="connsiteY8" fmla="*/ 1894 h 284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4880" h="284496">
                    <a:moveTo>
                      <a:pt x="5820" y="1894"/>
                    </a:moveTo>
                    <a:cubicBezTo>
                      <a:pt x="27516" y="14594"/>
                      <a:pt x="135995" y="114607"/>
                      <a:pt x="193145" y="141594"/>
                    </a:cubicBezTo>
                    <a:cubicBezTo>
                      <a:pt x="250295" y="168581"/>
                      <a:pt x="328083" y="154294"/>
                      <a:pt x="348720" y="163819"/>
                    </a:cubicBezTo>
                    <a:cubicBezTo>
                      <a:pt x="369357" y="173344"/>
                      <a:pt x="332845" y="178636"/>
                      <a:pt x="316970" y="198744"/>
                    </a:cubicBezTo>
                    <a:cubicBezTo>
                      <a:pt x="301095" y="218852"/>
                      <a:pt x="257703" y="286056"/>
                      <a:pt x="253470" y="284469"/>
                    </a:cubicBezTo>
                    <a:cubicBezTo>
                      <a:pt x="249237" y="282882"/>
                      <a:pt x="295274" y="209857"/>
                      <a:pt x="291570" y="189219"/>
                    </a:cubicBezTo>
                    <a:cubicBezTo>
                      <a:pt x="287866" y="168581"/>
                      <a:pt x="269345" y="181281"/>
                      <a:pt x="231245" y="160644"/>
                    </a:cubicBezTo>
                    <a:cubicBezTo>
                      <a:pt x="193145" y="140007"/>
                      <a:pt x="98424" y="87090"/>
                      <a:pt x="62970" y="65394"/>
                    </a:cubicBezTo>
                    <a:cubicBezTo>
                      <a:pt x="27516" y="43698"/>
                      <a:pt x="-15876" y="-10806"/>
                      <a:pt x="5820" y="189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 1142">
                <a:extLst>
                  <a:ext uri="{FF2B5EF4-FFF2-40B4-BE49-F238E27FC236}">
                    <a16:creationId xmlns:a16="http://schemas.microsoft.com/office/drawing/2014/main" id="{37ADB6B0-D5FF-ED78-D82C-7327A31FF6E0}"/>
                  </a:ext>
                </a:extLst>
              </p:cNvPr>
              <p:cNvSpPr/>
              <p:nvPr/>
            </p:nvSpPr>
            <p:spPr>
              <a:xfrm>
                <a:off x="4609788" y="5083175"/>
                <a:ext cx="406877" cy="258749"/>
              </a:xfrm>
              <a:custGeom>
                <a:avLst/>
                <a:gdLst>
                  <a:gd name="connsiteX0" fmla="*/ 254312 w 406877"/>
                  <a:gd name="connsiteY0" fmla="*/ 0 h 258749"/>
                  <a:gd name="connsiteX1" fmla="*/ 136837 w 406877"/>
                  <a:gd name="connsiteY1" fmla="*/ 85725 h 258749"/>
                  <a:gd name="connsiteX2" fmla="*/ 13012 w 406877"/>
                  <a:gd name="connsiteY2" fmla="*/ 133350 h 258749"/>
                  <a:gd name="connsiteX3" fmla="*/ 63812 w 406877"/>
                  <a:gd name="connsiteY3" fmla="*/ 180975 h 258749"/>
                  <a:gd name="connsiteX4" fmla="*/ 54287 w 406877"/>
                  <a:gd name="connsiteY4" fmla="*/ 257175 h 258749"/>
                  <a:gd name="connsiteX5" fmla="*/ 79687 w 406877"/>
                  <a:gd name="connsiteY5" fmla="*/ 225425 h 258749"/>
                  <a:gd name="connsiteX6" fmla="*/ 257487 w 406877"/>
                  <a:gd name="connsiteY6" fmla="*/ 142875 h 258749"/>
                  <a:gd name="connsiteX7" fmla="*/ 406712 w 406877"/>
                  <a:gd name="connsiteY7" fmla="*/ 225425 h 258749"/>
                  <a:gd name="connsiteX8" fmla="*/ 228912 w 406877"/>
                  <a:gd name="connsiteY8" fmla="*/ 190500 h 258749"/>
                  <a:gd name="connsiteX9" fmla="*/ 89212 w 406877"/>
                  <a:gd name="connsiteY9" fmla="*/ 212725 h 258749"/>
                  <a:gd name="connsiteX10" fmla="*/ 312 w 406877"/>
                  <a:gd name="connsiteY10" fmla="*/ 155575 h 258749"/>
                  <a:gd name="connsiteX11" fmla="*/ 66987 w 406877"/>
                  <a:gd name="connsiteY11" fmla="*/ 85725 h 258749"/>
                  <a:gd name="connsiteX12" fmla="*/ 254312 w 406877"/>
                  <a:gd name="connsiteY12" fmla="*/ 0 h 258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6877" h="258749">
                    <a:moveTo>
                      <a:pt x="254312" y="0"/>
                    </a:moveTo>
                    <a:cubicBezTo>
                      <a:pt x="265954" y="0"/>
                      <a:pt x="177054" y="63500"/>
                      <a:pt x="136837" y="85725"/>
                    </a:cubicBezTo>
                    <a:cubicBezTo>
                      <a:pt x="96620" y="107950"/>
                      <a:pt x="25183" y="117475"/>
                      <a:pt x="13012" y="133350"/>
                    </a:cubicBezTo>
                    <a:cubicBezTo>
                      <a:pt x="841" y="149225"/>
                      <a:pt x="56933" y="160338"/>
                      <a:pt x="63812" y="180975"/>
                    </a:cubicBezTo>
                    <a:cubicBezTo>
                      <a:pt x="70691" y="201612"/>
                      <a:pt x="51641" y="249767"/>
                      <a:pt x="54287" y="257175"/>
                    </a:cubicBezTo>
                    <a:cubicBezTo>
                      <a:pt x="56933" y="264583"/>
                      <a:pt x="45820" y="244475"/>
                      <a:pt x="79687" y="225425"/>
                    </a:cubicBezTo>
                    <a:cubicBezTo>
                      <a:pt x="113554" y="206375"/>
                      <a:pt x="202983" y="142875"/>
                      <a:pt x="257487" y="142875"/>
                    </a:cubicBezTo>
                    <a:cubicBezTo>
                      <a:pt x="311991" y="142875"/>
                      <a:pt x="411475" y="217488"/>
                      <a:pt x="406712" y="225425"/>
                    </a:cubicBezTo>
                    <a:cubicBezTo>
                      <a:pt x="401950" y="233363"/>
                      <a:pt x="281829" y="192617"/>
                      <a:pt x="228912" y="190500"/>
                    </a:cubicBezTo>
                    <a:cubicBezTo>
                      <a:pt x="175995" y="188383"/>
                      <a:pt x="127312" y="218546"/>
                      <a:pt x="89212" y="212725"/>
                    </a:cubicBezTo>
                    <a:cubicBezTo>
                      <a:pt x="51112" y="206904"/>
                      <a:pt x="4016" y="176742"/>
                      <a:pt x="312" y="155575"/>
                    </a:cubicBezTo>
                    <a:cubicBezTo>
                      <a:pt x="-3392" y="134408"/>
                      <a:pt x="26241" y="105833"/>
                      <a:pt x="66987" y="85725"/>
                    </a:cubicBezTo>
                    <a:cubicBezTo>
                      <a:pt x="107733" y="65617"/>
                      <a:pt x="242670" y="0"/>
                      <a:pt x="254312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 1143">
                <a:extLst>
                  <a:ext uri="{FF2B5EF4-FFF2-40B4-BE49-F238E27FC236}">
                    <a16:creationId xmlns:a16="http://schemas.microsoft.com/office/drawing/2014/main" id="{B023A374-DE35-1F57-2828-0C8ECF59598E}"/>
                  </a:ext>
                </a:extLst>
              </p:cNvPr>
              <p:cNvSpPr/>
              <p:nvPr/>
            </p:nvSpPr>
            <p:spPr>
              <a:xfrm>
                <a:off x="5098884" y="5295889"/>
                <a:ext cx="327345" cy="470815"/>
              </a:xfrm>
              <a:custGeom>
                <a:avLst/>
                <a:gdLst>
                  <a:gd name="connsiteX0" fmla="*/ 166 w 327345"/>
                  <a:gd name="connsiteY0" fmla="*/ 11 h 470815"/>
                  <a:gd name="connsiteX1" fmla="*/ 73191 w 327345"/>
                  <a:gd name="connsiteY1" fmla="*/ 200036 h 470815"/>
                  <a:gd name="connsiteX2" fmla="*/ 104941 w 327345"/>
                  <a:gd name="connsiteY2" fmla="*/ 282586 h 470815"/>
                  <a:gd name="connsiteX3" fmla="*/ 111291 w 327345"/>
                  <a:gd name="connsiteY3" fmla="*/ 466736 h 470815"/>
                  <a:gd name="connsiteX4" fmla="*/ 130341 w 327345"/>
                  <a:gd name="connsiteY4" fmla="*/ 406411 h 470815"/>
                  <a:gd name="connsiteX5" fmla="*/ 250991 w 327345"/>
                  <a:gd name="connsiteY5" fmla="*/ 361961 h 470815"/>
                  <a:gd name="connsiteX6" fmla="*/ 327191 w 327345"/>
                  <a:gd name="connsiteY6" fmla="*/ 374661 h 470815"/>
                  <a:gd name="connsiteX7" fmla="*/ 231941 w 327345"/>
                  <a:gd name="connsiteY7" fmla="*/ 374661 h 470815"/>
                  <a:gd name="connsiteX8" fmla="*/ 98591 w 327345"/>
                  <a:gd name="connsiteY8" fmla="*/ 396886 h 470815"/>
                  <a:gd name="connsiteX9" fmla="*/ 114466 w 327345"/>
                  <a:gd name="connsiteY9" fmla="*/ 244486 h 470815"/>
                  <a:gd name="connsiteX10" fmla="*/ 82716 w 327345"/>
                  <a:gd name="connsiteY10" fmla="*/ 165111 h 470815"/>
                  <a:gd name="connsiteX11" fmla="*/ 95416 w 327345"/>
                  <a:gd name="connsiteY11" fmla="*/ 190511 h 470815"/>
                  <a:gd name="connsiteX12" fmla="*/ 166 w 327345"/>
                  <a:gd name="connsiteY12" fmla="*/ 11 h 470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7345" h="470815">
                    <a:moveTo>
                      <a:pt x="166" y="11"/>
                    </a:moveTo>
                    <a:cubicBezTo>
                      <a:pt x="-3538" y="1598"/>
                      <a:pt x="55729" y="152940"/>
                      <a:pt x="73191" y="200036"/>
                    </a:cubicBezTo>
                    <a:cubicBezTo>
                      <a:pt x="90653" y="247132"/>
                      <a:pt x="98591" y="238136"/>
                      <a:pt x="104941" y="282586"/>
                    </a:cubicBezTo>
                    <a:cubicBezTo>
                      <a:pt x="111291" y="327036"/>
                      <a:pt x="107058" y="446099"/>
                      <a:pt x="111291" y="466736"/>
                    </a:cubicBezTo>
                    <a:cubicBezTo>
                      <a:pt x="115524" y="487373"/>
                      <a:pt x="107058" y="423874"/>
                      <a:pt x="130341" y="406411"/>
                    </a:cubicBezTo>
                    <a:cubicBezTo>
                      <a:pt x="153624" y="388949"/>
                      <a:pt x="218183" y="367253"/>
                      <a:pt x="250991" y="361961"/>
                    </a:cubicBezTo>
                    <a:cubicBezTo>
                      <a:pt x="283799" y="356669"/>
                      <a:pt x="330366" y="372544"/>
                      <a:pt x="327191" y="374661"/>
                    </a:cubicBezTo>
                    <a:cubicBezTo>
                      <a:pt x="324016" y="376778"/>
                      <a:pt x="270041" y="370957"/>
                      <a:pt x="231941" y="374661"/>
                    </a:cubicBezTo>
                    <a:cubicBezTo>
                      <a:pt x="193841" y="378365"/>
                      <a:pt x="118170" y="418582"/>
                      <a:pt x="98591" y="396886"/>
                    </a:cubicBezTo>
                    <a:cubicBezTo>
                      <a:pt x="79012" y="375190"/>
                      <a:pt x="117112" y="283115"/>
                      <a:pt x="114466" y="244486"/>
                    </a:cubicBezTo>
                    <a:cubicBezTo>
                      <a:pt x="111820" y="205857"/>
                      <a:pt x="85891" y="174107"/>
                      <a:pt x="82716" y="165111"/>
                    </a:cubicBezTo>
                    <a:cubicBezTo>
                      <a:pt x="79541" y="156115"/>
                      <a:pt x="108645" y="215382"/>
                      <a:pt x="95416" y="190511"/>
                    </a:cubicBezTo>
                    <a:cubicBezTo>
                      <a:pt x="82187" y="165640"/>
                      <a:pt x="3870" y="-1576"/>
                      <a:pt x="166" y="1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 1144">
                <a:extLst>
                  <a:ext uri="{FF2B5EF4-FFF2-40B4-BE49-F238E27FC236}">
                    <a16:creationId xmlns:a16="http://schemas.microsoft.com/office/drawing/2014/main" id="{DDFF0B85-59F1-AA80-B49F-84A3BCB3F3B0}"/>
                  </a:ext>
                </a:extLst>
              </p:cNvPr>
              <p:cNvSpPr/>
              <p:nvPr/>
            </p:nvSpPr>
            <p:spPr>
              <a:xfrm>
                <a:off x="5317952" y="5399344"/>
                <a:ext cx="614302" cy="243809"/>
              </a:xfrm>
              <a:custGeom>
                <a:avLst/>
                <a:gdLst>
                  <a:gd name="connsiteX0" fmla="*/ 173 w 614302"/>
                  <a:gd name="connsiteY0" fmla="*/ 1331 h 243809"/>
                  <a:gd name="connsiteX1" fmla="*/ 162098 w 614302"/>
                  <a:gd name="connsiteY1" fmla="*/ 33081 h 243809"/>
                  <a:gd name="connsiteX2" fmla="*/ 298623 w 614302"/>
                  <a:gd name="connsiteY2" fmla="*/ 144206 h 243809"/>
                  <a:gd name="connsiteX3" fmla="*/ 282748 w 614302"/>
                  <a:gd name="connsiteY3" fmla="*/ 83881 h 243809"/>
                  <a:gd name="connsiteX4" fmla="*/ 368473 w 614302"/>
                  <a:gd name="connsiteY4" fmla="*/ 175956 h 243809"/>
                  <a:gd name="connsiteX5" fmla="*/ 425623 w 614302"/>
                  <a:gd name="connsiteY5" fmla="*/ 182306 h 243809"/>
                  <a:gd name="connsiteX6" fmla="*/ 600248 w 614302"/>
                  <a:gd name="connsiteY6" fmla="*/ 153731 h 243809"/>
                  <a:gd name="connsiteX7" fmla="*/ 574848 w 614302"/>
                  <a:gd name="connsiteY7" fmla="*/ 191831 h 243809"/>
                  <a:gd name="connsiteX8" fmla="*/ 346248 w 614302"/>
                  <a:gd name="connsiteY8" fmla="*/ 242631 h 243809"/>
                  <a:gd name="connsiteX9" fmla="*/ 285923 w 614302"/>
                  <a:gd name="connsiteY9" fmla="*/ 137856 h 243809"/>
                  <a:gd name="connsiteX10" fmla="*/ 193848 w 614302"/>
                  <a:gd name="connsiteY10" fmla="*/ 68006 h 243809"/>
                  <a:gd name="connsiteX11" fmla="*/ 173 w 614302"/>
                  <a:gd name="connsiteY11" fmla="*/ 1331 h 243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14302" h="243809">
                    <a:moveTo>
                      <a:pt x="173" y="1331"/>
                    </a:moveTo>
                    <a:cubicBezTo>
                      <a:pt x="-5119" y="-4490"/>
                      <a:pt x="112356" y="9269"/>
                      <a:pt x="162098" y="33081"/>
                    </a:cubicBezTo>
                    <a:cubicBezTo>
                      <a:pt x="211840" y="56893"/>
                      <a:pt x="278515" y="135739"/>
                      <a:pt x="298623" y="144206"/>
                    </a:cubicBezTo>
                    <a:cubicBezTo>
                      <a:pt x="318731" y="152673"/>
                      <a:pt x="271106" y="78589"/>
                      <a:pt x="282748" y="83881"/>
                    </a:cubicBezTo>
                    <a:cubicBezTo>
                      <a:pt x="294390" y="89173"/>
                      <a:pt x="344661" y="159552"/>
                      <a:pt x="368473" y="175956"/>
                    </a:cubicBezTo>
                    <a:cubicBezTo>
                      <a:pt x="392285" y="192360"/>
                      <a:pt x="386994" y="186010"/>
                      <a:pt x="425623" y="182306"/>
                    </a:cubicBezTo>
                    <a:cubicBezTo>
                      <a:pt x="464252" y="178602"/>
                      <a:pt x="575377" y="152144"/>
                      <a:pt x="600248" y="153731"/>
                    </a:cubicBezTo>
                    <a:cubicBezTo>
                      <a:pt x="625119" y="155319"/>
                      <a:pt x="617181" y="177014"/>
                      <a:pt x="574848" y="191831"/>
                    </a:cubicBezTo>
                    <a:cubicBezTo>
                      <a:pt x="532515" y="206648"/>
                      <a:pt x="394402" y="251627"/>
                      <a:pt x="346248" y="242631"/>
                    </a:cubicBezTo>
                    <a:cubicBezTo>
                      <a:pt x="298094" y="233635"/>
                      <a:pt x="311323" y="166960"/>
                      <a:pt x="285923" y="137856"/>
                    </a:cubicBezTo>
                    <a:cubicBezTo>
                      <a:pt x="260523" y="108752"/>
                      <a:pt x="237769" y="88114"/>
                      <a:pt x="193848" y="68006"/>
                    </a:cubicBezTo>
                    <a:cubicBezTo>
                      <a:pt x="149927" y="47898"/>
                      <a:pt x="5465" y="7152"/>
                      <a:pt x="173" y="13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 1145">
                <a:extLst>
                  <a:ext uri="{FF2B5EF4-FFF2-40B4-BE49-F238E27FC236}">
                    <a16:creationId xmlns:a16="http://schemas.microsoft.com/office/drawing/2014/main" id="{4621488A-80F7-DE6F-1ABA-482A9BC2F27F}"/>
                  </a:ext>
                </a:extLst>
              </p:cNvPr>
              <p:cNvSpPr/>
              <p:nvPr/>
            </p:nvSpPr>
            <p:spPr>
              <a:xfrm>
                <a:off x="4746532" y="5095710"/>
                <a:ext cx="505409" cy="539924"/>
              </a:xfrm>
              <a:custGeom>
                <a:avLst/>
                <a:gdLst>
                  <a:gd name="connsiteX0" fmla="*/ 260443 w 505409"/>
                  <a:gd name="connsiteY0" fmla="*/ 165 h 539924"/>
                  <a:gd name="connsiteX1" fmla="*/ 412843 w 505409"/>
                  <a:gd name="connsiteY1" fmla="*/ 133515 h 539924"/>
                  <a:gd name="connsiteX2" fmla="*/ 365218 w 505409"/>
                  <a:gd name="connsiteY2" fmla="*/ 184315 h 539924"/>
                  <a:gd name="connsiteX3" fmla="*/ 422368 w 505409"/>
                  <a:gd name="connsiteY3" fmla="*/ 216065 h 539924"/>
                  <a:gd name="connsiteX4" fmla="*/ 412843 w 505409"/>
                  <a:gd name="connsiteY4" fmla="*/ 247815 h 539924"/>
                  <a:gd name="connsiteX5" fmla="*/ 473168 w 505409"/>
                  <a:gd name="connsiteY5" fmla="*/ 257340 h 539924"/>
                  <a:gd name="connsiteX6" fmla="*/ 463643 w 505409"/>
                  <a:gd name="connsiteY6" fmla="*/ 320840 h 539924"/>
                  <a:gd name="connsiteX7" fmla="*/ 501743 w 505409"/>
                  <a:gd name="connsiteY7" fmla="*/ 419265 h 539924"/>
                  <a:gd name="connsiteX8" fmla="*/ 501743 w 505409"/>
                  <a:gd name="connsiteY8" fmla="*/ 539915 h 539924"/>
                  <a:gd name="connsiteX9" fmla="*/ 482693 w 505409"/>
                  <a:gd name="connsiteY9" fmla="*/ 412915 h 539924"/>
                  <a:gd name="connsiteX10" fmla="*/ 428718 w 505409"/>
                  <a:gd name="connsiteY10" fmla="*/ 250990 h 539924"/>
                  <a:gd name="connsiteX11" fmla="*/ 393793 w 505409"/>
                  <a:gd name="connsiteY11" fmla="*/ 174790 h 539924"/>
                  <a:gd name="connsiteX12" fmla="*/ 352518 w 505409"/>
                  <a:gd name="connsiteY12" fmla="*/ 130340 h 539924"/>
                  <a:gd name="connsiteX13" fmla="*/ 231868 w 505409"/>
                  <a:gd name="connsiteY13" fmla="*/ 82715 h 539924"/>
                  <a:gd name="connsiteX14" fmla="*/ 93 w 505409"/>
                  <a:gd name="connsiteY14" fmla="*/ 117640 h 539924"/>
                  <a:gd name="connsiteX15" fmla="*/ 260443 w 505409"/>
                  <a:gd name="connsiteY15" fmla="*/ 89065 h 539924"/>
                  <a:gd name="connsiteX16" fmla="*/ 384268 w 505409"/>
                  <a:gd name="connsiteY16" fmla="*/ 104940 h 539924"/>
                  <a:gd name="connsiteX17" fmla="*/ 260443 w 505409"/>
                  <a:gd name="connsiteY17" fmla="*/ 165 h 53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05409" h="539924">
                    <a:moveTo>
                      <a:pt x="260443" y="165"/>
                    </a:moveTo>
                    <a:cubicBezTo>
                      <a:pt x="265205" y="4927"/>
                      <a:pt x="395381" y="102823"/>
                      <a:pt x="412843" y="133515"/>
                    </a:cubicBezTo>
                    <a:cubicBezTo>
                      <a:pt x="430306" y="164207"/>
                      <a:pt x="363631" y="170557"/>
                      <a:pt x="365218" y="184315"/>
                    </a:cubicBezTo>
                    <a:cubicBezTo>
                      <a:pt x="366805" y="198073"/>
                      <a:pt x="414431" y="205482"/>
                      <a:pt x="422368" y="216065"/>
                    </a:cubicBezTo>
                    <a:cubicBezTo>
                      <a:pt x="430305" y="226648"/>
                      <a:pt x="404376" y="240936"/>
                      <a:pt x="412843" y="247815"/>
                    </a:cubicBezTo>
                    <a:cubicBezTo>
                      <a:pt x="421310" y="254694"/>
                      <a:pt x="464701" y="245169"/>
                      <a:pt x="473168" y="257340"/>
                    </a:cubicBezTo>
                    <a:cubicBezTo>
                      <a:pt x="481635" y="269511"/>
                      <a:pt x="458881" y="293853"/>
                      <a:pt x="463643" y="320840"/>
                    </a:cubicBezTo>
                    <a:cubicBezTo>
                      <a:pt x="468405" y="347827"/>
                      <a:pt x="495393" y="382753"/>
                      <a:pt x="501743" y="419265"/>
                    </a:cubicBezTo>
                    <a:cubicBezTo>
                      <a:pt x="508093" y="455777"/>
                      <a:pt x="504918" y="540973"/>
                      <a:pt x="501743" y="539915"/>
                    </a:cubicBezTo>
                    <a:cubicBezTo>
                      <a:pt x="498568" y="538857"/>
                      <a:pt x="494864" y="461069"/>
                      <a:pt x="482693" y="412915"/>
                    </a:cubicBezTo>
                    <a:cubicBezTo>
                      <a:pt x="470522" y="364761"/>
                      <a:pt x="443535" y="290677"/>
                      <a:pt x="428718" y="250990"/>
                    </a:cubicBezTo>
                    <a:cubicBezTo>
                      <a:pt x="413901" y="211303"/>
                      <a:pt x="406493" y="194898"/>
                      <a:pt x="393793" y="174790"/>
                    </a:cubicBezTo>
                    <a:cubicBezTo>
                      <a:pt x="381093" y="154682"/>
                      <a:pt x="379505" y="145686"/>
                      <a:pt x="352518" y="130340"/>
                    </a:cubicBezTo>
                    <a:cubicBezTo>
                      <a:pt x="325531" y="114994"/>
                      <a:pt x="290605" y="84832"/>
                      <a:pt x="231868" y="82715"/>
                    </a:cubicBezTo>
                    <a:cubicBezTo>
                      <a:pt x="173131" y="80598"/>
                      <a:pt x="-4669" y="116582"/>
                      <a:pt x="93" y="117640"/>
                    </a:cubicBezTo>
                    <a:cubicBezTo>
                      <a:pt x="4855" y="118698"/>
                      <a:pt x="196414" y="91182"/>
                      <a:pt x="260443" y="89065"/>
                    </a:cubicBezTo>
                    <a:cubicBezTo>
                      <a:pt x="324472" y="86948"/>
                      <a:pt x="383210" y="114994"/>
                      <a:pt x="384268" y="104940"/>
                    </a:cubicBezTo>
                    <a:cubicBezTo>
                      <a:pt x="385326" y="94886"/>
                      <a:pt x="255681" y="-4597"/>
                      <a:pt x="260443" y="16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 1146">
                <a:extLst>
                  <a:ext uri="{FF2B5EF4-FFF2-40B4-BE49-F238E27FC236}">
                    <a16:creationId xmlns:a16="http://schemas.microsoft.com/office/drawing/2014/main" id="{7D8B9FFA-CB6A-DA7A-1EE0-022116972E67}"/>
                  </a:ext>
                </a:extLst>
              </p:cNvPr>
              <p:cNvSpPr/>
              <p:nvPr/>
            </p:nvSpPr>
            <p:spPr>
              <a:xfrm>
                <a:off x="5065476" y="4762212"/>
                <a:ext cx="329883" cy="193637"/>
              </a:xfrm>
              <a:custGeom>
                <a:avLst/>
                <a:gdLst>
                  <a:gd name="connsiteX0" fmla="*/ 1824 w 329883"/>
                  <a:gd name="connsiteY0" fmla="*/ 190788 h 193637"/>
                  <a:gd name="connsiteX1" fmla="*/ 163749 w 329883"/>
                  <a:gd name="connsiteY1" fmla="*/ 32038 h 193637"/>
                  <a:gd name="connsiteX2" fmla="*/ 328849 w 329883"/>
                  <a:gd name="connsiteY2" fmla="*/ 41563 h 193637"/>
                  <a:gd name="connsiteX3" fmla="*/ 230424 w 329883"/>
                  <a:gd name="connsiteY3" fmla="*/ 288 h 193637"/>
                  <a:gd name="connsiteX4" fmla="*/ 160574 w 329883"/>
                  <a:gd name="connsiteY4" fmla="*/ 28863 h 193637"/>
                  <a:gd name="connsiteX5" fmla="*/ 81199 w 329883"/>
                  <a:gd name="connsiteY5" fmla="*/ 127288 h 193637"/>
                  <a:gd name="connsiteX6" fmla="*/ 1824 w 329883"/>
                  <a:gd name="connsiteY6" fmla="*/ 190788 h 19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883" h="193637">
                    <a:moveTo>
                      <a:pt x="1824" y="190788"/>
                    </a:moveTo>
                    <a:cubicBezTo>
                      <a:pt x="15582" y="174913"/>
                      <a:pt x="109245" y="56909"/>
                      <a:pt x="163749" y="32038"/>
                    </a:cubicBezTo>
                    <a:cubicBezTo>
                      <a:pt x="218253" y="7167"/>
                      <a:pt x="317737" y="46855"/>
                      <a:pt x="328849" y="41563"/>
                    </a:cubicBezTo>
                    <a:cubicBezTo>
                      <a:pt x="339962" y="36271"/>
                      <a:pt x="258470" y="2405"/>
                      <a:pt x="230424" y="288"/>
                    </a:cubicBezTo>
                    <a:cubicBezTo>
                      <a:pt x="202378" y="-1829"/>
                      <a:pt x="185445" y="7696"/>
                      <a:pt x="160574" y="28863"/>
                    </a:cubicBezTo>
                    <a:cubicBezTo>
                      <a:pt x="135703" y="50030"/>
                      <a:pt x="106599" y="102417"/>
                      <a:pt x="81199" y="127288"/>
                    </a:cubicBezTo>
                    <a:cubicBezTo>
                      <a:pt x="55799" y="152159"/>
                      <a:pt x="-11934" y="206663"/>
                      <a:pt x="1824" y="1907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 1147">
                <a:extLst>
                  <a:ext uri="{FF2B5EF4-FFF2-40B4-BE49-F238E27FC236}">
                    <a16:creationId xmlns:a16="http://schemas.microsoft.com/office/drawing/2014/main" id="{4DC6F65C-033F-A89E-00ED-4110B04C75E0}"/>
                  </a:ext>
                </a:extLst>
              </p:cNvPr>
              <p:cNvSpPr/>
              <p:nvPr/>
            </p:nvSpPr>
            <p:spPr>
              <a:xfrm>
                <a:off x="5409961" y="4850658"/>
                <a:ext cx="340991" cy="261182"/>
              </a:xfrm>
              <a:custGeom>
                <a:avLst/>
                <a:gdLst>
                  <a:gd name="connsiteX0" fmla="*/ 41514 w 340991"/>
                  <a:gd name="connsiteY0" fmla="*/ 99167 h 261182"/>
                  <a:gd name="connsiteX1" fmla="*/ 193914 w 340991"/>
                  <a:gd name="connsiteY1" fmla="*/ 73767 h 261182"/>
                  <a:gd name="connsiteX2" fmla="*/ 263764 w 340991"/>
                  <a:gd name="connsiteY2" fmla="*/ 38842 h 261182"/>
                  <a:gd name="connsiteX3" fmla="*/ 339964 w 340991"/>
                  <a:gd name="connsiteY3" fmla="*/ 80117 h 261182"/>
                  <a:gd name="connsiteX4" fmla="*/ 308214 w 340991"/>
                  <a:gd name="connsiteY4" fmla="*/ 130917 h 261182"/>
                  <a:gd name="connsiteX5" fmla="*/ 314564 w 340991"/>
                  <a:gd name="connsiteY5" fmla="*/ 261092 h 261182"/>
                  <a:gd name="connsiteX6" fmla="*/ 324089 w 340991"/>
                  <a:gd name="connsiteY6" fmla="*/ 149967 h 261182"/>
                  <a:gd name="connsiteX7" fmla="*/ 320914 w 340991"/>
                  <a:gd name="connsiteY7" fmla="*/ 64242 h 261182"/>
                  <a:gd name="connsiteX8" fmla="*/ 212964 w 340991"/>
                  <a:gd name="connsiteY8" fmla="*/ 742 h 261182"/>
                  <a:gd name="connsiteX9" fmla="*/ 239 w 340991"/>
                  <a:gd name="connsiteY9" fmla="*/ 29317 h 261182"/>
                  <a:gd name="connsiteX10" fmla="*/ 257414 w 340991"/>
                  <a:gd name="connsiteY10" fmla="*/ 26142 h 261182"/>
                  <a:gd name="connsiteX11" fmla="*/ 41514 w 340991"/>
                  <a:gd name="connsiteY11" fmla="*/ 99167 h 26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0991" h="261182">
                    <a:moveTo>
                      <a:pt x="41514" y="99167"/>
                    </a:moveTo>
                    <a:cubicBezTo>
                      <a:pt x="30931" y="107104"/>
                      <a:pt x="156872" y="83821"/>
                      <a:pt x="193914" y="73767"/>
                    </a:cubicBezTo>
                    <a:cubicBezTo>
                      <a:pt x="230956" y="63713"/>
                      <a:pt x="239422" y="37784"/>
                      <a:pt x="263764" y="38842"/>
                    </a:cubicBezTo>
                    <a:cubicBezTo>
                      <a:pt x="288106" y="39900"/>
                      <a:pt x="332556" y="64771"/>
                      <a:pt x="339964" y="80117"/>
                    </a:cubicBezTo>
                    <a:cubicBezTo>
                      <a:pt x="347372" y="95463"/>
                      <a:pt x="312447" y="100755"/>
                      <a:pt x="308214" y="130917"/>
                    </a:cubicBezTo>
                    <a:cubicBezTo>
                      <a:pt x="303981" y="161079"/>
                      <a:pt x="311918" y="257917"/>
                      <a:pt x="314564" y="261092"/>
                    </a:cubicBezTo>
                    <a:cubicBezTo>
                      <a:pt x="317210" y="264267"/>
                      <a:pt x="323031" y="182775"/>
                      <a:pt x="324089" y="149967"/>
                    </a:cubicBezTo>
                    <a:cubicBezTo>
                      <a:pt x="325147" y="117159"/>
                      <a:pt x="339435" y="89113"/>
                      <a:pt x="320914" y="64242"/>
                    </a:cubicBezTo>
                    <a:cubicBezTo>
                      <a:pt x="302393" y="39371"/>
                      <a:pt x="266410" y="6563"/>
                      <a:pt x="212964" y="742"/>
                    </a:cubicBezTo>
                    <a:cubicBezTo>
                      <a:pt x="159518" y="-5079"/>
                      <a:pt x="-7169" y="25084"/>
                      <a:pt x="239" y="29317"/>
                    </a:cubicBezTo>
                    <a:cubicBezTo>
                      <a:pt x="7647" y="33550"/>
                      <a:pt x="253710" y="13971"/>
                      <a:pt x="257414" y="26142"/>
                    </a:cubicBezTo>
                    <a:cubicBezTo>
                      <a:pt x="261118" y="38313"/>
                      <a:pt x="52097" y="91230"/>
                      <a:pt x="41514" y="9916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 1148">
                <a:extLst>
                  <a:ext uri="{FF2B5EF4-FFF2-40B4-BE49-F238E27FC236}">
                    <a16:creationId xmlns:a16="http://schemas.microsoft.com/office/drawing/2014/main" id="{A91B8D5A-46E8-39BC-D0E5-89E2CCF02D9C}"/>
                  </a:ext>
                </a:extLst>
              </p:cNvPr>
              <p:cNvSpPr/>
              <p:nvPr/>
            </p:nvSpPr>
            <p:spPr>
              <a:xfrm>
                <a:off x="5078413" y="4044177"/>
                <a:ext cx="110003" cy="299982"/>
              </a:xfrm>
              <a:custGeom>
                <a:avLst/>
                <a:gdLst>
                  <a:gd name="connsiteX0" fmla="*/ 109537 w 110003"/>
                  <a:gd name="connsiteY0" fmla="*/ 773 h 299982"/>
                  <a:gd name="connsiteX1" fmla="*/ 49212 w 110003"/>
                  <a:gd name="connsiteY1" fmla="*/ 80148 h 299982"/>
                  <a:gd name="connsiteX2" fmla="*/ 14287 w 110003"/>
                  <a:gd name="connsiteY2" fmla="*/ 194448 h 299982"/>
                  <a:gd name="connsiteX3" fmla="*/ 14287 w 110003"/>
                  <a:gd name="connsiteY3" fmla="*/ 127773 h 299982"/>
                  <a:gd name="connsiteX4" fmla="*/ 1587 w 110003"/>
                  <a:gd name="connsiteY4" fmla="*/ 299223 h 299982"/>
                  <a:gd name="connsiteX5" fmla="*/ 1587 w 110003"/>
                  <a:gd name="connsiteY5" fmla="*/ 188098 h 299982"/>
                  <a:gd name="connsiteX6" fmla="*/ 14287 w 110003"/>
                  <a:gd name="connsiteY6" fmla="*/ 127773 h 299982"/>
                  <a:gd name="connsiteX7" fmla="*/ 109537 w 110003"/>
                  <a:gd name="connsiteY7" fmla="*/ 773 h 299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0003" h="299982">
                    <a:moveTo>
                      <a:pt x="109537" y="773"/>
                    </a:moveTo>
                    <a:cubicBezTo>
                      <a:pt x="115358" y="-7164"/>
                      <a:pt x="65087" y="47869"/>
                      <a:pt x="49212" y="80148"/>
                    </a:cubicBezTo>
                    <a:cubicBezTo>
                      <a:pt x="33337" y="112427"/>
                      <a:pt x="20108" y="186511"/>
                      <a:pt x="14287" y="194448"/>
                    </a:cubicBezTo>
                    <a:cubicBezTo>
                      <a:pt x="8466" y="202385"/>
                      <a:pt x="16404" y="110311"/>
                      <a:pt x="14287" y="127773"/>
                    </a:cubicBezTo>
                    <a:cubicBezTo>
                      <a:pt x="12170" y="145235"/>
                      <a:pt x="3704" y="289169"/>
                      <a:pt x="1587" y="299223"/>
                    </a:cubicBezTo>
                    <a:cubicBezTo>
                      <a:pt x="-530" y="309277"/>
                      <a:pt x="-530" y="216673"/>
                      <a:pt x="1587" y="188098"/>
                    </a:cubicBezTo>
                    <a:cubicBezTo>
                      <a:pt x="3704" y="159523"/>
                      <a:pt x="-530" y="155290"/>
                      <a:pt x="14287" y="127773"/>
                    </a:cubicBezTo>
                    <a:cubicBezTo>
                      <a:pt x="29104" y="100256"/>
                      <a:pt x="103716" y="8710"/>
                      <a:pt x="109537" y="773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 1149">
                <a:extLst>
                  <a:ext uri="{FF2B5EF4-FFF2-40B4-BE49-F238E27FC236}">
                    <a16:creationId xmlns:a16="http://schemas.microsoft.com/office/drawing/2014/main" id="{4A28228A-6C14-6F8D-E72F-625AE02D9A38}"/>
                  </a:ext>
                </a:extLst>
              </p:cNvPr>
              <p:cNvSpPr/>
              <p:nvPr/>
            </p:nvSpPr>
            <p:spPr>
              <a:xfrm>
                <a:off x="5392401" y="3388869"/>
                <a:ext cx="318108" cy="760879"/>
              </a:xfrm>
              <a:custGeom>
                <a:avLst/>
                <a:gdLst>
                  <a:gd name="connsiteX0" fmla="*/ 1924 w 318108"/>
                  <a:gd name="connsiteY0" fmla="*/ 2031 h 760879"/>
                  <a:gd name="connsiteX1" fmla="*/ 246399 w 318108"/>
                  <a:gd name="connsiteY1" fmla="*/ 402081 h 760879"/>
                  <a:gd name="connsiteX2" fmla="*/ 262274 w 318108"/>
                  <a:gd name="connsiteY2" fmla="*/ 611631 h 760879"/>
                  <a:gd name="connsiteX3" fmla="*/ 297199 w 318108"/>
                  <a:gd name="connsiteY3" fmla="*/ 560831 h 760879"/>
                  <a:gd name="connsiteX4" fmla="*/ 154324 w 318108"/>
                  <a:gd name="connsiteY4" fmla="*/ 760856 h 760879"/>
                  <a:gd name="connsiteX5" fmla="*/ 297199 w 318108"/>
                  <a:gd name="connsiteY5" fmla="*/ 573531 h 760879"/>
                  <a:gd name="connsiteX6" fmla="*/ 294024 w 318108"/>
                  <a:gd name="connsiteY6" fmla="*/ 462406 h 760879"/>
                  <a:gd name="connsiteX7" fmla="*/ 78124 w 318108"/>
                  <a:gd name="connsiteY7" fmla="*/ 183006 h 760879"/>
                  <a:gd name="connsiteX8" fmla="*/ 128924 w 318108"/>
                  <a:gd name="connsiteY8" fmla="*/ 243331 h 760879"/>
                  <a:gd name="connsiteX9" fmla="*/ 1924 w 318108"/>
                  <a:gd name="connsiteY9" fmla="*/ 2031 h 760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8108" h="760879">
                    <a:moveTo>
                      <a:pt x="1924" y="2031"/>
                    </a:moveTo>
                    <a:cubicBezTo>
                      <a:pt x="21503" y="28489"/>
                      <a:pt x="203007" y="300481"/>
                      <a:pt x="246399" y="402081"/>
                    </a:cubicBezTo>
                    <a:cubicBezTo>
                      <a:pt x="289791" y="503681"/>
                      <a:pt x="253807" y="585173"/>
                      <a:pt x="262274" y="611631"/>
                    </a:cubicBezTo>
                    <a:cubicBezTo>
                      <a:pt x="270741" y="638089"/>
                      <a:pt x="315191" y="535960"/>
                      <a:pt x="297199" y="560831"/>
                    </a:cubicBezTo>
                    <a:cubicBezTo>
                      <a:pt x="279207" y="585702"/>
                      <a:pt x="154324" y="758739"/>
                      <a:pt x="154324" y="760856"/>
                    </a:cubicBezTo>
                    <a:cubicBezTo>
                      <a:pt x="154324" y="762973"/>
                      <a:pt x="273916" y="623273"/>
                      <a:pt x="297199" y="573531"/>
                    </a:cubicBezTo>
                    <a:cubicBezTo>
                      <a:pt x="320482" y="523789"/>
                      <a:pt x="330537" y="527494"/>
                      <a:pt x="294024" y="462406"/>
                    </a:cubicBezTo>
                    <a:cubicBezTo>
                      <a:pt x="257511" y="397318"/>
                      <a:pt x="105641" y="219518"/>
                      <a:pt x="78124" y="183006"/>
                    </a:cubicBezTo>
                    <a:cubicBezTo>
                      <a:pt x="50607" y="146494"/>
                      <a:pt x="139507" y="270848"/>
                      <a:pt x="128924" y="243331"/>
                    </a:cubicBezTo>
                    <a:cubicBezTo>
                      <a:pt x="118341" y="215814"/>
                      <a:pt x="-17655" y="-24427"/>
                      <a:pt x="1924" y="20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 1150">
                <a:extLst>
                  <a:ext uri="{FF2B5EF4-FFF2-40B4-BE49-F238E27FC236}">
                    <a16:creationId xmlns:a16="http://schemas.microsoft.com/office/drawing/2014/main" id="{13645AAA-BF92-F499-6FCE-35F8C7C97B69}"/>
                  </a:ext>
                </a:extLst>
              </p:cNvPr>
              <p:cNvSpPr/>
              <p:nvPr/>
            </p:nvSpPr>
            <p:spPr>
              <a:xfrm>
                <a:off x="5915001" y="2784423"/>
                <a:ext cx="256412" cy="528270"/>
              </a:xfrm>
              <a:custGeom>
                <a:avLst/>
                <a:gdLst>
                  <a:gd name="connsiteX0" fmla="*/ 24 w 256412"/>
                  <a:gd name="connsiteY0" fmla="*/ 52 h 528270"/>
                  <a:gd name="connsiteX1" fmla="*/ 174649 w 256412"/>
                  <a:gd name="connsiteY1" fmla="*/ 282627 h 528270"/>
                  <a:gd name="connsiteX2" fmla="*/ 247674 w 256412"/>
                  <a:gd name="connsiteY2" fmla="*/ 527102 h 528270"/>
                  <a:gd name="connsiteX3" fmla="*/ 254024 w 256412"/>
                  <a:gd name="connsiteY3" fmla="*/ 377877 h 528270"/>
                  <a:gd name="connsiteX4" fmla="*/ 238149 w 256412"/>
                  <a:gd name="connsiteY4" fmla="*/ 441377 h 528270"/>
                  <a:gd name="connsiteX5" fmla="*/ 187349 w 256412"/>
                  <a:gd name="connsiteY5" fmla="*/ 260402 h 528270"/>
                  <a:gd name="connsiteX6" fmla="*/ 24 w 256412"/>
                  <a:gd name="connsiteY6" fmla="*/ 52 h 528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6412" h="528270">
                    <a:moveTo>
                      <a:pt x="24" y="52"/>
                    </a:moveTo>
                    <a:cubicBezTo>
                      <a:pt x="-2093" y="3756"/>
                      <a:pt x="133374" y="194786"/>
                      <a:pt x="174649" y="282627"/>
                    </a:cubicBezTo>
                    <a:cubicBezTo>
                      <a:pt x="215924" y="370468"/>
                      <a:pt x="234445" y="511227"/>
                      <a:pt x="247674" y="527102"/>
                    </a:cubicBezTo>
                    <a:cubicBezTo>
                      <a:pt x="260903" y="542977"/>
                      <a:pt x="255611" y="392164"/>
                      <a:pt x="254024" y="377877"/>
                    </a:cubicBezTo>
                    <a:cubicBezTo>
                      <a:pt x="252437" y="363590"/>
                      <a:pt x="249261" y="460956"/>
                      <a:pt x="238149" y="441377"/>
                    </a:cubicBezTo>
                    <a:cubicBezTo>
                      <a:pt x="227037" y="421798"/>
                      <a:pt x="223861" y="330781"/>
                      <a:pt x="187349" y="260402"/>
                    </a:cubicBezTo>
                    <a:cubicBezTo>
                      <a:pt x="150837" y="190023"/>
                      <a:pt x="2141" y="-3652"/>
                      <a:pt x="24" y="5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 1151">
                <a:extLst>
                  <a:ext uri="{FF2B5EF4-FFF2-40B4-BE49-F238E27FC236}">
                    <a16:creationId xmlns:a16="http://schemas.microsoft.com/office/drawing/2014/main" id="{D961D8F8-6D6A-CC18-3B2C-E261994E3D91}"/>
                  </a:ext>
                </a:extLst>
              </p:cNvPr>
              <p:cNvSpPr/>
              <p:nvPr/>
            </p:nvSpPr>
            <p:spPr>
              <a:xfrm>
                <a:off x="5597002" y="3456293"/>
                <a:ext cx="587920" cy="550683"/>
              </a:xfrm>
              <a:custGeom>
                <a:avLst/>
                <a:gdLst>
                  <a:gd name="connsiteX0" fmla="*/ 523 w 587920"/>
                  <a:gd name="connsiteY0" fmla="*/ 1282 h 550683"/>
                  <a:gd name="connsiteX1" fmla="*/ 321198 w 587920"/>
                  <a:gd name="connsiteY1" fmla="*/ 458482 h 550683"/>
                  <a:gd name="connsiteX2" fmla="*/ 457723 w 587920"/>
                  <a:gd name="connsiteY2" fmla="*/ 512457 h 550683"/>
                  <a:gd name="connsiteX3" fmla="*/ 587898 w 587920"/>
                  <a:gd name="connsiteY3" fmla="*/ 550557 h 550683"/>
                  <a:gd name="connsiteX4" fmla="*/ 467248 w 587920"/>
                  <a:gd name="connsiteY4" fmla="*/ 499757 h 550683"/>
                  <a:gd name="connsiteX5" fmla="*/ 349773 w 587920"/>
                  <a:gd name="connsiteY5" fmla="*/ 468007 h 550683"/>
                  <a:gd name="connsiteX6" fmla="*/ 248173 w 587920"/>
                  <a:gd name="connsiteY6" fmla="*/ 325132 h 550683"/>
                  <a:gd name="connsiteX7" fmla="*/ 523 w 587920"/>
                  <a:gd name="connsiteY7" fmla="*/ 1282 h 550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7920" h="550683">
                    <a:moveTo>
                      <a:pt x="523" y="1282"/>
                    </a:moveTo>
                    <a:cubicBezTo>
                      <a:pt x="12694" y="23507"/>
                      <a:pt x="244998" y="373286"/>
                      <a:pt x="321198" y="458482"/>
                    </a:cubicBezTo>
                    <a:cubicBezTo>
                      <a:pt x="397398" y="543678"/>
                      <a:pt x="413273" y="497111"/>
                      <a:pt x="457723" y="512457"/>
                    </a:cubicBezTo>
                    <a:cubicBezTo>
                      <a:pt x="502173" y="527803"/>
                      <a:pt x="586310" y="552674"/>
                      <a:pt x="587898" y="550557"/>
                    </a:cubicBezTo>
                    <a:cubicBezTo>
                      <a:pt x="589486" y="548440"/>
                      <a:pt x="506935" y="513515"/>
                      <a:pt x="467248" y="499757"/>
                    </a:cubicBezTo>
                    <a:cubicBezTo>
                      <a:pt x="427561" y="485999"/>
                      <a:pt x="386285" y="497111"/>
                      <a:pt x="349773" y="468007"/>
                    </a:cubicBezTo>
                    <a:cubicBezTo>
                      <a:pt x="313261" y="438903"/>
                      <a:pt x="304265" y="398157"/>
                      <a:pt x="248173" y="325132"/>
                    </a:cubicBezTo>
                    <a:cubicBezTo>
                      <a:pt x="192081" y="252107"/>
                      <a:pt x="-11648" y="-20943"/>
                      <a:pt x="523" y="128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 1152">
                <a:extLst>
                  <a:ext uri="{FF2B5EF4-FFF2-40B4-BE49-F238E27FC236}">
                    <a16:creationId xmlns:a16="http://schemas.microsoft.com/office/drawing/2014/main" id="{64E10488-B766-EABB-1ACD-5B47A20E0C6A}"/>
                  </a:ext>
                </a:extLst>
              </p:cNvPr>
              <p:cNvSpPr/>
              <p:nvPr/>
            </p:nvSpPr>
            <p:spPr>
              <a:xfrm>
                <a:off x="4892070" y="2947286"/>
                <a:ext cx="445222" cy="580427"/>
              </a:xfrm>
              <a:custGeom>
                <a:avLst/>
                <a:gdLst>
                  <a:gd name="connsiteX0" fmla="*/ 3780 w 445222"/>
                  <a:gd name="connsiteY0" fmla="*/ 5464 h 580427"/>
                  <a:gd name="connsiteX1" fmla="*/ 426055 w 445222"/>
                  <a:gd name="connsiteY1" fmla="*/ 554739 h 580427"/>
                  <a:gd name="connsiteX2" fmla="*/ 375255 w 445222"/>
                  <a:gd name="connsiteY2" fmla="*/ 497589 h 580427"/>
                  <a:gd name="connsiteX3" fmla="*/ 394305 w 445222"/>
                  <a:gd name="connsiteY3" fmla="*/ 564264 h 580427"/>
                  <a:gd name="connsiteX4" fmla="*/ 273655 w 445222"/>
                  <a:gd name="connsiteY4" fmla="*/ 376939 h 580427"/>
                  <a:gd name="connsiteX5" fmla="*/ 219680 w 445222"/>
                  <a:gd name="connsiteY5" fmla="*/ 278514 h 580427"/>
                  <a:gd name="connsiteX6" fmla="*/ 3780 w 445222"/>
                  <a:gd name="connsiteY6" fmla="*/ 5464 h 580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5222" h="580427">
                    <a:moveTo>
                      <a:pt x="3780" y="5464"/>
                    </a:moveTo>
                    <a:cubicBezTo>
                      <a:pt x="38176" y="51501"/>
                      <a:pt x="364142" y="472718"/>
                      <a:pt x="426055" y="554739"/>
                    </a:cubicBezTo>
                    <a:cubicBezTo>
                      <a:pt x="487968" y="636760"/>
                      <a:pt x="380547" y="496002"/>
                      <a:pt x="375255" y="497589"/>
                    </a:cubicBezTo>
                    <a:cubicBezTo>
                      <a:pt x="369963" y="499176"/>
                      <a:pt x="411238" y="584372"/>
                      <a:pt x="394305" y="564264"/>
                    </a:cubicBezTo>
                    <a:cubicBezTo>
                      <a:pt x="377372" y="544156"/>
                      <a:pt x="302759" y="424564"/>
                      <a:pt x="273655" y="376939"/>
                    </a:cubicBezTo>
                    <a:cubicBezTo>
                      <a:pt x="244551" y="329314"/>
                      <a:pt x="259367" y="339368"/>
                      <a:pt x="219680" y="278514"/>
                    </a:cubicBezTo>
                    <a:cubicBezTo>
                      <a:pt x="179993" y="217660"/>
                      <a:pt x="-30616" y="-40573"/>
                      <a:pt x="3780" y="546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83" name="グループ化 1182">
            <a:extLst>
              <a:ext uri="{FF2B5EF4-FFF2-40B4-BE49-F238E27FC236}">
                <a16:creationId xmlns:a16="http://schemas.microsoft.com/office/drawing/2014/main" id="{20507400-CBF7-78EC-85C7-8CB27DBD723F}"/>
              </a:ext>
            </a:extLst>
          </p:cNvPr>
          <p:cNvGrpSpPr/>
          <p:nvPr/>
        </p:nvGrpSpPr>
        <p:grpSpPr>
          <a:xfrm rot="13071896">
            <a:off x="8312313" y="1793571"/>
            <a:ext cx="964960" cy="1309643"/>
            <a:chOff x="8824841" y="4234169"/>
            <a:chExt cx="425429" cy="577392"/>
          </a:xfrm>
          <a:solidFill>
            <a:schemeClr val="bg1">
              <a:lumMod val="75000"/>
            </a:schemeClr>
          </a:solidFill>
        </p:grpSpPr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5D6A631E-1F3B-BF53-3B5F-83EE0A8A2974}"/>
                </a:ext>
              </a:extLst>
            </p:cNvPr>
            <p:cNvSpPr/>
            <p:nvPr/>
          </p:nvSpPr>
          <p:spPr>
            <a:xfrm>
              <a:off x="8825803" y="4234169"/>
              <a:ext cx="318639" cy="577392"/>
            </a:xfrm>
            <a:custGeom>
              <a:avLst/>
              <a:gdLst>
                <a:gd name="connsiteX0" fmla="*/ 318197 w 318639"/>
                <a:gd name="connsiteY0" fmla="*/ 576370 h 577392"/>
                <a:gd name="connsiteX1" fmla="*/ 92910 w 318639"/>
                <a:gd name="connsiteY1" fmla="*/ 483605 h 577392"/>
                <a:gd name="connsiteX2" fmla="*/ 159171 w 318639"/>
                <a:gd name="connsiteY2" fmla="*/ 6527 h 577392"/>
                <a:gd name="connsiteX3" fmla="*/ 119414 w 318639"/>
                <a:gd name="connsiteY3" fmla="*/ 218561 h 577392"/>
                <a:gd name="connsiteX4" fmla="*/ 145 w 318639"/>
                <a:gd name="connsiteY4" fmla="*/ 390840 h 577392"/>
                <a:gd name="connsiteX5" fmla="*/ 145919 w 318639"/>
                <a:gd name="connsiteY5" fmla="*/ 523361 h 577392"/>
                <a:gd name="connsiteX6" fmla="*/ 318197 w 318639"/>
                <a:gd name="connsiteY6" fmla="*/ 576370 h 57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639" h="577392">
                  <a:moveTo>
                    <a:pt x="318197" y="576370"/>
                  </a:moveTo>
                  <a:cubicBezTo>
                    <a:pt x="309362" y="569744"/>
                    <a:pt x="119414" y="578579"/>
                    <a:pt x="92910" y="483605"/>
                  </a:cubicBezTo>
                  <a:cubicBezTo>
                    <a:pt x="66406" y="388631"/>
                    <a:pt x="154754" y="50701"/>
                    <a:pt x="159171" y="6527"/>
                  </a:cubicBezTo>
                  <a:cubicBezTo>
                    <a:pt x="163588" y="-37647"/>
                    <a:pt x="145918" y="154509"/>
                    <a:pt x="119414" y="218561"/>
                  </a:cubicBezTo>
                  <a:cubicBezTo>
                    <a:pt x="92910" y="282613"/>
                    <a:pt x="-4273" y="340040"/>
                    <a:pt x="145" y="390840"/>
                  </a:cubicBezTo>
                  <a:cubicBezTo>
                    <a:pt x="4562" y="441640"/>
                    <a:pt x="90702" y="490231"/>
                    <a:pt x="145919" y="523361"/>
                  </a:cubicBezTo>
                  <a:cubicBezTo>
                    <a:pt x="201136" y="556491"/>
                    <a:pt x="327032" y="582996"/>
                    <a:pt x="318197" y="5763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21452815-D5DE-51D6-6A57-648EF81B5325}"/>
                </a:ext>
              </a:extLst>
            </p:cNvPr>
            <p:cNvSpPr/>
            <p:nvPr/>
          </p:nvSpPr>
          <p:spPr>
            <a:xfrm>
              <a:off x="8824841" y="4438072"/>
              <a:ext cx="425429" cy="359241"/>
            </a:xfrm>
            <a:custGeom>
              <a:avLst/>
              <a:gdLst>
                <a:gd name="connsiteX0" fmla="*/ 1107 w 425429"/>
                <a:gd name="connsiteY0" fmla="*/ 54415 h 359241"/>
                <a:gd name="connsiteX1" fmla="*/ 239646 w 425429"/>
                <a:gd name="connsiteY1" fmla="*/ 41163 h 359241"/>
                <a:gd name="connsiteX2" fmla="*/ 345663 w 425429"/>
                <a:gd name="connsiteY2" fmla="*/ 173685 h 359241"/>
                <a:gd name="connsiteX3" fmla="*/ 332411 w 425429"/>
                <a:gd name="connsiteY3" fmla="*/ 359215 h 359241"/>
                <a:gd name="connsiteX4" fmla="*/ 425176 w 425429"/>
                <a:gd name="connsiteY4" fmla="*/ 160432 h 359241"/>
                <a:gd name="connsiteX5" fmla="*/ 345663 w 425429"/>
                <a:gd name="connsiteY5" fmla="*/ 1406 h 359241"/>
                <a:gd name="connsiteX6" fmla="*/ 1107 w 425429"/>
                <a:gd name="connsiteY6" fmla="*/ 54415 h 35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5429" h="359241">
                  <a:moveTo>
                    <a:pt x="1107" y="54415"/>
                  </a:moveTo>
                  <a:cubicBezTo>
                    <a:pt x="-16563" y="61041"/>
                    <a:pt x="182220" y="21285"/>
                    <a:pt x="239646" y="41163"/>
                  </a:cubicBezTo>
                  <a:cubicBezTo>
                    <a:pt x="297072" y="61041"/>
                    <a:pt x="330202" y="120676"/>
                    <a:pt x="345663" y="173685"/>
                  </a:cubicBezTo>
                  <a:cubicBezTo>
                    <a:pt x="361124" y="226694"/>
                    <a:pt x="319159" y="361424"/>
                    <a:pt x="332411" y="359215"/>
                  </a:cubicBezTo>
                  <a:cubicBezTo>
                    <a:pt x="345663" y="357006"/>
                    <a:pt x="422967" y="220067"/>
                    <a:pt x="425176" y="160432"/>
                  </a:cubicBezTo>
                  <a:cubicBezTo>
                    <a:pt x="427385" y="100797"/>
                    <a:pt x="416341" y="12449"/>
                    <a:pt x="345663" y="1406"/>
                  </a:cubicBezTo>
                  <a:cubicBezTo>
                    <a:pt x="274985" y="-9638"/>
                    <a:pt x="18777" y="47789"/>
                    <a:pt x="1107" y="544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C9776081-2520-BCD4-FC29-9C591CCC37AA}"/>
              </a:ext>
            </a:extLst>
          </p:cNvPr>
          <p:cNvSpPr/>
          <p:nvPr/>
        </p:nvSpPr>
        <p:spPr>
          <a:xfrm rot="1702829">
            <a:off x="9138348" y="893571"/>
            <a:ext cx="1270487" cy="1341256"/>
          </a:xfrm>
          <a:custGeom>
            <a:avLst/>
            <a:gdLst>
              <a:gd name="connsiteX0" fmla="*/ 55 w 631972"/>
              <a:gd name="connsiteY0" fmla="*/ 278623 h 811003"/>
              <a:gd name="connsiteX1" fmla="*/ 145829 w 631972"/>
              <a:gd name="connsiteY1" fmla="*/ 66588 h 811003"/>
              <a:gd name="connsiteX2" fmla="*/ 357864 w 631972"/>
              <a:gd name="connsiteY2" fmla="*/ 93093 h 811003"/>
              <a:gd name="connsiteX3" fmla="*/ 344612 w 631972"/>
              <a:gd name="connsiteY3" fmla="*/ 331632 h 811003"/>
              <a:gd name="connsiteX4" fmla="*/ 132577 w 631972"/>
              <a:gd name="connsiteY4" fmla="*/ 556919 h 811003"/>
              <a:gd name="connsiteX5" fmla="*/ 26559 w 631972"/>
              <a:gd name="connsiteY5" fmla="*/ 808710 h 811003"/>
              <a:gd name="connsiteX6" fmla="*/ 145829 w 631972"/>
              <a:gd name="connsiteY6" fmla="*/ 676188 h 811003"/>
              <a:gd name="connsiteX7" fmla="*/ 622907 w 631972"/>
              <a:gd name="connsiteY7" fmla="*/ 583423 h 811003"/>
              <a:gd name="connsiteX8" fmla="*/ 437377 w 631972"/>
              <a:gd name="connsiteY8" fmla="*/ 623179 h 811003"/>
              <a:gd name="connsiteX9" fmla="*/ 172333 w 631972"/>
              <a:gd name="connsiteY9" fmla="*/ 636432 h 811003"/>
              <a:gd name="connsiteX10" fmla="*/ 371116 w 631972"/>
              <a:gd name="connsiteY10" fmla="*/ 450901 h 811003"/>
              <a:gd name="connsiteX11" fmla="*/ 437377 w 631972"/>
              <a:gd name="connsiteY11" fmla="*/ 238866 h 811003"/>
              <a:gd name="connsiteX12" fmla="*/ 132577 w 631972"/>
              <a:gd name="connsiteY12" fmla="*/ 327 h 811003"/>
              <a:gd name="connsiteX13" fmla="*/ 55 w 631972"/>
              <a:gd name="connsiteY13" fmla="*/ 278623 h 81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1972" h="811003">
                <a:moveTo>
                  <a:pt x="55" y="278623"/>
                </a:moveTo>
                <a:cubicBezTo>
                  <a:pt x="2264" y="289666"/>
                  <a:pt x="86194" y="97510"/>
                  <a:pt x="145829" y="66588"/>
                </a:cubicBezTo>
                <a:cubicBezTo>
                  <a:pt x="205464" y="35666"/>
                  <a:pt x="324734" y="48919"/>
                  <a:pt x="357864" y="93093"/>
                </a:cubicBezTo>
                <a:cubicBezTo>
                  <a:pt x="390994" y="137267"/>
                  <a:pt x="382160" y="254328"/>
                  <a:pt x="344612" y="331632"/>
                </a:cubicBezTo>
                <a:cubicBezTo>
                  <a:pt x="307064" y="408936"/>
                  <a:pt x="185586" y="477406"/>
                  <a:pt x="132577" y="556919"/>
                </a:cubicBezTo>
                <a:cubicBezTo>
                  <a:pt x="79568" y="636432"/>
                  <a:pt x="24350" y="788832"/>
                  <a:pt x="26559" y="808710"/>
                </a:cubicBezTo>
                <a:cubicBezTo>
                  <a:pt x="28768" y="828588"/>
                  <a:pt x="46438" y="713736"/>
                  <a:pt x="145829" y="676188"/>
                </a:cubicBezTo>
                <a:cubicBezTo>
                  <a:pt x="245220" y="638640"/>
                  <a:pt x="574316" y="592258"/>
                  <a:pt x="622907" y="583423"/>
                </a:cubicBezTo>
                <a:cubicBezTo>
                  <a:pt x="671498" y="574588"/>
                  <a:pt x="512473" y="614344"/>
                  <a:pt x="437377" y="623179"/>
                </a:cubicBezTo>
                <a:cubicBezTo>
                  <a:pt x="362281" y="632014"/>
                  <a:pt x="183377" y="665145"/>
                  <a:pt x="172333" y="636432"/>
                </a:cubicBezTo>
                <a:cubicBezTo>
                  <a:pt x="161289" y="607719"/>
                  <a:pt x="326942" y="517162"/>
                  <a:pt x="371116" y="450901"/>
                </a:cubicBezTo>
                <a:cubicBezTo>
                  <a:pt x="415290" y="384640"/>
                  <a:pt x="477133" y="313962"/>
                  <a:pt x="437377" y="238866"/>
                </a:cubicBezTo>
                <a:cubicBezTo>
                  <a:pt x="397621" y="163770"/>
                  <a:pt x="203255" y="-8508"/>
                  <a:pt x="132577" y="327"/>
                </a:cubicBezTo>
                <a:cubicBezTo>
                  <a:pt x="61899" y="9162"/>
                  <a:pt x="-2154" y="267580"/>
                  <a:pt x="55" y="27862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40AE8E5C-0EC6-CD26-D4A2-AA5B552907CC}"/>
              </a:ext>
            </a:extLst>
          </p:cNvPr>
          <p:cNvSpPr/>
          <p:nvPr/>
        </p:nvSpPr>
        <p:spPr>
          <a:xfrm rot="1814122">
            <a:off x="8340925" y="2845241"/>
            <a:ext cx="879972" cy="1129259"/>
          </a:xfrm>
          <a:custGeom>
            <a:avLst/>
            <a:gdLst>
              <a:gd name="connsiteX0" fmla="*/ 55 w 631972"/>
              <a:gd name="connsiteY0" fmla="*/ 278623 h 811003"/>
              <a:gd name="connsiteX1" fmla="*/ 145829 w 631972"/>
              <a:gd name="connsiteY1" fmla="*/ 66588 h 811003"/>
              <a:gd name="connsiteX2" fmla="*/ 357864 w 631972"/>
              <a:gd name="connsiteY2" fmla="*/ 93093 h 811003"/>
              <a:gd name="connsiteX3" fmla="*/ 344612 w 631972"/>
              <a:gd name="connsiteY3" fmla="*/ 331632 h 811003"/>
              <a:gd name="connsiteX4" fmla="*/ 132577 w 631972"/>
              <a:gd name="connsiteY4" fmla="*/ 556919 h 811003"/>
              <a:gd name="connsiteX5" fmla="*/ 26559 w 631972"/>
              <a:gd name="connsiteY5" fmla="*/ 808710 h 811003"/>
              <a:gd name="connsiteX6" fmla="*/ 145829 w 631972"/>
              <a:gd name="connsiteY6" fmla="*/ 676188 h 811003"/>
              <a:gd name="connsiteX7" fmla="*/ 622907 w 631972"/>
              <a:gd name="connsiteY7" fmla="*/ 583423 h 811003"/>
              <a:gd name="connsiteX8" fmla="*/ 437377 w 631972"/>
              <a:gd name="connsiteY8" fmla="*/ 623179 h 811003"/>
              <a:gd name="connsiteX9" fmla="*/ 172333 w 631972"/>
              <a:gd name="connsiteY9" fmla="*/ 636432 h 811003"/>
              <a:gd name="connsiteX10" fmla="*/ 371116 w 631972"/>
              <a:gd name="connsiteY10" fmla="*/ 450901 h 811003"/>
              <a:gd name="connsiteX11" fmla="*/ 437377 w 631972"/>
              <a:gd name="connsiteY11" fmla="*/ 238866 h 811003"/>
              <a:gd name="connsiteX12" fmla="*/ 132577 w 631972"/>
              <a:gd name="connsiteY12" fmla="*/ 327 h 811003"/>
              <a:gd name="connsiteX13" fmla="*/ 55 w 631972"/>
              <a:gd name="connsiteY13" fmla="*/ 278623 h 81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1972" h="811003">
                <a:moveTo>
                  <a:pt x="55" y="278623"/>
                </a:moveTo>
                <a:cubicBezTo>
                  <a:pt x="2264" y="289666"/>
                  <a:pt x="86194" y="97510"/>
                  <a:pt x="145829" y="66588"/>
                </a:cubicBezTo>
                <a:cubicBezTo>
                  <a:pt x="205464" y="35666"/>
                  <a:pt x="324734" y="48919"/>
                  <a:pt x="357864" y="93093"/>
                </a:cubicBezTo>
                <a:cubicBezTo>
                  <a:pt x="390994" y="137267"/>
                  <a:pt x="382160" y="254328"/>
                  <a:pt x="344612" y="331632"/>
                </a:cubicBezTo>
                <a:cubicBezTo>
                  <a:pt x="307064" y="408936"/>
                  <a:pt x="185586" y="477406"/>
                  <a:pt x="132577" y="556919"/>
                </a:cubicBezTo>
                <a:cubicBezTo>
                  <a:pt x="79568" y="636432"/>
                  <a:pt x="24350" y="788832"/>
                  <a:pt x="26559" y="808710"/>
                </a:cubicBezTo>
                <a:cubicBezTo>
                  <a:pt x="28768" y="828588"/>
                  <a:pt x="46438" y="713736"/>
                  <a:pt x="145829" y="676188"/>
                </a:cubicBezTo>
                <a:cubicBezTo>
                  <a:pt x="245220" y="638640"/>
                  <a:pt x="574316" y="592258"/>
                  <a:pt x="622907" y="583423"/>
                </a:cubicBezTo>
                <a:cubicBezTo>
                  <a:pt x="671498" y="574588"/>
                  <a:pt x="512473" y="614344"/>
                  <a:pt x="437377" y="623179"/>
                </a:cubicBezTo>
                <a:cubicBezTo>
                  <a:pt x="362281" y="632014"/>
                  <a:pt x="183377" y="665145"/>
                  <a:pt x="172333" y="636432"/>
                </a:cubicBezTo>
                <a:cubicBezTo>
                  <a:pt x="161289" y="607719"/>
                  <a:pt x="326942" y="517162"/>
                  <a:pt x="371116" y="450901"/>
                </a:cubicBezTo>
                <a:cubicBezTo>
                  <a:pt x="415290" y="384640"/>
                  <a:pt x="477133" y="313962"/>
                  <a:pt x="437377" y="238866"/>
                </a:cubicBezTo>
                <a:cubicBezTo>
                  <a:pt x="397621" y="163770"/>
                  <a:pt x="203255" y="-8508"/>
                  <a:pt x="132577" y="327"/>
                </a:cubicBezTo>
                <a:cubicBezTo>
                  <a:pt x="61899" y="9162"/>
                  <a:pt x="-2154" y="267580"/>
                  <a:pt x="55" y="27862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9" name="グループ化 1188">
            <a:extLst>
              <a:ext uri="{FF2B5EF4-FFF2-40B4-BE49-F238E27FC236}">
                <a16:creationId xmlns:a16="http://schemas.microsoft.com/office/drawing/2014/main" id="{8D761D91-835F-6B77-E12B-5E3ABA8C37FE}"/>
              </a:ext>
            </a:extLst>
          </p:cNvPr>
          <p:cNvGrpSpPr/>
          <p:nvPr/>
        </p:nvGrpSpPr>
        <p:grpSpPr>
          <a:xfrm rot="747236">
            <a:off x="7908841" y="3754367"/>
            <a:ext cx="1632118" cy="2201562"/>
            <a:chOff x="9373724" y="1332777"/>
            <a:chExt cx="1632118" cy="2201562"/>
          </a:xfrm>
          <a:solidFill>
            <a:schemeClr val="bg1">
              <a:lumMod val="75000"/>
            </a:schemeClr>
          </a:solidFill>
        </p:grpSpPr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FAC23848-9162-0995-87F6-31697BB4C2F6}"/>
                </a:ext>
              </a:extLst>
            </p:cNvPr>
            <p:cNvSpPr/>
            <p:nvPr/>
          </p:nvSpPr>
          <p:spPr>
            <a:xfrm>
              <a:off x="9373724" y="1773727"/>
              <a:ext cx="1632118" cy="749373"/>
            </a:xfrm>
            <a:custGeom>
              <a:avLst/>
              <a:gdLst>
                <a:gd name="connsiteX0" fmla="*/ 909963 w 1632118"/>
                <a:gd name="connsiteY0" fmla="*/ 2064 h 749373"/>
                <a:gd name="connsiteX1" fmla="*/ 128085 w 1632118"/>
                <a:gd name="connsiteY1" fmla="*/ 717682 h 749373"/>
                <a:gd name="connsiteX2" fmla="*/ 220850 w 1632118"/>
                <a:gd name="connsiteY2" fmla="*/ 624916 h 749373"/>
                <a:gd name="connsiteX3" fmla="*/ 909963 w 1632118"/>
                <a:gd name="connsiteY3" fmla="*/ 638169 h 749373"/>
                <a:gd name="connsiteX4" fmla="*/ 1612328 w 1632118"/>
                <a:gd name="connsiteY4" fmla="*/ 638169 h 749373"/>
                <a:gd name="connsiteX5" fmla="*/ 1453302 w 1632118"/>
                <a:gd name="connsiteY5" fmla="*/ 624916 h 749373"/>
                <a:gd name="connsiteX6" fmla="*/ 790693 w 1632118"/>
                <a:gd name="connsiteY6" fmla="*/ 545403 h 749373"/>
                <a:gd name="connsiteX7" fmla="*/ 22067 w 1632118"/>
                <a:gd name="connsiteY7" fmla="*/ 638169 h 749373"/>
                <a:gd name="connsiteX8" fmla="*/ 273859 w 1632118"/>
                <a:gd name="connsiteY8" fmla="*/ 505647 h 749373"/>
                <a:gd name="connsiteX9" fmla="*/ 909963 w 1632118"/>
                <a:gd name="connsiteY9" fmla="*/ 2064 h 7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118" h="749373">
                  <a:moveTo>
                    <a:pt x="909963" y="2064"/>
                  </a:moveTo>
                  <a:cubicBezTo>
                    <a:pt x="885667" y="37403"/>
                    <a:pt x="242937" y="613873"/>
                    <a:pt x="128085" y="717682"/>
                  </a:cubicBezTo>
                  <a:cubicBezTo>
                    <a:pt x="13233" y="821491"/>
                    <a:pt x="90537" y="638168"/>
                    <a:pt x="220850" y="624916"/>
                  </a:cubicBezTo>
                  <a:cubicBezTo>
                    <a:pt x="351163" y="611664"/>
                    <a:pt x="909963" y="638169"/>
                    <a:pt x="909963" y="638169"/>
                  </a:cubicBezTo>
                  <a:lnTo>
                    <a:pt x="1612328" y="638169"/>
                  </a:lnTo>
                  <a:cubicBezTo>
                    <a:pt x="1702884" y="635960"/>
                    <a:pt x="1453302" y="624916"/>
                    <a:pt x="1453302" y="624916"/>
                  </a:cubicBezTo>
                  <a:cubicBezTo>
                    <a:pt x="1316363" y="609455"/>
                    <a:pt x="1029232" y="543194"/>
                    <a:pt x="790693" y="545403"/>
                  </a:cubicBezTo>
                  <a:cubicBezTo>
                    <a:pt x="552154" y="547612"/>
                    <a:pt x="108206" y="644795"/>
                    <a:pt x="22067" y="638169"/>
                  </a:cubicBezTo>
                  <a:cubicBezTo>
                    <a:pt x="-64072" y="631543"/>
                    <a:pt x="119250" y="616082"/>
                    <a:pt x="273859" y="505647"/>
                  </a:cubicBezTo>
                  <a:cubicBezTo>
                    <a:pt x="428468" y="395212"/>
                    <a:pt x="934259" y="-33275"/>
                    <a:pt x="909963" y="20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1879D7E3-1712-06EE-7C5D-1AC13C914E9D}"/>
                </a:ext>
              </a:extLst>
            </p:cNvPr>
            <p:cNvSpPr/>
            <p:nvPr/>
          </p:nvSpPr>
          <p:spPr>
            <a:xfrm>
              <a:off x="9977979" y="1332777"/>
              <a:ext cx="265976" cy="2201562"/>
            </a:xfrm>
            <a:custGeom>
              <a:avLst/>
              <a:gdLst>
                <a:gd name="connsiteX0" fmla="*/ 265951 w 265976"/>
                <a:gd name="connsiteY0" fmla="*/ 18945 h 2201562"/>
                <a:gd name="connsiteX1" fmla="*/ 106925 w 265976"/>
                <a:gd name="connsiteY1" fmla="*/ 1768232 h 2201562"/>
                <a:gd name="connsiteX2" fmla="*/ 159934 w 265976"/>
                <a:gd name="connsiteY2" fmla="*/ 2192301 h 2201562"/>
                <a:gd name="connsiteX3" fmla="*/ 146682 w 265976"/>
                <a:gd name="connsiteY3" fmla="*/ 2020023 h 2201562"/>
                <a:gd name="connsiteX4" fmla="*/ 908 w 265976"/>
                <a:gd name="connsiteY4" fmla="*/ 1556197 h 2201562"/>
                <a:gd name="connsiteX5" fmla="*/ 93673 w 265976"/>
                <a:gd name="connsiteY5" fmla="*/ 880336 h 2201562"/>
                <a:gd name="connsiteX6" fmla="*/ 265951 w 265976"/>
                <a:gd name="connsiteY6" fmla="*/ 18945 h 220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976" h="2201562">
                  <a:moveTo>
                    <a:pt x="265951" y="18945"/>
                  </a:moveTo>
                  <a:cubicBezTo>
                    <a:pt x="268160" y="166928"/>
                    <a:pt x="124594" y="1406006"/>
                    <a:pt x="106925" y="1768232"/>
                  </a:cubicBezTo>
                  <a:cubicBezTo>
                    <a:pt x="89256" y="2130458"/>
                    <a:pt x="153308" y="2150336"/>
                    <a:pt x="159934" y="2192301"/>
                  </a:cubicBezTo>
                  <a:cubicBezTo>
                    <a:pt x="166560" y="2234266"/>
                    <a:pt x="173186" y="2126040"/>
                    <a:pt x="146682" y="2020023"/>
                  </a:cubicBezTo>
                  <a:cubicBezTo>
                    <a:pt x="120178" y="1914006"/>
                    <a:pt x="9743" y="1746145"/>
                    <a:pt x="908" y="1556197"/>
                  </a:cubicBezTo>
                  <a:cubicBezTo>
                    <a:pt x="-7927" y="1366249"/>
                    <a:pt x="49499" y="1129919"/>
                    <a:pt x="93673" y="880336"/>
                  </a:cubicBezTo>
                  <a:cubicBezTo>
                    <a:pt x="137847" y="630753"/>
                    <a:pt x="263742" y="-129038"/>
                    <a:pt x="265951" y="189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9FB9367-B4AB-B067-5824-6F25B3152299}"/>
              </a:ext>
            </a:extLst>
          </p:cNvPr>
          <p:cNvSpPr/>
          <p:nvPr/>
        </p:nvSpPr>
        <p:spPr>
          <a:xfrm>
            <a:off x="8719428" y="5246310"/>
            <a:ext cx="385071" cy="571520"/>
          </a:xfrm>
          <a:custGeom>
            <a:avLst/>
            <a:gdLst>
              <a:gd name="connsiteX0" fmla="*/ 502 w 385071"/>
              <a:gd name="connsiteY0" fmla="*/ 571394 h 571520"/>
              <a:gd name="connsiteX1" fmla="*/ 252294 w 385071"/>
              <a:gd name="connsiteY1" fmla="*/ 399116 h 571520"/>
              <a:gd name="connsiteX2" fmla="*/ 186033 w 385071"/>
              <a:gd name="connsiteY2" fmla="*/ 240090 h 571520"/>
              <a:gd name="connsiteX3" fmla="*/ 384815 w 385071"/>
              <a:gd name="connsiteY3" fmla="*/ 1551 h 571520"/>
              <a:gd name="connsiteX4" fmla="*/ 225789 w 385071"/>
              <a:gd name="connsiteY4" fmla="*/ 147325 h 571520"/>
              <a:gd name="connsiteX5" fmla="*/ 133024 w 385071"/>
              <a:gd name="connsiteY5" fmla="*/ 346107 h 571520"/>
              <a:gd name="connsiteX6" fmla="*/ 186033 w 385071"/>
              <a:gd name="connsiteY6" fmla="*/ 425620 h 571520"/>
              <a:gd name="connsiteX7" fmla="*/ 502 w 385071"/>
              <a:gd name="connsiteY7" fmla="*/ 571394 h 57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071" h="571520">
                <a:moveTo>
                  <a:pt x="502" y="571394"/>
                </a:moveTo>
                <a:cubicBezTo>
                  <a:pt x="11546" y="566977"/>
                  <a:pt x="221372" y="454333"/>
                  <a:pt x="252294" y="399116"/>
                </a:cubicBezTo>
                <a:cubicBezTo>
                  <a:pt x="283216" y="343899"/>
                  <a:pt x="163946" y="306351"/>
                  <a:pt x="186033" y="240090"/>
                </a:cubicBezTo>
                <a:cubicBezTo>
                  <a:pt x="208120" y="173829"/>
                  <a:pt x="378189" y="17012"/>
                  <a:pt x="384815" y="1551"/>
                </a:cubicBezTo>
                <a:cubicBezTo>
                  <a:pt x="391441" y="-13910"/>
                  <a:pt x="267754" y="89899"/>
                  <a:pt x="225789" y="147325"/>
                </a:cubicBezTo>
                <a:cubicBezTo>
                  <a:pt x="183824" y="204751"/>
                  <a:pt x="139650" y="299724"/>
                  <a:pt x="133024" y="346107"/>
                </a:cubicBezTo>
                <a:cubicBezTo>
                  <a:pt x="126398" y="392489"/>
                  <a:pt x="208120" y="388072"/>
                  <a:pt x="186033" y="425620"/>
                </a:cubicBezTo>
                <a:cubicBezTo>
                  <a:pt x="163946" y="463168"/>
                  <a:pt x="-10542" y="575811"/>
                  <a:pt x="502" y="5713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65DF48A1-D526-C484-711E-A04D5D54E749}"/>
              </a:ext>
            </a:extLst>
          </p:cNvPr>
          <p:cNvSpPr/>
          <p:nvPr/>
        </p:nvSpPr>
        <p:spPr>
          <a:xfrm>
            <a:off x="8168165" y="5247843"/>
            <a:ext cx="154531" cy="461541"/>
          </a:xfrm>
          <a:custGeom>
            <a:avLst/>
            <a:gdLst>
              <a:gd name="connsiteX0" fmla="*/ 154200 w 154531"/>
              <a:gd name="connsiteY0" fmla="*/ 18 h 461541"/>
              <a:gd name="connsiteX1" fmla="*/ 61435 w 154531"/>
              <a:gd name="connsiteY1" fmla="*/ 251809 h 461541"/>
              <a:gd name="connsiteX2" fmla="*/ 127696 w 154531"/>
              <a:gd name="connsiteY2" fmla="*/ 318070 h 461541"/>
              <a:gd name="connsiteX3" fmla="*/ 114444 w 154531"/>
              <a:gd name="connsiteY3" fmla="*/ 450592 h 461541"/>
              <a:gd name="connsiteX4" fmla="*/ 8426 w 154531"/>
              <a:gd name="connsiteY4" fmla="*/ 437340 h 461541"/>
              <a:gd name="connsiteX5" fmla="*/ 21678 w 154531"/>
              <a:gd name="connsiteY5" fmla="*/ 304818 h 461541"/>
              <a:gd name="connsiteX6" fmla="*/ 140948 w 154531"/>
              <a:gd name="connsiteY6" fmla="*/ 384331 h 461541"/>
              <a:gd name="connsiteX7" fmla="*/ 21678 w 154531"/>
              <a:gd name="connsiteY7" fmla="*/ 265061 h 461541"/>
              <a:gd name="connsiteX8" fmla="*/ 154200 w 154531"/>
              <a:gd name="connsiteY8" fmla="*/ 18 h 4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531" h="461541">
                <a:moveTo>
                  <a:pt x="154200" y="18"/>
                </a:moveTo>
                <a:cubicBezTo>
                  <a:pt x="160826" y="-2191"/>
                  <a:pt x="65852" y="198800"/>
                  <a:pt x="61435" y="251809"/>
                </a:cubicBezTo>
                <a:cubicBezTo>
                  <a:pt x="57018" y="304818"/>
                  <a:pt x="118861" y="284940"/>
                  <a:pt x="127696" y="318070"/>
                </a:cubicBezTo>
                <a:cubicBezTo>
                  <a:pt x="136531" y="351201"/>
                  <a:pt x="134322" y="430714"/>
                  <a:pt x="114444" y="450592"/>
                </a:cubicBezTo>
                <a:cubicBezTo>
                  <a:pt x="94566" y="470470"/>
                  <a:pt x="23887" y="461636"/>
                  <a:pt x="8426" y="437340"/>
                </a:cubicBezTo>
                <a:cubicBezTo>
                  <a:pt x="-7035" y="413044"/>
                  <a:pt x="-409" y="313653"/>
                  <a:pt x="21678" y="304818"/>
                </a:cubicBezTo>
                <a:cubicBezTo>
                  <a:pt x="43765" y="295983"/>
                  <a:pt x="140948" y="390957"/>
                  <a:pt x="140948" y="384331"/>
                </a:cubicBezTo>
                <a:cubicBezTo>
                  <a:pt x="140948" y="377705"/>
                  <a:pt x="19469" y="322487"/>
                  <a:pt x="21678" y="265061"/>
                </a:cubicBezTo>
                <a:cubicBezTo>
                  <a:pt x="23887" y="207635"/>
                  <a:pt x="147574" y="2227"/>
                  <a:pt x="154200" y="1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609C750-F757-A5D6-5BBD-AF900D36B928}"/>
              </a:ext>
            </a:extLst>
          </p:cNvPr>
          <p:cNvSpPr/>
          <p:nvPr/>
        </p:nvSpPr>
        <p:spPr>
          <a:xfrm>
            <a:off x="8129793" y="4000852"/>
            <a:ext cx="484461" cy="368327"/>
          </a:xfrm>
          <a:custGeom>
            <a:avLst/>
            <a:gdLst>
              <a:gd name="connsiteX0" fmla="*/ 20294 w 484461"/>
              <a:gd name="connsiteY0" fmla="*/ 359113 h 368327"/>
              <a:gd name="connsiteX1" fmla="*/ 417859 w 484461"/>
              <a:gd name="connsiteY1" fmla="*/ 173583 h 368327"/>
              <a:gd name="connsiteX2" fmla="*/ 484120 w 484461"/>
              <a:gd name="connsiteY2" fmla="*/ 80818 h 368327"/>
              <a:gd name="connsiteX3" fmla="*/ 444364 w 484461"/>
              <a:gd name="connsiteY3" fmla="*/ 1305 h 368327"/>
              <a:gd name="connsiteX4" fmla="*/ 457616 w 484461"/>
              <a:gd name="connsiteY4" fmla="*/ 147078 h 368327"/>
              <a:gd name="connsiteX5" fmla="*/ 192572 w 484461"/>
              <a:gd name="connsiteY5" fmla="*/ 253096 h 368327"/>
              <a:gd name="connsiteX6" fmla="*/ 73303 w 484461"/>
              <a:gd name="connsiteY6" fmla="*/ 332609 h 368327"/>
              <a:gd name="connsiteX7" fmla="*/ 20294 w 484461"/>
              <a:gd name="connsiteY7" fmla="*/ 359113 h 3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461" h="368327">
                <a:moveTo>
                  <a:pt x="20294" y="359113"/>
                </a:moveTo>
                <a:cubicBezTo>
                  <a:pt x="77720" y="332609"/>
                  <a:pt x="340555" y="219965"/>
                  <a:pt x="417859" y="173583"/>
                </a:cubicBezTo>
                <a:cubicBezTo>
                  <a:pt x="495163" y="127201"/>
                  <a:pt x="479703" y="109531"/>
                  <a:pt x="484120" y="80818"/>
                </a:cubicBezTo>
                <a:cubicBezTo>
                  <a:pt x="488537" y="52105"/>
                  <a:pt x="448781" y="-9738"/>
                  <a:pt x="444364" y="1305"/>
                </a:cubicBezTo>
                <a:cubicBezTo>
                  <a:pt x="439947" y="12348"/>
                  <a:pt x="499581" y="105113"/>
                  <a:pt x="457616" y="147078"/>
                </a:cubicBezTo>
                <a:cubicBezTo>
                  <a:pt x="415651" y="189043"/>
                  <a:pt x="256624" y="222174"/>
                  <a:pt x="192572" y="253096"/>
                </a:cubicBezTo>
                <a:cubicBezTo>
                  <a:pt x="128520" y="284018"/>
                  <a:pt x="104225" y="317148"/>
                  <a:pt x="73303" y="332609"/>
                </a:cubicBezTo>
                <a:cubicBezTo>
                  <a:pt x="42381" y="348070"/>
                  <a:pt x="-37132" y="385617"/>
                  <a:pt x="20294" y="3591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2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9D2F01D0-AF54-6B0E-FCB5-EB067A461FC6}"/>
              </a:ext>
            </a:extLst>
          </p:cNvPr>
          <p:cNvSpPr/>
          <p:nvPr/>
        </p:nvSpPr>
        <p:spPr>
          <a:xfrm>
            <a:off x="5669284" y="4059211"/>
            <a:ext cx="989510" cy="820270"/>
          </a:xfrm>
          <a:custGeom>
            <a:avLst/>
            <a:gdLst>
              <a:gd name="connsiteX0" fmla="*/ 172716 w 989510"/>
              <a:gd name="connsiteY0" fmla="*/ 4789 h 820270"/>
              <a:gd name="connsiteX1" fmla="*/ 807716 w 989510"/>
              <a:gd name="connsiteY1" fmla="*/ 449289 h 820270"/>
              <a:gd name="connsiteX2" fmla="*/ 985516 w 989510"/>
              <a:gd name="connsiteY2" fmla="*/ 677889 h 820270"/>
              <a:gd name="connsiteX3" fmla="*/ 680716 w 989510"/>
              <a:gd name="connsiteY3" fmla="*/ 804889 h 820270"/>
              <a:gd name="connsiteX4" fmla="*/ 20316 w 989510"/>
              <a:gd name="connsiteY4" fmla="*/ 322289 h 820270"/>
              <a:gd name="connsiteX5" fmla="*/ 172716 w 989510"/>
              <a:gd name="connsiteY5" fmla="*/ 576289 h 820270"/>
              <a:gd name="connsiteX6" fmla="*/ 210816 w 989510"/>
              <a:gd name="connsiteY6" fmla="*/ 233389 h 820270"/>
              <a:gd name="connsiteX7" fmla="*/ 172716 w 989510"/>
              <a:gd name="connsiteY7" fmla="*/ 4789 h 82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510" h="820270">
                <a:moveTo>
                  <a:pt x="172716" y="4789"/>
                </a:moveTo>
                <a:cubicBezTo>
                  <a:pt x="272199" y="40772"/>
                  <a:pt x="672249" y="337106"/>
                  <a:pt x="807716" y="449289"/>
                </a:cubicBezTo>
                <a:cubicBezTo>
                  <a:pt x="943183" y="561472"/>
                  <a:pt x="1006683" y="618622"/>
                  <a:pt x="985516" y="677889"/>
                </a:cubicBezTo>
                <a:cubicBezTo>
                  <a:pt x="964349" y="737156"/>
                  <a:pt x="841583" y="864156"/>
                  <a:pt x="680716" y="804889"/>
                </a:cubicBezTo>
                <a:cubicBezTo>
                  <a:pt x="519849" y="745622"/>
                  <a:pt x="104983" y="360389"/>
                  <a:pt x="20316" y="322289"/>
                </a:cubicBezTo>
                <a:cubicBezTo>
                  <a:pt x="-64351" y="284189"/>
                  <a:pt x="140966" y="591106"/>
                  <a:pt x="172716" y="576289"/>
                </a:cubicBezTo>
                <a:cubicBezTo>
                  <a:pt x="204466" y="561472"/>
                  <a:pt x="210816" y="322289"/>
                  <a:pt x="210816" y="233389"/>
                </a:cubicBezTo>
                <a:cubicBezTo>
                  <a:pt x="210816" y="144489"/>
                  <a:pt x="73233" y="-31194"/>
                  <a:pt x="172716" y="4789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C6F20E8F-7158-382A-CCAD-9957D416C54E}"/>
              </a:ext>
            </a:extLst>
          </p:cNvPr>
          <p:cNvSpPr/>
          <p:nvPr/>
        </p:nvSpPr>
        <p:spPr>
          <a:xfrm>
            <a:off x="6091818" y="3276578"/>
            <a:ext cx="976023" cy="1704906"/>
          </a:xfrm>
          <a:custGeom>
            <a:avLst/>
            <a:gdLst>
              <a:gd name="connsiteX0" fmla="*/ 4182 w 976023"/>
              <a:gd name="connsiteY0" fmla="*/ 22 h 1704906"/>
              <a:gd name="connsiteX1" fmla="*/ 689982 w 976023"/>
              <a:gd name="connsiteY1" fmla="*/ 800122 h 1704906"/>
              <a:gd name="connsiteX2" fmla="*/ 943982 w 976023"/>
              <a:gd name="connsiteY2" fmla="*/ 1295422 h 1704906"/>
              <a:gd name="connsiteX3" fmla="*/ 867782 w 976023"/>
              <a:gd name="connsiteY3" fmla="*/ 1028722 h 1704906"/>
              <a:gd name="connsiteX4" fmla="*/ 880482 w 976023"/>
              <a:gd name="connsiteY4" fmla="*/ 1447822 h 1704906"/>
              <a:gd name="connsiteX5" fmla="*/ 969382 w 976023"/>
              <a:gd name="connsiteY5" fmla="*/ 1701822 h 1704906"/>
              <a:gd name="connsiteX6" fmla="*/ 677282 w 976023"/>
              <a:gd name="connsiteY6" fmla="*/ 1562122 h 1704906"/>
              <a:gd name="connsiteX7" fmla="*/ 575682 w 976023"/>
              <a:gd name="connsiteY7" fmla="*/ 1181122 h 1704906"/>
              <a:gd name="connsiteX8" fmla="*/ 410582 w 976023"/>
              <a:gd name="connsiteY8" fmla="*/ 774722 h 1704906"/>
              <a:gd name="connsiteX9" fmla="*/ 4182 w 976023"/>
              <a:gd name="connsiteY9" fmla="*/ 22 h 1704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6023" h="1704906">
                <a:moveTo>
                  <a:pt x="4182" y="22"/>
                </a:moveTo>
                <a:cubicBezTo>
                  <a:pt x="50749" y="4255"/>
                  <a:pt x="533349" y="584222"/>
                  <a:pt x="689982" y="800122"/>
                </a:cubicBezTo>
                <a:cubicBezTo>
                  <a:pt x="846615" y="1016022"/>
                  <a:pt x="914349" y="1257322"/>
                  <a:pt x="943982" y="1295422"/>
                </a:cubicBezTo>
                <a:cubicBezTo>
                  <a:pt x="973615" y="1333522"/>
                  <a:pt x="878365" y="1003322"/>
                  <a:pt x="867782" y="1028722"/>
                </a:cubicBezTo>
                <a:cubicBezTo>
                  <a:pt x="857199" y="1054122"/>
                  <a:pt x="863549" y="1335639"/>
                  <a:pt x="880482" y="1447822"/>
                </a:cubicBezTo>
                <a:cubicBezTo>
                  <a:pt x="897415" y="1560005"/>
                  <a:pt x="1003249" y="1682772"/>
                  <a:pt x="969382" y="1701822"/>
                </a:cubicBezTo>
                <a:cubicBezTo>
                  <a:pt x="935515" y="1720872"/>
                  <a:pt x="742899" y="1648905"/>
                  <a:pt x="677282" y="1562122"/>
                </a:cubicBezTo>
                <a:cubicBezTo>
                  <a:pt x="611665" y="1475339"/>
                  <a:pt x="620132" y="1312355"/>
                  <a:pt x="575682" y="1181122"/>
                </a:cubicBezTo>
                <a:cubicBezTo>
                  <a:pt x="531232" y="1049889"/>
                  <a:pt x="507949" y="971572"/>
                  <a:pt x="410582" y="774722"/>
                </a:cubicBezTo>
                <a:cubicBezTo>
                  <a:pt x="313215" y="577872"/>
                  <a:pt x="-42385" y="-4211"/>
                  <a:pt x="4182" y="2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0108F13B-3299-515E-319D-7634B31C3927}"/>
              </a:ext>
            </a:extLst>
          </p:cNvPr>
          <p:cNvSpPr/>
          <p:nvPr/>
        </p:nvSpPr>
        <p:spPr>
          <a:xfrm>
            <a:off x="5747850" y="4469850"/>
            <a:ext cx="1433036" cy="2175345"/>
          </a:xfrm>
          <a:custGeom>
            <a:avLst/>
            <a:gdLst>
              <a:gd name="connsiteX0" fmla="*/ 17950 w 1433036"/>
              <a:gd name="connsiteY0" fmla="*/ 550 h 2175345"/>
              <a:gd name="connsiteX1" fmla="*/ 818050 w 1433036"/>
              <a:gd name="connsiteY1" fmla="*/ 660950 h 2175345"/>
              <a:gd name="connsiteX2" fmla="*/ 1262550 w 1433036"/>
              <a:gd name="connsiteY2" fmla="*/ 1194350 h 2175345"/>
              <a:gd name="connsiteX3" fmla="*/ 1414950 w 1433036"/>
              <a:gd name="connsiteY3" fmla="*/ 1969050 h 2175345"/>
              <a:gd name="connsiteX4" fmla="*/ 881550 w 1433036"/>
              <a:gd name="connsiteY4" fmla="*/ 2146850 h 2175345"/>
              <a:gd name="connsiteX5" fmla="*/ 424350 w 1433036"/>
              <a:gd name="connsiteY5" fmla="*/ 1486450 h 2175345"/>
              <a:gd name="connsiteX6" fmla="*/ 271950 w 1433036"/>
              <a:gd name="connsiteY6" fmla="*/ 775250 h 2175345"/>
              <a:gd name="connsiteX7" fmla="*/ 17950 w 1433036"/>
              <a:gd name="connsiteY7" fmla="*/ 550 h 217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3036" h="2175345">
                <a:moveTo>
                  <a:pt x="17950" y="550"/>
                </a:moveTo>
                <a:cubicBezTo>
                  <a:pt x="108967" y="-18500"/>
                  <a:pt x="610617" y="461983"/>
                  <a:pt x="818050" y="660950"/>
                </a:cubicBezTo>
                <a:cubicBezTo>
                  <a:pt x="1025483" y="859917"/>
                  <a:pt x="1163067" y="976333"/>
                  <a:pt x="1262550" y="1194350"/>
                </a:cubicBezTo>
                <a:cubicBezTo>
                  <a:pt x="1362033" y="1412367"/>
                  <a:pt x="1478450" y="1810300"/>
                  <a:pt x="1414950" y="1969050"/>
                </a:cubicBezTo>
                <a:cubicBezTo>
                  <a:pt x="1351450" y="2127800"/>
                  <a:pt x="1046650" y="2227283"/>
                  <a:pt x="881550" y="2146850"/>
                </a:cubicBezTo>
                <a:cubicBezTo>
                  <a:pt x="716450" y="2066417"/>
                  <a:pt x="525950" y="1715050"/>
                  <a:pt x="424350" y="1486450"/>
                </a:cubicBezTo>
                <a:cubicBezTo>
                  <a:pt x="322750" y="1257850"/>
                  <a:pt x="335450" y="1025017"/>
                  <a:pt x="271950" y="775250"/>
                </a:cubicBezTo>
                <a:cubicBezTo>
                  <a:pt x="208450" y="525483"/>
                  <a:pt x="-73067" y="19600"/>
                  <a:pt x="17950" y="55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314522B7-E8D2-F48E-5457-88D78C40F72B}"/>
              </a:ext>
            </a:extLst>
          </p:cNvPr>
          <p:cNvSpPr/>
          <p:nvPr/>
        </p:nvSpPr>
        <p:spPr>
          <a:xfrm>
            <a:off x="3301729" y="381779"/>
            <a:ext cx="2303176" cy="4650535"/>
          </a:xfrm>
          <a:custGeom>
            <a:avLst/>
            <a:gdLst>
              <a:gd name="connsiteX0" fmla="*/ 51071 w 2303176"/>
              <a:gd name="connsiteY0" fmla="*/ 456421 h 4650535"/>
              <a:gd name="connsiteX1" fmla="*/ 584471 w 2303176"/>
              <a:gd name="connsiteY1" fmla="*/ 11921 h 4650535"/>
              <a:gd name="connsiteX2" fmla="*/ 546371 w 2303176"/>
              <a:gd name="connsiteY2" fmla="*/ 126221 h 4650535"/>
              <a:gd name="connsiteX3" fmla="*/ 990871 w 2303176"/>
              <a:gd name="connsiteY3" fmla="*/ 113521 h 4650535"/>
              <a:gd name="connsiteX4" fmla="*/ 990871 w 2303176"/>
              <a:gd name="connsiteY4" fmla="*/ 964421 h 4650535"/>
              <a:gd name="connsiteX5" fmla="*/ 1727471 w 2303176"/>
              <a:gd name="connsiteY5" fmla="*/ 1904221 h 4650535"/>
              <a:gd name="connsiteX6" fmla="*/ 1219471 w 2303176"/>
              <a:gd name="connsiteY6" fmla="*/ 2056621 h 4650535"/>
              <a:gd name="connsiteX7" fmla="*/ 2248171 w 2303176"/>
              <a:gd name="connsiteY7" fmla="*/ 3390121 h 4650535"/>
              <a:gd name="connsiteX8" fmla="*/ 2146571 w 2303176"/>
              <a:gd name="connsiteY8" fmla="*/ 3682221 h 4650535"/>
              <a:gd name="connsiteX9" fmla="*/ 2006871 w 2303176"/>
              <a:gd name="connsiteY9" fmla="*/ 3961621 h 4650535"/>
              <a:gd name="connsiteX10" fmla="*/ 1282971 w 2303176"/>
              <a:gd name="connsiteY10" fmla="*/ 4647421 h 4650535"/>
              <a:gd name="connsiteX11" fmla="*/ 1194071 w 2303176"/>
              <a:gd name="connsiteY11" fmla="*/ 4164821 h 4650535"/>
              <a:gd name="connsiteX12" fmla="*/ 990871 w 2303176"/>
              <a:gd name="connsiteY12" fmla="*/ 3034521 h 4650535"/>
              <a:gd name="connsiteX13" fmla="*/ 241571 w 2303176"/>
              <a:gd name="connsiteY13" fmla="*/ 672321 h 4650535"/>
              <a:gd name="connsiteX14" fmla="*/ 271 w 2303176"/>
              <a:gd name="connsiteY14" fmla="*/ 1167621 h 4650535"/>
              <a:gd name="connsiteX15" fmla="*/ 190771 w 2303176"/>
              <a:gd name="connsiteY15" fmla="*/ 532621 h 4650535"/>
              <a:gd name="connsiteX16" fmla="*/ 51071 w 2303176"/>
              <a:gd name="connsiteY16" fmla="*/ 456421 h 465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03176" h="4650535">
                <a:moveTo>
                  <a:pt x="51071" y="456421"/>
                </a:moveTo>
                <a:cubicBezTo>
                  <a:pt x="116688" y="369638"/>
                  <a:pt x="501921" y="66954"/>
                  <a:pt x="584471" y="11921"/>
                </a:cubicBezTo>
                <a:cubicBezTo>
                  <a:pt x="667021" y="-43112"/>
                  <a:pt x="478638" y="109288"/>
                  <a:pt x="546371" y="126221"/>
                </a:cubicBezTo>
                <a:cubicBezTo>
                  <a:pt x="614104" y="143154"/>
                  <a:pt x="916788" y="-26179"/>
                  <a:pt x="990871" y="113521"/>
                </a:cubicBezTo>
                <a:cubicBezTo>
                  <a:pt x="1064954" y="253221"/>
                  <a:pt x="868104" y="665971"/>
                  <a:pt x="990871" y="964421"/>
                </a:cubicBezTo>
                <a:cubicBezTo>
                  <a:pt x="1113638" y="1262871"/>
                  <a:pt x="1689371" y="1722188"/>
                  <a:pt x="1727471" y="1904221"/>
                </a:cubicBezTo>
                <a:cubicBezTo>
                  <a:pt x="1765571" y="2086254"/>
                  <a:pt x="1132688" y="1808971"/>
                  <a:pt x="1219471" y="2056621"/>
                </a:cubicBezTo>
                <a:cubicBezTo>
                  <a:pt x="1306254" y="2304271"/>
                  <a:pt x="2093654" y="3119188"/>
                  <a:pt x="2248171" y="3390121"/>
                </a:cubicBezTo>
                <a:cubicBezTo>
                  <a:pt x="2402688" y="3661054"/>
                  <a:pt x="2186788" y="3586971"/>
                  <a:pt x="2146571" y="3682221"/>
                </a:cubicBezTo>
                <a:cubicBezTo>
                  <a:pt x="2106354" y="3777471"/>
                  <a:pt x="2150804" y="3800754"/>
                  <a:pt x="2006871" y="3961621"/>
                </a:cubicBezTo>
                <a:cubicBezTo>
                  <a:pt x="1862938" y="4122488"/>
                  <a:pt x="1418438" y="4613554"/>
                  <a:pt x="1282971" y="4647421"/>
                </a:cubicBezTo>
                <a:cubicBezTo>
                  <a:pt x="1147504" y="4681288"/>
                  <a:pt x="1242754" y="4433638"/>
                  <a:pt x="1194071" y="4164821"/>
                </a:cubicBezTo>
                <a:cubicBezTo>
                  <a:pt x="1145388" y="3896004"/>
                  <a:pt x="1149621" y="3616604"/>
                  <a:pt x="990871" y="3034521"/>
                </a:cubicBezTo>
                <a:cubicBezTo>
                  <a:pt x="832121" y="2452438"/>
                  <a:pt x="406671" y="983471"/>
                  <a:pt x="241571" y="672321"/>
                </a:cubicBezTo>
                <a:cubicBezTo>
                  <a:pt x="76471" y="361171"/>
                  <a:pt x="8738" y="1190904"/>
                  <a:pt x="271" y="1167621"/>
                </a:cubicBezTo>
                <a:cubicBezTo>
                  <a:pt x="-8196" y="1144338"/>
                  <a:pt x="184421" y="651154"/>
                  <a:pt x="190771" y="532621"/>
                </a:cubicBezTo>
                <a:cubicBezTo>
                  <a:pt x="197121" y="414088"/>
                  <a:pt x="-14546" y="543204"/>
                  <a:pt x="51071" y="45642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B58E5EBC-7AAB-A1CC-8835-9D671219CDF9}"/>
              </a:ext>
            </a:extLst>
          </p:cNvPr>
          <p:cNvSpPr/>
          <p:nvPr/>
        </p:nvSpPr>
        <p:spPr>
          <a:xfrm>
            <a:off x="6133482" y="4959581"/>
            <a:ext cx="1221160" cy="1236793"/>
          </a:xfrm>
          <a:custGeom>
            <a:avLst/>
            <a:gdLst>
              <a:gd name="connsiteX0" fmla="*/ 381618 w 1221160"/>
              <a:gd name="connsiteY0" fmla="*/ 6119 h 1236793"/>
              <a:gd name="connsiteX1" fmla="*/ 635618 w 1221160"/>
              <a:gd name="connsiteY1" fmla="*/ 425219 h 1236793"/>
              <a:gd name="connsiteX2" fmla="*/ 953118 w 1221160"/>
              <a:gd name="connsiteY2" fmla="*/ 399819 h 1236793"/>
              <a:gd name="connsiteX3" fmla="*/ 1219818 w 1221160"/>
              <a:gd name="connsiteY3" fmla="*/ 1225319 h 1236793"/>
              <a:gd name="connsiteX4" fmla="*/ 838818 w 1221160"/>
              <a:gd name="connsiteY4" fmla="*/ 869719 h 1236793"/>
              <a:gd name="connsiteX5" fmla="*/ 127618 w 1221160"/>
              <a:gd name="connsiteY5" fmla="*/ 691919 h 1236793"/>
              <a:gd name="connsiteX6" fmla="*/ 76818 w 1221160"/>
              <a:gd name="connsiteY6" fmla="*/ 539519 h 1236793"/>
              <a:gd name="connsiteX7" fmla="*/ 254618 w 1221160"/>
              <a:gd name="connsiteY7" fmla="*/ 272819 h 1236793"/>
              <a:gd name="connsiteX8" fmla="*/ 618 w 1221160"/>
              <a:gd name="connsiteY8" fmla="*/ 298219 h 1236793"/>
              <a:gd name="connsiteX9" fmla="*/ 343518 w 1221160"/>
              <a:gd name="connsiteY9" fmla="*/ 183919 h 1236793"/>
              <a:gd name="connsiteX10" fmla="*/ 381618 w 1221160"/>
              <a:gd name="connsiteY10" fmla="*/ 6119 h 123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1160" h="1236793">
                <a:moveTo>
                  <a:pt x="381618" y="6119"/>
                </a:moveTo>
                <a:cubicBezTo>
                  <a:pt x="430301" y="46336"/>
                  <a:pt x="540368" y="359602"/>
                  <a:pt x="635618" y="425219"/>
                </a:cubicBezTo>
                <a:cubicBezTo>
                  <a:pt x="730868" y="490836"/>
                  <a:pt x="855751" y="266469"/>
                  <a:pt x="953118" y="399819"/>
                </a:cubicBezTo>
                <a:cubicBezTo>
                  <a:pt x="1050485" y="533169"/>
                  <a:pt x="1238868" y="1147002"/>
                  <a:pt x="1219818" y="1225319"/>
                </a:cubicBezTo>
                <a:cubicBezTo>
                  <a:pt x="1200768" y="1303636"/>
                  <a:pt x="1020851" y="958619"/>
                  <a:pt x="838818" y="869719"/>
                </a:cubicBezTo>
                <a:cubicBezTo>
                  <a:pt x="656785" y="780819"/>
                  <a:pt x="254618" y="746952"/>
                  <a:pt x="127618" y="691919"/>
                </a:cubicBezTo>
                <a:cubicBezTo>
                  <a:pt x="618" y="636886"/>
                  <a:pt x="55651" y="609369"/>
                  <a:pt x="76818" y="539519"/>
                </a:cubicBezTo>
                <a:cubicBezTo>
                  <a:pt x="97985" y="469669"/>
                  <a:pt x="267318" y="313036"/>
                  <a:pt x="254618" y="272819"/>
                </a:cubicBezTo>
                <a:cubicBezTo>
                  <a:pt x="241918" y="232602"/>
                  <a:pt x="-14199" y="313036"/>
                  <a:pt x="618" y="298219"/>
                </a:cubicBezTo>
                <a:cubicBezTo>
                  <a:pt x="15435" y="283402"/>
                  <a:pt x="277901" y="232602"/>
                  <a:pt x="343518" y="183919"/>
                </a:cubicBezTo>
                <a:cubicBezTo>
                  <a:pt x="409135" y="135236"/>
                  <a:pt x="332935" y="-34098"/>
                  <a:pt x="381618" y="6119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05B1EBD7-00A3-5311-EE3D-90ABE65D3F02}"/>
              </a:ext>
            </a:extLst>
          </p:cNvPr>
          <p:cNvSpPr/>
          <p:nvPr/>
        </p:nvSpPr>
        <p:spPr>
          <a:xfrm>
            <a:off x="4313826" y="4611317"/>
            <a:ext cx="1720023" cy="1238521"/>
          </a:xfrm>
          <a:custGeom>
            <a:avLst/>
            <a:gdLst>
              <a:gd name="connsiteX0" fmla="*/ 1274174 w 1720023"/>
              <a:gd name="connsiteY0" fmla="*/ 11483 h 1238521"/>
              <a:gd name="connsiteX1" fmla="*/ 943974 w 1720023"/>
              <a:gd name="connsiteY1" fmla="*/ 227383 h 1238521"/>
              <a:gd name="connsiteX2" fmla="*/ 4174 w 1720023"/>
              <a:gd name="connsiteY2" fmla="*/ 468683 h 1238521"/>
              <a:gd name="connsiteX3" fmla="*/ 588374 w 1720023"/>
              <a:gd name="connsiteY3" fmla="*/ 494083 h 1238521"/>
              <a:gd name="connsiteX4" fmla="*/ 321674 w 1720023"/>
              <a:gd name="connsiteY4" fmla="*/ 697283 h 1238521"/>
              <a:gd name="connsiteX5" fmla="*/ 385174 w 1720023"/>
              <a:gd name="connsiteY5" fmla="*/ 760783 h 1238521"/>
              <a:gd name="connsiteX6" fmla="*/ 601074 w 1720023"/>
              <a:gd name="connsiteY6" fmla="*/ 722683 h 1238521"/>
              <a:gd name="connsiteX7" fmla="*/ 842374 w 1720023"/>
              <a:gd name="connsiteY7" fmla="*/ 1154483 h 1238521"/>
              <a:gd name="connsiteX8" fmla="*/ 1032874 w 1720023"/>
              <a:gd name="connsiteY8" fmla="*/ 1179883 h 1238521"/>
              <a:gd name="connsiteX9" fmla="*/ 1185274 w 1720023"/>
              <a:gd name="connsiteY9" fmla="*/ 1217983 h 1238521"/>
              <a:gd name="connsiteX10" fmla="*/ 1197974 w 1720023"/>
              <a:gd name="connsiteY10" fmla="*/ 824283 h 1238521"/>
              <a:gd name="connsiteX11" fmla="*/ 1642474 w 1720023"/>
              <a:gd name="connsiteY11" fmla="*/ 1167183 h 1238521"/>
              <a:gd name="connsiteX12" fmla="*/ 1642474 w 1720023"/>
              <a:gd name="connsiteY12" fmla="*/ 849683 h 1238521"/>
              <a:gd name="connsiteX13" fmla="*/ 867774 w 1720023"/>
              <a:gd name="connsiteY13" fmla="*/ 595683 h 1238521"/>
              <a:gd name="connsiteX14" fmla="*/ 1274174 w 1720023"/>
              <a:gd name="connsiteY14" fmla="*/ 11483 h 123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20023" h="1238521">
                <a:moveTo>
                  <a:pt x="1274174" y="11483"/>
                </a:moveTo>
                <a:cubicBezTo>
                  <a:pt x="1286874" y="-49900"/>
                  <a:pt x="1155641" y="151183"/>
                  <a:pt x="943974" y="227383"/>
                </a:cubicBezTo>
                <a:cubicBezTo>
                  <a:pt x="732307" y="303583"/>
                  <a:pt x="63441" y="424233"/>
                  <a:pt x="4174" y="468683"/>
                </a:cubicBezTo>
                <a:cubicBezTo>
                  <a:pt x="-55093" y="513133"/>
                  <a:pt x="535457" y="455983"/>
                  <a:pt x="588374" y="494083"/>
                </a:cubicBezTo>
                <a:cubicBezTo>
                  <a:pt x="641291" y="532183"/>
                  <a:pt x="355541" y="652833"/>
                  <a:pt x="321674" y="697283"/>
                </a:cubicBezTo>
                <a:cubicBezTo>
                  <a:pt x="287807" y="741733"/>
                  <a:pt x="338607" y="756550"/>
                  <a:pt x="385174" y="760783"/>
                </a:cubicBezTo>
                <a:cubicBezTo>
                  <a:pt x="431741" y="765016"/>
                  <a:pt x="524874" y="657066"/>
                  <a:pt x="601074" y="722683"/>
                </a:cubicBezTo>
                <a:cubicBezTo>
                  <a:pt x="677274" y="788300"/>
                  <a:pt x="770407" y="1078283"/>
                  <a:pt x="842374" y="1154483"/>
                </a:cubicBezTo>
                <a:cubicBezTo>
                  <a:pt x="914341" y="1230683"/>
                  <a:pt x="975724" y="1169300"/>
                  <a:pt x="1032874" y="1179883"/>
                </a:cubicBezTo>
                <a:cubicBezTo>
                  <a:pt x="1090024" y="1190466"/>
                  <a:pt x="1157757" y="1277250"/>
                  <a:pt x="1185274" y="1217983"/>
                </a:cubicBezTo>
                <a:cubicBezTo>
                  <a:pt x="1212791" y="1158716"/>
                  <a:pt x="1121774" y="832750"/>
                  <a:pt x="1197974" y="824283"/>
                </a:cubicBezTo>
                <a:cubicBezTo>
                  <a:pt x="1274174" y="815816"/>
                  <a:pt x="1568391" y="1162950"/>
                  <a:pt x="1642474" y="1167183"/>
                </a:cubicBezTo>
                <a:cubicBezTo>
                  <a:pt x="1716557" y="1171416"/>
                  <a:pt x="1771591" y="944933"/>
                  <a:pt x="1642474" y="849683"/>
                </a:cubicBezTo>
                <a:cubicBezTo>
                  <a:pt x="1513357" y="754433"/>
                  <a:pt x="931274" y="731150"/>
                  <a:pt x="867774" y="595683"/>
                </a:cubicBezTo>
                <a:cubicBezTo>
                  <a:pt x="804274" y="460216"/>
                  <a:pt x="1261474" y="72866"/>
                  <a:pt x="1274174" y="1148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5CE296E6-5702-7038-B01E-3DFAB7614132}"/>
              </a:ext>
            </a:extLst>
          </p:cNvPr>
          <p:cNvSpPr/>
          <p:nvPr/>
        </p:nvSpPr>
        <p:spPr>
          <a:xfrm>
            <a:off x="5109454" y="4412075"/>
            <a:ext cx="2122401" cy="2183521"/>
          </a:xfrm>
          <a:custGeom>
            <a:avLst/>
            <a:gdLst>
              <a:gd name="connsiteX0" fmla="*/ 59446 w 2122401"/>
              <a:gd name="connsiteY0" fmla="*/ 20225 h 2183521"/>
              <a:gd name="connsiteX1" fmla="*/ 681746 w 2122401"/>
              <a:gd name="connsiteY1" fmla="*/ 312325 h 2183521"/>
              <a:gd name="connsiteX2" fmla="*/ 834146 w 2122401"/>
              <a:gd name="connsiteY2" fmla="*/ 744125 h 2183521"/>
              <a:gd name="connsiteX3" fmla="*/ 973846 w 2122401"/>
              <a:gd name="connsiteY3" fmla="*/ 1277525 h 2183521"/>
              <a:gd name="connsiteX4" fmla="*/ 1761246 w 2122401"/>
              <a:gd name="connsiteY4" fmla="*/ 1861725 h 2183521"/>
              <a:gd name="connsiteX5" fmla="*/ 2116846 w 2122401"/>
              <a:gd name="connsiteY5" fmla="*/ 1912525 h 2183521"/>
              <a:gd name="connsiteX6" fmla="*/ 1507246 w 2122401"/>
              <a:gd name="connsiteY6" fmla="*/ 2179225 h 2183521"/>
              <a:gd name="connsiteX7" fmla="*/ 961146 w 2122401"/>
              <a:gd name="connsiteY7" fmla="*/ 1671225 h 2183521"/>
              <a:gd name="connsiteX8" fmla="*/ 757946 w 2122401"/>
              <a:gd name="connsiteY8" fmla="*/ 960025 h 2183521"/>
              <a:gd name="connsiteX9" fmla="*/ 21346 w 2122401"/>
              <a:gd name="connsiteY9" fmla="*/ 820325 h 2183521"/>
              <a:gd name="connsiteX10" fmla="*/ 186446 w 2122401"/>
              <a:gd name="connsiteY10" fmla="*/ 477425 h 2183521"/>
              <a:gd name="connsiteX11" fmla="*/ 59446 w 2122401"/>
              <a:gd name="connsiteY11" fmla="*/ 299625 h 2183521"/>
              <a:gd name="connsiteX12" fmla="*/ 173746 w 2122401"/>
              <a:gd name="connsiteY12" fmla="*/ 58325 h 2183521"/>
              <a:gd name="connsiteX13" fmla="*/ 59446 w 2122401"/>
              <a:gd name="connsiteY13" fmla="*/ 20225 h 21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22401" h="2183521">
                <a:moveTo>
                  <a:pt x="59446" y="20225"/>
                </a:moveTo>
                <a:cubicBezTo>
                  <a:pt x="144113" y="62558"/>
                  <a:pt x="552629" y="191675"/>
                  <a:pt x="681746" y="312325"/>
                </a:cubicBezTo>
                <a:cubicBezTo>
                  <a:pt x="810863" y="432975"/>
                  <a:pt x="785463" y="583258"/>
                  <a:pt x="834146" y="744125"/>
                </a:cubicBezTo>
                <a:cubicBezTo>
                  <a:pt x="882829" y="904992"/>
                  <a:pt x="819329" y="1091258"/>
                  <a:pt x="973846" y="1277525"/>
                </a:cubicBezTo>
                <a:cubicBezTo>
                  <a:pt x="1128363" y="1463792"/>
                  <a:pt x="1570746" y="1755892"/>
                  <a:pt x="1761246" y="1861725"/>
                </a:cubicBezTo>
                <a:cubicBezTo>
                  <a:pt x="1951746" y="1967558"/>
                  <a:pt x="2159179" y="1859608"/>
                  <a:pt x="2116846" y="1912525"/>
                </a:cubicBezTo>
                <a:cubicBezTo>
                  <a:pt x="2074513" y="1965442"/>
                  <a:pt x="1699863" y="2219442"/>
                  <a:pt x="1507246" y="2179225"/>
                </a:cubicBezTo>
                <a:cubicBezTo>
                  <a:pt x="1314629" y="2139008"/>
                  <a:pt x="1086029" y="1874425"/>
                  <a:pt x="961146" y="1671225"/>
                </a:cubicBezTo>
                <a:cubicBezTo>
                  <a:pt x="836263" y="1468025"/>
                  <a:pt x="914579" y="1101842"/>
                  <a:pt x="757946" y="960025"/>
                </a:cubicBezTo>
                <a:cubicBezTo>
                  <a:pt x="601313" y="818208"/>
                  <a:pt x="116596" y="900758"/>
                  <a:pt x="21346" y="820325"/>
                </a:cubicBezTo>
                <a:cubicBezTo>
                  <a:pt x="-73904" y="739892"/>
                  <a:pt x="180096" y="564208"/>
                  <a:pt x="186446" y="477425"/>
                </a:cubicBezTo>
                <a:cubicBezTo>
                  <a:pt x="192796" y="390642"/>
                  <a:pt x="61563" y="369475"/>
                  <a:pt x="59446" y="299625"/>
                </a:cubicBezTo>
                <a:cubicBezTo>
                  <a:pt x="57329" y="229775"/>
                  <a:pt x="171629" y="109125"/>
                  <a:pt x="173746" y="58325"/>
                </a:cubicBezTo>
                <a:cubicBezTo>
                  <a:pt x="175863" y="7525"/>
                  <a:pt x="-25221" y="-22108"/>
                  <a:pt x="59446" y="2022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A20037EE-06EB-CA3A-21C8-189ED9389D22}"/>
              </a:ext>
            </a:extLst>
          </p:cNvPr>
          <p:cNvSpPr/>
          <p:nvPr/>
        </p:nvSpPr>
        <p:spPr>
          <a:xfrm>
            <a:off x="5131064" y="2698324"/>
            <a:ext cx="2895449" cy="2839770"/>
          </a:xfrm>
          <a:custGeom>
            <a:avLst/>
            <a:gdLst>
              <a:gd name="connsiteX0" fmla="*/ 25136 w 2895449"/>
              <a:gd name="connsiteY0" fmla="*/ 6776 h 2839770"/>
              <a:gd name="connsiteX1" fmla="*/ 914136 w 2895449"/>
              <a:gd name="connsiteY1" fmla="*/ 1225976 h 2839770"/>
              <a:gd name="connsiteX2" fmla="*/ 1511036 w 2895449"/>
              <a:gd name="connsiteY2" fmla="*/ 1848276 h 2839770"/>
              <a:gd name="connsiteX3" fmla="*/ 1650736 w 2895449"/>
              <a:gd name="connsiteY3" fmla="*/ 2051476 h 2839770"/>
              <a:gd name="connsiteX4" fmla="*/ 2095236 w 2895449"/>
              <a:gd name="connsiteY4" fmla="*/ 2178476 h 2839770"/>
              <a:gd name="connsiteX5" fmla="*/ 2527036 w 2895449"/>
              <a:gd name="connsiteY5" fmla="*/ 2153076 h 2839770"/>
              <a:gd name="connsiteX6" fmla="*/ 2831836 w 2895449"/>
              <a:gd name="connsiteY6" fmla="*/ 2483276 h 2839770"/>
              <a:gd name="connsiteX7" fmla="*/ 2819136 w 2895449"/>
              <a:gd name="connsiteY7" fmla="*/ 2838876 h 2839770"/>
              <a:gd name="connsiteX8" fmla="*/ 2031736 w 2895449"/>
              <a:gd name="connsiteY8" fmla="*/ 2584876 h 2839770"/>
              <a:gd name="connsiteX9" fmla="*/ 1485636 w 2895449"/>
              <a:gd name="connsiteY9" fmla="*/ 2584876 h 2839770"/>
              <a:gd name="connsiteX10" fmla="*/ 850636 w 2895449"/>
              <a:gd name="connsiteY10" fmla="*/ 2165776 h 2839770"/>
              <a:gd name="connsiteX11" fmla="*/ 380736 w 2895449"/>
              <a:gd name="connsiteY11" fmla="*/ 1772076 h 2839770"/>
              <a:gd name="connsiteX12" fmla="*/ 749036 w 2895449"/>
              <a:gd name="connsiteY12" fmla="*/ 1810176 h 2839770"/>
              <a:gd name="connsiteX13" fmla="*/ 1193536 w 2895449"/>
              <a:gd name="connsiteY13" fmla="*/ 2089576 h 2839770"/>
              <a:gd name="connsiteX14" fmla="*/ 1498336 w 2895449"/>
              <a:gd name="connsiteY14" fmla="*/ 1860976 h 2839770"/>
              <a:gd name="connsiteX15" fmla="*/ 964936 w 2895449"/>
              <a:gd name="connsiteY15" fmla="*/ 1657776 h 2839770"/>
              <a:gd name="connsiteX16" fmla="*/ 647436 w 2895449"/>
              <a:gd name="connsiteY16" fmla="*/ 1530776 h 2839770"/>
              <a:gd name="connsiteX17" fmla="*/ 279136 w 2895449"/>
              <a:gd name="connsiteY17" fmla="*/ 768776 h 2839770"/>
              <a:gd name="connsiteX18" fmla="*/ 25136 w 2895449"/>
              <a:gd name="connsiteY18" fmla="*/ 6776 h 283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95449" h="2839770">
                <a:moveTo>
                  <a:pt x="25136" y="6776"/>
                </a:moveTo>
                <a:cubicBezTo>
                  <a:pt x="130969" y="82976"/>
                  <a:pt x="666486" y="919059"/>
                  <a:pt x="914136" y="1225976"/>
                </a:cubicBezTo>
                <a:cubicBezTo>
                  <a:pt x="1161786" y="1532893"/>
                  <a:pt x="1388269" y="1710693"/>
                  <a:pt x="1511036" y="1848276"/>
                </a:cubicBezTo>
                <a:cubicBezTo>
                  <a:pt x="1633803" y="1985859"/>
                  <a:pt x="1553369" y="1996443"/>
                  <a:pt x="1650736" y="2051476"/>
                </a:cubicBezTo>
                <a:cubicBezTo>
                  <a:pt x="1748103" y="2106509"/>
                  <a:pt x="1949186" y="2161543"/>
                  <a:pt x="2095236" y="2178476"/>
                </a:cubicBezTo>
                <a:cubicBezTo>
                  <a:pt x="2241286" y="2195409"/>
                  <a:pt x="2404269" y="2102276"/>
                  <a:pt x="2527036" y="2153076"/>
                </a:cubicBezTo>
                <a:cubicBezTo>
                  <a:pt x="2649803" y="2203876"/>
                  <a:pt x="2783153" y="2368976"/>
                  <a:pt x="2831836" y="2483276"/>
                </a:cubicBezTo>
                <a:cubicBezTo>
                  <a:pt x="2880519" y="2597576"/>
                  <a:pt x="2952486" y="2821943"/>
                  <a:pt x="2819136" y="2838876"/>
                </a:cubicBezTo>
                <a:cubicBezTo>
                  <a:pt x="2685786" y="2855809"/>
                  <a:pt x="2253986" y="2627209"/>
                  <a:pt x="2031736" y="2584876"/>
                </a:cubicBezTo>
                <a:cubicBezTo>
                  <a:pt x="1809486" y="2542543"/>
                  <a:pt x="1682486" y="2654726"/>
                  <a:pt x="1485636" y="2584876"/>
                </a:cubicBezTo>
                <a:cubicBezTo>
                  <a:pt x="1288786" y="2515026"/>
                  <a:pt x="1034786" y="2301243"/>
                  <a:pt x="850636" y="2165776"/>
                </a:cubicBezTo>
                <a:cubicBezTo>
                  <a:pt x="666486" y="2030309"/>
                  <a:pt x="397669" y="1831343"/>
                  <a:pt x="380736" y="1772076"/>
                </a:cubicBezTo>
                <a:cubicBezTo>
                  <a:pt x="363803" y="1712809"/>
                  <a:pt x="613569" y="1757259"/>
                  <a:pt x="749036" y="1810176"/>
                </a:cubicBezTo>
                <a:cubicBezTo>
                  <a:pt x="884503" y="1863093"/>
                  <a:pt x="1068653" y="2081109"/>
                  <a:pt x="1193536" y="2089576"/>
                </a:cubicBezTo>
                <a:cubicBezTo>
                  <a:pt x="1318419" y="2098043"/>
                  <a:pt x="1536436" y="1932943"/>
                  <a:pt x="1498336" y="1860976"/>
                </a:cubicBezTo>
                <a:cubicBezTo>
                  <a:pt x="1460236" y="1789009"/>
                  <a:pt x="1106753" y="1712809"/>
                  <a:pt x="964936" y="1657776"/>
                </a:cubicBezTo>
                <a:cubicBezTo>
                  <a:pt x="823119" y="1602743"/>
                  <a:pt x="761736" y="1678943"/>
                  <a:pt x="647436" y="1530776"/>
                </a:cubicBezTo>
                <a:cubicBezTo>
                  <a:pt x="533136" y="1382609"/>
                  <a:pt x="382853" y="1020659"/>
                  <a:pt x="279136" y="768776"/>
                </a:cubicBezTo>
                <a:cubicBezTo>
                  <a:pt x="175419" y="516893"/>
                  <a:pt x="-80697" y="-69424"/>
                  <a:pt x="25136" y="677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03968975-9725-4EEB-94A3-E766BDA3328A}"/>
              </a:ext>
            </a:extLst>
          </p:cNvPr>
          <p:cNvSpPr/>
          <p:nvPr/>
        </p:nvSpPr>
        <p:spPr>
          <a:xfrm>
            <a:off x="4652976" y="2155262"/>
            <a:ext cx="2321711" cy="2673166"/>
          </a:xfrm>
          <a:custGeom>
            <a:avLst/>
            <a:gdLst>
              <a:gd name="connsiteX0" fmla="*/ 7924 w 2321711"/>
              <a:gd name="connsiteY0" fmla="*/ 397438 h 2673166"/>
              <a:gd name="connsiteX1" fmla="*/ 1150924 w 2321711"/>
              <a:gd name="connsiteY1" fmla="*/ 1349938 h 2673166"/>
              <a:gd name="connsiteX2" fmla="*/ 1468424 w 2321711"/>
              <a:gd name="connsiteY2" fmla="*/ 1921438 h 2673166"/>
              <a:gd name="connsiteX3" fmla="*/ 1811324 w 2321711"/>
              <a:gd name="connsiteY3" fmla="*/ 2251638 h 2673166"/>
              <a:gd name="connsiteX4" fmla="*/ 1912924 w 2321711"/>
              <a:gd name="connsiteY4" fmla="*/ 2391338 h 2673166"/>
              <a:gd name="connsiteX5" fmla="*/ 1938324 w 2321711"/>
              <a:gd name="connsiteY5" fmla="*/ 2670738 h 2673166"/>
              <a:gd name="connsiteX6" fmla="*/ 1430324 w 2321711"/>
              <a:gd name="connsiteY6" fmla="*/ 2518338 h 2673166"/>
              <a:gd name="connsiteX7" fmla="*/ 1023924 w 2321711"/>
              <a:gd name="connsiteY7" fmla="*/ 2365938 h 2673166"/>
              <a:gd name="connsiteX8" fmla="*/ 1620824 w 2321711"/>
              <a:gd name="connsiteY8" fmla="*/ 2518338 h 2673166"/>
              <a:gd name="connsiteX9" fmla="*/ 2179624 w 2321711"/>
              <a:gd name="connsiteY9" fmla="*/ 2518338 h 2673166"/>
              <a:gd name="connsiteX10" fmla="*/ 2306624 w 2321711"/>
              <a:gd name="connsiteY10" fmla="*/ 2391338 h 2673166"/>
              <a:gd name="connsiteX11" fmla="*/ 1912924 w 2321711"/>
              <a:gd name="connsiteY11" fmla="*/ 1921438 h 2673166"/>
              <a:gd name="connsiteX12" fmla="*/ 1671624 w 2321711"/>
              <a:gd name="connsiteY12" fmla="*/ 892738 h 2673166"/>
              <a:gd name="connsiteX13" fmla="*/ 858824 w 2321711"/>
              <a:gd name="connsiteY13" fmla="*/ 16438 h 2673166"/>
              <a:gd name="connsiteX14" fmla="*/ 1074724 w 2321711"/>
              <a:gd name="connsiteY14" fmla="*/ 359338 h 2673166"/>
              <a:gd name="connsiteX15" fmla="*/ 896924 w 2321711"/>
              <a:gd name="connsiteY15" fmla="*/ 841938 h 2673166"/>
              <a:gd name="connsiteX16" fmla="*/ 655624 w 2321711"/>
              <a:gd name="connsiteY16" fmla="*/ 511738 h 2673166"/>
              <a:gd name="connsiteX17" fmla="*/ 7924 w 2321711"/>
              <a:gd name="connsiteY17" fmla="*/ 397438 h 267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21711" h="2673166">
                <a:moveTo>
                  <a:pt x="7924" y="397438"/>
                </a:moveTo>
                <a:cubicBezTo>
                  <a:pt x="90474" y="537138"/>
                  <a:pt x="907507" y="1095938"/>
                  <a:pt x="1150924" y="1349938"/>
                </a:cubicBezTo>
                <a:cubicBezTo>
                  <a:pt x="1394341" y="1603938"/>
                  <a:pt x="1358357" y="1771155"/>
                  <a:pt x="1468424" y="1921438"/>
                </a:cubicBezTo>
                <a:cubicBezTo>
                  <a:pt x="1578491" y="2071721"/>
                  <a:pt x="1737241" y="2173321"/>
                  <a:pt x="1811324" y="2251638"/>
                </a:cubicBezTo>
                <a:cubicBezTo>
                  <a:pt x="1885407" y="2329955"/>
                  <a:pt x="1891757" y="2321488"/>
                  <a:pt x="1912924" y="2391338"/>
                </a:cubicBezTo>
                <a:cubicBezTo>
                  <a:pt x="1934091" y="2461188"/>
                  <a:pt x="2018757" y="2649571"/>
                  <a:pt x="1938324" y="2670738"/>
                </a:cubicBezTo>
                <a:cubicBezTo>
                  <a:pt x="1857891" y="2691905"/>
                  <a:pt x="1582724" y="2569138"/>
                  <a:pt x="1430324" y="2518338"/>
                </a:cubicBezTo>
                <a:cubicBezTo>
                  <a:pt x="1277924" y="2467538"/>
                  <a:pt x="992174" y="2365938"/>
                  <a:pt x="1023924" y="2365938"/>
                </a:cubicBezTo>
                <a:cubicBezTo>
                  <a:pt x="1055674" y="2365938"/>
                  <a:pt x="1428207" y="2492938"/>
                  <a:pt x="1620824" y="2518338"/>
                </a:cubicBezTo>
                <a:cubicBezTo>
                  <a:pt x="1813441" y="2543738"/>
                  <a:pt x="2065324" y="2539505"/>
                  <a:pt x="2179624" y="2518338"/>
                </a:cubicBezTo>
                <a:cubicBezTo>
                  <a:pt x="2293924" y="2497171"/>
                  <a:pt x="2351074" y="2490821"/>
                  <a:pt x="2306624" y="2391338"/>
                </a:cubicBezTo>
                <a:cubicBezTo>
                  <a:pt x="2262174" y="2291855"/>
                  <a:pt x="2018757" y="2171205"/>
                  <a:pt x="1912924" y="1921438"/>
                </a:cubicBezTo>
                <a:cubicBezTo>
                  <a:pt x="1807091" y="1671671"/>
                  <a:pt x="1847307" y="1210238"/>
                  <a:pt x="1671624" y="892738"/>
                </a:cubicBezTo>
                <a:cubicBezTo>
                  <a:pt x="1495941" y="575238"/>
                  <a:pt x="958307" y="105338"/>
                  <a:pt x="858824" y="16438"/>
                </a:cubicBezTo>
                <a:cubicBezTo>
                  <a:pt x="759341" y="-72462"/>
                  <a:pt x="1068374" y="221755"/>
                  <a:pt x="1074724" y="359338"/>
                </a:cubicBezTo>
                <a:cubicBezTo>
                  <a:pt x="1081074" y="496921"/>
                  <a:pt x="966774" y="816538"/>
                  <a:pt x="896924" y="841938"/>
                </a:cubicBezTo>
                <a:cubicBezTo>
                  <a:pt x="827074" y="867338"/>
                  <a:pt x="799557" y="583705"/>
                  <a:pt x="655624" y="511738"/>
                </a:cubicBezTo>
                <a:cubicBezTo>
                  <a:pt x="511691" y="439771"/>
                  <a:pt x="-74626" y="257738"/>
                  <a:pt x="7924" y="39743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DDD6F699-793B-D441-AA06-F971CCD2EBF9}"/>
              </a:ext>
            </a:extLst>
          </p:cNvPr>
          <p:cNvSpPr/>
          <p:nvPr/>
        </p:nvSpPr>
        <p:spPr>
          <a:xfrm>
            <a:off x="5638081" y="1339332"/>
            <a:ext cx="2949607" cy="2029950"/>
          </a:xfrm>
          <a:custGeom>
            <a:avLst/>
            <a:gdLst>
              <a:gd name="connsiteX0" fmla="*/ 2947119 w 2949607"/>
              <a:gd name="connsiteY0" fmla="*/ 6868 h 2029950"/>
              <a:gd name="connsiteX1" fmla="*/ 1842219 w 2949607"/>
              <a:gd name="connsiteY1" fmla="*/ 387868 h 2029950"/>
              <a:gd name="connsiteX2" fmla="*/ 1639019 w 2949607"/>
              <a:gd name="connsiteY2" fmla="*/ 1111768 h 2029950"/>
              <a:gd name="connsiteX3" fmla="*/ 1029419 w 2949607"/>
              <a:gd name="connsiteY3" fmla="*/ 1861068 h 2029950"/>
              <a:gd name="connsiteX4" fmla="*/ 661119 w 2949607"/>
              <a:gd name="connsiteY4" fmla="*/ 1962668 h 2029950"/>
              <a:gd name="connsiteX5" fmla="*/ 719 w 2949607"/>
              <a:gd name="connsiteY5" fmla="*/ 1022868 h 2029950"/>
              <a:gd name="connsiteX6" fmla="*/ 546819 w 2949607"/>
              <a:gd name="connsiteY6" fmla="*/ 1480068 h 2029950"/>
              <a:gd name="connsiteX7" fmla="*/ 1207219 w 2949607"/>
              <a:gd name="connsiteY7" fmla="*/ 1111768 h 2029950"/>
              <a:gd name="connsiteX8" fmla="*/ 1219919 w 2949607"/>
              <a:gd name="connsiteY8" fmla="*/ 591068 h 2029950"/>
              <a:gd name="connsiteX9" fmla="*/ 1943819 w 2949607"/>
              <a:gd name="connsiteY9" fmla="*/ 159268 h 2029950"/>
              <a:gd name="connsiteX10" fmla="*/ 1499319 w 2949607"/>
              <a:gd name="connsiteY10" fmla="*/ 146568 h 2029950"/>
              <a:gd name="connsiteX11" fmla="*/ 2947119 w 2949607"/>
              <a:gd name="connsiteY11" fmla="*/ 6868 h 202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49607" h="2029950">
                <a:moveTo>
                  <a:pt x="2947119" y="6868"/>
                </a:moveTo>
                <a:cubicBezTo>
                  <a:pt x="3004269" y="47085"/>
                  <a:pt x="2060236" y="203718"/>
                  <a:pt x="1842219" y="387868"/>
                </a:cubicBezTo>
                <a:cubicBezTo>
                  <a:pt x="1624202" y="572018"/>
                  <a:pt x="1774486" y="866235"/>
                  <a:pt x="1639019" y="1111768"/>
                </a:cubicBezTo>
                <a:cubicBezTo>
                  <a:pt x="1503552" y="1357301"/>
                  <a:pt x="1192402" y="1719251"/>
                  <a:pt x="1029419" y="1861068"/>
                </a:cubicBezTo>
                <a:cubicBezTo>
                  <a:pt x="866436" y="2002885"/>
                  <a:pt x="832569" y="2102368"/>
                  <a:pt x="661119" y="1962668"/>
                </a:cubicBezTo>
                <a:cubicBezTo>
                  <a:pt x="489669" y="1822968"/>
                  <a:pt x="19769" y="1103301"/>
                  <a:pt x="719" y="1022868"/>
                </a:cubicBezTo>
                <a:cubicBezTo>
                  <a:pt x="-18331" y="942435"/>
                  <a:pt x="345736" y="1465251"/>
                  <a:pt x="546819" y="1480068"/>
                </a:cubicBezTo>
                <a:cubicBezTo>
                  <a:pt x="747902" y="1494885"/>
                  <a:pt x="1095036" y="1259935"/>
                  <a:pt x="1207219" y="1111768"/>
                </a:cubicBezTo>
                <a:cubicBezTo>
                  <a:pt x="1319402" y="963601"/>
                  <a:pt x="1097152" y="749818"/>
                  <a:pt x="1219919" y="591068"/>
                </a:cubicBezTo>
                <a:cubicBezTo>
                  <a:pt x="1342686" y="432318"/>
                  <a:pt x="1897252" y="233351"/>
                  <a:pt x="1943819" y="159268"/>
                </a:cubicBezTo>
                <a:cubicBezTo>
                  <a:pt x="1990386" y="85185"/>
                  <a:pt x="1327869" y="178318"/>
                  <a:pt x="1499319" y="146568"/>
                </a:cubicBezTo>
                <a:cubicBezTo>
                  <a:pt x="1670769" y="114818"/>
                  <a:pt x="2889969" y="-33349"/>
                  <a:pt x="2947119" y="6868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A05F232D-956B-FF3A-015F-62587C3C0900}"/>
              </a:ext>
            </a:extLst>
          </p:cNvPr>
          <p:cNvSpPr/>
          <p:nvPr/>
        </p:nvSpPr>
        <p:spPr>
          <a:xfrm>
            <a:off x="4947898" y="1219200"/>
            <a:ext cx="3777002" cy="1653124"/>
          </a:xfrm>
          <a:custGeom>
            <a:avLst/>
            <a:gdLst>
              <a:gd name="connsiteX0" fmla="*/ 3777002 w 3777002"/>
              <a:gd name="connsiteY0" fmla="*/ 0 h 1653124"/>
              <a:gd name="connsiteX1" fmla="*/ 2634002 w 3777002"/>
              <a:gd name="connsiteY1" fmla="*/ 266700 h 1653124"/>
              <a:gd name="connsiteX2" fmla="*/ 1872002 w 3777002"/>
              <a:gd name="connsiteY2" fmla="*/ 1193800 h 1653124"/>
              <a:gd name="connsiteX3" fmla="*/ 1706902 w 3777002"/>
              <a:gd name="connsiteY3" fmla="*/ 1612900 h 1653124"/>
              <a:gd name="connsiteX4" fmla="*/ 1300502 w 3777002"/>
              <a:gd name="connsiteY4" fmla="*/ 1587500 h 1653124"/>
              <a:gd name="connsiteX5" fmla="*/ 703602 w 3777002"/>
              <a:gd name="connsiteY5" fmla="*/ 1181100 h 1653124"/>
              <a:gd name="connsiteX6" fmla="*/ 5102 w 3777002"/>
              <a:gd name="connsiteY6" fmla="*/ 1028700 h 1653124"/>
              <a:gd name="connsiteX7" fmla="*/ 1084602 w 3777002"/>
              <a:gd name="connsiteY7" fmla="*/ 1117600 h 1653124"/>
              <a:gd name="connsiteX8" fmla="*/ 1643402 w 3777002"/>
              <a:gd name="connsiteY8" fmla="*/ 660400 h 1653124"/>
              <a:gd name="connsiteX9" fmla="*/ 2240302 w 3777002"/>
              <a:gd name="connsiteY9" fmla="*/ 88900 h 1653124"/>
              <a:gd name="connsiteX10" fmla="*/ 3053102 w 3777002"/>
              <a:gd name="connsiteY10" fmla="*/ 50800 h 1653124"/>
              <a:gd name="connsiteX11" fmla="*/ 3777002 w 3777002"/>
              <a:gd name="connsiteY11" fmla="*/ 0 h 165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77002" h="1653124">
                <a:moveTo>
                  <a:pt x="3777002" y="0"/>
                </a:moveTo>
                <a:cubicBezTo>
                  <a:pt x="3364252" y="33866"/>
                  <a:pt x="2951502" y="67733"/>
                  <a:pt x="2634002" y="266700"/>
                </a:cubicBezTo>
                <a:cubicBezTo>
                  <a:pt x="2316502" y="465667"/>
                  <a:pt x="2026519" y="969433"/>
                  <a:pt x="1872002" y="1193800"/>
                </a:cubicBezTo>
                <a:cubicBezTo>
                  <a:pt x="1717485" y="1418167"/>
                  <a:pt x="1802152" y="1547283"/>
                  <a:pt x="1706902" y="1612900"/>
                </a:cubicBezTo>
                <a:cubicBezTo>
                  <a:pt x="1611652" y="1678517"/>
                  <a:pt x="1467719" y="1659467"/>
                  <a:pt x="1300502" y="1587500"/>
                </a:cubicBezTo>
                <a:cubicBezTo>
                  <a:pt x="1133285" y="1515533"/>
                  <a:pt x="919502" y="1274233"/>
                  <a:pt x="703602" y="1181100"/>
                </a:cubicBezTo>
                <a:cubicBezTo>
                  <a:pt x="487702" y="1087967"/>
                  <a:pt x="-58398" y="1039283"/>
                  <a:pt x="5102" y="1028700"/>
                </a:cubicBezTo>
                <a:cubicBezTo>
                  <a:pt x="68602" y="1018117"/>
                  <a:pt x="811552" y="1178983"/>
                  <a:pt x="1084602" y="1117600"/>
                </a:cubicBezTo>
                <a:cubicBezTo>
                  <a:pt x="1357652" y="1056217"/>
                  <a:pt x="1450785" y="831850"/>
                  <a:pt x="1643402" y="660400"/>
                </a:cubicBezTo>
                <a:cubicBezTo>
                  <a:pt x="1836019" y="488950"/>
                  <a:pt x="2005352" y="190500"/>
                  <a:pt x="2240302" y="88900"/>
                </a:cubicBezTo>
                <a:cubicBezTo>
                  <a:pt x="2475252" y="-12700"/>
                  <a:pt x="3053102" y="50800"/>
                  <a:pt x="3053102" y="50800"/>
                </a:cubicBezTo>
                <a:lnTo>
                  <a:pt x="377700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1531E5B5-DE44-FC36-53B8-4F3055836A99}"/>
              </a:ext>
            </a:extLst>
          </p:cNvPr>
          <p:cNvSpPr/>
          <p:nvPr/>
        </p:nvSpPr>
        <p:spPr>
          <a:xfrm>
            <a:off x="4124493" y="2210964"/>
            <a:ext cx="2989992" cy="4310450"/>
          </a:xfrm>
          <a:custGeom>
            <a:avLst/>
            <a:gdLst>
              <a:gd name="connsiteX0" fmla="*/ 3007 w 2989992"/>
              <a:gd name="connsiteY0" fmla="*/ 138536 h 4310450"/>
              <a:gd name="connsiteX1" fmla="*/ 968207 w 2989992"/>
              <a:gd name="connsiteY1" fmla="*/ 1103736 h 4310450"/>
              <a:gd name="connsiteX2" fmla="*/ 1209507 w 2989992"/>
              <a:gd name="connsiteY2" fmla="*/ 1611736 h 4310450"/>
              <a:gd name="connsiteX3" fmla="*/ 777707 w 2989992"/>
              <a:gd name="connsiteY3" fmla="*/ 2119736 h 4310450"/>
              <a:gd name="connsiteX4" fmla="*/ 1361907 w 2989992"/>
              <a:gd name="connsiteY4" fmla="*/ 2538836 h 4310450"/>
              <a:gd name="connsiteX5" fmla="*/ 1590507 w 2989992"/>
              <a:gd name="connsiteY5" fmla="*/ 2665836 h 4310450"/>
              <a:gd name="connsiteX6" fmla="*/ 1793707 w 2989992"/>
              <a:gd name="connsiteY6" fmla="*/ 3465936 h 4310450"/>
              <a:gd name="connsiteX7" fmla="*/ 1857207 w 2989992"/>
              <a:gd name="connsiteY7" fmla="*/ 3262736 h 4310450"/>
              <a:gd name="connsiteX8" fmla="*/ 2060407 w 2989992"/>
              <a:gd name="connsiteY8" fmla="*/ 3834236 h 4310450"/>
              <a:gd name="connsiteX9" fmla="*/ 2670007 w 2989992"/>
              <a:gd name="connsiteY9" fmla="*/ 4240636 h 4310450"/>
              <a:gd name="connsiteX10" fmla="*/ 2974807 w 2989992"/>
              <a:gd name="connsiteY10" fmla="*/ 4278736 h 4310450"/>
              <a:gd name="connsiteX11" fmla="*/ 2936707 w 2989992"/>
              <a:gd name="connsiteY11" fmla="*/ 3910436 h 4310450"/>
              <a:gd name="connsiteX12" fmla="*/ 2873207 w 2989992"/>
              <a:gd name="connsiteY12" fmla="*/ 4139036 h 4310450"/>
              <a:gd name="connsiteX13" fmla="*/ 2225507 w 2989992"/>
              <a:gd name="connsiteY13" fmla="*/ 3732636 h 4310450"/>
              <a:gd name="connsiteX14" fmla="*/ 1730207 w 2989992"/>
              <a:gd name="connsiteY14" fmla="*/ 2691236 h 4310450"/>
              <a:gd name="connsiteX15" fmla="*/ 1857207 w 2989992"/>
              <a:gd name="connsiteY15" fmla="*/ 1764136 h 4310450"/>
              <a:gd name="connsiteX16" fmla="*/ 1565107 w 2989992"/>
              <a:gd name="connsiteY16" fmla="*/ 1421236 h 4310450"/>
              <a:gd name="connsiteX17" fmla="*/ 244307 w 2989992"/>
              <a:gd name="connsiteY17" fmla="*/ 36936 h 4310450"/>
              <a:gd name="connsiteX18" fmla="*/ 650707 w 2989992"/>
              <a:gd name="connsiteY18" fmla="*/ 379836 h 4310450"/>
              <a:gd name="connsiteX19" fmla="*/ 3007 w 2989992"/>
              <a:gd name="connsiteY19" fmla="*/ 138536 h 431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89992" h="4310450">
                <a:moveTo>
                  <a:pt x="3007" y="138536"/>
                </a:moveTo>
                <a:cubicBezTo>
                  <a:pt x="55924" y="259186"/>
                  <a:pt x="767124" y="858203"/>
                  <a:pt x="968207" y="1103736"/>
                </a:cubicBezTo>
                <a:cubicBezTo>
                  <a:pt x="1169290" y="1349269"/>
                  <a:pt x="1241257" y="1442403"/>
                  <a:pt x="1209507" y="1611736"/>
                </a:cubicBezTo>
                <a:cubicBezTo>
                  <a:pt x="1177757" y="1781069"/>
                  <a:pt x="752307" y="1965219"/>
                  <a:pt x="777707" y="2119736"/>
                </a:cubicBezTo>
                <a:cubicBezTo>
                  <a:pt x="803107" y="2274253"/>
                  <a:pt x="1226440" y="2447819"/>
                  <a:pt x="1361907" y="2538836"/>
                </a:cubicBezTo>
                <a:cubicBezTo>
                  <a:pt x="1497374" y="2629853"/>
                  <a:pt x="1518540" y="2511319"/>
                  <a:pt x="1590507" y="2665836"/>
                </a:cubicBezTo>
                <a:cubicBezTo>
                  <a:pt x="1662474" y="2820353"/>
                  <a:pt x="1749257" y="3366453"/>
                  <a:pt x="1793707" y="3465936"/>
                </a:cubicBezTo>
                <a:cubicBezTo>
                  <a:pt x="1838157" y="3565419"/>
                  <a:pt x="1812757" y="3201353"/>
                  <a:pt x="1857207" y="3262736"/>
                </a:cubicBezTo>
                <a:cubicBezTo>
                  <a:pt x="1901657" y="3324119"/>
                  <a:pt x="1924940" y="3671253"/>
                  <a:pt x="2060407" y="3834236"/>
                </a:cubicBezTo>
                <a:cubicBezTo>
                  <a:pt x="2195874" y="3997219"/>
                  <a:pt x="2517607" y="4166553"/>
                  <a:pt x="2670007" y="4240636"/>
                </a:cubicBezTo>
                <a:cubicBezTo>
                  <a:pt x="2822407" y="4314719"/>
                  <a:pt x="2930357" y="4333769"/>
                  <a:pt x="2974807" y="4278736"/>
                </a:cubicBezTo>
                <a:cubicBezTo>
                  <a:pt x="3019257" y="4223703"/>
                  <a:pt x="2953640" y="3933719"/>
                  <a:pt x="2936707" y="3910436"/>
                </a:cubicBezTo>
                <a:cubicBezTo>
                  <a:pt x="2919774" y="3887153"/>
                  <a:pt x="2991740" y="4168669"/>
                  <a:pt x="2873207" y="4139036"/>
                </a:cubicBezTo>
                <a:cubicBezTo>
                  <a:pt x="2754674" y="4109403"/>
                  <a:pt x="2416007" y="3973936"/>
                  <a:pt x="2225507" y="3732636"/>
                </a:cubicBezTo>
                <a:cubicBezTo>
                  <a:pt x="2035007" y="3491336"/>
                  <a:pt x="1791590" y="3019319"/>
                  <a:pt x="1730207" y="2691236"/>
                </a:cubicBezTo>
                <a:cubicBezTo>
                  <a:pt x="1668824" y="2363153"/>
                  <a:pt x="1884724" y="1975803"/>
                  <a:pt x="1857207" y="1764136"/>
                </a:cubicBezTo>
                <a:cubicBezTo>
                  <a:pt x="1829690" y="1552469"/>
                  <a:pt x="1833924" y="1709103"/>
                  <a:pt x="1565107" y="1421236"/>
                </a:cubicBezTo>
                <a:cubicBezTo>
                  <a:pt x="1296290" y="1133369"/>
                  <a:pt x="396707" y="210503"/>
                  <a:pt x="244307" y="36936"/>
                </a:cubicBezTo>
                <a:cubicBezTo>
                  <a:pt x="91907" y="-136631"/>
                  <a:pt x="688807" y="356553"/>
                  <a:pt x="650707" y="379836"/>
                </a:cubicBezTo>
                <a:cubicBezTo>
                  <a:pt x="612607" y="403119"/>
                  <a:pt x="-49910" y="17886"/>
                  <a:pt x="3007" y="13853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3A67A217-C6BA-596A-732F-DF55DA4CD388}"/>
              </a:ext>
            </a:extLst>
          </p:cNvPr>
          <p:cNvSpPr/>
          <p:nvPr/>
        </p:nvSpPr>
        <p:spPr>
          <a:xfrm>
            <a:off x="4121944" y="579794"/>
            <a:ext cx="1565356" cy="2803203"/>
          </a:xfrm>
          <a:custGeom>
            <a:avLst/>
            <a:gdLst>
              <a:gd name="connsiteX0" fmla="*/ 373856 w 1565356"/>
              <a:gd name="connsiteY0" fmla="*/ 17106 h 2803203"/>
              <a:gd name="connsiteX1" fmla="*/ 208756 w 1565356"/>
              <a:gd name="connsiteY1" fmla="*/ 1210906 h 2803203"/>
              <a:gd name="connsiteX2" fmla="*/ 1059656 w 1565356"/>
              <a:gd name="connsiteY2" fmla="*/ 2036406 h 2803203"/>
              <a:gd name="connsiteX3" fmla="*/ 5556 w 1565356"/>
              <a:gd name="connsiteY3" fmla="*/ 1503006 h 2803203"/>
              <a:gd name="connsiteX4" fmla="*/ 665956 w 1565356"/>
              <a:gd name="connsiteY4" fmla="*/ 1922106 h 2803203"/>
              <a:gd name="connsiteX5" fmla="*/ 1161256 w 1565356"/>
              <a:gd name="connsiteY5" fmla="*/ 2366606 h 2803203"/>
              <a:gd name="connsiteX6" fmla="*/ 1478756 w 1565356"/>
              <a:gd name="connsiteY6" fmla="*/ 2798406 h 2803203"/>
              <a:gd name="connsiteX7" fmla="*/ 1516856 w 1565356"/>
              <a:gd name="connsiteY7" fmla="*/ 2074506 h 2803203"/>
              <a:gd name="connsiteX8" fmla="*/ 869156 w 1565356"/>
              <a:gd name="connsiteY8" fmla="*/ 804506 h 2803203"/>
              <a:gd name="connsiteX9" fmla="*/ 259556 w 1565356"/>
              <a:gd name="connsiteY9" fmla="*/ 525106 h 2803203"/>
              <a:gd name="connsiteX10" fmla="*/ 373856 w 1565356"/>
              <a:gd name="connsiteY10" fmla="*/ 17106 h 280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5356" h="2803203">
                <a:moveTo>
                  <a:pt x="373856" y="17106"/>
                </a:moveTo>
                <a:cubicBezTo>
                  <a:pt x="365389" y="131406"/>
                  <a:pt x="94456" y="874356"/>
                  <a:pt x="208756" y="1210906"/>
                </a:cubicBezTo>
                <a:cubicBezTo>
                  <a:pt x="323056" y="1547456"/>
                  <a:pt x="1093523" y="1987723"/>
                  <a:pt x="1059656" y="2036406"/>
                </a:cubicBezTo>
                <a:cubicBezTo>
                  <a:pt x="1025789" y="2085089"/>
                  <a:pt x="71173" y="1522056"/>
                  <a:pt x="5556" y="1503006"/>
                </a:cubicBezTo>
                <a:cubicBezTo>
                  <a:pt x="-60061" y="1483956"/>
                  <a:pt x="473339" y="1778173"/>
                  <a:pt x="665956" y="1922106"/>
                </a:cubicBezTo>
                <a:cubicBezTo>
                  <a:pt x="858573" y="2066039"/>
                  <a:pt x="1025789" y="2220556"/>
                  <a:pt x="1161256" y="2366606"/>
                </a:cubicBezTo>
                <a:cubicBezTo>
                  <a:pt x="1296723" y="2512656"/>
                  <a:pt x="1419489" y="2847089"/>
                  <a:pt x="1478756" y="2798406"/>
                </a:cubicBezTo>
                <a:cubicBezTo>
                  <a:pt x="1538023" y="2749723"/>
                  <a:pt x="1618456" y="2406823"/>
                  <a:pt x="1516856" y="2074506"/>
                </a:cubicBezTo>
                <a:cubicBezTo>
                  <a:pt x="1415256" y="1742189"/>
                  <a:pt x="1078706" y="1062739"/>
                  <a:pt x="869156" y="804506"/>
                </a:cubicBezTo>
                <a:cubicBezTo>
                  <a:pt x="659606" y="546273"/>
                  <a:pt x="342106" y="656339"/>
                  <a:pt x="259556" y="525106"/>
                </a:cubicBezTo>
                <a:cubicBezTo>
                  <a:pt x="177006" y="393873"/>
                  <a:pt x="382323" y="-97194"/>
                  <a:pt x="373856" y="1710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0DACBC1-3343-D097-C280-B9784990A6AF}"/>
              </a:ext>
            </a:extLst>
          </p:cNvPr>
          <p:cNvSpPr/>
          <p:nvPr/>
        </p:nvSpPr>
        <p:spPr>
          <a:xfrm>
            <a:off x="1523864" y="2778313"/>
            <a:ext cx="2921209" cy="3199318"/>
          </a:xfrm>
          <a:custGeom>
            <a:avLst/>
            <a:gdLst>
              <a:gd name="connsiteX0" fmla="*/ 1193936 w 2921209"/>
              <a:gd name="connsiteY0" fmla="*/ 2987 h 3199318"/>
              <a:gd name="connsiteX1" fmla="*/ 1955936 w 2921209"/>
              <a:gd name="connsiteY1" fmla="*/ 726887 h 3199318"/>
              <a:gd name="connsiteX2" fmla="*/ 2921136 w 2921209"/>
              <a:gd name="connsiteY2" fmla="*/ 1730187 h 3199318"/>
              <a:gd name="connsiteX3" fmla="*/ 2006736 w 2921209"/>
              <a:gd name="connsiteY3" fmla="*/ 1374587 h 3199318"/>
              <a:gd name="connsiteX4" fmla="*/ 1740036 w 2921209"/>
              <a:gd name="connsiteY4" fmla="*/ 1387287 h 3199318"/>
              <a:gd name="connsiteX5" fmla="*/ 1244736 w 2921209"/>
              <a:gd name="connsiteY5" fmla="*/ 1895287 h 3199318"/>
              <a:gd name="connsiteX6" fmla="*/ 1600336 w 2921209"/>
              <a:gd name="connsiteY6" fmla="*/ 2060387 h 3199318"/>
              <a:gd name="connsiteX7" fmla="*/ 1752736 w 2921209"/>
              <a:gd name="connsiteY7" fmla="*/ 2174687 h 3199318"/>
              <a:gd name="connsiteX8" fmla="*/ 1486036 w 2921209"/>
              <a:gd name="connsiteY8" fmla="*/ 2454087 h 3199318"/>
              <a:gd name="connsiteX9" fmla="*/ 1130436 w 2921209"/>
              <a:gd name="connsiteY9" fmla="*/ 2403287 h 3199318"/>
              <a:gd name="connsiteX10" fmla="*/ 863736 w 2921209"/>
              <a:gd name="connsiteY10" fmla="*/ 3177987 h 3199318"/>
              <a:gd name="connsiteX11" fmla="*/ 635136 w 2921209"/>
              <a:gd name="connsiteY11" fmla="*/ 2974787 h 3199318"/>
              <a:gd name="connsiteX12" fmla="*/ 228736 w 2921209"/>
              <a:gd name="connsiteY12" fmla="*/ 2898587 h 3199318"/>
              <a:gd name="connsiteX13" fmla="*/ 419236 w 2921209"/>
              <a:gd name="connsiteY13" fmla="*/ 2568387 h 3199318"/>
              <a:gd name="connsiteX14" fmla="*/ 136 w 2921209"/>
              <a:gd name="connsiteY14" fmla="*/ 2542987 h 3199318"/>
              <a:gd name="connsiteX15" fmla="*/ 470036 w 2921209"/>
              <a:gd name="connsiteY15" fmla="*/ 2225487 h 3199318"/>
              <a:gd name="connsiteX16" fmla="*/ 774836 w 2921209"/>
              <a:gd name="connsiteY16" fmla="*/ 1755587 h 3199318"/>
              <a:gd name="connsiteX17" fmla="*/ 635136 w 2921209"/>
              <a:gd name="connsiteY17" fmla="*/ 714187 h 3199318"/>
              <a:gd name="connsiteX18" fmla="*/ 635136 w 2921209"/>
              <a:gd name="connsiteY18" fmla="*/ 1006287 h 3199318"/>
              <a:gd name="connsiteX19" fmla="*/ 889136 w 2921209"/>
              <a:gd name="connsiteY19" fmla="*/ 295087 h 3199318"/>
              <a:gd name="connsiteX20" fmla="*/ 927236 w 2921209"/>
              <a:gd name="connsiteY20" fmla="*/ 726887 h 3199318"/>
              <a:gd name="connsiteX21" fmla="*/ 1066936 w 2921209"/>
              <a:gd name="connsiteY21" fmla="*/ 193487 h 3199318"/>
              <a:gd name="connsiteX22" fmla="*/ 1257436 w 2921209"/>
              <a:gd name="connsiteY22" fmla="*/ 460187 h 3199318"/>
              <a:gd name="connsiteX23" fmla="*/ 1193936 w 2921209"/>
              <a:gd name="connsiteY23" fmla="*/ 2987 h 319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21209" h="3199318">
                <a:moveTo>
                  <a:pt x="1193936" y="2987"/>
                </a:moveTo>
                <a:cubicBezTo>
                  <a:pt x="1310353" y="47437"/>
                  <a:pt x="1668069" y="439020"/>
                  <a:pt x="1955936" y="726887"/>
                </a:cubicBezTo>
                <a:cubicBezTo>
                  <a:pt x="2243803" y="1014754"/>
                  <a:pt x="2912669" y="1622237"/>
                  <a:pt x="2921136" y="1730187"/>
                </a:cubicBezTo>
                <a:cubicBezTo>
                  <a:pt x="2929603" y="1838137"/>
                  <a:pt x="2203586" y="1431737"/>
                  <a:pt x="2006736" y="1374587"/>
                </a:cubicBezTo>
                <a:cubicBezTo>
                  <a:pt x="1809886" y="1317437"/>
                  <a:pt x="1867036" y="1300504"/>
                  <a:pt x="1740036" y="1387287"/>
                </a:cubicBezTo>
                <a:cubicBezTo>
                  <a:pt x="1613036" y="1474070"/>
                  <a:pt x="1268019" y="1783104"/>
                  <a:pt x="1244736" y="1895287"/>
                </a:cubicBezTo>
                <a:cubicBezTo>
                  <a:pt x="1221453" y="2007470"/>
                  <a:pt x="1515669" y="2013820"/>
                  <a:pt x="1600336" y="2060387"/>
                </a:cubicBezTo>
                <a:cubicBezTo>
                  <a:pt x="1685003" y="2106954"/>
                  <a:pt x="1771786" y="2109070"/>
                  <a:pt x="1752736" y="2174687"/>
                </a:cubicBezTo>
                <a:cubicBezTo>
                  <a:pt x="1733686" y="2240304"/>
                  <a:pt x="1589753" y="2415987"/>
                  <a:pt x="1486036" y="2454087"/>
                </a:cubicBezTo>
                <a:cubicBezTo>
                  <a:pt x="1382319" y="2492187"/>
                  <a:pt x="1234153" y="2282637"/>
                  <a:pt x="1130436" y="2403287"/>
                </a:cubicBezTo>
                <a:cubicBezTo>
                  <a:pt x="1026719" y="2523937"/>
                  <a:pt x="946286" y="3082737"/>
                  <a:pt x="863736" y="3177987"/>
                </a:cubicBezTo>
                <a:cubicBezTo>
                  <a:pt x="781186" y="3273237"/>
                  <a:pt x="740969" y="3021354"/>
                  <a:pt x="635136" y="2974787"/>
                </a:cubicBezTo>
                <a:cubicBezTo>
                  <a:pt x="529303" y="2928220"/>
                  <a:pt x="264719" y="2966320"/>
                  <a:pt x="228736" y="2898587"/>
                </a:cubicBezTo>
                <a:cubicBezTo>
                  <a:pt x="192753" y="2830854"/>
                  <a:pt x="457336" y="2627654"/>
                  <a:pt x="419236" y="2568387"/>
                </a:cubicBezTo>
                <a:cubicBezTo>
                  <a:pt x="381136" y="2509120"/>
                  <a:pt x="-8331" y="2600137"/>
                  <a:pt x="136" y="2542987"/>
                </a:cubicBezTo>
                <a:cubicBezTo>
                  <a:pt x="8603" y="2485837"/>
                  <a:pt x="340919" y="2356720"/>
                  <a:pt x="470036" y="2225487"/>
                </a:cubicBezTo>
                <a:cubicBezTo>
                  <a:pt x="599153" y="2094254"/>
                  <a:pt x="747319" y="2007470"/>
                  <a:pt x="774836" y="1755587"/>
                </a:cubicBezTo>
                <a:cubicBezTo>
                  <a:pt x="802353" y="1503704"/>
                  <a:pt x="658419" y="839070"/>
                  <a:pt x="635136" y="714187"/>
                </a:cubicBezTo>
                <a:cubicBezTo>
                  <a:pt x="611853" y="589304"/>
                  <a:pt x="592803" y="1076137"/>
                  <a:pt x="635136" y="1006287"/>
                </a:cubicBezTo>
                <a:cubicBezTo>
                  <a:pt x="677469" y="936437"/>
                  <a:pt x="840453" y="341654"/>
                  <a:pt x="889136" y="295087"/>
                </a:cubicBezTo>
                <a:cubicBezTo>
                  <a:pt x="937819" y="248520"/>
                  <a:pt x="897603" y="743820"/>
                  <a:pt x="927236" y="726887"/>
                </a:cubicBezTo>
                <a:cubicBezTo>
                  <a:pt x="956869" y="709954"/>
                  <a:pt x="1011903" y="237937"/>
                  <a:pt x="1066936" y="193487"/>
                </a:cubicBezTo>
                <a:cubicBezTo>
                  <a:pt x="1121969" y="149037"/>
                  <a:pt x="1229919" y="496170"/>
                  <a:pt x="1257436" y="460187"/>
                </a:cubicBezTo>
                <a:cubicBezTo>
                  <a:pt x="1284953" y="424204"/>
                  <a:pt x="1077519" y="-41463"/>
                  <a:pt x="1193936" y="298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B05D7AE8-7D2D-9129-99D5-C0DE6C88DD3D}"/>
              </a:ext>
            </a:extLst>
          </p:cNvPr>
          <p:cNvSpPr/>
          <p:nvPr/>
        </p:nvSpPr>
        <p:spPr>
          <a:xfrm>
            <a:off x="795225" y="2070050"/>
            <a:ext cx="1986171" cy="2731683"/>
          </a:xfrm>
          <a:custGeom>
            <a:avLst/>
            <a:gdLst>
              <a:gd name="connsiteX0" fmla="*/ 1719375 w 1986171"/>
              <a:gd name="connsiteY0" fmla="*/ 50 h 2731683"/>
              <a:gd name="connsiteX1" fmla="*/ 1338375 w 1986171"/>
              <a:gd name="connsiteY1" fmla="*/ 469950 h 2731683"/>
              <a:gd name="connsiteX2" fmla="*/ 1401875 w 1986171"/>
              <a:gd name="connsiteY2" fmla="*/ 1282750 h 2731683"/>
              <a:gd name="connsiteX3" fmla="*/ 1427275 w 1986171"/>
              <a:gd name="connsiteY3" fmla="*/ 1181150 h 2731683"/>
              <a:gd name="connsiteX4" fmla="*/ 1236775 w 1986171"/>
              <a:gd name="connsiteY4" fmla="*/ 1765350 h 2731683"/>
              <a:gd name="connsiteX5" fmla="*/ 855775 w 1986171"/>
              <a:gd name="connsiteY5" fmla="*/ 1879650 h 2731683"/>
              <a:gd name="connsiteX6" fmla="*/ 4875 w 1986171"/>
              <a:gd name="connsiteY6" fmla="*/ 1866950 h 2731683"/>
              <a:gd name="connsiteX7" fmla="*/ 500175 w 1986171"/>
              <a:gd name="connsiteY7" fmla="*/ 1943150 h 2731683"/>
              <a:gd name="connsiteX8" fmla="*/ 335075 w 1986171"/>
              <a:gd name="connsiteY8" fmla="*/ 2095550 h 2731683"/>
              <a:gd name="connsiteX9" fmla="*/ 208075 w 1986171"/>
              <a:gd name="connsiteY9" fmla="*/ 2197150 h 2731683"/>
              <a:gd name="connsiteX10" fmla="*/ 817675 w 1986171"/>
              <a:gd name="connsiteY10" fmla="*/ 2095550 h 2731683"/>
              <a:gd name="connsiteX11" fmla="*/ 423975 w 1986171"/>
              <a:gd name="connsiteY11" fmla="*/ 2387650 h 2731683"/>
              <a:gd name="connsiteX12" fmla="*/ 703375 w 1986171"/>
              <a:gd name="connsiteY12" fmla="*/ 2413050 h 2731683"/>
              <a:gd name="connsiteX13" fmla="*/ 436675 w 1986171"/>
              <a:gd name="connsiteY13" fmla="*/ 2730550 h 2731683"/>
              <a:gd name="connsiteX14" fmla="*/ 970075 w 1986171"/>
              <a:gd name="connsiteY14" fmla="*/ 2286050 h 2731683"/>
              <a:gd name="connsiteX15" fmla="*/ 1833675 w 1986171"/>
              <a:gd name="connsiteY15" fmla="*/ 2235250 h 2731683"/>
              <a:gd name="connsiteX16" fmla="*/ 1617775 w 1986171"/>
              <a:gd name="connsiteY16" fmla="*/ 1892350 h 2731683"/>
              <a:gd name="connsiteX17" fmla="*/ 1846375 w 1986171"/>
              <a:gd name="connsiteY17" fmla="*/ 1270050 h 2731683"/>
              <a:gd name="connsiteX18" fmla="*/ 1605075 w 1986171"/>
              <a:gd name="connsiteY18" fmla="*/ 863650 h 2731683"/>
              <a:gd name="connsiteX19" fmla="*/ 1986075 w 1986171"/>
              <a:gd name="connsiteY19" fmla="*/ 317550 h 2731683"/>
              <a:gd name="connsiteX20" fmla="*/ 1643175 w 1986171"/>
              <a:gd name="connsiteY20" fmla="*/ 495350 h 2731683"/>
              <a:gd name="connsiteX21" fmla="*/ 1719375 w 1986171"/>
              <a:gd name="connsiteY21" fmla="*/ 50 h 2731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86171" h="2731683">
                <a:moveTo>
                  <a:pt x="1719375" y="50"/>
                </a:moveTo>
                <a:cubicBezTo>
                  <a:pt x="1668575" y="-4183"/>
                  <a:pt x="1391292" y="256167"/>
                  <a:pt x="1338375" y="469950"/>
                </a:cubicBezTo>
                <a:cubicBezTo>
                  <a:pt x="1285458" y="683733"/>
                  <a:pt x="1387058" y="1164217"/>
                  <a:pt x="1401875" y="1282750"/>
                </a:cubicBezTo>
                <a:cubicBezTo>
                  <a:pt x="1416692" y="1401283"/>
                  <a:pt x="1454792" y="1100717"/>
                  <a:pt x="1427275" y="1181150"/>
                </a:cubicBezTo>
                <a:cubicBezTo>
                  <a:pt x="1399758" y="1261583"/>
                  <a:pt x="1332025" y="1648933"/>
                  <a:pt x="1236775" y="1765350"/>
                </a:cubicBezTo>
                <a:cubicBezTo>
                  <a:pt x="1141525" y="1881767"/>
                  <a:pt x="1061092" y="1862717"/>
                  <a:pt x="855775" y="1879650"/>
                </a:cubicBezTo>
                <a:cubicBezTo>
                  <a:pt x="650458" y="1896583"/>
                  <a:pt x="64142" y="1856367"/>
                  <a:pt x="4875" y="1866950"/>
                </a:cubicBezTo>
                <a:cubicBezTo>
                  <a:pt x="-54392" y="1877533"/>
                  <a:pt x="445142" y="1905050"/>
                  <a:pt x="500175" y="1943150"/>
                </a:cubicBezTo>
                <a:cubicBezTo>
                  <a:pt x="555208" y="1981250"/>
                  <a:pt x="383758" y="2053217"/>
                  <a:pt x="335075" y="2095550"/>
                </a:cubicBezTo>
                <a:cubicBezTo>
                  <a:pt x="286392" y="2137883"/>
                  <a:pt x="127642" y="2197150"/>
                  <a:pt x="208075" y="2197150"/>
                </a:cubicBezTo>
                <a:cubicBezTo>
                  <a:pt x="288508" y="2197150"/>
                  <a:pt x="781692" y="2063800"/>
                  <a:pt x="817675" y="2095550"/>
                </a:cubicBezTo>
                <a:cubicBezTo>
                  <a:pt x="853658" y="2127300"/>
                  <a:pt x="443025" y="2334733"/>
                  <a:pt x="423975" y="2387650"/>
                </a:cubicBezTo>
                <a:cubicBezTo>
                  <a:pt x="404925" y="2440567"/>
                  <a:pt x="701258" y="2355900"/>
                  <a:pt x="703375" y="2413050"/>
                </a:cubicBezTo>
                <a:cubicBezTo>
                  <a:pt x="705492" y="2470200"/>
                  <a:pt x="392225" y="2751717"/>
                  <a:pt x="436675" y="2730550"/>
                </a:cubicBezTo>
                <a:cubicBezTo>
                  <a:pt x="481125" y="2709383"/>
                  <a:pt x="737242" y="2368600"/>
                  <a:pt x="970075" y="2286050"/>
                </a:cubicBezTo>
                <a:cubicBezTo>
                  <a:pt x="1202908" y="2203500"/>
                  <a:pt x="1725725" y="2300867"/>
                  <a:pt x="1833675" y="2235250"/>
                </a:cubicBezTo>
                <a:cubicBezTo>
                  <a:pt x="1941625" y="2169633"/>
                  <a:pt x="1615658" y="2053217"/>
                  <a:pt x="1617775" y="1892350"/>
                </a:cubicBezTo>
                <a:cubicBezTo>
                  <a:pt x="1619892" y="1731483"/>
                  <a:pt x="1848492" y="1441500"/>
                  <a:pt x="1846375" y="1270050"/>
                </a:cubicBezTo>
                <a:cubicBezTo>
                  <a:pt x="1844258" y="1098600"/>
                  <a:pt x="1581792" y="1022400"/>
                  <a:pt x="1605075" y="863650"/>
                </a:cubicBezTo>
                <a:cubicBezTo>
                  <a:pt x="1628358" y="704900"/>
                  <a:pt x="1979725" y="378933"/>
                  <a:pt x="1986075" y="317550"/>
                </a:cubicBezTo>
                <a:cubicBezTo>
                  <a:pt x="1992425" y="256167"/>
                  <a:pt x="1683392" y="550383"/>
                  <a:pt x="1643175" y="495350"/>
                </a:cubicBezTo>
                <a:cubicBezTo>
                  <a:pt x="1602958" y="440317"/>
                  <a:pt x="1770175" y="4283"/>
                  <a:pt x="1719375" y="5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0E8B0E06-BE7C-0734-BCC6-EFB8FAEF2A27}"/>
              </a:ext>
            </a:extLst>
          </p:cNvPr>
          <p:cNvSpPr/>
          <p:nvPr/>
        </p:nvSpPr>
        <p:spPr>
          <a:xfrm>
            <a:off x="2238707" y="952007"/>
            <a:ext cx="3189563" cy="3456721"/>
          </a:xfrm>
          <a:custGeom>
            <a:avLst/>
            <a:gdLst>
              <a:gd name="connsiteX0" fmla="*/ 1012493 w 3189563"/>
              <a:gd name="connsiteY0" fmla="*/ 25893 h 3456721"/>
              <a:gd name="connsiteX1" fmla="*/ 1558593 w 3189563"/>
              <a:gd name="connsiteY1" fmla="*/ 381493 h 3456721"/>
              <a:gd name="connsiteX2" fmla="*/ 1672893 w 3189563"/>
              <a:gd name="connsiteY2" fmla="*/ 1422893 h 3456721"/>
              <a:gd name="connsiteX3" fmla="*/ 2358693 w 3189563"/>
              <a:gd name="connsiteY3" fmla="*/ 2553193 h 3456721"/>
              <a:gd name="connsiteX4" fmla="*/ 2142793 w 3189563"/>
              <a:gd name="connsiteY4" fmla="*/ 2362693 h 3456721"/>
              <a:gd name="connsiteX5" fmla="*/ 3184193 w 3189563"/>
              <a:gd name="connsiteY5" fmla="*/ 3048493 h 3456721"/>
              <a:gd name="connsiteX6" fmla="*/ 2523793 w 3189563"/>
              <a:gd name="connsiteY6" fmla="*/ 2718293 h 3456721"/>
              <a:gd name="connsiteX7" fmla="*/ 1939593 w 3189563"/>
              <a:gd name="connsiteY7" fmla="*/ 2756393 h 3456721"/>
              <a:gd name="connsiteX8" fmla="*/ 2295193 w 3189563"/>
              <a:gd name="connsiteY8" fmla="*/ 3429493 h 3456721"/>
              <a:gd name="connsiteX9" fmla="*/ 1507793 w 3189563"/>
              <a:gd name="connsiteY9" fmla="*/ 3238993 h 3456721"/>
              <a:gd name="connsiteX10" fmla="*/ 1177593 w 3189563"/>
              <a:gd name="connsiteY10" fmla="*/ 2451593 h 3456721"/>
              <a:gd name="connsiteX11" fmla="*/ 199693 w 3189563"/>
              <a:gd name="connsiteY11" fmla="*/ 1943593 h 3456721"/>
              <a:gd name="connsiteX12" fmla="*/ 352093 w 3189563"/>
              <a:gd name="connsiteY12" fmla="*/ 914893 h 3456721"/>
              <a:gd name="connsiteX13" fmla="*/ 34593 w 3189563"/>
              <a:gd name="connsiteY13" fmla="*/ 978393 h 3456721"/>
              <a:gd name="connsiteX14" fmla="*/ 1317293 w 3189563"/>
              <a:gd name="connsiteY14" fmla="*/ 381493 h 3456721"/>
              <a:gd name="connsiteX15" fmla="*/ 974393 w 3189563"/>
              <a:gd name="connsiteY15" fmla="*/ 63993 h 3456721"/>
              <a:gd name="connsiteX16" fmla="*/ 1012493 w 3189563"/>
              <a:gd name="connsiteY16" fmla="*/ 25893 h 345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89563" h="3456721">
                <a:moveTo>
                  <a:pt x="1012493" y="25893"/>
                </a:moveTo>
                <a:cubicBezTo>
                  <a:pt x="1109860" y="78810"/>
                  <a:pt x="1448526" y="148660"/>
                  <a:pt x="1558593" y="381493"/>
                </a:cubicBezTo>
                <a:cubicBezTo>
                  <a:pt x="1668660" y="614326"/>
                  <a:pt x="1539543" y="1060943"/>
                  <a:pt x="1672893" y="1422893"/>
                </a:cubicBezTo>
                <a:cubicBezTo>
                  <a:pt x="1806243" y="1784843"/>
                  <a:pt x="2280376" y="2396560"/>
                  <a:pt x="2358693" y="2553193"/>
                </a:cubicBezTo>
                <a:cubicBezTo>
                  <a:pt x="2437010" y="2709826"/>
                  <a:pt x="2005210" y="2280143"/>
                  <a:pt x="2142793" y="2362693"/>
                </a:cubicBezTo>
                <a:cubicBezTo>
                  <a:pt x="2280376" y="2445243"/>
                  <a:pt x="3120693" y="2989226"/>
                  <a:pt x="3184193" y="3048493"/>
                </a:cubicBezTo>
                <a:cubicBezTo>
                  <a:pt x="3247693" y="3107760"/>
                  <a:pt x="2731226" y="2766976"/>
                  <a:pt x="2523793" y="2718293"/>
                </a:cubicBezTo>
                <a:cubicBezTo>
                  <a:pt x="2316360" y="2669610"/>
                  <a:pt x="1977693" y="2637860"/>
                  <a:pt x="1939593" y="2756393"/>
                </a:cubicBezTo>
                <a:cubicBezTo>
                  <a:pt x="1901493" y="2874926"/>
                  <a:pt x="2367160" y="3349060"/>
                  <a:pt x="2295193" y="3429493"/>
                </a:cubicBezTo>
                <a:cubicBezTo>
                  <a:pt x="2223226" y="3509926"/>
                  <a:pt x="1694060" y="3401976"/>
                  <a:pt x="1507793" y="3238993"/>
                </a:cubicBezTo>
                <a:cubicBezTo>
                  <a:pt x="1321526" y="3076010"/>
                  <a:pt x="1395610" y="2667493"/>
                  <a:pt x="1177593" y="2451593"/>
                </a:cubicBezTo>
                <a:cubicBezTo>
                  <a:pt x="959576" y="2235693"/>
                  <a:pt x="337276" y="2199710"/>
                  <a:pt x="199693" y="1943593"/>
                </a:cubicBezTo>
                <a:cubicBezTo>
                  <a:pt x="62110" y="1687476"/>
                  <a:pt x="379610" y="1075760"/>
                  <a:pt x="352093" y="914893"/>
                </a:cubicBezTo>
                <a:cubicBezTo>
                  <a:pt x="324576" y="754026"/>
                  <a:pt x="-126274" y="1067293"/>
                  <a:pt x="34593" y="978393"/>
                </a:cubicBezTo>
                <a:cubicBezTo>
                  <a:pt x="195460" y="889493"/>
                  <a:pt x="1160660" y="533893"/>
                  <a:pt x="1317293" y="381493"/>
                </a:cubicBezTo>
                <a:cubicBezTo>
                  <a:pt x="1473926" y="229093"/>
                  <a:pt x="1020960" y="119026"/>
                  <a:pt x="974393" y="63993"/>
                </a:cubicBezTo>
                <a:cubicBezTo>
                  <a:pt x="927826" y="8960"/>
                  <a:pt x="915126" y="-27024"/>
                  <a:pt x="1012493" y="2589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ドラゴン | DRAGON QUEST Wiki | Fandom" hidden="1">
            <a:extLst>
              <a:ext uri="{FF2B5EF4-FFF2-40B4-BE49-F238E27FC236}">
                <a16:creationId xmlns:a16="http://schemas.microsoft.com/office/drawing/2014/main" id="{E3C19EB2-B7C1-B98D-F87A-087FA26C2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317313"/>
            <a:ext cx="7529513" cy="622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55" name="グループ化 1154">
            <a:extLst>
              <a:ext uri="{FF2B5EF4-FFF2-40B4-BE49-F238E27FC236}">
                <a16:creationId xmlns:a16="http://schemas.microsoft.com/office/drawing/2014/main" id="{4F021470-4919-5FCE-7448-F7EA370F16C6}"/>
              </a:ext>
            </a:extLst>
          </p:cNvPr>
          <p:cNvGrpSpPr/>
          <p:nvPr/>
        </p:nvGrpSpPr>
        <p:grpSpPr>
          <a:xfrm>
            <a:off x="758100" y="349641"/>
            <a:ext cx="7833450" cy="6184981"/>
            <a:chOff x="758100" y="349641"/>
            <a:chExt cx="7833450" cy="6184981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011EAB4D-C087-0787-2B89-806E4F97FE47}"/>
                </a:ext>
              </a:extLst>
            </p:cNvPr>
            <p:cNvSpPr/>
            <p:nvPr/>
          </p:nvSpPr>
          <p:spPr>
            <a:xfrm>
              <a:off x="5672042" y="4019274"/>
              <a:ext cx="913340" cy="649740"/>
            </a:xfrm>
            <a:custGeom>
              <a:avLst/>
              <a:gdLst>
                <a:gd name="connsiteX0" fmla="*/ 163608 w 913340"/>
                <a:gd name="connsiteY0" fmla="*/ 276 h 649740"/>
                <a:gd name="connsiteX1" fmla="*/ 125508 w 913340"/>
                <a:gd name="connsiteY1" fmla="*/ 213001 h 649740"/>
                <a:gd name="connsiteX2" fmla="*/ 268383 w 913340"/>
                <a:gd name="connsiteY2" fmla="*/ 292376 h 649740"/>
                <a:gd name="connsiteX3" fmla="*/ 182658 w 913340"/>
                <a:gd name="connsiteY3" fmla="*/ 317776 h 649740"/>
                <a:gd name="connsiteX4" fmla="*/ 389033 w 913340"/>
                <a:gd name="connsiteY4" fmla="*/ 324126 h 649740"/>
                <a:gd name="connsiteX5" fmla="*/ 658908 w 913340"/>
                <a:gd name="connsiteY5" fmla="*/ 416201 h 649740"/>
                <a:gd name="connsiteX6" fmla="*/ 627158 w 913340"/>
                <a:gd name="connsiteY6" fmla="*/ 384451 h 649740"/>
                <a:gd name="connsiteX7" fmla="*/ 909733 w 913340"/>
                <a:gd name="connsiteY7" fmla="*/ 647976 h 649740"/>
                <a:gd name="connsiteX8" fmla="*/ 770033 w 913340"/>
                <a:gd name="connsiteY8" fmla="*/ 492401 h 649740"/>
                <a:gd name="connsiteX9" fmla="*/ 525558 w 913340"/>
                <a:gd name="connsiteY9" fmla="*/ 352701 h 649740"/>
                <a:gd name="connsiteX10" fmla="*/ 179483 w 913340"/>
                <a:gd name="connsiteY10" fmla="*/ 333651 h 649740"/>
                <a:gd name="connsiteX11" fmla="*/ 4858 w 913340"/>
                <a:gd name="connsiteY11" fmla="*/ 193951 h 649740"/>
                <a:gd name="connsiteX12" fmla="*/ 58833 w 913340"/>
                <a:gd name="connsiteY12" fmla="*/ 168551 h 649740"/>
                <a:gd name="connsiteX13" fmla="*/ 163608 w 913340"/>
                <a:gd name="connsiteY13" fmla="*/ 276 h 649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3340" h="649740">
                  <a:moveTo>
                    <a:pt x="163608" y="276"/>
                  </a:moveTo>
                  <a:cubicBezTo>
                    <a:pt x="174721" y="7684"/>
                    <a:pt x="108046" y="164318"/>
                    <a:pt x="125508" y="213001"/>
                  </a:cubicBezTo>
                  <a:cubicBezTo>
                    <a:pt x="142970" y="261684"/>
                    <a:pt x="258858" y="274914"/>
                    <a:pt x="268383" y="292376"/>
                  </a:cubicBezTo>
                  <a:cubicBezTo>
                    <a:pt x="277908" y="309839"/>
                    <a:pt x="162550" y="312484"/>
                    <a:pt x="182658" y="317776"/>
                  </a:cubicBezTo>
                  <a:cubicBezTo>
                    <a:pt x="202766" y="323068"/>
                    <a:pt x="309658" y="307722"/>
                    <a:pt x="389033" y="324126"/>
                  </a:cubicBezTo>
                  <a:cubicBezTo>
                    <a:pt x="468408" y="340530"/>
                    <a:pt x="619221" y="406147"/>
                    <a:pt x="658908" y="416201"/>
                  </a:cubicBezTo>
                  <a:cubicBezTo>
                    <a:pt x="698595" y="426255"/>
                    <a:pt x="627158" y="384451"/>
                    <a:pt x="627158" y="384451"/>
                  </a:cubicBezTo>
                  <a:cubicBezTo>
                    <a:pt x="668962" y="423080"/>
                    <a:pt x="885921" y="629984"/>
                    <a:pt x="909733" y="647976"/>
                  </a:cubicBezTo>
                  <a:cubicBezTo>
                    <a:pt x="933546" y="665968"/>
                    <a:pt x="834062" y="541613"/>
                    <a:pt x="770033" y="492401"/>
                  </a:cubicBezTo>
                  <a:cubicBezTo>
                    <a:pt x="706004" y="443189"/>
                    <a:pt x="623983" y="379159"/>
                    <a:pt x="525558" y="352701"/>
                  </a:cubicBezTo>
                  <a:cubicBezTo>
                    <a:pt x="427133" y="326243"/>
                    <a:pt x="266266" y="360109"/>
                    <a:pt x="179483" y="333651"/>
                  </a:cubicBezTo>
                  <a:cubicBezTo>
                    <a:pt x="92700" y="307193"/>
                    <a:pt x="24966" y="221468"/>
                    <a:pt x="4858" y="193951"/>
                  </a:cubicBezTo>
                  <a:cubicBezTo>
                    <a:pt x="-15250" y="166434"/>
                    <a:pt x="31846" y="200830"/>
                    <a:pt x="58833" y="168551"/>
                  </a:cubicBezTo>
                  <a:cubicBezTo>
                    <a:pt x="85820" y="136272"/>
                    <a:pt x="152495" y="-7132"/>
                    <a:pt x="163608" y="27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CE9B28C8-7BA0-E288-139A-365C4E3C723C}"/>
                </a:ext>
              </a:extLst>
            </p:cNvPr>
            <p:cNvSpPr/>
            <p:nvPr/>
          </p:nvSpPr>
          <p:spPr>
            <a:xfrm>
              <a:off x="5743570" y="4302009"/>
              <a:ext cx="901799" cy="584574"/>
            </a:xfrm>
            <a:custGeom>
              <a:avLst/>
              <a:gdLst>
                <a:gd name="connsiteX0" fmla="*/ 5 w 901799"/>
                <a:gd name="connsiteY0" fmla="*/ 116 h 584574"/>
                <a:gd name="connsiteX1" fmla="*/ 200030 w 901799"/>
                <a:gd name="connsiteY1" fmla="*/ 174741 h 584574"/>
                <a:gd name="connsiteX2" fmla="*/ 311155 w 901799"/>
                <a:gd name="connsiteY2" fmla="*/ 358891 h 584574"/>
                <a:gd name="connsiteX3" fmla="*/ 298455 w 901799"/>
                <a:gd name="connsiteY3" fmla="*/ 333491 h 584574"/>
                <a:gd name="connsiteX4" fmla="*/ 536580 w 901799"/>
                <a:gd name="connsiteY4" fmla="*/ 476366 h 584574"/>
                <a:gd name="connsiteX5" fmla="*/ 717555 w 901799"/>
                <a:gd name="connsiteY5" fmla="*/ 422391 h 584574"/>
                <a:gd name="connsiteX6" fmla="*/ 879480 w 901799"/>
                <a:gd name="connsiteY6" fmla="*/ 330316 h 584574"/>
                <a:gd name="connsiteX7" fmla="*/ 828680 w 901799"/>
                <a:gd name="connsiteY7" fmla="*/ 422391 h 584574"/>
                <a:gd name="connsiteX8" fmla="*/ 746130 w 901799"/>
                <a:gd name="connsiteY8" fmla="*/ 543041 h 584574"/>
                <a:gd name="connsiteX9" fmla="*/ 555630 w 901799"/>
                <a:gd name="connsiteY9" fmla="*/ 555741 h 584574"/>
                <a:gd name="connsiteX10" fmla="*/ 447680 w 901799"/>
                <a:gd name="connsiteY10" fmla="*/ 485891 h 584574"/>
                <a:gd name="connsiteX11" fmla="*/ 466730 w 901799"/>
                <a:gd name="connsiteY11" fmla="*/ 558916 h 584574"/>
                <a:gd name="connsiteX12" fmla="*/ 476255 w 901799"/>
                <a:gd name="connsiteY12" fmla="*/ 584316 h 584574"/>
                <a:gd name="connsiteX13" fmla="*/ 400055 w 901799"/>
                <a:gd name="connsiteY13" fmla="*/ 546216 h 584574"/>
                <a:gd name="connsiteX14" fmla="*/ 619130 w 901799"/>
                <a:gd name="connsiteY14" fmla="*/ 577966 h 584574"/>
                <a:gd name="connsiteX15" fmla="*/ 755655 w 901799"/>
                <a:gd name="connsiteY15" fmla="*/ 501766 h 584574"/>
                <a:gd name="connsiteX16" fmla="*/ 901705 w 901799"/>
                <a:gd name="connsiteY16" fmla="*/ 295391 h 584574"/>
                <a:gd name="connsiteX17" fmla="*/ 777880 w 901799"/>
                <a:gd name="connsiteY17" fmla="*/ 384291 h 584574"/>
                <a:gd name="connsiteX18" fmla="*/ 771530 w 901799"/>
                <a:gd name="connsiteY18" fmla="*/ 336666 h 584574"/>
                <a:gd name="connsiteX19" fmla="*/ 612780 w 901799"/>
                <a:gd name="connsiteY19" fmla="*/ 425566 h 584574"/>
                <a:gd name="connsiteX20" fmla="*/ 371480 w 901799"/>
                <a:gd name="connsiteY20" fmla="*/ 365241 h 584574"/>
                <a:gd name="connsiteX21" fmla="*/ 361955 w 901799"/>
                <a:gd name="connsiteY21" fmla="*/ 362066 h 584574"/>
                <a:gd name="connsiteX22" fmla="*/ 234955 w 901799"/>
                <a:gd name="connsiteY22" fmla="*/ 181091 h 584574"/>
                <a:gd name="connsiteX23" fmla="*/ 234955 w 901799"/>
                <a:gd name="connsiteY23" fmla="*/ 54091 h 584574"/>
                <a:gd name="connsiteX24" fmla="*/ 196855 w 901799"/>
                <a:gd name="connsiteY24" fmla="*/ 171566 h 584574"/>
                <a:gd name="connsiteX25" fmla="*/ 152405 w 901799"/>
                <a:gd name="connsiteY25" fmla="*/ 60441 h 584574"/>
                <a:gd name="connsiteX26" fmla="*/ 206380 w 901799"/>
                <a:gd name="connsiteY26" fmla="*/ 146166 h 584574"/>
                <a:gd name="connsiteX27" fmla="*/ 5 w 901799"/>
                <a:gd name="connsiteY27" fmla="*/ 116 h 58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01799" h="584574">
                  <a:moveTo>
                    <a:pt x="5" y="116"/>
                  </a:moveTo>
                  <a:cubicBezTo>
                    <a:pt x="-1053" y="4878"/>
                    <a:pt x="148172" y="114945"/>
                    <a:pt x="200030" y="174741"/>
                  </a:cubicBezTo>
                  <a:cubicBezTo>
                    <a:pt x="251888" y="234537"/>
                    <a:pt x="294751" y="332433"/>
                    <a:pt x="311155" y="358891"/>
                  </a:cubicBezTo>
                  <a:cubicBezTo>
                    <a:pt x="327559" y="385349"/>
                    <a:pt x="260884" y="313912"/>
                    <a:pt x="298455" y="333491"/>
                  </a:cubicBezTo>
                  <a:cubicBezTo>
                    <a:pt x="336026" y="353070"/>
                    <a:pt x="466730" y="461549"/>
                    <a:pt x="536580" y="476366"/>
                  </a:cubicBezTo>
                  <a:cubicBezTo>
                    <a:pt x="606430" y="491183"/>
                    <a:pt x="660405" y="446733"/>
                    <a:pt x="717555" y="422391"/>
                  </a:cubicBezTo>
                  <a:cubicBezTo>
                    <a:pt x="774705" y="398049"/>
                    <a:pt x="860959" y="330316"/>
                    <a:pt x="879480" y="330316"/>
                  </a:cubicBezTo>
                  <a:cubicBezTo>
                    <a:pt x="898001" y="330316"/>
                    <a:pt x="850905" y="386937"/>
                    <a:pt x="828680" y="422391"/>
                  </a:cubicBezTo>
                  <a:cubicBezTo>
                    <a:pt x="806455" y="457845"/>
                    <a:pt x="791638" y="520816"/>
                    <a:pt x="746130" y="543041"/>
                  </a:cubicBezTo>
                  <a:cubicBezTo>
                    <a:pt x="700622" y="565266"/>
                    <a:pt x="605372" y="565266"/>
                    <a:pt x="555630" y="555741"/>
                  </a:cubicBezTo>
                  <a:cubicBezTo>
                    <a:pt x="505888" y="546216"/>
                    <a:pt x="462497" y="485362"/>
                    <a:pt x="447680" y="485891"/>
                  </a:cubicBezTo>
                  <a:cubicBezTo>
                    <a:pt x="432863" y="486420"/>
                    <a:pt x="461967" y="542512"/>
                    <a:pt x="466730" y="558916"/>
                  </a:cubicBezTo>
                  <a:cubicBezTo>
                    <a:pt x="471493" y="575320"/>
                    <a:pt x="487367" y="586433"/>
                    <a:pt x="476255" y="584316"/>
                  </a:cubicBezTo>
                  <a:cubicBezTo>
                    <a:pt x="465143" y="582199"/>
                    <a:pt x="376243" y="547274"/>
                    <a:pt x="400055" y="546216"/>
                  </a:cubicBezTo>
                  <a:cubicBezTo>
                    <a:pt x="423867" y="545158"/>
                    <a:pt x="559863" y="585374"/>
                    <a:pt x="619130" y="577966"/>
                  </a:cubicBezTo>
                  <a:cubicBezTo>
                    <a:pt x="678397" y="570558"/>
                    <a:pt x="708559" y="548862"/>
                    <a:pt x="755655" y="501766"/>
                  </a:cubicBezTo>
                  <a:cubicBezTo>
                    <a:pt x="802751" y="454670"/>
                    <a:pt x="898001" y="314970"/>
                    <a:pt x="901705" y="295391"/>
                  </a:cubicBezTo>
                  <a:cubicBezTo>
                    <a:pt x="905409" y="275812"/>
                    <a:pt x="799576" y="377412"/>
                    <a:pt x="777880" y="384291"/>
                  </a:cubicBezTo>
                  <a:cubicBezTo>
                    <a:pt x="756184" y="391170"/>
                    <a:pt x="799047" y="329787"/>
                    <a:pt x="771530" y="336666"/>
                  </a:cubicBezTo>
                  <a:cubicBezTo>
                    <a:pt x="744013" y="343545"/>
                    <a:pt x="679455" y="420804"/>
                    <a:pt x="612780" y="425566"/>
                  </a:cubicBezTo>
                  <a:cubicBezTo>
                    <a:pt x="546105" y="430329"/>
                    <a:pt x="413284" y="375824"/>
                    <a:pt x="371480" y="365241"/>
                  </a:cubicBezTo>
                  <a:cubicBezTo>
                    <a:pt x="329676" y="354658"/>
                    <a:pt x="384709" y="392758"/>
                    <a:pt x="361955" y="362066"/>
                  </a:cubicBezTo>
                  <a:cubicBezTo>
                    <a:pt x="339201" y="331374"/>
                    <a:pt x="256122" y="232420"/>
                    <a:pt x="234955" y="181091"/>
                  </a:cubicBezTo>
                  <a:cubicBezTo>
                    <a:pt x="213788" y="129762"/>
                    <a:pt x="241305" y="55679"/>
                    <a:pt x="234955" y="54091"/>
                  </a:cubicBezTo>
                  <a:cubicBezTo>
                    <a:pt x="228605" y="52504"/>
                    <a:pt x="210613" y="170508"/>
                    <a:pt x="196855" y="171566"/>
                  </a:cubicBezTo>
                  <a:cubicBezTo>
                    <a:pt x="183097" y="172624"/>
                    <a:pt x="150818" y="64674"/>
                    <a:pt x="152405" y="60441"/>
                  </a:cubicBezTo>
                  <a:cubicBezTo>
                    <a:pt x="153992" y="56208"/>
                    <a:pt x="225959" y="154104"/>
                    <a:pt x="206380" y="146166"/>
                  </a:cubicBezTo>
                  <a:cubicBezTo>
                    <a:pt x="186801" y="138228"/>
                    <a:pt x="1063" y="-4646"/>
                    <a:pt x="5" y="1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6082F0E0-B886-68DB-33CD-5C0A050FB728}"/>
                </a:ext>
              </a:extLst>
            </p:cNvPr>
            <p:cNvSpPr/>
            <p:nvPr/>
          </p:nvSpPr>
          <p:spPr>
            <a:xfrm>
              <a:off x="5833241" y="4321555"/>
              <a:ext cx="316531" cy="379943"/>
            </a:xfrm>
            <a:custGeom>
              <a:avLst/>
              <a:gdLst>
                <a:gd name="connsiteX0" fmla="*/ 2409 w 316531"/>
                <a:gd name="connsiteY0" fmla="*/ 2795 h 379943"/>
                <a:gd name="connsiteX1" fmla="*/ 138934 w 316531"/>
                <a:gd name="connsiteY1" fmla="*/ 145670 h 379943"/>
                <a:gd name="connsiteX2" fmla="*/ 202434 w 316531"/>
                <a:gd name="connsiteY2" fmla="*/ 272670 h 379943"/>
                <a:gd name="connsiteX3" fmla="*/ 183384 w 316531"/>
                <a:gd name="connsiteY3" fmla="*/ 240920 h 379943"/>
                <a:gd name="connsiteX4" fmla="*/ 284984 w 316531"/>
                <a:gd name="connsiteY4" fmla="*/ 377445 h 379943"/>
                <a:gd name="connsiteX5" fmla="*/ 231009 w 316531"/>
                <a:gd name="connsiteY5" fmla="*/ 317120 h 379943"/>
                <a:gd name="connsiteX6" fmla="*/ 167509 w 316531"/>
                <a:gd name="connsiteY6" fmla="*/ 167895 h 379943"/>
                <a:gd name="connsiteX7" fmla="*/ 138934 w 316531"/>
                <a:gd name="connsiteY7" fmla="*/ 56770 h 379943"/>
                <a:gd name="connsiteX8" fmla="*/ 307209 w 316531"/>
                <a:gd name="connsiteY8" fmla="*/ 66295 h 379943"/>
                <a:gd name="connsiteX9" fmla="*/ 265934 w 316531"/>
                <a:gd name="connsiteY9" fmla="*/ 50420 h 379943"/>
                <a:gd name="connsiteX10" fmla="*/ 2409 w 316531"/>
                <a:gd name="connsiteY10" fmla="*/ 2795 h 379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531" h="379943">
                  <a:moveTo>
                    <a:pt x="2409" y="2795"/>
                  </a:moveTo>
                  <a:cubicBezTo>
                    <a:pt x="-18758" y="18670"/>
                    <a:pt x="105597" y="100691"/>
                    <a:pt x="138934" y="145670"/>
                  </a:cubicBezTo>
                  <a:cubicBezTo>
                    <a:pt x="172272" y="190649"/>
                    <a:pt x="195026" y="256795"/>
                    <a:pt x="202434" y="272670"/>
                  </a:cubicBezTo>
                  <a:cubicBezTo>
                    <a:pt x="209842" y="288545"/>
                    <a:pt x="169626" y="223458"/>
                    <a:pt x="183384" y="240920"/>
                  </a:cubicBezTo>
                  <a:cubicBezTo>
                    <a:pt x="197142" y="258382"/>
                    <a:pt x="277047" y="364745"/>
                    <a:pt x="284984" y="377445"/>
                  </a:cubicBezTo>
                  <a:cubicBezTo>
                    <a:pt x="292921" y="390145"/>
                    <a:pt x="250588" y="352045"/>
                    <a:pt x="231009" y="317120"/>
                  </a:cubicBezTo>
                  <a:cubicBezTo>
                    <a:pt x="211430" y="282195"/>
                    <a:pt x="182855" y="211287"/>
                    <a:pt x="167509" y="167895"/>
                  </a:cubicBezTo>
                  <a:cubicBezTo>
                    <a:pt x="152163" y="124503"/>
                    <a:pt x="115651" y="73703"/>
                    <a:pt x="138934" y="56770"/>
                  </a:cubicBezTo>
                  <a:cubicBezTo>
                    <a:pt x="162217" y="39837"/>
                    <a:pt x="286042" y="67353"/>
                    <a:pt x="307209" y="66295"/>
                  </a:cubicBezTo>
                  <a:cubicBezTo>
                    <a:pt x="328376" y="65237"/>
                    <a:pt x="313030" y="57299"/>
                    <a:pt x="265934" y="50420"/>
                  </a:cubicBezTo>
                  <a:cubicBezTo>
                    <a:pt x="218838" y="43541"/>
                    <a:pt x="23576" y="-13080"/>
                    <a:pt x="2409" y="279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2AFA5568-84DB-ECE0-617D-1D8E7DC01937}"/>
                </a:ext>
              </a:extLst>
            </p:cNvPr>
            <p:cNvSpPr/>
            <p:nvPr/>
          </p:nvSpPr>
          <p:spPr>
            <a:xfrm>
              <a:off x="6000155" y="4392309"/>
              <a:ext cx="249698" cy="279572"/>
            </a:xfrm>
            <a:custGeom>
              <a:avLst/>
              <a:gdLst>
                <a:gd name="connsiteX0" fmla="*/ 595 w 249698"/>
                <a:gd name="connsiteY0" fmla="*/ 116191 h 279572"/>
                <a:gd name="connsiteX1" fmla="*/ 76795 w 249698"/>
                <a:gd name="connsiteY1" fmla="*/ 62216 h 279572"/>
                <a:gd name="connsiteX2" fmla="*/ 187920 w 249698"/>
                <a:gd name="connsiteY2" fmla="*/ 100316 h 279572"/>
                <a:gd name="connsiteX3" fmla="*/ 175220 w 249698"/>
                <a:gd name="connsiteY3" fmla="*/ 65391 h 279572"/>
                <a:gd name="connsiteX4" fmla="*/ 203795 w 249698"/>
                <a:gd name="connsiteY4" fmla="*/ 151116 h 279572"/>
                <a:gd name="connsiteX5" fmla="*/ 187920 w 249698"/>
                <a:gd name="connsiteY5" fmla="*/ 224141 h 279572"/>
                <a:gd name="connsiteX6" fmla="*/ 70445 w 249698"/>
                <a:gd name="connsiteY6" fmla="*/ 278116 h 279572"/>
                <a:gd name="connsiteX7" fmla="*/ 162520 w 249698"/>
                <a:gd name="connsiteY7" fmla="*/ 259066 h 279572"/>
                <a:gd name="connsiteX8" fmla="*/ 241895 w 249698"/>
                <a:gd name="connsiteY8" fmla="*/ 205091 h 279572"/>
                <a:gd name="connsiteX9" fmla="*/ 232370 w 249698"/>
                <a:gd name="connsiteY9" fmla="*/ 97141 h 279572"/>
                <a:gd name="connsiteX10" fmla="*/ 114895 w 249698"/>
                <a:gd name="connsiteY10" fmla="*/ 1891 h 279572"/>
                <a:gd name="connsiteX11" fmla="*/ 140295 w 249698"/>
                <a:gd name="connsiteY11" fmla="*/ 33641 h 279572"/>
                <a:gd name="connsiteX12" fmla="*/ 45045 w 249698"/>
                <a:gd name="connsiteY12" fmla="*/ 33641 h 279572"/>
                <a:gd name="connsiteX13" fmla="*/ 595 w 249698"/>
                <a:gd name="connsiteY13" fmla="*/ 116191 h 27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9698" h="279572">
                  <a:moveTo>
                    <a:pt x="595" y="116191"/>
                  </a:moveTo>
                  <a:cubicBezTo>
                    <a:pt x="5887" y="120954"/>
                    <a:pt x="45574" y="64862"/>
                    <a:pt x="76795" y="62216"/>
                  </a:cubicBezTo>
                  <a:cubicBezTo>
                    <a:pt x="108016" y="59570"/>
                    <a:pt x="171516" y="99787"/>
                    <a:pt x="187920" y="100316"/>
                  </a:cubicBezTo>
                  <a:cubicBezTo>
                    <a:pt x="204324" y="100845"/>
                    <a:pt x="172574" y="56924"/>
                    <a:pt x="175220" y="65391"/>
                  </a:cubicBezTo>
                  <a:cubicBezTo>
                    <a:pt x="177866" y="73858"/>
                    <a:pt x="201678" y="124658"/>
                    <a:pt x="203795" y="151116"/>
                  </a:cubicBezTo>
                  <a:cubicBezTo>
                    <a:pt x="205912" y="177574"/>
                    <a:pt x="210145" y="202974"/>
                    <a:pt x="187920" y="224141"/>
                  </a:cubicBezTo>
                  <a:cubicBezTo>
                    <a:pt x="165695" y="245308"/>
                    <a:pt x="74678" y="272295"/>
                    <a:pt x="70445" y="278116"/>
                  </a:cubicBezTo>
                  <a:cubicBezTo>
                    <a:pt x="66212" y="283937"/>
                    <a:pt x="133945" y="271237"/>
                    <a:pt x="162520" y="259066"/>
                  </a:cubicBezTo>
                  <a:cubicBezTo>
                    <a:pt x="191095" y="246895"/>
                    <a:pt x="230253" y="232078"/>
                    <a:pt x="241895" y="205091"/>
                  </a:cubicBezTo>
                  <a:cubicBezTo>
                    <a:pt x="253537" y="178104"/>
                    <a:pt x="253537" y="131008"/>
                    <a:pt x="232370" y="97141"/>
                  </a:cubicBezTo>
                  <a:cubicBezTo>
                    <a:pt x="211203" y="63274"/>
                    <a:pt x="130241" y="12474"/>
                    <a:pt x="114895" y="1891"/>
                  </a:cubicBezTo>
                  <a:cubicBezTo>
                    <a:pt x="99549" y="-8692"/>
                    <a:pt x="151937" y="28349"/>
                    <a:pt x="140295" y="33641"/>
                  </a:cubicBezTo>
                  <a:cubicBezTo>
                    <a:pt x="128653" y="38933"/>
                    <a:pt x="63566" y="22528"/>
                    <a:pt x="45045" y="33641"/>
                  </a:cubicBezTo>
                  <a:cubicBezTo>
                    <a:pt x="26524" y="44753"/>
                    <a:pt x="-4697" y="111428"/>
                    <a:pt x="595" y="1161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7D373329-5278-8F69-706B-26BF9A663E61}"/>
                </a:ext>
              </a:extLst>
            </p:cNvPr>
            <p:cNvSpPr/>
            <p:nvPr/>
          </p:nvSpPr>
          <p:spPr>
            <a:xfrm>
              <a:off x="6069653" y="4479910"/>
              <a:ext cx="115854" cy="117527"/>
            </a:xfrm>
            <a:custGeom>
              <a:avLst/>
              <a:gdLst>
                <a:gd name="connsiteX0" fmla="*/ 10472 w 115854"/>
                <a:gd name="connsiteY0" fmla="*/ 15 h 117527"/>
                <a:gd name="connsiteX1" fmla="*/ 7297 w 115854"/>
                <a:gd name="connsiteY1" fmla="*/ 73040 h 117527"/>
                <a:gd name="connsiteX2" fmla="*/ 42222 w 115854"/>
                <a:gd name="connsiteY2" fmla="*/ 117490 h 117527"/>
                <a:gd name="connsiteX3" fmla="*/ 115247 w 115854"/>
                <a:gd name="connsiteY3" fmla="*/ 79390 h 117527"/>
                <a:gd name="connsiteX4" fmla="*/ 10472 w 115854"/>
                <a:gd name="connsiteY4" fmla="*/ 15 h 11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54" h="117527">
                  <a:moveTo>
                    <a:pt x="10472" y="15"/>
                  </a:moveTo>
                  <a:cubicBezTo>
                    <a:pt x="-7519" y="-1043"/>
                    <a:pt x="2005" y="53461"/>
                    <a:pt x="7297" y="73040"/>
                  </a:cubicBezTo>
                  <a:cubicBezTo>
                    <a:pt x="12589" y="92619"/>
                    <a:pt x="24231" y="116432"/>
                    <a:pt x="42222" y="117490"/>
                  </a:cubicBezTo>
                  <a:cubicBezTo>
                    <a:pt x="60213" y="118548"/>
                    <a:pt x="122655" y="96852"/>
                    <a:pt x="115247" y="79390"/>
                  </a:cubicBezTo>
                  <a:cubicBezTo>
                    <a:pt x="107839" y="61928"/>
                    <a:pt x="28463" y="1073"/>
                    <a:pt x="10472" y="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FA2E21CD-C587-831F-1684-EAFA7EF2F397}"/>
                </a:ext>
              </a:extLst>
            </p:cNvPr>
            <p:cNvSpPr/>
            <p:nvPr/>
          </p:nvSpPr>
          <p:spPr>
            <a:xfrm>
              <a:off x="6577378" y="4390489"/>
              <a:ext cx="258397" cy="339922"/>
            </a:xfrm>
            <a:custGeom>
              <a:avLst/>
              <a:gdLst>
                <a:gd name="connsiteX0" fmla="*/ 258397 w 258397"/>
                <a:gd name="connsiteY0" fmla="*/ 536 h 339922"/>
                <a:gd name="connsiteX1" fmla="*/ 128222 w 258397"/>
                <a:gd name="connsiteY1" fmla="*/ 130711 h 339922"/>
                <a:gd name="connsiteX2" fmla="*/ 4397 w 258397"/>
                <a:gd name="connsiteY2" fmla="*/ 333911 h 339922"/>
                <a:gd name="connsiteX3" fmla="*/ 39322 w 258397"/>
                <a:gd name="connsiteY3" fmla="*/ 283111 h 339922"/>
                <a:gd name="connsiteX4" fmla="*/ 150447 w 258397"/>
                <a:gd name="connsiteY4" fmla="*/ 251361 h 339922"/>
                <a:gd name="connsiteX5" fmla="*/ 159972 w 258397"/>
                <a:gd name="connsiteY5" fmla="*/ 191036 h 339922"/>
                <a:gd name="connsiteX6" fmla="*/ 159972 w 258397"/>
                <a:gd name="connsiteY6" fmla="*/ 124361 h 339922"/>
                <a:gd name="connsiteX7" fmla="*/ 128222 w 258397"/>
                <a:gd name="connsiteY7" fmla="*/ 86261 h 339922"/>
                <a:gd name="connsiteX8" fmla="*/ 258397 w 258397"/>
                <a:gd name="connsiteY8" fmla="*/ 536 h 339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397" h="339922">
                  <a:moveTo>
                    <a:pt x="258397" y="536"/>
                  </a:moveTo>
                  <a:cubicBezTo>
                    <a:pt x="258397" y="7944"/>
                    <a:pt x="170555" y="75149"/>
                    <a:pt x="128222" y="130711"/>
                  </a:cubicBezTo>
                  <a:cubicBezTo>
                    <a:pt x="85889" y="186274"/>
                    <a:pt x="19214" y="308511"/>
                    <a:pt x="4397" y="333911"/>
                  </a:cubicBezTo>
                  <a:cubicBezTo>
                    <a:pt x="-10420" y="359311"/>
                    <a:pt x="14980" y="296869"/>
                    <a:pt x="39322" y="283111"/>
                  </a:cubicBezTo>
                  <a:cubicBezTo>
                    <a:pt x="63664" y="269353"/>
                    <a:pt x="130339" y="266707"/>
                    <a:pt x="150447" y="251361"/>
                  </a:cubicBezTo>
                  <a:cubicBezTo>
                    <a:pt x="170555" y="236015"/>
                    <a:pt x="158385" y="212203"/>
                    <a:pt x="159972" y="191036"/>
                  </a:cubicBezTo>
                  <a:cubicBezTo>
                    <a:pt x="161559" y="169869"/>
                    <a:pt x="165264" y="141823"/>
                    <a:pt x="159972" y="124361"/>
                  </a:cubicBezTo>
                  <a:cubicBezTo>
                    <a:pt x="154680" y="106899"/>
                    <a:pt x="113405" y="107957"/>
                    <a:pt x="128222" y="86261"/>
                  </a:cubicBezTo>
                  <a:cubicBezTo>
                    <a:pt x="143039" y="64565"/>
                    <a:pt x="258397" y="-6872"/>
                    <a:pt x="258397" y="5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0E60C45F-1329-553C-6F99-00A96051616F}"/>
                </a:ext>
              </a:extLst>
            </p:cNvPr>
            <p:cNvSpPr/>
            <p:nvPr/>
          </p:nvSpPr>
          <p:spPr>
            <a:xfrm>
              <a:off x="6653835" y="4463896"/>
              <a:ext cx="178996" cy="337033"/>
            </a:xfrm>
            <a:custGeom>
              <a:avLst/>
              <a:gdLst>
                <a:gd name="connsiteX0" fmla="*/ 96215 w 178996"/>
                <a:gd name="connsiteY0" fmla="*/ 154 h 337033"/>
                <a:gd name="connsiteX1" fmla="*/ 140665 w 178996"/>
                <a:gd name="connsiteY1" fmla="*/ 111279 h 337033"/>
                <a:gd name="connsiteX2" fmla="*/ 127965 w 178996"/>
                <a:gd name="connsiteY2" fmla="*/ 187479 h 337033"/>
                <a:gd name="connsiteX3" fmla="*/ 108915 w 178996"/>
                <a:gd name="connsiteY3" fmla="*/ 197004 h 337033"/>
                <a:gd name="connsiteX4" fmla="*/ 965 w 178996"/>
                <a:gd name="connsiteY4" fmla="*/ 181129 h 337033"/>
                <a:gd name="connsiteX5" fmla="*/ 61290 w 178996"/>
                <a:gd name="connsiteY5" fmla="*/ 219229 h 337033"/>
                <a:gd name="connsiteX6" fmla="*/ 153365 w 178996"/>
                <a:gd name="connsiteY6" fmla="*/ 333529 h 337033"/>
                <a:gd name="connsiteX7" fmla="*/ 121615 w 178996"/>
                <a:gd name="connsiteY7" fmla="*/ 298604 h 337033"/>
                <a:gd name="connsiteX8" fmla="*/ 118440 w 178996"/>
                <a:gd name="connsiteY8" fmla="*/ 206529 h 337033"/>
                <a:gd name="connsiteX9" fmla="*/ 178765 w 178996"/>
                <a:gd name="connsiteY9" fmla="*/ 136679 h 337033"/>
                <a:gd name="connsiteX10" fmla="*/ 96215 w 178996"/>
                <a:gd name="connsiteY10" fmla="*/ 154 h 337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996" h="337033">
                  <a:moveTo>
                    <a:pt x="96215" y="154"/>
                  </a:moveTo>
                  <a:cubicBezTo>
                    <a:pt x="89865" y="-4079"/>
                    <a:pt x="135373" y="80058"/>
                    <a:pt x="140665" y="111279"/>
                  </a:cubicBezTo>
                  <a:cubicBezTo>
                    <a:pt x="145957" y="142500"/>
                    <a:pt x="133257" y="173192"/>
                    <a:pt x="127965" y="187479"/>
                  </a:cubicBezTo>
                  <a:cubicBezTo>
                    <a:pt x="122673" y="201766"/>
                    <a:pt x="130082" y="198062"/>
                    <a:pt x="108915" y="197004"/>
                  </a:cubicBezTo>
                  <a:cubicBezTo>
                    <a:pt x="87748" y="195946"/>
                    <a:pt x="8902" y="177425"/>
                    <a:pt x="965" y="181129"/>
                  </a:cubicBezTo>
                  <a:cubicBezTo>
                    <a:pt x="-6972" y="184833"/>
                    <a:pt x="35890" y="193829"/>
                    <a:pt x="61290" y="219229"/>
                  </a:cubicBezTo>
                  <a:cubicBezTo>
                    <a:pt x="86690" y="244629"/>
                    <a:pt x="143311" y="320300"/>
                    <a:pt x="153365" y="333529"/>
                  </a:cubicBezTo>
                  <a:cubicBezTo>
                    <a:pt x="163419" y="346758"/>
                    <a:pt x="127436" y="319771"/>
                    <a:pt x="121615" y="298604"/>
                  </a:cubicBezTo>
                  <a:cubicBezTo>
                    <a:pt x="115794" y="277437"/>
                    <a:pt x="108915" y="233516"/>
                    <a:pt x="118440" y="206529"/>
                  </a:cubicBezTo>
                  <a:cubicBezTo>
                    <a:pt x="127965" y="179542"/>
                    <a:pt x="182998" y="167371"/>
                    <a:pt x="178765" y="136679"/>
                  </a:cubicBezTo>
                  <a:cubicBezTo>
                    <a:pt x="174532" y="105987"/>
                    <a:pt x="102565" y="4387"/>
                    <a:pt x="96215" y="15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745E4EE0-5748-97B7-CE77-05667F742D7A}"/>
                </a:ext>
              </a:extLst>
            </p:cNvPr>
            <p:cNvSpPr/>
            <p:nvPr/>
          </p:nvSpPr>
          <p:spPr>
            <a:xfrm>
              <a:off x="6715125" y="4381316"/>
              <a:ext cx="260570" cy="467036"/>
            </a:xfrm>
            <a:custGeom>
              <a:avLst/>
              <a:gdLst>
                <a:gd name="connsiteX0" fmla="*/ 79375 w 260570"/>
                <a:gd name="connsiteY0" fmla="*/ 184 h 467036"/>
                <a:gd name="connsiteX1" fmla="*/ 180975 w 260570"/>
                <a:gd name="connsiteY1" fmla="*/ 152584 h 467036"/>
                <a:gd name="connsiteX2" fmla="*/ 139700 w 260570"/>
                <a:gd name="connsiteY2" fmla="*/ 285934 h 467036"/>
                <a:gd name="connsiteX3" fmla="*/ 0 w 260570"/>
                <a:gd name="connsiteY3" fmla="*/ 349434 h 467036"/>
                <a:gd name="connsiteX4" fmla="*/ 139700 w 260570"/>
                <a:gd name="connsiteY4" fmla="*/ 295459 h 467036"/>
                <a:gd name="connsiteX5" fmla="*/ 203200 w 260570"/>
                <a:gd name="connsiteY5" fmla="*/ 339909 h 467036"/>
                <a:gd name="connsiteX6" fmla="*/ 225425 w 260570"/>
                <a:gd name="connsiteY6" fmla="*/ 466909 h 467036"/>
                <a:gd name="connsiteX7" fmla="*/ 234950 w 260570"/>
                <a:gd name="connsiteY7" fmla="*/ 314509 h 467036"/>
                <a:gd name="connsiteX8" fmla="*/ 149225 w 260570"/>
                <a:gd name="connsiteY8" fmla="*/ 273234 h 467036"/>
                <a:gd name="connsiteX9" fmla="*/ 136525 w 260570"/>
                <a:gd name="connsiteY9" fmla="*/ 108134 h 467036"/>
                <a:gd name="connsiteX10" fmla="*/ 260350 w 260570"/>
                <a:gd name="connsiteY10" fmla="*/ 184334 h 467036"/>
                <a:gd name="connsiteX11" fmla="*/ 79375 w 260570"/>
                <a:gd name="connsiteY11" fmla="*/ 184 h 46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0570" h="467036">
                  <a:moveTo>
                    <a:pt x="79375" y="184"/>
                  </a:moveTo>
                  <a:cubicBezTo>
                    <a:pt x="66146" y="-5108"/>
                    <a:pt x="170921" y="104959"/>
                    <a:pt x="180975" y="152584"/>
                  </a:cubicBezTo>
                  <a:cubicBezTo>
                    <a:pt x="191029" y="200209"/>
                    <a:pt x="169862" y="253126"/>
                    <a:pt x="139700" y="285934"/>
                  </a:cubicBezTo>
                  <a:cubicBezTo>
                    <a:pt x="109538" y="318742"/>
                    <a:pt x="0" y="347847"/>
                    <a:pt x="0" y="349434"/>
                  </a:cubicBezTo>
                  <a:cubicBezTo>
                    <a:pt x="0" y="351021"/>
                    <a:pt x="105833" y="297046"/>
                    <a:pt x="139700" y="295459"/>
                  </a:cubicBezTo>
                  <a:cubicBezTo>
                    <a:pt x="173567" y="293872"/>
                    <a:pt x="188913" y="311334"/>
                    <a:pt x="203200" y="339909"/>
                  </a:cubicBezTo>
                  <a:cubicBezTo>
                    <a:pt x="217487" y="368484"/>
                    <a:pt x="220133" y="471142"/>
                    <a:pt x="225425" y="466909"/>
                  </a:cubicBezTo>
                  <a:cubicBezTo>
                    <a:pt x="230717" y="462676"/>
                    <a:pt x="247650" y="346788"/>
                    <a:pt x="234950" y="314509"/>
                  </a:cubicBezTo>
                  <a:cubicBezTo>
                    <a:pt x="222250" y="282230"/>
                    <a:pt x="165629" y="307630"/>
                    <a:pt x="149225" y="273234"/>
                  </a:cubicBezTo>
                  <a:cubicBezTo>
                    <a:pt x="132821" y="238838"/>
                    <a:pt x="118004" y="122951"/>
                    <a:pt x="136525" y="108134"/>
                  </a:cubicBezTo>
                  <a:cubicBezTo>
                    <a:pt x="155046" y="93317"/>
                    <a:pt x="266171" y="196505"/>
                    <a:pt x="260350" y="184334"/>
                  </a:cubicBezTo>
                  <a:cubicBezTo>
                    <a:pt x="254529" y="172163"/>
                    <a:pt x="92604" y="5476"/>
                    <a:pt x="79375" y="1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DFB16568-A03B-E0F0-A8C3-4988176C9504}"/>
                </a:ext>
              </a:extLst>
            </p:cNvPr>
            <p:cNvSpPr/>
            <p:nvPr/>
          </p:nvSpPr>
          <p:spPr>
            <a:xfrm>
              <a:off x="6701545" y="4622797"/>
              <a:ext cx="1066984" cy="353180"/>
            </a:xfrm>
            <a:custGeom>
              <a:avLst/>
              <a:gdLst>
                <a:gd name="connsiteX0" fmla="*/ 258055 w 1066984"/>
                <a:gd name="connsiteY0" fmla="*/ 3 h 353180"/>
                <a:gd name="connsiteX1" fmla="*/ 112005 w 1066984"/>
                <a:gd name="connsiteY1" fmla="*/ 92078 h 353180"/>
                <a:gd name="connsiteX2" fmla="*/ 235830 w 1066984"/>
                <a:gd name="connsiteY2" fmla="*/ 155578 h 353180"/>
                <a:gd name="connsiteX3" fmla="*/ 140580 w 1066984"/>
                <a:gd name="connsiteY3" fmla="*/ 177803 h 353180"/>
                <a:gd name="connsiteX4" fmla="*/ 385055 w 1066984"/>
                <a:gd name="connsiteY4" fmla="*/ 250828 h 353180"/>
                <a:gd name="connsiteX5" fmla="*/ 346955 w 1066984"/>
                <a:gd name="connsiteY5" fmla="*/ 231778 h 353180"/>
                <a:gd name="connsiteX6" fmla="*/ 575555 w 1066984"/>
                <a:gd name="connsiteY6" fmla="*/ 282578 h 353180"/>
                <a:gd name="connsiteX7" fmla="*/ 864480 w 1066984"/>
                <a:gd name="connsiteY7" fmla="*/ 177803 h 353180"/>
                <a:gd name="connsiteX8" fmla="*/ 696205 w 1066984"/>
                <a:gd name="connsiteY8" fmla="*/ 257178 h 353180"/>
                <a:gd name="connsiteX9" fmla="*/ 1048630 w 1066984"/>
                <a:gd name="connsiteY9" fmla="*/ 161928 h 353180"/>
                <a:gd name="connsiteX10" fmla="*/ 985130 w 1066984"/>
                <a:gd name="connsiteY10" fmla="*/ 196853 h 353180"/>
                <a:gd name="connsiteX11" fmla="*/ 712080 w 1066984"/>
                <a:gd name="connsiteY11" fmla="*/ 327028 h 353180"/>
                <a:gd name="connsiteX12" fmla="*/ 505705 w 1066984"/>
                <a:gd name="connsiteY12" fmla="*/ 336553 h 353180"/>
                <a:gd name="connsiteX13" fmla="*/ 42155 w 1066984"/>
                <a:gd name="connsiteY13" fmla="*/ 142878 h 353180"/>
                <a:gd name="connsiteX14" fmla="*/ 124705 w 1066984"/>
                <a:gd name="connsiteY14" fmla="*/ 187328 h 353180"/>
                <a:gd name="connsiteX15" fmla="*/ 96130 w 1066984"/>
                <a:gd name="connsiteY15" fmla="*/ 92078 h 353180"/>
                <a:gd name="connsiteX16" fmla="*/ 4055 w 1066984"/>
                <a:gd name="connsiteY16" fmla="*/ 95253 h 353180"/>
                <a:gd name="connsiteX17" fmla="*/ 258055 w 1066984"/>
                <a:gd name="connsiteY17" fmla="*/ 3 h 35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66984" h="353180">
                  <a:moveTo>
                    <a:pt x="258055" y="3"/>
                  </a:moveTo>
                  <a:cubicBezTo>
                    <a:pt x="276047" y="-526"/>
                    <a:pt x="115709" y="66149"/>
                    <a:pt x="112005" y="92078"/>
                  </a:cubicBezTo>
                  <a:cubicBezTo>
                    <a:pt x="108301" y="118007"/>
                    <a:pt x="231067" y="141290"/>
                    <a:pt x="235830" y="155578"/>
                  </a:cubicBezTo>
                  <a:cubicBezTo>
                    <a:pt x="240593" y="169866"/>
                    <a:pt x="115709" y="161928"/>
                    <a:pt x="140580" y="177803"/>
                  </a:cubicBezTo>
                  <a:cubicBezTo>
                    <a:pt x="165451" y="193678"/>
                    <a:pt x="350659" y="241832"/>
                    <a:pt x="385055" y="250828"/>
                  </a:cubicBezTo>
                  <a:cubicBezTo>
                    <a:pt x="419451" y="259824"/>
                    <a:pt x="315205" y="226486"/>
                    <a:pt x="346955" y="231778"/>
                  </a:cubicBezTo>
                  <a:cubicBezTo>
                    <a:pt x="378705" y="237070"/>
                    <a:pt x="489301" y="291574"/>
                    <a:pt x="575555" y="282578"/>
                  </a:cubicBezTo>
                  <a:cubicBezTo>
                    <a:pt x="661809" y="273582"/>
                    <a:pt x="844372" y="182036"/>
                    <a:pt x="864480" y="177803"/>
                  </a:cubicBezTo>
                  <a:cubicBezTo>
                    <a:pt x="884588" y="173570"/>
                    <a:pt x="665513" y="259824"/>
                    <a:pt x="696205" y="257178"/>
                  </a:cubicBezTo>
                  <a:cubicBezTo>
                    <a:pt x="726897" y="254532"/>
                    <a:pt x="1000476" y="171982"/>
                    <a:pt x="1048630" y="161928"/>
                  </a:cubicBezTo>
                  <a:cubicBezTo>
                    <a:pt x="1096784" y="151874"/>
                    <a:pt x="1041222" y="169336"/>
                    <a:pt x="985130" y="196853"/>
                  </a:cubicBezTo>
                  <a:cubicBezTo>
                    <a:pt x="929038" y="224370"/>
                    <a:pt x="791984" y="303745"/>
                    <a:pt x="712080" y="327028"/>
                  </a:cubicBezTo>
                  <a:cubicBezTo>
                    <a:pt x="632176" y="350311"/>
                    <a:pt x="617359" y="367245"/>
                    <a:pt x="505705" y="336553"/>
                  </a:cubicBezTo>
                  <a:cubicBezTo>
                    <a:pt x="394051" y="305861"/>
                    <a:pt x="105655" y="167749"/>
                    <a:pt x="42155" y="142878"/>
                  </a:cubicBezTo>
                  <a:cubicBezTo>
                    <a:pt x="-21345" y="118007"/>
                    <a:pt x="115709" y="195795"/>
                    <a:pt x="124705" y="187328"/>
                  </a:cubicBezTo>
                  <a:cubicBezTo>
                    <a:pt x="133701" y="178861"/>
                    <a:pt x="116238" y="107424"/>
                    <a:pt x="96130" y="92078"/>
                  </a:cubicBezTo>
                  <a:cubicBezTo>
                    <a:pt x="76022" y="76732"/>
                    <a:pt x="-20816" y="104778"/>
                    <a:pt x="4055" y="95253"/>
                  </a:cubicBezTo>
                  <a:cubicBezTo>
                    <a:pt x="28926" y="85728"/>
                    <a:pt x="240063" y="532"/>
                    <a:pt x="258055" y="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EEB6B598-9375-A843-7165-51DED451F611}"/>
                </a:ext>
              </a:extLst>
            </p:cNvPr>
            <p:cNvSpPr/>
            <p:nvPr/>
          </p:nvSpPr>
          <p:spPr>
            <a:xfrm>
              <a:off x="7536869" y="4728387"/>
              <a:ext cx="341637" cy="824796"/>
            </a:xfrm>
            <a:custGeom>
              <a:avLst/>
              <a:gdLst>
                <a:gd name="connsiteX0" fmla="*/ 6931 w 341637"/>
                <a:gd name="connsiteY0" fmla="*/ 30938 h 824796"/>
                <a:gd name="connsiteX1" fmla="*/ 264106 w 341637"/>
                <a:gd name="connsiteY1" fmla="*/ 323038 h 824796"/>
                <a:gd name="connsiteX2" fmla="*/ 270456 w 341637"/>
                <a:gd name="connsiteY2" fmla="*/ 338913 h 824796"/>
                <a:gd name="connsiteX3" fmla="*/ 299031 w 341637"/>
                <a:gd name="connsiteY3" fmla="*/ 627838 h 824796"/>
                <a:gd name="connsiteX4" fmla="*/ 273631 w 341637"/>
                <a:gd name="connsiteY4" fmla="*/ 719913 h 824796"/>
                <a:gd name="connsiteX5" fmla="*/ 156156 w 341637"/>
                <a:gd name="connsiteY5" fmla="*/ 824688 h 824796"/>
                <a:gd name="connsiteX6" fmla="*/ 264106 w 341637"/>
                <a:gd name="connsiteY6" fmla="*/ 738963 h 824796"/>
                <a:gd name="connsiteX7" fmla="*/ 311731 w 341637"/>
                <a:gd name="connsiteY7" fmla="*/ 694513 h 824796"/>
                <a:gd name="connsiteX8" fmla="*/ 330781 w 341637"/>
                <a:gd name="connsiteY8" fmla="*/ 227788 h 824796"/>
                <a:gd name="connsiteX9" fmla="*/ 330781 w 341637"/>
                <a:gd name="connsiteY9" fmla="*/ 396063 h 824796"/>
                <a:gd name="connsiteX10" fmla="*/ 194256 w 341637"/>
                <a:gd name="connsiteY10" fmla="*/ 2363 h 824796"/>
                <a:gd name="connsiteX11" fmla="*/ 264106 w 341637"/>
                <a:gd name="connsiteY11" fmla="*/ 224613 h 824796"/>
                <a:gd name="connsiteX12" fmla="*/ 143456 w 341637"/>
                <a:gd name="connsiteY12" fmla="*/ 69038 h 824796"/>
                <a:gd name="connsiteX13" fmla="*/ 235531 w 341637"/>
                <a:gd name="connsiteY13" fmla="*/ 173813 h 824796"/>
                <a:gd name="connsiteX14" fmla="*/ 89481 w 341637"/>
                <a:gd name="connsiteY14" fmla="*/ 72213 h 824796"/>
                <a:gd name="connsiteX15" fmla="*/ 6931 w 341637"/>
                <a:gd name="connsiteY15" fmla="*/ 30938 h 824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637" h="824796">
                  <a:moveTo>
                    <a:pt x="6931" y="30938"/>
                  </a:moveTo>
                  <a:cubicBezTo>
                    <a:pt x="36035" y="72742"/>
                    <a:pt x="220185" y="271709"/>
                    <a:pt x="264106" y="323038"/>
                  </a:cubicBezTo>
                  <a:cubicBezTo>
                    <a:pt x="308027" y="374367"/>
                    <a:pt x="264635" y="288113"/>
                    <a:pt x="270456" y="338913"/>
                  </a:cubicBezTo>
                  <a:cubicBezTo>
                    <a:pt x="276277" y="389713"/>
                    <a:pt x="298502" y="564338"/>
                    <a:pt x="299031" y="627838"/>
                  </a:cubicBezTo>
                  <a:cubicBezTo>
                    <a:pt x="299560" y="691338"/>
                    <a:pt x="297444" y="687105"/>
                    <a:pt x="273631" y="719913"/>
                  </a:cubicBezTo>
                  <a:cubicBezTo>
                    <a:pt x="249818" y="752721"/>
                    <a:pt x="157743" y="821513"/>
                    <a:pt x="156156" y="824688"/>
                  </a:cubicBezTo>
                  <a:cubicBezTo>
                    <a:pt x="154569" y="827863"/>
                    <a:pt x="238177" y="760659"/>
                    <a:pt x="264106" y="738963"/>
                  </a:cubicBezTo>
                  <a:cubicBezTo>
                    <a:pt x="290035" y="717267"/>
                    <a:pt x="300619" y="779709"/>
                    <a:pt x="311731" y="694513"/>
                  </a:cubicBezTo>
                  <a:cubicBezTo>
                    <a:pt x="322843" y="609317"/>
                    <a:pt x="327606" y="277530"/>
                    <a:pt x="330781" y="227788"/>
                  </a:cubicBezTo>
                  <a:cubicBezTo>
                    <a:pt x="333956" y="178046"/>
                    <a:pt x="353535" y="433634"/>
                    <a:pt x="330781" y="396063"/>
                  </a:cubicBezTo>
                  <a:cubicBezTo>
                    <a:pt x="308027" y="358492"/>
                    <a:pt x="205368" y="30938"/>
                    <a:pt x="194256" y="2363"/>
                  </a:cubicBezTo>
                  <a:cubicBezTo>
                    <a:pt x="183144" y="-26212"/>
                    <a:pt x="272573" y="213501"/>
                    <a:pt x="264106" y="224613"/>
                  </a:cubicBezTo>
                  <a:cubicBezTo>
                    <a:pt x="255639" y="235725"/>
                    <a:pt x="148219" y="77505"/>
                    <a:pt x="143456" y="69038"/>
                  </a:cubicBezTo>
                  <a:cubicBezTo>
                    <a:pt x="138693" y="60571"/>
                    <a:pt x="244527" y="173284"/>
                    <a:pt x="235531" y="173813"/>
                  </a:cubicBezTo>
                  <a:cubicBezTo>
                    <a:pt x="226535" y="174342"/>
                    <a:pt x="131814" y="93909"/>
                    <a:pt x="89481" y="72213"/>
                  </a:cubicBezTo>
                  <a:cubicBezTo>
                    <a:pt x="47148" y="50517"/>
                    <a:pt x="-22173" y="-10866"/>
                    <a:pt x="6931" y="3093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5E3958A7-14AA-4E05-FEF2-7B788F7CAFC6}"/>
                </a:ext>
              </a:extLst>
            </p:cNvPr>
            <p:cNvSpPr/>
            <p:nvPr/>
          </p:nvSpPr>
          <p:spPr>
            <a:xfrm>
              <a:off x="5871388" y="4686802"/>
              <a:ext cx="1990976" cy="825091"/>
            </a:xfrm>
            <a:custGeom>
              <a:avLst/>
              <a:gdLst>
                <a:gd name="connsiteX0" fmla="*/ 78562 w 1990976"/>
                <a:gd name="connsiteY0" fmla="*/ 37598 h 825091"/>
                <a:gd name="connsiteX1" fmla="*/ 580212 w 1990976"/>
                <a:gd name="connsiteY1" fmla="*/ 485273 h 825091"/>
                <a:gd name="connsiteX2" fmla="*/ 513537 w 1990976"/>
                <a:gd name="connsiteY2" fmla="*/ 478923 h 825091"/>
                <a:gd name="connsiteX3" fmla="*/ 1053287 w 1990976"/>
                <a:gd name="connsiteY3" fmla="*/ 539248 h 825091"/>
                <a:gd name="connsiteX4" fmla="*/ 704037 w 1990976"/>
                <a:gd name="connsiteY4" fmla="*/ 567823 h 825091"/>
                <a:gd name="connsiteX5" fmla="*/ 1329512 w 1990976"/>
                <a:gd name="connsiteY5" fmla="*/ 567823 h 825091"/>
                <a:gd name="connsiteX6" fmla="*/ 1653362 w 1990976"/>
                <a:gd name="connsiteY6" fmla="*/ 748798 h 825091"/>
                <a:gd name="connsiteX7" fmla="*/ 1580337 w 1990976"/>
                <a:gd name="connsiteY7" fmla="*/ 669423 h 825091"/>
                <a:gd name="connsiteX8" fmla="*/ 1723212 w 1990976"/>
                <a:gd name="connsiteY8" fmla="*/ 783723 h 825091"/>
                <a:gd name="connsiteX9" fmla="*/ 1891487 w 1990976"/>
                <a:gd name="connsiteY9" fmla="*/ 824998 h 825091"/>
                <a:gd name="connsiteX10" fmla="*/ 1983562 w 1990976"/>
                <a:gd name="connsiteY10" fmla="*/ 793248 h 825091"/>
                <a:gd name="connsiteX11" fmla="*/ 1697812 w 1990976"/>
                <a:gd name="connsiteY11" fmla="*/ 739273 h 825091"/>
                <a:gd name="connsiteX12" fmla="*/ 1148537 w 1990976"/>
                <a:gd name="connsiteY12" fmla="*/ 532898 h 825091"/>
                <a:gd name="connsiteX13" fmla="*/ 713562 w 1990976"/>
                <a:gd name="connsiteY13" fmla="*/ 580523 h 825091"/>
                <a:gd name="connsiteX14" fmla="*/ 494487 w 1990976"/>
                <a:gd name="connsiteY14" fmla="*/ 437648 h 825091"/>
                <a:gd name="connsiteX15" fmla="*/ 170637 w 1990976"/>
                <a:gd name="connsiteY15" fmla="*/ 66173 h 825091"/>
                <a:gd name="connsiteX16" fmla="*/ 8712 w 1990976"/>
                <a:gd name="connsiteY16" fmla="*/ 24898 h 825091"/>
                <a:gd name="connsiteX17" fmla="*/ 78562 w 1990976"/>
                <a:gd name="connsiteY17" fmla="*/ 37598 h 8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76" h="825091">
                  <a:moveTo>
                    <a:pt x="78562" y="37598"/>
                  </a:moveTo>
                  <a:cubicBezTo>
                    <a:pt x="173812" y="114327"/>
                    <a:pt x="507716" y="411719"/>
                    <a:pt x="580212" y="485273"/>
                  </a:cubicBezTo>
                  <a:cubicBezTo>
                    <a:pt x="652708" y="558827"/>
                    <a:pt x="513537" y="478923"/>
                    <a:pt x="513537" y="478923"/>
                  </a:cubicBezTo>
                  <a:cubicBezTo>
                    <a:pt x="592383" y="487919"/>
                    <a:pt x="1021537" y="524431"/>
                    <a:pt x="1053287" y="539248"/>
                  </a:cubicBezTo>
                  <a:cubicBezTo>
                    <a:pt x="1085037" y="554065"/>
                    <a:pt x="658000" y="563061"/>
                    <a:pt x="704037" y="567823"/>
                  </a:cubicBezTo>
                  <a:cubicBezTo>
                    <a:pt x="750075" y="572586"/>
                    <a:pt x="1171291" y="537661"/>
                    <a:pt x="1329512" y="567823"/>
                  </a:cubicBezTo>
                  <a:cubicBezTo>
                    <a:pt x="1487733" y="597986"/>
                    <a:pt x="1611558" y="731865"/>
                    <a:pt x="1653362" y="748798"/>
                  </a:cubicBezTo>
                  <a:cubicBezTo>
                    <a:pt x="1695166" y="765731"/>
                    <a:pt x="1568695" y="663602"/>
                    <a:pt x="1580337" y="669423"/>
                  </a:cubicBezTo>
                  <a:cubicBezTo>
                    <a:pt x="1591979" y="675244"/>
                    <a:pt x="1671354" y="757794"/>
                    <a:pt x="1723212" y="783723"/>
                  </a:cubicBezTo>
                  <a:cubicBezTo>
                    <a:pt x="1775070" y="809652"/>
                    <a:pt x="1848095" y="823411"/>
                    <a:pt x="1891487" y="824998"/>
                  </a:cubicBezTo>
                  <a:cubicBezTo>
                    <a:pt x="1934879" y="826586"/>
                    <a:pt x="2015841" y="807536"/>
                    <a:pt x="1983562" y="793248"/>
                  </a:cubicBezTo>
                  <a:cubicBezTo>
                    <a:pt x="1951283" y="778961"/>
                    <a:pt x="1836983" y="782665"/>
                    <a:pt x="1697812" y="739273"/>
                  </a:cubicBezTo>
                  <a:cubicBezTo>
                    <a:pt x="1558641" y="695881"/>
                    <a:pt x="1312579" y="559356"/>
                    <a:pt x="1148537" y="532898"/>
                  </a:cubicBezTo>
                  <a:cubicBezTo>
                    <a:pt x="984495" y="506440"/>
                    <a:pt x="822570" y="596398"/>
                    <a:pt x="713562" y="580523"/>
                  </a:cubicBezTo>
                  <a:cubicBezTo>
                    <a:pt x="604554" y="564648"/>
                    <a:pt x="584975" y="523373"/>
                    <a:pt x="494487" y="437648"/>
                  </a:cubicBezTo>
                  <a:cubicBezTo>
                    <a:pt x="404000" y="351923"/>
                    <a:pt x="251599" y="134965"/>
                    <a:pt x="170637" y="66173"/>
                  </a:cubicBezTo>
                  <a:cubicBezTo>
                    <a:pt x="89675" y="-2619"/>
                    <a:pt x="21412" y="24369"/>
                    <a:pt x="8712" y="24898"/>
                  </a:cubicBezTo>
                  <a:cubicBezTo>
                    <a:pt x="-3988" y="25427"/>
                    <a:pt x="-16688" y="-39131"/>
                    <a:pt x="78562" y="375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A6D793FA-F790-F485-13E6-EE07BF57B900}"/>
                </a:ext>
              </a:extLst>
            </p:cNvPr>
            <p:cNvSpPr/>
            <p:nvPr/>
          </p:nvSpPr>
          <p:spPr>
            <a:xfrm>
              <a:off x="5981313" y="4237945"/>
              <a:ext cx="576977" cy="349172"/>
            </a:xfrm>
            <a:custGeom>
              <a:avLst/>
              <a:gdLst>
                <a:gd name="connsiteX0" fmla="*/ 387 w 576977"/>
                <a:gd name="connsiteY0" fmla="*/ 57830 h 349172"/>
                <a:gd name="connsiteX1" fmla="*/ 203587 w 576977"/>
                <a:gd name="connsiteY1" fmla="*/ 105455 h 349172"/>
                <a:gd name="connsiteX2" fmla="*/ 146437 w 576977"/>
                <a:gd name="connsiteY2" fmla="*/ 29255 h 349172"/>
                <a:gd name="connsiteX3" fmla="*/ 378212 w 576977"/>
                <a:gd name="connsiteY3" fmla="*/ 188005 h 349172"/>
                <a:gd name="connsiteX4" fmla="*/ 371862 w 576977"/>
                <a:gd name="connsiteY4" fmla="*/ 137205 h 349172"/>
                <a:gd name="connsiteX5" fmla="*/ 575062 w 576977"/>
                <a:gd name="connsiteY5" fmla="*/ 346755 h 349172"/>
                <a:gd name="connsiteX6" fmla="*/ 454412 w 576977"/>
                <a:gd name="connsiteY6" fmla="*/ 235630 h 349172"/>
                <a:gd name="connsiteX7" fmla="*/ 143262 w 576977"/>
                <a:gd name="connsiteY7" fmla="*/ 3855 h 349172"/>
                <a:gd name="connsiteX8" fmla="*/ 263912 w 576977"/>
                <a:gd name="connsiteY8" fmla="*/ 89580 h 349172"/>
                <a:gd name="connsiteX9" fmla="*/ 387 w 576977"/>
                <a:gd name="connsiteY9" fmla="*/ 57830 h 34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6977" h="349172">
                  <a:moveTo>
                    <a:pt x="387" y="57830"/>
                  </a:moveTo>
                  <a:cubicBezTo>
                    <a:pt x="-9667" y="60476"/>
                    <a:pt x="179245" y="110217"/>
                    <a:pt x="203587" y="105455"/>
                  </a:cubicBezTo>
                  <a:cubicBezTo>
                    <a:pt x="227929" y="100693"/>
                    <a:pt x="117333" y="15497"/>
                    <a:pt x="146437" y="29255"/>
                  </a:cubicBezTo>
                  <a:cubicBezTo>
                    <a:pt x="175541" y="43013"/>
                    <a:pt x="340641" y="170013"/>
                    <a:pt x="378212" y="188005"/>
                  </a:cubicBezTo>
                  <a:cubicBezTo>
                    <a:pt x="415783" y="205997"/>
                    <a:pt x="339054" y="110747"/>
                    <a:pt x="371862" y="137205"/>
                  </a:cubicBezTo>
                  <a:cubicBezTo>
                    <a:pt x="404670" y="163663"/>
                    <a:pt x="561304" y="330351"/>
                    <a:pt x="575062" y="346755"/>
                  </a:cubicBezTo>
                  <a:cubicBezTo>
                    <a:pt x="588820" y="363159"/>
                    <a:pt x="526379" y="292780"/>
                    <a:pt x="454412" y="235630"/>
                  </a:cubicBezTo>
                  <a:cubicBezTo>
                    <a:pt x="382445" y="178480"/>
                    <a:pt x="175012" y="28197"/>
                    <a:pt x="143262" y="3855"/>
                  </a:cubicBezTo>
                  <a:cubicBezTo>
                    <a:pt x="111512" y="-20487"/>
                    <a:pt x="280316" y="77938"/>
                    <a:pt x="263912" y="89580"/>
                  </a:cubicBezTo>
                  <a:cubicBezTo>
                    <a:pt x="247508" y="101222"/>
                    <a:pt x="10441" y="55184"/>
                    <a:pt x="387" y="578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FE912019-85E1-4EC8-8CBF-8D39D5A65F71}"/>
                </a:ext>
              </a:extLst>
            </p:cNvPr>
            <p:cNvSpPr/>
            <p:nvPr/>
          </p:nvSpPr>
          <p:spPr>
            <a:xfrm>
              <a:off x="6736042" y="4804340"/>
              <a:ext cx="744442" cy="215700"/>
            </a:xfrm>
            <a:custGeom>
              <a:avLst/>
              <a:gdLst>
                <a:gd name="connsiteX0" fmla="*/ 17183 w 744442"/>
                <a:gd name="connsiteY0" fmla="*/ 8960 h 215700"/>
                <a:gd name="connsiteX1" fmla="*/ 102908 w 744442"/>
                <a:gd name="connsiteY1" fmla="*/ 31185 h 215700"/>
                <a:gd name="connsiteX2" fmla="*/ 553758 w 744442"/>
                <a:gd name="connsiteY2" fmla="*/ 202635 h 215700"/>
                <a:gd name="connsiteX3" fmla="*/ 458508 w 744442"/>
                <a:gd name="connsiteY3" fmla="*/ 199460 h 215700"/>
                <a:gd name="connsiteX4" fmla="*/ 744258 w 744442"/>
                <a:gd name="connsiteY4" fmla="*/ 164535 h 215700"/>
                <a:gd name="connsiteX5" fmla="*/ 496608 w 744442"/>
                <a:gd name="connsiteY5" fmla="*/ 174060 h 215700"/>
                <a:gd name="connsiteX6" fmla="*/ 175933 w 744442"/>
                <a:gd name="connsiteY6" fmla="*/ 104210 h 215700"/>
                <a:gd name="connsiteX7" fmla="*/ 356908 w 744442"/>
                <a:gd name="connsiteY7" fmla="*/ 132785 h 215700"/>
                <a:gd name="connsiteX8" fmla="*/ 17183 w 744442"/>
                <a:gd name="connsiteY8" fmla="*/ 8960 h 21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4442" h="215700">
                  <a:moveTo>
                    <a:pt x="17183" y="8960"/>
                  </a:moveTo>
                  <a:cubicBezTo>
                    <a:pt x="-25150" y="-7973"/>
                    <a:pt x="13479" y="-1094"/>
                    <a:pt x="102908" y="31185"/>
                  </a:cubicBezTo>
                  <a:cubicBezTo>
                    <a:pt x="192337" y="63464"/>
                    <a:pt x="494491" y="174589"/>
                    <a:pt x="553758" y="202635"/>
                  </a:cubicBezTo>
                  <a:cubicBezTo>
                    <a:pt x="613025" y="230681"/>
                    <a:pt x="426758" y="205810"/>
                    <a:pt x="458508" y="199460"/>
                  </a:cubicBezTo>
                  <a:cubicBezTo>
                    <a:pt x="490258" y="193110"/>
                    <a:pt x="737908" y="168768"/>
                    <a:pt x="744258" y="164535"/>
                  </a:cubicBezTo>
                  <a:cubicBezTo>
                    <a:pt x="750608" y="160302"/>
                    <a:pt x="591329" y="184114"/>
                    <a:pt x="496608" y="174060"/>
                  </a:cubicBezTo>
                  <a:cubicBezTo>
                    <a:pt x="401887" y="164006"/>
                    <a:pt x="199216" y="111089"/>
                    <a:pt x="175933" y="104210"/>
                  </a:cubicBezTo>
                  <a:cubicBezTo>
                    <a:pt x="152650" y="97331"/>
                    <a:pt x="384954" y="153952"/>
                    <a:pt x="356908" y="132785"/>
                  </a:cubicBezTo>
                  <a:cubicBezTo>
                    <a:pt x="328862" y="111618"/>
                    <a:pt x="59516" y="25893"/>
                    <a:pt x="17183" y="89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4824E9FB-1E65-4B58-76F3-7E27A5BF5CBB}"/>
                </a:ext>
              </a:extLst>
            </p:cNvPr>
            <p:cNvSpPr/>
            <p:nvPr/>
          </p:nvSpPr>
          <p:spPr>
            <a:xfrm>
              <a:off x="6172200" y="4711674"/>
              <a:ext cx="451362" cy="215926"/>
            </a:xfrm>
            <a:custGeom>
              <a:avLst/>
              <a:gdLst>
                <a:gd name="connsiteX0" fmla="*/ 450850 w 451362"/>
                <a:gd name="connsiteY0" fmla="*/ 26 h 215926"/>
                <a:gd name="connsiteX1" fmla="*/ 374650 w 451362"/>
                <a:gd name="connsiteY1" fmla="*/ 155601 h 215926"/>
                <a:gd name="connsiteX2" fmla="*/ 400050 w 451362"/>
                <a:gd name="connsiteY2" fmla="*/ 117501 h 215926"/>
                <a:gd name="connsiteX3" fmla="*/ 295275 w 451362"/>
                <a:gd name="connsiteY3" fmla="*/ 190526 h 215926"/>
                <a:gd name="connsiteX4" fmla="*/ 107950 w 451362"/>
                <a:gd name="connsiteY4" fmla="*/ 206401 h 215926"/>
                <a:gd name="connsiteX5" fmla="*/ 0 w 451362"/>
                <a:gd name="connsiteY5" fmla="*/ 215926 h 215926"/>
                <a:gd name="connsiteX6" fmla="*/ 241300 w 451362"/>
                <a:gd name="connsiteY6" fmla="*/ 196876 h 215926"/>
                <a:gd name="connsiteX7" fmla="*/ 374650 w 451362"/>
                <a:gd name="connsiteY7" fmla="*/ 171476 h 215926"/>
                <a:gd name="connsiteX8" fmla="*/ 361950 w 451362"/>
                <a:gd name="connsiteY8" fmla="*/ 123851 h 215926"/>
                <a:gd name="connsiteX9" fmla="*/ 330200 w 451362"/>
                <a:gd name="connsiteY9" fmla="*/ 142901 h 215926"/>
                <a:gd name="connsiteX10" fmla="*/ 450850 w 451362"/>
                <a:gd name="connsiteY10" fmla="*/ 26 h 21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362" h="215926">
                  <a:moveTo>
                    <a:pt x="450850" y="26"/>
                  </a:moveTo>
                  <a:cubicBezTo>
                    <a:pt x="458258" y="2143"/>
                    <a:pt x="383117" y="136022"/>
                    <a:pt x="374650" y="155601"/>
                  </a:cubicBezTo>
                  <a:cubicBezTo>
                    <a:pt x="366183" y="175180"/>
                    <a:pt x="413279" y="111680"/>
                    <a:pt x="400050" y="117501"/>
                  </a:cubicBezTo>
                  <a:cubicBezTo>
                    <a:pt x="386821" y="123322"/>
                    <a:pt x="343958" y="175709"/>
                    <a:pt x="295275" y="190526"/>
                  </a:cubicBezTo>
                  <a:cubicBezTo>
                    <a:pt x="246592" y="205343"/>
                    <a:pt x="107950" y="206401"/>
                    <a:pt x="107950" y="206401"/>
                  </a:cubicBezTo>
                  <a:lnTo>
                    <a:pt x="0" y="215926"/>
                  </a:lnTo>
                  <a:cubicBezTo>
                    <a:pt x="22225" y="214339"/>
                    <a:pt x="178859" y="204284"/>
                    <a:pt x="241300" y="196876"/>
                  </a:cubicBezTo>
                  <a:cubicBezTo>
                    <a:pt x="303741" y="189468"/>
                    <a:pt x="354542" y="183647"/>
                    <a:pt x="374650" y="171476"/>
                  </a:cubicBezTo>
                  <a:cubicBezTo>
                    <a:pt x="394758" y="159305"/>
                    <a:pt x="369358" y="128614"/>
                    <a:pt x="361950" y="123851"/>
                  </a:cubicBezTo>
                  <a:cubicBezTo>
                    <a:pt x="354542" y="119089"/>
                    <a:pt x="317500" y="161422"/>
                    <a:pt x="330200" y="142901"/>
                  </a:cubicBezTo>
                  <a:cubicBezTo>
                    <a:pt x="342900" y="124380"/>
                    <a:pt x="443442" y="-2091"/>
                    <a:pt x="450850" y="2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104CBB46-A96C-5773-EB74-77E78FF7905F}"/>
                </a:ext>
              </a:extLst>
            </p:cNvPr>
            <p:cNvSpPr/>
            <p:nvPr/>
          </p:nvSpPr>
          <p:spPr>
            <a:xfrm>
              <a:off x="7595527" y="4917621"/>
              <a:ext cx="88113" cy="380614"/>
            </a:xfrm>
            <a:custGeom>
              <a:avLst/>
              <a:gdLst>
                <a:gd name="connsiteX0" fmla="*/ 5423 w 88113"/>
                <a:gd name="connsiteY0" fmla="*/ 454 h 380614"/>
                <a:gd name="connsiteX1" fmla="*/ 2248 w 88113"/>
                <a:gd name="connsiteY1" fmla="*/ 152854 h 380614"/>
                <a:gd name="connsiteX2" fmla="*/ 37173 w 88113"/>
                <a:gd name="connsiteY2" fmla="*/ 206829 h 380614"/>
                <a:gd name="connsiteX3" fmla="*/ 33998 w 88113"/>
                <a:gd name="connsiteY3" fmla="*/ 159204 h 380614"/>
                <a:gd name="connsiteX4" fmla="*/ 87973 w 88113"/>
                <a:gd name="connsiteY4" fmla="*/ 378279 h 380614"/>
                <a:gd name="connsiteX5" fmla="*/ 49873 w 88113"/>
                <a:gd name="connsiteY5" fmla="*/ 260804 h 380614"/>
                <a:gd name="connsiteX6" fmla="*/ 56223 w 88113"/>
                <a:gd name="connsiteY6" fmla="*/ 44904 h 380614"/>
                <a:gd name="connsiteX7" fmla="*/ 21298 w 88113"/>
                <a:gd name="connsiteY7" fmla="*/ 206829 h 380614"/>
                <a:gd name="connsiteX8" fmla="*/ 5423 w 88113"/>
                <a:gd name="connsiteY8" fmla="*/ 454 h 380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13" h="380614">
                  <a:moveTo>
                    <a:pt x="5423" y="454"/>
                  </a:moveTo>
                  <a:cubicBezTo>
                    <a:pt x="2248" y="-8542"/>
                    <a:pt x="-3044" y="118458"/>
                    <a:pt x="2248" y="152854"/>
                  </a:cubicBezTo>
                  <a:cubicBezTo>
                    <a:pt x="7540" y="187250"/>
                    <a:pt x="31882" y="205771"/>
                    <a:pt x="37173" y="206829"/>
                  </a:cubicBezTo>
                  <a:cubicBezTo>
                    <a:pt x="42464" y="207887"/>
                    <a:pt x="25531" y="130629"/>
                    <a:pt x="33998" y="159204"/>
                  </a:cubicBezTo>
                  <a:cubicBezTo>
                    <a:pt x="42465" y="187779"/>
                    <a:pt x="85327" y="361346"/>
                    <a:pt x="87973" y="378279"/>
                  </a:cubicBezTo>
                  <a:cubicBezTo>
                    <a:pt x="90619" y="395212"/>
                    <a:pt x="55165" y="316366"/>
                    <a:pt x="49873" y="260804"/>
                  </a:cubicBezTo>
                  <a:cubicBezTo>
                    <a:pt x="44581" y="205242"/>
                    <a:pt x="60985" y="53900"/>
                    <a:pt x="56223" y="44904"/>
                  </a:cubicBezTo>
                  <a:cubicBezTo>
                    <a:pt x="51461" y="35908"/>
                    <a:pt x="29765" y="211592"/>
                    <a:pt x="21298" y="206829"/>
                  </a:cubicBezTo>
                  <a:cubicBezTo>
                    <a:pt x="12831" y="202066"/>
                    <a:pt x="8598" y="9450"/>
                    <a:pt x="5423" y="45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2A5189E4-E4C3-4DEB-5970-571237D6B6F5}"/>
                </a:ext>
              </a:extLst>
            </p:cNvPr>
            <p:cNvSpPr/>
            <p:nvPr/>
          </p:nvSpPr>
          <p:spPr>
            <a:xfrm>
              <a:off x="6292827" y="4959336"/>
              <a:ext cx="1307964" cy="427219"/>
            </a:xfrm>
            <a:custGeom>
              <a:avLst/>
              <a:gdLst>
                <a:gd name="connsiteX0" fmla="*/ 23 w 1307964"/>
                <a:gd name="connsiteY0" fmla="*/ 14 h 427219"/>
                <a:gd name="connsiteX1" fmla="*/ 346098 w 1307964"/>
                <a:gd name="connsiteY1" fmla="*/ 136539 h 427219"/>
                <a:gd name="connsiteX2" fmla="*/ 196873 w 1307964"/>
                <a:gd name="connsiteY2" fmla="*/ 123839 h 427219"/>
                <a:gd name="connsiteX3" fmla="*/ 927123 w 1307964"/>
                <a:gd name="connsiteY3" fmla="*/ 130189 h 427219"/>
                <a:gd name="connsiteX4" fmla="*/ 866798 w 1307964"/>
                <a:gd name="connsiteY4" fmla="*/ 161939 h 427219"/>
                <a:gd name="connsiteX5" fmla="*/ 1152548 w 1307964"/>
                <a:gd name="connsiteY5" fmla="*/ 250839 h 427219"/>
                <a:gd name="connsiteX6" fmla="*/ 1041423 w 1307964"/>
                <a:gd name="connsiteY6" fmla="*/ 203214 h 427219"/>
                <a:gd name="connsiteX7" fmla="*/ 1304948 w 1307964"/>
                <a:gd name="connsiteY7" fmla="*/ 425464 h 427219"/>
                <a:gd name="connsiteX8" fmla="*/ 1158898 w 1307964"/>
                <a:gd name="connsiteY8" fmla="*/ 298464 h 427219"/>
                <a:gd name="connsiteX9" fmla="*/ 784248 w 1307964"/>
                <a:gd name="connsiteY9" fmla="*/ 142889 h 427219"/>
                <a:gd name="connsiteX10" fmla="*/ 457223 w 1307964"/>
                <a:gd name="connsiteY10" fmla="*/ 117489 h 427219"/>
                <a:gd name="connsiteX11" fmla="*/ 228623 w 1307964"/>
                <a:gd name="connsiteY11" fmla="*/ 25414 h 427219"/>
                <a:gd name="connsiteX12" fmla="*/ 365148 w 1307964"/>
                <a:gd name="connsiteY12" fmla="*/ 127014 h 427219"/>
                <a:gd name="connsiteX13" fmla="*/ 23 w 1307964"/>
                <a:gd name="connsiteY13" fmla="*/ 14 h 42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7964" h="427219">
                  <a:moveTo>
                    <a:pt x="23" y="14"/>
                  </a:moveTo>
                  <a:cubicBezTo>
                    <a:pt x="-3152" y="1601"/>
                    <a:pt x="313290" y="115902"/>
                    <a:pt x="346098" y="136539"/>
                  </a:cubicBezTo>
                  <a:cubicBezTo>
                    <a:pt x="378906" y="157176"/>
                    <a:pt x="196873" y="123839"/>
                    <a:pt x="196873" y="123839"/>
                  </a:cubicBezTo>
                  <a:lnTo>
                    <a:pt x="927123" y="130189"/>
                  </a:lnTo>
                  <a:cubicBezTo>
                    <a:pt x="1038777" y="136539"/>
                    <a:pt x="829227" y="141831"/>
                    <a:pt x="866798" y="161939"/>
                  </a:cubicBezTo>
                  <a:cubicBezTo>
                    <a:pt x="904369" y="182047"/>
                    <a:pt x="1123444" y="243960"/>
                    <a:pt x="1152548" y="250839"/>
                  </a:cubicBezTo>
                  <a:cubicBezTo>
                    <a:pt x="1181652" y="257718"/>
                    <a:pt x="1016023" y="174110"/>
                    <a:pt x="1041423" y="203214"/>
                  </a:cubicBezTo>
                  <a:cubicBezTo>
                    <a:pt x="1066823" y="232318"/>
                    <a:pt x="1285369" y="409589"/>
                    <a:pt x="1304948" y="425464"/>
                  </a:cubicBezTo>
                  <a:cubicBezTo>
                    <a:pt x="1324527" y="441339"/>
                    <a:pt x="1245681" y="345560"/>
                    <a:pt x="1158898" y="298464"/>
                  </a:cubicBezTo>
                  <a:cubicBezTo>
                    <a:pt x="1072115" y="251368"/>
                    <a:pt x="901194" y="173051"/>
                    <a:pt x="784248" y="142889"/>
                  </a:cubicBezTo>
                  <a:cubicBezTo>
                    <a:pt x="667302" y="112727"/>
                    <a:pt x="549827" y="137068"/>
                    <a:pt x="457223" y="117489"/>
                  </a:cubicBezTo>
                  <a:cubicBezTo>
                    <a:pt x="364619" y="97910"/>
                    <a:pt x="243969" y="23827"/>
                    <a:pt x="228623" y="25414"/>
                  </a:cubicBezTo>
                  <a:cubicBezTo>
                    <a:pt x="213277" y="27002"/>
                    <a:pt x="402719" y="129660"/>
                    <a:pt x="365148" y="127014"/>
                  </a:cubicBezTo>
                  <a:cubicBezTo>
                    <a:pt x="327577" y="124368"/>
                    <a:pt x="3198" y="-1573"/>
                    <a:pt x="23" y="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011112C6-67A3-3C7D-D42D-E74CF93F4FC8}"/>
                </a:ext>
              </a:extLst>
            </p:cNvPr>
            <p:cNvSpPr/>
            <p:nvPr/>
          </p:nvSpPr>
          <p:spPr>
            <a:xfrm>
              <a:off x="7355371" y="4994178"/>
              <a:ext cx="258742" cy="260973"/>
            </a:xfrm>
            <a:custGeom>
              <a:avLst/>
              <a:gdLst>
                <a:gd name="connsiteX0" fmla="*/ 258279 w 258742"/>
                <a:gd name="connsiteY0" fmla="*/ 76297 h 260973"/>
                <a:gd name="connsiteX1" fmla="*/ 163029 w 258742"/>
                <a:gd name="connsiteY1" fmla="*/ 97 h 260973"/>
                <a:gd name="connsiteX2" fmla="*/ 74129 w 258742"/>
                <a:gd name="connsiteY2" fmla="*/ 95347 h 260973"/>
                <a:gd name="connsiteX3" fmla="*/ 83654 w 258742"/>
                <a:gd name="connsiteY3" fmla="*/ 54072 h 260973"/>
                <a:gd name="connsiteX4" fmla="*/ 80479 w 258742"/>
                <a:gd name="connsiteY4" fmla="*/ 108047 h 260973"/>
                <a:gd name="connsiteX5" fmla="*/ 210654 w 258742"/>
                <a:gd name="connsiteY5" fmla="*/ 260447 h 260973"/>
                <a:gd name="connsiteX6" fmla="*/ 105879 w 258742"/>
                <a:gd name="connsiteY6" fmla="*/ 152497 h 260973"/>
                <a:gd name="connsiteX7" fmla="*/ 1104 w 258742"/>
                <a:gd name="connsiteY7" fmla="*/ 3272 h 260973"/>
                <a:gd name="connsiteX8" fmla="*/ 55079 w 258742"/>
                <a:gd name="connsiteY8" fmla="*/ 54072 h 260973"/>
                <a:gd name="connsiteX9" fmla="*/ 121754 w 258742"/>
                <a:gd name="connsiteY9" fmla="*/ 25497 h 260973"/>
                <a:gd name="connsiteX10" fmla="*/ 258279 w 258742"/>
                <a:gd name="connsiteY10" fmla="*/ 76297 h 26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8742" h="260973">
                  <a:moveTo>
                    <a:pt x="258279" y="76297"/>
                  </a:moveTo>
                  <a:cubicBezTo>
                    <a:pt x="265158" y="72064"/>
                    <a:pt x="193721" y="-3078"/>
                    <a:pt x="163029" y="97"/>
                  </a:cubicBezTo>
                  <a:cubicBezTo>
                    <a:pt x="132337" y="3272"/>
                    <a:pt x="87358" y="86351"/>
                    <a:pt x="74129" y="95347"/>
                  </a:cubicBezTo>
                  <a:cubicBezTo>
                    <a:pt x="60900" y="104343"/>
                    <a:pt x="82596" y="51955"/>
                    <a:pt x="83654" y="54072"/>
                  </a:cubicBezTo>
                  <a:cubicBezTo>
                    <a:pt x="84712" y="56189"/>
                    <a:pt x="59312" y="73651"/>
                    <a:pt x="80479" y="108047"/>
                  </a:cubicBezTo>
                  <a:cubicBezTo>
                    <a:pt x="101646" y="142443"/>
                    <a:pt x="206421" y="253039"/>
                    <a:pt x="210654" y="260447"/>
                  </a:cubicBezTo>
                  <a:cubicBezTo>
                    <a:pt x="214887" y="267855"/>
                    <a:pt x="140804" y="195359"/>
                    <a:pt x="105879" y="152497"/>
                  </a:cubicBezTo>
                  <a:cubicBezTo>
                    <a:pt x="70954" y="109635"/>
                    <a:pt x="9571" y="19676"/>
                    <a:pt x="1104" y="3272"/>
                  </a:cubicBezTo>
                  <a:cubicBezTo>
                    <a:pt x="-7363" y="-13132"/>
                    <a:pt x="34971" y="50368"/>
                    <a:pt x="55079" y="54072"/>
                  </a:cubicBezTo>
                  <a:cubicBezTo>
                    <a:pt x="75187" y="57776"/>
                    <a:pt x="83654" y="24439"/>
                    <a:pt x="121754" y="25497"/>
                  </a:cubicBezTo>
                  <a:cubicBezTo>
                    <a:pt x="159854" y="26555"/>
                    <a:pt x="251400" y="80530"/>
                    <a:pt x="258279" y="762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1E135D70-5CAA-D7A3-CADA-A8EEF1FF2D55}"/>
                </a:ext>
              </a:extLst>
            </p:cNvPr>
            <p:cNvSpPr/>
            <p:nvPr/>
          </p:nvSpPr>
          <p:spPr>
            <a:xfrm>
              <a:off x="7730569" y="5037334"/>
              <a:ext cx="79733" cy="467719"/>
            </a:xfrm>
            <a:custGeom>
              <a:avLst/>
              <a:gdLst>
                <a:gd name="connsiteX0" fmla="*/ 51356 w 79733"/>
                <a:gd name="connsiteY0" fmla="*/ 1391 h 467719"/>
                <a:gd name="connsiteX1" fmla="*/ 64056 w 79733"/>
                <a:gd name="connsiteY1" fmla="*/ 360166 h 467719"/>
                <a:gd name="connsiteX2" fmla="*/ 73581 w 79733"/>
                <a:gd name="connsiteY2" fmla="*/ 268091 h 467719"/>
                <a:gd name="connsiteX3" fmla="*/ 556 w 79733"/>
                <a:gd name="connsiteY3" fmla="*/ 464941 h 467719"/>
                <a:gd name="connsiteX4" fmla="*/ 41831 w 79733"/>
                <a:gd name="connsiteY4" fmla="*/ 369691 h 467719"/>
                <a:gd name="connsiteX5" fmla="*/ 76756 w 79733"/>
                <a:gd name="connsiteY5" fmla="*/ 176016 h 467719"/>
                <a:gd name="connsiteX6" fmla="*/ 76756 w 79733"/>
                <a:gd name="connsiteY6" fmla="*/ 233166 h 467719"/>
                <a:gd name="connsiteX7" fmla="*/ 51356 w 79733"/>
                <a:gd name="connsiteY7" fmla="*/ 1391 h 46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33" h="467719">
                  <a:moveTo>
                    <a:pt x="51356" y="1391"/>
                  </a:moveTo>
                  <a:cubicBezTo>
                    <a:pt x="49239" y="22558"/>
                    <a:pt x="60352" y="315716"/>
                    <a:pt x="64056" y="360166"/>
                  </a:cubicBezTo>
                  <a:cubicBezTo>
                    <a:pt x="67760" y="404616"/>
                    <a:pt x="84164" y="250629"/>
                    <a:pt x="73581" y="268091"/>
                  </a:cubicBezTo>
                  <a:cubicBezTo>
                    <a:pt x="62998" y="285554"/>
                    <a:pt x="5848" y="448008"/>
                    <a:pt x="556" y="464941"/>
                  </a:cubicBezTo>
                  <a:cubicBezTo>
                    <a:pt x="-4736" y="481874"/>
                    <a:pt x="29131" y="417845"/>
                    <a:pt x="41831" y="369691"/>
                  </a:cubicBezTo>
                  <a:cubicBezTo>
                    <a:pt x="54531" y="321537"/>
                    <a:pt x="70935" y="198770"/>
                    <a:pt x="76756" y="176016"/>
                  </a:cubicBezTo>
                  <a:cubicBezTo>
                    <a:pt x="82577" y="153262"/>
                    <a:pt x="78344" y="259095"/>
                    <a:pt x="76756" y="233166"/>
                  </a:cubicBezTo>
                  <a:cubicBezTo>
                    <a:pt x="75169" y="207237"/>
                    <a:pt x="53473" y="-19776"/>
                    <a:pt x="51356" y="13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58CF7C8F-254C-DB36-0FDB-22A87CB5B77C}"/>
                </a:ext>
              </a:extLst>
            </p:cNvPr>
            <p:cNvSpPr/>
            <p:nvPr/>
          </p:nvSpPr>
          <p:spPr>
            <a:xfrm>
              <a:off x="5253292" y="4679941"/>
              <a:ext cx="789199" cy="147149"/>
            </a:xfrm>
            <a:custGeom>
              <a:avLst/>
              <a:gdLst>
                <a:gd name="connsiteX0" fmla="*/ 1333 w 789199"/>
                <a:gd name="connsiteY0" fmla="*/ 38109 h 147149"/>
                <a:gd name="connsiteX1" fmla="*/ 350583 w 789199"/>
                <a:gd name="connsiteY1" fmla="*/ 136534 h 147149"/>
                <a:gd name="connsiteX2" fmla="*/ 175958 w 789199"/>
                <a:gd name="connsiteY2" fmla="*/ 133359 h 147149"/>
                <a:gd name="connsiteX3" fmla="*/ 582358 w 789199"/>
                <a:gd name="connsiteY3" fmla="*/ 38109 h 147149"/>
                <a:gd name="connsiteX4" fmla="*/ 788733 w 789199"/>
                <a:gd name="connsiteY4" fmla="*/ 88909 h 147149"/>
                <a:gd name="connsiteX5" fmla="*/ 626808 w 789199"/>
                <a:gd name="connsiteY5" fmla="*/ 34934 h 147149"/>
                <a:gd name="connsiteX6" fmla="*/ 264858 w 789199"/>
                <a:gd name="connsiteY6" fmla="*/ 9 h 147149"/>
                <a:gd name="connsiteX7" fmla="*/ 379158 w 789199"/>
                <a:gd name="connsiteY7" fmla="*/ 38109 h 147149"/>
                <a:gd name="connsiteX8" fmla="*/ 306133 w 789199"/>
                <a:gd name="connsiteY8" fmla="*/ 47634 h 147149"/>
                <a:gd name="connsiteX9" fmla="*/ 141033 w 789199"/>
                <a:gd name="connsiteY9" fmla="*/ 34934 h 147149"/>
                <a:gd name="connsiteX10" fmla="*/ 226758 w 789199"/>
                <a:gd name="connsiteY10" fmla="*/ 88909 h 147149"/>
                <a:gd name="connsiteX11" fmla="*/ 1333 w 789199"/>
                <a:gd name="connsiteY11" fmla="*/ 38109 h 14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9199" h="147149">
                  <a:moveTo>
                    <a:pt x="1333" y="38109"/>
                  </a:moveTo>
                  <a:cubicBezTo>
                    <a:pt x="21971" y="46047"/>
                    <a:pt x="321479" y="120659"/>
                    <a:pt x="350583" y="136534"/>
                  </a:cubicBezTo>
                  <a:cubicBezTo>
                    <a:pt x="379687" y="152409"/>
                    <a:pt x="137329" y="149763"/>
                    <a:pt x="175958" y="133359"/>
                  </a:cubicBezTo>
                  <a:cubicBezTo>
                    <a:pt x="214587" y="116955"/>
                    <a:pt x="480229" y="45517"/>
                    <a:pt x="582358" y="38109"/>
                  </a:cubicBezTo>
                  <a:cubicBezTo>
                    <a:pt x="684487" y="30701"/>
                    <a:pt x="781325" y="89438"/>
                    <a:pt x="788733" y="88909"/>
                  </a:cubicBezTo>
                  <a:cubicBezTo>
                    <a:pt x="796141" y="88380"/>
                    <a:pt x="714120" y="49751"/>
                    <a:pt x="626808" y="34934"/>
                  </a:cubicBezTo>
                  <a:cubicBezTo>
                    <a:pt x="539496" y="20117"/>
                    <a:pt x="306133" y="-520"/>
                    <a:pt x="264858" y="9"/>
                  </a:cubicBezTo>
                  <a:cubicBezTo>
                    <a:pt x="223583" y="538"/>
                    <a:pt x="372279" y="30171"/>
                    <a:pt x="379158" y="38109"/>
                  </a:cubicBezTo>
                  <a:cubicBezTo>
                    <a:pt x="386037" y="46047"/>
                    <a:pt x="345820" y="48163"/>
                    <a:pt x="306133" y="47634"/>
                  </a:cubicBezTo>
                  <a:cubicBezTo>
                    <a:pt x="266446" y="47105"/>
                    <a:pt x="154262" y="28055"/>
                    <a:pt x="141033" y="34934"/>
                  </a:cubicBezTo>
                  <a:cubicBezTo>
                    <a:pt x="127804" y="41813"/>
                    <a:pt x="247396" y="85734"/>
                    <a:pt x="226758" y="88909"/>
                  </a:cubicBezTo>
                  <a:cubicBezTo>
                    <a:pt x="206121" y="92084"/>
                    <a:pt x="-19305" y="30171"/>
                    <a:pt x="1333" y="381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CEA51884-B0D2-A4D0-8FDD-CC045606D8EA}"/>
                </a:ext>
              </a:extLst>
            </p:cNvPr>
            <p:cNvSpPr/>
            <p:nvPr/>
          </p:nvSpPr>
          <p:spPr>
            <a:xfrm>
              <a:off x="6081705" y="4831916"/>
              <a:ext cx="149230" cy="238254"/>
            </a:xfrm>
            <a:custGeom>
              <a:avLst/>
              <a:gdLst>
                <a:gd name="connsiteX0" fmla="*/ 4770 w 149230"/>
                <a:gd name="connsiteY0" fmla="*/ 3609 h 238254"/>
                <a:gd name="connsiteX1" fmla="*/ 14295 w 149230"/>
                <a:gd name="connsiteY1" fmla="*/ 89334 h 238254"/>
                <a:gd name="connsiteX2" fmla="*/ 4770 w 149230"/>
                <a:gd name="connsiteY2" fmla="*/ 225859 h 238254"/>
                <a:gd name="connsiteX3" fmla="*/ 1595 w 149230"/>
                <a:gd name="connsiteY3" fmla="*/ 229034 h 238254"/>
                <a:gd name="connsiteX4" fmla="*/ 20645 w 149230"/>
                <a:gd name="connsiteY4" fmla="*/ 200459 h 238254"/>
                <a:gd name="connsiteX5" fmla="*/ 144470 w 149230"/>
                <a:gd name="connsiteY5" fmla="*/ 140134 h 238254"/>
                <a:gd name="connsiteX6" fmla="*/ 115895 w 149230"/>
                <a:gd name="connsiteY6" fmla="*/ 159184 h 238254"/>
                <a:gd name="connsiteX7" fmla="*/ 42870 w 149230"/>
                <a:gd name="connsiteY7" fmla="*/ 216334 h 238254"/>
                <a:gd name="connsiteX8" fmla="*/ 46045 w 149230"/>
                <a:gd name="connsiteY8" fmla="*/ 159184 h 238254"/>
                <a:gd name="connsiteX9" fmla="*/ 1595 w 149230"/>
                <a:gd name="connsiteY9" fmla="*/ 209984 h 238254"/>
                <a:gd name="connsiteX10" fmla="*/ 4770 w 149230"/>
                <a:gd name="connsiteY10" fmla="*/ 3609 h 238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9230" h="238254">
                  <a:moveTo>
                    <a:pt x="4770" y="3609"/>
                  </a:moveTo>
                  <a:cubicBezTo>
                    <a:pt x="6887" y="-16499"/>
                    <a:pt x="14295" y="52292"/>
                    <a:pt x="14295" y="89334"/>
                  </a:cubicBezTo>
                  <a:cubicBezTo>
                    <a:pt x="14295" y="126376"/>
                    <a:pt x="6887" y="202576"/>
                    <a:pt x="4770" y="225859"/>
                  </a:cubicBezTo>
                  <a:cubicBezTo>
                    <a:pt x="2653" y="249142"/>
                    <a:pt x="-1051" y="233267"/>
                    <a:pt x="1595" y="229034"/>
                  </a:cubicBezTo>
                  <a:cubicBezTo>
                    <a:pt x="4241" y="224801"/>
                    <a:pt x="-3167" y="215276"/>
                    <a:pt x="20645" y="200459"/>
                  </a:cubicBezTo>
                  <a:cubicBezTo>
                    <a:pt x="44457" y="185642"/>
                    <a:pt x="128595" y="147013"/>
                    <a:pt x="144470" y="140134"/>
                  </a:cubicBezTo>
                  <a:cubicBezTo>
                    <a:pt x="160345" y="133255"/>
                    <a:pt x="132828" y="146484"/>
                    <a:pt x="115895" y="159184"/>
                  </a:cubicBezTo>
                  <a:cubicBezTo>
                    <a:pt x="98962" y="171884"/>
                    <a:pt x="54512" y="216334"/>
                    <a:pt x="42870" y="216334"/>
                  </a:cubicBezTo>
                  <a:cubicBezTo>
                    <a:pt x="31228" y="216334"/>
                    <a:pt x="52924" y="160242"/>
                    <a:pt x="46045" y="159184"/>
                  </a:cubicBezTo>
                  <a:cubicBezTo>
                    <a:pt x="39166" y="158126"/>
                    <a:pt x="5828" y="230092"/>
                    <a:pt x="1595" y="209984"/>
                  </a:cubicBezTo>
                  <a:cubicBezTo>
                    <a:pt x="-2638" y="189876"/>
                    <a:pt x="2653" y="23717"/>
                    <a:pt x="4770" y="36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C636C9D9-A94C-8669-4C40-9C6EA4C1187B}"/>
                </a:ext>
              </a:extLst>
            </p:cNvPr>
            <p:cNvSpPr/>
            <p:nvPr/>
          </p:nvSpPr>
          <p:spPr>
            <a:xfrm>
              <a:off x="6204875" y="5025124"/>
              <a:ext cx="193920" cy="188878"/>
            </a:xfrm>
            <a:custGeom>
              <a:avLst/>
              <a:gdLst>
                <a:gd name="connsiteX0" fmla="*/ 53050 w 193920"/>
                <a:gd name="connsiteY0" fmla="*/ 901 h 188878"/>
                <a:gd name="connsiteX1" fmla="*/ 49875 w 193920"/>
                <a:gd name="connsiteY1" fmla="*/ 70751 h 188878"/>
                <a:gd name="connsiteX2" fmla="*/ 43525 w 193920"/>
                <a:gd name="connsiteY2" fmla="*/ 108851 h 188878"/>
                <a:gd name="connsiteX3" fmla="*/ 49875 w 193920"/>
                <a:gd name="connsiteY3" fmla="*/ 166001 h 188878"/>
                <a:gd name="connsiteX4" fmla="*/ 5425 w 193920"/>
                <a:gd name="connsiteY4" fmla="*/ 188226 h 188878"/>
                <a:gd name="connsiteX5" fmla="*/ 192750 w 193920"/>
                <a:gd name="connsiteY5" fmla="*/ 143776 h 188878"/>
                <a:gd name="connsiteX6" fmla="*/ 81625 w 193920"/>
                <a:gd name="connsiteY6" fmla="*/ 153301 h 188878"/>
                <a:gd name="connsiteX7" fmla="*/ 14950 w 193920"/>
                <a:gd name="connsiteY7" fmla="*/ 166001 h 188878"/>
                <a:gd name="connsiteX8" fmla="*/ 34000 w 193920"/>
                <a:gd name="connsiteY8" fmla="*/ 124726 h 188878"/>
                <a:gd name="connsiteX9" fmla="*/ 53050 w 193920"/>
                <a:gd name="connsiteY9" fmla="*/ 901 h 18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920" h="188878">
                  <a:moveTo>
                    <a:pt x="53050" y="901"/>
                  </a:moveTo>
                  <a:cubicBezTo>
                    <a:pt x="55696" y="-8095"/>
                    <a:pt x="51462" y="52759"/>
                    <a:pt x="49875" y="70751"/>
                  </a:cubicBezTo>
                  <a:cubicBezTo>
                    <a:pt x="48287" y="88743"/>
                    <a:pt x="43525" y="92976"/>
                    <a:pt x="43525" y="108851"/>
                  </a:cubicBezTo>
                  <a:cubicBezTo>
                    <a:pt x="43525" y="124726"/>
                    <a:pt x="56225" y="152772"/>
                    <a:pt x="49875" y="166001"/>
                  </a:cubicBezTo>
                  <a:cubicBezTo>
                    <a:pt x="43525" y="179230"/>
                    <a:pt x="-18388" y="191930"/>
                    <a:pt x="5425" y="188226"/>
                  </a:cubicBezTo>
                  <a:cubicBezTo>
                    <a:pt x="29237" y="184522"/>
                    <a:pt x="180050" y="149597"/>
                    <a:pt x="192750" y="143776"/>
                  </a:cubicBezTo>
                  <a:cubicBezTo>
                    <a:pt x="205450" y="137955"/>
                    <a:pt x="111258" y="149597"/>
                    <a:pt x="81625" y="153301"/>
                  </a:cubicBezTo>
                  <a:cubicBezTo>
                    <a:pt x="51992" y="157005"/>
                    <a:pt x="22887" y="170764"/>
                    <a:pt x="14950" y="166001"/>
                  </a:cubicBezTo>
                  <a:cubicBezTo>
                    <a:pt x="7012" y="161239"/>
                    <a:pt x="27121" y="146951"/>
                    <a:pt x="34000" y="124726"/>
                  </a:cubicBezTo>
                  <a:cubicBezTo>
                    <a:pt x="40879" y="102501"/>
                    <a:pt x="50404" y="9897"/>
                    <a:pt x="53050" y="9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DB4F9783-04D7-BEF5-026E-353658CDC09C}"/>
                </a:ext>
              </a:extLst>
            </p:cNvPr>
            <p:cNvSpPr/>
            <p:nvPr/>
          </p:nvSpPr>
          <p:spPr>
            <a:xfrm>
              <a:off x="6375298" y="5165214"/>
              <a:ext cx="80925" cy="244009"/>
            </a:xfrm>
            <a:custGeom>
              <a:avLst/>
              <a:gdLst>
                <a:gd name="connsiteX0" fmla="*/ 50902 w 80925"/>
                <a:gd name="connsiteY0" fmla="*/ 511 h 244009"/>
                <a:gd name="connsiteX1" fmla="*/ 25502 w 80925"/>
                <a:gd name="connsiteY1" fmla="*/ 92586 h 244009"/>
                <a:gd name="connsiteX2" fmla="*/ 25502 w 80925"/>
                <a:gd name="connsiteY2" fmla="*/ 146561 h 244009"/>
                <a:gd name="connsiteX3" fmla="*/ 76302 w 80925"/>
                <a:gd name="connsiteY3" fmla="*/ 238636 h 244009"/>
                <a:gd name="connsiteX4" fmla="*/ 69952 w 80925"/>
                <a:gd name="connsiteY4" fmla="*/ 222761 h 244009"/>
                <a:gd name="connsiteX5" fmla="*/ 102 w 80925"/>
                <a:gd name="connsiteY5" fmla="*/ 137036 h 244009"/>
                <a:gd name="connsiteX6" fmla="*/ 50902 w 80925"/>
                <a:gd name="connsiteY6" fmla="*/ 511 h 244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925" h="244009">
                  <a:moveTo>
                    <a:pt x="50902" y="511"/>
                  </a:moveTo>
                  <a:cubicBezTo>
                    <a:pt x="55135" y="-6897"/>
                    <a:pt x="29735" y="68244"/>
                    <a:pt x="25502" y="92586"/>
                  </a:cubicBezTo>
                  <a:cubicBezTo>
                    <a:pt x="21269" y="116928"/>
                    <a:pt x="17035" y="122219"/>
                    <a:pt x="25502" y="146561"/>
                  </a:cubicBezTo>
                  <a:cubicBezTo>
                    <a:pt x="33969" y="170903"/>
                    <a:pt x="76302" y="238636"/>
                    <a:pt x="76302" y="238636"/>
                  </a:cubicBezTo>
                  <a:cubicBezTo>
                    <a:pt x="83710" y="251336"/>
                    <a:pt x="82652" y="239694"/>
                    <a:pt x="69952" y="222761"/>
                  </a:cubicBezTo>
                  <a:cubicBezTo>
                    <a:pt x="57252" y="205828"/>
                    <a:pt x="2748" y="167198"/>
                    <a:pt x="102" y="137036"/>
                  </a:cubicBezTo>
                  <a:cubicBezTo>
                    <a:pt x="-2544" y="106874"/>
                    <a:pt x="46669" y="7919"/>
                    <a:pt x="50902" y="51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7708C633-BBF8-4FC3-06F6-973E8AF997CD}"/>
                </a:ext>
              </a:extLst>
            </p:cNvPr>
            <p:cNvSpPr/>
            <p:nvPr/>
          </p:nvSpPr>
          <p:spPr>
            <a:xfrm>
              <a:off x="6447720" y="5226050"/>
              <a:ext cx="140405" cy="198698"/>
            </a:xfrm>
            <a:custGeom>
              <a:avLst/>
              <a:gdLst>
                <a:gd name="connsiteX0" fmla="*/ 140405 w 140405"/>
                <a:gd name="connsiteY0" fmla="*/ 0 h 198698"/>
                <a:gd name="connsiteX1" fmla="*/ 35630 w 140405"/>
                <a:gd name="connsiteY1" fmla="*/ 79375 h 198698"/>
                <a:gd name="connsiteX2" fmla="*/ 705 w 140405"/>
                <a:gd name="connsiteY2" fmla="*/ 196850 h 198698"/>
                <a:gd name="connsiteX3" fmla="*/ 16580 w 140405"/>
                <a:gd name="connsiteY3" fmla="*/ 146050 h 198698"/>
                <a:gd name="connsiteX4" fmla="*/ 67380 w 140405"/>
                <a:gd name="connsiteY4" fmla="*/ 76200 h 198698"/>
                <a:gd name="connsiteX5" fmla="*/ 140405 w 140405"/>
                <a:gd name="connsiteY5" fmla="*/ 0 h 1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405" h="198698">
                  <a:moveTo>
                    <a:pt x="140405" y="0"/>
                  </a:moveTo>
                  <a:cubicBezTo>
                    <a:pt x="99659" y="23283"/>
                    <a:pt x="58913" y="46567"/>
                    <a:pt x="35630" y="79375"/>
                  </a:cubicBezTo>
                  <a:cubicBezTo>
                    <a:pt x="12347" y="112183"/>
                    <a:pt x="3880" y="185737"/>
                    <a:pt x="705" y="196850"/>
                  </a:cubicBezTo>
                  <a:cubicBezTo>
                    <a:pt x="-2470" y="207963"/>
                    <a:pt x="5468" y="166158"/>
                    <a:pt x="16580" y="146050"/>
                  </a:cubicBezTo>
                  <a:cubicBezTo>
                    <a:pt x="27692" y="125942"/>
                    <a:pt x="67380" y="76200"/>
                    <a:pt x="67380" y="76200"/>
                  </a:cubicBezTo>
                  <a:lnTo>
                    <a:pt x="14040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893EDD39-9254-EE46-4E1D-6945FA48ED52}"/>
                </a:ext>
              </a:extLst>
            </p:cNvPr>
            <p:cNvSpPr/>
            <p:nvPr/>
          </p:nvSpPr>
          <p:spPr>
            <a:xfrm>
              <a:off x="6703544" y="5251215"/>
              <a:ext cx="97001" cy="161573"/>
            </a:xfrm>
            <a:custGeom>
              <a:avLst/>
              <a:gdLst>
                <a:gd name="connsiteX0" fmla="*/ 2056 w 97001"/>
                <a:gd name="connsiteY0" fmla="*/ 235 h 161573"/>
                <a:gd name="connsiteX1" fmla="*/ 21106 w 97001"/>
                <a:gd name="connsiteY1" fmla="*/ 63735 h 161573"/>
                <a:gd name="connsiteX2" fmla="*/ 94131 w 97001"/>
                <a:gd name="connsiteY2" fmla="*/ 158985 h 161573"/>
                <a:gd name="connsiteX3" fmla="*/ 75081 w 97001"/>
                <a:gd name="connsiteY3" fmla="*/ 130410 h 161573"/>
                <a:gd name="connsiteX4" fmla="*/ 8406 w 97001"/>
                <a:gd name="connsiteY4" fmla="*/ 85960 h 161573"/>
                <a:gd name="connsiteX5" fmla="*/ 2056 w 97001"/>
                <a:gd name="connsiteY5" fmla="*/ 235 h 16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001" h="161573">
                  <a:moveTo>
                    <a:pt x="2056" y="235"/>
                  </a:moveTo>
                  <a:cubicBezTo>
                    <a:pt x="4173" y="-3469"/>
                    <a:pt x="5760" y="37277"/>
                    <a:pt x="21106" y="63735"/>
                  </a:cubicBezTo>
                  <a:cubicBezTo>
                    <a:pt x="36452" y="90193"/>
                    <a:pt x="85135" y="147873"/>
                    <a:pt x="94131" y="158985"/>
                  </a:cubicBezTo>
                  <a:cubicBezTo>
                    <a:pt x="103127" y="170097"/>
                    <a:pt x="89368" y="142581"/>
                    <a:pt x="75081" y="130410"/>
                  </a:cubicBezTo>
                  <a:cubicBezTo>
                    <a:pt x="60794" y="118239"/>
                    <a:pt x="20048" y="102893"/>
                    <a:pt x="8406" y="85960"/>
                  </a:cubicBezTo>
                  <a:cubicBezTo>
                    <a:pt x="-3236" y="69027"/>
                    <a:pt x="-61" y="3939"/>
                    <a:pt x="2056" y="2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7F4B724B-D904-AD6D-429A-C1EE1033F3FD}"/>
                </a:ext>
              </a:extLst>
            </p:cNvPr>
            <p:cNvSpPr/>
            <p:nvPr/>
          </p:nvSpPr>
          <p:spPr>
            <a:xfrm>
              <a:off x="6746746" y="5251050"/>
              <a:ext cx="317910" cy="189576"/>
            </a:xfrm>
            <a:custGeom>
              <a:avLst/>
              <a:gdLst>
                <a:gd name="connsiteX0" fmla="*/ 129 w 317910"/>
                <a:gd name="connsiteY0" fmla="*/ 159150 h 189576"/>
                <a:gd name="connsiteX1" fmla="*/ 120779 w 317910"/>
                <a:gd name="connsiteY1" fmla="*/ 16275 h 189576"/>
                <a:gd name="connsiteX2" fmla="*/ 174754 w 317910"/>
                <a:gd name="connsiteY2" fmla="*/ 6750 h 189576"/>
                <a:gd name="connsiteX3" fmla="*/ 158879 w 317910"/>
                <a:gd name="connsiteY3" fmla="*/ 48025 h 189576"/>
                <a:gd name="connsiteX4" fmla="*/ 203329 w 317910"/>
                <a:gd name="connsiteY4" fmla="*/ 102000 h 189576"/>
                <a:gd name="connsiteX5" fmla="*/ 314454 w 317910"/>
                <a:gd name="connsiteY5" fmla="*/ 187725 h 189576"/>
                <a:gd name="connsiteX6" fmla="*/ 276354 w 317910"/>
                <a:gd name="connsiteY6" fmla="*/ 155975 h 189576"/>
                <a:gd name="connsiteX7" fmla="*/ 143004 w 317910"/>
                <a:gd name="connsiteY7" fmla="*/ 98825 h 189576"/>
                <a:gd name="connsiteX8" fmla="*/ 162054 w 317910"/>
                <a:gd name="connsiteY8" fmla="*/ 16275 h 189576"/>
                <a:gd name="connsiteX9" fmla="*/ 98554 w 317910"/>
                <a:gd name="connsiteY9" fmla="*/ 92475 h 189576"/>
                <a:gd name="connsiteX10" fmla="*/ 129 w 317910"/>
                <a:gd name="connsiteY10" fmla="*/ 159150 h 18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7910" h="189576">
                  <a:moveTo>
                    <a:pt x="129" y="159150"/>
                  </a:moveTo>
                  <a:cubicBezTo>
                    <a:pt x="3833" y="146450"/>
                    <a:pt x="91675" y="41675"/>
                    <a:pt x="120779" y="16275"/>
                  </a:cubicBezTo>
                  <a:cubicBezTo>
                    <a:pt x="149883" y="-9125"/>
                    <a:pt x="168404" y="1458"/>
                    <a:pt x="174754" y="6750"/>
                  </a:cubicBezTo>
                  <a:cubicBezTo>
                    <a:pt x="181104" y="12042"/>
                    <a:pt x="154117" y="32150"/>
                    <a:pt x="158879" y="48025"/>
                  </a:cubicBezTo>
                  <a:cubicBezTo>
                    <a:pt x="163641" y="63900"/>
                    <a:pt x="177400" y="78717"/>
                    <a:pt x="203329" y="102000"/>
                  </a:cubicBezTo>
                  <a:cubicBezTo>
                    <a:pt x="229258" y="125283"/>
                    <a:pt x="302283" y="178729"/>
                    <a:pt x="314454" y="187725"/>
                  </a:cubicBezTo>
                  <a:cubicBezTo>
                    <a:pt x="326625" y="196721"/>
                    <a:pt x="304929" y="170792"/>
                    <a:pt x="276354" y="155975"/>
                  </a:cubicBezTo>
                  <a:cubicBezTo>
                    <a:pt x="247779" y="141158"/>
                    <a:pt x="162054" y="122108"/>
                    <a:pt x="143004" y="98825"/>
                  </a:cubicBezTo>
                  <a:cubicBezTo>
                    <a:pt x="123954" y="75542"/>
                    <a:pt x="169462" y="17333"/>
                    <a:pt x="162054" y="16275"/>
                  </a:cubicBezTo>
                  <a:cubicBezTo>
                    <a:pt x="154646" y="15217"/>
                    <a:pt x="123954" y="71837"/>
                    <a:pt x="98554" y="92475"/>
                  </a:cubicBezTo>
                  <a:cubicBezTo>
                    <a:pt x="73154" y="113113"/>
                    <a:pt x="-3575" y="171850"/>
                    <a:pt x="129" y="1591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9D482884-6317-1EB5-B095-055E91790E16}"/>
                </a:ext>
              </a:extLst>
            </p:cNvPr>
            <p:cNvSpPr/>
            <p:nvPr/>
          </p:nvSpPr>
          <p:spPr>
            <a:xfrm>
              <a:off x="7498616" y="5070128"/>
              <a:ext cx="106943" cy="163503"/>
            </a:xfrm>
            <a:custGeom>
              <a:avLst/>
              <a:gdLst>
                <a:gd name="connsiteX0" fmla="*/ 45184 w 106943"/>
                <a:gd name="connsiteY0" fmla="*/ 347 h 163503"/>
                <a:gd name="connsiteX1" fmla="*/ 86459 w 106943"/>
                <a:gd name="connsiteY1" fmla="*/ 101947 h 163503"/>
                <a:gd name="connsiteX2" fmla="*/ 99159 w 106943"/>
                <a:gd name="connsiteY2" fmla="*/ 162272 h 163503"/>
                <a:gd name="connsiteX3" fmla="*/ 99159 w 106943"/>
                <a:gd name="connsiteY3" fmla="*/ 136872 h 163503"/>
                <a:gd name="connsiteX4" fmla="*/ 734 w 106943"/>
                <a:gd name="connsiteY4" fmla="*/ 70197 h 163503"/>
                <a:gd name="connsiteX5" fmla="*/ 45184 w 106943"/>
                <a:gd name="connsiteY5" fmla="*/ 347 h 163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943" h="163503">
                  <a:moveTo>
                    <a:pt x="45184" y="347"/>
                  </a:moveTo>
                  <a:cubicBezTo>
                    <a:pt x="59471" y="5639"/>
                    <a:pt x="77463" y="74960"/>
                    <a:pt x="86459" y="101947"/>
                  </a:cubicBezTo>
                  <a:cubicBezTo>
                    <a:pt x="95455" y="128934"/>
                    <a:pt x="97042" y="156451"/>
                    <a:pt x="99159" y="162272"/>
                  </a:cubicBezTo>
                  <a:cubicBezTo>
                    <a:pt x="101276" y="168093"/>
                    <a:pt x="115563" y="152218"/>
                    <a:pt x="99159" y="136872"/>
                  </a:cubicBezTo>
                  <a:cubicBezTo>
                    <a:pt x="82755" y="121526"/>
                    <a:pt x="7084" y="88718"/>
                    <a:pt x="734" y="70197"/>
                  </a:cubicBezTo>
                  <a:cubicBezTo>
                    <a:pt x="-5616" y="51676"/>
                    <a:pt x="30897" y="-4945"/>
                    <a:pt x="45184" y="34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3FD74EFB-8DC7-602F-26D8-A3DD40FBD9B1}"/>
                </a:ext>
              </a:extLst>
            </p:cNvPr>
            <p:cNvSpPr/>
            <p:nvPr/>
          </p:nvSpPr>
          <p:spPr>
            <a:xfrm>
              <a:off x="7742192" y="5064012"/>
              <a:ext cx="52985" cy="180986"/>
            </a:xfrm>
            <a:custGeom>
              <a:avLst/>
              <a:gdLst>
                <a:gd name="connsiteX0" fmla="*/ 4808 w 52985"/>
                <a:gd name="connsiteY0" fmla="*/ 113 h 180986"/>
                <a:gd name="connsiteX1" fmla="*/ 1633 w 52985"/>
                <a:gd name="connsiteY1" fmla="*/ 95363 h 180986"/>
                <a:gd name="connsiteX2" fmla="*/ 4808 w 52985"/>
                <a:gd name="connsiteY2" fmla="*/ 155688 h 180986"/>
                <a:gd name="connsiteX3" fmla="*/ 27033 w 52985"/>
                <a:gd name="connsiteY3" fmla="*/ 177913 h 180986"/>
                <a:gd name="connsiteX4" fmla="*/ 36558 w 52985"/>
                <a:gd name="connsiteY4" fmla="*/ 92188 h 180986"/>
                <a:gd name="connsiteX5" fmla="*/ 27033 w 52985"/>
                <a:gd name="connsiteY5" fmla="*/ 120763 h 180986"/>
                <a:gd name="connsiteX6" fmla="*/ 52433 w 52985"/>
                <a:gd name="connsiteY6" fmla="*/ 76313 h 180986"/>
                <a:gd name="connsiteX7" fmla="*/ 4808 w 52985"/>
                <a:gd name="connsiteY7" fmla="*/ 113 h 180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985" h="180986">
                  <a:moveTo>
                    <a:pt x="4808" y="113"/>
                  </a:moveTo>
                  <a:cubicBezTo>
                    <a:pt x="-3659" y="3288"/>
                    <a:pt x="1633" y="69434"/>
                    <a:pt x="1633" y="95363"/>
                  </a:cubicBezTo>
                  <a:cubicBezTo>
                    <a:pt x="1633" y="121292"/>
                    <a:pt x="575" y="141930"/>
                    <a:pt x="4808" y="155688"/>
                  </a:cubicBezTo>
                  <a:cubicBezTo>
                    <a:pt x="9041" y="169446"/>
                    <a:pt x="21741" y="188496"/>
                    <a:pt x="27033" y="177913"/>
                  </a:cubicBezTo>
                  <a:cubicBezTo>
                    <a:pt x="32325" y="167330"/>
                    <a:pt x="36558" y="101713"/>
                    <a:pt x="36558" y="92188"/>
                  </a:cubicBezTo>
                  <a:cubicBezTo>
                    <a:pt x="36558" y="82663"/>
                    <a:pt x="24387" y="123409"/>
                    <a:pt x="27033" y="120763"/>
                  </a:cubicBezTo>
                  <a:cubicBezTo>
                    <a:pt x="29679" y="118117"/>
                    <a:pt x="57196" y="91130"/>
                    <a:pt x="52433" y="76313"/>
                  </a:cubicBezTo>
                  <a:cubicBezTo>
                    <a:pt x="47670" y="61496"/>
                    <a:pt x="13275" y="-3062"/>
                    <a:pt x="4808" y="1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CF247D0E-01F2-2F98-726B-D2140E0089D1}"/>
                </a:ext>
              </a:extLst>
            </p:cNvPr>
            <p:cNvSpPr/>
            <p:nvPr/>
          </p:nvSpPr>
          <p:spPr>
            <a:xfrm>
              <a:off x="7004954" y="5250764"/>
              <a:ext cx="61906" cy="201461"/>
            </a:xfrm>
            <a:custGeom>
              <a:avLst/>
              <a:gdLst>
                <a:gd name="connsiteX0" fmla="*/ 2271 w 61906"/>
                <a:gd name="connsiteY0" fmla="*/ 3861 h 201461"/>
                <a:gd name="connsiteX1" fmla="*/ 14971 w 61906"/>
                <a:gd name="connsiteY1" fmla="*/ 114986 h 201461"/>
                <a:gd name="connsiteX2" fmla="*/ 59421 w 61906"/>
                <a:gd name="connsiteY2" fmla="*/ 200711 h 201461"/>
                <a:gd name="connsiteX3" fmla="*/ 56246 w 61906"/>
                <a:gd name="connsiteY3" fmla="*/ 149911 h 201461"/>
                <a:gd name="connsiteX4" fmla="*/ 56246 w 61906"/>
                <a:gd name="connsiteY4" fmla="*/ 35611 h 201461"/>
                <a:gd name="connsiteX5" fmla="*/ 2271 w 61906"/>
                <a:gd name="connsiteY5" fmla="*/ 3861 h 20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06" h="201461">
                  <a:moveTo>
                    <a:pt x="2271" y="3861"/>
                  </a:moveTo>
                  <a:cubicBezTo>
                    <a:pt x="-4608" y="17090"/>
                    <a:pt x="5446" y="82178"/>
                    <a:pt x="14971" y="114986"/>
                  </a:cubicBezTo>
                  <a:cubicBezTo>
                    <a:pt x="24496" y="147794"/>
                    <a:pt x="52542" y="194890"/>
                    <a:pt x="59421" y="200711"/>
                  </a:cubicBezTo>
                  <a:cubicBezTo>
                    <a:pt x="66300" y="206532"/>
                    <a:pt x="56775" y="177428"/>
                    <a:pt x="56246" y="149911"/>
                  </a:cubicBezTo>
                  <a:cubicBezTo>
                    <a:pt x="55717" y="122394"/>
                    <a:pt x="60479" y="57307"/>
                    <a:pt x="56246" y="35611"/>
                  </a:cubicBezTo>
                  <a:cubicBezTo>
                    <a:pt x="52013" y="13915"/>
                    <a:pt x="9150" y="-9368"/>
                    <a:pt x="2271" y="386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FCF6588C-86D5-F680-3E88-A9D694D23570}"/>
                </a:ext>
              </a:extLst>
            </p:cNvPr>
            <p:cNvSpPr/>
            <p:nvPr/>
          </p:nvSpPr>
          <p:spPr>
            <a:xfrm>
              <a:off x="7013003" y="5389932"/>
              <a:ext cx="511296" cy="243086"/>
            </a:xfrm>
            <a:custGeom>
              <a:avLst/>
              <a:gdLst>
                <a:gd name="connsiteX0" fmla="*/ 572 w 511296"/>
                <a:gd name="connsiteY0" fmla="*/ 90118 h 243086"/>
                <a:gd name="connsiteX1" fmla="*/ 130747 w 511296"/>
                <a:gd name="connsiteY1" fmla="*/ 23443 h 243086"/>
                <a:gd name="connsiteX2" fmla="*/ 238697 w 511296"/>
                <a:gd name="connsiteY2" fmla="*/ 140918 h 243086"/>
                <a:gd name="connsiteX3" fmla="*/ 178372 w 511296"/>
                <a:gd name="connsiteY3" fmla="*/ 86943 h 243086"/>
                <a:gd name="connsiteX4" fmla="*/ 295847 w 511296"/>
                <a:gd name="connsiteY4" fmla="*/ 239343 h 243086"/>
                <a:gd name="connsiteX5" fmla="*/ 359347 w 511296"/>
                <a:gd name="connsiteY5" fmla="*/ 182193 h 243086"/>
                <a:gd name="connsiteX6" fmla="*/ 508572 w 511296"/>
                <a:gd name="connsiteY6" fmla="*/ 26618 h 243086"/>
                <a:gd name="connsiteX7" fmla="*/ 445072 w 511296"/>
                <a:gd name="connsiteY7" fmla="*/ 77418 h 243086"/>
                <a:gd name="connsiteX8" fmla="*/ 311722 w 511296"/>
                <a:gd name="connsiteY8" fmla="*/ 147268 h 243086"/>
                <a:gd name="connsiteX9" fmla="*/ 191072 w 511296"/>
                <a:gd name="connsiteY9" fmla="*/ 13918 h 243086"/>
                <a:gd name="connsiteX10" fmla="*/ 168847 w 511296"/>
                <a:gd name="connsiteY10" fmla="*/ 7568 h 243086"/>
                <a:gd name="connsiteX11" fmla="*/ 92647 w 511296"/>
                <a:gd name="connsiteY11" fmla="*/ 1218 h 243086"/>
                <a:gd name="connsiteX12" fmla="*/ 184722 w 511296"/>
                <a:gd name="connsiteY12" fmla="*/ 10743 h 243086"/>
                <a:gd name="connsiteX13" fmla="*/ 572 w 511296"/>
                <a:gd name="connsiteY13" fmla="*/ 90118 h 24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1296" h="243086">
                  <a:moveTo>
                    <a:pt x="572" y="90118"/>
                  </a:moveTo>
                  <a:cubicBezTo>
                    <a:pt x="-8424" y="92235"/>
                    <a:pt x="91060" y="14976"/>
                    <a:pt x="130747" y="23443"/>
                  </a:cubicBezTo>
                  <a:cubicBezTo>
                    <a:pt x="170435" y="31910"/>
                    <a:pt x="230760" y="130335"/>
                    <a:pt x="238697" y="140918"/>
                  </a:cubicBezTo>
                  <a:cubicBezTo>
                    <a:pt x="246634" y="151501"/>
                    <a:pt x="168847" y="70539"/>
                    <a:pt x="178372" y="86943"/>
                  </a:cubicBezTo>
                  <a:cubicBezTo>
                    <a:pt x="187897" y="103347"/>
                    <a:pt x="265685" y="223468"/>
                    <a:pt x="295847" y="239343"/>
                  </a:cubicBezTo>
                  <a:cubicBezTo>
                    <a:pt x="326009" y="255218"/>
                    <a:pt x="323893" y="217647"/>
                    <a:pt x="359347" y="182193"/>
                  </a:cubicBezTo>
                  <a:cubicBezTo>
                    <a:pt x="394801" y="146739"/>
                    <a:pt x="494285" y="44080"/>
                    <a:pt x="508572" y="26618"/>
                  </a:cubicBezTo>
                  <a:cubicBezTo>
                    <a:pt x="522859" y="9156"/>
                    <a:pt x="477880" y="57310"/>
                    <a:pt x="445072" y="77418"/>
                  </a:cubicBezTo>
                  <a:cubicBezTo>
                    <a:pt x="412264" y="97526"/>
                    <a:pt x="354055" y="157851"/>
                    <a:pt x="311722" y="147268"/>
                  </a:cubicBezTo>
                  <a:cubicBezTo>
                    <a:pt x="269389" y="136685"/>
                    <a:pt x="214885" y="37201"/>
                    <a:pt x="191072" y="13918"/>
                  </a:cubicBezTo>
                  <a:cubicBezTo>
                    <a:pt x="167260" y="-9365"/>
                    <a:pt x="185251" y="9685"/>
                    <a:pt x="168847" y="7568"/>
                  </a:cubicBezTo>
                  <a:cubicBezTo>
                    <a:pt x="152443" y="5451"/>
                    <a:pt x="90001" y="689"/>
                    <a:pt x="92647" y="1218"/>
                  </a:cubicBezTo>
                  <a:cubicBezTo>
                    <a:pt x="95293" y="1747"/>
                    <a:pt x="197951" y="-5661"/>
                    <a:pt x="184722" y="10743"/>
                  </a:cubicBezTo>
                  <a:cubicBezTo>
                    <a:pt x="171493" y="27147"/>
                    <a:pt x="9568" y="88001"/>
                    <a:pt x="572" y="9011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15D9FF4D-0B55-0FB3-CAFE-FD06CA44BB35}"/>
                </a:ext>
              </a:extLst>
            </p:cNvPr>
            <p:cNvSpPr/>
            <p:nvPr/>
          </p:nvSpPr>
          <p:spPr>
            <a:xfrm>
              <a:off x="6975993" y="5267263"/>
              <a:ext cx="67156" cy="176988"/>
            </a:xfrm>
            <a:custGeom>
              <a:avLst/>
              <a:gdLst>
                <a:gd name="connsiteX0" fmla="*/ 5832 w 67156"/>
                <a:gd name="connsiteY0" fmla="*/ 62 h 176988"/>
                <a:gd name="connsiteX1" fmla="*/ 12182 w 67156"/>
                <a:gd name="connsiteY1" fmla="*/ 79437 h 176988"/>
                <a:gd name="connsiteX2" fmla="*/ 66157 w 67156"/>
                <a:gd name="connsiteY2" fmla="*/ 174687 h 176988"/>
                <a:gd name="connsiteX3" fmla="*/ 43932 w 67156"/>
                <a:gd name="connsiteY3" fmla="*/ 142937 h 176988"/>
                <a:gd name="connsiteX4" fmla="*/ 2657 w 67156"/>
                <a:gd name="connsiteY4" fmla="*/ 92137 h 176988"/>
                <a:gd name="connsiteX5" fmla="*/ 5832 w 67156"/>
                <a:gd name="connsiteY5" fmla="*/ 62 h 176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156" h="176988">
                  <a:moveTo>
                    <a:pt x="5832" y="62"/>
                  </a:moveTo>
                  <a:cubicBezTo>
                    <a:pt x="7420" y="-2055"/>
                    <a:pt x="2128" y="50333"/>
                    <a:pt x="12182" y="79437"/>
                  </a:cubicBezTo>
                  <a:cubicBezTo>
                    <a:pt x="22236" y="108541"/>
                    <a:pt x="60865" y="164104"/>
                    <a:pt x="66157" y="174687"/>
                  </a:cubicBezTo>
                  <a:cubicBezTo>
                    <a:pt x="71449" y="185270"/>
                    <a:pt x="54515" y="156695"/>
                    <a:pt x="43932" y="142937"/>
                  </a:cubicBezTo>
                  <a:cubicBezTo>
                    <a:pt x="33349" y="129179"/>
                    <a:pt x="9536" y="111187"/>
                    <a:pt x="2657" y="92137"/>
                  </a:cubicBezTo>
                  <a:cubicBezTo>
                    <a:pt x="-4222" y="73087"/>
                    <a:pt x="4244" y="2179"/>
                    <a:pt x="5832" y="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08457D7C-364B-C80F-62C1-3AC8BB67607D}"/>
                </a:ext>
              </a:extLst>
            </p:cNvPr>
            <p:cNvSpPr/>
            <p:nvPr/>
          </p:nvSpPr>
          <p:spPr>
            <a:xfrm>
              <a:off x="7083793" y="5315410"/>
              <a:ext cx="161692" cy="126621"/>
            </a:xfrm>
            <a:custGeom>
              <a:avLst/>
              <a:gdLst>
                <a:gd name="connsiteX0" fmla="*/ 2807 w 161692"/>
                <a:gd name="connsiteY0" fmla="*/ 126540 h 126621"/>
                <a:gd name="connsiteX1" fmla="*/ 18682 w 161692"/>
                <a:gd name="connsiteY1" fmla="*/ 9065 h 126621"/>
                <a:gd name="connsiteX2" fmla="*/ 158382 w 161692"/>
                <a:gd name="connsiteY2" fmla="*/ 9065 h 126621"/>
                <a:gd name="connsiteX3" fmla="*/ 110757 w 161692"/>
                <a:gd name="connsiteY3" fmla="*/ 18590 h 126621"/>
                <a:gd name="connsiteX4" fmla="*/ 31382 w 161692"/>
                <a:gd name="connsiteY4" fmla="*/ 28115 h 126621"/>
                <a:gd name="connsiteX5" fmla="*/ 2807 w 161692"/>
                <a:gd name="connsiteY5" fmla="*/ 126540 h 12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692" h="126621">
                  <a:moveTo>
                    <a:pt x="2807" y="126540"/>
                  </a:moveTo>
                  <a:cubicBezTo>
                    <a:pt x="690" y="123365"/>
                    <a:pt x="-7247" y="28644"/>
                    <a:pt x="18682" y="9065"/>
                  </a:cubicBezTo>
                  <a:cubicBezTo>
                    <a:pt x="44611" y="-10514"/>
                    <a:pt x="143036" y="7477"/>
                    <a:pt x="158382" y="9065"/>
                  </a:cubicBezTo>
                  <a:cubicBezTo>
                    <a:pt x="173728" y="10652"/>
                    <a:pt x="131924" y="15415"/>
                    <a:pt x="110757" y="18590"/>
                  </a:cubicBezTo>
                  <a:cubicBezTo>
                    <a:pt x="89590" y="21765"/>
                    <a:pt x="48844" y="17003"/>
                    <a:pt x="31382" y="28115"/>
                  </a:cubicBezTo>
                  <a:cubicBezTo>
                    <a:pt x="13920" y="39227"/>
                    <a:pt x="4924" y="129715"/>
                    <a:pt x="2807" y="12654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989DD4AE-8C3D-D540-0D1F-22CBA7B583D5}"/>
                </a:ext>
              </a:extLst>
            </p:cNvPr>
            <p:cNvSpPr/>
            <p:nvPr/>
          </p:nvSpPr>
          <p:spPr>
            <a:xfrm>
              <a:off x="7235179" y="5355041"/>
              <a:ext cx="134034" cy="184541"/>
            </a:xfrm>
            <a:custGeom>
              <a:avLst/>
              <a:gdLst>
                <a:gd name="connsiteX0" fmla="*/ 133996 w 134034"/>
                <a:gd name="connsiteY0" fmla="*/ 1184 h 184541"/>
                <a:gd name="connsiteX1" fmla="*/ 83196 w 134034"/>
                <a:gd name="connsiteY1" fmla="*/ 83734 h 184541"/>
                <a:gd name="connsiteX2" fmla="*/ 108596 w 134034"/>
                <a:gd name="connsiteY2" fmla="*/ 182159 h 184541"/>
                <a:gd name="connsiteX3" fmla="*/ 64146 w 134034"/>
                <a:gd name="connsiteY3" fmla="*/ 150409 h 184541"/>
                <a:gd name="connsiteX4" fmla="*/ 29221 w 134034"/>
                <a:gd name="connsiteY4" fmla="*/ 109134 h 184541"/>
                <a:gd name="connsiteX5" fmla="*/ 646 w 134034"/>
                <a:gd name="connsiteY5" fmla="*/ 29759 h 184541"/>
                <a:gd name="connsiteX6" fmla="*/ 57796 w 134034"/>
                <a:gd name="connsiteY6" fmla="*/ 140884 h 184541"/>
                <a:gd name="connsiteX7" fmla="*/ 70496 w 134034"/>
                <a:gd name="connsiteY7" fmla="*/ 96434 h 184541"/>
                <a:gd name="connsiteX8" fmla="*/ 73671 w 134034"/>
                <a:gd name="connsiteY8" fmla="*/ 39284 h 184541"/>
                <a:gd name="connsiteX9" fmla="*/ 133996 w 134034"/>
                <a:gd name="connsiteY9" fmla="*/ 1184 h 184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4034" h="184541">
                  <a:moveTo>
                    <a:pt x="133996" y="1184"/>
                  </a:moveTo>
                  <a:cubicBezTo>
                    <a:pt x="135583" y="8592"/>
                    <a:pt x="87429" y="53572"/>
                    <a:pt x="83196" y="83734"/>
                  </a:cubicBezTo>
                  <a:cubicBezTo>
                    <a:pt x="78963" y="113896"/>
                    <a:pt x="111771" y="171046"/>
                    <a:pt x="108596" y="182159"/>
                  </a:cubicBezTo>
                  <a:cubicBezTo>
                    <a:pt x="105421" y="193272"/>
                    <a:pt x="77375" y="162580"/>
                    <a:pt x="64146" y="150409"/>
                  </a:cubicBezTo>
                  <a:cubicBezTo>
                    <a:pt x="50917" y="138238"/>
                    <a:pt x="39804" y="129242"/>
                    <a:pt x="29221" y="109134"/>
                  </a:cubicBezTo>
                  <a:cubicBezTo>
                    <a:pt x="18638" y="89026"/>
                    <a:pt x="-4117" y="24467"/>
                    <a:pt x="646" y="29759"/>
                  </a:cubicBezTo>
                  <a:cubicBezTo>
                    <a:pt x="5408" y="35051"/>
                    <a:pt x="46154" y="129772"/>
                    <a:pt x="57796" y="140884"/>
                  </a:cubicBezTo>
                  <a:cubicBezTo>
                    <a:pt x="69438" y="151997"/>
                    <a:pt x="67850" y="113367"/>
                    <a:pt x="70496" y="96434"/>
                  </a:cubicBezTo>
                  <a:cubicBezTo>
                    <a:pt x="73142" y="79501"/>
                    <a:pt x="64675" y="55688"/>
                    <a:pt x="73671" y="39284"/>
                  </a:cubicBezTo>
                  <a:cubicBezTo>
                    <a:pt x="82667" y="22880"/>
                    <a:pt x="132409" y="-6224"/>
                    <a:pt x="133996" y="11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299A728C-1B6C-208E-3384-12DADC88E395}"/>
                </a:ext>
              </a:extLst>
            </p:cNvPr>
            <p:cNvSpPr/>
            <p:nvPr/>
          </p:nvSpPr>
          <p:spPr>
            <a:xfrm>
              <a:off x="7492604" y="5413375"/>
              <a:ext cx="292979" cy="268816"/>
            </a:xfrm>
            <a:custGeom>
              <a:avLst/>
              <a:gdLst>
                <a:gd name="connsiteX0" fmla="*/ 396 w 292979"/>
                <a:gd name="connsiteY0" fmla="*/ 0 h 268816"/>
                <a:gd name="connsiteX1" fmla="*/ 57546 w 292979"/>
                <a:gd name="connsiteY1" fmla="*/ 98425 h 268816"/>
                <a:gd name="connsiteX2" fmla="*/ 79771 w 292979"/>
                <a:gd name="connsiteY2" fmla="*/ 180975 h 268816"/>
                <a:gd name="connsiteX3" fmla="*/ 86121 w 292979"/>
                <a:gd name="connsiteY3" fmla="*/ 263525 h 268816"/>
                <a:gd name="connsiteX4" fmla="*/ 159146 w 292979"/>
                <a:gd name="connsiteY4" fmla="*/ 241300 h 268816"/>
                <a:gd name="connsiteX5" fmla="*/ 292496 w 292979"/>
                <a:gd name="connsiteY5" fmla="*/ 85725 h 268816"/>
                <a:gd name="connsiteX6" fmla="*/ 200421 w 292979"/>
                <a:gd name="connsiteY6" fmla="*/ 177800 h 268816"/>
                <a:gd name="connsiteX7" fmla="*/ 108346 w 292979"/>
                <a:gd name="connsiteY7" fmla="*/ 203200 h 268816"/>
                <a:gd name="connsiteX8" fmla="*/ 89296 w 292979"/>
                <a:gd name="connsiteY8" fmla="*/ 98425 h 268816"/>
                <a:gd name="connsiteX9" fmla="*/ 396 w 292979"/>
                <a:gd name="connsiteY9" fmla="*/ 0 h 268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979" h="268816">
                  <a:moveTo>
                    <a:pt x="396" y="0"/>
                  </a:moveTo>
                  <a:cubicBezTo>
                    <a:pt x="-4896" y="0"/>
                    <a:pt x="44317" y="68263"/>
                    <a:pt x="57546" y="98425"/>
                  </a:cubicBezTo>
                  <a:cubicBezTo>
                    <a:pt x="70775" y="128587"/>
                    <a:pt x="75009" y="153458"/>
                    <a:pt x="79771" y="180975"/>
                  </a:cubicBezTo>
                  <a:cubicBezTo>
                    <a:pt x="84533" y="208492"/>
                    <a:pt x="72892" y="253471"/>
                    <a:pt x="86121" y="263525"/>
                  </a:cubicBezTo>
                  <a:cubicBezTo>
                    <a:pt x="99350" y="273579"/>
                    <a:pt x="124750" y="270933"/>
                    <a:pt x="159146" y="241300"/>
                  </a:cubicBezTo>
                  <a:cubicBezTo>
                    <a:pt x="193542" y="211667"/>
                    <a:pt x="285617" y="96308"/>
                    <a:pt x="292496" y="85725"/>
                  </a:cubicBezTo>
                  <a:cubicBezTo>
                    <a:pt x="299375" y="75142"/>
                    <a:pt x="231113" y="158221"/>
                    <a:pt x="200421" y="177800"/>
                  </a:cubicBezTo>
                  <a:cubicBezTo>
                    <a:pt x="169729" y="197379"/>
                    <a:pt x="126867" y="216429"/>
                    <a:pt x="108346" y="203200"/>
                  </a:cubicBezTo>
                  <a:cubicBezTo>
                    <a:pt x="89825" y="189971"/>
                    <a:pt x="105171" y="128587"/>
                    <a:pt x="89296" y="98425"/>
                  </a:cubicBezTo>
                  <a:cubicBezTo>
                    <a:pt x="73421" y="68263"/>
                    <a:pt x="5688" y="0"/>
                    <a:pt x="39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D73C65E2-1B84-9385-D14A-CCE6C420C29C}"/>
                </a:ext>
              </a:extLst>
            </p:cNvPr>
            <p:cNvSpPr/>
            <p:nvPr/>
          </p:nvSpPr>
          <p:spPr>
            <a:xfrm>
              <a:off x="6900264" y="5269691"/>
              <a:ext cx="383817" cy="820884"/>
            </a:xfrm>
            <a:custGeom>
              <a:avLst/>
              <a:gdLst>
                <a:gd name="connsiteX0" fmla="*/ 8536 w 383817"/>
                <a:gd name="connsiteY0" fmla="*/ 3984 h 820884"/>
                <a:gd name="connsiteX1" fmla="*/ 237136 w 383817"/>
                <a:gd name="connsiteY1" fmla="*/ 305609 h 820884"/>
                <a:gd name="connsiteX2" fmla="*/ 383186 w 383817"/>
                <a:gd name="connsiteY2" fmla="*/ 673909 h 820884"/>
                <a:gd name="connsiteX3" fmla="*/ 291111 w 383817"/>
                <a:gd name="connsiteY3" fmla="*/ 451659 h 820884"/>
                <a:gd name="connsiteX4" fmla="*/ 316511 w 383817"/>
                <a:gd name="connsiteY4" fmla="*/ 642159 h 820884"/>
                <a:gd name="connsiteX5" fmla="*/ 287936 w 383817"/>
                <a:gd name="connsiteY5" fmla="*/ 819959 h 820884"/>
                <a:gd name="connsiteX6" fmla="*/ 278411 w 383817"/>
                <a:gd name="connsiteY6" fmla="*/ 699309 h 820884"/>
                <a:gd name="connsiteX7" fmla="*/ 230786 w 383817"/>
                <a:gd name="connsiteY7" fmla="*/ 432609 h 820884"/>
                <a:gd name="connsiteX8" fmla="*/ 106961 w 383817"/>
                <a:gd name="connsiteY8" fmla="*/ 223059 h 820884"/>
                <a:gd name="connsiteX9" fmla="*/ 52986 w 383817"/>
                <a:gd name="connsiteY9" fmla="*/ 137334 h 820884"/>
                <a:gd name="connsiteX10" fmla="*/ 8536 w 383817"/>
                <a:gd name="connsiteY10" fmla="*/ 3984 h 82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3817" h="820884">
                  <a:moveTo>
                    <a:pt x="8536" y="3984"/>
                  </a:moveTo>
                  <a:cubicBezTo>
                    <a:pt x="39228" y="32030"/>
                    <a:pt x="174694" y="193955"/>
                    <a:pt x="237136" y="305609"/>
                  </a:cubicBezTo>
                  <a:cubicBezTo>
                    <a:pt x="299578" y="417263"/>
                    <a:pt x="374190" y="649567"/>
                    <a:pt x="383186" y="673909"/>
                  </a:cubicBezTo>
                  <a:cubicBezTo>
                    <a:pt x="392182" y="698251"/>
                    <a:pt x="302224" y="456951"/>
                    <a:pt x="291111" y="451659"/>
                  </a:cubicBezTo>
                  <a:cubicBezTo>
                    <a:pt x="279999" y="446367"/>
                    <a:pt x="317040" y="580776"/>
                    <a:pt x="316511" y="642159"/>
                  </a:cubicBezTo>
                  <a:cubicBezTo>
                    <a:pt x="315982" y="703542"/>
                    <a:pt x="294286" y="810434"/>
                    <a:pt x="287936" y="819959"/>
                  </a:cubicBezTo>
                  <a:cubicBezTo>
                    <a:pt x="281586" y="829484"/>
                    <a:pt x="287936" y="763867"/>
                    <a:pt x="278411" y="699309"/>
                  </a:cubicBezTo>
                  <a:cubicBezTo>
                    <a:pt x="268886" y="634751"/>
                    <a:pt x="259361" y="511984"/>
                    <a:pt x="230786" y="432609"/>
                  </a:cubicBezTo>
                  <a:cubicBezTo>
                    <a:pt x="202211" y="353234"/>
                    <a:pt x="136594" y="272272"/>
                    <a:pt x="106961" y="223059"/>
                  </a:cubicBezTo>
                  <a:cubicBezTo>
                    <a:pt x="77328" y="173847"/>
                    <a:pt x="67273" y="170671"/>
                    <a:pt x="52986" y="137334"/>
                  </a:cubicBezTo>
                  <a:cubicBezTo>
                    <a:pt x="38699" y="103997"/>
                    <a:pt x="-22156" y="-24062"/>
                    <a:pt x="8536" y="39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6F67BF6C-F210-7376-5368-CD63E4521EC3}"/>
                </a:ext>
              </a:extLst>
            </p:cNvPr>
            <p:cNvSpPr/>
            <p:nvPr/>
          </p:nvSpPr>
          <p:spPr>
            <a:xfrm>
              <a:off x="6340475" y="5618652"/>
              <a:ext cx="860476" cy="474086"/>
            </a:xfrm>
            <a:custGeom>
              <a:avLst/>
              <a:gdLst>
                <a:gd name="connsiteX0" fmla="*/ 0 w 860476"/>
                <a:gd name="connsiteY0" fmla="*/ 20148 h 474086"/>
                <a:gd name="connsiteX1" fmla="*/ 346075 w 860476"/>
                <a:gd name="connsiteY1" fmla="*/ 13798 h 474086"/>
                <a:gd name="connsiteX2" fmla="*/ 549275 w 860476"/>
                <a:gd name="connsiteY2" fmla="*/ 226523 h 474086"/>
                <a:gd name="connsiteX3" fmla="*/ 546100 w 860476"/>
                <a:gd name="connsiteY3" fmla="*/ 150323 h 474086"/>
                <a:gd name="connsiteX4" fmla="*/ 663575 w 860476"/>
                <a:gd name="connsiteY4" fmla="*/ 331298 h 474086"/>
                <a:gd name="connsiteX5" fmla="*/ 723900 w 860476"/>
                <a:gd name="connsiteY5" fmla="*/ 423373 h 474086"/>
                <a:gd name="connsiteX6" fmla="*/ 835025 w 860476"/>
                <a:gd name="connsiteY6" fmla="*/ 470998 h 474086"/>
                <a:gd name="connsiteX7" fmla="*/ 857250 w 860476"/>
                <a:gd name="connsiteY7" fmla="*/ 337648 h 474086"/>
                <a:gd name="connsiteX8" fmla="*/ 784225 w 860476"/>
                <a:gd name="connsiteY8" fmla="*/ 388448 h 474086"/>
                <a:gd name="connsiteX9" fmla="*/ 647700 w 860476"/>
                <a:gd name="connsiteY9" fmla="*/ 267798 h 474086"/>
                <a:gd name="connsiteX10" fmla="*/ 457200 w 860476"/>
                <a:gd name="connsiteY10" fmla="*/ 51898 h 474086"/>
                <a:gd name="connsiteX11" fmla="*/ 352425 w 860476"/>
                <a:gd name="connsiteY11" fmla="*/ 20148 h 474086"/>
                <a:gd name="connsiteX12" fmla="*/ 146050 w 860476"/>
                <a:gd name="connsiteY12" fmla="*/ 29673 h 474086"/>
                <a:gd name="connsiteX13" fmla="*/ 231775 w 860476"/>
                <a:gd name="connsiteY13" fmla="*/ 13798 h 474086"/>
                <a:gd name="connsiteX14" fmla="*/ 0 w 860476"/>
                <a:gd name="connsiteY14" fmla="*/ 20148 h 474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60476" h="474086">
                  <a:moveTo>
                    <a:pt x="0" y="20148"/>
                  </a:moveTo>
                  <a:cubicBezTo>
                    <a:pt x="19050" y="20148"/>
                    <a:pt x="254529" y="-20598"/>
                    <a:pt x="346075" y="13798"/>
                  </a:cubicBezTo>
                  <a:cubicBezTo>
                    <a:pt x="437621" y="48194"/>
                    <a:pt x="515938" y="203769"/>
                    <a:pt x="549275" y="226523"/>
                  </a:cubicBezTo>
                  <a:cubicBezTo>
                    <a:pt x="582613" y="249277"/>
                    <a:pt x="527050" y="132861"/>
                    <a:pt x="546100" y="150323"/>
                  </a:cubicBezTo>
                  <a:cubicBezTo>
                    <a:pt x="565150" y="167785"/>
                    <a:pt x="663575" y="331298"/>
                    <a:pt x="663575" y="331298"/>
                  </a:cubicBezTo>
                  <a:cubicBezTo>
                    <a:pt x="693208" y="376806"/>
                    <a:pt x="695325" y="400090"/>
                    <a:pt x="723900" y="423373"/>
                  </a:cubicBezTo>
                  <a:cubicBezTo>
                    <a:pt x="752475" y="446656"/>
                    <a:pt x="812800" y="485286"/>
                    <a:pt x="835025" y="470998"/>
                  </a:cubicBezTo>
                  <a:cubicBezTo>
                    <a:pt x="857250" y="456710"/>
                    <a:pt x="865717" y="351406"/>
                    <a:pt x="857250" y="337648"/>
                  </a:cubicBezTo>
                  <a:cubicBezTo>
                    <a:pt x="848783" y="323890"/>
                    <a:pt x="819150" y="400090"/>
                    <a:pt x="784225" y="388448"/>
                  </a:cubicBezTo>
                  <a:cubicBezTo>
                    <a:pt x="749300" y="376806"/>
                    <a:pt x="702204" y="323890"/>
                    <a:pt x="647700" y="267798"/>
                  </a:cubicBezTo>
                  <a:cubicBezTo>
                    <a:pt x="593196" y="211706"/>
                    <a:pt x="506412" y="93173"/>
                    <a:pt x="457200" y="51898"/>
                  </a:cubicBezTo>
                  <a:cubicBezTo>
                    <a:pt x="407988" y="10623"/>
                    <a:pt x="404283" y="23852"/>
                    <a:pt x="352425" y="20148"/>
                  </a:cubicBezTo>
                  <a:cubicBezTo>
                    <a:pt x="300567" y="16444"/>
                    <a:pt x="166158" y="30731"/>
                    <a:pt x="146050" y="29673"/>
                  </a:cubicBezTo>
                  <a:cubicBezTo>
                    <a:pt x="125942" y="28615"/>
                    <a:pt x="250825" y="13269"/>
                    <a:pt x="231775" y="13798"/>
                  </a:cubicBezTo>
                  <a:lnTo>
                    <a:pt x="0" y="2014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F6E67795-D7D7-B21B-DE38-AF162BCF7A44}"/>
                </a:ext>
              </a:extLst>
            </p:cNvPr>
            <p:cNvSpPr/>
            <p:nvPr/>
          </p:nvSpPr>
          <p:spPr>
            <a:xfrm>
              <a:off x="6501724" y="5338887"/>
              <a:ext cx="509249" cy="341153"/>
            </a:xfrm>
            <a:custGeom>
              <a:avLst/>
              <a:gdLst>
                <a:gd name="connsiteX0" fmla="*/ 676 w 509249"/>
                <a:gd name="connsiteY0" fmla="*/ 1463 h 341153"/>
                <a:gd name="connsiteX1" fmla="*/ 273726 w 509249"/>
                <a:gd name="connsiteY1" fmla="*/ 30038 h 341153"/>
                <a:gd name="connsiteX2" fmla="*/ 400726 w 509249"/>
                <a:gd name="connsiteY2" fmla="*/ 214188 h 341153"/>
                <a:gd name="connsiteX3" fmla="*/ 365801 w 509249"/>
                <a:gd name="connsiteY3" fmla="*/ 122113 h 341153"/>
                <a:gd name="connsiteX4" fmla="*/ 508676 w 509249"/>
                <a:gd name="connsiteY4" fmla="*/ 338013 h 341153"/>
                <a:gd name="connsiteX5" fmla="*/ 410251 w 509249"/>
                <a:gd name="connsiteY5" fmla="*/ 239588 h 341153"/>
                <a:gd name="connsiteX6" fmla="*/ 270551 w 509249"/>
                <a:gd name="connsiteY6" fmla="*/ 90363 h 341153"/>
                <a:gd name="connsiteX7" fmla="*/ 197526 w 509249"/>
                <a:gd name="connsiteY7" fmla="*/ 42738 h 341153"/>
                <a:gd name="connsiteX8" fmla="*/ 676 w 509249"/>
                <a:gd name="connsiteY8" fmla="*/ 1463 h 34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9249" h="341153">
                  <a:moveTo>
                    <a:pt x="676" y="1463"/>
                  </a:moveTo>
                  <a:cubicBezTo>
                    <a:pt x="13376" y="-654"/>
                    <a:pt x="207051" y="-5416"/>
                    <a:pt x="273726" y="30038"/>
                  </a:cubicBezTo>
                  <a:cubicBezTo>
                    <a:pt x="340401" y="65492"/>
                    <a:pt x="385380" y="198842"/>
                    <a:pt x="400726" y="214188"/>
                  </a:cubicBezTo>
                  <a:cubicBezTo>
                    <a:pt x="416072" y="229534"/>
                    <a:pt x="347809" y="101476"/>
                    <a:pt x="365801" y="122113"/>
                  </a:cubicBezTo>
                  <a:cubicBezTo>
                    <a:pt x="383793" y="142751"/>
                    <a:pt x="501268" y="318434"/>
                    <a:pt x="508676" y="338013"/>
                  </a:cubicBezTo>
                  <a:cubicBezTo>
                    <a:pt x="516084" y="357592"/>
                    <a:pt x="449938" y="280863"/>
                    <a:pt x="410251" y="239588"/>
                  </a:cubicBezTo>
                  <a:cubicBezTo>
                    <a:pt x="370564" y="198313"/>
                    <a:pt x="306005" y="123171"/>
                    <a:pt x="270551" y="90363"/>
                  </a:cubicBezTo>
                  <a:cubicBezTo>
                    <a:pt x="235097" y="57555"/>
                    <a:pt x="237213" y="54909"/>
                    <a:pt x="197526" y="42738"/>
                  </a:cubicBezTo>
                  <a:cubicBezTo>
                    <a:pt x="157839" y="30567"/>
                    <a:pt x="-12024" y="3580"/>
                    <a:pt x="676" y="146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D3AFE7B2-D97B-C9F6-5C3F-19661FE1E3B1}"/>
                </a:ext>
              </a:extLst>
            </p:cNvPr>
            <p:cNvSpPr/>
            <p:nvPr/>
          </p:nvSpPr>
          <p:spPr>
            <a:xfrm>
              <a:off x="6819661" y="5803723"/>
              <a:ext cx="185564" cy="730899"/>
            </a:xfrm>
            <a:custGeom>
              <a:avLst/>
              <a:gdLst>
                <a:gd name="connsiteX0" fmla="*/ 54214 w 185564"/>
                <a:gd name="connsiteY0" fmla="*/ 177 h 730899"/>
                <a:gd name="connsiteX1" fmla="*/ 133589 w 185564"/>
                <a:gd name="connsiteY1" fmla="*/ 149402 h 730899"/>
                <a:gd name="connsiteX2" fmla="*/ 111364 w 185564"/>
                <a:gd name="connsiteY2" fmla="*/ 108127 h 730899"/>
                <a:gd name="connsiteX3" fmla="*/ 108189 w 185564"/>
                <a:gd name="connsiteY3" fmla="*/ 162102 h 730899"/>
                <a:gd name="connsiteX4" fmla="*/ 124064 w 185564"/>
                <a:gd name="connsiteY4" fmla="*/ 209727 h 730899"/>
                <a:gd name="connsiteX5" fmla="*/ 130414 w 185564"/>
                <a:gd name="connsiteY5" fmla="*/ 295452 h 730899"/>
                <a:gd name="connsiteX6" fmla="*/ 146289 w 185564"/>
                <a:gd name="connsiteY6" fmla="*/ 251002 h 730899"/>
                <a:gd name="connsiteX7" fmla="*/ 149464 w 185564"/>
                <a:gd name="connsiteY7" fmla="*/ 444677 h 730899"/>
                <a:gd name="connsiteX8" fmla="*/ 139939 w 185564"/>
                <a:gd name="connsiteY8" fmla="*/ 514527 h 730899"/>
                <a:gd name="connsiteX9" fmla="*/ 117714 w 185564"/>
                <a:gd name="connsiteY9" fmla="*/ 584377 h 730899"/>
                <a:gd name="connsiteX10" fmla="*/ 41514 w 185564"/>
                <a:gd name="connsiteY10" fmla="*/ 689152 h 730899"/>
                <a:gd name="connsiteX11" fmla="*/ 239 w 185564"/>
                <a:gd name="connsiteY11" fmla="*/ 730427 h 730899"/>
                <a:gd name="connsiteX12" fmla="*/ 31989 w 185564"/>
                <a:gd name="connsiteY12" fmla="*/ 701852 h 730899"/>
                <a:gd name="connsiteX13" fmla="*/ 165339 w 185564"/>
                <a:gd name="connsiteY13" fmla="*/ 571677 h 730899"/>
                <a:gd name="connsiteX14" fmla="*/ 184389 w 185564"/>
                <a:gd name="connsiteY14" fmla="*/ 517702 h 730899"/>
                <a:gd name="connsiteX15" fmla="*/ 158989 w 185564"/>
                <a:gd name="connsiteY15" fmla="*/ 212902 h 730899"/>
                <a:gd name="connsiteX16" fmla="*/ 85964 w 185564"/>
                <a:gd name="connsiteY16" fmla="*/ 120827 h 730899"/>
                <a:gd name="connsiteX17" fmla="*/ 54214 w 185564"/>
                <a:gd name="connsiteY17" fmla="*/ 177 h 730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5564" h="730899">
                  <a:moveTo>
                    <a:pt x="54214" y="177"/>
                  </a:moveTo>
                  <a:cubicBezTo>
                    <a:pt x="62152" y="4940"/>
                    <a:pt x="124064" y="131410"/>
                    <a:pt x="133589" y="149402"/>
                  </a:cubicBezTo>
                  <a:cubicBezTo>
                    <a:pt x="143114" y="167394"/>
                    <a:pt x="115597" y="106010"/>
                    <a:pt x="111364" y="108127"/>
                  </a:cubicBezTo>
                  <a:cubicBezTo>
                    <a:pt x="107131" y="110244"/>
                    <a:pt x="106072" y="145169"/>
                    <a:pt x="108189" y="162102"/>
                  </a:cubicBezTo>
                  <a:cubicBezTo>
                    <a:pt x="110306" y="179035"/>
                    <a:pt x="120360" y="187502"/>
                    <a:pt x="124064" y="209727"/>
                  </a:cubicBezTo>
                  <a:cubicBezTo>
                    <a:pt x="127768" y="231952"/>
                    <a:pt x="126710" y="288573"/>
                    <a:pt x="130414" y="295452"/>
                  </a:cubicBezTo>
                  <a:cubicBezTo>
                    <a:pt x="134118" y="302331"/>
                    <a:pt x="143114" y="226131"/>
                    <a:pt x="146289" y="251002"/>
                  </a:cubicBezTo>
                  <a:cubicBezTo>
                    <a:pt x="149464" y="275873"/>
                    <a:pt x="150522" y="400756"/>
                    <a:pt x="149464" y="444677"/>
                  </a:cubicBezTo>
                  <a:cubicBezTo>
                    <a:pt x="148406" y="488598"/>
                    <a:pt x="145231" y="491244"/>
                    <a:pt x="139939" y="514527"/>
                  </a:cubicBezTo>
                  <a:cubicBezTo>
                    <a:pt x="134647" y="537810"/>
                    <a:pt x="134118" y="555273"/>
                    <a:pt x="117714" y="584377"/>
                  </a:cubicBezTo>
                  <a:cubicBezTo>
                    <a:pt x="101310" y="613481"/>
                    <a:pt x="61093" y="664810"/>
                    <a:pt x="41514" y="689152"/>
                  </a:cubicBezTo>
                  <a:cubicBezTo>
                    <a:pt x="21935" y="713494"/>
                    <a:pt x="1827" y="728310"/>
                    <a:pt x="239" y="730427"/>
                  </a:cubicBezTo>
                  <a:cubicBezTo>
                    <a:pt x="-1349" y="732544"/>
                    <a:pt x="4472" y="728310"/>
                    <a:pt x="31989" y="701852"/>
                  </a:cubicBezTo>
                  <a:cubicBezTo>
                    <a:pt x="59506" y="675394"/>
                    <a:pt x="139939" y="602369"/>
                    <a:pt x="165339" y="571677"/>
                  </a:cubicBezTo>
                  <a:cubicBezTo>
                    <a:pt x="190739" y="540985"/>
                    <a:pt x="185447" y="577498"/>
                    <a:pt x="184389" y="517702"/>
                  </a:cubicBezTo>
                  <a:cubicBezTo>
                    <a:pt x="183331" y="457906"/>
                    <a:pt x="175393" y="279048"/>
                    <a:pt x="158989" y="212902"/>
                  </a:cubicBezTo>
                  <a:cubicBezTo>
                    <a:pt x="142585" y="146756"/>
                    <a:pt x="102368" y="153635"/>
                    <a:pt x="85964" y="120827"/>
                  </a:cubicBezTo>
                  <a:cubicBezTo>
                    <a:pt x="69560" y="88019"/>
                    <a:pt x="46276" y="-4586"/>
                    <a:pt x="54214" y="17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563A34E8-F1AB-D16D-D419-F3ACDE884460}"/>
                </a:ext>
              </a:extLst>
            </p:cNvPr>
            <p:cNvSpPr/>
            <p:nvPr/>
          </p:nvSpPr>
          <p:spPr>
            <a:xfrm>
              <a:off x="5773302" y="5324686"/>
              <a:ext cx="1105218" cy="1194114"/>
            </a:xfrm>
            <a:custGeom>
              <a:avLst/>
              <a:gdLst>
                <a:gd name="connsiteX0" fmla="*/ 5198 w 1105218"/>
                <a:gd name="connsiteY0" fmla="*/ 9314 h 1194114"/>
                <a:gd name="connsiteX1" fmla="*/ 373498 w 1105218"/>
                <a:gd name="connsiteY1" fmla="*/ 691939 h 1194114"/>
                <a:gd name="connsiteX2" fmla="*/ 125848 w 1105218"/>
                <a:gd name="connsiteY2" fmla="*/ 368089 h 1194114"/>
                <a:gd name="connsiteX3" fmla="*/ 417948 w 1105218"/>
                <a:gd name="connsiteY3" fmla="*/ 768139 h 1194114"/>
                <a:gd name="connsiteX4" fmla="*/ 570348 w 1105218"/>
                <a:gd name="connsiteY4" fmla="*/ 952289 h 1194114"/>
                <a:gd name="connsiteX5" fmla="*/ 783073 w 1105218"/>
                <a:gd name="connsiteY5" fmla="*/ 1117389 h 1194114"/>
                <a:gd name="connsiteX6" fmla="*/ 678298 w 1105218"/>
                <a:gd name="connsiteY6" fmla="*/ 1069764 h 1194114"/>
                <a:gd name="connsiteX7" fmla="*/ 897373 w 1105218"/>
                <a:gd name="connsiteY7" fmla="*/ 1155489 h 1194114"/>
                <a:gd name="connsiteX8" fmla="*/ 1103748 w 1105218"/>
                <a:gd name="connsiteY8" fmla="*/ 1180889 h 1194114"/>
                <a:gd name="connsiteX9" fmla="*/ 957698 w 1105218"/>
                <a:gd name="connsiteY9" fmla="*/ 1180889 h 1194114"/>
                <a:gd name="connsiteX10" fmla="*/ 411598 w 1105218"/>
                <a:gd name="connsiteY10" fmla="*/ 1015789 h 1194114"/>
                <a:gd name="connsiteX11" fmla="*/ 589398 w 1105218"/>
                <a:gd name="connsiteY11" fmla="*/ 1038014 h 1194114"/>
                <a:gd name="connsiteX12" fmla="*/ 322698 w 1105218"/>
                <a:gd name="connsiteY12" fmla="*/ 730039 h 1194114"/>
                <a:gd name="connsiteX13" fmla="*/ 167123 w 1105218"/>
                <a:gd name="connsiteY13" fmla="*/ 380789 h 1194114"/>
                <a:gd name="connsiteX14" fmla="*/ 46473 w 1105218"/>
                <a:gd name="connsiteY14" fmla="*/ 193464 h 1194114"/>
                <a:gd name="connsiteX15" fmla="*/ 148073 w 1105218"/>
                <a:gd name="connsiteY15" fmla="*/ 288714 h 1194114"/>
                <a:gd name="connsiteX16" fmla="*/ 5198 w 1105218"/>
                <a:gd name="connsiteY16" fmla="*/ 9314 h 119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05218" h="1194114">
                  <a:moveTo>
                    <a:pt x="5198" y="9314"/>
                  </a:moveTo>
                  <a:cubicBezTo>
                    <a:pt x="42769" y="76518"/>
                    <a:pt x="353390" y="632143"/>
                    <a:pt x="373498" y="691939"/>
                  </a:cubicBezTo>
                  <a:cubicBezTo>
                    <a:pt x="393606" y="751735"/>
                    <a:pt x="118440" y="355389"/>
                    <a:pt x="125848" y="368089"/>
                  </a:cubicBezTo>
                  <a:cubicBezTo>
                    <a:pt x="133256" y="380789"/>
                    <a:pt x="343865" y="670772"/>
                    <a:pt x="417948" y="768139"/>
                  </a:cubicBezTo>
                  <a:cubicBezTo>
                    <a:pt x="492031" y="865506"/>
                    <a:pt x="509494" y="894081"/>
                    <a:pt x="570348" y="952289"/>
                  </a:cubicBezTo>
                  <a:cubicBezTo>
                    <a:pt x="631202" y="1010497"/>
                    <a:pt x="765081" y="1097810"/>
                    <a:pt x="783073" y="1117389"/>
                  </a:cubicBezTo>
                  <a:cubicBezTo>
                    <a:pt x="801065" y="1136968"/>
                    <a:pt x="659248" y="1063414"/>
                    <a:pt x="678298" y="1069764"/>
                  </a:cubicBezTo>
                  <a:cubicBezTo>
                    <a:pt x="697348" y="1076114"/>
                    <a:pt x="826465" y="1136968"/>
                    <a:pt x="897373" y="1155489"/>
                  </a:cubicBezTo>
                  <a:cubicBezTo>
                    <a:pt x="968281" y="1174010"/>
                    <a:pt x="1093694" y="1176656"/>
                    <a:pt x="1103748" y="1180889"/>
                  </a:cubicBezTo>
                  <a:cubicBezTo>
                    <a:pt x="1113802" y="1185122"/>
                    <a:pt x="1073056" y="1208406"/>
                    <a:pt x="957698" y="1180889"/>
                  </a:cubicBezTo>
                  <a:cubicBezTo>
                    <a:pt x="842340" y="1153372"/>
                    <a:pt x="472981" y="1039601"/>
                    <a:pt x="411598" y="1015789"/>
                  </a:cubicBezTo>
                  <a:cubicBezTo>
                    <a:pt x="350215" y="991977"/>
                    <a:pt x="604215" y="1085639"/>
                    <a:pt x="589398" y="1038014"/>
                  </a:cubicBezTo>
                  <a:cubicBezTo>
                    <a:pt x="574581" y="990389"/>
                    <a:pt x="393077" y="839577"/>
                    <a:pt x="322698" y="730039"/>
                  </a:cubicBezTo>
                  <a:cubicBezTo>
                    <a:pt x="252319" y="620502"/>
                    <a:pt x="213160" y="470218"/>
                    <a:pt x="167123" y="380789"/>
                  </a:cubicBezTo>
                  <a:cubicBezTo>
                    <a:pt x="121086" y="291360"/>
                    <a:pt x="49648" y="208810"/>
                    <a:pt x="46473" y="193464"/>
                  </a:cubicBezTo>
                  <a:cubicBezTo>
                    <a:pt x="43298" y="178118"/>
                    <a:pt x="150190" y="317818"/>
                    <a:pt x="148073" y="288714"/>
                  </a:cubicBezTo>
                  <a:cubicBezTo>
                    <a:pt x="145956" y="259610"/>
                    <a:pt x="-32373" y="-57890"/>
                    <a:pt x="5198" y="93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DE3B18DA-E484-7C21-017E-BCE4EF0E5438}"/>
                </a:ext>
              </a:extLst>
            </p:cNvPr>
            <p:cNvSpPr/>
            <p:nvPr/>
          </p:nvSpPr>
          <p:spPr>
            <a:xfrm>
              <a:off x="5610188" y="4740275"/>
              <a:ext cx="1393977" cy="1624481"/>
            </a:xfrm>
            <a:custGeom>
              <a:avLst/>
              <a:gdLst>
                <a:gd name="connsiteX0" fmla="*/ 37 w 1393977"/>
                <a:gd name="connsiteY0" fmla="*/ 22225 h 1624481"/>
                <a:gd name="connsiteX1" fmla="*/ 177837 w 1393977"/>
                <a:gd name="connsiteY1" fmla="*/ 19050 h 1624481"/>
                <a:gd name="connsiteX2" fmla="*/ 263562 w 1393977"/>
                <a:gd name="connsiteY2" fmla="*/ 107950 h 1624481"/>
                <a:gd name="connsiteX3" fmla="*/ 276262 w 1393977"/>
                <a:gd name="connsiteY3" fmla="*/ 73025 h 1624481"/>
                <a:gd name="connsiteX4" fmla="*/ 368337 w 1393977"/>
                <a:gd name="connsiteY4" fmla="*/ 276225 h 1624481"/>
                <a:gd name="connsiteX5" fmla="*/ 488987 w 1393977"/>
                <a:gd name="connsiteY5" fmla="*/ 695325 h 1624481"/>
                <a:gd name="connsiteX6" fmla="*/ 482637 w 1393977"/>
                <a:gd name="connsiteY6" fmla="*/ 590550 h 1624481"/>
                <a:gd name="connsiteX7" fmla="*/ 593762 w 1393977"/>
                <a:gd name="connsiteY7" fmla="*/ 965200 h 1624481"/>
                <a:gd name="connsiteX8" fmla="*/ 714412 w 1393977"/>
                <a:gd name="connsiteY8" fmla="*/ 1203325 h 1624481"/>
                <a:gd name="connsiteX9" fmla="*/ 666787 w 1393977"/>
                <a:gd name="connsiteY9" fmla="*/ 1155700 h 1624481"/>
                <a:gd name="connsiteX10" fmla="*/ 800137 w 1393977"/>
                <a:gd name="connsiteY10" fmla="*/ 1384300 h 1624481"/>
                <a:gd name="connsiteX11" fmla="*/ 971587 w 1393977"/>
                <a:gd name="connsiteY11" fmla="*/ 1539875 h 1624481"/>
                <a:gd name="connsiteX12" fmla="*/ 920787 w 1393977"/>
                <a:gd name="connsiteY12" fmla="*/ 1536700 h 1624481"/>
                <a:gd name="connsiteX13" fmla="*/ 1095412 w 1393977"/>
                <a:gd name="connsiteY13" fmla="*/ 1597025 h 1624481"/>
                <a:gd name="connsiteX14" fmla="*/ 1228762 w 1393977"/>
                <a:gd name="connsiteY14" fmla="*/ 1600200 h 1624481"/>
                <a:gd name="connsiteX15" fmla="*/ 1393862 w 1393977"/>
                <a:gd name="connsiteY15" fmla="*/ 1555750 h 1624481"/>
                <a:gd name="connsiteX16" fmla="*/ 1250987 w 1393977"/>
                <a:gd name="connsiteY16" fmla="*/ 1593850 h 1624481"/>
                <a:gd name="connsiteX17" fmla="*/ 1031912 w 1393977"/>
                <a:gd name="connsiteY17" fmla="*/ 1612900 h 1624481"/>
                <a:gd name="connsiteX18" fmla="*/ 765212 w 1393977"/>
                <a:gd name="connsiteY18" fmla="*/ 1406525 h 1624481"/>
                <a:gd name="connsiteX19" fmla="*/ 720762 w 1393977"/>
                <a:gd name="connsiteY19" fmla="*/ 1222375 h 1624481"/>
                <a:gd name="connsiteX20" fmla="*/ 463587 w 1393977"/>
                <a:gd name="connsiteY20" fmla="*/ 495300 h 1624481"/>
                <a:gd name="connsiteX21" fmla="*/ 301662 w 1393977"/>
                <a:gd name="connsiteY21" fmla="*/ 79375 h 1624481"/>
                <a:gd name="connsiteX22" fmla="*/ 177837 w 1393977"/>
                <a:gd name="connsiteY22" fmla="*/ 12700 h 1624481"/>
                <a:gd name="connsiteX23" fmla="*/ 244512 w 1393977"/>
                <a:gd name="connsiteY23" fmla="*/ 31750 h 1624481"/>
                <a:gd name="connsiteX24" fmla="*/ 193712 w 1393977"/>
                <a:gd name="connsiteY24" fmla="*/ 0 h 1624481"/>
                <a:gd name="connsiteX25" fmla="*/ 37 w 1393977"/>
                <a:gd name="connsiteY25" fmla="*/ 22225 h 162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93977" h="1624481">
                  <a:moveTo>
                    <a:pt x="37" y="22225"/>
                  </a:moveTo>
                  <a:cubicBezTo>
                    <a:pt x="-2609" y="25400"/>
                    <a:pt x="133916" y="4763"/>
                    <a:pt x="177837" y="19050"/>
                  </a:cubicBezTo>
                  <a:cubicBezTo>
                    <a:pt x="221758" y="33337"/>
                    <a:pt x="247158" y="98954"/>
                    <a:pt x="263562" y="107950"/>
                  </a:cubicBezTo>
                  <a:cubicBezTo>
                    <a:pt x="279966" y="116946"/>
                    <a:pt x="258800" y="44979"/>
                    <a:pt x="276262" y="73025"/>
                  </a:cubicBezTo>
                  <a:cubicBezTo>
                    <a:pt x="293725" y="101071"/>
                    <a:pt x="332883" y="172508"/>
                    <a:pt x="368337" y="276225"/>
                  </a:cubicBezTo>
                  <a:cubicBezTo>
                    <a:pt x="403791" y="379942"/>
                    <a:pt x="469937" y="642938"/>
                    <a:pt x="488987" y="695325"/>
                  </a:cubicBezTo>
                  <a:cubicBezTo>
                    <a:pt x="508037" y="747713"/>
                    <a:pt x="465175" y="545571"/>
                    <a:pt x="482637" y="590550"/>
                  </a:cubicBezTo>
                  <a:cubicBezTo>
                    <a:pt x="500099" y="635529"/>
                    <a:pt x="555133" y="863071"/>
                    <a:pt x="593762" y="965200"/>
                  </a:cubicBezTo>
                  <a:cubicBezTo>
                    <a:pt x="632391" y="1067329"/>
                    <a:pt x="702241" y="1171575"/>
                    <a:pt x="714412" y="1203325"/>
                  </a:cubicBezTo>
                  <a:cubicBezTo>
                    <a:pt x="726583" y="1235075"/>
                    <a:pt x="652500" y="1125538"/>
                    <a:pt x="666787" y="1155700"/>
                  </a:cubicBezTo>
                  <a:cubicBezTo>
                    <a:pt x="681074" y="1185862"/>
                    <a:pt x="749337" y="1320271"/>
                    <a:pt x="800137" y="1384300"/>
                  </a:cubicBezTo>
                  <a:cubicBezTo>
                    <a:pt x="850937" y="1448329"/>
                    <a:pt x="951479" y="1514475"/>
                    <a:pt x="971587" y="1539875"/>
                  </a:cubicBezTo>
                  <a:cubicBezTo>
                    <a:pt x="991695" y="1565275"/>
                    <a:pt x="900150" y="1527175"/>
                    <a:pt x="920787" y="1536700"/>
                  </a:cubicBezTo>
                  <a:cubicBezTo>
                    <a:pt x="941424" y="1546225"/>
                    <a:pt x="1044083" y="1586442"/>
                    <a:pt x="1095412" y="1597025"/>
                  </a:cubicBezTo>
                  <a:cubicBezTo>
                    <a:pt x="1146741" y="1607608"/>
                    <a:pt x="1179020" y="1607079"/>
                    <a:pt x="1228762" y="1600200"/>
                  </a:cubicBezTo>
                  <a:cubicBezTo>
                    <a:pt x="1278504" y="1593321"/>
                    <a:pt x="1390158" y="1556808"/>
                    <a:pt x="1393862" y="1555750"/>
                  </a:cubicBezTo>
                  <a:cubicBezTo>
                    <a:pt x="1397566" y="1554692"/>
                    <a:pt x="1311312" y="1584325"/>
                    <a:pt x="1250987" y="1593850"/>
                  </a:cubicBezTo>
                  <a:cubicBezTo>
                    <a:pt x="1190662" y="1603375"/>
                    <a:pt x="1112874" y="1644121"/>
                    <a:pt x="1031912" y="1612900"/>
                  </a:cubicBezTo>
                  <a:cubicBezTo>
                    <a:pt x="950950" y="1581679"/>
                    <a:pt x="817070" y="1471613"/>
                    <a:pt x="765212" y="1406525"/>
                  </a:cubicBezTo>
                  <a:cubicBezTo>
                    <a:pt x="713354" y="1341437"/>
                    <a:pt x="771033" y="1374246"/>
                    <a:pt x="720762" y="1222375"/>
                  </a:cubicBezTo>
                  <a:cubicBezTo>
                    <a:pt x="670491" y="1070504"/>
                    <a:pt x="533437" y="685800"/>
                    <a:pt x="463587" y="495300"/>
                  </a:cubicBezTo>
                  <a:cubicBezTo>
                    <a:pt x="393737" y="304800"/>
                    <a:pt x="349287" y="159808"/>
                    <a:pt x="301662" y="79375"/>
                  </a:cubicBezTo>
                  <a:cubicBezTo>
                    <a:pt x="254037" y="-1058"/>
                    <a:pt x="187362" y="20637"/>
                    <a:pt x="177837" y="12700"/>
                  </a:cubicBezTo>
                  <a:cubicBezTo>
                    <a:pt x="168312" y="4763"/>
                    <a:pt x="241866" y="33867"/>
                    <a:pt x="244512" y="31750"/>
                  </a:cubicBezTo>
                  <a:cubicBezTo>
                    <a:pt x="247158" y="29633"/>
                    <a:pt x="231283" y="0"/>
                    <a:pt x="193712" y="0"/>
                  </a:cubicBezTo>
                  <a:cubicBezTo>
                    <a:pt x="156141" y="0"/>
                    <a:pt x="2683" y="19050"/>
                    <a:pt x="37" y="2222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099FBECF-0F13-8845-50BC-8E611C1BB295}"/>
                </a:ext>
              </a:extLst>
            </p:cNvPr>
            <p:cNvSpPr/>
            <p:nvPr/>
          </p:nvSpPr>
          <p:spPr>
            <a:xfrm>
              <a:off x="6064229" y="5292266"/>
              <a:ext cx="260591" cy="188676"/>
            </a:xfrm>
            <a:custGeom>
              <a:avLst/>
              <a:gdLst>
                <a:gd name="connsiteX0" fmla="*/ 21 w 260591"/>
                <a:gd name="connsiteY0" fmla="*/ 459 h 188676"/>
                <a:gd name="connsiteX1" fmla="*/ 209571 w 260591"/>
                <a:gd name="connsiteY1" fmla="*/ 25859 h 188676"/>
                <a:gd name="connsiteX2" fmla="*/ 196871 w 260591"/>
                <a:gd name="connsiteY2" fmla="*/ 51259 h 188676"/>
                <a:gd name="connsiteX3" fmla="*/ 88921 w 260591"/>
                <a:gd name="connsiteY3" fmla="*/ 184609 h 188676"/>
                <a:gd name="connsiteX4" fmla="*/ 114321 w 260591"/>
                <a:gd name="connsiteY4" fmla="*/ 143334 h 188676"/>
                <a:gd name="connsiteX5" fmla="*/ 257196 w 260591"/>
                <a:gd name="connsiteY5" fmla="*/ 32209 h 188676"/>
                <a:gd name="connsiteX6" fmla="*/ 196871 w 260591"/>
                <a:gd name="connsiteY6" fmla="*/ 9984 h 188676"/>
                <a:gd name="connsiteX7" fmla="*/ 21 w 260591"/>
                <a:gd name="connsiteY7" fmla="*/ 459 h 188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591" h="188676">
                  <a:moveTo>
                    <a:pt x="21" y="459"/>
                  </a:moveTo>
                  <a:cubicBezTo>
                    <a:pt x="2138" y="3105"/>
                    <a:pt x="209571" y="25859"/>
                    <a:pt x="209571" y="25859"/>
                  </a:cubicBezTo>
                  <a:cubicBezTo>
                    <a:pt x="242379" y="34326"/>
                    <a:pt x="216979" y="24801"/>
                    <a:pt x="196871" y="51259"/>
                  </a:cubicBezTo>
                  <a:cubicBezTo>
                    <a:pt x="176763" y="77717"/>
                    <a:pt x="102679" y="169263"/>
                    <a:pt x="88921" y="184609"/>
                  </a:cubicBezTo>
                  <a:cubicBezTo>
                    <a:pt x="75163" y="199955"/>
                    <a:pt x="86275" y="168734"/>
                    <a:pt x="114321" y="143334"/>
                  </a:cubicBezTo>
                  <a:cubicBezTo>
                    <a:pt x="142367" y="117934"/>
                    <a:pt x="243438" y="54434"/>
                    <a:pt x="257196" y="32209"/>
                  </a:cubicBezTo>
                  <a:cubicBezTo>
                    <a:pt x="270954" y="9984"/>
                    <a:pt x="241321" y="12630"/>
                    <a:pt x="196871" y="9984"/>
                  </a:cubicBezTo>
                  <a:cubicBezTo>
                    <a:pt x="152421" y="7338"/>
                    <a:pt x="-2096" y="-2187"/>
                    <a:pt x="21" y="4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D9456C1B-C49A-1795-62E8-AA686BD7D9F8}"/>
                </a:ext>
              </a:extLst>
            </p:cNvPr>
            <p:cNvSpPr/>
            <p:nvPr/>
          </p:nvSpPr>
          <p:spPr>
            <a:xfrm>
              <a:off x="6307565" y="5444641"/>
              <a:ext cx="446075" cy="41793"/>
            </a:xfrm>
            <a:custGeom>
              <a:avLst/>
              <a:gdLst>
                <a:gd name="connsiteX0" fmla="*/ 1160 w 446075"/>
                <a:gd name="connsiteY0" fmla="*/ 484 h 41793"/>
                <a:gd name="connsiteX1" fmla="*/ 318660 w 446075"/>
                <a:gd name="connsiteY1" fmla="*/ 3659 h 41793"/>
                <a:gd name="connsiteX2" fmla="*/ 445660 w 446075"/>
                <a:gd name="connsiteY2" fmla="*/ 13184 h 41793"/>
                <a:gd name="connsiteX3" fmla="*/ 350410 w 446075"/>
                <a:gd name="connsiteY3" fmla="*/ 6834 h 41793"/>
                <a:gd name="connsiteX4" fmla="*/ 118635 w 446075"/>
                <a:gd name="connsiteY4" fmla="*/ 41759 h 41793"/>
                <a:gd name="connsiteX5" fmla="*/ 207535 w 446075"/>
                <a:gd name="connsiteY5" fmla="*/ 13184 h 41793"/>
                <a:gd name="connsiteX6" fmla="*/ 1160 w 446075"/>
                <a:gd name="connsiteY6" fmla="*/ 484 h 41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075" h="41793">
                  <a:moveTo>
                    <a:pt x="1160" y="484"/>
                  </a:moveTo>
                  <a:cubicBezTo>
                    <a:pt x="19681" y="-1103"/>
                    <a:pt x="244577" y="1542"/>
                    <a:pt x="318660" y="3659"/>
                  </a:cubicBezTo>
                  <a:cubicBezTo>
                    <a:pt x="392743" y="5776"/>
                    <a:pt x="440368" y="12655"/>
                    <a:pt x="445660" y="13184"/>
                  </a:cubicBezTo>
                  <a:cubicBezTo>
                    <a:pt x="450952" y="13713"/>
                    <a:pt x="404914" y="2072"/>
                    <a:pt x="350410" y="6834"/>
                  </a:cubicBezTo>
                  <a:cubicBezTo>
                    <a:pt x="295906" y="11596"/>
                    <a:pt x="142447" y="40701"/>
                    <a:pt x="118635" y="41759"/>
                  </a:cubicBezTo>
                  <a:cubicBezTo>
                    <a:pt x="94823" y="42817"/>
                    <a:pt x="223410" y="19005"/>
                    <a:pt x="207535" y="13184"/>
                  </a:cubicBezTo>
                  <a:cubicBezTo>
                    <a:pt x="191660" y="7363"/>
                    <a:pt x="-17361" y="2071"/>
                    <a:pt x="1160" y="4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8A524B3D-CE72-3BF0-57E1-1A9EA30CE6B7}"/>
                </a:ext>
              </a:extLst>
            </p:cNvPr>
            <p:cNvSpPr/>
            <p:nvPr/>
          </p:nvSpPr>
          <p:spPr>
            <a:xfrm>
              <a:off x="6448422" y="5505077"/>
              <a:ext cx="403925" cy="92455"/>
            </a:xfrm>
            <a:custGeom>
              <a:avLst/>
              <a:gdLst>
                <a:gd name="connsiteX0" fmla="*/ 3 w 403925"/>
                <a:gd name="connsiteY0" fmla="*/ 41648 h 92455"/>
                <a:gd name="connsiteX1" fmla="*/ 314328 w 403925"/>
                <a:gd name="connsiteY1" fmla="*/ 47998 h 92455"/>
                <a:gd name="connsiteX2" fmla="*/ 403228 w 403925"/>
                <a:gd name="connsiteY2" fmla="*/ 92448 h 92455"/>
                <a:gd name="connsiteX3" fmla="*/ 352428 w 403925"/>
                <a:gd name="connsiteY3" fmla="*/ 51173 h 92455"/>
                <a:gd name="connsiteX4" fmla="*/ 292103 w 403925"/>
                <a:gd name="connsiteY4" fmla="*/ 373 h 92455"/>
                <a:gd name="connsiteX5" fmla="*/ 307978 w 403925"/>
                <a:gd name="connsiteY5" fmla="*/ 28948 h 92455"/>
                <a:gd name="connsiteX6" fmla="*/ 3 w 403925"/>
                <a:gd name="connsiteY6" fmla="*/ 41648 h 9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925" h="92455">
                  <a:moveTo>
                    <a:pt x="3" y="41648"/>
                  </a:moveTo>
                  <a:cubicBezTo>
                    <a:pt x="1061" y="44823"/>
                    <a:pt x="247124" y="39531"/>
                    <a:pt x="314328" y="47998"/>
                  </a:cubicBezTo>
                  <a:cubicBezTo>
                    <a:pt x="381532" y="56465"/>
                    <a:pt x="396878" y="91919"/>
                    <a:pt x="403228" y="92448"/>
                  </a:cubicBezTo>
                  <a:cubicBezTo>
                    <a:pt x="409578" y="92977"/>
                    <a:pt x="370949" y="66519"/>
                    <a:pt x="352428" y="51173"/>
                  </a:cubicBezTo>
                  <a:cubicBezTo>
                    <a:pt x="333907" y="35827"/>
                    <a:pt x="299511" y="4077"/>
                    <a:pt x="292103" y="373"/>
                  </a:cubicBezTo>
                  <a:cubicBezTo>
                    <a:pt x="284695" y="-3331"/>
                    <a:pt x="351370" y="21540"/>
                    <a:pt x="307978" y="28948"/>
                  </a:cubicBezTo>
                  <a:cubicBezTo>
                    <a:pt x="264586" y="36356"/>
                    <a:pt x="-1055" y="38473"/>
                    <a:pt x="3" y="416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FFD67934-606A-39D0-221F-1AD8F99FE5E0}"/>
                </a:ext>
              </a:extLst>
            </p:cNvPr>
            <p:cNvSpPr/>
            <p:nvPr/>
          </p:nvSpPr>
          <p:spPr>
            <a:xfrm>
              <a:off x="6121252" y="5479160"/>
              <a:ext cx="273217" cy="308865"/>
            </a:xfrm>
            <a:custGeom>
              <a:avLst/>
              <a:gdLst>
                <a:gd name="connsiteX0" fmla="*/ 148 w 273217"/>
                <a:gd name="connsiteY0" fmla="*/ 80265 h 308865"/>
                <a:gd name="connsiteX1" fmla="*/ 222398 w 273217"/>
                <a:gd name="connsiteY1" fmla="*/ 61215 h 308865"/>
                <a:gd name="connsiteX2" fmla="*/ 190648 w 273217"/>
                <a:gd name="connsiteY2" fmla="*/ 99315 h 308865"/>
                <a:gd name="connsiteX3" fmla="*/ 152548 w 273217"/>
                <a:gd name="connsiteY3" fmla="*/ 248540 h 308865"/>
                <a:gd name="connsiteX4" fmla="*/ 155723 w 273217"/>
                <a:gd name="connsiteY4" fmla="*/ 308865 h 308865"/>
                <a:gd name="connsiteX5" fmla="*/ 171598 w 273217"/>
                <a:gd name="connsiteY5" fmla="*/ 248540 h 308865"/>
                <a:gd name="connsiteX6" fmla="*/ 273198 w 273217"/>
                <a:gd name="connsiteY6" fmla="*/ 51690 h 308865"/>
                <a:gd name="connsiteX7" fmla="*/ 181123 w 273217"/>
                <a:gd name="connsiteY7" fmla="*/ 890 h 308865"/>
                <a:gd name="connsiteX8" fmla="*/ 187473 w 273217"/>
                <a:gd name="connsiteY8" fmla="*/ 23115 h 308865"/>
                <a:gd name="connsiteX9" fmla="*/ 148 w 273217"/>
                <a:gd name="connsiteY9" fmla="*/ 80265 h 30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217" h="308865">
                  <a:moveTo>
                    <a:pt x="148" y="80265"/>
                  </a:moveTo>
                  <a:cubicBezTo>
                    <a:pt x="5969" y="86615"/>
                    <a:pt x="190648" y="58040"/>
                    <a:pt x="222398" y="61215"/>
                  </a:cubicBezTo>
                  <a:cubicBezTo>
                    <a:pt x="254148" y="64390"/>
                    <a:pt x="202290" y="68094"/>
                    <a:pt x="190648" y="99315"/>
                  </a:cubicBezTo>
                  <a:cubicBezTo>
                    <a:pt x="179006" y="130536"/>
                    <a:pt x="158369" y="213615"/>
                    <a:pt x="152548" y="248540"/>
                  </a:cubicBezTo>
                  <a:cubicBezTo>
                    <a:pt x="146727" y="283465"/>
                    <a:pt x="152548" y="308865"/>
                    <a:pt x="155723" y="308865"/>
                  </a:cubicBezTo>
                  <a:cubicBezTo>
                    <a:pt x="158898" y="308865"/>
                    <a:pt x="152019" y="291403"/>
                    <a:pt x="171598" y="248540"/>
                  </a:cubicBezTo>
                  <a:cubicBezTo>
                    <a:pt x="191177" y="205678"/>
                    <a:pt x="271611" y="92965"/>
                    <a:pt x="273198" y="51690"/>
                  </a:cubicBezTo>
                  <a:cubicBezTo>
                    <a:pt x="274785" y="10415"/>
                    <a:pt x="181123" y="890"/>
                    <a:pt x="181123" y="890"/>
                  </a:cubicBezTo>
                  <a:cubicBezTo>
                    <a:pt x="166835" y="-3873"/>
                    <a:pt x="213402" y="11473"/>
                    <a:pt x="187473" y="23115"/>
                  </a:cubicBezTo>
                  <a:cubicBezTo>
                    <a:pt x="161544" y="34757"/>
                    <a:pt x="-5673" y="73915"/>
                    <a:pt x="148" y="8026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DE22B2FA-ABD0-ACBC-5910-B0AE54A95E88}"/>
                </a:ext>
              </a:extLst>
            </p:cNvPr>
            <p:cNvSpPr/>
            <p:nvPr/>
          </p:nvSpPr>
          <p:spPr>
            <a:xfrm>
              <a:off x="6267036" y="5800718"/>
              <a:ext cx="200993" cy="179675"/>
            </a:xfrm>
            <a:custGeom>
              <a:avLst/>
              <a:gdLst>
                <a:gd name="connsiteX0" fmla="*/ 414 w 200993"/>
                <a:gd name="connsiteY0" fmla="*/ 19057 h 179675"/>
                <a:gd name="connsiteX1" fmla="*/ 197264 w 200993"/>
                <a:gd name="connsiteY1" fmla="*/ 19057 h 179675"/>
                <a:gd name="connsiteX2" fmla="*/ 127414 w 200993"/>
                <a:gd name="connsiteY2" fmla="*/ 28582 h 179675"/>
                <a:gd name="connsiteX3" fmla="*/ 102014 w 200993"/>
                <a:gd name="connsiteY3" fmla="*/ 73032 h 179675"/>
                <a:gd name="connsiteX4" fmla="*/ 67089 w 200993"/>
                <a:gd name="connsiteY4" fmla="*/ 177807 h 179675"/>
                <a:gd name="connsiteX5" fmla="*/ 79789 w 200993"/>
                <a:gd name="connsiteY5" fmla="*/ 130182 h 179675"/>
                <a:gd name="connsiteX6" fmla="*/ 143289 w 200993"/>
                <a:gd name="connsiteY6" fmla="*/ 6357 h 179675"/>
                <a:gd name="connsiteX7" fmla="*/ 414 w 200993"/>
                <a:gd name="connsiteY7" fmla="*/ 19057 h 17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993" h="179675">
                  <a:moveTo>
                    <a:pt x="414" y="19057"/>
                  </a:moveTo>
                  <a:cubicBezTo>
                    <a:pt x="9410" y="21174"/>
                    <a:pt x="176097" y="17470"/>
                    <a:pt x="197264" y="19057"/>
                  </a:cubicBezTo>
                  <a:cubicBezTo>
                    <a:pt x="218431" y="20644"/>
                    <a:pt x="143289" y="19586"/>
                    <a:pt x="127414" y="28582"/>
                  </a:cubicBezTo>
                  <a:cubicBezTo>
                    <a:pt x="111539" y="37578"/>
                    <a:pt x="112068" y="48161"/>
                    <a:pt x="102014" y="73032"/>
                  </a:cubicBezTo>
                  <a:cubicBezTo>
                    <a:pt x="91960" y="97903"/>
                    <a:pt x="70793" y="168282"/>
                    <a:pt x="67089" y="177807"/>
                  </a:cubicBezTo>
                  <a:cubicBezTo>
                    <a:pt x="63385" y="187332"/>
                    <a:pt x="67089" y="158757"/>
                    <a:pt x="79789" y="130182"/>
                  </a:cubicBezTo>
                  <a:cubicBezTo>
                    <a:pt x="92489" y="101607"/>
                    <a:pt x="154931" y="25407"/>
                    <a:pt x="143289" y="6357"/>
                  </a:cubicBezTo>
                  <a:cubicBezTo>
                    <a:pt x="131647" y="-12693"/>
                    <a:pt x="-8582" y="16940"/>
                    <a:pt x="414" y="1905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65A034BD-D735-E9DA-138D-D9C35B75BFFA}"/>
                </a:ext>
              </a:extLst>
            </p:cNvPr>
            <p:cNvSpPr/>
            <p:nvPr/>
          </p:nvSpPr>
          <p:spPr>
            <a:xfrm>
              <a:off x="6365784" y="5976881"/>
              <a:ext cx="148979" cy="193266"/>
            </a:xfrm>
            <a:custGeom>
              <a:avLst/>
              <a:gdLst>
                <a:gd name="connsiteX0" fmla="*/ 91 w 148979"/>
                <a:gd name="connsiteY0" fmla="*/ 52444 h 193266"/>
                <a:gd name="connsiteX1" fmla="*/ 123916 w 148979"/>
                <a:gd name="connsiteY1" fmla="*/ 23869 h 193266"/>
                <a:gd name="connsiteX2" fmla="*/ 108041 w 148979"/>
                <a:gd name="connsiteY2" fmla="*/ 68319 h 193266"/>
                <a:gd name="connsiteX3" fmla="*/ 76291 w 148979"/>
                <a:gd name="connsiteY3" fmla="*/ 192144 h 193266"/>
                <a:gd name="connsiteX4" fmla="*/ 98516 w 148979"/>
                <a:gd name="connsiteY4" fmla="*/ 122294 h 193266"/>
                <a:gd name="connsiteX5" fmla="*/ 146141 w 148979"/>
                <a:gd name="connsiteY5" fmla="*/ 1644 h 193266"/>
                <a:gd name="connsiteX6" fmla="*/ 91 w 148979"/>
                <a:gd name="connsiteY6" fmla="*/ 52444 h 19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979" h="193266">
                  <a:moveTo>
                    <a:pt x="91" y="52444"/>
                  </a:moveTo>
                  <a:cubicBezTo>
                    <a:pt x="-3613" y="56148"/>
                    <a:pt x="105924" y="21223"/>
                    <a:pt x="123916" y="23869"/>
                  </a:cubicBezTo>
                  <a:cubicBezTo>
                    <a:pt x="141908" y="26515"/>
                    <a:pt x="115979" y="40273"/>
                    <a:pt x="108041" y="68319"/>
                  </a:cubicBezTo>
                  <a:cubicBezTo>
                    <a:pt x="100104" y="96365"/>
                    <a:pt x="77878" y="183148"/>
                    <a:pt x="76291" y="192144"/>
                  </a:cubicBezTo>
                  <a:cubicBezTo>
                    <a:pt x="74704" y="201140"/>
                    <a:pt x="86874" y="154044"/>
                    <a:pt x="98516" y="122294"/>
                  </a:cubicBezTo>
                  <a:cubicBezTo>
                    <a:pt x="110158" y="90544"/>
                    <a:pt x="161487" y="13815"/>
                    <a:pt x="146141" y="1644"/>
                  </a:cubicBezTo>
                  <a:cubicBezTo>
                    <a:pt x="130795" y="-10527"/>
                    <a:pt x="3795" y="48740"/>
                    <a:pt x="91" y="5244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8ED57D61-6FFD-C8E0-2984-0732D1A89BD0}"/>
                </a:ext>
              </a:extLst>
            </p:cNvPr>
            <p:cNvSpPr/>
            <p:nvPr/>
          </p:nvSpPr>
          <p:spPr>
            <a:xfrm>
              <a:off x="6502248" y="6165124"/>
              <a:ext cx="158816" cy="147732"/>
            </a:xfrm>
            <a:custGeom>
              <a:avLst/>
              <a:gdLst>
                <a:gd name="connsiteX0" fmla="*/ 152 w 158816"/>
                <a:gd name="connsiteY0" fmla="*/ 64226 h 147732"/>
                <a:gd name="connsiteX1" fmla="*/ 123977 w 158816"/>
                <a:gd name="connsiteY1" fmla="*/ 22951 h 147732"/>
                <a:gd name="connsiteX2" fmla="*/ 123977 w 158816"/>
                <a:gd name="connsiteY2" fmla="*/ 64226 h 147732"/>
                <a:gd name="connsiteX3" fmla="*/ 133502 w 158816"/>
                <a:gd name="connsiteY3" fmla="*/ 146776 h 147732"/>
                <a:gd name="connsiteX4" fmla="*/ 136677 w 158816"/>
                <a:gd name="connsiteY4" fmla="*/ 102326 h 147732"/>
                <a:gd name="connsiteX5" fmla="*/ 152552 w 158816"/>
                <a:gd name="connsiteY5" fmla="*/ 726 h 147732"/>
                <a:gd name="connsiteX6" fmla="*/ 152 w 158816"/>
                <a:gd name="connsiteY6" fmla="*/ 64226 h 14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816" h="147732">
                  <a:moveTo>
                    <a:pt x="152" y="64226"/>
                  </a:moveTo>
                  <a:cubicBezTo>
                    <a:pt x="-4610" y="67930"/>
                    <a:pt x="103340" y="22951"/>
                    <a:pt x="123977" y="22951"/>
                  </a:cubicBezTo>
                  <a:cubicBezTo>
                    <a:pt x="144614" y="22951"/>
                    <a:pt x="122390" y="43589"/>
                    <a:pt x="123977" y="64226"/>
                  </a:cubicBezTo>
                  <a:cubicBezTo>
                    <a:pt x="125564" y="84863"/>
                    <a:pt x="131385" y="140426"/>
                    <a:pt x="133502" y="146776"/>
                  </a:cubicBezTo>
                  <a:cubicBezTo>
                    <a:pt x="135619" y="153126"/>
                    <a:pt x="133502" y="126668"/>
                    <a:pt x="136677" y="102326"/>
                  </a:cubicBezTo>
                  <a:cubicBezTo>
                    <a:pt x="139852" y="77984"/>
                    <a:pt x="172131" y="9193"/>
                    <a:pt x="152552" y="726"/>
                  </a:cubicBezTo>
                  <a:cubicBezTo>
                    <a:pt x="132973" y="-7741"/>
                    <a:pt x="4914" y="60522"/>
                    <a:pt x="152" y="6422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41174799-9D64-DC9B-48E8-B0B20200BBC7}"/>
                </a:ext>
              </a:extLst>
            </p:cNvPr>
            <p:cNvSpPr/>
            <p:nvPr/>
          </p:nvSpPr>
          <p:spPr>
            <a:xfrm>
              <a:off x="6559292" y="6165628"/>
              <a:ext cx="76710" cy="144413"/>
            </a:xfrm>
            <a:custGeom>
              <a:avLst/>
              <a:gdLst>
                <a:gd name="connsiteX0" fmla="*/ 76458 w 76710"/>
                <a:gd name="connsiteY0" fmla="*/ 222 h 144413"/>
                <a:gd name="connsiteX1" fmla="*/ 25658 w 76710"/>
                <a:gd name="connsiteY1" fmla="*/ 63722 h 144413"/>
                <a:gd name="connsiteX2" fmla="*/ 47883 w 76710"/>
                <a:gd name="connsiteY2" fmla="*/ 143097 h 144413"/>
                <a:gd name="connsiteX3" fmla="*/ 32008 w 76710"/>
                <a:gd name="connsiteY3" fmla="*/ 111347 h 144413"/>
                <a:gd name="connsiteX4" fmla="*/ 258 w 76710"/>
                <a:gd name="connsiteY4" fmla="*/ 85947 h 144413"/>
                <a:gd name="connsiteX5" fmla="*/ 76458 w 76710"/>
                <a:gd name="connsiteY5" fmla="*/ 222 h 14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10" h="144413">
                  <a:moveTo>
                    <a:pt x="76458" y="222"/>
                  </a:moveTo>
                  <a:cubicBezTo>
                    <a:pt x="80691" y="-3482"/>
                    <a:pt x="30420" y="39910"/>
                    <a:pt x="25658" y="63722"/>
                  </a:cubicBezTo>
                  <a:cubicBezTo>
                    <a:pt x="20896" y="87534"/>
                    <a:pt x="46825" y="135160"/>
                    <a:pt x="47883" y="143097"/>
                  </a:cubicBezTo>
                  <a:cubicBezTo>
                    <a:pt x="48941" y="151034"/>
                    <a:pt x="39945" y="120872"/>
                    <a:pt x="32008" y="111347"/>
                  </a:cubicBezTo>
                  <a:cubicBezTo>
                    <a:pt x="24071" y="101822"/>
                    <a:pt x="-2917" y="102351"/>
                    <a:pt x="258" y="85947"/>
                  </a:cubicBezTo>
                  <a:cubicBezTo>
                    <a:pt x="3433" y="69543"/>
                    <a:pt x="72225" y="3926"/>
                    <a:pt x="76458" y="22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3A4812C7-D0A6-2F9F-5924-1CF25A1B1ED7}"/>
                </a:ext>
              </a:extLst>
            </p:cNvPr>
            <p:cNvSpPr/>
            <p:nvPr/>
          </p:nvSpPr>
          <p:spPr>
            <a:xfrm>
              <a:off x="6724621" y="6175797"/>
              <a:ext cx="184205" cy="165773"/>
            </a:xfrm>
            <a:custGeom>
              <a:avLst/>
              <a:gdLst>
                <a:gd name="connsiteX0" fmla="*/ 29 w 184205"/>
                <a:gd name="connsiteY0" fmla="*/ 164678 h 165773"/>
                <a:gd name="connsiteX1" fmla="*/ 79404 w 184205"/>
                <a:gd name="connsiteY1" fmla="*/ 94828 h 165773"/>
                <a:gd name="connsiteX2" fmla="*/ 101629 w 184205"/>
                <a:gd name="connsiteY2" fmla="*/ 18628 h 165773"/>
                <a:gd name="connsiteX3" fmla="*/ 104804 w 184205"/>
                <a:gd name="connsiteY3" fmla="*/ 40853 h 165773"/>
                <a:gd name="connsiteX4" fmla="*/ 177829 w 184205"/>
                <a:gd name="connsiteY4" fmla="*/ 148803 h 165773"/>
                <a:gd name="connsiteX5" fmla="*/ 171479 w 184205"/>
                <a:gd name="connsiteY5" fmla="*/ 101178 h 165773"/>
                <a:gd name="connsiteX6" fmla="*/ 98454 w 184205"/>
                <a:gd name="connsiteY6" fmla="*/ 2753 h 165773"/>
                <a:gd name="connsiteX7" fmla="*/ 88929 w 184205"/>
                <a:gd name="connsiteY7" fmla="*/ 37678 h 165773"/>
                <a:gd name="connsiteX8" fmla="*/ 29 w 184205"/>
                <a:gd name="connsiteY8" fmla="*/ 164678 h 165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205" h="165773">
                  <a:moveTo>
                    <a:pt x="29" y="164678"/>
                  </a:moveTo>
                  <a:cubicBezTo>
                    <a:pt x="-1559" y="174203"/>
                    <a:pt x="62471" y="119170"/>
                    <a:pt x="79404" y="94828"/>
                  </a:cubicBezTo>
                  <a:cubicBezTo>
                    <a:pt x="96337" y="70486"/>
                    <a:pt x="101629" y="18628"/>
                    <a:pt x="101629" y="18628"/>
                  </a:cubicBezTo>
                  <a:cubicBezTo>
                    <a:pt x="105862" y="9632"/>
                    <a:pt x="92104" y="19157"/>
                    <a:pt x="104804" y="40853"/>
                  </a:cubicBezTo>
                  <a:cubicBezTo>
                    <a:pt x="117504" y="62549"/>
                    <a:pt x="166717" y="138749"/>
                    <a:pt x="177829" y="148803"/>
                  </a:cubicBezTo>
                  <a:cubicBezTo>
                    <a:pt x="188941" y="158857"/>
                    <a:pt x="184708" y="125520"/>
                    <a:pt x="171479" y="101178"/>
                  </a:cubicBezTo>
                  <a:cubicBezTo>
                    <a:pt x="158250" y="76836"/>
                    <a:pt x="112212" y="13336"/>
                    <a:pt x="98454" y="2753"/>
                  </a:cubicBezTo>
                  <a:cubicBezTo>
                    <a:pt x="84696" y="-7830"/>
                    <a:pt x="103216" y="13866"/>
                    <a:pt x="88929" y="37678"/>
                  </a:cubicBezTo>
                  <a:cubicBezTo>
                    <a:pt x="74642" y="61490"/>
                    <a:pt x="1617" y="155153"/>
                    <a:pt x="29" y="1646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2C799F76-12E0-34FE-C4FF-B530EF1EB914}"/>
                </a:ext>
              </a:extLst>
            </p:cNvPr>
            <p:cNvSpPr/>
            <p:nvPr/>
          </p:nvSpPr>
          <p:spPr>
            <a:xfrm>
              <a:off x="6867139" y="6117755"/>
              <a:ext cx="99993" cy="247681"/>
            </a:xfrm>
            <a:custGeom>
              <a:avLst/>
              <a:gdLst>
                <a:gd name="connsiteX0" fmla="*/ 386 w 99993"/>
                <a:gd name="connsiteY0" fmla="*/ 25870 h 247681"/>
                <a:gd name="connsiteX1" fmla="*/ 35311 w 99993"/>
                <a:gd name="connsiteY1" fmla="*/ 98895 h 247681"/>
                <a:gd name="connsiteX2" fmla="*/ 44836 w 99993"/>
                <a:gd name="connsiteY2" fmla="*/ 244945 h 247681"/>
                <a:gd name="connsiteX3" fmla="*/ 79761 w 99993"/>
                <a:gd name="connsiteY3" fmla="*/ 181445 h 247681"/>
                <a:gd name="connsiteX4" fmla="*/ 98811 w 99993"/>
                <a:gd name="connsiteY4" fmla="*/ 25870 h 247681"/>
                <a:gd name="connsiteX5" fmla="*/ 95636 w 99993"/>
                <a:gd name="connsiteY5" fmla="*/ 3645 h 247681"/>
                <a:gd name="connsiteX6" fmla="*/ 76586 w 99993"/>
                <a:gd name="connsiteY6" fmla="*/ 63970 h 247681"/>
                <a:gd name="connsiteX7" fmla="*/ 60711 w 99993"/>
                <a:gd name="connsiteY7" fmla="*/ 190970 h 247681"/>
                <a:gd name="connsiteX8" fmla="*/ 386 w 99993"/>
                <a:gd name="connsiteY8" fmla="*/ 25870 h 24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993" h="247681">
                  <a:moveTo>
                    <a:pt x="386" y="25870"/>
                  </a:moveTo>
                  <a:cubicBezTo>
                    <a:pt x="-3847" y="10524"/>
                    <a:pt x="27903" y="62383"/>
                    <a:pt x="35311" y="98895"/>
                  </a:cubicBezTo>
                  <a:cubicBezTo>
                    <a:pt x="42719" y="135407"/>
                    <a:pt x="37428" y="231187"/>
                    <a:pt x="44836" y="244945"/>
                  </a:cubicBezTo>
                  <a:cubicBezTo>
                    <a:pt x="52244" y="258703"/>
                    <a:pt x="70765" y="217957"/>
                    <a:pt x="79761" y="181445"/>
                  </a:cubicBezTo>
                  <a:cubicBezTo>
                    <a:pt x="88757" y="144933"/>
                    <a:pt x="96165" y="55503"/>
                    <a:pt x="98811" y="25870"/>
                  </a:cubicBezTo>
                  <a:cubicBezTo>
                    <a:pt x="101457" y="-3763"/>
                    <a:pt x="99340" y="-2705"/>
                    <a:pt x="95636" y="3645"/>
                  </a:cubicBezTo>
                  <a:cubicBezTo>
                    <a:pt x="91932" y="9995"/>
                    <a:pt x="82407" y="32749"/>
                    <a:pt x="76586" y="63970"/>
                  </a:cubicBezTo>
                  <a:cubicBezTo>
                    <a:pt x="70765" y="95191"/>
                    <a:pt x="70765" y="195733"/>
                    <a:pt x="60711" y="190970"/>
                  </a:cubicBezTo>
                  <a:cubicBezTo>
                    <a:pt x="50657" y="186208"/>
                    <a:pt x="4619" y="41216"/>
                    <a:pt x="386" y="2587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F335B719-364E-30A2-0760-C592D08C30C9}"/>
                </a:ext>
              </a:extLst>
            </p:cNvPr>
            <p:cNvSpPr/>
            <p:nvPr/>
          </p:nvSpPr>
          <p:spPr>
            <a:xfrm>
              <a:off x="6711865" y="5676836"/>
              <a:ext cx="266785" cy="435299"/>
            </a:xfrm>
            <a:custGeom>
              <a:avLst/>
              <a:gdLst>
                <a:gd name="connsiteX0" fmla="*/ 85810 w 266785"/>
                <a:gd name="connsiteY0" fmla="*/ 64 h 435299"/>
                <a:gd name="connsiteX1" fmla="*/ 15960 w 266785"/>
                <a:gd name="connsiteY1" fmla="*/ 104839 h 435299"/>
                <a:gd name="connsiteX2" fmla="*/ 41360 w 266785"/>
                <a:gd name="connsiteY2" fmla="*/ 168339 h 435299"/>
                <a:gd name="connsiteX3" fmla="*/ 130260 w 266785"/>
                <a:gd name="connsiteY3" fmla="*/ 161989 h 435299"/>
                <a:gd name="connsiteX4" fmla="*/ 92160 w 266785"/>
                <a:gd name="connsiteY4" fmla="*/ 212789 h 435299"/>
                <a:gd name="connsiteX5" fmla="*/ 95335 w 266785"/>
                <a:gd name="connsiteY5" fmla="*/ 304864 h 435299"/>
                <a:gd name="connsiteX6" fmla="*/ 177885 w 266785"/>
                <a:gd name="connsiteY6" fmla="*/ 292164 h 435299"/>
                <a:gd name="connsiteX7" fmla="*/ 190585 w 266785"/>
                <a:gd name="connsiteY7" fmla="*/ 298514 h 435299"/>
                <a:gd name="connsiteX8" fmla="*/ 104860 w 266785"/>
                <a:gd name="connsiteY8" fmla="*/ 368364 h 435299"/>
                <a:gd name="connsiteX9" fmla="*/ 168360 w 266785"/>
                <a:gd name="connsiteY9" fmla="*/ 425514 h 435299"/>
                <a:gd name="connsiteX10" fmla="*/ 266785 w 266785"/>
                <a:gd name="connsiteY10" fmla="*/ 400114 h 435299"/>
                <a:gd name="connsiteX11" fmla="*/ 168360 w 266785"/>
                <a:gd name="connsiteY11" fmla="*/ 435039 h 435299"/>
                <a:gd name="connsiteX12" fmla="*/ 133435 w 266785"/>
                <a:gd name="connsiteY12" fmla="*/ 377889 h 435299"/>
                <a:gd name="connsiteX13" fmla="*/ 187410 w 266785"/>
                <a:gd name="connsiteY13" fmla="*/ 298514 h 435299"/>
                <a:gd name="connsiteX14" fmla="*/ 69935 w 266785"/>
                <a:gd name="connsiteY14" fmla="*/ 250889 h 435299"/>
                <a:gd name="connsiteX15" fmla="*/ 95335 w 266785"/>
                <a:gd name="connsiteY15" fmla="*/ 168339 h 435299"/>
                <a:gd name="connsiteX16" fmla="*/ 85 w 266785"/>
                <a:gd name="connsiteY16" fmla="*/ 120714 h 435299"/>
                <a:gd name="connsiteX17" fmla="*/ 85810 w 266785"/>
                <a:gd name="connsiteY17" fmla="*/ 64 h 43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6785" h="435299">
                  <a:moveTo>
                    <a:pt x="85810" y="64"/>
                  </a:moveTo>
                  <a:cubicBezTo>
                    <a:pt x="88456" y="-2582"/>
                    <a:pt x="23368" y="76793"/>
                    <a:pt x="15960" y="104839"/>
                  </a:cubicBezTo>
                  <a:cubicBezTo>
                    <a:pt x="8552" y="132885"/>
                    <a:pt x="22310" y="158814"/>
                    <a:pt x="41360" y="168339"/>
                  </a:cubicBezTo>
                  <a:cubicBezTo>
                    <a:pt x="60410" y="177864"/>
                    <a:pt x="121793" y="154581"/>
                    <a:pt x="130260" y="161989"/>
                  </a:cubicBezTo>
                  <a:cubicBezTo>
                    <a:pt x="138727" y="169397"/>
                    <a:pt x="97981" y="188976"/>
                    <a:pt x="92160" y="212789"/>
                  </a:cubicBezTo>
                  <a:cubicBezTo>
                    <a:pt x="86339" y="236602"/>
                    <a:pt x="81047" y="291635"/>
                    <a:pt x="95335" y="304864"/>
                  </a:cubicBezTo>
                  <a:cubicBezTo>
                    <a:pt x="109623" y="318093"/>
                    <a:pt x="177885" y="292164"/>
                    <a:pt x="177885" y="292164"/>
                  </a:cubicBezTo>
                  <a:cubicBezTo>
                    <a:pt x="193760" y="291106"/>
                    <a:pt x="202756" y="285814"/>
                    <a:pt x="190585" y="298514"/>
                  </a:cubicBezTo>
                  <a:cubicBezTo>
                    <a:pt x="178414" y="311214"/>
                    <a:pt x="108564" y="347197"/>
                    <a:pt x="104860" y="368364"/>
                  </a:cubicBezTo>
                  <a:cubicBezTo>
                    <a:pt x="101156" y="389531"/>
                    <a:pt x="141373" y="420222"/>
                    <a:pt x="168360" y="425514"/>
                  </a:cubicBezTo>
                  <a:cubicBezTo>
                    <a:pt x="195348" y="430806"/>
                    <a:pt x="266785" y="398527"/>
                    <a:pt x="266785" y="400114"/>
                  </a:cubicBezTo>
                  <a:cubicBezTo>
                    <a:pt x="266785" y="401701"/>
                    <a:pt x="190585" y="438743"/>
                    <a:pt x="168360" y="435039"/>
                  </a:cubicBezTo>
                  <a:cubicBezTo>
                    <a:pt x="146135" y="431335"/>
                    <a:pt x="130260" y="400643"/>
                    <a:pt x="133435" y="377889"/>
                  </a:cubicBezTo>
                  <a:cubicBezTo>
                    <a:pt x="136610" y="355135"/>
                    <a:pt x="197993" y="319681"/>
                    <a:pt x="187410" y="298514"/>
                  </a:cubicBezTo>
                  <a:cubicBezTo>
                    <a:pt x="176827" y="277347"/>
                    <a:pt x="85281" y="272585"/>
                    <a:pt x="69935" y="250889"/>
                  </a:cubicBezTo>
                  <a:cubicBezTo>
                    <a:pt x="54589" y="229193"/>
                    <a:pt x="106977" y="190035"/>
                    <a:pt x="95335" y="168339"/>
                  </a:cubicBezTo>
                  <a:cubicBezTo>
                    <a:pt x="83693" y="146643"/>
                    <a:pt x="3260" y="145585"/>
                    <a:pt x="85" y="120714"/>
                  </a:cubicBezTo>
                  <a:cubicBezTo>
                    <a:pt x="-3090" y="95843"/>
                    <a:pt x="83164" y="2710"/>
                    <a:pt x="85810" y="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F0F302B2-5392-724A-62E0-7406C886FB51}"/>
                </a:ext>
              </a:extLst>
            </p:cNvPr>
            <p:cNvSpPr/>
            <p:nvPr/>
          </p:nvSpPr>
          <p:spPr>
            <a:xfrm>
              <a:off x="4985568" y="4957090"/>
              <a:ext cx="1028459" cy="763905"/>
            </a:xfrm>
            <a:custGeom>
              <a:avLst/>
              <a:gdLst>
                <a:gd name="connsiteX0" fmla="*/ 10260 w 1028459"/>
                <a:gd name="connsiteY0" fmla="*/ 8703 h 763905"/>
                <a:gd name="connsiteX1" fmla="*/ 50306 w 1028459"/>
                <a:gd name="connsiteY1" fmla="*/ 45412 h 763905"/>
                <a:gd name="connsiteX2" fmla="*/ 327296 w 1028459"/>
                <a:gd name="connsiteY2" fmla="*/ 222285 h 763905"/>
                <a:gd name="connsiteX3" fmla="*/ 243866 w 1028459"/>
                <a:gd name="connsiteY3" fmla="*/ 222285 h 763905"/>
                <a:gd name="connsiteX4" fmla="*/ 477471 w 1028459"/>
                <a:gd name="connsiteY4" fmla="*/ 228960 h 763905"/>
                <a:gd name="connsiteX5" fmla="*/ 664356 w 1028459"/>
                <a:gd name="connsiteY5" fmla="*/ 295704 h 763905"/>
                <a:gd name="connsiteX6" fmla="*/ 671031 w 1028459"/>
                <a:gd name="connsiteY6" fmla="*/ 262332 h 763905"/>
                <a:gd name="connsiteX7" fmla="*/ 881276 w 1028459"/>
                <a:gd name="connsiteY7" fmla="*/ 512624 h 763905"/>
                <a:gd name="connsiteX8" fmla="*/ 1024777 w 1028459"/>
                <a:gd name="connsiteY8" fmla="*/ 756241 h 763905"/>
                <a:gd name="connsiteX9" fmla="*/ 968044 w 1028459"/>
                <a:gd name="connsiteY9" fmla="*/ 672811 h 763905"/>
                <a:gd name="connsiteX10" fmla="*/ 777822 w 1028459"/>
                <a:gd name="connsiteY10" fmla="*/ 375798 h 763905"/>
                <a:gd name="connsiteX11" fmla="*/ 454111 w 1028459"/>
                <a:gd name="connsiteY11" fmla="*/ 275681 h 763905"/>
                <a:gd name="connsiteX12" fmla="*/ 97028 w 1028459"/>
                <a:gd name="connsiteY12" fmla="*/ 168890 h 763905"/>
                <a:gd name="connsiteX13" fmla="*/ 170447 w 1028459"/>
                <a:gd name="connsiteY13" fmla="*/ 178901 h 763905"/>
                <a:gd name="connsiteX14" fmla="*/ 10260 w 1028459"/>
                <a:gd name="connsiteY14" fmla="*/ 8703 h 763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459" h="763905">
                  <a:moveTo>
                    <a:pt x="10260" y="8703"/>
                  </a:moveTo>
                  <a:cubicBezTo>
                    <a:pt x="-9764" y="-13545"/>
                    <a:pt x="-2533" y="9815"/>
                    <a:pt x="50306" y="45412"/>
                  </a:cubicBezTo>
                  <a:cubicBezTo>
                    <a:pt x="103145" y="81009"/>
                    <a:pt x="295036" y="192806"/>
                    <a:pt x="327296" y="222285"/>
                  </a:cubicBezTo>
                  <a:cubicBezTo>
                    <a:pt x="359556" y="251764"/>
                    <a:pt x="218837" y="221173"/>
                    <a:pt x="243866" y="222285"/>
                  </a:cubicBezTo>
                  <a:cubicBezTo>
                    <a:pt x="268895" y="223397"/>
                    <a:pt x="407389" y="216724"/>
                    <a:pt x="477471" y="228960"/>
                  </a:cubicBezTo>
                  <a:cubicBezTo>
                    <a:pt x="547553" y="241196"/>
                    <a:pt x="632096" y="290142"/>
                    <a:pt x="664356" y="295704"/>
                  </a:cubicBezTo>
                  <a:cubicBezTo>
                    <a:pt x="696616" y="301266"/>
                    <a:pt x="634878" y="226179"/>
                    <a:pt x="671031" y="262332"/>
                  </a:cubicBezTo>
                  <a:cubicBezTo>
                    <a:pt x="707184" y="298485"/>
                    <a:pt x="822318" y="430306"/>
                    <a:pt x="881276" y="512624"/>
                  </a:cubicBezTo>
                  <a:cubicBezTo>
                    <a:pt x="940234" y="594942"/>
                    <a:pt x="1010316" y="729543"/>
                    <a:pt x="1024777" y="756241"/>
                  </a:cubicBezTo>
                  <a:cubicBezTo>
                    <a:pt x="1039238" y="782939"/>
                    <a:pt x="1009203" y="736218"/>
                    <a:pt x="968044" y="672811"/>
                  </a:cubicBezTo>
                  <a:cubicBezTo>
                    <a:pt x="926885" y="609404"/>
                    <a:pt x="863478" y="441986"/>
                    <a:pt x="777822" y="375798"/>
                  </a:cubicBezTo>
                  <a:cubicBezTo>
                    <a:pt x="692166" y="309610"/>
                    <a:pt x="454111" y="275681"/>
                    <a:pt x="454111" y="275681"/>
                  </a:cubicBezTo>
                  <a:lnTo>
                    <a:pt x="97028" y="168890"/>
                  </a:lnTo>
                  <a:cubicBezTo>
                    <a:pt x="49751" y="152760"/>
                    <a:pt x="181015" y="200593"/>
                    <a:pt x="170447" y="178901"/>
                  </a:cubicBezTo>
                  <a:cubicBezTo>
                    <a:pt x="159879" y="157209"/>
                    <a:pt x="30284" y="30951"/>
                    <a:pt x="10260" y="870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305ACEF6-DDFD-1BA4-5235-B05BEAFF5FAD}"/>
                </a:ext>
              </a:extLst>
            </p:cNvPr>
            <p:cNvSpPr/>
            <p:nvPr/>
          </p:nvSpPr>
          <p:spPr>
            <a:xfrm>
              <a:off x="5092272" y="3854408"/>
              <a:ext cx="427347" cy="963425"/>
            </a:xfrm>
            <a:custGeom>
              <a:avLst/>
              <a:gdLst>
                <a:gd name="connsiteX0" fmla="*/ 240616 w 427347"/>
                <a:gd name="connsiteY0" fmla="*/ 88 h 963425"/>
                <a:gd name="connsiteX1" fmla="*/ 160522 w 427347"/>
                <a:gd name="connsiteY1" fmla="*/ 190310 h 963425"/>
                <a:gd name="connsiteX2" fmla="*/ 247290 w 427347"/>
                <a:gd name="connsiteY2" fmla="*/ 180299 h 963425"/>
                <a:gd name="connsiteX3" fmla="*/ 117138 w 427347"/>
                <a:gd name="connsiteY3" fmla="*/ 327137 h 963425"/>
                <a:gd name="connsiteX4" fmla="*/ 93778 w 427347"/>
                <a:gd name="connsiteY4" fmla="*/ 483986 h 963425"/>
                <a:gd name="connsiteX5" fmla="*/ 63743 w 427347"/>
                <a:gd name="connsiteY5" fmla="*/ 423916 h 963425"/>
                <a:gd name="connsiteX6" fmla="*/ 80429 w 427347"/>
                <a:gd name="connsiteY6" fmla="*/ 640836 h 963425"/>
                <a:gd name="connsiteX7" fmla="*/ 73754 w 427347"/>
                <a:gd name="connsiteY7" fmla="*/ 614138 h 963425"/>
                <a:gd name="connsiteX8" fmla="*/ 223929 w 427347"/>
                <a:gd name="connsiteY8" fmla="*/ 821046 h 963425"/>
                <a:gd name="connsiteX9" fmla="*/ 200569 w 427347"/>
                <a:gd name="connsiteY9" fmla="*/ 807697 h 963425"/>
                <a:gd name="connsiteX10" fmla="*/ 424163 w 427347"/>
                <a:gd name="connsiteY10" fmla="*/ 957872 h 963425"/>
                <a:gd name="connsiteX11" fmla="*/ 314035 w 427347"/>
                <a:gd name="connsiteY11" fmla="*/ 914488 h 963425"/>
                <a:gd name="connsiteX12" fmla="*/ 63743 w 427347"/>
                <a:gd name="connsiteY12" fmla="*/ 757639 h 963425"/>
                <a:gd name="connsiteX13" fmla="*/ 335 w 427347"/>
                <a:gd name="connsiteY13" fmla="*/ 547393 h 963425"/>
                <a:gd name="connsiteX14" fmla="*/ 80429 w 427347"/>
                <a:gd name="connsiteY14" fmla="*/ 310450 h 963425"/>
                <a:gd name="connsiteX15" fmla="*/ 117138 w 427347"/>
                <a:gd name="connsiteY15" fmla="*/ 217008 h 963425"/>
                <a:gd name="connsiteX16" fmla="*/ 240616 w 427347"/>
                <a:gd name="connsiteY16" fmla="*/ 88 h 96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7347" h="963425">
                  <a:moveTo>
                    <a:pt x="240616" y="88"/>
                  </a:moveTo>
                  <a:cubicBezTo>
                    <a:pt x="247847" y="-4362"/>
                    <a:pt x="159410" y="160275"/>
                    <a:pt x="160522" y="190310"/>
                  </a:cubicBezTo>
                  <a:cubicBezTo>
                    <a:pt x="161634" y="220345"/>
                    <a:pt x="254521" y="157495"/>
                    <a:pt x="247290" y="180299"/>
                  </a:cubicBezTo>
                  <a:cubicBezTo>
                    <a:pt x="240059" y="203104"/>
                    <a:pt x="142723" y="276523"/>
                    <a:pt x="117138" y="327137"/>
                  </a:cubicBezTo>
                  <a:cubicBezTo>
                    <a:pt x="91553" y="377751"/>
                    <a:pt x="102677" y="467856"/>
                    <a:pt x="93778" y="483986"/>
                  </a:cubicBezTo>
                  <a:cubicBezTo>
                    <a:pt x="84879" y="500116"/>
                    <a:pt x="65968" y="397774"/>
                    <a:pt x="63743" y="423916"/>
                  </a:cubicBezTo>
                  <a:cubicBezTo>
                    <a:pt x="61518" y="450058"/>
                    <a:pt x="78761" y="609132"/>
                    <a:pt x="80429" y="640836"/>
                  </a:cubicBezTo>
                  <a:cubicBezTo>
                    <a:pt x="82097" y="672540"/>
                    <a:pt x="49837" y="584103"/>
                    <a:pt x="73754" y="614138"/>
                  </a:cubicBezTo>
                  <a:cubicBezTo>
                    <a:pt x="97671" y="644173"/>
                    <a:pt x="202793" y="788786"/>
                    <a:pt x="223929" y="821046"/>
                  </a:cubicBezTo>
                  <a:cubicBezTo>
                    <a:pt x="245065" y="853306"/>
                    <a:pt x="167197" y="784893"/>
                    <a:pt x="200569" y="807697"/>
                  </a:cubicBezTo>
                  <a:cubicBezTo>
                    <a:pt x="233941" y="830501"/>
                    <a:pt x="405252" y="940074"/>
                    <a:pt x="424163" y="957872"/>
                  </a:cubicBezTo>
                  <a:cubicBezTo>
                    <a:pt x="443074" y="975671"/>
                    <a:pt x="374105" y="947860"/>
                    <a:pt x="314035" y="914488"/>
                  </a:cubicBezTo>
                  <a:cubicBezTo>
                    <a:pt x="253965" y="881116"/>
                    <a:pt x="116026" y="818822"/>
                    <a:pt x="63743" y="757639"/>
                  </a:cubicBezTo>
                  <a:cubicBezTo>
                    <a:pt x="11460" y="696457"/>
                    <a:pt x="-2446" y="621924"/>
                    <a:pt x="335" y="547393"/>
                  </a:cubicBezTo>
                  <a:cubicBezTo>
                    <a:pt x="3116" y="472862"/>
                    <a:pt x="60962" y="365514"/>
                    <a:pt x="80429" y="310450"/>
                  </a:cubicBezTo>
                  <a:cubicBezTo>
                    <a:pt x="99896" y="255386"/>
                    <a:pt x="92109" y="262617"/>
                    <a:pt x="117138" y="217008"/>
                  </a:cubicBezTo>
                  <a:cubicBezTo>
                    <a:pt x="142167" y="171399"/>
                    <a:pt x="233385" y="4538"/>
                    <a:pt x="240616" y="8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67D2D8F3-2AA2-2BBA-2E17-8D67FE3DB3F0}"/>
                </a:ext>
              </a:extLst>
            </p:cNvPr>
            <p:cNvSpPr/>
            <p:nvPr/>
          </p:nvSpPr>
          <p:spPr>
            <a:xfrm>
              <a:off x="4458054" y="4959116"/>
              <a:ext cx="466025" cy="247267"/>
            </a:xfrm>
            <a:custGeom>
              <a:avLst/>
              <a:gdLst>
                <a:gd name="connsiteX0" fmla="*/ 464355 w 466025"/>
                <a:gd name="connsiteY0" fmla="*/ 2 h 247267"/>
                <a:gd name="connsiteX1" fmla="*/ 320854 w 466025"/>
                <a:gd name="connsiteY1" fmla="*/ 113468 h 247267"/>
                <a:gd name="connsiteX2" fmla="*/ 274133 w 466025"/>
                <a:gd name="connsiteY2" fmla="*/ 173538 h 247267"/>
                <a:gd name="connsiteX3" fmla="*/ 480 w 466025"/>
                <a:gd name="connsiteY3" fmla="*/ 246957 h 247267"/>
                <a:gd name="connsiteX4" fmla="*/ 210726 w 466025"/>
                <a:gd name="connsiteY4" fmla="*/ 193561 h 247267"/>
                <a:gd name="connsiteX5" fmla="*/ 324191 w 466025"/>
                <a:gd name="connsiteY5" fmla="*/ 50061 h 247267"/>
                <a:gd name="connsiteX6" fmla="*/ 214063 w 466025"/>
                <a:gd name="connsiteY6" fmla="*/ 116805 h 247267"/>
                <a:gd name="connsiteX7" fmla="*/ 464355 w 466025"/>
                <a:gd name="connsiteY7" fmla="*/ 2 h 24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025" h="247267">
                  <a:moveTo>
                    <a:pt x="464355" y="2"/>
                  </a:moveTo>
                  <a:cubicBezTo>
                    <a:pt x="482153" y="-554"/>
                    <a:pt x="352558" y="84545"/>
                    <a:pt x="320854" y="113468"/>
                  </a:cubicBezTo>
                  <a:cubicBezTo>
                    <a:pt x="289150" y="142391"/>
                    <a:pt x="327529" y="151290"/>
                    <a:pt x="274133" y="173538"/>
                  </a:cubicBezTo>
                  <a:cubicBezTo>
                    <a:pt x="220737" y="195786"/>
                    <a:pt x="11048" y="243620"/>
                    <a:pt x="480" y="246957"/>
                  </a:cubicBezTo>
                  <a:cubicBezTo>
                    <a:pt x="-10088" y="250294"/>
                    <a:pt x="156774" y="226377"/>
                    <a:pt x="210726" y="193561"/>
                  </a:cubicBezTo>
                  <a:cubicBezTo>
                    <a:pt x="264678" y="160745"/>
                    <a:pt x="323635" y="62854"/>
                    <a:pt x="324191" y="50061"/>
                  </a:cubicBezTo>
                  <a:cubicBezTo>
                    <a:pt x="324747" y="37268"/>
                    <a:pt x="189034" y="125704"/>
                    <a:pt x="214063" y="116805"/>
                  </a:cubicBezTo>
                  <a:cubicBezTo>
                    <a:pt x="239092" y="107906"/>
                    <a:pt x="446557" y="558"/>
                    <a:pt x="464355" y="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B0611FCF-C6A1-2D38-3685-7578D1B29AF1}"/>
                </a:ext>
              </a:extLst>
            </p:cNvPr>
            <p:cNvSpPr/>
            <p:nvPr/>
          </p:nvSpPr>
          <p:spPr>
            <a:xfrm>
              <a:off x="4365653" y="5119193"/>
              <a:ext cx="251385" cy="324631"/>
            </a:xfrm>
            <a:custGeom>
              <a:avLst/>
              <a:gdLst>
                <a:gd name="connsiteX0" fmla="*/ 249731 w 251385"/>
                <a:gd name="connsiteY0" fmla="*/ 112 h 324631"/>
                <a:gd name="connsiteX1" fmla="*/ 92881 w 251385"/>
                <a:gd name="connsiteY1" fmla="*/ 156962 h 324631"/>
                <a:gd name="connsiteX2" fmla="*/ 2776 w 251385"/>
                <a:gd name="connsiteY2" fmla="*/ 320486 h 324631"/>
                <a:gd name="connsiteX3" fmla="*/ 36148 w 251385"/>
                <a:gd name="connsiteY3" fmla="*/ 263753 h 324631"/>
                <a:gd name="connsiteX4" fmla="*/ 166300 w 251385"/>
                <a:gd name="connsiteY4" fmla="*/ 133601 h 324631"/>
                <a:gd name="connsiteX5" fmla="*/ 249731 w 251385"/>
                <a:gd name="connsiteY5" fmla="*/ 112 h 324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385" h="324631">
                  <a:moveTo>
                    <a:pt x="249731" y="112"/>
                  </a:moveTo>
                  <a:cubicBezTo>
                    <a:pt x="237495" y="4005"/>
                    <a:pt x="134040" y="103566"/>
                    <a:pt x="92881" y="156962"/>
                  </a:cubicBezTo>
                  <a:cubicBezTo>
                    <a:pt x="51722" y="210358"/>
                    <a:pt x="12231" y="302688"/>
                    <a:pt x="2776" y="320486"/>
                  </a:cubicBezTo>
                  <a:cubicBezTo>
                    <a:pt x="-6679" y="338284"/>
                    <a:pt x="8894" y="294900"/>
                    <a:pt x="36148" y="263753"/>
                  </a:cubicBezTo>
                  <a:cubicBezTo>
                    <a:pt x="63402" y="232606"/>
                    <a:pt x="129034" y="172535"/>
                    <a:pt x="166300" y="133601"/>
                  </a:cubicBezTo>
                  <a:cubicBezTo>
                    <a:pt x="203566" y="94667"/>
                    <a:pt x="261967" y="-3781"/>
                    <a:pt x="249731" y="1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4EF33F1E-CF89-644C-355F-0D029A6805EF}"/>
                </a:ext>
              </a:extLst>
            </p:cNvPr>
            <p:cNvSpPr/>
            <p:nvPr/>
          </p:nvSpPr>
          <p:spPr>
            <a:xfrm>
              <a:off x="5466377" y="5234979"/>
              <a:ext cx="417713" cy="358608"/>
            </a:xfrm>
            <a:custGeom>
              <a:avLst/>
              <a:gdLst>
                <a:gd name="connsiteX0" fmla="*/ 0 w 417713"/>
                <a:gd name="connsiteY0" fmla="*/ 1129 h 358608"/>
                <a:gd name="connsiteX1" fmla="*/ 80093 w 417713"/>
                <a:gd name="connsiteY1" fmla="*/ 74548 h 358608"/>
                <a:gd name="connsiteX2" fmla="*/ 140163 w 417713"/>
                <a:gd name="connsiteY2" fmla="*/ 137955 h 358608"/>
                <a:gd name="connsiteX3" fmla="*/ 283664 w 417713"/>
                <a:gd name="connsiteY3" fmla="*/ 154641 h 358608"/>
                <a:gd name="connsiteX4" fmla="*/ 246954 w 417713"/>
                <a:gd name="connsiteY4" fmla="*/ 101246 h 358608"/>
                <a:gd name="connsiteX5" fmla="*/ 417153 w 417713"/>
                <a:gd name="connsiteY5" fmla="*/ 358212 h 358608"/>
                <a:gd name="connsiteX6" fmla="*/ 300350 w 417713"/>
                <a:gd name="connsiteY6" fmla="*/ 157979 h 358608"/>
                <a:gd name="connsiteX7" fmla="*/ 260303 w 417713"/>
                <a:gd name="connsiteY7" fmla="*/ 74548 h 358608"/>
                <a:gd name="connsiteX8" fmla="*/ 233605 w 417713"/>
                <a:gd name="connsiteY8" fmla="*/ 121269 h 358608"/>
                <a:gd name="connsiteX9" fmla="*/ 150175 w 417713"/>
                <a:gd name="connsiteY9" fmla="*/ 84560 h 358608"/>
                <a:gd name="connsiteX10" fmla="*/ 130151 w 417713"/>
                <a:gd name="connsiteY10" fmla="*/ 14478 h 358608"/>
                <a:gd name="connsiteX11" fmla="*/ 80093 w 417713"/>
                <a:gd name="connsiteY11" fmla="*/ 27827 h 358608"/>
                <a:gd name="connsiteX12" fmla="*/ 0 w 417713"/>
                <a:gd name="connsiteY12" fmla="*/ 1129 h 35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7713" h="358608">
                  <a:moveTo>
                    <a:pt x="0" y="1129"/>
                  </a:moveTo>
                  <a:cubicBezTo>
                    <a:pt x="0" y="8916"/>
                    <a:pt x="56733" y="51744"/>
                    <a:pt x="80093" y="74548"/>
                  </a:cubicBezTo>
                  <a:cubicBezTo>
                    <a:pt x="103453" y="97352"/>
                    <a:pt x="106235" y="124606"/>
                    <a:pt x="140163" y="137955"/>
                  </a:cubicBezTo>
                  <a:cubicBezTo>
                    <a:pt x="174092" y="151304"/>
                    <a:pt x="265866" y="160759"/>
                    <a:pt x="283664" y="154641"/>
                  </a:cubicBezTo>
                  <a:cubicBezTo>
                    <a:pt x="301462" y="148523"/>
                    <a:pt x="224706" y="67318"/>
                    <a:pt x="246954" y="101246"/>
                  </a:cubicBezTo>
                  <a:cubicBezTo>
                    <a:pt x="269202" y="135174"/>
                    <a:pt x="408254" y="348757"/>
                    <a:pt x="417153" y="358212"/>
                  </a:cubicBezTo>
                  <a:cubicBezTo>
                    <a:pt x="426052" y="367667"/>
                    <a:pt x="326492" y="205256"/>
                    <a:pt x="300350" y="157979"/>
                  </a:cubicBezTo>
                  <a:cubicBezTo>
                    <a:pt x="274208" y="110702"/>
                    <a:pt x="271427" y="80666"/>
                    <a:pt x="260303" y="74548"/>
                  </a:cubicBezTo>
                  <a:cubicBezTo>
                    <a:pt x="249179" y="68430"/>
                    <a:pt x="251960" y="119600"/>
                    <a:pt x="233605" y="121269"/>
                  </a:cubicBezTo>
                  <a:cubicBezTo>
                    <a:pt x="215250" y="122938"/>
                    <a:pt x="167417" y="102359"/>
                    <a:pt x="150175" y="84560"/>
                  </a:cubicBezTo>
                  <a:cubicBezTo>
                    <a:pt x="132933" y="66762"/>
                    <a:pt x="141831" y="23933"/>
                    <a:pt x="130151" y="14478"/>
                  </a:cubicBezTo>
                  <a:cubicBezTo>
                    <a:pt x="118471" y="5023"/>
                    <a:pt x="101785" y="27271"/>
                    <a:pt x="80093" y="27827"/>
                  </a:cubicBezTo>
                  <a:cubicBezTo>
                    <a:pt x="58401" y="28383"/>
                    <a:pt x="0" y="-6658"/>
                    <a:pt x="0" y="112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AD1CFA57-3F7E-3456-181E-836A5AA9D9B0}"/>
                </a:ext>
              </a:extLst>
            </p:cNvPr>
            <p:cNvSpPr/>
            <p:nvPr/>
          </p:nvSpPr>
          <p:spPr>
            <a:xfrm>
              <a:off x="5289409" y="5262568"/>
              <a:ext cx="200547" cy="512063"/>
            </a:xfrm>
            <a:custGeom>
              <a:avLst/>
              <a:gdLst>
                <a:gd name="connsiteX0" fmla="*/ 133584 w 200547"/>
                <a:gd name="connsiteY0" fmla="*/ 238 h 512063"/>
                <a:gd name="connsiteX1" fmla="*/ 56827 w 200547"/>
                <a:gd name="connsiteY1" fmla="*/ 110366 h 512063"/>
                <a:gd name="connsiteX2" fmla="*/ 93537 w 200547"/>
                <a:gd name="connsiteY2" fmla="*/ 240518 h 512063"/>
                <a:gd name="connsiteX3" fmla="*/ 63502 w 200547"/>
                <a:gd name="connsiteY3" fmla="*/ 190460 h 512063"/>
                <a:gd name="connsiteX4" fmla="*/ 186979 w 200547"/>
                <a:gd name="connsiteY4" fmla="*/ 374007 h 512063"/>
                <a:gd name="connsiteX5" fmla="*/ 196991 w 200547"/>
                <a:gd name="connsiteY5" fmla="*/ 510833 h 512063"/>
                <a:gd name="connsiteX6" fmla="*/ 183642 w 200547"/>
                <a:gd name="connsiteY6" fmla="*/ 434077 h 512063"/>
                <a:gd name="connsiteX7" fmla="*/ 86863 w 200547"/>
                <a:gd name="connsiteY7" fmla="*/ 310600 h 512063"/>
                <a:gd name="connsiteX8" fmla="*/ 95 w 200547"/>
                <a:gd name="connsiteY8" fmla="*/ 140401 h 512063"/>
                <a:gd name="connsiteX9" fmla="*/ 133584 w 200547"/>
                <a:gd name="connsiteY9" fmla="*/ 238 h 51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547" h="512063">
                  <a:moveTo>
                    <a:pt x="133584" y="238"/>
                  </a:moveTo>
                  <a:cubicBezTo>
                    <a:pt x="143039" y="-4768"/>
                    <a:pt x="63501" y="70319"/>
                    <a:pt x="56827" y="110366"/>
                  </a:cubicBezTo>
                  <a:cubicBezTo>
                    <a:pt x="50153" y="150413"/>
                    <a:pt x="92425" y="227169"/>
                    <a:pt x="93537" y="240518"/>
                  </a:cubicBezTo>
                  <a:cubicBezTo>
                    <a:pt x="94649" y="253867"/>
                    <a:pt x="47928" y="168212"/>
                    <a:pt x="63502" y="190460"/>
                  </a:cubicBezTo>
                  <a:cubicBezTo>
                    <a:pt x="79076" y="212708"/>
                    <a:pt x="164731" y="320612"/>
                    <a:pt x="186979" y="374007"/>
                  </a:cubicBezTo>
                  <a:cubicBezTo>
                    <a:pt x="209227" y="427402"/>
                    <a:pt x="197547" y="500821"/>
                    <a:pt x="196991" y="510833"/>
                  </a:cubicBezTo>
                  <a:cubicBezTo>
                    <a:pt x="196435" y="520845"/>
                    <a:pt x="201997" y="467449"/>
                    <a:pt x="183642" y="434077"/>
                  </a:cubicBezTo>
                  <a:cubicBezTo>
                    <a:pt x="165287" y="400705"/>
                    <a:pt x="117454" y="359546"/>
                    <a:pt x="86863" y="310600"/>
                  </a:cubicBezTo>
                  <a:cubicBezTo>
                    <a:pt x="56272" y="261654"/>
                    <a:pt x="-2686" y="188235"/>
                    <a:pt x="95" y="140401"/>
                  </a:cubicBezTo>
                  <a:cubicBezTo>
                    <a:pt x="2876" y="92567"/>
                    <a:pt x="124129" y="5244"/>
                    <a:pt x="133584" y="23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D6323352-466D-BBB0-CEEF-EB57211270D5}"/>
                </a:ext>
              </a:extLst>
            </p:cNvPr>
            <p:cNvSpPr/>
            <p:nvPr/>
          </p:nvSpPr>
          <p:spPr>
            <a:xfrm>
              <a:off x="4518309" y="5179313"/>
              <a:ext cx="690090" cy="698972"/>
            </a:xfrm>
            <a:custGeom>
              <a:avLst/>
              <a:gdLst>
                <a:gd name="connsiteX0" fmla="*/ 295 w 690090"/>
                <a:gd name="connsiteY0" fmla="*/ 62 h 698972"/>
                <a:gd name="connsiteX1" fmla="*/ 87063 w 690090"/>
                <a:gd name="connsiteY1" fmla="*/ 126877 h 698972"/>
                <a:gd name="connsiteX2" fmla="*/ 107087 w 690090"/>
                <a:gd name="connsiteY2" fmla="*/ 237005 h 698972"/>
                <a:gd name="connsiteX3" fmla="*/ 177168 w 690090"/>
                <a:gd name="connsiteY3" fmla="*/ 253691 h 698972"/>
                <a:gd name="connsiteX4" fmla="*/ 384076 w 690090"/>
                <a:gd name="connsiteY4" fmla="*/ 130214 h 698972"/>
                <a:gd name="connsiteX5" fmla="*/ 243913 w 690090"/>
                <a:gd name="connsiteY5" fmla="*/ 230331 h 698972"/>
                <a:gd name="connsiteX6" fmla="*/ 427460 w 690090"/>
                <a:gd name="connsiteY6" fmla="*/ 153575 h 698972"/>
                <a:gd name="connsiteX7" fmla="*/ 580973 w 690090"/>
                <a:gd name="connsiteY7" fmla="*/ 240342 h 698972"/>
                <a:gd name="connsiteX8" fmla="*/ 524240 w 690090"/>
                <a:gd name="connsiteY8" fmla="*/ 183610 h 698972"/>
                <a:gd name="connsiteX9" fmla="*/ 600996 w 690090"/>
                <a:gd name="connsiteY9" fmla="*/ 357145 h 698972"/>
                <a:gd name="connsiteX10" fmla="*/ 614345 w 690090"/>
                <a:gd name="connsiteY10" fmla="*/ 517332 h 698972"/>
                <a:gd name="connsiteX11" fmla="*/ 604333 w 690090"/>
                <a:gd name="connsiteY11" fmla="*/ 557379 h 698972"/>
                <a:gd name="connsiteX12" fmla="*/ 687764 w 690090"/>
                <a:gd name="connsiteY12" fmla="*/ 694205 h 698972"/>
                <a:gd name="connsiteX13" fmla="*/ 664403 w 690090"/>
                <a:gd name="connsiteY13" fmla="*/ 640810 h 698972"/>
                <a:gd name="connsiteX14" fmla="*/ 637706 w 690090"/>
                <a:gd name="connsiteY14" fmla="*/ 387180 h 698972"/>
                <a:gd name="connsiteX15" fmla="*/ 544263 w 690090"/>
                <a:gd name="connsiteY15" fmla="*/ 193621 h 698972"/>
                <a:gd name="connsiteX16" fmla="*/ 467507 w 690090"/>
                <a:gd name="connsiteY16" fmla="*/ 80156 h 698972"/>
                <a:gd name="connsiteX17" fmla="*/ 527577 w 690090"/>
                <a:gd name="connsiteY17" fmla="*/ 136888 h 698972"/>
                <a:gd name="connsiteX18" fmla="*/ 364053 w 690090"/>
                <a:gd name="connsiteY18" fmla="*/ 126877 h 698972"/>
                <a:gd name="connsiteX19" fmla="*/ 160482 w 690090"/>
                <a:gd name="connsiteY19" fmla="*/ 206970 h 698972"/>
                <a:gd name="connsiteX20" fmla="*/ 120436 w 690090"/>
                <a:gd name="connsiteY20" fmla="*/ 143563 h 698972"/>
                <a:gd name="connsiteX21" fmla="*/ 295 w 690090"/>
                <a:gd name="connsiteY21" fmla="*/ 62 h 69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90090" h="698972">
                  <a:moveTo>
                    <a:pt x="295" y="62"/>
                  </a:moveTo>
                  <a:cubicBezTo>
                    <a:pt x="-5267" y="-2719"/>
                    <a:pt x="69264" y="87387"/>
                    <a:pt x="87063" y="126877"/>
                  </a:cubicBezTo>
                  <a:cubicBezTo>
                    <a:pt x="104862" y="166367"/>
                    <a:pt x="92070" y="215869"/>
                    <a:pt x="107087" y="237005"/>
                  </a:cubicBezTo>
                  <a:cubicBezTo>
                    <a:pt x="122104" y="258141"/>
                    <a:pt x="131003" y="271490"/>
                    <a:pt x="177168" y="253691"/>
                  </a:cubicBezTo>
                  <a:cubicBezTo>
                    <a:pt x="223333" y="235893"/>
                    <a:pt x="372952" y="134107"/>
                    <a:pt x="384076" y="130214"/>
                  </a:cubicBezTo>
                  <a:cubicBezTo>
                    <a:pt x="395200" y="126321"/>
                    <a:pt x="236682" y="226438"/>
                    <a:pt x="243913" y="230331"/>
                  </a:cubicBezTo>
                  <a:cubicBezTo>
                    <a:pt x="251144" y="234224"/>
                    <a:pt x="371283" y="151907"/>
                    <a:pt x="427460" y="153575"/>
                  </a:cubicBezTo>
                  <a:cubicBezTo>
                    <a:pt x="483637" y="155244"/>
                    <a:pt x="564843" y="235336"/>
                    <a:pt x="580973" y="240342"/>
                  </a:cubicBezTo>
                  <a:cubicBezTo>
                    <a:pt x="597103" y="245348"/>
                    <a:pt x="520903" y="164143"/>
                    <a:pt x="524240" y="183610"/>
                  </a:cubicBezTo>
                  <a:cubicBezTo>
                    <a:pt x="527577" y="203077"/>
                    <a:pt x="585979" y="301525"/>
                    <a:pt x="600996" y="357145"/>
                  </a:cubicBezTo>
                  <a:cubicBezTo>
                    <a:pt x="616013" y="412765"/>
                    <a:pt x="613789" y="483960"/>
                    <a:pt x="614345" y="517332"/>
                  </a:cubicBezTo>
                  <a:cubicBezTo>
                    <a:pt x="614901" y="550704"/>
                    <a:pt x="592097" y="527900"/>
                    <a:pt x="604333" y="557379"/>
                  </a:cubicBezTo>
                  <a:cubicBezTo>
                    <a:pt x="616570" y="586858"/>
                    <a:pt x="677752" y="680300"/>
                    <a:pt x="687764" y="694205"/>
                  </a:cubicBezTo>
                  <a:cubicBezTo>
                    <a:pt x="697776" y="708110"/>
                    <a:pt x="672746" y="691981"/>
                    <a:pt x="664403" y="640810"/>
                  </a:cubicBezTo>
                  <a:cubicBezTo>
                    <a:pt x="656060" y="589639"/>
                    <a:pt x="657729" y="461712"/>
                    <a:pt x="637706" y="387180"/>
                  </a:cubicBezTo>
                  <a:cubicBezTo>
                    <a:pt x="617683" y="312649"/>
                    <a:pt x="572630" y="244792"/>
                    <a:pt x="544263" y="193621"/>
                  </a:cubicBezTo>
                  <a:cubicBezTo>
                    <a:pt x="515897" y="142450"/>
                    <a:pt x="470288" y="89612"/>
                    <a:pt x="467507" y="80156"/>
                  </a:cubicBezTo>
                  <a:cubicBezTo>
                    <a:pt x="464726" y="70700"/>
                    <a:pt x="544819" y="129101"/>
                    <a:pt x="527577" y="136888"/>
                  </a:cubicBezTo>
                  <a:cubicBezTo>
                    <a:pt x="510335" y="144675"/>
                    <a:pt x="425235" y="115197"/>
                    <a:pt x="364053" y="126877"/>
                  </a:cubicBezTo>
                  <a:cubicBezTo>
                    <a:pt x="302871" y="138557"/>
                    <a:pt x="201085" y="204189"/>
                    <a:pt x="160482" y="206970"/>
                  </a:cubicBezTo>
                  <a:cubicBezTo>
                    <a:pt x="119879" y="209751"/>
                    <a:pt x="142128" y="174154"/>
                    <a:pt x="120436" y="143563"/>
                  </a:cubicBezTo>
                  <a:cubicBezTo>
                    <a:pt x="98744" y="112972"/>
                    <a:pt x="5857" y="2843"/>
                    <a:pt x="295" y="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48D03BF2-A56C-2698-4A98-C94FF49CA91D}"/>
                </a:ext>
              </a:extLst>
            </p:cNvPr>
            <p:cNvSpPr/>
            <p:nvPr/>
          </p:nvSpPr>
          <p:spPr>
            <a:xfrm>
              <a:off x="4368030" y="5379514"/>
              <a:ext cx="427049" cy="53979"/>
            </a:xfrm>
            <a:custGeom>
              <a:avLst/>
              <a:gdLst>
                <a:gd name="connsiteX0" fmla="*/ 399 w 427049"/>
                <a:gd name="connsiteY0" fmla="*/ 40141 h 53979"/>
                <a:gd name="connsiteX1" fmla="*/ 200633 w 427049"/>
                <a:gd name="connsiteY1" fmla="*/ 95 h 53979"/>
                <a:gd name="connsiteX2" fmla="*/ 420890 w 427049"/>
                <a:gd name="connsiteY2" fmla="*/ 53490 h 53979"/>
                <a:gd name="connsiteX3" fmla="*/ 347471 w 427049"/>
                <a:gd name="connsiteY3" fmla="*/ 26793 h 53979"/>
                <a:gd name="connsiteX4" fmla="*/ 153912 w 427049"/>
                <a:gd name="connsiteY4" fmla="*/ 30130 h 53979"/>
                <a:gd name="connsiteX5" fmla="*/ 399 w 427049"/>
                <a:gd name="connsiteY5" fmla="*/ 40141 h 5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049" h="53979">
                  <a:moveTo>
                    <a:pt x="399" y="40141"/>
                  </a:moveTo>
                  <a:cubicBezTo>
                    <a:pt x="8186" y="35135"/>
                    <a:pt x="130551" y="-2130"/>
                    <a:pt x="200633" y="95"/>
                  </a:cubicBezTo>
                  <a:cubicBezTo>
                    <a:pt x="270715" y="2320"/>
                    <a:pt x="396417" y="49040"/>
                    <a:pt x="420890" y="53490"/>
                  </a:cubicBezTo>
                  <a:cubicBezTo>
                    <a:pt x="445363" y="57940"/>
                    <a:pt x="391967" y="30686"/>
                    <a:pt x="347471" y="26793"/>
                  </a:cubicBezTo>
                  <a:cubicBezTo>
                    <a:pt x="302975" y="22900"/>
                    <a:pt x="207307" y="26237"/>
                    <a:pt x="153912" y="30130"/>
                  </a:cubicBezTo>
                  <a:cubicBezTo>
                    <a:pt x="100517" y="34023"/>
                    <a:pt x="-7388" y="45147"/>
                    <a:pt x="399" y="4014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40B1A3FA-311A-9050-75C4-75B2311AD4A5}"/>
                </a:ext>
              </a:extLst>
            </p:cNvPr>
            <p:cNvSpPr/>
            <p:nvPr/>
          </p:nvSpPr>
          <p:spPr>
            <a:xfrm>
              <a:off x="5877759" y="3602365"/>
              <a:ext cx="798242" cy="1015291"/>
            </a:xfrm>
            <a:custGeom>
              <a:avLst/>
              <a:gdLst>
                <a:gd name="connsiteX0" fmla="*/ 15783 w 798242"/>
                <a:gd name="connsiteY0" fmla="*/ 8514 h 1015291"/>
                <a:gd name="connsiteX1" fmla="*/ 539727 w 798242"/>
                <a:gd name="connsiteY1" fmla="*/ 435679 h 1015291"/>
                <a:gd name="connsiteX2" fmla="*/ 386215 w 798242"/>
                <a:gd name="connsiteY2" fmla="*/ 332225 h 1015291"/>
                <a:gd name="connsiteX3" fmla="*/ 679891 w 798242"/>
                <a:gd name="connsiteY3" fmla="*/ 555819 h 1015291"/>
                <a:gd name="connsiteX4" fmla="*/ 739961 w 798242"/>
                <a:gd name="connsiteY4" fmla="*/ 655936 h 1015291"/>
                <a:gd name="connsiteX5" fmla="*/ 743298 w 798242"/>
                <a:gd name="connsiteY5" fmla="*/ 585854 h 1015291"/>
                <a:gd name="connsiteX6" fmla="*/ 790019 w 798242"/>
                <a:gd name="connsiteY6" fmla="*/ 796099 h 1015291"/>
                <a:gd name="connsiteX7" fmla="*/ 790019 w 798242"/>
                <a:gd name="connsiteY7" fmla="*/ 736029 h 1015291"/>
                <a:gd name="connsiteX8" fmla="*/ 796694 w 798242"/>
                <a:gd name="connsiteY8" fmla="*/ 909565 h 1015291"/>
                <a:gd name="connsiteX9" fmla="*/ 756647 w 798242"/>
                <a:gd name="connsiteY9" fmla="*/ 1013019 h 1015291"/>
                <a:gd name="connsiteX10" fmla="*/ 753310 w 798242"/>
                <a:gd name="connsiteY10" fmla="*/ 812785 h 1015291"/>
                <a:gd name="connsiteX11" fmla="*/ 739961 w 798242"/>
                <a:gd name="connsiteY11" fmla="*/ 732692 h 1015291"/>
                <a:gd name="connsiteX12" fmla="*/ 249388 w 798242"/>
                <a:gd name="connsiteY12" fmla="*/ 285504 h 1015291"/>
                <a:gd name="connsiteX13" fmla="*/ 352842 w 798242"/>
                <a:gd name="connsiteY13" fmla="*/ 352248 h 1015291"/>
                <a:gd name="connsiteX14" fmla="*/ 155946 w 798242"/>
                <a:gd name="connsiteY14" fmla="*/ 165363 h 1015291"/>
                <a:gd name="connsiteX15" fmla="*/ 15783 w 798242"/>
                <a:gd name="connsiteY15" fmla="*/ 8514 h 101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98242" h="1015291">
                  <a:moveTo>
                    <a:pt x="15783" y="8514"/>
                  </a:moveTo>
                  <a:cubicBezTo>
                    <a:pt x="79747" y="53567"/>
                    <a:pt x="477988" y="381727"/>
                    <a:pt x="539727" y="435679"/>
                  </a:cubicBezTo>
                  <a:cubicBezTo>
                    <a:pt x="601466" y="489631"/>
                    <a:pt x="362854" y="312202"/>
                    <a:pt x="386215" y="332225"/>
                  </a:cubicBezTo>
                  <a:cubicBezTo>
                    <a:pt x="409576" y="352248"/>
                    <a:pt x="620934" y="501867"/>
                    <a:pt x="679891" y="555819"/>
                  </a:cubicBezTo>
                  <a:cubicBezTo>
                    <a:pt x="738848" y="609771"/>
                    <a:pt x="729393" y="650930"/>
                    <a:pt x="739961" y="655936"/>
                  </a:cubicBezTo>
                  <a:cubicBezTo>
                    <a:pt x="750529" y="660942"/>
                    <a:pt x="734955" y="562494"/>
                    <a:pt x="743298" y="585854"/>
                  </a:cubicBezTo>
                  <a:cubicBezTo>
                    <a:pt x="751641" y="609214"/>
                    <a:pt x="782232" y="771070"/>
                    <a:pt x="790019" y="796099"/>
                  </a:cubicBezTo>
                  <a:cubicBezTo>
                    <a:pt x="797806" y="821128"/>
                    <a:pt x="788907" y="717118"/>
                    <a:pt x="790019" y="736029"/>
                  </a:cubicBezTo>
                  <a:cubicBezTo>
                    <a:pt x="791132" y="754940"/>
                    <a:pt x="802256" y="863400"/>
                    <a:pt x="796694" y="909565"/>
                  </a:cubicBezTo>
                  <a:cubicBezTo>
                    <a:pt x="791132" y="955730"/>
                    <a:pt x="763878" y="1029149"/>
                    <a:pt x="756647" y="1013019"/>
                  </a:cubicBezTo>
                  <a:cubicBezTo>
                    <a:pt x="749416" y="996889"/>
                    <a:pt x="756091" y="859506"/>
                    <a:pt x="753310" y="812785"/>
                  </a:cubicBezTo>
                  <a:cubicBezTo>
                    <a:pt x="750529" y="766064"/>
                    <a:pt x="823948" y="820572"/>
                    <a:pt x="739961" y="732692"/>
                  </a:cubicBezTo>
                  <a:cubicBezTo>
                    <a:pt x="655974" y="644812"/>
                    <a:pt x="313908" y="348911"/>
                    <a:pt x="249388" y="285504"/>
                  </a:cubicBezTo>
                  <a:cubicBezTo>
                    <a:pt x="184868" y="222097"/>
                    <a:pt x="368416" y="372272"/>
                    <a:pt x="352842" y="352248"/>
                  </a:cubicBezTo>
                  <a:cubicBezTo>
                    <a:pt x="337268" y="332224"/>
                    <a:pt x="212679" y="221540"/>
                    <a:pt x="155946" y="165363"/>
                  </a:cubicBezTo>
                  <a:cubicBezTo>
                    <a:pt x="99213" y="109186"/>
                    <a:pt x="-48181" y="-36539"/>
                    <a:pt x="15783" y="85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3508A632-3510-8AA7-27E1-908F34EC9485}"/>
                </a:ext>
              </a:extLst>
            </p:cNvPr>
            <p:cNvSpPr/>
            <p:nvPr/>
          </p:nvSpPr>
          <p:spPr>
            <a:xfrm>
              <a:off x="5188090" y="5656525"/>
              <a:ext cx="318466" cy="312711"/>
            </a:xfrm>
            <a:custGeom>
              <a:avLst/>
              <a:gdLst>
                <a:gd name="connsiteX0" fmla="*/ 1297 w 318466"/>
                <a:gd name="connsiteY0" fmla="*/ 200307 h 312711"/>
                <a:gd name="connsiteX1" fmla="*/ 138123 w 318466"/>
                <a:gd name="connsiteY1" fmla="*/ 60144 h 312711"/>
                <a:gd name="connsiteX2" fmla="*/ 254926 w 318466"/>
                <a:gd name="connsiteY2" fmla="*/ 110202 h 312711"/>
                <a:gd name="connsiteX3" fmla="*/ 258263 w 318466"/>
                <a:gd name="connsiteY3" fmla="*/ 186958 h 312711"/>
                <a:gd name="connsiteX4" fmla="*/ 234903 w 318466"/>
                <a:gd name="connsiteY4" fmla="*/ 310436 h 312711"/>
                <a:gd name="connsiteX5" fmla="*/ 261601 w 318466"/>
                <a:gd name="connsiteY5" fmla="*/ 260377 h 312711"/>
                <a:gd name="connsiteX6" fmla="*/ 284961 w 318466"/>
                <a:gd name="connsiteY6" fmla="*/ 176947 h 312711"/>
                <a:gd name="connsiteX7" fmla="*/ 318333 w 318466"/>
                <a:gd name="connsiteY7" fmla="*/ 6748 h 312711"/>
                <a:gd name="connsiteX8" fmla="*/ 271612 w 318466"/>
                <a:gd name="connsiteY8" fmla="*/ 43457 h 312711"/>
                <a:gd name="connsiteX9" fmla="*/ 128111 w 318466"/>
                <a:gd name="connsiteY9" fmla="*/ 74 h 312711"/>
                <a:gd name="connsiteX10" fmla="*/ 211542 w 318466"/>
                <a:gd name="connsiteY10" fmla="*/ 33446 h 312711"/>
                <a:gd name="connsiteX11" fmla="*/ 78053 w 318466"/>
                <a:gd name="connsiteY11" fmla="*/ 50132 h 312711"/>
                <a:gd name="connsiteX12" fmla="*/ 1297 w 318466"/>
                <a:gd name="connsiteY12" fmla="*/ 200307 h 31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8466" h="312711">
                  <a:moveTo>
                    <a:pt x="1297" y="200307"/>
                  </a:moveTo>
                  <a:cubicBezTo>
                    <a:pt x="11309" y="201976"/>
                    <a:pt x="95852" y="75161"/>
                    <a:pt x="138123" y="60144"/>
                  </a:cubicBezTo>
                  <a:cubicBezTo>
                    <a:pt x="180394" y="45127"/>
                    <a:pt x="234903" y="89066"/>
                    <a:pt x="254926" y="110202"/>
                  </a:cubicBezTo>
                  <a:cubicBezTo>
                    <a:pt x="274949" y="131338"/>
                    <a:pt x="261600" y="153586"/>
                    <a:pt x="258263" y="186958"/>
                  </a:cubicBezTo>
                  <a:cubicBezTo>
                    <a:pt x="254926" y="220330"/>
                    <a:pt x="234347" y="298200"/>
                    <a:pt x="234903" y="310436"/>
                  </a:cubicBezTo>
                  <a:cubicBezTo>
                    <a:pt x="235459" y="322672"/>
                    <a:pt x="253258" y="282625"/>
                    <a:pt x="261601" y="260377"/>
                  </a:cubicBezTo>
                  <a:cubicBezTo>
                    <a:pt x="269944" y="238129"/>
                    <a:pt x="275506" y="219218"/>
                    <a:pt x="284961" y="176947"/>
                  </a:cubicBezTo>
                  <a:cubicBezTo>
                    <a:pt x="294416" y="134676"/>
                    <a:pt x="320558" y="28996"/>
                    <a:pt x="318333" y="6748"/>
                  </a:cubicBezTo>
                  <a:cubicBezTo>
                    <a:pt x="316108" y="-15500"/>
                    <a:pt x="303316" y="44569"/>
                    <a:pt x="271612" y="43457"/>
                  </a:cubicBezTo>
                  <a:cubicBezTo>
                    <a:pt x="239908" y="42345"/>
                    <a:pt x="138123" y="1742"/>
                    <a:pt x="128111" y="74"/>
                  </a:cubicBezTo>
                  <a:cubicBezTo>
                    <a:pt x="118099" y="-1595"/>
                    <a:pt x="219885" y="25103"/>
                    <a:pt x="211542" y="33446"/>
                  </a:cubicBezTo>
                  <a:cubicBezTo>
                    <a:pt x="203199" y="41789"/>
                    <a:pt x="114762" y="27328"/>
                    <a:pt x="78053" y="50132"/>
                  </a:cubicBezTo>
                  <a:cubicBezTo>
                    <a:pt x="41344" y="72936"/>
                    <a:pt x="-8715" y="198638"/>
                    <a:pt x="1297" y="2003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9CE2A060-685C-8B79-9547-AF50AF61EFD1}"/>
                </a:ext>
              </a:extLst>
            </p:cNvPr>
            <p:cNvSpPr/>
            <p:nvPr/>
          </p:nvSpPr>
          <p:spPr>
            <a:xfrm>
              <a:off x="5149284" y="5766543"/>
              <a:ext cx="353676" cy="227441"/>
            </a:xfrm>
            <a:custGeom>
              <a:avLst/>
              <a:gdLst>
                <a:gd name="connsiteX0" fmla="*/ 56 w 353676"/>
                <a:gd name="connsiteY0" fmla="*/ 184 h 227441"/>
                <a:gd name="connsiteX1" fmla="*/ 156906 w 353676"/>
                <a:gd name="connsiteY1" fmla="*/ 126999 h 227441"/>
                <a:gd name="connsiteX2" fmla="*/ 350465 w 353676"/>
                <a:gd name="connsiteY2" fmla="*/ 227115 h 227441"/>
                <a:gd name="connsiteX3" fmla="*/ 270371 w 353676"/>
                <a:gd name="connsiteY3" fmla="*/ 157034 h 227441"/>
                <a:gd name="connsiteX4" fmla="*/ 173592 w 353676"/>
                <a:gd name="connsiteY4" fmla="*/ 100301 h 227441"/>
                <a:gd name="connsiteX5" fmla="*/ 56 w 353676"/>
                <a:gd name="connsiteY5" fmla="*/ 184 h 227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3676" h="227441">
                  <a:moveTo>
                    <a:pt x="56" y="184"/>
                  </a:moveTo>
                  <a:cubicBezTo>
                    <a:pt x="-2725" y="4634"/>
                    <a:pt x="98505" y="89177"/>
                    <a:pt x="156906" y="126999"/>
                  </a:cubicBezTo>
                  <a:cubicBezTo>
                    <a:pt x="215308" y="164821"/>
                    <a:pt x="331554" y="222109"/>
                    <a:pt x="350465" y="227115"/>
                  </a:cubicBezTo>
                  <a:cubicBezTo>
                    <a:pt x="369376" y="232121"/>
                    <a:pt x="299850" y="178170"/>
                    <a:pt x="270371" y="157034"/>
                  </a:cubicBezTo>
                  <a:cubicBezTo>
                    <a:pt x="240892" y="135898"/>
                    <a:pt x="213639" y="127555"/>
                    <a:pt x="173592" y="100301"/>
                  </a:cubicBezTo>
                  <a:cubicBezTo>
                    <a:pt x="133545" y="73047"/>
                    <a:pt x="2837" y="-4266"/>
                    <a:pt x="56" y="1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9B5F55C2-5EC8-A9A6-156D-D8DB7C62AA9F}"/>
                </a:ext>
              </a:extLst>
            </p:cNvPr>
            <p:cNvSpPr/>
            <p:nvPr/>
          </p:nvSpPr>
          <p:spPr>
            <a:xfrm>
              <a:off x="4843761" y="4692075"/>
              <a:ext cx="475903" cy="441738"/>
            </a:xfrm>
            <a:custGeom>
              <a:avLst/>
              <a:gdLst>
                <a:gd name="connsiteX0" fmla="*/ 472440 w 475903"/>
                <a:gd name="connsiteY0" fmla="*/ 65 h 441738"/>
                <a:gd name="connsiteX1" fmla="*/ 325603 w 475903"/>
                <a:gd name="connsiteY1" fmla="*/ 96845 h 441738"/>
                <a:gd name="connsiteX2" fmla="*/ 175427 w 475903"/>
                <a:gd name="connsiteY2" fmla="*/ 263706 h 441738"/>
                <a:gd name="connsiteX3" fmla="*/ 48613 w 475903"/>
                <a:gd name="connsiteY3" fmla="*/ 440579 h 441738"/>
                <a:gd name="connsiteX4" fmla="*/ 68636 w 475903"/>
                <a:gd name="connsiteY4" fmla="*/ 343799 h 441738"/>
                <a:gd name="connsiteX5" fmla="*/ 8566 w 475903"/>
                <a:gd name="connsiteY5" fmla="*/ 417218 h 441738"/>
                <a:gd name="connsiteX6" fmla="*/ 285556 w 475903"/>
                <a:gd name="connsiteY6" fmla="*/ 63472 h 441738"/>
                <a:gd name="connsiteX7" fmla="*/ 108683 w 475903"/>
                <a:gd name="connsiteY7" fmla="*/ 213648 h 441738"/>
                <a:gd name="connsiteX8" fmla="*/ 312254 w 475903"/>
                <a:gd name="connsiteY8" fmla="*/ 56798 h 441738"/>
                <a:gd name="connsiteX9" fmla="*/ 172090 w 475903"/>
                <a:gd name="connsiteY9" fmla="*/ 110194 h 441738"/>
                <a:gd name="connsiteX10" fmla="*/ 472440 w 475903"/>
                <a:gd name="connsiteY10" fmla="*/ 65 h 44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5903" h="441738">
                  <a:moveTo>
                    <a:pt x="472440" y="65"/>
                  </a:moveTo>
                  <a:cubicBezTo>
                    <a:pt x="498026" y="-2160"/>
                    <a:pt x="375105" y="52905"/>
                    <a:pt x="325603" y="96845"/>
                  </a:cubicBezTo>
                  <a:cubicBezTo>
                    <a:pt x="276101" y="140785"/>
                    <a:pt x="221592" y="206417"/>
                    <a:pt x="175427" y="263706"/>
                  </a:cubicBezTo>
                  <a:cubicBezTo>
                    <a:pt x="129262" y="320995"/>
                    <a:pt x="66412" y="427230"/>
                    <a:pt x="48613" y="440579"/>
                  </a:cubicBezTo>
                  <a:cubicBezTo>
                    <a:pt x="30814" y="453928"/>
                    <a:pt x="75310" y="347692"/>
                    <a:pt x="68636" y="343799"/>
                  </a:cubicBezTo>
                  <a:cubicBezTo>
                    <a:pt x="61962" y="339906"/>
                    <a:pt x="-27587" y="463939"/>
                    <a:pt x="8566" y="417218"/>
                  </a:cubicBezTo>
                  <a:cubicBezTo>
                    <a:pt x="44719" y="370497"/>
                    <a:pt x="268870" y="97400"/>
                    <a:pt x="285556" y="63472"/>
                  </a:cubicBezTo>
                  <a:cubicBezTo>
                    <a:pt x="302242" y="29544"/>
                    <a:pt x="104233" y="214760"/>
                    <a:pt x="108683" y="213648"/>
                  </a:cubicBezTo>
                  <a:cubicBezTo>
                    <a:pt x="113133" y="212536"/>
                    <a:pt x="301686" y="74040"/>
                    <a:pt x="312254" y="56798"/>
                  </a:cubicBezTo>
                  <a:cubicBezTo>
                    <a:pt x="322822" y="39556"/>
                    <a:pt x="144836" y="122430"/>
                    <a:pt x="172090" y="110194"/>
                  </a:cubicBezTo>
                  <a:cubicBezTo>
                    <a:pt x="199344" y="97958"/>
                    <a:pt x="446854" y="2290"/>
                    <a:pt x="472440" y="6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288C1DD7-7793-3687-245C-29A3830D4044}"/>
                </a:ext>
              </a:extLst>
            </p:cNvPr>
            <p:cNvSpPr/>
            <p:nvPr/>
          </p:nvSpPr>
          <p:spPr>
            <a:xfrm>
              <a:off x="4566313" y="4547408"/>
              <a:ext cx="340490" cy="578719"/>
            </a:xfrm>
            <a:custGeom>
              <a:avLst/>
              <a:gdLst>
                <a:gd name="connsiteX0" fmla="*/ 2350 w 340490"/>
                <a:gd name="connsiteY0" fmla="*/ 1231 h 578719"/>
                <a:gd name="connsiteX1" fmla="*/ 215932 w 340490"/>
                <a:gd name="connsiteY1" fmla="*/ 154744 h 578719"/>
                <a:gd name="connsiteX2" fmla="*/ 215932 w 340490"/>
                <a:gd name="connsiteY2" fmla="*/ 121372 h 578719"/>
                <a:gd name="connsiteX3" fmla="*/ 282677 w 340490"/>
                <a:gd name="connsiteY3" fmla="*/ 234837 h 578719"/>
                <a:gd name="connsiteX4" fmla="*/ 282677 w 340490"/>
                <a:gd name="connsiteY4" fmla="*/ 284896 h 578719"/>
                <a:gd name="connsiteX5" fmla="*/ 302700 w 340490"/>
                <a:gd name="connsiteY5" fmla="*/ 244849 h 578719"/>
                <a:gd name="connsiteX6" fmla="*/ 336072 w 340490"/>
                <a:gd name="connsiteY6" fmla="*/ 398361 h 578719"/>
                <a:gd name="connsiteX7" fmla="*/ 339410 w 340490"/>
                <a:gd name="connsiteY7" fmla="*/ 575234 h 578719"/>
                <a:gd name="connsiteX8" fmla="*/ 329398 w 340490"/>
                <a:gd name="connsiteY8" fmla="*/ 505153 h 578719"/>
                <a:gd name="connsiteX9" fmla="*/ 306037 w 340490"/>
                <a:gd name="connsiteY9" fmla="*/ 375001 h 578719"/>
                <a:gd name="connsiteX10" fmla="*/ 255979 w 340490"/>
                <a:gd name="connsiteY10" fmla="*/ 475118 h 578719"/>
                <a:gd name="connsiteX11" fmla="*/ 249305 w 340490"/>
                <a:gd name="connsiteY11" fmla="*/ 324942 h 578719"/>
                <a:gd name="connsiteX12" fmla="*/ 112478 w 340490"/>
                <a:gd name="connsiteY12" fmla="*/ 94674 h 578719"/>
                <a:gd name="connsiteX13" fmla="*/ 2350 w 340490"/>
                <a:gd name="connsiteY13" fmla="*/ 1231 h 57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490" h="578719">
                  <a:moveTo>
                    <a:pt x="2350" y="1231"/>
                  </a:moveTo>
                  <a:cubicBezTo>
                    <a:pt x="19592" y="11243"/>
                    <a:pt x="180335" y="134721"/>
                    <a:pt x="215932" y="154744"/>
                  </a:cubicBezTo>
                  <a:cubicBezTo>
                    <a:pt x="251529" y="174768"/>
                    <a:pt x="204808" y="108023"/>
                    <a:pt x="215932" y="121372"/>
                  </a:cubicBezTo>
                  <a:cubicBezTo>
                    <a:pt x="227056" y="134721"/>
                    <a:pt x="271553" y="207583"/>
                    <a:pt x="282677" y="234837"/>
                  </a:cubicBezTo>
                  <a:cubicBezTo>
                    <a:pt x="293801" y="262091"/>
                    <a:pt x="279340" y="283227"/>
                    <a:pt x="282677" y="284896"/>
                  </a:cubicBezTo>
                  <a:cubicBezTo>
                    <a:pt x="286014" y="286565"/>
                    <a:pt x="293801" y="225938"/>
                    <a:pt x="302700" y="244849"/>
                  </a:cubicBezTo>
                  <a:cubicBezTo>
                    <a:pt x="311599" y="263760"/>
                    <a:pt x="329954" y="343297"/>
                    <a:pt x="336072" y="398361"/>
                  </a:cubicBezTo>
                  <a:cubicBezTo>
                    <a:pt x="342190" y="453425"/>
                    <a:pt x="340522" y="557435"/>
                    <a:pt x="339410" y="575234"/>
                  </a:cubicBezTo>
                  <a:cubicBezTo>
                    <a:pt x="338298" y="593033"/>
                    <a:pt x="334960" y="538525"/>
                    <a:pt x="329398" y="505153"/>
                  </a:cubicBezTo>
                  <a:cubicBezTo>
                    <a:pt x="323836" y="471781"/>
                    <a:pt x="318273" y="380007"/>
                    <a:pt x="306037" y="375001"/>
                  </a:cubicBezTo>
                  <a:cubicBezTo>
                    <a:pt x="293801" y="369995"/>
                    <a:pt x="265434" y="483461"/>
                    <a:pt x="255979" y="475118"/>
                  </a:cubicBezTo>
                  <a:cubicBezTo>
                    <a:pt x="246524" y="466775"/>
                    <a:pt x="273222" y="388349"/>
                    <a:pt x="249305" y="324942"/>
                  </a:cubicBezTo>
                  <a:cubicBezTo>
                    <a:pt x="225388" y="261535"/>
                    <a:pt x="158087" y="145289"/>
                    <a:pt x="112478" y="94674"/>
                  </a:cubicBezTo>
                  <a:cubicBezTo>
                    <a:pt x="66869" y="44060"/>
                    <a:pt x="-14892" y="-8781"/>
                    <a:pt x="2350" y="12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17BA6750-4A1A-0D9A-6B09-4188AC887E0B}"/>
                </a:ext>
              </a:extLst>
            </p:cNvPr>
            <p:cNvSpPr/>
            <p:nvPr/>
          </p:nvSpPr>
          <p:spPr>
            <a:xfrm>
              <a:off x="4250832" y="3763632"/>
              <a:ext cx="329978" cy="869927"/>
            </a:xfrm>
            <a:custGeom>
              <a:avLst/>
              <a:gdLst>
                <a:gd name="connsiteX0" fmla="*/ 794 w 329978"/>
                <a:gd name="connsiteY0" fmla="*/ 4096 h 869927"/>
                <a:gd name="connsiteX1" fmla="*/ 221051 w 329978"/>
                <a:gd name="connsiteY1" fmla="*/ 297772 h 869927"/>
                <a:gd name="connsiteX2" fmla="*/ 231063 w 329978"/>
                <a:gd name="connsiteY2" fmla="*/ 214342 h 869927"/>
                <a:gd name="connsiteX3" fmla="*/ 297807 w 329978"/>
                <a:gd name="connsiteY3" fmla="*/ 411238 h 869927"/>
                <a:gd name="connsiteX4" fmla="*/ 281121 w 329978"/>
                <a:gd name="connsiteY4" fmla="*/ 604797 h 869927"/>
                <a:gd name="connsiteX5" fmla="*/ 257761 w 329978"/>
                <a:gd name="connsiteY5" fmla="*/ 868438 h 869927"/>
                <a:gd name="connsiteX6" fmla="*/ 291133 w 329978"/>
                <a:gd name="connsiteY6" fmla="*/ 704914 h 869927"/>
                <a:gd name="connsiteX7" fmla="*/ 327842 w 329978"/>
                <a:gd name="connsiteY7" fmla="*/ 554739 h 869927"/>
                <a:gd name="connsiteX8" fmla="*/ 297807 w 329978"/>
                <a:gd name="connsiteY8" fmla="*/ 371191 h 869927"/>
                <a:gd name="connsiteX9" fmla="*/ 74213 w 329978"/>
                <a:gd name="connsiteY9" fmla="*/ 44143 h 869927"/>
                <a:gd name="connsiteX10" fmla="*/ 144295 w 329978"/>
                <a:gd name="connsiteY10" fmla="*/ 120899 h 869927"/>
                <a:gd name="connsiteX11" fmla="*/ 794 w 329978"/>
                <a:gd name="connsiteY11" fmla="*/ 4096 h 869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9978" h="869927">
                  <a:moveTo>
                    <a:pt x="794" y="4096"/>
                  </a:moveTo>
                  <a:cubicBezTo>
                    <a:pt x="13587" y="33575"/>
                    <a:pt x="182673" y="262731"/>
                    <a:pt x="221051" y="297772"/>
                  </a:cubicBezTo>
                  <a:cubicBezTo>
                    <a:pt x="259429" y="332813"/>
                    <a:pt x="218270" y="195431"/>
                    <a:pt x="231063" y="214342"/>
                  </a:cubicBezTo>
                  <a:cubicBezTo>
                    <a:pt x="243856" y="233253"/>
                    <a:pt x="289464" y="346162"/>
                    <a:pt x="297807" y="411238"/>
                  </a:cubicBezTo>
                  <a:cubicBezTo>
                    <a:pt x="306150" y="476314"/>
                    <a:pt x="287795" y="528597"/>
                    <a:pt x="281121" y="604797"/>
                  </a:cubicBezTo>
                  <a:cubicBezTo>
                    <a:pt x="274447" y="680997"/>
                    <a:pt x="256092" y="851752"/>
                    <a:pt x="257761" y="868438"/>
                  </a:cubicBezTo>
                  <a:cubicBezTo>
                    <a:pt x="259430" y="885124"/>
                    <a:pt x="279453" y="757197"/>
                    <a:pt x="291133" y="704914"/>
                  </a:cubicBezTo>
                  <a:cubicBezTo>
                    <a:pt x="302813" y="652631"/>
                    <a:pt x="326730" y="610359"/>
                    <a:pt x="327842" y="554739"/>
                  </a:cubicBezTo>
                  <a:cubicBezTo>
                    <a:pt x="328954" y="499119"/>
                    <a:pt x="340079" y="456290"/>
                    <a:pt x="297807" y="371191"/>
                  </a:cubicBezTo>
                  <a:cubicBezTo>
                    <a:pt x="255535" y="286092"/>
                    <a:pt x="99798" y="85858"/>
                    <a:pt x="74213" y="44143"/>
                  </a:cubicBezTo>
                  <a:cubicBezTo>
                    <a:pt x="48628" y="2428"/>
                    <a:pt x="154863" y="128130"/>
                    <a:pt x="144295" y="120899"/>
                  </a:cubicBezTo>
                  <a:cubicBezTo>
                    <a:pt x="133727" y="113668"/>
                    <a:pt x="-11999" y="-25383"/>
                    <a:pt x="794" y="409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94EFCA7B-46CE-E618-F413-8CEA50FDB20B}"/>
                </a:ext>
              </a:extLst>
            </p:cNvPr>
            <p:cNvSpPr/>
            <p:nvPr/>
          </p:nvSpPr>
          <p:spPr>
            <a:xfrm>
              <a:off x="4175149" y="3697447"/>
              <a:ext cx="1075352" cy="317285"/>
            </a:xfrm>
            <a:custGeom>
              <a:avLst/>
              <a:gdLst>
                <a:gd name="connsiteX0" fmla="*/ 6396 w 1075352"/>
                <a:gd name="connsiteY0" fmla="*/ 73619 h 317285"/>
                <a:gd name="connsiteX1" fmla="*/ 490293 w 1075352"/>
                <a:gd name="connsiteY1" fmla="*/ 133689 h 317285"/>
                <a:gd name="connsiteX2" fmla="*/ 617108 w 1075352"/>
                <a:gd name="connsiteY2" fmla="*/ 153712 h 317285"/>
                <a:gd name="connsiteX3" fmla="*/ 573724 w 1075352"/>
                <a:gd name="connsiteY3" fmla="*/ 73619 h 317285"/>
                <a:gd name="connsiteX4" fmla="*/ 763946 w 1075352"/>
                <a:gd name="connsiteY4" fmla="*/ 193759 h 317285"/>
                <a:gd name="connsiteX5" fmla="*/ 1070971 w 1075352"/>
                <a:gd name="connsiteY5" fmla="*/ 317236 h 317285"/>
                <a:gd name="connsiteX6" fmla="*/ 914121 w 1075352"/>
                <a:gd name="connsiteY6" fmla="*/ 207108 h 317285"/>
                <a:gd name="connsiteX7" fmla="*/ 496968 w 1075352"/>
                <a:gd name="connsiteY7" fmla="*/ 86968 h 317285"/>
                <a:gd name="connsiteX8" fmla="*/ 83152 w 1075352"/>
                <a:gd name="connsiteY8" fmla="*/ 200 h 317285"/>
                <a:gd name="connsiteX9" fmla="*/ 203292 w 1075352"/>
                <a:gd name="connsiteY9" fmla="*/ 63607 h 317285"/>
                <a:gd name="connsiteX10" fmla="*/ 6396 w 1075352"/>
                <a:gd name="connsiteY10" fmla="*/ 73619 h 31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5352" h="317285">
                  <a:moveTo>
                    <a:pt x="6396" y="73619"/>
                  </a:moveTo>
                  <a:cubicBezTo>
                    <a:pt x="54230" y="85299"/>
                    <a:pt x="388508" y="120340"/>
                    <a:pt x="490293" y="133689"/>
                  </a:cubicBezTo>
                  <a:cubicBezTo>
                    <a:pt x="592078" y="147038"/>
                    <a:pt x="603203" y="163724"/>
                    <a:pt x="617108" y="153712"/>
                  </a:cubicBezTo>
                  <a:cubicBezTo>
                    <a:pt x="631013" y="143700"/>
                    <a:pt x="549251" y="66945"/>
                    <a:pt x="573724" y="73619"/>
                  </a:cubicBezTo>
                  <a:cubicBezTo>
                    <a:pt x="598197" y="80293"/>
                    <a:pt x="681072" y="153156"/>
                    <a:pt x="763946" y="193759"/>
                  </a:cubicBezTo>
                  <a:cubicBezTo>
                    <a:pt x="846821" y="234362"/>
                    <a:pt x="1045942" y="315011"/>
                    <a:pt x="1070971" y="317236"/>
                  </a:cubicBezTo>
                  <a:cubicBezTo>
                    <a:pt x="1096000" y="319461"/>
                    <a:pt x="1009788" y="245486"/>
                    <a:pt x="914121" y="207108"/>
                  </a:cubicBezTo>
                  <a:cubicBezTo>
                    <a:pt x="818454" y="168730"/>
                    <a:pt x="635463" y="121453"/>
                    <a:pt x="496968" y="86968"/>
                  </a:cubicBezTo>
                  <a:cubicBezTo>
                    <a:pt x="358473" y="52483"/>
                    <a:pt x="132098" y="4093"/>
                    <a:pt x="83152" y="200"/>
                  </a:cubicBezTo>
                  <a:cubicBezTo>
                    <a:pt x="34206" y="-3693"/>
                    <a:pt x="212191" y="50258"/>
                    <a:pt x="203292" y="63607"/>
                  </a:cubicBezTo>
                  <a:cubicBezTo>
                    <a:pt x="194393" y="76956"/>
                    <a:pt x="-41438" y="61939"/>
                    <a:pt x="6396" y="736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0A045CF0-A4BC-2550-592B-8CD6654B4633}"/>
                </a:ext>
              </a:extLst>
            </p:cNvPr>
            <p:cNvSpPr/>
            <p:nvPr/>
          </p:nvSpPr>
          <p:spPr>
            <a:xfrm>
              <a:off x="4499630" y="4358391"/>
              <a:ext cx="673265" cy="233716"/>
            </a:xfrm>
            <a:custGeom>
              <a:avLst/>
              <a:gdLst>
                <a:gd name="connsiteX0" fmla="*/ 2288 w 673265"/>
                <a:gd name="connsiteY0" fmla="*/ 233632 h 233716"/>
                <a:gd name="connsiteX1" fmla="*/ 376058 w 673265"/>
                <a:gd name="connsiteY1" fmla="*/ 53422 h 233716"/>
                <a:gd name="connsiteX2" fmla="*/ 669734 w 673265"/>
                <a:gd name="connsiteY2" fmla="*/ 36736 h 233716"/>
                <a:gd name="connsiteX3" fmla="*/ 546256 w 673265"/>
                <a:gd name="connsiteY3" fmla="*/ 23387 h 233716"/>
                <a:gd name="connsiteX4" fmla="*/ 292627 w 673265"/>
                <a:gd name="connsiteY4" fmla="*/ 27 h 233716"/>
                <a:gd name="connsiteX5" fmla="*/ 325999 w 673265"/>
                <a:gd name="connsiteY5" fmla="*/ 20050 h 233716"/>
                <a:gd name="connsiteX6" fmla="*/ 222545 w 673265"/>
                <a:gd name="connsiteY6" fmla="*/ 76783 h 233716"/>
                <a:gd name="connsiteX7" fmla="*/ 2288 w 673265"/>
                <a:gd name="connsiteY7" fmla="*/ 233632 h 23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3265" h="233716">
                  <a:moveTo>
                    <a:pt x="2288" y="233632"/>
                  </a:moveTo>
                  <a:cubicBezTo>
                    <a:pt x="27873" y="229739"/>
                    <a:pt x="264817" y="86238"/>
                    <a:pt x="376058" y="53422"/>
                  </a:cubicBezTo>
                  <a:cubicBezTo>
                    <a:pt x="487299" y="20606"/>
                    <a:pt x="641368" y="41742"/>
                    <a:pt x="669734" y="36736"/>
                  </a:cubicBezTo>
                  <a:cubicBezTo>
                    <a:pt x="698100" y="31730"/>
                    <a:pt x="546256" y="23387"/>
                    <a:pt x="546256" y="23387"/>
                  </a:cubicBezTo>
                  <a:cubicBezTo>
                    <a:pt x="483405" y="17269"/>
                    <a:pt x="329336" y="583"/>
                    <a:pt x="292627" y="27"/>
                  </a:cubicBezTo>
                  <a:cubicBezTo>
                    <a:pt x="255918" y="-529"/>
                    <a:pt x="337679" y="7257"/>
                    <a:pt x="325999" y="20050"/>
                  </a:cubicBezTo>
                  <a:cubicBezTo>
                    <a:pt x="314319" y="32843"/>
                    <a:pt x="272047" y="47304"/>
                    <a:pt x="222545" y="76783"/>
                  </a:cubicBezTo>
                  <a:cubicBezTo>
                    <a:pt x="173043" y="106262"/>
                    <a:pt x="-23297" y="237525"/>
                    <a:pt x="2288" y="2336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F5D01E32-F843-B67E-9530-EEB1E74B8FB1}"/>
                </a:ext>
              </a:extLst>
            </p:cNvPr>
            <p:cNvSpPr/>
            <p:nvPr/>
          </p:nvSpPr>
          <p:spPr>
            <a:xfrm>
              <a:off x="4323412" y="2404803"/>
              <a:ext cx="1007417" cy="1647104"/>
            </a:xfrm>
            <a:custGeom>
              <a:avLst/>
              <a:gdLst>
                <a:gd name="connsiteX0" fmla="*/ 28582 w 1007417"/>
                <a:gd name="connsiteY0" fmla="*/ 15263 h 1647104"/>
                <a:gd name="connsiteX1" fmla="*/ 599223 w 1007417"/>
                <a:gd name="connsiteY1" fmla="*/ 620280 h 1647104"/>
                <a:gd name="connsiteX2" fmla="*/ 578597 w 1007417"/>
                <a:gd name="connsiteY2" fmla="*/ 565278 h 1647104"/>
                <a:gd name="connsiteX3" fmla="*/ 777977 w 1007417"/>
                <a:gd name="connsiteY3" fmla="*/ 854036 h 1647104"/>
                <a:gd name="connsiteX4" fmla="*/ 991108 w 1007417"/>
                <a:gd name="connsiteY4" fmla="*/ 1245922 h 1647104"/>
                <a:gd name="connsiteX5" fmla="*/ 991108 w 1007417"/>
                <a:gd name="connsiteY5" fmla="*/ 1197795 h 1647104"/>
                <a:gd name="connsiteX6" fmla="*/ 977358 w 1007417"/>
                <a:gd name="connsiteY6" fmla="*/ 1630932 h 1647104"/>
                <a:gd name="connsiteX7" fmla="*/ 991108 w 1007417"/>
                <a:gd name="connsiteY7" fmla="*/ 1514054 h 1647104"/>
                <a:gd name="connsiteX8" fmla="*/ 936107 w 1007417"/>
                <a:gd name="connsiteY8" fmla="*/ 1129044 h 1647104"/>
                <a:gd name="connsiteX9" fmla="*/ 509845 w 1007417"/>
                <a:gd name="connsiteY9" fmla="*/ 551528 h 1647104"/>
                <a:gd name="connsiteX10" fmla="*/ 585472 w 1007417"/>
                <a:gd name="connsiteY10" fmla="*/ 668406 h 1647104"/>
                <a:gd name="connsiteX11" fmla="*/ 234838 w 1007417"/>
                <a:gd name="connsiteY11" fmla="*/ 304021 h 1647104"/>
                <a:gd name="connsiteX12" fmla="*/ 97334 w 1007417"/>
                <a:gd name="connsiteY12" fmla="*/ 194018 h 1647104"/>
                <a:gd name="connsiteX13" fmla="*/ 28582 w 1007417"/>
                <a:gd name="connsiteY13" fmla="*/ 15263 h 164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17" h="1647104">
                  <a:moveTo>
                    <a:pt x="28582" y="15263"/>
                  </a:moveTo>
                  <a:cubicBezTo>
                    <a:pt x="112230" y="86307"/>
                    <a:pt x="507554" y="528611"/>
                    <a:pt x="599223" y="620280"/>
                  </a:cubicBezTo>
                  <a:cubicBezTo>
                    <a:pt x="690892" y="711949"/>
                    <a:pt x="548805" y="526319"/>
                    <a:pt x="578597" y="565278"/>
                  </a:cubicBezTo>
                  <a:cubicBezTo>
                    <a:pt x="608389" y="604237"/>
                    <a:pt x="709225" y="740595"/>
                    <a:pt x="777977" y="854036"/>
                  </a:cubicBezTo>
                  <a:cubicBezTo>
                    <a:pt x="846729" y="967477"/>
                    <a:pt x="955586" y="1188629"/>
                    <a:pt x="991108" y="1245922"/>
                  </a:cubicBezTo>
                  <a:cubicBezTo>
                    <a:pt x="1026630" y="1303215"/>
                    <a:pt x="993400" y="1133627"/>
                    <a:pt x="991108" y="1197795"/>
                  </a:cubicBezTo>
                  <a:cubicBezTo>
                    <a:pt x="988816" y="1261963"/>
                    <a:pt x="977358" y="1578222"/>
                    <a:pt x="977358" y="1630932"/>
                  </a:cubicBezTo>
                  <a:cubicBezTo>
                    <a:pt x="977358" y="1683642"/>
                    <a:pt x="997983" y="1597702"/>
                    <a:pt x="991108" y="1514054"/>
                  </a:cubicBezTo>
                  <a:cubicBezTo>
                    <a:pt x="984233" y="1430406"/>
                    <a:pt x="1016318" y="1289465"/>
                    <a:pt x="936107" y="1129044"/>
                  </a:cubicBezTo>
                  <a:cubicBezTo>
                    <a:pt x="855897" y="968623"/>
                    <a:pt x="568284" y="628301"/>
                    <a:pt x="509845" y="551528"/>
                  </a:cubicBezTo>
                  <a:cubicBezTo>
                    <a:pt x="451406" y="474755"/>
                    <a:pt x="631307" y="709657"/>
                    <a:pt x="585472" y="668406"/>
                  </a:cubicBezTo>
                  <a:cubicBezTo>
                    <a:pt x="539638" y="627155"/>
                    <a:pt x="316194" y="383086"/>
                    <a:pt x="234838" y="304021"/>
                  </a:cubicBezTo>
                  <a:cubicBezTo>
                    <a:pt x="153482" y="224956"/>
                    <a:pt x="125981" y="246728"/>
                    <a:pt x="97334" y="194018"/>
                  </a:cubicBezTo>
                  <a:cubicBezTo>
                    <a:pt x="68687" y="141308"/>
                    <a:pt x="-55066" y="-55781"/>
                    <a:pt x="28582" y="1526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141E33AD-5A80-A57B-E734-B3BDD1BBF599}"/>
                </a:ext>
              </a:extLst>
            </p:cNvPr>
            <p:cNvSpPr/>
            <p:nvPr/>
          </p:nvSpPr>
          <p:spPr>
            <a:xfrm>
              <a:off x="4302584" y="2349739"/>
              <a:ext cx="1762852" cy="1481616"/>
            </a:xfrm>
            <a:custGeom>
              <a:avLst/>
              <a:gdLst>
                <a:gd name="connsiteX0" fmla="*/ 1284 w 1762852"/>
                <a:gd name="connsiteY0" fmla="*/ 8450 h 1481616"/>
                <a:gd name="connsiteX1" fmla="*/ 269416 w 1762852"/>
                <a:gd name="connsiteY1" fmla="*/ 49702 h 1481616"/>
                <a:gd name="connsiteX2" fmla="*/ 716303 w 1762852"/>
                <a:gd name="connsiteY2" fmla="*/ 441587 h 1481616"/>
                <a:gd name="connsiteX3" fmla="*/ 681927 w 1762852"/>
                <a:gd name="connsiteY3" fmla="*/ 379711 h 1481616"/>
                <a:gd name="connsiteX4" fmla="*/ 1073813 w 1762852"/>
                <a:gd name="connsiteY4" fmla="*/ 799097 h 1481616"/>
                <a:gd name="connsiteX5" fmla="*/ 1073813 w 1762852"/>
                <a:gd name="connsiteY5" fmla="*/ 750971 h 1481616"/>
                <a:gd name="connsiteX6" fmla="*/ 1445073 w 1762852"/>
                <a:gd name="connsiteY6" fmla="*/ 1156607 h 1481616"/>
                <a:gd name="connsiteX7" fmla="*/ 1761332 w 1762852"/>
                <a:gd name="connsiteY7" fmla="*/ 1479741 h 1481616"/>
                <a:gd name="connsiteX8" fmla="*/ 1541326 w 1762852"/>
                <a:gd name="connsiteY8" fmla="*/ 1259735 h 1481616"/>
                <a:gd name="connsiteX9" fmla="*/ 1025687 w 1762852"/>
                <a:gd name="connsiteY9" fmla="*/ 675344 h 1481616"/>
                <a:gd name="connsiteX10" fmla="*/ 626926 w 1762852"/>
                <a:gd name="connsiteY10" fmla="*/ 255957 h 1481616"/>
                <a:gd name="connsiteX11" fmla="*/ 475672 w 1762852"/>
                <a:gd name="connsiteY11" fmla="*/ 132204 h 1481616"/>
                <a:gd name="connsiteX12" fmla="*/ 180039 w 1762852"/>
                <a:gd name="connsiteY12" fmla="*/ 77202 h 1481616"/>
                <a:gd name="connsiteX13" fmla="*/ 1284 w 1762852"/>
                <a:gd name="connsiteY13" fmla="*/ 8450 h 148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2852" h="1481616">
                  <a:moveTo>
                    <a:pt x="1284" y="8450"/>
                  </a:moveTo>
                  <a:cubicBezTo>
                    <a:pt x="16180" y="3867"/>
                    <a:pt x="150246" y="-22488"/>
                    <a:pt x="269416" y="49702"/>
                  </a:cubicBezTo>
                  <a:cubicBezTo>
                    <a:pt x="388586" y="121892"/>
                    <a:pt x="647551" y="386586"/>
                    <a:pt x="716303" y="441587"/>
                  </a:cubicBezTo>
                  <a:cubicBezTo>
                    <a:pt x="785055" y="496588"/>
                    <a:pt x="622342" y="320126"/>
                    <a:pt x="681927" y="379711"/>
                  </a:cubicBezTo>
                  <a:cubicBezTo>
                    <a:pt x="741512" y="439296"/>
                    <a:pt x="1008499" y="737220"/>
                    <a:pt x="1073813" y="799097"/>
                  </a:cubicBezTo>
                  <a:cubicBezTo>
                    <a:pt x="1139127" y="860974"/>
                    <a:pt x="1011936" y="691386"/>
                    <a:pt x="1073813" y="750971"/>
                  </a:cubicBezTo>
                  <a:cubicBezTo>
                    <a:pt x="1135690" y="810556"/>
                    <a:pt x="1330487" y="1035145"/>
                    <a:pt x="1445073" y="1156607"/>
                  </a:cubicBezTo>
                  <a:cubicBezTo>
                    <a:pt x="1559660" y="1278069"/>
                    <a:pt x="1745290" y="1462553"/>
                    <a:pt x="1761332" y="1479741"/>
                  </a:cubicBezTo>
                  <a:cubicBezTo>
                    <a:pt x="1777374" y="1496929"/>
                    <a:pt x="1663934" y="1393801"/>
                    <a:pt x="1541326" y="1259735"/>
                  </a:cubicBezTo>
                  <a:cubicBezTo>
                    <a:pt x="1418719" y="1125669"/>
                    <a:pt x="1178087" y="842640"/>
                    <a:pt x="1025687" y="675344"/>
                  </a:cubicBezTo>
                  <a:cubicBezTo>
                    <a:pt x="873287" y="508048"/>
                    <a:pt x="718595" y="346480"/>
                    <a:pt x="626926" y="255957"/>
                  </a:cubicBezTo>
                  <a:cubicBezTo>
                    <a:pt x="535257" y="165434"/>
                    <a:pt x="550153" y="161996"/>
                    <a:pt x="475672" y="132204"/>
                  </a:cubicBezTo>
                  <a:cubicBezTo>
                    <a:pt x="401191" y="102412"/>
                    <a:pt x="255666" y="93244"/>
                    <a:pt x="180039" y="77202"/>
                  </a:cubicBezTo>
                  <a:cubicBezTo>
                    <a:pt x="104412" y="61160"/>
                    <a:pt x="-13612" y="13033"/>
                    <a:pt x="1284" y="84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9A0897C5-4187-657E-D102-1BF023ACC9CC}"/>
                </a:ext>
              </a:extLst>
            </p:cNvPr>
            <p:cNvSpPr/>
            <p:nvPr/>
          </p:nvSpPr>
          <p:spPr>
            <a:xfrm>
              <a:off x="5416142" y="2391453"/>
              <a:ext cx="650368" cy="1430597"/>
            </a:xfrm>
            <a:custGeom>
              <a:avLst/>
              <a:gdLst>
                <a:gd name="connsiteX0" fmla="*/ 1506 w 650368"/>
                <a:gd name="connsiteY0" fmla="*/ 1112 h 1430597"/>
                <a:gd name="connsiteX1" fmla="*/ 434643 w 650368"/>
                <a:gd name="connsiteY1" fmla="*/ 578628 h 1430597"/>
                <a:gd name="connsiteX2" fmla="*/ 530896 w 650368"/>
                <a:gd name="connsiteY2" fmla="*/ 1004890 h 1430597"/>
                <a:gd name="connsiteX3" fmla="*/ 510270 w 650368"/>
                <a:gd name="connsiteY3" fmla="*/ 860511 h 1430597"/>
                <a:gd name="connsiteX4" fmla="*/ 647774 w 650368"/>
                <a:gd name="connsiteY4" fmla="*/ 1417401 h 1430597"/>
                <a:gd name="connsiteX5" fmla="*/ 572147 w 650368"/>
                <a:gd name="connsiteY5" fmla="*/ 1190520 h 1430597"/>
                <a:gd name="connsiteX6" fmla="*/ 249013 w 650368"/>
                <a:gd name="connsiteY6" fmla="*/ 475500 h 1430597"/>
                <a:gd name="connsiteX7" fmla="*/ 290264 w 650368"/>
                <a:gd name="connsiteY7" fmla="*/ 434249 h 1430597"/>
                <a:gd name="connsiteX8" fmla="*/ 1506 w 650368"/>
                <a:gd name="connsiteY8" fmla="*/ 1112 h 143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0368" h="1430597">
                  <a:moveTo>
                    <a:pt x="1506" y="1112"/>
                  </a:moveTo>
                  <a:cubicBezTo>
                    <a:pt x="25569" y="25175"/>
                    <a:pt x="346411" y="411332"/>
                    <a:pt x="434643" y="578628"/>
                  </a:cubicBezTo>
                  <a:cubicBezTo>
                    <a:pt x="522875" y="745924"/>
                    <a:pt x="518292" y="957910"/>
                    <a:pt x="530896" y="1004890"/>
                  </a:cubicBezTo>
                  <a:cubicBezTo>
                    <a:pt x="543500" y="1051870"/>
                    <a:pt x="490790" y="791759"/>
                    <a:pt x="510270" y="860511"/>
                  </a:cubicBezTo>
                  <a:cubicBezTo>
                    <a:pt x="529750" y="929263"/>
                    <a:pt x="637461" y="1362400"/>
                    <a:pt x="647774" y="1417401"/>
                  </a:cubicBezTo>
                  <a:cubicBezTo>
                    <a:pt x="658087" y="1472402"/>
                    <a:pt x="638607" y="1347503"/>
                    <a:pt x="572147" y="1190520"/>
                  </a:cubicBezTo>
                  <a:cubicBezTo>
                    <a:pt x="505687" y="1033537"/>
                    <a:pt x="295994" y="601545"/>
                    <a:pt x="249013" y="475500"/>
                  </a:cubicBezTo>
                  <a:cubicBezTo>
                    <a:pt x="202033" y="349455"/>
                    <a:pt x="331515" y="517897"/>
                    <a:pt x="290264" y="434249"/>
                  </a:cubicBezTo>
                  <a:cubicBezTo>
                    <a:pt x="249013" y="350601"/>
                    <a:pt x="-22557" y="-22951"/>
                    <a:pt x="1506" y="11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89B526C0-A488-D3F5-876A-60EDFE42892A}"/>
                </a:ext>
              </a:extLst>
            </p:cNvPr>
            <p:cNvSpPr/>
            <p:nvPr/>
          </p:nvSpPr>
          <p:spPr>
            <a:xfrm>
              <a:off x="5478520" y="2346395"/>
              <a:ext cx="1421175" cy="2054878"/>
            </a:xfrm>
            <a:custGeom>
              <a:avLst/>
              <a:gdLst>
                <a:gd name="connsiteX0" fmla="*/ 1005 w 1421175"/>
                <a:gd name="connsiteY0" fmla="*/ 4919 h 2054878"/>
                <a:gd name="connsiteX1" fmla="*/ 420391 w 1421175"/>
                <a:gd name="connsiteY1" fmla="*/ 362429 h 2054878"/>
                <a:gd name="connsiteX2" fmla="*/ 379140 w 1421175"/>
                <a:gd name="connsiteY2" fmla="*/ 334928 h 2054878"/>
                <a:gd name="connsiteX3" fmla="*/ 647272 w 1421175"/>
                <a:gd name="connsiteY3" fmla="*/ 671813 h 2054878"/>
                <a:gd name="connsiteX4" fmla="*/ 709149 w 1421175"/>
                <a:gd name="connsiteY4" fmla="*/ 967446 h 2054878"/>
                <a:gd name="connsiteX5" fmla="*/ 722900 w 1421175"/>
                <a:gd name="connsiteY5" fmla="*/ 829942 h 2054878"/>
                <a:gd name="connsiteX6" fmla="*/ 853528 w 1421175"/>
                <a:gd name="connsiteY6" fmla="*/ 1015572 h 2054878"/>
                <a:gd name="connsiteX7" fmla="*/ 908530 w 1421175"/>
                <a:gd name="connsiteY7" fmla="*/ 1269954 h 2054878"/>
                <a:gd name="connsiteX8" fmla="*/ 1149161 w 1421175"/>
                <a:gd name="connsiteY8" fmla="*/ 1675590 h 2054878"/>
                <a:gd name="connsiteX9" fmla="*/ 1004782 w 1421175"/>
                <a:gd name="connsiteY9" fmla="*/ 1634339 h 2054878"/>
                <a:gd name="connsiteX10" fmla="*/ 1252289 w 1421175"/>
                <a:gd name="connsiteY10" fmla="*/ 1799343 h 2054878"/>
                <a:gd name="connsiteX11" fmla="*/ 1348542 w 1421175"/>
                <a:gd name="connsiteY11" fmla="*/ 1929972 h 2054878"/>
                <a:gd name="connsiteX12" fmla="*/ 1410418 w 1421175"/>
                <a:gd name="connsiteY12" fmla="*/ 2053725 h 2054878"/>
                <a:gd name="connsiteX13" fmla="*/ 1376042 w 1421175"/>
                <a:gd name="connsiteY13" fmla="*/ 1854345 h 2054878"/>
                <a:gd name="connsiteX14" fmla="*/ 991032 w 1421175"/>
                <a:gd name="connsiteY14" fmla="*/ 1551837 h 2054878"/>
                <a:gd name="connsiteX15" fmla="*/ 791651 w 1421175"/>
                <a:gd name="connsiteY15" fmla="*/ 1043073 h 2054878"/>
                <a:gd name="connsiteX16" fmla="*/ 523519 w 1421175"/>
                <a:gd name="connsiteY16" fmla="*/ 424306 h 2054878"/>
                <a:gd name="connsiteX17" fmla="*/ 310388 w 1421175"/>
                <a:gd name="connsiteY17" fmla="*/ 169924 h 2054878"/>
                <a:gd name="connsiteX18" fmla="*/ 1005 w 1421175"/>
                <a:gd name="connsiteY18" fmla="*/ 4919 h 205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1175" h="2054878">
                  <a:moveTo>
                    <a:pt x="1005" y="4919"/>
                  </a:moveTo>
                  <a:cubicBezTo>
                    <a:pt x="19339" y="37003"/>
                    <a:pt x="420391" y="362429"/>
                    <a:pt x="420391" y="362429"/>
                  </a:cubicBezTo>
                  <a:cubicBezTo>
                    <a:pt x="483413" y="417430"/>
                    <a:pt x="341327" y="283364"/>
                    <a:pt x="379140" y="334928"/>
                  </a:cubicBezTo>
                  <a:cubicBezTo>
                    <a:pt x="416953" y="386492"/>
                    <a:pt x="592271" y="566393"/>
                    <a:pt x="647272" y="671813"/>
                  </a:cubicBezTo>
                  <a:cubicBezTo>
                    <a:pt x="702273" y="777233"/>
                    <a:pt x="696544" y="941091"/>
                    <a:pt x="709149" y="967446"/>
                  </a:cubicBezTo>
                  <a:cubicBezTo>
                    <a:pt x="721754" y="993801"/>
                    <a:pt x="698837" y="821921"/>
                    <a:pt x="722900" y="829942"/>
                  </a:cubicBezTo>
                  <a:cubicBezTo>
                    <a:pt x="746963" y="837963"/>
                    <a:pt x="822590" y="942237"/>
                    <a:pt x="853528" y="1015572"/>
                  </a:cubicBezTo>
                  <a:cubicBezTo>
                    <a:pt x="884466" y="1088907"/>
                    <a:pt x="859258" y="1159951"/>
                    <a:pt x="908530" y="1269954"/>
                  </a:cubicBezTo>
                  <a:cubicBezTo>
                    <a:pt x="957802" y="1379957"/>
                    <a:pt x="1133119" y="1614859"/>
                    <a:pt x="1149161" y="1675590"/>
                  </a:cubicBezTo>
                  <a:cubicBezTo>
                    <a:pt x="1165203" y="1736321"/>
                    <a:pt x="987594" y="1613714"/>
                    <a:pt x="1004782" y="1634339"/>
                  </a:cubicBezTo>
                  <a:cubicBezTo>
                    <a:pt x="1021970" y="1654964"/>
                    <a:pt x="1194996" y="1750071"/>
                    <a:pt x="1252289" y="1799343"/>
                  </a:cubicBezTo>
                  <a:cubicBezTo>
                    <a:pt x="1309582" y="1848615"/>
                    <a:pt x="1322187" y="1887575"/>
                    <a:pt x="1348542" y="1929972"/>
                  </a:cubicBezTo>
                  <a:cubicBezTo>
                    <a:pt x="1374897" y="1972369"/>
                    <a:pt x="1405835" y="2066330"/>
                    <a:pt x="1410418" y="2053725"/>
                  </a:cubicBezTo>
                  <a:cubicBezTo>
                    <a:pt x="1415001" y="2041120"/>
                    <a:pt x="1445940" y="1937993"/>
                    <a:pt x="1376042" y="1854345"/>
                  </a:cubicBezTo>
                  <a:cubicBezTo>
                    <a:pt x="1306144" y="1770697"/>
                    <a:pt x="1088431" y="1687049"/>
                    <a:pt x="991032" y="1551837"/>
                  </a:cubicBezTo>
                  <a:cubicBezTo>
                    <a:pt x="893634" y="1416625"/>
                    <a:pt x="869570" y="1230995"/>
                    <a:pt x="791651" y="1043073"/>
                  </a:cubicBezTo>
                  <a:cubicBezTo>
                    <a:pt x="713732" y="855151"/>
                    <a:pt x="603729" y="569831"/>
                    <a:pt x="523519" y="424306"/>
                  </a:cubicBezTo>
                  <a:cubicBezTo>
                    <a:pt x="443309" y="278781"/>
                    <a:pt x="400911" y="234092"/>
                    <a:pt x="310388" y="169924"/>
                  </a:cubicBezTo>
                  <a:cubicBezTo>
                    <a:pt x="219865" y="105756"/>
                    <a:pt x="-17329" y="-27165"/>
                    <a:pt x="1005" y="49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3BEFC2AF-69B4-7C24-1EB5-9E17F7C91404}"/>
                </a:ext>
              </a:extLst>
            </p:cNvPr>
            <p:cNvSpPr/>
            <p:nvPr/>
          </p:nvSpPr>
          <p:spPr>
            <a:xfrm>
              <a:off x="3301533" y="2701148"/>
              <a:ext cx="1288256" cy="1728679"/>
            </a:xfrm>
            <a:custGeom>
              <a:avLst/>
              <a:gdLst>
                <a:gd name="connsiteX0" fmla="*/ 259814 w 1288256"/>
                <a:gd name="connsiteY0" fmla="*/ 801 h 1728679"/>
                <a:gd name="connsiteX1" fmla="*/ 149811 w 1288256"/>
                <a:gd name="connsiteY1" fmla="*/ 372061 h 1728679"/>
                <a:gd name="connsiteX2" fmla="*/ 204813 w 1288256"/>
                <a:gd name="connsiteY2" fmla="*/ 750196 h 1728679"/>
                <a:gd name="connsiteX3" fmla="*/ 197938 w 1288256"/>
                <a:gd name="connsiteY3" fmla="*/ 640193 h 1728679"/>
                <a:gd name="connsiteX4" fmla="*/ 314816 w 1288256"/>
                <a:gd name="connsiteY4" fmla="*/ 1052705 h 1728679"/>
                <a:gd name="connsiteX5" fmla="*/ 493571 w 1288256"/>
                <a:gd name="connsiteY5" fmla="*/ 1272711 h 1728679"/>
                <a:gd name="connsiteX6" fmla="*/ 486696 w 1288256"/>
                <a:gd name="connsiteY6" fmla="*/ 1231460 h 1728679"/>
                <a:gd name="connsiteX7" fmla="*/ 727327 w 1288256"/>
                <a:gd name="connsiteY7" fmla="*/ 1472091 h 1728679"/>
                <a:gd name="connsiteX8" fmla="*/ 954208 w 1288256"/>
                <a:gd name="connsiteY8" fmla="*/ 1602720 h 1728679"/>
                <a:gd name="connsiteX9" fmla="*/ 1284217 w 1288256"/>
                <a:gd name="connsiteY9" fmla="*/ 1726473 h 1728679"/>
                <a:gd name="connsiteX10" fmla="*/ 1146714 w 1288256"/>
                <a:gd name="connsiteY10" fmla="*/ 1685222 h 1728679"/>
                <a:gd name="connsiteX11" fmla="*/ 768578 w 1288256"/>
                <a:gd name="connsiteY11" fmla="*/ 1575219 h 1728679"/>
                <a:gd name="connsiteX12" fmla="*/ 136061 w 1288256"/>
                <a:gd name="connsiteY12" fmla="*/ 880825 h 1728679"/>
                <a:gd name="connsiteX13" fmla="*/ 156687 w 1288256"/>
                <a:gd name="connsiteY13" fmla="*/ 922076 h 1728679"/>
                <a:gd name="connsiteX14" fmla="*/ 81059 w 1288256"/>
                <a:gd name="connsiteY14" fmla="*/ 365186 h 1728679"/>
                <a:gd name="connsiteX15" fmla="*/ 5432 w 1288256"/>
                <a:gd name="connsiteY15" fmla="*/ 475189 h 1728679"/>
                <a:gd name="connsiteX16" fmla="*/ 259814 w 1288256"/>
                <a:gd name="connsiteY16" fmla="*/ 801 h 172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88256" h="1728679">
                  <a:moveTo>
                    <a:pt x="259814" y="801"/>
                  </a:moveTo>
                  <a:cubicBezTo>
                    <a:pt x="283877" y="-16387"/>
                    <a:pt x="158978" y="247162"/>
                    <a:pt x="149811" y="372061"/>
                  </a:cubicBezTo>
                  <a:cubicBezTo>
                    <a:pt x="140644" y="496960"/>
                    <a:pt x="196792" y="705508"/>
                    <a:pt x="204813" y="750196"/>
                  </a:cubicBezTo>
                  <a:cubicBezTo>
                    <a:pt x="212834" y="794884"/>
                    <a:pt x="179604" y="589775"/>
                    <a:pt x="197938" y="640193"/>
                  </a:cubicBezTo>
                  <a:cubicBezTo>
                    <a:pt x="216272" y="690611"/>
                    <a:pt x="265544" y="947285"/>
                    <a:pt x="314816" y="1052705"/>
                  </a:cubicBezTo>
                  <a:cubicBezTo>
                    <a:pt x="364088" y="1158125"/>
                    <a:pt x="493571" y="1272711"/>
                    <a:pt x="493571" y="1272711"/>
                  </a:cubicBezTo>
                  <a:cubicBezTo>
                    <a:pt x="522218" y="1302503"/>
                    <a:pt x="447737" y="1198230"/>
                    <a:pt x="486696" y="1231460"/>
                  </a:cubicBezTo>
                  <a:cubicBezTo>
                    <a:pt x="525655" y="1264690"/>
                    <a:pt x="649408" y="1410214"/>
                    <a:pt x="727327" y="1472091"/>
                  </a:cubicBezTo>
                  <a:cubicBezTo>
                    <a:pt x="805246" y="1533968"/>
                    <a:pt x="861393" y="1560323"/>
                    <a:pt x="954208" y="1602720"/>
                  </a:cubicBezTo>
                  <a:cubicBezTo>
                    <a:pt x="1047023" y="1645117"/>
                    <a:pt x="1252133" y="1712723"/>
                    <a:pt x="1284217" y="1726473"/>
                  </a:cubicBezTo>
                  <a:cubicBezTo>
                    <a:pt x="1316301" y="1740223"/>
                    <a:pt x="1146714" y="1685222"/>
                    <a:pt x="1146714" y="1685222"/>
                  </a:cubicBezTo>
                  <a:cubicBezTo>
                    <a:pt x="1060774" y="1660013"/>
                    <a:pt x="937020" y="1709285"/>
                    <a:pt x="768578" y="1575219"/>
                  </a:cubicBezTo>
                  <a:cubicBezTo>
                    <a:pt x="600136" y="1441153"/>
                    <a:pt x="238043" y="989682"/>
                    <a:pt x="136061" y="880825"/>
                  </a:cubicBezTo>
                  <a:cubicBezTo>
                    <a:pt x="34079" y="771968"/>
                    <a:pt x="165854" y="1008016"/>
                    <a:pt x="156687" y="922076"/>
                  </a:cubicBezTo>
                  <a:cubicBezTo>
                    <a:pt x="147520" y="836136"/>
                    <a:pt x="106268" y="439667"/>
                    <a:pt x="81059" y="365186"/>
                  </a:cubicBezTo>
                  <a:cubicBezTo>
                    <a:pt x="55850" y="290705"/>
                    <a:pt x="-20923" y="535920"/>
                    <a:pt x="5432" y="475189"/>
                  </a:cubicBezTo>
                  <a:cubicBezTo>
                    <a:pt x="31787" y="414458"/>
                    <a:pt x="235751" y="17989"/>
                    <a:pt x="259814" y="8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EA298DAA-174E-051A-AB11-6DBA008C5765}"/>
                </a:ext>
              </a:extLst>
            </p:cNvPr>
            <p:cNvSpPr/>
            <p:nvPr/>
          </p:nvSpPr>
          <p:spPr>
            <a:xfrm>
              <a:off x="3533277" y="3561347"/>
              <a:ext cx="1064626" cy="643314"/>
            </a:xfrm>
            <a:custGeom>
              <a:avLst/>
              <a:gdLst>
                <a:gd name="connsiteX0" fmla="*/ 570 w 1064626"/>
                <a:gd name="connsiteY0" fmla="*/ 0 h 643314"/>
                <a:gd name="connsiteX1" fmla="*/ 268702 w 1064626"/>
                <a:gd name="connsiteY1" fmla="*/ 343760 h 643314"/>
                <a:gd name="connsiteX2" fmla="*/ 234326 w 1064626"/>
                <a:gd name="connsiteY2" fmla="*/ 288758 h 643314"/>
                <a:gd name="connsiteX3" fmla="*/ 529959 w 1064626"/>
                <a:gd name="connsiteY3" fmla="*/ 515639 h 643314"/>
                <a:gd name="connsiteX4" fmla="*/ 784341 w 1064626"/>
                <a:gd name="connsiteY4" fmla="*/ 591267 h 643314"/>
                <a:gd name="connsiteX5" fmla="*/ 694964 w 1064626"/>
                <a:gd name="connsiteY5" fmla="*/ 529390 h 643314"/>
                <a:gd name="connsiteX6" fmla="*/ 976846 w 1064626"/>
                <a:gd name="connsiteY6" fmla="*/ 632518 h 643314"/>
                <a:gd name="connsiteX7" fmla="*/ 1059349 w 1064626"/>
                <a:gd name="connsiteY7" fmla="*/ 639393 h 643314"/>
                <a:gd name="connsiteX8" fmla="*/ 853093 w 1064626"/>
                <a:gd name="connsiteY8" fmla="*/ 625642 h 643314"/>
                <a:gd name="connsiteX9" fmla="*/ 536834 w 1064626"/>
                <a:gd name="connsiteY9" fmla="*/ 536265 h 643314"/>
                <a:gd name="connsiteX10" fmla="*/ 206825 w 1064626"/>
                <a:gd name="connsiteY10" fmla="*/ 343760 h 643314"/>
                <a:gd name="connsiteX11" fmla="*/ 570 w 1064626"/>
                <a:gd name="connsiteY11" fmla="*/ 0 h 64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64626" h="643314">
                  <a:moveTo>
                    <a:pt x="570" y="0"/>
                  </a:moveTo>
                  <a:cubicBezTo>
                    <a:pt x="10883" y="0"/>
                    <a:pt x="268702" y="343760"/>
                    <a:pt x="268702" y="343760"/>
                  </a:cubicBezTo>
                  <a:cubicBezTo>
                    <a:pt x="307661" y="391886"/>
                    <a:pt x="190783" y="260112"/>
                    <a:pt x="234326" y="288758"/>
                  </a:cubicBezTo>
                  <a:cubicBezTo>
                    <a:pt x="277869" y="317404"/>
                    <a:pt x="438290" y="465221"/>
                    <a:pt x="529959" y="515639"/>
                  </a:cubicBezTo>
                  <a:cubicBezTo>
                    <a:pt x="621628" y="566057"/>
                    <a:pt x="756840" y="588975"/>
                    <a:pt x="784341" y="591267"/>
                  </a:cubicBezTo>
                  <a:cubicBezTo>
                    <a:pt x="811842" y="593559"/>
                    <a:pt x="662880" y="522515"/>
                    <a:pt x="694964" y="529390"/>
                  </a:cubicBezTo>
                  <a:cubicBezTo>
                    <a:pt x="727048" y="536265"/>
                    <a:pt x="916115" y="614184"/>
                    <a:pt x="976846" y="632518"/>
                  </a:cubicBezTo>
                  <a:cubicBezTo>
                    <a:pt x="1037577" y="650852"/>
                    <a:pt x="1079974" y="640539"/>
                    <a:pt x="1059349" y="639393"/>
                  </a:cubicBezTo>
                  <a:cubicBezTo>
                    <a:pt x="1038724" y="638247"/>
                    <a:pt x="940179" y="642830"/>
                    <a:pt x="853093" y="625642"/>
                  </a:cubicBezTo>
                  <a:cubicBezTo>
                    <a:pt x="766007" y="608454"/>
                    <a:pt x="644545" y="583245"/>
                    <a:pt x="536834" y="536265"/>
                  </a:cubicBezTo>
                  <a:cubicBezTo>
                    <a:pt x="429123" y="489285"/>
                    <a:pt x="291619" y="430846"/>
                    <a:pt x="206825" y="343760"/>
                  </a:cubicBezTo>
                  <a:cubicBezTo>
                    <a:pt x="122031" y="256674"/>
                    <a:pt x="-9743" y="0"/>
                    <a:pt x="57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D3DB6303-D25D-4490-06E3-93C4DC53D371}"/>
                </a:ext>
              </a:extLst>
            </p:cNvPr>
            <p:cNvSpPr/>
            <p:nvPr/>
          </p:nvSpPr>
          <p:spPr>
            <a:xfrm>
              <a:off x="2873713" y="3470733"/>
              <a:ext cx="1381326" cy="864350"/>
            </a:xfrm>
            <a:custGeom>
              <a:avLst/>
              <a:gdLst>
                <a:gd name="connsiteX0" fmla="*/ 116 w 1381326"/>
                <a:gd name="connsiteY0" fmla="*/ 1237 h 864350"/>
                <a:gd name="connsiteX1" fmla="*/ 268248 w 1381326"/>
                <a:gd name="connsiteY1" fmla="*/ 427499 h 864350"/>
                <a:gd name="connsiteX2" fmla="*/ 536380 w 1381326"/>
                <a:gd name="connsiteY2" fmla="*/ 702506 h 864350"/>
                <a:gd name="connsiteX3" fmla="*/ 447003 w 1381326"/>
                <a:gd name="connsiteY3" fmla="*/ 647505 h 864350"/>
                <a:gd name="connsiteX4" fmla="*/ 763261 w 1381326"/>
                <a:gd name="connsiteY4" fmla="*/ 805634 h 864350"/>
                <a:gd name="connsiteX5" fmla="*/ 1368278 w 1381326"/>
                <a:gd name="connsiteY5" fmla="*/ 840010 h 864350"/>
                <a:gd name="connsiteX6" fmla="*/ 1141397 w 1381326"/>
                <a:gd name="connsiteY6" fmla="*/ 846885 h 864350"/>
                <a:gd name="connsiteX7" fmla="*/ 708260 w 1381326"/>
                <a:gd name="connsiteY7" fmla="*/ 840010 h 864350"/>
                <a:gd name="connsiteX8" fmla="*/ 199496 w 1381326"/>
                <a:gd name="connsiteY8" fmla="*/ 544377 h 864350"/>
                <a:gd name="connsiteX9" fmla="*/ 233872 w 1381326"/>
                <a:gd name="connsiteY9" fmla="*/ 571878 h 864350"/>
                <a:gd name="connsiteX10" fmla="*/ 116 w 1381326"/>
                <a:gd name="connsiteY10" fmla="*/ 1237 h 86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81326" h="864350">
                  <a:moveTo>
                    <a:pt x="116" y="1237"/>
                  </a:moveTo>
                  <a:cubicBezTo>
                    <a:pt x="5845" y="-22826"/>
                    <a:pt x="178871" y="310621"/>
                    <a:pt x="268248" y="427499"/>
                  </a:cubicBezTo>
                  <a:cubicBezTo>
                    <a:pt x="357625" y="544377"/>
                    <a:pt x="506588" y="665838"/>
                    <a:pt x="536380" y="702506"/>
                  </a:cubicBezTo>
                  <a:cubicBezTo>
                    <a:pt x="566173" y="739174"/>
                    <a:pt x="409190" y="630317"/>
                    <a:pt x="447003" y="647505"/>
                  </a:cubicBezTo>
                  <a:cubicBezTo>
                    <a:pt x="484816" y="664693"/>
                    <a:pt x="609715" y="773550"/>
                    <a:pt x="763261" y="805634"/>
                  </a:cubicBezTo>
                  <a:cubicBezTo>
                    <a:pt x="916807" y="837718"/>
                    <a:pt x="1305255" y="833135"/>
                    <a:pt x="1368278" y="840010"/>
                  </a:cubicBezTo>
                  <a:cubicBezTo>
                    <a:pt x="1431301" y="846885"/>
                    <a:pt x="1251400" y="846885"/>
                    <a:pt x="1141397" y="846885"/>
                  </a:cubicBezTo>
                  <a:cubicBezTo>
                    <a:pt x="1031394" y="846885"/>
                    <a:pt x="865243" y="890428"/>
                    <a:pt x="708260" y="840010"/>
                  </a:cubicBezTo>
                  <a:cubicBezTo>
                    <a:pt x="551277" y="789592"/>
                    <a:pt x="199496" y="544377"/>
                    <a:pt x="199496" y="544377"/>
                  </a:cubicBezTo>
                  <a:cubicBezTo>
                    <a:pt x="120431" y="499688"/>
                    <a:pt x="265956" y="662401"/>
                    <a:pt x="233872" y="571878"/>
                  </a:cubicBezTo>
                  <a:cubicBezTo>
                    <a:pt x="201788" y="481355"/>
                    <a:pt x="-5613" y="25300"/>
                    <a:pt x="116" y="12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2F8E92B9-21FF-A84E-CF71-DDF59A54B53E}"/>
                </a:ext>
              </a:extLst>
            </p:cNvPr>
            <p:cNvSpPr/>
            <p:nvPr/>
          </p:nvSpPr>
          <p:spPr>
            <a:xfrm>
              <a:off x="2481316" y="1154651"/>
              <a:ext cx="1039418" cy="2381876"/>
            </a:xfrm>
            <a:custGeom>
              <a:avLst/>
              <a:gdLst>
                <a:gd name="connsiteX0" fmla="*/ 1038780 w 1039418"/>
                <a:gd name="connsiteY0" fmla="*/ 381 h 2381876"/>
                <a:gd name="connsiteX1" fmla="*/ 536892 w 1039418"/>
                <a:gd name="connsiteY1" fmla="*/ 392266 h 2381876"/>
                <a:gd name="connsiteX2" fmla="*/ 206882 w 1039418"/>
                <a:gd name="connsiteY2" fmla="*/ 804778 h 2381876"/>
                <a:gd name="connsiteX3" fmla="*/ 268759 w 1039418"/>
                <a:gd name="connsiteY3" fmla="*/ 646648 h 2381876"/>
                <a:gd name="connsiteX4" fmla="*/ 145006 w 1039418"/>
                <a:gd name="connsiteY4" fmla="*/ 894155 h 2381876"/>
                <a:gd name="connsiteX5" fmla="*/ 83129 w 1039418"/>
                <a:gd name="connsiteY5" fmla="*/ 1258540 h 2381876"/>
                <a:gd name="connsiteX6" fmla="*/ 110630 w 1039418"/>
                <a:gd name="connsiteY6" fmla="*/ 1176038 h 2381876"/>
                <a:gd name="connsiteX7" fmla="*/ 138131 w 1039418"/>
                <a:gd name="connsiteY7" fmla="*/ 1451045 h 2381876"/>
                <a:gd name="connsiteX8" fmla="*/ 420013 w 1039418"/>
                <a:gd name="connsiteY8" fmla="*/ 1842931 h 2381876"/>
                <a:gd name="connsiteX9" fmla="*/ 289385 w 1039418"/>
                <a:gd name="connsiteY9" fmla="*/ 1808555 h 2381876"/>
                <a:gd name="connsiteX10" fmla="*/ 530016 w 1039418"/>
                <a:gd name="connsiteY10" fmla="*/ 2021686 h 2381876"/>
                <a:gd name="connsiteX11" fmla="*/ 928777 w 1039418"/>
                <a:gd name="connsiteY11" fmla="*/ 2379196 h 2381876"/>
                <a:gd name="connsiteX12" fmla="*/ 571267 w 1039418"/>
                <a:gd name="connsiteY12" fmla="*/ 2159190 h 2381876"/>
                <a:gd name="connsiteX13" fmla="*/ 124380 w 1039418"/>
                <a:gd name="connsiteY13" fmla="*/ 1691677 h 2381876"/>
                <a:gd name="connsiteX14" fmla="*/ 14377 w 1039418"/>
                <a:gd name="connsiteY14" fmla="*/ 928531 h 2381876"/>
                <a:gd name="connsiteX15" fmla="*/ 385637 w 1039418"/>
                <a:gd name="connsiteY15" fmla="*/ 419767 h 2381876"/>
                <a:gd name="connsiteX16" fmla="*/ 213758 w 1039418"/>
                <a:gd name="connsiteY16" fmla="*/ 571021 h 2381876"/>
                <a:gd name="connsiteX17" fmla="*/ 667520 w 1039418"/>
                <a:gd name="connsiteY17" fmla="*/ 172260 h 2381876"/>
                <a:gd name="connsiteX18" fmla="*/ 426889 w 1039418"/>
                <a:gd name="connsiteY18" fmla="*/ 316639 h 2381876"/>
                <a:gd name="connsiteX19" fmla="*/ 1038780 w 1039418"/>
                <a:gd name="connsiteY19" fmla="*/ 381 h 238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39418" h="2381876">
                  <a:moveTo>
                    <a:pt x="1038780" y="381"/>
                  </a:moveTo>
                  <a:cubicBezTo>
                    <a:pt x="1057114" y="12985"/>
                    <a:pt x="675542" y="258200"/>
                    <a:pt x="536892" y="392266"/>
                  </a:cubicBezTo>
                  <a:cubicBezTo>
                    <a:pt x="398242" y="526332"/>
                    <a:pt x="251571" y="762381"/>
                    <a:pt x="206882" y="804778"/>
                  </a:cubicBezTo>
                  <a:cubicBezTo>
                    <a:pt x="162193" y="847175"/>
                    <a:pt x="279072" y="631752"/>
                    <a:pt x="268759" y="646648"/>
                  </a:cubicBezTo>
                  <a:cubicBezTo>
                    <a:pt x="258446" y="661544"/>
                    <a:pt x="175944" y="792173"/>
                    <a:pt x="145006" y="894155"/>
                  </a:cubicBezTo>
                  <a:cubicBezTo>
                    <a:pt x="114068" y="996137"/>
                    <a:pt x="88858" y="1211560"/>
                    <a:pt x="83129" y="1258540"/>
                  </a:cubicBezTo>
                  <a:cubicBezTo>
                    <a:pt x="77400" y="1305520"/>
                    <a:pt x="101463" y="1143954"/>
                    <a:pt x="110630" y="1176038"/>
                  </a:cubicBezTo>
                  <a:cubicBezTo>
                    <a:pt x="119797" y="1208122"/>
                    <a:pt x="86567" y="1339896"/>
                    <a:pt x="138131" y="1451045"/>
                  </a:cubicBezTo>
                  <a:cubicBezTo>
                    <a:pt x="189695" y="1562194"/>
                    <a:pt x="394804" y="1783346"/>
                    <a:pt x="420013" y="1842931"/>
                  </a:cubicBezTo>
                  <a:cubicBezTo>
                    <a:pt x="445222" y="1902516"/>
                    <a:pt x="271051" y="1778763"/>
                    <a:pt x="289385" y="1808555"/>
                  </a:cubicBezTo>
                  <a:cubicBezTo>
                    <a:pt x="307719" y="1838347"/>
                    <a:pt x="530016" y="2021686"/>
                    <a:pt x="530016" y="2021686"/>
                  </a:cubicBezTo>
                  <a:cubicBezTo>
                    <a:pt x="636581" y="2116793"/>
                    <a:pt x="921902" y="2356279"/>
                    <a:pt x="928777" y="2379196"/>
                  </a:cubicBezTo>
                  <a:cubicBezTo>
                    <a:pt x="935652" y="2402113"/>
                    <a:pt x="705333" y="2273776"/>
                    <a:pt x="571267" y="2159190"/>
                  </a:cubicBezTo>
                  <a:cubicBezTo>
                    <a:pt x="437201" y="2044604"/>
                    <a:pt x="217195" y="1896787"/>
                    <a:pt x="124380" y="1691677"/>
                  </a:cubicBezTo>
                  <a:cubicBezTo>
                    <a:pt x="31565" y="1486567"/>
                    <a:pt x="-29166" y="1140516"/>
                    <a:pt x="14377" y="928531"/>
                  </a:cubicBezTo>
                  <a:cubicBezTo>
                    <a:pt x="57920" y="716546"/>
                    <a:pt x="352407" y="479352"/>
                    <a:pt x="385637" y="419767"/>
                  </a:cubicBezTo>
                  <a:cubicBezTo>
                    <a:pt x="418867" y="360182"/>
                    <a:pt x="213758" y="571021"/>
                    <a:pt x="213758" y="571021"/>
                  </a:cubicBezTo>
                  <a:cubicBezTo>
                    <a:pt x="260738" y="529770"/>
                    <a:pt x="631998" y="214657"/>
                    <a:pt x="667520" y="172260"/>
                  </a:cubicBezTo>
                  <a:cubicBezTo>
                    <a:pt x="703042" y="129863"/>
                    <a:pt x="369596" y="341848"/>
                    <a:pt x="426889" y="316639"/>
                  </a:cubicBezTo>
                  <a:cubicBezTo>
                    <a:pt x="484182" y="291430"/>
                    <a:pt x="1020446" y="-12223"/>
                    <a:pt x="1038780" y="3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A8B1CF5B-0C7C-C10A-34E5-3A9C506D7263}"/>
                </a:ext>
              </a:extLst>
            </p:cNvPr>
            <p:cNvSpPr/>
            <p:nvPr/>
          </p:nvSpPr>
          <p:spPr>
            <a:xfrm>
              <a:off x="3437576" y="1048105"/>
              <a:ext cx="1801558" cy="2802196"/>
            </a:xfrm>
            <a:custGeom>
              <a:avLst/>
              <a:gdLst>
                <a:gd name="connsiteX0" fmla="*/ 18 w 1801558"/>
                <a:gd name="connsiteY0" fmla="*/ 141303 h 2802196"/>
                <a:gd name="connsiteX1" fmla="*/ 275026 w 1801558"/>
                <a:gd name="connsiteY1" fmla="*/ 127552 h 2802196"/>
                <a:gd name="connsiteX2" fmla="*/ 419404 w 1801558"/>
                <a:gd name="connsiteY2" fmla="*/ 285681 h 2802196"/>
                <a:gd name="connsiteX3" fmla="*/ 433155 w 1801558"/>
                <a:gd name="connsiteY3" fmla="*/ 223805 h 2802196"/>
                <a:gd name="connsiteX4" fmla="*/ 495032 w 1801558"/>
                <a:gd name="connsiteY4" fmla="*/ 485062 h 2802196"/>
                <a:gd name="connsiteX5" fmla="*/ 495032 w 1801558"/>
                <a:gd name="connsiteY5" fmla="*/ 808196 h 2802196"/>
                <a:gd name="connsiteX6" fmla="*/ 488156 w 1801558"/>
                <a:gd name="connsiteY6" fmla="*/ 1213832 h 2802196"/>
                <a:gd name="connsiteX7" fmla="*/ 536283 w 1801558"/>
                <a:gd name="connsiteY7" fmla="*/ 1021327 h 2802196"/>
                <a:gd name="connsiteX8" fmla="*/ 543158 w 1801558"/>
                <a:gd name="connsiteY8" fmla="*/ 1213832 h 2802196"/>
                <a:gd name="connsiteX9" fmla="*/ 646286 w 1801558"/>
                <a:gd name="connsiteY9" fmla="*/ 1557591 h 2802196"/>
                <a:gd name="connsiteX10" fmla="*/ 591284 w 1801558"/>
                <a:gd name="connsiteY10" fmla="*/ 1488839 h 2802196"/>
                <a:gd name="connsiteX11" fmla="*/ 776914 w 1801558"/>
                <a:gd name="connsiteY11" fmla="*/ 1976978 h 2802196"/>
                <a:gd name="connsiteX12" fmla="*/ 1086298 w 1801558"/>
                <a:gd name="connsiteY12" fmla="*/ 2320737 h 2802196"/>
                <a:gd name="connsiteX13" fmla="*/ 873167 w 1801558"/>
                <a:gd name="connsiteY13" fmla="*/ 2245110 h 2802196"/>
                <a:gd name="connsiteX14" fmla="*/ 1251302 w 1801558"/>
                <a:gd name="connsiteY14" fmla="*/ 2533868 h 2802196"/>
                <a:gd name="connsiteX15" fmla="*/ 1622562 w 1801558"/>
                <a:gd name="connsiteY15" fmla="*/ 2795125 h 2802196"/>
                <a:gd name="connsiteX16" fmla="*/ 1526310 w 1801558"/>
                <a:gd name="connsiteY16" fmla="*/ 2685122 h 2802196"/>
                <a:gd name="connsiteX17" fmla="*/ 1801317 w 1801558"/>
                <a:gd name="connsiteY17" fmla="*/ 2802000 h 2802196"/>
                <a:gd name="connsiteX18" fmla="*/ 1471308 w 1801558"/>
                <a:gd name="connsiteY18" fmla="*/ 2650746 h 2802196"/>
                <a:gd name="connsiteX19" fmla="*/ 900668 w 1801558"/>
                <a:gd name="connsiteY19" fmla="*/ 2086981 h 2802196"/>
                <a:gd name="connsiteX20" fmla="*/ 536283 w 1801558"/>
                <a:gd name="connsiteY20" fmla="*/ 1014451 h 2802196"/>
                <a:gd name="connsiteX21" fmla="*/ 529407 w 1801558"/>
                <a:gd name="connsiteY21" fmla="*/ 1090078 h 2802196"/>
                <a:gd name="connsiteX22" fmla="*/ 570659 w 1801558"/>
                <a:gd name="connsiteY22" fmla="*/ 436936 h 2802196"/>
                <a:gd name="connsiteX23" fmla="*/ 467531 w 1801558"/>
                <a:gd name="connsiteY23" fmla="*/ 182554 h 2802196"/>
                <a:gd name="connsiteX24" fmla="*/ 116896 w 1801558"/>
                <a:gd name="connsiteY24" fmla="*/ 3799 h 2802196"/>
                <a:gd name="connsiteX25" fmla="*/ 288776 w 1801558"/>
                <a:gd name="connsiteY25" fmla="*/ 65675 h 2802196"/>
                <a:gd name="connsiteX26" fmla="*/ 18 w 1801558"/>
                <a:gd name="connsiteY26" fmla="*/ 141303 h 280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01558" h="2802196">
                  <a:moveTo>
                    <a:pt x="18" y="141303"/>
                  </a:moveTo>
                  <a:cubicBezTo>
                    <a:pt x="-2274" y="151616"/>
                    <a:pt x="205128" y="103489"/>
                    <a:pt x="275026" y="127552"/>
                  </a:cubicBezTo>
                  <a:cubicBezTo>
                    <a:pt x="344924" y="151615"/>
                    <a:pt x="393049" y="269639"/>
                    <a:pt x="419404" y="285681"/>
                  </a:cubicBezTo>
                  <a:cubicBezTo>
                    <a:pt x="445759" y="301723"/>
                    <a:pt x="420550" y="190575"/>
                    <a:pt x="433155" y="223805"/>
                  </a:cubicBezTo>
                  <a:cubicBezTo>
                    <a:pt x="445760" y="257035"/>
                    <a:pt x="484719" y="387664"/>
                    <a:pt x="495032" y="485062"/>
                  </a:cubicBezTo>
                  <a:cubicBezTo>
                    <a:pt x="505345" y="582460"/>
                    <a:pt x="496178" y="686734"/>
                    <a:pt x="495032" y="808196"/>
                  </a:cubicBezTo>
                  <a:cubicBezTo>
                    <a:pt x="493886" y="929658"/>
                    <a:pt x="481281" y="1178310"/>
                    <a:pt x="488156" y="1213832"/>
                  </a:cubicBezTo>
                  <a:cubicBezTo>
                    <a:pt x="495031" y="1249354"/>
                    <a:pt x="527116" y="1021327"/>
                    <a:pt x="536283" y="1021327"/>
                  </a:cubicBezTo>
                  <a:cubicBezTo>
                    <a:pt x="545450" y="1021327"/>
                    <a:pt x="524824" y="1124455"/>
                    <a:pt x="543158" y="1213832"/>
                  </a:cubicBezTo>
                  <a:cubicBezTo>
                    <a:pt x="561492" y="1303209"/>
                    <a:pt x="638265" y="1511757"/>
                    <a:pt x="646286" y="1557591"/>
                  </a:cubicBezTo>
                  <a:cubicBezTo>
                    <a:pt x="654307" y="1603425"/>
                    <a:pt x="569513" y="1418941"/>
                    <a:pt x="591284" y="1488839"/>
                  </a:cubicBezTo>
                  <a:cubicBezTo>
                    <a:pt x="613055" y="1558737"/>
                    <a:pt x="694412" y="1838328"/>
                    <a:pt x="776914" y="1976978"/>
                  </a:cubicBezTo>
                  <a:cubicBezTo>
                    <a:pt x="859416" y="2115628"/>
                    <a:pt x="1070256" y="2276048"/>
                    <a:pt x="1086298" y="2320737"/>
                  </a:cubicBezTo>
                  <a:cubicBezTo>
                    <a:pt x="1102340" y="2365426"/>
                    <a:pt x="845666" y="2209588"/>
                    <a:pt x="873167" y="2245110"/>
                  </a:cubicBezTo>
                  <a:cubicBezTo>
                    <a:pt x="900668" y="2280632"/>
                    <a:pt x="1126403" y="2442199"/>
                    <a:pt x="1251302" y="2533868"/>
                  </a:cubicBezTo>
                  <a:cubicBezTo>
                    <a:pt x="1376201" y="2625537"/>
                    <a:pt x="1576727" y="2769916"/>
                    <a:pt x="1622562" y="2795125"/>
                  </a:cubicBezTo>
                  <a:cubicBezTo>
                    <a:pt x="1668397" y="2820334"/>
                    <a:pt x="1496518" y="2683976"/>
                    <a:pt x="1526310" y="2685122"/>
                  </a:cubicBezTo>
                  <a:cubicBezTo>
                    <a:pt x="1556102" y="2686268"/>
                    <a:pt x="1810484" y="2807729"/>
                    <a:pt x="1801317" y="2802000"/>
                  </a:cubicBezTo>
                  <a:cubicBezTo>
                    <a:pt x="1792150" y="2796271"/>
                    <a:pt x="1621416" y="2769916"/>
                    <a:pt x="1471308" y="2650746"/>
                  </a:cubicBezTo>
                  <a:cubicBezTo>
                    <a:pt x="1321200" y="2531576"/>
                    <a:pt x="1056506" y="2359697"/>
                    <a:pt x="900668" y="2086981"/>
                  </a:cubicBezTo>
                  <a:cubicBezTo>
                    <a:pt x="744831" y="1814265"/>
                    <a:pt x="598160" y="1180602"/>
                    <a:pt x="536283" y="1014451"/>
                  </a:cubicBezTo>
                  <a:cubicBezTo>
                    <a:pt x="474406" y="848301"/>
                    <a:pt x="523678" y="1186330"/>
                    <a:pt x="529407" y="1090078"/>
                  </a:cubicBezTo>
                  <a:cubicBezTo>
                    <a:pt x="535136" y="993826"/>
                    <a:pt x="580972" y="588190"/>
                    <a:pt x="570659" y="436936"/>
                  </a:cubicBezTo>
                  <a:cubicBezTo>
                    <a:pt x="560346" y="285682"/>
                    <a:pt x="543158" y="254743"/>
                    <a:pt x="467531" y="182554"/>
                  </a:cubicBezTo>
                  <a:cubicBezTo>
                    <a:pt x="391904" y="110365"/>
                    <a:pt x="146688" y="23279"/>
                    <a:pt x="116896" y="3799"/>
                  </a:cubicBezTo>
                  <a:cubicBezTo>
                    <a:pt x="87104" y="-15681"/>
                    <a:pt x="305964" y="45050"/>
                    <a:pt x="288776" y="65675"/>
                  </a:cubicBezTo>
                  <a:cubicBezTo>
                    <a:pt x="271588" y="86300"/>
                    <a:pt x="2310" y="130990"/>
                    <a:pt x="18" y="14130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DB333818-98B1-7CE5-A118-77F621EE1698}"/>
                </a:ext>
              </a:extLst>
            </p:cNvPr>
            <p:cNvSpPr/>
            <p:nvPr/>
          </p:nvSpPr>
          <p:spPr>
            <a:xfrm>
              <a:off x="2327713" y="2041170"/>
              <a:ext cx="269238" cy="1502170"/>
            </a:xfrm>
            <a:custGeom>
              <a:avLst/>
              <a:gdLst>
                <a:gd name="connsiteX0" fmla="*/ 236732 w 269238"/>
                <a:gd name="connsiteY0" fmla="*/ 42012 h 1502170"/>
                <a:gd name="connsiteX1" fmla="*/ 154230 w 269238"/>
                <a:gd name="connsiteY1" fmla="*/ 537025 h 1502170"/>
                <a:gd name="connsiteX2" fmla="*/ 174855 w 269238"/>
                <a:gd name="connsiteY2" fmla="*/ 1045789 h 1502170"/>
                <a:gd name="connsiteX3" fmla="*/ 154230 w 269238"/>
                <a:gd name="connsiteY3" fmla="*/ 791407 h 1502170"/>
                <a:gd name="connsiteX4" fmla="*/ 222982 w 269238"/>
                <a:gd name="connsiteY4" fmla="*/ 1258920 h 1502170"/>
                <a:gd name="connsiteX5" fmla="*/ 264233 w 269238"/>
                <a:gd name="connsiteY5" fmla="*/ 1499552 h 1502170"/>
                <a:gd name="connsiteX6" fmla="*/ 106104 w 269238"/>
                <a:gd name="connsiteY6" fmla="*/ 1114541 h 1502170"/>
                <a:gd name="connsiteX7" fmla="*/ 2976 w 269238"/>
                <a:gd name="connsiteY7" fmla="*/ 770782 h 1502170"/>
                <a:gd name="connsiteX8" fmla="*/ 30476 w 269238"/>
                <a:gd name="connsiteY8" fmla="*/ 887660 h 1502170"/>
                <a:gd name="connsiteX9" fmla="*/ 57977 w 269238"/>
                <a:gd name="connsiteY9" fmla="*/ 378896 h 1502170"/>
                <a:gd name="connsiteX10" fmla="*/ 57977 w 269238"/>
                <a:gd name="connsiteY10" fmla="*/ 564526 h 1502170"/>
                <a:gd name="connsiteX11" fmla="*/ 195481 w 269238"/>
                <a:gd name="connsiteY11" fmla="*/ 90138 h 1502170"/>
                <a:gd name="connsiteX12" fmla="*/ 236732 w 269238"/>
                <a:gd name="connsiteY12" fmla="*/ 42012 h 150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9238" h="1502170">
                  <a:moveTo>
                    <a:pt x="236732" y="42012"/>
                  </a:moveTo>
                  <a:cubicBezTo>
                    <a:pt x="229857" y="116493"/>
                    <a:pt x="164543" y="369729"/>
                    <a:pt x="154230" y="537025"/>
                  </a:cubicBezTo>
                  <a:cubicBezTo>
                    <a:pt x="143917" y="704321"/>
                    <a:pt x="174855" y="1003392"/>
                    <a:pt x="174855" y="1045789"/>
                  </a:cubicBezTo>
                  <a:cubicBezTo>
                    <a:pt x="174855" y="1088186"/>
                    <a:pt x="146209" y="755885"/>
                    <a:pt x="154230" y="791407"/>
                  </a:cubicBezTo>
                  <a:cubicBezTo>
                    <a:pt x="162251" y="826929"/>
                    <a:pt x="204648" y="1140896"/>
                    <a:pt x="222982" y="1258920"/>
                  </a:cubicBezTo>
                  <a:cubicBezTo>
                    <a:pt x="241316" y="1376944"/>
                    <a:pt x="283713" y="1523615"/>
                    <a:pt x="264233" y="1499552"/>
                  </a:cubicBezTo>
                  <a:cubicBezTo>
                    <a:pt x="244753" y="1475489"/>
                    <a:pt x="149647" y="1236003"/>
                    <a:pt x="106104" y="1114541"/>
                  </a:cubicBezTo>
                  <a:cubicBezTo>
                    <a:pt x="62561" y="993079"/>
                    <a:pt x="15581" y="808595"/>
                    <a:pt x="2976" y="770782"/>
                  </a:cubicBezTo>
                  <a:cubicBezTo>
                    <a:pt x="-9629" y="732969"/>
                    <a:pt x="21309" y="952974"/>
                    <a:pt x="30476" y="887660"/>
                  </a:cubicBezTo>
                  <a:cubicBezTo>
                    <a:pt x="39643" y="822346"/>
                    <a:pt x="53393" y="432752"/>
                    <a:pt x="57977" y="378896"/>
                  </a:cubicBezTo>
                  <a:cubicBezTo>
                    <a:pt x="62560" y="325040"/>
                    <a:pt x="35060" y="612652"/>
                    <a:pt x="57977" y="564526"/>
                  </a:cubicBezTo>
                  <a:cubicBezTo>
                    <a:pt x="80894" y="516400"/>
                    <a:pt x="164543" y="182953"/>
                    <a:pt x="195481" y="90138"/>
                  </a:cubicBezTo>
                  <a:cubicBezTo>
                    <a:pt x="226419" y="-2677"/>
                    <a:pt x="243607" y="-32469"/>
                    <a:pt x="236732" y="420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46390736-9271-6F74-EF0D-A20968C0DC22}"/>
                </a:ext>
              </a:extLst>
            </p:cNvPr>
            <p:cNvSpPr/>
            <p:nvPr/>
          </p:nvSpPr>
          <p:spPr>
            <a:xfrm>
              <a:off x="2422262" y="3375710"/>
              <a:ext cx="177832" cy="1212139"/>
            </a:xfrm>
            <a:custGeom>
              <a:avLst/>
              <a:gdLst>
                <a:gd name="connsiteX0" fmla="*/ 169684 w 177832"/>
                <a:gd name="connsiteY0" fmla="*/ 7 h 1212139"/>
                <a:gd name="connsiteX1" fmla="*/ 169684 w 177832"/>
                <a:gd name="connsiteY1" fmla="*/ 591273 h 1212139"/>
                <a:gd name="connsiteX2" fmla="*/ 169684 w 177832"/>
                <a:gd name="connsiteY2" fmla="*/ 660025 h 1212139"/>
                <a:gd name="connsiteX3" fmla="*/ 59681 w 177832"/>
                <a:gd name="connsiteY3" fmla="*/ 783779 h 1212139"/>
                <a:gd name="connsiteX4" fmla="*/ 45930 w 177832"/>
                <a:gd name="connsiteY4" fmla="*/ 859406 h 1212139"/>
                <a:gd name="connsiteX5" fmla="*/ 45930 w 177832"/>
                <a:gd name="connsiteY5" fmla="*/ 1203165 h 1212139"/>
                <a:gd name="connsiteX6" fmla="*/ 25305 w 177832"/>
                <a:gd name="connsiteY6" fmla="*/ 1093162 h 1212139"/>
                <a:gd name="connsiteX7" fmla="*/ 4679 w 177832"/>
                <a:gd name="connsiteY7" fmla="*/ 893782 h 1212139"/>
                <a:gd name="connsiteX8" fmla="*/ 121558 w 177832"/>
                <a:gd name="connsiteY8" fmla="*/ 742528 h 1212139"/>
                <a:gd name="connsiteX9" fmla="*/ 66556 w 177832"/>
                <a:gd name="connsiteY9" fmla="*/ 488146 h 1212139"/>
                <a:gd name="connsiteX10" fmla="*/ 66556 w 177832"/>
                <a:gd name="connsiteY10" fmla="*/ 577523 h 1212139"/>
                <a:gd name="connsiteX11" fmla="*/ 169684 w 177832"/>
                <a:gd name="connsiteY11" fmla="*/ 7 h 121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832" h="1212139">
                  <a:moveTo>
                    <a:pt x="169684" y="7"/>
                  </a:moveTo>
                  <a:cubicBezTo>
                    <a:pt x="186872" y="2299"/>
                    <a:pt x="169684" y="591273"/>
                    <a:pt x="169684" y="591273"/>
                  </a:cubicBezTo>
                  <a:cubicBezTo>
                    <a:pt x="169684" y="701276"/>
                    <a:pt x="188018" y="627941"/>
                    <a:pt x="169684" y="660025"/>
                  </a:cubicBezTo>
                  <a:cubicBezTo>
                    <a:pt x="151350" y="692109"/>
                    <a:pt x="80307" y="750549"/>
                    <a:pt x="59681" y="783779"/>
                  </a:cubicBezTo>
                  <a:cubicBezTo>
                    <a:pt x="39055" y="817009"/>
                    <a:pt x="48222" y="789508"/>
                    <a:pt x="45930" y="859406"/>
                  </a:cubicBezTo>
                  <a:cubicBezTo>
                    <a:pt x="43638" y="929304"/>
                    <a:pt x="49368" y="1164206"/>
                    <a:pt x="45930" y="1203165"/>
                  </a:cubicBezTo>
                  <a:cubicBezTo>
                    <a:pt x="42492" y="1242124"/>
                    <a:pt x="32180" y="1144726"/>
                    <a:pt x="25305" y="1093162"/>
                  </a:cubicBezTo>
                  <a:cubicBezTo>
                    <a:pt x="18430" y="1041598"/>
                    <a:pt x="-11363" y="952221"/>
                    <a:pt x="4679" y="893782"/>
                  </a:cubicBezTo>
                  <a:cubicBezTo>
                    <a:pt x="20721" y="835343"/>
                    <a:pt x="111245" y="810134"/>
                    <a:pt x="121558" y="742528"/>
                  </a:cubicBezTo>
                  <a:cubicBezTo>
                    <a:pt x="131871" y="674922"/>
                    <a:pt x="75723" y="515647"/>
                    <a:pt x="66556" y="488146"/>
                  </a:cubicBezTo>
                  <a:cubicBezTo>
                    <a:pt x="57389" y="460645"/>
                    <a:pt x="53952" y="654296"/>
                    <a:pt x="66556" y="577523"/>
                  </a:cubicBezTo>
                  <a:cubicBezTo>
                    <a:pt x="79160" y="500750"/>
                    <a:pt x="152496" y="-2285"/>
                    <a:pt x="169684" y="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E56897B7-F2D3-2E06-0F6D-4436887F18E9}"/>
                </a:ext>
              </a:extLst>
            </p:cNvPr>
            <p:cNvSpPr/>
            <p:nvPr/>
          </p:nvSpPr>
          <p:spPr>
            <a:xfrm>
              <a:off x="2716395" y="4019225"/>
              <a:ext cx="504319" cy="866336"/>
            </a:xfrm>
            <a:custGeom>
              <a:avLst/>
              <a:gdLst>
                <a:gd name="connsiteX0" fmla="*/ 501193 w 504319"/>
                <a:gd name="connsiteY0" fmla="*/ 2760 h 866336"/>
                <a:gd name="connsiteX1" fmla="*/ 308688 w 504319"/>
                <a:gd name="connsiteY1" fmla="*/ 154014 h 866336"/>
                <a:gd name="connsiteX2" fmla="*/ 233061 w 504319"/>
                <a:gd name="connsiteY2" fmla="*/ 367145 h 866336"/>
                <a:gd name="connsiteX3" fmla="*/ 226185 w 504319"/>
                <a:gd name="connsiteY3" fmla="*/ 243392 h 866336"/>
                <a:gd name="connsiteX4" fmla="*/ 226185 w 504319"/>
                <a:gd name="connsiteY4" fmla="*/ 422146 h 866336"/>
                <a:gd name="connsiteX5" fmla="*/ 102432 w 504319"/>
                <a:gd name="connsiteY5" fmla="*/ 566525 h 866336"/>
                <a:gd name="connsiteX6" fmla="*/ 54306 w 504319"/>
                <a:gd name="connsiteY6" fmla="*/ 628402 h 866336"/>
                <a:gd name="connsiteX7" fmla="*/ 26805 w 504319"/>
                <a:gd name="connsiteY7" fmla="*/ 862158 h 866336"/>
                <a:gd name="connsiteX8" fmla="*/ 6179 w 504319"/>
                <a:gd name="connsiteY8" fmla="*/ 759031 h 866336"/>
                <a:gd name="connsiteX9" fmla="*/ 143683 w 504319"/>
                <a:gd name="connsiteY9" fmla="*/ 518399 h 866336"/>
                <a:gd name="connsiteX10" fmla="*/ 212435 w 504319"/>
                <a:gd name="connsiteY10" fmla="*/ 195265 h 866336"/>
                <a:gd name="connsiteX11" fmla="*/ 136808 w 504319"/>
                <a:gd name="connsiteY11" fmla="*/ 284643 h 866336"/>
                <a:gd name="connsiteX12" fmla="*/ 501193 w 504319"/>
                <a:gd name="connsiteY12" fmla="*/ 2760 h 866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4319" h="866336">
                  <a:moveTo>
                    <a:pt x="501193" y="2760"/>
                  </a:moveTo>
                  <a:cubicBezTo>
                    <a:pt x="529840" y="-19011"/>
                    <a:pt x="353377" y="93283"/>
                    <a:pt x="308688" y="154014"/>
                  </a:cubicBezTo>
                  <a:cubicBezTo>
                    <a:pt x="263999" y="214745"/>
                    <a:pt x="246812" y="352249"/>
                    <a:pt x="233061" y="367145"/>
                  </a:cubicBezTo>
                  <a:cubicBezTo>
                    <a:pt x="219310" y="382041"/>
                    <a:pt x="227331" y="234225"/>
                    <a:pt x="226185" y="243392"/>
                  </a:cubicBezTo>
                  <a:cubicBezTo>
                    <a:pt x="225039" y="252559"/>
                    <a:pt x="246810" y="368291"/>
                    <a:pt x="226185" y="422146"/>
                  </a:cubicBezTo>
                  <a:cubicBezTo>
                    <a:pt x="205560" y="476001"/>
                    <a:pt x="131079" y="532149"/>
                    <a:pt x="102432" y="566525"/>
                  </a:cubicBezTo>
                  <a:cubicBezTo>
                    <a:pt x="73785" y="600901"/>
                    <a:pt x="66910" y="579130"/>
                    <a:pt x="54306" y="628402"/>
                  </a:cubicBezTo>
                  <a:cubicBezTo>
                    <a:pt x="41702" y="677674"/>
                    <a:pt x="34826" y="840387"/>
                    <a:pt x="26805" y="862158"/>
                  </a:cubicBezTo>
                  <a:cubicBezTo>
                    <a:pt x="18784" y="883929"/>
                    <a:pt x="-13301" y="816324"/>
                    <a:pt x="6179" y="759031"/>
                  </a:cubicBezTo>
                  <a:cubicBezTo>
                    <a:pt x="25659" y="701738"/>
                    <a:pt x="109307" y="612360"/>
                    <a:pt x="143683" y="518399"/>
                  </a:cubicBezTo>
                  <a:cubicBezTo>
                    <a:pt x="178059" y="424438"/>
                    <a:pt x="213581" y="234224"/>
                    <a:pt x="212435" y="195265"/>
                  </a:cubicBezTo>
                  <a:cubicBezTo>
                    <a:pt x="211289" y="156306"/>
                    <a:pt x="95557" y="314436"/>
                    <a:pt x="136808" y="284643"/>
                  </a:cubicBezTo>
                  <a:cubicBezTo>
                    <a:pt x="178059" y="254850"/>
                    <a:pt x="472546" y="24531"/>
                    <a:pt x="501193" y="27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8CC63504-0C7D-EDE2-4F8F-74A5C379596C}"/>
                </a:ext>
              </a:extLst>
            </p:cNvPr>
            <p:cNvSpPr/>
            <p:nvPr/>
          </p:nvSpPr>
          <p:spPr>
            <a:xfrm>
              <a:off x="1395245" y="4479459"/>
              <a:ext cx="1093609" cy="718792"/>
            </a:xfrm>
            <a:custGeom>
              <a:avLst/>
              <a:gdLst>
                <a:gd name="connsiteX0" fmla="*/ 1093573 w 1093609"/>
                <a:gd name="connsiteY0" fmla="*/ 3164 h 718792"/>
                <a:gd name="connsiteX1" fmla="*/ 928569 w 1093609"/>
                <a:gd name="connsiteY1" fmla="*/ 298797 h 718792"/>
                <a:gd name="connsiteX2" fmla="*/ 880442 w 1093609"/>
                <a:gd name="connsiteY2" fmla="*/ 429425 h 718792"/>
                <a:gd name="connsiteX3" fmla="*/ 962944 w 1093609"/>
                <a:gd name="connsiteY3" fmla="*/ 401924 h 718792"/>
                <a:gd name="connsiteX4" fmla="*/ 763564 w 1093609"/>
                <a:gd name="connsiteY4" fmla="*/ 511927 h 718792"/>
                <a:gd name="connsiteX5" fmla="*/ 474806 w 1093609"/>
                <a:gd name="connsiteY5" fmla="*/ 573804 h 718792"/>
                <a:gd name="connsiteX6" fmla="*/ 151672 w 1093609"/>
                <a:gd name="connsiteY6" fmla="*/ 628806 h 718792"/>
                <a:gd name="connsiteX7" fmla="*/ 418 w 1093609"/>
                <a:gd name="connsiteY7" fmla="*/ 718183 h 718792"/>
                <a:gd name="connsiteX8" fmla="*/ 192923 w 1093609"/>
                <a:gd name="connsiteY8" fmla="*/ 580679 h 718792"/>
                <a:gd name="connsiteX9" fmla="*/ 791065 w 1093609"/>
                <a:gd name="connsiteY9" fmla="*/ 484427 h 718792"/>
                <a:gd name="connsiteX10" fmla="*/ 942319 w 1093609"/>
                <a:gd name="connsiteY10" fmla="*/ 161293 h 718792"/>
                <a:gd name="connsiteX11" fmla="*/ 1093573 w 1093609"/>
                <a:gd name="connsiteY11" fmla="*/ 3164 h 718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93609" h="718792">
                  <a:moveTo>
                    <a:pt x="1093573" y="3164"/>
                  </a:moveTo>
                  <a:cubicBezTo>
                    <a:pt x="1091281" y="26081"/>
                    <a:pt x="964091" y="227754"/>
                    <a:pt x="928569" y="298797"/>
                  </a:cubicBezTo>
                  <a:cubicBezTo>
                    <a:pt x="893047" y="369840"/>
                    <a:pt x="874713" y="412237"/>
                    <a:pt x="880442" y="429425"/>
                  </a:cubicBezTo>
                  <a:cubicBezTo>
                    <a:pt x="886171" y="446613"/>
                    <a:pt x="982424" y="388174"/>
                    <a:pt x="962944" y="401924"/>
                  </a:cubicBezTo>
                  <a:cubicBezTo>
                    <a:pt x="943464" y="415674"/>
                    <a:pt x="844920" y="483280"/>
                    <a:pt x="763564" y="511927"/>
                  </a:cubicBezTo>
                  <a:cubicBezTo>
                    <a:pt x="682208" y="540574"/>
                    <a:pt x="576788" y="554324"/>
                    <a:pt x="474806" y="573804"/>
                  </a:cubicBezTo>
                  <a:cubicBezTo>
                    <a:pt x="372824" y="593284"/>
                    <a:pt x="230737" y="604743"/>
                    <a:pt x="151672" y="628806"/>
                  </a:cubicBezTo>
                  <a:cubicBezTo>
                    <a:pt x="72607" y="652869"/>
                    <a:pt x="-6457" y="726204"/>
                    <a:pt x="418" y="718183"/>
                  </a:cubicBezTo>
                  <a:cubicBezTo>
                    <a:pt x="7293" y="710162"/>
                    <a:pt x="61149" y="619638"/>
                    <a:pt x="192923" y="580679"/>
                  </a:cubicBezTo>
                  <a:cubicBezTo>
                    <a:pt x="324697" y="541720"/>
                    <a:pt x="666166" y="554325"/>
                    <a:pt x="791065" y="484427"/>
                  </a:cubicBezTo>
                  <a:cubicBezTo>
                    <a:pt x="915964" y="414529"/>
                    <a:pt x="895339" y="235774"/>
                    <a:pt x="942319" y="161293"/>
                  </a:cubicBezTo>
                  <a:cubicBezTo>
                    <a:pt x="989299" y="86812"/>
                    <a:pt x="1095865" y="-19753"/>
                    <a:pt x="1093573" y="31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C1B452A9-9C96-A6BC-A5EC-3C7862ECC279}"/>
                </a:ext>
              </a:extLst>
            </p:cNvPr>
            <p:cNvSpPr/>
            <p:nvPr/>
          </p:nvSpPr>
          <p:spPr>
            <a:xfrm>
              <a:off x="1360945" y="5099989"/>
              <a:ext cx="998417" cy="284428"/>
            </a:xfrm>
            <a:custGeom>
              <a:avLst/>
              <a:gdLst>
                <a:gd name="connsiteX0" fmla="*/ 342 w 998417"/>
                <a:gd name="connsiteY0" fmla="*/ 1400 h 284428"/>
                <a:gd name="connsiteX1" fmla="*/ 117220 w 998417"/>
                <a:gd name="connsiteY1" fmla="*/ 145779 h 284428"/>
                <a:gd name="connsiteX2" fmla="*/ 151596 w 998417"/>
                <a:gd name="connsiteY2" fmla="*/ 255782 h 284428"/>
                <a:gd name="connsiteX3" fmla="*/ 220348 w 998417"/>
                <a:gd name="connsiteY3" fmla="*/ 283283 h 284428"/>
                <a:gd name="connsiteX4" fmla="*/ 350977 w 998417"/>
                <a:gd name="connsiteY4" fmla="*/ 228282 h 284428"/>
                <a:gd name="connsiteX5" fmla="*/ 667235 w 998417"/>
                <a:gd name="connsiteY5" fmla="*/ 159530 h 284428"/>
                <a:gd name="connsiteX6" fmla="*/ 997244 w 998417"/>
                <a:gd name="connsiteY6" fmla="*/ 145779 h 284428"/>
                <a:gd name="connsiteX7" fmla="*/ 756613 w 998417"/>
                <a:gd name="connsiteY7" fmla="*/ 132029 h 284428"/>
                <a:gd name="connsiteX8" fmla="*/ 240974 w 998417"/>
                <a:gd name="connsiteY8" fmla="*/ 235157 h 284428"/>
                <a:gd name="connsiteX9" fmla="*/ 185972 w 998417"/>
                <a:gd name="connsiteY9" fmla="*/ 166405 h 284428"/>
                <a:gd name="connsiteX10" fmla="*/ 158472 w 998417"/>
                <a:gd name="connsiteY10" fmla="*/ 77028 h 284428"/>
                <a:gd name="connsiteX11" fmla="*/ 342 w 998417"/>
                <a:gd name="connsiteY11" fmla="*/ 1400 h 284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8417" h="284428">
                  <a:moveTo>
                    <a:pt x="342" y="1400"/>
                  </a:moveTo>
                  <a:cubicBezTo>
                    <a:pt x="-6533" y="12859"/>
                    <a:pt x="92011" y="103382"/>
                    <a:pt x="117220" y="145779"/>
                  </a:cubicBezTo>
                  <a:cubicBezTo>
                    <a:pt x="142429" y="188176"/>
                    <a:pt x="134408" y="232865"/>
                    <a:pt x="151596" y="255782"/>
                  </a:cubicBezTo>
                  <a:cubicBezTo>
                    <a:pt x="168784" y="278699"/>
                    <a:pt x="187118" y="287866"/>
                    <a:pt x="220348" y="283283"/>
                  </a:cubicBezTo>
                  <a:cubicBezTo>
                    <a:pt x="253578" y="278700"/>
                    <a:pt x="276496" y="248908"/>
                    <a:pt x="350977" y="228282"/>
                  </a:cubicBezTo>
                  <a:cubicBezTo>
                    <a:pt x="425458" y="207657"/>
                    <a:pt x="559524" y="173280"/>
                    <a:pt x="667235" y="159530"/>
                  </a:cubicBezTo>
                  <a:cubicBezTo>
                    <a:pt x="774946" y="145780"/>
                    <a:pt x="982348" y="150362"/>
                    <a:pt x="997244" y="145779"/>
                  </a:cubicBezTo>
                  <a:cubicBezTo>
                    <a:pt x="1012140" y="141196"/>
                    <a:pt x="882658" y="117133"/>
                    <a:pt x="756613" y="132029"/>
                  </a:cubicBezTo>
                  <a:cubicBezTo>
                    <a:pt x="630568" y="146925"/>
                    <a:pt x="336081" y="229428"/>
                    <a:pt x="240974" y="235157"/>
                  </a:cubicBezTo>
                  <a:cubicBezTo>
                    <a:pt x="145867" y="240886"/>
                    <a:pt x="199722" y="192760"/>
                    <a:pt x="185972" y="166405"/>
                  </a:cubicBezTo>
                  <a:cubicBezTo>
                    <a:pt x="172222" y="140050"/>
                    <a:pt x="184827" y="102237"/>
                    <a:pt x="158472" y="77028"/>
                  </a:cubicBezTo>
                  <a:cubicBezTo>
                    <a:pt x="132117" y="51819"/>
                    <a:pt x="7217" y="-10059"/>
                    <a:pt x="342" y="140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6C8F2213-850E-AF5A-B15D-8D9303352556}"/>
                </a:ext>
              </a:extLst>
            </p:cNvPr>
            <p:cNvSpPr/>
            <p:nvPr/>
          </p:nvSpPr>
          <p:spPr>
            <a:xfrm>
              <a:off x="2749934" y="4888125"/>
              <a:ext cx="543620" cy="357869"/>
            </a:xfrm>
            <a:custGeom>
              <a:avLst/>
              <a:gdLst>
                <a:gd name="connsiteX0" fmla="*/ 141 w 543620"/>
                <a:gd name="connsiteY0" fmla="*/ 134 h 357869"/>
                <a:gd name="connsiteX1" fmla="*/ 268274 w 543620"/>
                <a:gd name="connsiteY1" fmla="*/ 62010 h 357869"/>
                <a:gd name="connsiteX2" fmla="*/ 502030 w 543620"/>
                <a:gd name="connsiteY2" fmla="*/ 82636 h 357869"/>
                <a:gd name="connsiteX3" fmla="*/ 433278 w 543620"/>
                <a:gd name="connsiteY3" fmla="*/ 172013 h 357869"/>
                <a:gd name="connsiteX4" fmla="*/ 440153 w 543620"/>
                <a:gd name="connsiteY4" fmla="*/ 302642 h 357869"/>
                <a:gd name="connsiteX5" fmla="*/ 426403 w 543620"/>
                <a:gd name="connsiteY5" fmla="*/ 350768 h 357869"/>
                <a:gd name="connsiteX6" fmla="*/ 543281 w 543620"/>
                <a:gd name="connsiteY6" fmla="*/ 158263 h 357869"/>
                <a:gd name="connsiteX7" fmla="*/ 453904 w 543620"/>
                <a:gd name="connsiteY7" fmla="*/ 123887 h 357869"/>
                <a:gd name="connsiteX8" fmla="*/ 233898 w 543620"/>
                <a:gd name="connsiteY8" fmla="*/ 48260 h 357869"/>
                <a:gd name="connsiteX9" fmla="*/ 141 w 543620"/>
                <a:gd name="connsiteY9" fmla="*/ 134 h 35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3620" h="357869">
                  <a:moveTo>
                    <a:pt x="141" y="134"/>
                  </a:moveTo>
                  <a:cubicBezTo>
                    <a:pt x="5870" y="2426"/>
                    <a:pt x="184626" y="48260"/>
                    <a:pt x="268274" y="62010"/>
                  </a:cubicBezTo>
                  <a:cubicBezTo>
                    <a:pt x="351922" y="75760"/>
                    <a:pt x="474529" y="64302"/>
                    <a:pt x="502030" y="82636"/>
                  </a:cubicBezTo>
                  <a:cubicBezTo>
                    <a:pt x="529531" y="100970"/>
                    <a:pt x="443591" y="135345"/>
                    <a:pt x="433278" y="172013"/>
                  </a:cubicBezTo>
                  <a:cubicBezTo>
                    <a:pt x="422965" y="208681"/>
                    <a:pt x="441299" y="272850"/>
                    <a:pt x="440153" y="302642"/>
                  </a:cubicBezTo>
                  <a:cubicBezTo>
                    <a:pt x="439007" y="332434"/>
                    <a:pt x="409215" y="374831"/>
                    <a:pt x="426403" y="350768"/>
                  </a:cubicBezTo>
                  <a:cubicBezTo>
                    <a:pt x="443591" y="326705"/>
                    <a:pt x="538698" y="196077"/>
                    <a:pt x="543281" y="158263"/>
                  </a:cubicBezTo>
                  <a:cubicBezTo>
                    <a:pt x="547865" y="120450"/>
                    <a:pt x="505468" y="142221"/>
                    <a:pt x="453904" y="123887"/>
                  </a:cubicBezTo>
                  <a:cubicBezTo>
                    <a:pt x="402340" y="105553"/>
                    <a:pt x="303796" y="71177"/>
                    <a:pt x="233898" y="48260"/>
                  </a:cubicBezTo>
                  <a:cubicBezTo>
                    <a:pt x="164000" y="25343"/>
                    <a:pt x="-5588" y="-2158"/>
                    <a:pt x="141" y="1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4D8AE0C7-F4A2-6EF2-E375-8266469AE5AE}"/>
                </a:ext>
              </a:extLst>
            </p:cNvPr>
            <p:cNvSpPr/>
            <p:nvPr/>
          </p:nvSpPr>
          <p:spPr>
            <a:xfrm>
              <a:off x="3043073" y="4918299"/>
              <a:ext cx="398004" cy="272962"/>
            </a:xfrm>
            <a:custGeom>
              <a:avLst/>
              <a:gdLst>
                <a:gd name="connsiteX0" fmla="*/ 9510 w 398004"/>
                <a:gd name="connsiteY0" fmla="*/ 4336 h 272962"/>
                <a:gd name="connsiteX1" fmla="*/ 64512 w 398004"/>
                <a:gd name="connsiteY1" fmla="*/ 18086 h 272962"/>
                <a:gd name="connsiteX2" fmla="*/ 263892 w 398004"/>
                <a:gd name="connsiteY2" fmla="*/ 107463 h 272962"/>
                <a:gd name="connsiteX3" fmla="*/ 387646 w 398004"/>
                <a:gd name="connsiteY3" fmla="*/ 272468 h 272962"/>
                <a:gd name="connsiteX4" fmla="*/ 373895 w 398004"/>
                <a:gd name="connsiteY4" fmla="*/ 155590 h 272962"/>
                <a:gd name="connsiteX5" fmla="*/ 236392 w 398004"/>
                <a:gd name="connsiteY5" fmla="*/ 73087 h 272962"/>
                <a:gd name="connsiteX6" fmla="*/ 9510 w 398004"/>
                <a:gd name="connsiteY6" fmla="*/ 4336 h 27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004" h="272962">
                  <a:moveTo>
                    <a:pt x="9510" y="4336"/>
                  </a:moveTo>
                  <a:cubicBezTo>
                    <a:pt x="-19137" y="-4831"/>
                    <a:pt x="22115" y="898"/>
                    <a:pt x="64512" y="18086"/>
                  </a:cubicBezTo>
                  <a:cubicBezTo>
                    <a:pt x="106909" y="35274"/>
                    <a:pt x="210036" y="65066"/>
                    <a:pt x="263892" y="107463"/>
                  </a:cubicBezTo>
                  <a:cubicBezTo>
                    <a:pt x="317748" y="149860"/>
                    <a:pt x="369312" y="264447"/>
                    <a:pt x="387646" y="272468"/>
                  </a:cubicBezTo>
                  <a:cubicBezTo>
                    <a:pt x="405980" y="280489"/>
                    <a:pt x="399104" y="188820"/>
                    <a:pt x="373895" y="155590"/>
                  </a:cubicBezTo>
                  <a:cubicBezTo>
                    <a:pt x="348686" y="122360"/>
                    <a:pt x="297123" y="92567"/>
                    <a:pt x="236392" y="73087"/>
                  </a:cubicBezTo>
                  <a:cubicBezTo>
                    <a:pt x="175661" y="53607"/>
                    <a:pt x="38157" y="13503"/>
                    <a:pt x="9510" y="43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FB93B426-5E8D-7B68-F003-FCB5901A9D9B}"/>
                </a:ext>
              </a:extLst>
            </p:cNvPr>
            <p:cNvSpPr/>
            <p:nvPr/>
          </p:nvSpPr>
          <p:spPr>
            <a:xfrm>
              <a:off x="2589637" y="5135746"/>
              <a:ext cx="951256" cy="134333"/>
            </a:xfrm>
            <a:custGeom>
              <a:avLst/>
              <a:gdLst>
                <a:gd name="connsiteX0" fmla="*/ 71061 w 951256"/>
                <a:gd name="connsiteY0" fmla="*/ 19 h 134333"/>
                <a:gd name="connsiteX1" fmla="*/ 277316 w 951256"/>
                <a:gd name="connsiteY1" fmla="*/ 55021 h 134333"/>
                <a:gd name="connsiteX2" fmla="*/ 586700 w 951256"/>
                <a:gd name="connsiteY2" fmla="*/ 123773 h 134333"/>
                <a:gd name="connsiteX3" fmla="*/ 421695 w 951256"/>
                <a:gd name="connsiteY3" fmla="*/ 130648 h 134333"/>
                <a:gd name="connsiteX4" fmla="*/ 641701 w 951256"/>
                <a:gd name="connsiteY4" fmla="*/ 89397 h 134333"/>
                <a:gd name="connsiteX5" fmla="*/ 951085 w 951256"/>
                <a:gd name="connsiteY5" fmla="*/ 61896 h 134333"/>
                <a:gd name="connsiteX6" fmla="*/ 682952 w 951256"/>
                <a:gd name="connsiteY6" fmla="*/ 48146 h 134333"/>
                <a:gd name="connsiteX7" fmla="*/ 511073 w 951256"/>
                <a:gd name="connsiteY7" fmla="*/ 61896 h 134333"/>
                <a:gd name="connsiteX8" fmla="*/ 277316 w 951256"/>
                <a:gd name="connsiteY8" fmla="*/ 6895 h 134333"/>
                <a:gd name="connsiteX9" fmla="*/ 16059 w 951256"/>
                <a:gd name="connsiteY9" fmla="*/ 34395 h 134333"/>
                <a:gd name="connsiteX10" fmla="*/ 36685 w 951256"/>
                <a:gd name="connsiteY10" fmla="*/ 48146 h 134333"/>
                <a:gd name="connsiteX11" fmla="*/ 71061 w 951256"/>
                <a:gd name="connsiteY11" fmla="*/ 19 h 13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1256" h="134333">
                  <a:moveTo>
                    <a:pt x="71061" y="19"/>
                  </a:moveTo>
                  <a:cubicBezTo>
                    <a:pt x="111166" y="1165"/>
                    <a:pt x="191376" y="34395"/>
                    <a:pt x="277316" y="55021"/>
                  </a:cubicBezTo>
                  <a:cubicBezTo>
                    <a:pt x="363256" y="75647"/>
                    <a:pt x="562637" y="111169"/>
                    <a:pt x="586700" y="123773"/>
                  </a:cubicBezTo>
                  <a:cubicBezTo>
                    <a:pt x="610763" y="136377"/>
                    <a:pt x="412528" y="136377"/>
                    <a:pt x="421695" y="130648"/>
                  </a:cubicBezTo>
                  <a:cubicBezTo>
                    <a:pt x="430862" y="124919"/>
                    <a:pt x="553469" y="100856"/>
                    <a:pt x="641701" y="89397"/>
                  </a:cubicBezTo>
                  <a:cubicBezTo>
                    <a:pt x="729933" y="77938"/>
                    <a:pt x="944210" y="68771"/>
                    <a:pt x="951085" y="61896"/>
                  </a:cubicBezTo>
                  <a:cubicBezTo>
                    <a:pt x="957960" y="55021"/>
                    <a:pt x="756287" y="48146"/>
                    <a:pt x="682952" y="48146"/>
                  </a:cubicBezTo>
                  <a:cubicBezTo>
                    <a:pt x="609617" y="48146"/>
                    <a:pt x="578679" y="68771"/>
                    <a:pt x="511073" y="61896"/>
                  </a:cubicBezTo>
                  <a:cubicBezTo>
                    <a:pt x="443467" y="55021"/>
                    <a:pt x="359818" y="11478"/>
                    <a:pt x="277316" y="6895"/>
                  </a:cubicBezTo>
                  <a:cubicBezTo>
                    <a:pt x="194814" y="2312"/>
                    <a:pt x="56164" y="27520"/>
                    <a:pt x="16059" y="34395"/>
                  </a:cubicBezTo>
                  <a:cubicBezTo>
                    <a:pt x="-24046" y="41270"/>
                    <a:pt x="21789" y="48146"/>
                    <a:pt x="36685" y="48146"/>
                  </a:cubicBezTo>
                  <a:cubicBezTo>
                    <a:pt x="51581" y="48146"/>
                    <a:pt x="30956" y="-1127"/>
                    <a:pt x="71061" y="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446ED69A-249C-CB41-88EB-E43D0620441A}"/>
                </a:ext>
              </a:extLst>
            </p:cNvPr>
            <p:cNvSpPr/>
            <p:nvPr/>
          </p:nvSpPr>
          <p:spPr>
            <a:xfrm>
              <a:off x="1965635" y="5209021"/>
              <a:ext cx="399439" cy="600877"/>
            </a:xfrm>
            <a:custGeom>
              <a:avLst/>
              <a:gdLst>
                <a:gd name="connsiteX0" fmla="*/ 399430 w 399439"/>
                <a:gd name="connsiteY0" fmla="*/ 2371 h 600877"/>
                <a:gd name="connsiteX1" fmla="*/ 248176 w 399439"/>
                <a:gd name="connsiteY1" fmla="*/ 256753 h 600877"/>
                <a:gd name="connsiteX2" fmla="*/ 145048 w 399439"/>
                <a:gd name="connsiteY2" fmla="*/ 373632 h 600877"/>
                <a:gd name="connsiteX3" fmla="*/ 62545 w 399439"/>
                <a:gd name="connsiteY3" fmla="*/ 463009 h 600877"/>
                <a:gd name="connsiteX4" fmla="*/ 69421 w 399439"/>
                <a:gd name="connsiteY4" fmla="*/ 600513 h 600877"/>
                <a:gd name="connsiteX5" fmla="*/ 669 w 399439"/>
                <a:gd name="connsiteY5" fmla="*/ 497385 h 600877"/>
                <a:gd name="connsiteX6" fmla="*/ 117547 w 399439"/>
                <a:gd name="connsiteY6" fmla="*/ 325505 h 600877"/>
                <a:gd name="connsiteX7" fmla="*/ 255051 w 399439"/>
                <a:gd name="connsiteY7" fmla="*/ 139875 h 600877"/>
                <a:gd name="connsiteX8" fmla="*/ 399430 w 399439"/>
                <a:gd name="connsiteY8" fmla="*/ 2371 h 60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9439" h="600877">
                  <a:moveTo>
                    <a:pt x="399430" y="2371"/>
                  </a:moveTo>
                  <a:cubicBezTo>
                    <a:pt x="398284" y="21851"/>
                    <a:pt x="290573" y="194876"/>
                    <a:pt x="248176" y="256753"/>
                  </a:cubicBezTo>
                  <a:cubicBezTo>
                    <a:pt x="205779" y="318630"/>
                    <a:pt x="175986" y="339256"/>
                    <a:pt x="145048" y="373632"/>
                  </a:cubicBezTo>
                  <a:cubicBezTo>
                    <a:pt x="114110" y="408008"/>
                    <a:pt x="75149" y="425196"/>
                    <a:pt x="62545" y="463009"/>
                  </a:cubicBezTo>
                  <a:cubicBezTo>
                    <a:pt x="49941" y="500822"/>
                    <a:pt x="79734" y="594784"/>
                    <a:pt x="69421" y="600513"/>
                  </a:cubicBezTo>
                  <a:cubicBezTo>
                    <a:pt x="59108" y="606242"/>
                    <a:pt x="-7352" y="543220"/>
                    <a:pt x="669" y="497385"/>
                  </a:cubicBezTo>
                  <a:cubicBezTo>
                    <a:pt x="8690" y="451550"/>
                    <a:pt x="75150" y="385090"/>
                    <a:pt x="117547" y="325505"/>
                  </a:cubicBezTo>
                  <a:cubicBezTo>
                    <a:pt x="159944" y="265920"/>
                    <a:pt x="212654" y="191439"/>
                    <a:pt x="255051" y="139875"/>
                  </a:cubicBezTo>
                  <a:cubicBezTo>
                    <a:pt x="297448" y="88311"/>
                    <a:pt x="400576" y="-17109"/>
                    <a:pt x="399430" y="23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F4D694AB-A051-EA61-07C0-3B48788B4FE4}"/>
                </a:ext>
              </a:extLst>
            </p:cNvPr>
            <p:cNvSpPr/>
            <p:nvPr/>
          </p:nvSpPr>
          <p:spPr>
            <a:xfrm>
              <a:off x="2267187" y="5098910"/>
              <a:ext cx="400628" cy="787511"/>
            </a:xfrm>
            <a:custGeom>
              <a:avLst/>
              <a:gdLst>
                <a:gd name="connsiteX0" fmla="*/ 400386 w 400628"/>
                <a:gd name="connsiteY0" fmla="*/ 9355 h 787511"/>
                <a:gd name="connsiteX1" fmla="*/ 228506 w 400628"/>
                <a:gd name="connsiteY1" fmla="*/ 291237 h 787511"/>
                <a:gd name="connsiteX2" fmla="*/ 173505 w 400628"/>
                <a:gd name="connsiteY2" fmla="*/ 504368 h 787511"/>
                <a:gd name="connsiteX3" fmla="*/ 194130 w 400628"/>
                <a:gd name="connsiteY3" fmla="*/ 634997 h 787511"/>
                <a:gd name="connsiteX4" fmla="*/ 1625 w 400628"/>
                <a:gd name="connsiteY4" fmla="*/ 786251 h 787511"/>
                <a:gd name="connsiteX5" fmla="*/ 104753 w 400628"/>
                <a:gd name="connsiteY5" fmla="*/ 683123 h 787511"/>
                <a:gd name="connsiteX6" fmla="*/ 159754 w 400628"/>
                <a:gd name="connsiteY6" fmla="*/ 298113 h 787511"/>
                <a:gd name="connsiteX7" fmla="*/ 118503 w 400628"/>
                <a:gd name="connsiteY7" fmla="*/ 359989 h 787511"/>
                <a:gd name="connsiteX8" fmla="*/ 262882 w 400628"/>
                <a:gd name="connsiteY8" fmla="*/ 91857 h 787511"/>
                <a:gd name="connsiteX9" fmla="*/ 400386 w 400628"/>
                <a:gd name="connsiteY9" fmla="*/ 9355 h 78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0628" h="787511">
                  <a:moveTo>
                    <a:pt x="400386" y="9355"/>
                  </a:moveTo>
                  <a:cubicBezTo>
                    <a:pt x="394657" y="42585"/>
                    <a:pt x="266319" y="208735"/>
                    <a:pt x="228506" y="291237"/>
                  </a:cubicBezTo>
                  <a:cubicBezTo>
                    <a:pt x="190693" y="373739"/>
                    <a:pt x="179234" y="447075"/>
                    <a:pt x="173505" y="504368"/>
                  </a:cubicBezTo>
                  <a:cubicBezTo>
                    <a:pt x="167776" y="561661"/>
                    <a:pt x="222777" y="588017"/>
                    <a:pt x="194130" y="634997"/>
                  </a:cubicBezTo>
                  <a:cubicBezTo>
                    <a:pt x="165483" y="681978"/>
                    <a:pt x="16521" y="778230"/>
                    <a:pt x="1625" y="786251"/>
                  </a:cubicBezTo>
                  <a:cubicBezTo>
                    <a:pt x="-13271" y="794272"/>
                    <a:pt x="78398" y="764479"/>
                    <a:pt x="104753" y="683123"/>
                  </a:cubicBezTo>
                  <a:cubicBezTo>
                    <a:pt x="131108" y="601767"/>
                    <a:pt x="157462" y="351969"/>
                    <a:pt x="159754" y="298113"/>
                  </a:cubicBezTo>
                  <a:cubicBezTo>
                    <a:pt x="162046" y="244257"/>
                    <a:pt x="101315" y="394365"/>
                    <a:pt x="118503" y="359989"/>
                  </a:cubicBezTo>
                  <a:cubicBezTo>
                    <a:pt x="135691" y="325613"/>
                    <a:pt x="217047" y="145713"/>
                    <a:pt x="262882" y="91857"/>
                  </a:cubicBezTo>
                  <a:cubicBezTo>
                    <a:pt x="308717" y="38001"/>
                    <a:pt x="406115" y="-23875"/>
                    <a:pt x="400386" y="935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5B1AD921-A354-ECC7-A4BB-2B434AE01D99}"/>
                </a:ext>
              </a:extLst>
            </p:cNvPr>
            <p:cNvSpPr/>
            <p:nvPr/>
          </p:nvSpPr>
          <p:spPr>
            <a:xfrm>
              <a:off x="1966517" y="5656504"/>
              <a:ext cx="406171" cy="229431"/>
            </a:xfrm>
            <a:custGeom>
              <a:avLst/>
              <a:gdLst>
                <a:gd name="connsiteX0" fmla="*/ 13537 w 406171"/>
                <a:gd name="connsiteY0" fmla="*/ 125529 h 229431"/>
                <a:gd name="connsiteX1" fmla="*/ 171666 w 406171"/>
                <a:gd name="connsiteY1" fmla="*/ 70528 h 229431"/>
                <a:gd name="connsiteX2" fmla="*/ 398548 w 406171"/>
                <a:gd name="connsiteY2" fmla="*/ 228657 h 229431"/>
                <a:gd name="connsiteX3" fmla="*/ 343546 w 406171"/>
                <a:gd name="connsiteY3" fmla="*/ 125529 h 229431"/>
                <a:gd name="connsiteX4" fmla="*/ 254169 w 406171"/>
                <a:gd name="connsiteY4" fmla="*/ 1776 h 229431"/>
                <a:gd name="connsiteX5" fmla="*/ 34163 w 406171"/>
                <a:gd name="connsiteY5" fmla="*/ 56777 h 229431"/>
                <a:gd name="connsiteX6" fmla="*/ 13537 w 406171"/>
                <a:gd name="connsiteY6" fmla="*/ 125529 h 22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171" h="229431">
                  <a:moveTo>
                    <a:pt x="13537" y="125529"/>
                  </a:moveTo>
                  <a:cubicBezTo>
                    <a:pt x="36454" y="127821"/>
                    <a:pt x="107498" y="53340"/>
                    <a:pt x="171666" y="70528"/>
                  </a:cubicBezTo>
                  <a:cubicBezTo>
                    <a:pt x="235834" y="87716"/>
                    <a:pt x="369901" y="219490"/>
                    <a:pt x="398548" y="228657"/>
                  </a:cubicBezTo>
                  <a:cubicBezTo>
                    <a:pt x="427195" y="237824"/>
                    <a:pt x="367609" y="163342"/>
                    <a:pt x="343546" y="125529"/>
                  </a:cubicBezTo>
                  <a:cubicBezTo>
                    <a:pt x="319483" y="87716"/>
                    <a:pt x="305733" y="13235"/>
                    <a:pt x="254169" y="1776"/>
                  </a:cubicBezTo>
                  <a:cubicBezTo>
                    <a:pt x="202605" y="-9683"/>
                    <a:pt x="71976" y="37297"/>
                    <a:pt x="34163" y="56777"/>
                  </a:cubicBezTo>
                  <a:cubicBezTo>
                    <a:pt x="-3650" y="76257"/>
                    <a:pt x="-9380" y="123237"/>
                    <a:pt x="13537" y="12552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3F8D134A-FAFB-01CD-C0B5-D4389B378967}"/>
                </a:ext>
              </a:extLst>
            </p:cNvPr>
            <p:cNvSpPr/>
            <p:nvPr/>
          </p:nvSpPr>
          <p:spPr>
            <a:xfrm>
              <a:off x="1957995" y="5656920"/>
              <a:ext cx="465711" cy="469325"/>
            </a:xfrm>
            <a:custGeom>
              <a:avLst/>
              <a:gdLst>
                <a:gd name="connsiteX0" fmla="*/ 77061 w 465711"/>
                <a:gd name="connsiteY0" fmla="*/ 1360 h 469325"/>
                <a:gd name="connsiteX1" fmla="*/ 70185 w 465711"/>
                <a:gd name="connsiteY1" fmla="*/ 221366 h 469325"/>
                <a:gd name="connsiteX2" fmla="*/ 90811 w 465711"/>
                <a:gd name="connsiteY2" fmla="*/ 400121 h 469325"/>
                <a:gd name="connsiteX3" fmla="*/ 180188 w 465711"/>
                <a:gd name="connsiteY3" fmla="*/ 345119 h 469325"/>
                <a:gd name="connsiteX4" fmla="*/ 462071 w 465711"/>
                <a:gd name="connsiteY4" fmla="*/ 138863 h 469325"/>
                <a:gd name="connsiteX5" fmla="*/ 324567 w 465711"/>
                <a:gd name="connsiteY5" fmla="*/ 255742 h 469325"/>
                <a:gd name="connsiteX6" fmla="*/ 97686 w 465711"/>
                <a:gd name="connsiteY6" fmla="*/ 468872 h 469325"/>
                <a:gd name="connsiteX7" fmla="*/ 15184 w 465711"/>
                <a:gd name="connsiteY7" fmla="*/ 193865 h 469325"/>
                <a:gd name="connsiteX8" fmla="*/ 8309 w 465711"/>
                <a:gd name="connsiteY8" fmla="*/ 331369 h 469325"/>
                <a:gd name="connsiteX9" fmla="*/ 77061 w 465711"/>
                <a:gd name="connsiteY9" fmla="*/ 1360 h 46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5711" h="469325">
                  <a:moveTo>
                    <a:pt x="77061" y="1360"/>
                  </a:moveTo>
                  <a:cubicBezTo>
                    <a:pt x="87374" y="-16974"/>
                    <a:pt x="67893" y="154906"/>
                    <a:pt x="70185" y="221366"/>
                  </a:cubicBezTo>
                  <a:cubicBezTo>
                    <a:pt x="72477" y="287826"/>
                    <a:pt x="72477" y="379496"/>
                    <a:pt x="90811" y="400121"/>
                  </a:cubicBezTo>
                  <a:cubicBezTo>
                    <a:pt x="109145" y="420746"/>
                    <a:pt x="118311" y="388662"/>
                    <a:pt x="180188" y="345119"/>
                  </a:cubicBezTo>
                  <a:cubicBezTo>
                    <a:pt x="242065" y="301576"/>
                    <a:pt x="438008" y="153759"/>
                    <a:pt x="462071" y="138863"/>
                  </a:cubicBezTo>
                  <a:cubicBezTo>
                    <a:pt x="486134" y="123967"/>
                    <a:pt x="385298" y="200741"/>
                    <a:pt x="324567" y="255742"/>
                  </a:cubicBezTo>
                  <a:cubicBezTo>
                    <a:pt x="263836" y="310743"/>
                    <a:pt x="149250" y="479185"/>
                    <a:pt x="97686" y="468872"/>
                  </a:cubicBezTo>
                  <a:cubicBezTo>
                    <a:pt x="46122" y="458559"/>
                    <a:pt x="30080" y="216782"/>
                    <a:pt x="15184" y="193865"/>
                  </a:cubicBezTo>
                  <a:cubicBezTo>
                    <a:pt x="288" y="170948"/>
                    <a:pt x="-6587" y="363453"/>
                    <a:pt x="8309" y="331369"/>
                  </a:cubicBezTo>
                  <a:cubicBezTo>
                    <a:pt x="23205" y="299285"/>
                    <a:pt x="66748" y="19694"/>
                    <a:pt x="77061" y="1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5C8E6EF9-DEC1-85FB-3C6F-F022F64D7758}"/>
                </a:ext>
              </a:extLst>
            </p:cNvPr>
            <p:cNvSpPr/>
            <p:nvPr/>
          </p:nvSpPr>
          <p:spPr>
            <a:xfrm>
              <a:off x="2041881" y="2062556"/>
              <a:ext cx="592154" cy="1622746"/>
            </a:xfrm>
            <a:custGeom>
              <a:avLst/>
              <a:gdLst>
                <a:gd name="connsiteX0" fmla="*/ 591316 w 592154"/>
                <a:gd name="connsiteY0" fmla="*/ 0 h 1622746"/>
                <a:gd name="connsiteX1" fmla="*/ 240681 w 592154"/>
                <a:gd name="connsiteY1" fmla="*/ 405636 h 1622746"/>
                <a:gd name="connsiteX2" fmla="*/ 103178 w 592154"/>
                <a:gd name="connsiteY2" fmla="*/ 1079405 h 1622746"/>
                <a:gd name="connsiteX3" fmla="*/ 144429 w 592154"/>
                <a:gd name="connsiteY3" fmla="*/ 873149 h 1622746"/>
                <a:gd name="connsiteX4" fmla="*/ 48176 w 592154"/>
                <a:gd name="connsiteY4" fmla="*/ 1333787 h 1622746"/>
                <a:gd name="connsiteX5" fmla="*/ 50 w 592154"/>
                <a:gd name="connsiteY5" fmla="*/ 1622545 h 1622746"/>
                <a:gd name="connsiteX6" fmla="*/ 41301 w 592154"/>
                <a:gd name="connsiteY6" fmla="*/ 1292536 h 1622746"/>
                <a:gd name="connsiteX7" fmla="*/ 144429 w 592154"/>
                <a:gd name="connsiteY7" fmla="*/ 371261 h 1622746"/>
                <a:gd name="connsiteX8" fmla="*/ 75677 w 592154"/>
                <a:gd name="connsiteY8" fmla="*/ 563766 h 1622746"/>
                <a:gd name="connsiteX9" fmla="*/ 226931 w 592154"/>
                <a:gd name="connsiteY9" fmla="*/ 206256 h 1622746"/>
                <a:gd name="connsiteX10" fmla="*/ 130678 w 592154"/>
                <a:gd name="connsiteY10" fmla="*/ 405636 h 1622746"/>
                <a:gd name="connsiteX11" fmla="*/ 591316 w 592154"/>
                <a:gd name="connsiteY11" fmla="*/ 0 h 162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2154" h="1622746">
                  <a:moveTo>
                    <a:pt x="591316" y="0"/>
                  </a:moveTo>
                  <a:cubicBezTo>
                    <a:pt x="609650" y="0"/>
                    <a:pt x="322037" y="225735"/>
                    <a:pt x="240681" y="405636"/>
                  </a:cubicBezTo>
                  <a:cubicBezTo>
                    <a:pt x="159325" y="585537"/>
                    <a:pt x="119220" y="1001486"/>
                    <a:pt x="103178" y="1079405"/>
                  </a:cubicBezTo>
                  <a:cubicBezTo>
                    <a:pt x="87136" y="1157324"/>
                    <a:pt x="153596" y="830752"/>
                    <a:pt x="144429" y="873149"/>
                  </a:cubicBezTo>
                  <a:cubicBezTo>
                    <a:pt x="135262" y="915546"/>
                    <a:pt x="72239" y="1208888"/>
                    <a:pt x="48176" y="1333787"/>
                  </a:cubicBezTo>
                  <a:cubicBezTo>
                    <a:pt x="24113" y="1458686"/>
                    <a:pt x="1196" y="1629420"/>
                    <a:pt x="50" y="1622545"/>
                  </a:cubicBezTo>
                  <a:cubicBezTo>
                    <a:pt x="-1096" y="1615670"/>
                    <a:pt x="17238" y="1501083"/>
                    <a:pt x="41301" y="1292536"/>
                  </a:cubicBezTo>
                  <a:cubicBezTo>
                    <a:pt x="65364" y="1083989"/>
                    <a:pt x="138700" y="492723"/>
                    <a:pt x="144429" y="371261"/>
                  </a:cubicBezTo>
                  <a:cubicBezTo>
                    <a:pt x="150158" y="249799"/>
                    <a:pt x="61927" y="591267"/>
                    <a:pt x="75677" y="563766"/>
                  </a:cubicBezTo>
                  <a:cubicBezTo>
                    <a:pt x="89427" y="536265"/>
                    <a:pt x="217764" y="232611"/>
                    <a:pt x="226931" y="206256"/>
                  </a:cubicBezTo>
                  <a:cubicBezTo>
                    <a:pt x="236098" y="179901"/>
                    <a:pt x="76822" y="438866"/>
                    <a:pt x="130678" y="405636"/>
                  </a:cubicBezTo>
                  <a:cubicBezTo>
                    <a:pt x="184534" y="372406"/>
                    <a:pt x="572982" y="0"/>
                    <a:pt x="59131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6921294A-755A-4C9E-F051-95D65C4BDEB4}"/>
                </a:ext>
              </a:extLst>
            </p:cNvPr>
            <p:cNvSpPr/>
            <p:nvPr/>
          </p:nvSpPr>
          <p:spPr>
            <a:xfrm>
              <a:off x="2304744" y="3437322"/>
              <a:ext cx="294586" cy="602471"/>
            </a:xfrm>
            <a:custGeom>
              <a:avLst/>
              <a:gdLst>
                <a:gd name="connsiteX0" fmla="*/ 287202 w 294586"/>
                <a:gd name="connsiteY0" fmla="*/ 272 h 602471"/>
                <a:gd name="connsiteX1" fmla="*/ 170324 w 294586"/>
                <a:gd name="connsiteY1" fmla="*/ 151526 h 602471"/>
                <a:gd name="connsiteX2" fmla="*/ 80946 w 294586"/>
                <a:gd name="connsiteY2" fmla="*/ 240904 h 602471"/>
                <a:gd name="connsiteX3" fmla="*/ 39695 w 294586"/>
                <a:gd name="connsiteY3" fmla="*/ 488410 h 602471"/>
                <a:gd name="connsiteX4" fmla="*/ 32820 w 294586"/>
                <a:gd name="connsiteY4" fmla="*/ 460910 h 602471"/>
                <a:gd name="connsiteX5" fmla="*/ 245951 w 294586"/>
                <a:gd name="connsiteY5" fmla="*/ 598413 h 602471"/>
                <a:gd name="connsiteX6" fmla="*/ 142823 w 294586"/>
                <a:gd name="connsiteY6" fmla="*/ 564037 h 602471"/>
                <a:gd name="connsiteX7" fmla="*/ 46570 w 294586"/>
                <a:gd name="connsiteY7" fmla="*/ 543412 h 602471"/>
                <a:gd name="connsiteX8" fmla="*/ 12194 w 294586"/>
                <a:gd name="connsiteY8" fmla="*/ 234028 h 602471"/>
                <a:gd name="connsiteX9" fmla="*/ 252826 w 294586"/>
                <a:gd name="connsiteY9" fmla="*/ 117150 h 602471"/>
                <a:gd name="connsiteX10" fmla="*/ 287202 w 294586"/>
                <a:gd name="connsiteY10" fmla="*/ 272 h 60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4586" h="602471">
                  <a:moveTo>
                    <a:pt x="287202" y="272"/>
                  </a:moveTo>
                  <a:cubicBezTo>
                    <a:pt x="273452" y="6001"/>
                    <a:pt x="204700" y="111421"/>
                    <a:pt x="170324" y="151526"/>
                  </a:cubicBezTo>
                  <a:cubicBezTo>
                    <a:pt x="135948" y="191631"/>
                    <a:pt x="102717" y="184757"/>
                    <a:pt x="80946" y="240904"/>
                  </a:cubicBezTo>
                  <a:cubicBezTo>
                    <a:pt x="59175" y="297051"/>
                    <a:pt x="47716" y="451742"/>
                    <a:pt x="39695" y="488410"/>
                  </a:cubicBezTo>
                  <a:cubicBezTo>
                    <a:pt x="31674" y="525078"/>
                    <a:pt x="-1556" y="442576"/>
                    <a:pt x="32820" y="460910"/>
                  </a:cubicBezTo>
                  <a:cubicBezTo>
                    <a:pt x="67196" y="479244"/>
                    <a:pt x="227617" y="581225"/>
                    <a:pt x="245951" y="598413"/>
                  </a:cubicBezTo>
                  <a:cubicBezTo>
                    <a:pt x="264285" y="615601"/>
                    <a:pt x="176053" y="573204"/>
                    <a:pt x="142823" y="564037"/>
                  </a:cubicBezTo>
                  <a:cubicBezTo>
                    <a:pt x="109593" y="554870"/>
                    <a:pt x="68341" y="598413"/>
                    <a:pt x="46570" y="543412"/>
                  </a:cubicBezTo>
                  <a:cubicBezTo>
                    <a:pt x="24799" y="488411"/>
                    <a:pt x="-22182" y="305072"/>
                    <a:pt x="12194" y="234028"/>
                  </a:cubicBezTo>
                  <a:cubicBezTo>
                    <a:pt x="46570" y="162984"/>
                    <a:pt x="206991" y="153818"/>
                    <a:pt x="252826" y="117150"/>
                  </a:cubicBezTo>
                  <a:cubicBezTo>
                    <a:pt x="298661" y="80482"/>
                    <a:pt x="300952" y="-5457"/>
                    <a:pt x="287202" y="27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A3E8D212-1479-8563-E3BC-C26F43D7EDE6}"/>
                </a:ext>
              </a:extLst>
            </p:cNvPr>
            <p:cNvSpPr/>
            <p:nvPr/>
          </p:nvSpPr>
          <p:spPr>
            <a:xfrm>
              <a:off x="983139" y="3344686"/>
              <a:ext cx="1177216" cy="676815"/>
            </a:xfrm>
            <a:custGeom>
              <a:avLst/>
              <a:gdLst>
                <a:gd name="connsiteX0" fmla="*/ 1175670 w 1177216"/>
                <a:gd name="connsiteY0" fmla="*/ 244162 h 676815"/>
                <a:gd name="connsiteX1" fmla="*/ 893787 w 1177216"/>
                <a:gd name="connsiteY1" fmla="*/ 546670 h 676815"/>
                <a:gd name="connsiteX2" fmla="*/ 721908 w 1177216"/>
                <a:gd name="connsiteY2" fmla="*/ 670424 h 676815"/>
                <a:gd name="connsiteX3" fmla="*/ 323147 w 1177216"/>
                <a:gd name="connsiteY3" fmla="*/ 656673 h 676815"/>
                <a:gd name="connsiteX4" fmla="*/ 123766 w 1177216"/>
                <a:gd name="connsiteY4" fmla="*/ 636048 h 676815"/>
                <a:gd name="connsiteX5" fmla="*/ 13 w 1177216"/>
                <a:gd name="connsiteY5" fmla="*/ 670424 h 676815"/>
                <a:gd name="connsiteX6" fmla="*/ 130641 w 1177216"/>
                <a:gd name="connsiteY6" fmla="*/ 587922 h 676815"/>
                <a:gd name="connsiteX7" fmla="*/ 625655 w 1177216"/>
                <a:gd name="connsiteY7" fmla="*/ 642923 h 676815"/>
                <a:gd name="connsiteX8" fmla="*/ 914413 w 1177216"/>
                <a:gd name="connsiteY8" fmla="*/ 484794 h 676815"/>
                <a:gd name="connsiteX9" fmla="*/ 1072542 w 1177216"/>
                <a:gd name="connsiteY9" fmla="*/ 3531 h 676815"/>
                <a:gd name="connsiteX10" fmla="*/ 1010666 w 1177216"/>
                <a:gd name="connsiteY10" fmla="*/ 264788 h 676815"/>
                <a:gd name="connsiteX11" fmla="*/ 1175670 w 1177216"/>
                <a:gd name="connsiteY11" fmla="*/ 244162 h 67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7216" h="676815">
                  <a:moveTo>
                    <a:pt x="1175670" y="244162"/>
                  </a:moveTo>
                  <a:cubicBezTo>
                    <a:pt x="1156190" y="291142"/>
                    <a:pt x="969414" y="475626"/>
                    <a:pt x="893787" y="546670"/>
                  </a:cubicBezTo>
                  <a:cubicBezTo>
                    <a:pt x="818160" y="617714"/>
                    <a:pt x="817015" y="652090"/>
                    <a:pt x="721908" y="670424"/>
                  </a:cubicBezTo>
                  <a:cubicBezTo>
                    <a:pt x="626801" y="688758"/>
                    <a:pt x="422837" y="662402"/>
                    <a:pt x="323147" y="656673"/>
                  </a:cubicBezTo>
                  <a:cubicBezTo>
                    <a:pt x="223457" y="650944"/>
                    <a:pt x="177622" y="633756"/>
                    <a:pt x="123766" y="636048"/>
                  </a:cubicBezTo>
                  <a:cubicBezTo>
                    <a:pt x="69910" y="638340"/>
                    <a:pt x="-1133" y="678445"/>
                    <a:pt x="13" y="670424"/>
                  </a:cubicBezTo>
                  <a:cubicBezTo>
                    <a:pt x="1159" y="662403"/>
                    <a:pt x="26367" y="592506"/>
                    <a:pt x="130641" y="587922"/>
                  </a:cubicBezTo>
                  <a:cubicBezTo>
                    <a:pt x="234915" y="583338"/>
                    <a:pt x="495026" y="660111"/>
                    <a:pt x="625655" y="642923"/>
                  </a:cubicBezTo>
                  <a:cubicBezTo>
                    <a:pt x="756284" y="625735"/>
                    <a:pt x="839932" y="591359"/>
                    <a:pt x="914413" y="484794"/>
                  </a:cubicBezTo>
                  <a:cubicBezTo>
                    <a:pt x="988894" y="378229"/>
                    <a:pt x="1056500" y="40199"/>
                    <a:pt x="1072542" y="3531"/>
                  </a:cubicBezTo>
                  <a:cubicBezTo>
                    <a:pt x="1088584" y="-33137"/>
                    <a:pt x="996916" y="226974"/>
                    <a:pt x="1010666" y="264788"/>
                  </a:cubicBezTo>
                  <a:cubicBezTo>
                    <a:pt x="1024416" y="302602"/>
                    <a:pt x="1195150" y="197182"/>
                    <a:pt x="1175670" y="2441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43BCD719-8974-21F7-50D8-CA517F649CC2}"/>
                </a:ext>
              </a:extLst>
            </p:cNvPr>
            <p:cNvSpPr/>
            <p:nvPr/>
          </p:nvSpPr>
          <p:spPr>
            <a:xfrm>
              <a:off x="1270099" y="4227217"/>
              <a:ext cx="1202608" cy="482738"/>
            </a:xfrm>
            <a:custGeom>
              <a:avLst/>
              <a:gdLst>
                <a:gd name="connsiteX0" fmla="*/ 1811 w 1202608"/>
                <a:gd name="connsiteY0" fmla="*/ 482287 h 482738"/>
                <a:gd name="connsiteX1" fmla="*/ 228692 w 1202608"/>
                <a:gd name="connsiteY1" fmla="*/ 386034 h 482738"/>
                <a:gd name="connsiteX2" fmla="*/ 572451 w 1202608"/>
                <a:gd name="connsiteY2" fmla="*/ 90401 h 482738"/>
                <a:gd name="connsiteX3" fmla="*/ 874960 w 1202608"/>
                <a:gd name="connsiteY3" fmla="*/ 49150 h 482738"/>
                <a:gd name="connsiteX4" fmla="*/ 778707 w 1202608"/>
                <a:gd name="connsiteY4" fmla="*/ 1024 h 482738"/>
                <a:gd name="connsiteX5" fmla="*/ 1198093 w 1202608"/>
                <a:gd name="connsiteY5" fmla="*/ 97276 h 482738"/>
                <a:gd name="connsiteX6" fmla="*/ 971212 w 1202608"/>
                <a:gd name="connsiteY6" fmla="*/ 7899 h 482738"/>
                <a:gd name="connsiteX7" fmla="*/ 517450 w 1202608"/>
                <a:gd name="connsiteY7" fmla="*/ 35400 h 482738"/>
                <a:gd name="connsiteX8" fmla="*/ 352445 w 1202608"/>
                <a:gd name="connsiteY8" fmla="*/ 227905 h 482738"/>
                <a:gd name="connsiteX9" fmla="*/ 187441 w 1202608"/>
                <a:gd name="connsiteY9" fmla="*/ 358533 h 482738"/>
                <a:gd name="connsiteX10" fmla="*/ 125564 w 1202608"/>
                <a:gd name="connsiteY10" fmla="*/ 420410 h 482738"/>
                <a:gd name="connsiteX11" fmla="*/ 1811 w 1202608"/>
                <a:gd name="connsiteY11" fmla="*/ 482287 h 482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02608" h="482738">
                  <a:moveTo>
                    <a:pt x="1811" y="482287"/>
                  </a:moveTo>
                  <a:cubicBezTo>
                    <a:pt x="18999" y="476558"/>
                    <a:pt x="133585" y="451348"/>
                    <a:pt x="228692" y="386034"/>
                  </a:cubicBezTo>
                  <a:cubicBezTo>
                    <a:pt x="323799" y="320720"/>
                    <a:pt x="464740" y="146548"/>
                    <a:pt x="572451" y="90401"/>
                  </a:cubicBezTo>
                  <a:cubicBezTo>
                    <a:pt x="680162" y="34254"/>
                    <a:pt x="840584" y="64046"/>
                    <a:pt x="874960" y="49150"/>
                  </a:cubicBezTo>
                  <a:cubicBezTo>
                    <a:pt x="909336" y="34254"/>
                    <a:pt x="724852" y="-6997"/>
                    <a:pt x="778707" y="1024"/>
                  </a:cubicBezTo>
                  <a:cubicBezTo>
                    <a:pt x="832562" y="9045"/>
                    <a:pt x="1166009" y="96130"/>
                    <a:pt x="1198093" y="97276"/>
                  </a:cubicBezTo>
                  <a:cubicBezTo>
                    <a:pt x="1230177" y="98422"/>
                    <a:pt x="1084653" y="18212"/>
                    <a:pt x="971212" y="7899"/>
                  </a:cubicBezTo>
                  <a:cubicBezTo>
                    <a:pt x="857771" y="-2414"/>
                    <a:pt x="620578" y="-1268"/>
                    <a:pt x="517450" y="35400"/>
                  </a:cubicBezTo>
                  <a:cubicBezTo>
                    <a:pt x="414322" y="72068"/>
                    <a:pt x="407447" y="174049"/>
                    <a:pt x="352445" y="227905"/>
                  </a:cubicBezTo>
                  <a:cubicBezTo>
                    <a:pt x="297444" y="281760"/>
                    <a:pt x="225255" y="326449"/>
                    <a:pt x="187441" y="358533"/>
                  </a:cubicBezTo>
                  <a:cubicBezTo>
                    <a:pt x="149628" y="390617"/>
                    <a:pt x="156502" y="403222"/>
                    <a:pt x="125564" y="420410"/>
                  </a:cubicBezTo>
                  <a:cubicBezTo>
                    <a:pt x="94626" y="437598"/>
                    <a:pt x="-15377" y="488016"/>
                    <a:pt x="1811" y="4822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A0AFEB7B-6954-1F43-45D6-A3C82BA8652D}"/>
                </a:ext>
              </a:extLst>
            </p:cNvPr>
            <p:cNvSpPr/>
            <p:nvPr/>
          </p:nvSpPr>
          <p:spPr>
            <a:xfrm>
              <a:off x="886526" y="3932536"/>
              <a:ext cx="653686" cy="346880"/>
            </a:xfrm>
            <a:custGeom>
              <a:avLst/>
              <a:gdLst>
                <a:gd name="connsiteX0" fmla="*/ 373 w 653686"/>
                <a:gd name="connsiteY0" fmla="*/ 72 h 346880"/>
                <a:gd name="connsiteX1" fmla="*/ 137877 w 653686"/>
                <a:gd name="connsiteY1" fmla="*/ 158201 h 346880"/>
                <a:gd name="connsiteX2" fmla="*/ 131002 w 653686"/>
                <a:gd name="connsiteY2" fmla="*/ 247578 h 346880"/>
                <a:gd name="connsiteX3" fmla="*/ 55375 w 653686"/>
                <a:gd name="connsiteY3" fmla="*/ 336956 h 346880"/>
                <a:gd name="connsiteX4" fmla="*/ 261630 w 653686"/>
                <a:gd name="connsiteY4" fmla="*/ 336956 h 346880"/>
                <a:gd name="connsiteX5" fmla="*/ 392259 w 653686"/>
                <a:gd name="connsiteY5" fmla="*/ 268204 h 346880"/>
                <a:gd name="connsiteX6" fmla="*/ 653516 w 653686"/>
                <a:gd name="connsiteY6" fmla="*/ 281954 h 346880"/>
                <a:gd name="connsiteX7" fmla="*/ 351008 w 653686"/>
                <a:gd name="connsiteY7" fmla="*/ 288829 h 346880"/>
                <a:gd name="connsiteX8" fmla="*/ 186003 w 653686"/>
                <a:gd name="connsiteY8" fmla="*/ 302580 h 346880"/>
                <a:gd name="connsiteX9" fmla="*/ 186003 w 653686"/>
                <a:gd name="connsiteY9" fmla="*/ 178826 h 346880"/>
                <a:gd name="connsiteX10" fmla="*/ 373 w 653686"/>
                <a:gd name="connsiteY10" fmla="*/ 72 h 34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3686" h="346880">
                  <a:moveTo>
                    <a:pt x="373" y="72"/>
                  </a:moveTo>
                  <a:cubicBezTo>
                    <a:pt x="-7648" y="-3366"/>
                    <a:pt x="116106" y="116950"/>
                    <a:pt x="137877" y="158201"/>
                  </a:cubicBezTo>
                  <a:cubicBezTo>
                    <a:pt x="159649" y="199452"/>
                    <a:pt x="144752" y="217786"/>
                    <a:pt x="131002" y="247578"/>
                  </a:cubicBezTo>
                  <a:cubicBezTo>
                    <a:pt x="117252" y="277370"/>
                    <a:pt x="33604" y="322060"/>
                    <a:pt x="55375" y="336956"/>
                  </a:cubicBezTo>
                  <a:cubicBezTo>
                    <a:pt x="77146" y="351852"/>
                    <a:pt x="205483" y="348415"/>
                    <a:pt x="261630" y="336956"/>
                  </a:cubicBezTo>
                  <a:cubicBezTo>
                    <a:pt x="317777" y="325497"/>
                    <a:pt x="326945" y="277371"/>
                    <a:pt x="392259" y="268204"/>
                  </a:cubicBezTo>
                  <a:cubicBezTo>
                    <a:pt x="457573" y="259037"/>
                    <a:pt x="660391" y="278517"/>
                    <a:pt x="653516" y="281954"/>
                  </a:cubicBezTo>
                  <a:cubicBezTo>
                    <a:pt x="646641" y="285391"/>
                    <a:pt x="428927" y="285391"/>
                    <a:pt x="351008" y="288829"/>
                  </a:cubicBezTo>
                  <a:cubicBezTo>
                    <a:pt x="273089" y="292267"/>
                    <a:pt x="213504" y="320914"/>
                    <a:pt x="186003" y="302580"/>
                  </a:cubicBezTo>
                  <a:cubicBezTo>
                    <a:pt x="158502" y="284246"/>
                    <a:pt x="215795" y="222369"/>
                    <a:pt x="186003" y="178826"/>
                  </a:cubicBezTo>
                  <a:cubicBezTo>
                    <a:pt x="156211" y="135283"/>
                    <a:pt x="8394" y="3510"/>
                    <a:pt x="373" y="7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954599C4-1720-A079-496A-AFD02EE25D22}"/>
                </a:ext>
              </a:extLst>
            </p:cNvPr>
            <p:cNvSpPr/>
            <p:nvPr/>
          </p:nvSpPr>
          <p:spPr>
            <a:xfrm>
              <a:off x="758100" y="3938735"/>
              <a:ext cx="321986" cy="335426"/>
            </a:xfrm>
            <a:custGeom>
              <a:avLst/>
              <a:gdLst>
                <a:gd name="connsiteX0" fmla="*/ 321305 w 321986"/>
                <a:gd name="connsiteY0" fmla="*/ 748 h 335426"/>
                <a:gd name="connsiteX1" fmla="*/ 87548 w 321986"/>
                <a:gd name="connsiteY1" fmla="*/ 193253 h 335426"/>
                <a:gd name="connsiteX2" fmla="*/ 25671 w 321986"/>
                <a:gd name="connsiteY2" fmla="*/ 330757 h 335426"/>
                <a:gd name="connsiteX3" fmla="*/ 266303 w 321986"/>
                <a:gd name="connsiteY3" fmla="*/ 303256 h 335426"/>
                <a:gd name="connsiteX4" fmla="*/ 128799 w 321986"/>
                <a:gd name="connsiteY4" fmla="*/ 303256 h 335426"/>
                <a:gd name="connsiteX5" fmla="*/ 5046 w 321986"/>
                <a:gd name="connsiteY5" fmla="*/ 268880 h 335426"/>
                <a:gd name="connsiteX6" fmla="*/ 321305 w 321986"/>
                <a:gd name="connsiteY6" fmla="*/ 748 h 335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986" h="335426">
                  <a:moveTo>
                    <a:pt x="321305" y="748"/>
                  </a:moveTo>
                  <a:cubicBezTo>
                    <a:pt x="335055" y="-11857"/>
                    <a:pt x="136820" y="138252"/>
                    <a:pt x="87548" y="193253"/>
                  </a:cubicBezTo>
                  <a:cubicBezTo>
                    <a:pt x="38276" y="248254"/>
                    <a:pt x="-4121" y="312423"/>
                    <a:pt x="25671" y="330757"/>
                  </a:cubicBezTo>
                  <a:cubicBezTo>
                    <a:pt x="55463" y="349091"/>
                    <a:pt x="249115" y="307839"/>
                    <a:pt x="266303" y="303256"/>
                  </a:cubicBezTo>
                  <a:cubicBezTo>
                    <a:pt x="283491" y="298673"/>
                    <a:pt x="172342" y="308985"/>
                    <a:pt x="128799" y="303256"/>
                  </a:cubicBezTo>
                  <a:cubicBezTo>
                    <a:pt x="85256" y="297527"/>
                    <a:pt x="-24746" y="313569"/>
                    <a:pt x="5046" y="268880"/>
                  </a:cubicBezTo>
                  <a:cubicBezTo>
                    <a:pt x="34838" y="224191"/>
                    <a:pt x="307555" y="13353"/>
                    <a:pt x="321305" y="7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D2B5753E-7492-45BF-FF72-8E09373A6BD1}"/>
                </a:ext>
              </a:extLst>
            </p:cNvPr>
            <p:cNvSpPr/>
            <p:nvPr/>
          </p:nvSpPr>
          <p:spPr>
            <a:xfrm>
              <a:off x="1133398" y="4096760"/>
              <a:ext cx="585405" cy="317575"/>
            </a:xfrm>
            <a:custGeom>
              <a:avLst/>
              <a:gdLst>
                <a:gd name="connsiteX0" fmla="*/ 585399 w 585405"/>
                <a:gd name="connsiteY0" fmla="*/ 852 h 317575"/>
                <a:gd name="connsiteX1" fmla="*/ 399769 w 585405"/>
                <a:gd name="connsiteY1" fmla="*/ 172732 h 317575"/>
                <a:gd name="connsiteX2" fmla="*/ 317267 w 585405"/>
                <a:gd name="connsiteY2" fmla="*/ 289610 h 317575"/>
                <a:gd name="connsiteX3" fmla="*/ 1008 w 585405"/>
                <a:gd name="connsiteY3" fmla="*/ 317111 h 317575"/>
                <a:gd name="connsiteX4" fmla="*/ 221014 w 585405"/>
                <a:gd name="connsiteY4" fmla="*/ 275860 h 317575"/>
                <a:gd name="connsiteX5" fmla="*/ 337892 w 585405"/>
                <a:gd name="connsiteY5" fmla="*/ 234608 h 317575"/>
                <a:gd name="connsiteX6" fmla="*/ 392894 w 585405"/>
                <a:gd name="connsiteY6" fmla="*/ 110855 h 317575"/>
                <a:gd name="connsiteX7" fmla="*/ 585399 w 585405"/>
                <a:gd name="connsiteY7" fmla="*/ 852 h 31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405" h="317575">
                  <a:moveTo>
                    <a:pt x="585399" y="852"/>
                  </a:moveTo>
                  <a:cubicBezTo>
                    <a:pt x="586545" y="11165"/>
                    <a:pt x="444458" y="124606"/>
                    <a:pt x="399769" y="172732"/>
                  </a:cubicBezTo>
                  <a:cubicBezTo>
                    <a:pt x="355080" y="220858"/>
                    <a:pt x="383727" y="265547"/>
                    <a:pt x="317267" y="289610"/>
                  </a:cubicBezTo>
                  <a:cubicBezTo>
                    <a:pt x="250807" y="313673"/>
                    <a:pt x="17050" y="319403"/>
                    <a:pt x="1008" y="317111"/>
                  </a:cubicBezTo>
                  <a:cubicBezTo>
                    <a:pt x="-15034" y="314819"/>
                    <a:pt x="164867" y="289611"/>
                    <a:pt x="221014" y="275860"/>
                  </a:cubicBezTo>
                  <a:cubicBezTo>
                    <a:pt x="277161" y="262109"/>
                    <a:pt x="309245" y="262109"/>
                    <a:pt x="337892" y="234608"/>
                  </a:cubicBezTo>
                  <a:cubicBezTo>
                    <a:pt x="366539" y="207107"/>
                    <a:pt x="351643" y="145231"/>
                    <a:pt x="392894" y="110855"/>
                  </a:cubicBezTo>
                  <a:cubicBezTo>
                    <a:pt x="434145" y="76479"/>
                    <a:pt x="584253" y="-9461"/>
                    <a:pt x="585399" y="8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6B7ABAAE-16E9-2580-C07E-1B1DF8885EFB}"/>
                </a:ext>
              </a:extLst>
            </p:cNvPr>
            <p:cNvSpPr/>
            <p:nvPr/>
          </p:nvSpPr>
          <p:spPr>
            <a:xfrm>
              <a:off x="932505" y="4400120"/>
              <a:ext cx="514596" cy="340708"/>
            </a:xfrm>
            <a:custGeom>
              <a:avLst/>
              <a:gdLst>
                <a:gd name="connsiteX0" fmla="*/ 250027 w 514596"/>
                <a:gd name="connsiteY0" fmla="*/ 0 h 340708"/>
                <a:gd name="connsiteX1" fmla="*/ 360030 w 514596"/>
                <a:gd name="connsiteY1" fmla="*/ 130629 h 340708"/>
                <a:gd name="connsiteX2" fmla="*/ 353155 w 514596"/>
                <a:gd name="connsiteY2" fmla="*/ 233757 h 340708"/>
                <a:gd name="connsiteX3" fmla="*/ 339405 w 514596"/>
                <a:gd name="connsiteY3" fmla="*/ 254382 h 340708"/>
                <a:gd name="connsiteX4" fmla="*/ 2521 w 514596"/>
                <a:gd name="connsiteY4" fmla="*/ 336885 h 340708"/>
                <a:gd name="connsiteX5" fmla="*/ 201901 w 514596"/>
                <a:gd name="connsiteY5" fmla="*/ 323134 h 340708"/>
                <a:gd name="connsiteX6" fmla="*/ 504409 w 514596"/>
                <a:gd name="connsiteY6" fmla="*/ 288758 h 340708"/>
                <a:gd name="connsiteX7" fmla="*/ 435657 w 514596"/>
                <a:gd name="connsiteY7" fmla="*/ 254382 h 340708"/>
                <a:gd name="connsiteX8" fmla="*/ 360030 w 514596"/>
                <a:gd name="connsiteY8" fmla="*/ 130629 h 340708"/>
                <a:gd name="connsiteX9" fmla="*/ 250027 w 514596"/>
                <a:gd name="connsiteY9" fmla="*/ 0 h 340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4596" h="340708">
                  <a:moveTo>
                    <a:pt x="250027" y="0"/>
                  </a:moveTo>
                  <a:cubicBezTo>
                    <a:pt x="250027" y="0"/>
                    <a:pt x="342842" y="91670"/>
                    <a:pt x="360030" y="130629"/>
                  </a:cubicBezTo>
                  <a:cubicBezTo>
                    <a:pt x="377218" y="169588"/>
                    <a:pt x="353155" y="233757"/>
                    <a:pt x="353155" y="233757"/>
                  </a:cubicBezTo>
                  <a:cubicBezTo>
                    <a:pt x="349718" y="254382"/>
                    <a:pt x="397844" y="237194"/>
                    <a:pt x="339405" y="254382"/>
                  </a:cubicBezTo>
                  <a:cubicBezTo>
                    <a:pt x="280966" y="271570"/>
                    <a:pt x="25438" y="325426"/>
                    <a:pt x="2521" y="336885"/>
                  </a:cubicBezTo>
                  <a:cubicBezTo>
                    <a:pt x="-20396" y="348344"/>
                    <a:pt x="118253" y="331155"/>
                    <a:pt x="201901" y="323134"/>
                  </a:cubicBezTo>
                  <a:cubicBezTo>
                    <a:pt x="285549" y="315113"/>
                    <a:pt x="465450" y="300217"/>
                    <a:pt x="504409" y="288758"/>
                  </a:cubicBezTo>
                  <a:cubicBezTo>
                    <a:pt x="543368" y="277299"/>
                    <a:pt x="459720" y="280737"/>
                    <a:pt x="435657" y="254382"/>
                  </a:cubicBezTo>
                  <a:cubicBezTo>
                    <a:pt x="411594" y="228027"/>
                    <a:pt x="384093" y="170734"/>
                    <a:pt x="360030" y="130629"/>
                  </a:cubicBezTo>
                  <a:cubicBezTo>
                    <a:pt x="335967" y="90524"/>
                    <a:pt x="250027" y="0"/>
                    <a:pt x="250027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E84CBAEC-195F-C622-D8B8-BC6E0CC6BE12}"/>
                </a:ext>
              </a:extLst>
            </p:cNvPr>
            <p:cNvSpPr/>
            <p:nvPr/>
          </p:nvSpPr>
          <p:spPr>
            <a:xfrm>
              <a:off x="982750" y="4347043"/>
              <a:ext cx="454866" cy="369421"/>
            </a:xfrm>
            <a:custGeom>
              <a:avLst/>
              <a:gdLst>
                <a:gd name="connsiteX0" fmla="*/ 402 w 454866"/>
                <a:gd name="connsiteY0" fmla="*/ 369336 h 369421"/>
                <a:gd name="connsiteX1" fmla="*/ 213533 w 454866"/>
                <a:gd name="connsiteY1" fmla="*/ 108079 h 369421"/>
                <a:gd name="connsiteX2" fmla="*/ 454164 w 454866"/>
                <a:gd name="connsiteY2" fmla="*/ 4951 h 369421"/>
                <a:gd name="connsiteX3" fmla="*/ 282285 w 454866"/>
                <a:gd name="connsiteY3" fmla="*/ 18701 h 369421"/>
                <a:gd name="connsiteX4" fmla="*/ 144781 w 454866"/>
                <a:gd name="connsiteY4" fmla="*/ 39327 h 369421"/>
                <a:gd name="connsiteX5" fmla="*/ 158531 w 454866"/>
                <a:gd name="connsiteY5" fmla="*/ 135580 h 369421"/>
                <a:gd name="connsiteX6" fmla="*/ 402 w 454866"/>
                <a:gd name="connsiteY6" fmla="*/ 369336 h 36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4866" h="369421">
                  <a:moveTo>
                    <a:pt x="402" y="369336"/>
                  </a:moveTo>
                  <a:cubicBezTo>
                    <a:pt x="9569" y="364753"/>
                    <a:pt x="137906" y="168810"/>
                    <a:pt x="213533" y="108079"/>
                  </a:cubicBezTo>
                  <a:cubicBezTo>
                    <a:pt x="289160" y="47348"/>
                    <a:pt x="442705" y="19847"/>
                    <a:pt x="454164" y="4951"/>
                  </a:cubicBezTo>
                  <a:cubicBezTo>
                    <a:pt x="465623" y="-9945"/>
                    <a:pt x="333849" y="12972"/>
                    <a:pt x="282285" y="18701"/>
                  </a:cubicBezTo>
                  <a:cubicBezTo>
                    <a:pt x="230721" y="24430"/>
                    <a:pt x="165407" y="19847"/>
                    <a:pt x="144781" y="39327"/>
                  </a:cubicBezTo>
                  <a:cubicBezTo>
                    <a:pt x="124155" y="58807"/>
                    <a:pt x="175719" y="78287"/>
                    <a:pt x="158531" y="135580"/>
                  </a:cubicBezTo>
                  <a:cubicBezTo>
                    <a:pt x="141343" y="192873"/>
                    <a:pt x="-8765" y="373919"/>
                    <a:pt x="402" y="3693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02DB3068-728F-4454-B737-201DA9477DC9}"/>
                </a:ext>
              </a:extLst>
            </p:cNvPr>
            <p:cNvSpPr/>
            <p:nvPr/>
          </p:nvSpPr>
          <p:spPr>
            <a:xfrm>
              <a:off x="3561292" y="349641"/>
              <a:ext cx="627953" cy="839994"/>
            </a:xfrm>
            <a:custGeom>
              <a:avLst/>
              <a:gdLst>
                <a:gd name="connsiteX0" fmla="*/ 55 w 627953"/>
                <a:gd name="connsiteY0" fmla="*/ 839767 h 839994"/>
                <a:gd name="connsiteX1" fmla="*/ 110058 w 627953"/>
                <a:gd name="connsiteY1" fmla="*/ 337878 h 839994"/>
                <a:gd name="connsiteX2" fmla="*/ 185685 w 627953"/>
                <a:gd name="connsiteY2" fmla="*/ 358503 h 839994"/>
                <a:gd name="connsiteX3" fmla="*/ 171935 w 627953"/>
                <a:gd name="connsiteY3" fmla="*/ 674762 h 839994"/>
                <a:gd name="connsiteX4" fmla="*/ 288813 w 627953"/>
                <a:gd name="connsiteY4" fmla="*/ 152248 h 839994"/>
                <a:gd name="connsiteX5" fmla="*/ 350690 w 627953"/>
                <a:gd name="connsiteY5" fmla="*/ 276001 h 839994"/>
                <a:gd name="connsiteX6" fmla="*/ 295688 w 627953"/>
                <a:gd name="connsiteY6" fmla="*/ 777890 h 839994"/>
                <a:gd name="connsiteX7" fmla="*/ 391941 w 627953"/>
                <a:gd name="connsiteY7" fmla="*/ 475382 h 839994"/>
                <a:gd name="connsiteX8" fmla="*/ 543195 w 627953"/>
                <a:gd name="connsiteY8" fmla="*/ 14744 h 839994"/>
                <a:gd name="connsiteX9" fmla="*/ 605072 w 627953"/>
                <a:gd name="connsiteY9" fmla="*/ 544133 h 839994"/>
                <a:gd name="connsiteX10" fmla="*/ 625697 w 627953"/>
                <a:gd name="connsiteY10" fmla="*/ 612885 h 839994"/>
                <a:gd name="connsiteX11" fmla="*/ 556946 w 627953"/>
                <a:gd name="connsiteY11" fmla="*/ 7869 h 839994"/>
                <a:gd name="connsiteX12" fmla="*/ 419442 w 627953"/>
                <a:gd name="connsiteY12" fmla="*/ 262251 h 839994"/>
                <a:gd name="connsiteX13" fmla="*/ 281938 w 627953"/>
                <a:gd name="connsiteY13" fmla="*/ 172873 h 839994"/>
                <a:gd name="connsiteX14" fmla="*/ 199436 w 627953"/>
                <a:gd name="connsiteY14" fmla="*/ 234750 h 839994"/>
                <a:gd name="connsiteX15" fmla="*/ 96308 w 627953"/>
                <a:gd name="connsiteY15" fmla="*/ 262251 h 839994"/>
                <a:gd name="connsiteX16" fmla="*/ 55 w 627953"/>
                <a:gd name="connsiteY16" fmla="*/ 839767 h 83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27953" h="839994">
                  <a:moveTo>
                    <a:pt x="55" y="839767"/>
                  </a:moveTo>
                  <a:cubicBezTo>
                    <a:pt x="2347" y="852371"/>
                    <a:pt x="110058" y="337878"/>
                    <a:pt x="110058" y="337878"/>
                  </a:cubicBezTo>
                  <a:cubicBezTo>
                    <a:pt x="140996" y="257667"/>
                    <a:pt x="175372" y="302356"/>
                    <a:pt x="185685" y="358503"/>
                  </a:cubicBezTo>
                  <a:cubicBezTo>
                    <a:pt x="195998" y="414650"/>
                    <a:pt x="154747" y="709138"/>
                    <a:pt x="171935" y="674762"/>
                  </a:cubicBezTo>
                  <a:cubicBezTo>
                    <a:pt x="189123" y="640386"/>
                    <a:pt x="259020" y="218708"/>
                    <a:pt x="288813" y="152248"/>
                  </a:cubicBezTo>
                  <a:cubicBezTo>
                    <a:pt x="318606" y="85788"/>
                    <a:pt x="349544" y="171727"/>
                    <a:pt x="350690" y="276001"/>
                  </a:cubicBezTo>
                  <a:cubicBezTo>
                    <a:pt x="351836" y="380275"/>
                    <a:pt x="288813" y="744660"/>
                    <a:pt x="295688" y="777890"/>
                  </a:cubicBezTo>
                  <a:cubicBezTo>
                    <a:pt x="302563" y="811120"/>
                    <a:pt x="350690" y="602573"/>
                    <a:pt x="391941" y="475382"/>
                  </a:cubicBezTo>
                  <a:cubicBezTo>
                    <a:pt x="433192" y="348191"/>
                    <a:pt x="507673" y="3285"/>
                    <a:pt x="543195" y="14744"/>
                  </a:cubicBezTo>
                  <a:cubicBezTo>
                    <a:pt x="578717" y="26202"/>
                    <a:pt x="591322" y="444443"/>
                    <a:pt x="605072" y="544133"/>
                  </a:cubicBezTo>
                  <a:cubicBezTo>
                    <a:pt x="618822" y="643823"/>
                    <a:pt x="633718" y="702262"/>
                    <a:pt x="625697" y="612885"/>
                  </a:cubicBezTo>
                  <a:cubicBezTo>
                    <a:pt x="617676" y="523508"/>
                    <a:pt x="591322" y="66308"/>
                    <a:pt x="556946" y="7869"/>
                  </a:cubicBezTo>
                  <a:cubicBezTo>
                    <a:pt x="522570" y="-50570"/>
                    <a:pt x="465277" y="234750"/>
                    <a:pt x="419442" y="262251"/>
                  </a:cubicBezTo>
                  <a:cubicBezTo>
                    <a:pt x="373607" y="289752"/>
                    <a:pt x="318606" y="177456"/>
                    <a:pt x="281938" y="172873"/>
                  </a:cubicBezTo>
                  <a:cubicBezTo>
                    <a:pt x="245270" y="168290"/>
                    <a:pt x="230374" y="219854"/>
                    <a:pt x="199436" y="234750"/>
                  </a:cubicBezTo>
                  <a:cubicBezTo>
                    <a:pt x="168498" y="249646"/>
                    <a:pt x="124955" y="164852"/>
                    <a:pt x="96308" y="262251"/>
                  </a:cubicBezTo>
                  <a:cubicBezTo>
                    <a:pt x="67661" y="359649"/>
                    <a:pt x="-2237" y="827163"/>
                    <a:pt x="55" y="83976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A4546815-17B3-855B-2349-E10C2D4D91F7}"/>
                </a:ext>
              </a:extLst>
            </p:cNvPr>
            <p:cNvSpPr/>
            <p:nvPr/>
          </p:nvSpPr>
          <p:spPr>
            <a:xfrm>
              <a:off x="4028342" y="645660"/>
              <a:ext cx="332716" cy="1059426"/>
            </a:xfrm>
            <a:custGeom>
              <a:avLst/>
              <a:gdLst>
                <a:gd name="connsiteX0" fmla="*/ 518 w 332716"/>
                <a:gd name="connsiteY0" fmla="*/ 866881 h 1059426"/>
                <a:gd name="connsiteX1" fmla="*/ 124272 w 332716"/>
                <a:gd name="connsiteY1" fmla="*/ 564373 h 1059426"/>
                <a:gd name="connsiteX2" fmla="*/ 268650 w 332716"/>
                <a:gd name="connsiteY2" fmla="*/ 206863 h 1059426"/>
                <a:gd name="connsiteX3" fmla="*/ 261775 w 332716"/>
                <a:gd name="connsiteY3" fmla="*/ 612499 h 1059426"/>
                <a:gd name="connsiteX4" fmla="*/ 220524 w 332716"/>
                <a:gd name="connsiteY4" fmla="*/ 1052511 h 1059426"/>
                <a:gd name="connsiteX5" fmla="*/ 261775 w 332716"/>
                <a:gd name="connsiteY5" fmla="*/ 818755 h 1059426"/>
                <a:gd name="connsiteX6" fmla="*/ 330527 w 332716"/>
                <a:gd name="connsiteY6" fmla="*/ 21233 h 1059426"/>
                <a:gd name="connsiteX7" fmla="*/ 172398 w 332716"/>
                <a:gd name="connsiteY7" fmla="*/ 282490 h 1059426"/>
                <a:gd name="connsiteX8" fmla="*/ 518 w 332716"/>
                <a:gd name="connsiteY8" fmla="*/ 866881 h 105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716" h="1059426">
                  <a:moveTo>
                    <a:pt x="518" y="866881"/>
                  </a:moveTo>
                  <a:cubicBezTo>
                    <a:pt x="-7503" y="913861"/>
                    <a:pt x="79583" y="674376"/>
                    <a:pt x="124272" y="564373"/>
                  </a:cubicBezTo>
                  <a:cubicBezTo>
                    <a:pt x="168961" y="454370"/>
                    <a:pt x="245733" y="198842"/>
                    <a:pt x="268650" y="206863"/>
                  </a:cubicBezTo>
                  <a:cubicBezTo>
                    <a:pt x="291567" y="214884"/>
                    <a:pt x="269796" y="471558"/>
                    <a:pt x="261775" y="612499"/>
                  </a:cubicBezTo>
                  <a:cubicBezTo>
                    <a:pt x="253754" y="753440"/>
                    <a:pt x="220524" y="1018135"/>
                    <a:pt x="220524" y="1052511"/>
                  </a:cubicBezTo>
                  <a:cubicBezTo>
                    <a:pt x="220524" y="1086887"/>
                    <a:pt x="243441" y="990635"/>
                    <a:pt x="261775" y="818755"/>
                  </a:cubicBezTo>
                  <a:cubicBezTo>
                    <a:pt x="280109" y="646875"/>
                    <a:pt x="345423" y="110610"/>
                    <a:pt x="330527" y="21233"/>
                  </a:cubicBezTo>
                  <a:cubicBezTo>
                    <a:pt x="315631" y="-68145"/>
                    <a:pt x="228545" y="144986"/>
                    <a:pt x="172398" y="282490"/>
                  </a:cubicBezTo>
                  <a:cubicBezTo>
                    <a:pt x="116251" y="419994"/>
                    <a:pt x="8539" y="819901"/>
                    <a:pt x="518" y="8668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8F605BF0-7EDD-EA01-8432-71FBC923F89C}"/>
                </a:ext>
              </a:extLst>
            </p:cNvPr>
            <p:cNvSpPr/>
            <p:nvPr/>
          </p:nvSpPr>
          <p:spPr>
            <a:xfrm>
              <a:off x="4042065" y="1435683"/>
              <a:ext cx="429565" cy="1053144"/>
            </a:xfrm>
            <a:custGeom>
              <a:avLst/>
              <a:gdLst>
                <a:gd name="connsiteX0" fmla="*/ 546 w 429565"/>
                <a:gd name="connsiteY0" fmla="*/ 661249 h 1053144"/>
                <a:gd name="connsiteX1" fmla="*/ 378681 w 429565"/>
                <a:gd name="connsiteY1" fmla="*/ 193737 h 1053144"/>
                <a:gd name="connsiteX2" fmla="*/ 316804 w 429565"/>
                <a:gd name="connsiteY2" fmla="*/ 454994 h 1053144"/>
                <a:gd name="connsiteX3" fmla="*/ 344305 w 429565"/>
                <a:gd name="connsiteY3" fmla="*/ 571872 h 1053144"/>
                <a:gd name="connsiteX4" fmla="*/ 158675 w 429565"/>
                <a:gd name="connsiteY4" fmla="*/ 874380 h 1053144"/>
                <a:gd name="connsiteX5" fmla="*/ 103673 w 429565"/>
                <a:gd name="connsiteY5" fmla="*/ 1053135 h 1053144"/>
                <a:gd name="connsiteX6" fmla="*/ 179300 w 429565"/>
                <a:gd name="connsiteY6" fmla="*/ 867505 h 1053144"/>
                <a:gd name="connsiteX7" fmla="*/ 358055 w 429565"/>
                <a:gd name="connsiteY7" fmla="*/ 743752 h 1053144"/>
                <a:gd name="connsiteX8" fmla="*/ 426807 w 429565"/>
                <a:gd name="connsiteY8" fmla="*/ 888131 h 1053144"/>
                <a:gd name="connsiteX9" fmla="*/ 413057 w 429565"/>
                <a:gd name="connsiteY9" fmla="*/ 688750 h 1053144"/>
                <a:gd name="connsiteX10" fmla="*/ 385556 w 429565"/>
                <a:gd name="connsiteY10" fmla="*/ 475619 h 1053144"/>
                <a:gd name="connsiteX11" fmla="*/ 364930 w 429565"/>
                <a:gd name="connsiteY11" fmla="*/ 8106 h 1053144"/>
                <a:gd name="connsiteX12" fmla="*/ 296179 w 429565"/>
                <a:gd name="connsiteY12" fmla="*/ 214362 h 1053144"/>
                <a:gd name="connsiteX13" fmla="*/ 546 w 429565"/>
                <a:gd name="connsiteY13" fmla="*/ 661249 h 105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9565" h="1053144">
                  <a:moveTo>
                    <a:pt x="546" y="661249"/>
                  </a:moveTo>
                  <a:cubicBezTo>
                    <a:pt x="14296" y="657811"/>
                    <a:pt x="325971" y="228113"/>
                    <a:pt x="378681" y="193737"/>
                  </a:cubicBezTo>
                  <a:cubicBezTo>
                    <a:pt x="431391" y="159361"/>
                    <a:pt x="322533" y="391971"/>
                    <a:pt x="316804" y="454994"/>
                  </a:cubicBezTo>
                  <a:cubicBezTo>
                    <a:pt x="311075" y="518016"/>
                    <a:pt x="370660" y="501974"/>
                    <a:pt x="344305" y="571872"/>
                  </a:cubicBezTo>
                  <a:cubicBezTo>
                    <a:pt x="317950" y="641770"/>
                    <a:pt x="198780" y="794170"/>
                    <a:pt x="158675" y="874380"/>
                  </a:cubicBezTo>
                  <a:cubicBezTo>
                    <a:pt x="118570" y="954591"/>
                    <a:pt x="100236" y="1054281"/>
                    <a:pt x="103673" y="1053135"/>
                  </a:cubicBezTo>
                  <a:cubicBezTo>
                    <a:pt x="107110" y="1051989"/>
                    <a:pt x="136903" y="919069"/>
                    <a:pt x="179300" y="867505"/>
                  </a:cubicBezTo>
                  <a:cubicBezTo>
                    <a:pt x="221697" y="815941"/>
                    <a:pt x="316804" y="740314"/>
                    <a:pt x="358055" y="743752"/>
                  </a:cubicBezTo>
                  <a:cubicBezTo>
                    <a:pt x="399306" y="747190"/>
                    <a:pt x="417640" y="897298"/>
                    <a:pt x="426807" y="888131"/>
                  </a:cubicBezTo>
                  <a:cubicBezTo>
                    <a:pt x="435974" y="878964"/>
                    <a:pt x="419932" y="757502"/>
                    <a:pt x="413057" y="688750"/>
                  </a:cubicBezTo>
                  <a:cubicBezTo>
                    <a:pt x="406182" y="619998"/>
                    <a:pt x="393577" y="589060"/>
                    <a:pt x="385556" y="475619"/>
                  </a:cubicBezTo>
                  <a:cubicBezTo>
                    <a:pt x="377535" y="362178"/>
                    <a:pt x="379826" y="51649"/>
                    <a:pt x="364930" y="8106"/>
                  </a:cubicBezTo>
                  <a:cubicBezTo>
                    <a:pt x="350034" y="-35437"/>
                    <a:pt x="355764" y="105505"/>
                    <a:pt x="296179" y="214362"/>
                  </a:cubicBezTo>
                  <a:cubicBezTo>
                    <a:pt x="236594" y="323219"/>
                    <a:pt x="-13204" y="664687"/>
                    <a:pt x="546" y="6612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55F622D9-3BEA-9D47-DE1D-FE9B0485DD93}"/>
                </a:ext>
              </a:extLst>
            </p:cNvPr>
            <p:cNvSpPr/>
            <p:nvPr/>
          </p:nvSpPr>
          <p:spPr>
            <a:xfrm>
              <a:off x="4400688" y="2612793"/>
              <a:ext cx="883732" cy="1044183"/>
            </a:xfrm>
            <a:custGeom>
              <a:avLst/>
              <a:gdLst>
                <a:gd name="connsiteX0" fmla="*/ 30899 w 883732"/>
                <a:gd name="connsiteY0" fmla="*/ 268 h 1044183"/>
                <a:gd name="connsiteX1" fmla="*/ 30899 w 883732"/>
                <a:gd name="connsiteY1" fmla="*/ 301643 h 1044183"/>
                <a:gd name="connsiteX2" fmla="*/ 76 w 883732"/>
                <a:gd name="connsiteY2" fmla="*/ 411234 h 1044183"/>
                <a:gd name="connsiteX3" fmla="*/ 41173 w 883732"/>
                <a:gd name="connsiteY3" fmla="*/ 332465 h 1044183"/>
                <a:gd name="connsiteX4" fmla="*/ 154188 w 883732"/>
                <a:gd name="connsiteY4" fmla="*/ 243423 h 1044183"/>
                <a:gd name="connsiteX5" fmla="*/ 256930 w 883732"/>
                <a:gd name="connsiteY5" fmla="*/ 387261 h 1044183"/>
                <a:gd name="connsiteX6" fmla="*/ 325424 w 883732"/>
                <a:gd name="connsiteY6" fmla="*/ 568771 h 1044183"/>
                <a:gd name="connsiteX7" fmla="*/ 263779 w 883732"/>
                <a:gd name="connsiteY7" fmla="*/ 716034 h 1044183"/>
                <a:gd name="connsiteX8" fmla="*/ 380220 w 883732"/>
                <a:gd name="connsiteY8" fmla="*/ 558497 h 1044183"/>
                <a:gd name="connsiteX9" fmla="*/ 462413 w 883732"/>
                <a:gd name="connsiteY9" fmla="*/ 592744 h 1044183"/>
                <a:gd name="connsiteX10" fmla="*/ 561730 w 883732"/>
                <a:gd name="connsiteY10" fmla="*/ 904394 h 1044183"/>
                <a:gd name="connsiteX11" fmla="*/ 671321 w 883732"/>
                <a:gd name="connsiteY11" fmla="*/ 873571 h 1044183"/>
                <a:gd name="connsiteX12" fmla="*/ 746665 w 883732"/>
                <a:gd name="connsiteY12" fmla="*/ 993436 h 1044183"/>
                <a:gd name="connsiteX13" fmla="*/ 787761 w 883732"/>
                <a:gd name="connsiteY13" fmla="*/ 1041382 h 1044183"/>
                <a:gd name="connsiteX14" fmla="*/ 883654 w 883732"/>
                <a:gd name="connsiteY14" fmla="*/ 1027683 h 1044183"/>
                <a:gd name="connsiteX15" fmla="*/ 770638 w 883732"/>
                <a:gd name="connsiteY15" fmla="*/ 938641 h 1044183"/>
                <a:gd name="connsiteX16" fmla="*/ 671321 w 883732"/>
                <a:gd name="connsiteY16" fmla="*/ 822200 h 1044183"/>
                <a:gd name="connsiteX17" fmla="*/ 551456 w 883732"/>
                <a:gd name="connsiteY17" fmla="*/ 763980 h 1044183"/>
                <a:gd name="connsiteX18" fmla="*/ 404193 w 883732"/>
                <a:gd name="connsiteY18" fmla="*/ 496852 h 1044183"/>
                <a:gd name="connsiteX19" fmla="*/ 318575 w 883732"/>
                <a:gd name="connsiteY19" fmla="*/ 558497 h 1044183"/>
                <a:gd name="connsiteX20" fmla="*/ 161038 w 883732"/>
                <a:gd name="connsiteY20" fmla="*/ 185203 h 1044183"/>
                <a:gd name="connsiteX21" fmla="*/ 48022 w 883732"/>
                <a:gd name="connsiteY21" fmla="*/ 424933 h 1044183"/>
                <a:gd name="connsiteX22" fmla="*/ 37748 w 883732"/>
                <a:gd name="connsiteY22" fmla="*/ 442056 h 1044183"/>
                <a:gd name="connsiteX23" fmla="*/ 24049 w 883732"/>
                <a:gd name="connsiteY23" fmla="*/ 301643 h 1044183"/>
                <a:gd name="connsiteX24" fmla="*/ 6925 w 883732"/>
                <a:gd name="connsiteY24" fmla="*/ 133832 h 1044183"/>
                <a:gd name="connsiteX25" fmla="*/ 17200 w 883732"/>
                <a:gd name="connsiteY25" fmla="*/ 318767 h 1044183"/>
                <a:gd name="connsiteX26" fmla="*/ 58296 w 883732"/>
                <a:gd name="connsiteY26" fmla="*/ 250272 h 1044183"/>
                <a:gd name="connsiteX27" fmla="*/ 30899 w 883732"/>
                <a:gd name="connsiteY27" fmla="*/ 268 h 1044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83732" h="1044183">
                  <a:moveTo>
                    <a:pt x="30899" y="268"/>
                  </a:moveTo>
                  <a:cubicBezTo>
                    <a:pt x="26333" y="8830"/>
                    <a:pt x="36036" y="233149"/>
                    <a:pt x="30899" y="301643"/>
                  </a:cubicBezTo>
                  <a:cubicBezTo>
                    <a:pt x="25762" y="370137"/>
                    <a:pt x="-1636" y="406097"/>
                    <a:pt x="76" y="411234"/>
                  </a:cubicBezTo>
                  <a:cubicBezTo>
                    <a:pt x="1788" y="416371"/>
                    <a:pt x="15488" y="360434"/>
                    <a:pt x="41173" y="332465"/>
                  </a:cubicBezTo>
                  <a:cubicBezTo>
                    <a:pt x="66858" y="304497"/>
                    <a:pt x="118229" y="234290"/>
                    <a:pt x="154188" y="243423"/>
                  </a:cubicBezTo>
                  <a:cubicBezTo>
                    <a:pt x="190147" y="252556"/>
                    <a:pt x="228391" y="333036"/>
                    <a:pt x="256930" y="387261"/>
                  </a:cubicBezTo>
                  <a:cubicBezTo>
                    <a:pt x="285469" y="441486"/>
                    <a:pt x="324283" y="513976"/>
                    <a:pt x="325424" y="568771"/>
                  </a:cubicBezTo>
                  <a:cubicBezTo>
                    <a:pt x="326565" y="623566"/>
                    <a:pt x="254646" y="717746"/>
                    <a:pt x="263779" y="716034"/>
                  </a:cubicBezTo>
                  <a:cubicBezTo>
                    <a:pt x="272912" y="714322"/>
                    <a:pt x="347114" y="579045"/>
                    <a:pt x="380220" y="558497"/>
                  </a:cubicBezTo>
                  <a:cubicBezTo>
                    <a:pt x="413326" y="537949"/>
                    <a:pt x="432161" y="535095"/>
                    <a:pt x="462413" y="592744"/>
                  </a:cubicBezTo>
                  <a:cubicBezTo>
                    <a:pt x="492665" y="650393"/>
                    <a:pt x="526912" y="857590"/>
                    <a:pt x="561730" y="904394"/>
                  </a:cubicBezTo>
                  <a:cubicBezTo>
                    <a:pt x="596548" y="951198"/>
                    <a:pt x="640499" y="858731"/>
                    <a:pt x="671321" y="873571"/>
                  </a:cubicBezTo>
                  <a:cubicBezTo>
                    <a:pt x="702144" y="888411"/>
                    <a:pt x="727258" y="965468"/>
                    <a:pt x="746665" y="993436"/>
                  </a:cubicBezTo>
                  <a:cubicBezTo>
                    <a:pt x="766072" y="1021404"/>
                    <a:pt x="764930" y="1035674"/>
                    <a:pt x="787761" y="1041382"/>
                  </a:cubicBezTo>
                  <a:cubicBezTo>
                    <a:pt x="810592" y="1047090"/>
                    <a:pt x="886508" y="1044806"/>
                    <a:pt x="883654" y="1027683"/>
                  </a:cubicBezTo>
                  <a:cubicBezTo>
                    <a:pt x="880800" y="1010560"/>
                    <a:pt x="806027" y="972888"/>
                    <a:pt x="770638" y="938641"/>
                  </a:cubicBezTo>
                  <a:cubicBezTo>
                    <a:pt x="735249" y="904394"/>
                    <a:pt x="707851" y="851310"/>
                    <a:pt x="671321" y="822200"/>
                  </a:cubicBezTo>
                  <a:cubicBezTo>
                    <a:pt x="634791" y="793090"/>
                    <a:pt x="595977" y="818205"/>
                    <a:pt x="551456" y="763980"/>
                  </a:cubicBezTo>
                  <a:cubicBezTo>
                    <a:pt x="506935" y="709755"/>
                    <a:pt x="443006" y="531099"/>
                    <a:pt x="404193" y="496852"/>
                  </a:cubicBezTo>
                  <a:cubicBezTo>
                    <a:pt x="365380" y="462605"/>
                    <a:pt x="359101" y="610438"/>
                    <a:pt x="318575" y="558497"/>
                  </a:cubicBezTo>
                  <a:cubicBezTo>
                    <a:pt x="278049" y="506556"/>
                    <a:pt x="206130" y="207464"/>
                    <a:pt x="161038" y="185203"/>
                  </a:cubicBezTo>
                  <a:cubicBezTo>
                    <a:pt x="115946" y="162942"/>
                    <a:pt x="68570" y="382124"/>
                    <a:pt x="48022" y="424933"/>
                  </a:cubicBezTo>
                  <a:cubicBezTo>
                    <a:pt x="27474" y="467742"/>
                    <a:pt x="41743" y="462604"/>
                    <a:pt x="37748" y="442056"/>
                  </a:cubicBezTo>
                  <a:cubicBezTo>
                    <a:pt x="33753" y="421508"/>
                    <a:pt x="29186" y="353014"/>
                    <a:pt x="24049" y="301643"/>
                  </a:cubicBezTo>
                  <a:cubicBezTo>
                    <a:pt x="18912" y="250272"/>
                    <a:pt x="8066" y="130978"/>
                    <a:pt x="6925" y="133832"/>
                  </a:cubicBezTo>
                  <a:cubicBezTo>
                    <a:pt x="5784" y="136686"/>
                    <a:pt x="8638" y="299360"/>
                    <a:pt x="17200" y="318767"/>
                  </a:cubicBezTo>
                  <a:cubicBezTo>
                    <a:pt x="25762" y="338174"/>
                    <a:pt x="58296" y="310205"/>
                    <a:pt x="58296" y="250272"/>
                  </a:cubicBezTo>
                  <a:cubicBezTo>
                    <a:pt x="58296" y="190339"/>
                    <a:pt x="35465" y="-8294"/>
                    <a:pt x="30899" y="26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347F5FF3-C655-70E0-2E2C-970E62A773E0}"/>
                </a:ext>
              </a:extLst>
            </p:cNvPr>
            <p:cNvSpPr/>
            <p:nvPr/>
          </p:nvSpPr>
          <p:spPr>
            <a:xfrm>
              <a:off x="4416493" y="1377435"/>
              <a:ext cx="73229" cy="660997"/>
            </a:xfrm>
            <a:custGeom>
              <a:avLst/>
              <a:gdLst>
                <a:gd name="connsiteX0" fmla="*/ 53907 w 73229"/>
                <a:gd name="connsiteY0" fmla="*/ 515 h 660997"/>
                <a:gd name="connsiteX1" fmla="*/ 72957 w 73229"/>
                <a:gd name="connsiteY1" fmla="*/ 286265 h 660997"/>
                <a:gd name="connsiteX2" fmla="*/ 41207 w 73229"/>
                <a:gd name="connsiteY2" fmla="*/ 654565 h 660997"/>
                <a:gd name="connsiteX3" fmla="*/ 41207 w 73229"/>
                <a:gd name="connsiteY3" fmla="*/ 502165 h 660997"/>
                <a:gd name="connsiteX4" fmla="*/ 3107 w 73229"/>
                <a:gd name="connsiteY4" fmla="*/ 267215 h 660997"/>
                <a:gd name="connsiteX5" fmla="*/ 9457 w 73229"/>
                <a:gd name="connsiteY5" fmla="*/ 356115 h 660997"/>
                <a:gd name="connsiteX6" fmla="*/ 53907 w 73229"/>
                <a:gd name="connsiteY6" fmla="*/ 515 h 66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9" h="660997">
                  <a:moveTo>
                    <a:pt x="53907" y="515"/>
                  </a:moveTo>
                  <a:cubicBezTo>
                    <a:pt x="64490" y="-11127"/>
                    <a:pt x="75074" y="177257"/>
                    <a:pt x="72957" y="286265"/>
                  </a:cubicBezTo>
                  <a:cubicBezTo>
                    <a:pt x="70840" y="395273"/>
                    <a:pt x="46499" y="618582"/>
                    <a:pt x="41207" y="654565"/>
                  </a:cubicBezTo>
                  <a:cubicBezTo>
                    <a:pt x="35915" y="690548"/>
                    <a:pt x="47557" y="566723"/>
                    <a:pt x="41207" y="502165"/>
                  </a:cubicBezTo>
                  <a:cubicBezTo>
                    <a:pt x="34857" y="437607"/>
                    <a:pt x="8399" y="291557"/>
                    <a:pt x="3107" y="267215"/>
                  </a:cubicBezTo>
                  <a:cubicBezTo>
                    <a:pt x="-2185" y="242873"/>
                    <a:pt x="-1126" y="393157"/>
                    <a:pt x="9457" y="356115"/>
                  </a:cubicBezTo>
                  <a:cubicBezTo>
                    <a:pt x="20040" y="319073"/>
                    <a:pt x="43324" y="12157"/>
                    <a:pt x="53907" y="5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4F167DE9-7AD3-EF06-C194-080BD1846F1E}"/>
                </a:ext>
              </a:extLst>
            </p:cNvPr>
            <p:cNvSpPr/>
            <p:nvPr/>
          </p:nvSpPr>
          <p:spPr>
            <a:xfrm>
              <a:off x="4412510" y="1104900"/>
              <a:ext cx="894443" cy="1940861"/>
            </a:xfrm>
            <a:custGeom>
              <a:avLst/>
              <a:gdLst>
                <a:gd name="connsiteX0" fmla="*/ 740 w 894443"/>
                <a:gd name="connsiteY0" fmla="*/ 0 h 1940861"/>
                <a:gd name="connsiteX1" fmla="*/ 337290 w 894443"/>
                <a:gd name="connsiteY1" fmla="*/ 234950 h 1940861"/>
                <a:gd name="connsiteX2" fmla="*/ 451590 w 894443"/>
                <a:gd name="connsiteY2" fmla="*/ 374650 h 1940861"/>
                <a:gd name="connsiteX3" fmla="*/ 692890 w 894443"/>
                <a:gd name="connsiteY3" fmla="*/ 685800 h 1940861"/>
                <a:gd name="connsiteX4" fmla="*/ 686540 w 894443"/>
                <a:gd name="connsiteY4" fmla="*/ 654050 h 1940861"/>
                <a:gd name="connsiteX5" fmla="*/ 807190 w 894443"/>
                <a:gd name="connsiteY5" fmla="*/ 1168400 h 1940861"/>
                <a:gd name="connsiteX6" fmla="*/ 826240 w 894443"/>
                <a:gd name="connsiteY6" fmla="*/ 1123950 h 1940861"/>
                <a:gd name="connsiteX7" fmla="*/ 889740 w 894443"/>
                <a:gd name="connsiteY7" fmla="*/ 1498600 h 1940861"/>
                <a:gd name="connsiteX8" fmla="*/ 889740 w 894443"/>
                <a:gd name="connsiteY8" fmla="*/ 1930400 h 1940861"/>
                <a:gd name="connsiteX9" fmla="*/ 889740 w 894443"/>
                <a:gd name="connsiteY9" fmla="*/ 1739900 h 1940861"/>
                <a:gd name="connsiteX10" fmla="*/ 838940 w 894443"/>
                <a:gd name="connsiteY10" fmla="*/ 1016000 h 1940861"/>
                <a:gd name="connsiteX11" fmla="*/ 515090 w 894443"/>
                <a:gd name="connsiteY11" fmla="*/ 387350 h 1940861"/>
                <a:gd name="connsiteX12" fmla="*/ 356340 w 894443"/>
                <a:gd name="connsiteY12" fmla="*/ 127000 h 1940861"/>
                <a:gd name="connsiteX13" fmla="*/ 438890 w 894443"/>
                <a:gd name="connsiteY13" fmla="*/ 234950 h 1940861"/>
                <a:gd name="connsiteX14" fmla="*/ 740 w 894443"/>
                <a:gd name="connsiteY14" fmla="*/ 0 h 194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4443" h="1940861">
                  <a:moveTo>
                    <a:pt x="740" y="0"/>
                  </a:moveTo>
                  <a:cubicBezTo>
                    <a:pt x="-16193" y="0"/>
                    <a:pt x="262148" y="172508"/>
                    <a:pt x="337290" y="234950"/>
                  </a:cubicBezTo>
                  <a:cubicBezTo>
                    <a:pt x="412432" y="297392"/>
                    <a:pt x="392323" y="299508"/>
                    <a:pt x="451590" y="374650"/>
                  </a:cubicBezTo>
                  <a:cubicBezTo>
                    <a:pt x="510857" y="449792"/>
                    <a:pt x="692890" y="685800"/>
                    <a:pt x="692890" y="685800"/>
                  </a:cubicBezTo>
                  <a:cubicBezTo>
                    <a:pt x="732048" y="732367"/>
                    <a:pt x="667490" y="573617"/>
                    <a:pt x="686540" y="654050"/>
                  </a:cubicBezTo>
                  <a:cubicBezTo>
                    <a:pt x="705590" y="734483"/>
                    <a:pt x="783907" y="1090083"/>
                    <a:pt x="807190" y="1168400"/>
                  </a:cubicBezTo>
                  <a:cubicBezTo>
                    <a:pt x="830473" y="1246717"/>
                    <a:pt x="812482" y="1068917"/>
                    <a:pt x="826240" y="1123950"/>
                  </a:cubicBezTo>
                  <a:cubicBezTo>
                    <a:pt x="839998" y="1178983"/>
                    <a:pt x="879157" y="1364192"/>
                    <a:pt x="889740" y="1498600"/>
                  </a:cubicBezTo>
                  <a:cubicBezTo>
                    <a:pt x="900323" y="1633008"/>
                    <a:pt x="889740" y="1930400"/>
                    <a:pt x="889740" y="1930400"/>
                  </a:cubicBezTo>
                  <a:cubicBezTo>
                    <a:pt x="889740" y="1970617"/>
                    <a:pt x="898207" y="1892300"/>
                    <a:pt x="889740" y="1739900"/>
                  </a:cubicBezTo>
                  <a:cubicBezTo>
                    <a:pt x="881273" y="1587500"/>
                    <a:pt x="901382" y="1241425"/>
                    <a:pt x="838940" y="1016000"/>
                  </a:cubicBezTo>
                  <a:cubicBezTo>
                    <a:pt x="776498" y="790575"/>
                    <a:pt x="595523" y="535517"/>
                    <a:pt x="515090" y="387350"/>
                  </a:cubicBezTo>
                  <a:cubicBezTo>
                    <a:pt x="434657" y="239183"/>
                    <a:pt x="369040" y="152400"/>
                    <a:pt x="356340" y="127000"/>
                  </a:cubicBezTo>
                  <a:cubicBezTo>
                    <a:pt x="343640" y="101600"/>
                    <a:pt x="492865" y="256117"/>
                    <a:pt x="438890" y="234950"/>
                  </a:cubicBezTo>
                  <a:cubicBezTo>
                    <a:pt x="384915" y="213783"/>
                    <a:pt x="17673" y="0"/>
                    <a:pt x="74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6108273F-0111-42EC-3CA7-A936613FE4B5}"/>
                </a:ext>
              </a:extLst>
            </p:cNvPr>
            <p:cNvSpPr/>
            <p:nvPr/>
          </p:nvSpPr>
          <p:spPr>
            <a:xfrm>
              <a:off x="5206129" y="1924048"/>
              <a:ext cx="403302" cy="1418127"/>
            </a:xfrm>
            <a:custGeom>
              <a:avLst/>
              <a:gdLst>
                <a:gd name="connsiteX0" fmla="*/ 871 w 403302"/>
                <a:gd name="connsiteY0" fmla="*/ 2 h 1418127"/>
                <a:gd name="connsiteX1" fmla="*/ 242171 w 403302"/>
                <a:gd name="connsiteY1" fmla="*/ 419102 h 1418127"/>
                <a:gd name="connsiteX2" fmla="*/ 235821 w 403302"/>
                <a:gd name="connsiteY2" fmla="*/ 647702 h 1418127"/>
                <a:gd name="connsiteX3" fmla="*/ 324721 w 403302"/>
                <a:gd name="connsiteY3" fmla="*/ 850902 h 1418127"/>
                <a:gd name="connsiteX4" fmla="*/ 394571 w 403302"/>
                <a:gd name="connsiteY4" fmla="*/ 1403352 h 1418127"/>
                <a:gd name="connsiteX5" fmla="*/ 394571 w 403302"/>
                <a:gd name="connsiteY5" fmla="*/ 1212852 h 1418127"/>
                <a:gd name="connsiteX6" fmla="*/ 324721 w 403302"/>
                <a:gd name="connsiteY6" fmla="*/ 717552 h 1418127"/>
                <a:gd name="connsiteX7" fmla="*/ 146921 w 403302"/>
                <a:gd name="connsiteY7" fmla="*/ 476252 h 1418127"/>
                <a:gd name="connsiteX8" fmla="*/ 159621 w 403302"/>
                <a:gd name="connsiteY8" fmla="*/ 425452 h 1418127"/>
                <a:gd name="connsiteX9" fmla="*/ 871 w 403302"/>
                <a:gd name="connsiteY9" fmla="*/ 2 h 141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302" h="1418127">
                  <a:moveTo>
                    <a:pt x="871" y="2"/>
                  </a:moveTo>
                  <a:cubicBezTo>
                    <a:pt x="14629" y="-1056"/>
                    <a:pt x="203013" y="311152"/>
                    <a:pt x="242171" y="419102"/>
                  </a:cubicBezTo>
                  <a:cubicBezTo>
                    <a:pt x="281329" y="527052"/>
                    <a:pt x="222063" y="575735"/>
                    <a:pt x="235821" y="647702"/>
                  </a:cubicBezTo>
                  <a:cubicBezTo>
                    <a:pt x="249579" y="719669"/>
                    <a:pt x="298263" y="724960"/>
                    <a:pt x="324721" y="850902"/>
                  </a:cubicBezTo>
                  <a:cubicBezTo>
                    <a:pt x="351179" y="976844"/>
                    <a:pt x="382929" y="1343027"/>
                    <a:pt x="394571" y="1403352"/>
                  </a:cubicBezTo>
                  <a:cubicBezTo>
                    <a:pt x="406213" y="1463677"/>
                    <a:pt x="406213" y="1327152"/>
                    <a:pt x="394571" y="1212852"/>
                  </a:cubicBezTo>
                  <a:cubicBezTo>
                    <a:pt x="382929" y="1098552"/>
                    <a:pt x="365996" y="840319"/>
                    <a:pt x="324721" y="717552"/>
                  </a:cubicBezTo>
                  <a:cubicBezTo>
                    <a:pt x="283446" y="594785"/>
                    <a:pt x="174438" y="524935"/>
                    <a:pt x="146921" y="476252"/>
                  </a:cubicBezTo>
                  <a:cubicBezTo>
                    <a:pt x="119404" y="427569"/>
                    <a:pt x="178671" y="505885"/>
                    <a:pt x="159621" y="425452"/>
                  </a:cubicBezTo>
                  <a:cubicBezTo>
                    <a:pt x="140571" y="345019"/>
                    <a:pt x="-12887" y="1060"/>
                    <a:pt x="871" y="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5640B5AA-4990-1035-8AB5-F84615B0B300}"/>
                </a:ext>
              </a:extLst>
            </p:cNvPr>
            <p:cNvSpPr/>
            <p:nvPr/>
          </p:nvSpPr>
          <p:spPr>
            <a:xfrm>
              <a:off x="6153048" y="1312059"/>
              <a:ext cx="2227258" cy="1679442"/>
            </a:xfrm>
            <a:custGeom>
              <a:avLst/>
              <a:gdLst>
                <a:gd name="connsiteX0" fmla="*/ 2222602 w 2227258"/>
                <a:gd name="connsiteY0" fmla="*/ 46841 h 1679442"/>
                <a:gd name="connsiteX1" fmla="*/ 1886052 w 2227258"/>
                <a:gd name="connsiteY1" fmla="*/ 40491 h 1679442"/>
                <a:gd name="connsiteX2" fmla="*/ 1193902 w 2227258"/>
                <a:gd name="connsiteY2" fmla="*/ 237341 h 1679442"/>
                <a:gd name="connsiteX3" fmla="*/ 1365352 w 2227258"/>
                <a:gd name="connsiteY3" fmla="*/ 186541 h 1679442"/>
                <a:gd name="connsiteX4" fmla="*/ 1035152 w 2227258"/>
                <a:gd name="connsiteY4" fmla="*/ 389741 h 1679442"/>
                <a:gd name="connsiteX5" fmla="*/ 882752 w 2227258"/>
                <a:gd name="connsiteY5" fmla="*/ 554841 h 1679442"/>
                <a:gd name="connsiteX6" fmla="*/ 812902 w 2227258"/>
                <a:gd name="connsiteY6" fmla="*/ 916791 h 1679442"/>
                <a:gd name="connsiteX7" fmla="*/ 812902 w 2227258"/>
                <a:gd name="connsiteY7" fmla="*/ 745341 h 1679442"/>
                <a:gd name="connsiteX8" fmla="*/ 736702 w 2227258"/>
                <a:gd name="connsiteY8" fmla="*/ 1100941 h 1679442"/>
                <a:gd name="connsiteX9" fmla="*/ 577952 w 2227258"/>
                <a:gd name="connsiteY9" fmla="*/ 1291441 h 1679442"/>
                <a:gd name="connsiteX10" fmla="*/ 660502 w 2227258"/>
                <a:gd name="connsiteY10" fmla="*/ 1253341 h 1679442"/>
                <a:gd name="connsiteX11" fmla="*/ 501752 w 2227258"/>
                <a:gd name="connsiteY11" fmla="*/ 1443841 h 1679442"/>
                <a:gd name="connsiteX12" fmla="*/ 368402 w 2227258"/>
                <a:gd name="connsiteY12" fmla="*/ 1551791 h 1679442"/>
                <a:gd name="connsiteX13" fmla="*/ 102 w 2227258"/>
                <a:gd name="connsiteY13" fmla="*/ 1678791 h 1679442"/>
                <a:gd name="connsiteX14" fmla="*/ 406502 w 2227258"/>
                <a:gd name="connsiteY14" fmla="*/ 1494641 h 1679442"/>
                <a:gd name="connsiteX15" fmla="*/ 635102 w 2227258"/>
                <a:gd name="connsiteY15" fmla="*/ 1062841 h 1679442"/>
                <a:gd name="connsiteX16" fmla="*/ 800202 w 2227258"/>
                <a:gd name="connsiteY16" fmla="*/ 548491 h 1679442"/>
                <a:gd name="connsiteX17" fmla="*/ 1346302 w 2227258"/>
                <a:gd name="connsiteY17" fmla="*/ 148441 h 1679442"/>
                <a:gd name="connsiteX18" fmla="*/ 1136752 w 2227258"/>
                <a:gd name="connsiteY18" fmla="*/ 243691 h 1679442"/>
                <a:gd name="connsiteX19" fmla="*/ 1657452 w 2227258"/>
                <a:gd name="connsiteY19" fmla="*/ 8741 h 1679442"/>
                <a:gd name="connsiteX20" fmla="*/ 2222602 w 2227258"/>
                <a:gd name="connsiteY20" fmla="*/ 46841 h 167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27258" h="1679442">
                  <a:moveTo>
                    <a:pt x="2222602" y="46841"/>
                  </a:moveTo>
                  <a:cubicBezTo>
                    <a:pt x="2260702" y="52133"/>
                    <a:pt x="2057502" y="8741"/>
                    <a:pt x="1886052" y="40491"/>
                  </a:cubicBezTo>
                  <a:cubicBezTo>
                    <a:pt x="1714602" y="72241"/>
                    <a:pt x="1280685" y="212999"/>
                    <a:pt x="1193902" y="237341"/>
                  </a:cubicBezTo>
                  <a:cubicBezTo>
                    <a:pt x="1107119" y="261683"/>
                    <a:pt x="1391810" y="161141"/>
                    <a:pt x="1365352" y="186541"/>
                  </a:cubicBezTo>
                  <a:cubicBezTo>
                    <a:pt x="1338894" y="211941"/>
                    <a:pt x="1115585" y="328358"/>
                    <a:pt x="1035152" y="389741"/>
                  </a:cubicBezTo>
                  <a:cubicBezTo>
                    <a:pt x="954719" y="451124"/>
                    <a:pt x="919794" y="466999"/>
                    <a:pt x="882752" y="554841"/>
                  </a:cubicBezTo>
                  <a:cubicBezTo>
                    <a:pt x="845710" y="642683"/>
                    <a:pt x="824544" y="885041"/>
                    <a:pt x="812902" y="916791"/>
                  </a:cubicBezTo>
                  <a:cubicBezTo>
                    <a:pt x="801260" y="948541"/>
                    <a:pt x="825602" y="714649"/>
                    <a:pt x="812902" y="745341"/>
                  </a:cubicBezTo>
                  <a:cubicBezTo>
                    <a:pt x="800202" y="776033"/>
                    <a:pt x="775860" y="1009924"/>
                    <a:pt x="736702" y="1100941"/>
                  </a:cubicBezTo>
                  <a:cubicBezTo>
                    <a:pt x="697544" y="1191958"/>
                    <a:pt x="590652" y="1266041"/>
                    <a:pt x="577952" y="1291441"/>
                  </a:cubicBezTo>
                  <a:cubicBezTo>
                    <a:pt x="565252" y="1316841"/>
                    <a:pt x="673202" y="1227941"/>
                    <a:pt x="660502" y="1253341"/>
                  </a:cubicBezTo>
                  <a:cubicBezTo>
                    <a:pt x="647802" y="1278741"/>
                    <a:pt x="550435" y="1394099"/>
                    <a:pt x="501752" y="1443841"/>
                  </a:cubicBezTo>
                  <a:cubicBezTo>
                    <a:pt x="453069" y="1493583"/>
                    <a:pt x="452010" y="1512633"/>
                    <a:pt x="368402" y="1551791"/>
                  </a:cubicBezTo>
                  <a:cubicBezTo>
                    <a:pt x="284794" y="1590949"/>
                    <a:pt x="-6248" y="1688316"/>
                    <a:pt x="102" y="1678791"/>
                  </a:cubicBezTo>
                  <a:cubicBezTo>
                    <a:pt x="6452" y="1669266"/>
                    <a:pt x="300669" y="1597299"/>
                    <a:pt x="406502" y="1494641"/>
                  </a:cubicBezTo>
                  <a:cubicBezTo>
                    <a:pt x="512335" y="1391983"/>
                    <a:pt x="569485" y="1220533"/>
                    <a:pt x="635102" y="1062841"/>
                  </a:cubicBezTo>
                  <a:cubicBezTo>
                    <a:pt x="700719" y="905149"/>
                    <a:pt x="681669" y="700891"/>
                    <a:pt x="800202" y="548491"/>
                  </a:cubicBezTo>
                  <a:cubicBezTo>
                    <a:pt x="918735" y="396091"/>
                    <a:pt x="1290210" y="199241"/>
                    <a:pt x="1346302" y="148441"/>
                  </a:cubicBezTo>
                  <a:cubicBezTo>
                    <a:pt x="1402394" y="97641"/>
                    <a:pt x="1136752" y="243691"/>
                    <a:pt x="1136752" y="243691"/>
                  </a:cubicBezTo>
                  <a:cubicBezTo>
                    <a:pt x="1188610" y="220408"/>
                    <a:pt x="1480710" y="40491"/>
                    <a:pt x="1657452" y="8741"/>
                  </a:cubicBezTo>
                  <a:cubicBezTo>
                    <a:pt x="1834194" y="-23009"/>
                    <a:pt x="2184502" y="41549"/>
                    <a:pt x="2222602" y="4684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60AEEE7E-F559-52A6-BE1C-55A5438D2C3D}"/>
                </a:ext>
              </a:extLst>
            </p:cNvPr>
            <p:cNvSpPr/>
            <p:nvPr/>
          </p:nvSpPr>
          <p:spPr>
            <a:xfrm>
              <a:off x="7183147" y="1358604"/>
              <a:ext cx="1135551" cy="515678"/>
            </a:xfrm>
            <a:custGeom>
              <a:avLst/>
              <a:gdLst>
                <a:gd name="connsiteX0" fmla="*/ 1135353 w 1135551"/>
                <a:gd name="connsiteY0" fmla="*/ 296 h 515678"/>
                <a:gd name="connsiteX1" fmla="*/ 690853 w 1135551"/>
                <a:gd name="connsiteY1" fmla="*/ 133646 h 515678"/>
                <a:gd name="connsiteX2" fmla="*/ 5053 w 1135551"/>
                <a:gd name="connsiteY2" fmla="*/ 514646 h 515678"/>
                <a:gd name="connsiteX3" fmla="*/ 392403 w 1135551"/>
                <a:gd name="connsiteY3" fmla="*/ 241596 h 515678"/>
                <a:gd name="connsiteX4" fmla="*/ 640053 w 1135551"/>
                <a:gd name="connsiteY4" fmla="*/ 101896 h 515678"/>
                <a:gd name="connsiteX5" fmla="*/ 1135353 w 1135551"/>
                <a:gd name="connsiteY5" fmla="*/ 296 h 51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5551" h="515678">
                  <a:moveTo>
                    <a:pt x="1135353" y="296"/>
                  </a:moveTo>
                  <a:cubicBezTo>
                    <a:pt x="1143820" y="5588"/>
                    <a:pt x="879236" y="47921"/>
                    <a:pt x="690853" y="133646"/>
                  </a:cubicBezTo>
                  <a:cubicBezTo>
                    <a:pt x="502470" y="219371"/>
                    <a:pt x="54795" y="496654"/>
                    <a:pt x="5053" y="514646"/>
                  </a:cubicBezTo>
                  <a:cubicBezTo>
                    <a:pt x="-44689" y="532638"/>
                    <a:pt x="286570" y="310388"/>
                    <a:pt x="392403" y="241596"/>
                  </a:cubicBezTo>
                  <a:cubicBezTo>
                    <a:pt x="498236" y="172804"/>
                    <a:pt x="519403" y="142113"/>
                    <a:pt x="640053" y="101896"/>
                  </a:cubicBezTo>
                  <a:cubicBezTo>
                    <a:pt x="760703" y="61679"/>
                    <a:pt x="1126886" y="-4996"/>
                    <a:pt x="1135353" y="29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1B304EA4-46E1-4AB4-BB24-8038615B74E1}"/>
                </a:ext>
              </a:extLst>
            </p:cNvPr>
            <p:cNvSpPr/>
            <p:nvPr/>
          </p:nvSpPr>
          <p:spPr>
            <a:xfrm>
              <a:off x="6233999" y="1872917"/>
              <a:ext cx="955806" cy="1451336"/>
            </a:xfrm>
            <a:custGeom>
              <a:avLst/>
              <a:gdLst>
                <a:gd name="connsiteX0" fmla="*/ 954201 w 955806"/>
                <a:gd name="connsiteY0" fmla="*/ 333 h 1451336"/>
                <a:gd name="connsiteX1" fmla="*/ 827201 w 955806"/>
                <a:gd name="connsiteY1" fmla="*/ 444833 h 1451336"/>
                <a:gd name="connsiteX2" fmla="*/ 852601 w 955806"/>
                <a:gd name="connsiteY2" fmla="*/ 622633 h 1451336"/>
                <a:gd name="connsiteX3" fmla="*/ 827201 w 955806"/>
                <a:gd name="connsiteY3" fmla="*/ 844883 h 1451336"/>
                <a:gd name="connsiteX4" fmla="*/ 757351 w 955806"/>
                <a:gd name="connsiteY4" fmla="*/ 1022683 h 1451336"/>
                <a:gd name="connsiteX5" fmla="*/ 554151 w 955806"/>
                <a:gd name="connsiteY5" fmla="*/ 1162383 h 1451336"/>
                <a:gd name="connsiteX6" fmla="*/ 8051 w 955806"/>
                <a:gd name="connsiteY6" fmla="*/ 1441783 h 1451336"/>
                <a:gd name="connsiteX7" fmla="*/ 262051 w 955806"/>
                <a:gd name="connsiteY7" fmla="*/ 1365583 h 1451336"/>
                <a:gd name="connsiteX8" fmla="*/ 725601 w 955806"/>
                <a:gd name="connsiteY8" fmla="*/ 1162383 h 1451336"/>
                <a:gd name="connsiteX9" fmla="*/ 687501 w 955806"/>
                <a:gd name="connsiteY9" fmla="*/ 1175083 h 1451336"/>
                <a:gd name="connsiteX10" fmla="*/ 935151 w 955806"/>
                <a:gd name="connsiteY10" fmla="*/ 762333 h 1451336"/>
                <a:gd name="connsiteX11" fmla="*/ 878001 w 955806"/>
                <a:gd name="connsiteY11" fmla="*/ 368633 h 1451336"/>
                <a:gd name="connsiteX12" fmla="*/ 897051 w 955806"/>
                <a:gd name="connsiteY12" fmla="*/ 521033 h 1451336"/>
                <a:gd name="connsiteX13" fmla="*/ 954201 w 955806"/>
                <a:gd name="connsiteY13" fmla="*/ 333 h 1451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5806" h="1451336">
                  <a:moveTo>
                    <a:pt x="954201" y="333"/>
                  </a:moveTo>
                  <a:cubicBezTo>
                    <a:pt x="942559" y="-12367"/>
                    <a:pt x="844134" y="341116"/>
                    <a:pt x="827201" y="444833"/>
                  </a:cubicBezTo>
                  <a:cubicBezTo>
                    <a:pt x="810268" y="548550"/>
                    <a:pt x="852601" y="555958"/>
                    <a:pt x="852601" y="622633"/>
                  </a:cubicBezTo>
                  <a:cubicBezTo>
                    <a:pt x="852601" y="689308"/>
                    <a:pt x="843076" y="778208"/>
                    <a:pt x="827201" y="844883"/>
                  </a:cubicBezTo>
                  <a:cubicBezTo>
                    <a:pt x="811326" y="911558"/>
                    <a:pt x="802859" y="969766"/>
                    <a:pt x="757351" y="1022683"/>
                  </a:cubicBezTo>
                  <a:cubicBezTo>
                    <a:pt x="711843" y="1075600"/>
                    <a:pt x="679034" y="1092533"/>
                    <a:pt x="554151" y="1162383"/>
                  </a:cubicBezTo>
                  <a:cubicBezTo>
                    <a:pt x="429268" y="1232233"/>
                    <a:pt x="56734" y="1407916"/>
                    <a:pt x="8051" y="1441783"/>
                  </a:cubicBezTo>
                  <a:cubicBezTo>
                    <a:pt x="-40632" y="1475650"/>
                    <a:pt x="142459" y="1412150"/>
                    <a:pt x="262051" y="1365583"/>
                  </a:cubicBezTo>
                  <a:cubicBezTo>
                    <a:pt x="381643" y="1319016"/>
                    <a:pt x="725601" y="1162383"/>
                    <a:pt x="725601" y="1162383"/>
                  </a:cubicBezTo>
                  <a:cubicBezTo>
                    <a:pt x="796509" y="1130633"/>
                    <a:pt x="652576" y="1241758"/>
                    <a:pt x="687501" y="1175083"/>
                  </a:cubicBezTo>
                  <a:cubicBezTo>
                    <a:pt x="722426" y="1108408"/>
                    <a:pt x="903401" y="896741"/>
                    <a:pt x="935151" y="762333"/>
                  </a:cubicBezTo>
                  <a:cubicBezTo>
                    <a:pt x="966901" y="627925"/>
                    <a:pt x="884351" y="408850"/>
                    <a:pt x="878001" y="368633"/>
                  </a:cubicBezTo>
                  <a:cubicBezTo>
                    <a:pt x="871651" y="328416"/>
                    <a:pt x="883293" y="581358"/>
                    <a:pt x="897051" y="521033"/>
                  </a:cubicBezTo>
                  <a:cubicBezTo>
                    <a:pt x="910809" y="460708"/>
                    <a:pt x="965843" y="13033"/>
                    <a:pt x="954201" y="3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A0053490-F20E-2655-DD17-57F7F93131E4}"/>
                </a:ext>
              </a:extLst>
            </p:cNvPr>
            <p:cNvSpPr/>
            <p:nvPr/>
          </p:nvSpPr>
          <p:spPr>
            <a:xfrm>
              <a:off x="5314938" y="1192491"/>
              <a:ext cx="3276612" cy="1289400"/>
            </a:xfrm>
            <a:custGeom>
              <a:avLst/>
              <a:gdLst>
                <a:gd name="connsiteX0" fmla="*/ 25412 w 3276612"/>
                <a:gd name="connsiteY0" fmla="*/ 839509 h 1289400"/>
                <a:gd name="connsiteX1" fmla="*/ 381012 w 3276612"/>
                <a:gd name="connsiteY1" fmla="*/ 1144309 h 1289400"/>
                <a:gd name="connsiteX2" fmla="*/ 1073162 w 3276612"/>
                <a:gd name="connsiteY2" fmla="*/ 1169709 h 1289400"/>
                <a:gd name="connsiteX3" fmla="*/ 965212 w 3276612"/>
                <a:gd name="connsiteY3" fmla="*/ 1214159 h 1289400"/>
                <a:gd name="connsiteX4" fmla="*/ 1447812 w 3276612"/>
                <a:gd name="connsiteY4" fmla="*/ 610909 h 1289400"/>
                <a:gd name="connsiteX5" fmla="*/ 1593862 w 3276612"/>
                <a:gd name="connsiteY5" fmla="*/ 382309 h 1289400"/>
                <a:gd name="connsiteX6" fmla="*/ 2159012 w 3276612"/>
                <a:gd name="connsiteY6" fmla="*/ 71159 h 1289400"/>
                <a:gd name="connsiteX7" fmla="*/ 2324112 w 3276612"/>
                <a:gd name="connsiteY7" fmla="*/ 39409 h 1289400"/>
                <a:gd name="connsiteX8" fmla="*/ 2260612 w 3276612"/>
                <a:gd name="connsiteY8" fmla="*/ 1309 h 1289400"/>
                <a:gd name="connsiteX9" fmla="*/ 2870212 w 3276612"/>
                <a:gd name="connsiteY9" fmla="*/ 90209 h 1289400"/>
                <a:gd name="connsiteX10" fmla="*/ 3276612 w 3276612"/>
                <a:gd name="connsiteY10" fmla="*/ 90209 h 1289400"/>
                <a:gd name="connsiteX11" fmla="*/ 3073412 w 3276612"/>
                <a:gd name="connsiteY11" fmla="*/ 77509 h 1289400"/>
                <a:gd name="connsiteX12" fmla="*/ 2489212 w 3276612"/>
                <a:gd name="connsiteY12" fmla="*/ 39409 h 1289400"/>
                <a:gd name="connsiteX13" fmla="*/ 2019312 w 3276612"/>
                <a:gd name="connsiteY13" fmla="*/ 153709 h 1289400"/>
                <a:gd name="connsiteX14" fmla="*/ 1600212 w 3276612"/>
                <a:gd name="connsiteY14" fmla="*/ 604559 h 1289400"/>
                <a:gd name="connsiteX15" fmla="*/ 882662 w 3276612"/>
                <a:gd name="connsiteY15" fmla="*/ 1252259 h 1289400"/>
                <a:gd name="connsiteX16" fmla="*/ 533412 w 3276612"/>
                <a:gd name="connsiteY16" fmla="*/ 1195109 h 1289400"/>
                <a:gd name="connsiteX17" fmla="*/ 241312 w 3276612"/>
                <a:gd name="connsiteY17" fmla="*/ 1068109 h 1289400"/>
                <a:gd name="connsiteX18" fmla="*/ 654062 w 3276612"/>
                <a:gd name="connsiteY18" fmla="*/ 1226859 h 1289400"/>
                <a:gd name="connsiteX19" fmla="*/ 374662 w 3276612"/>
                <a:gd name="connsiteY19" fmla="*/ 1106209 h 1289400"/>
                <a:gd name="connsiteX20" fmla="*/ 69862 w 3276612"/>
                <a:gd name="connsiteY20" fmla="*/ 1010959 h 1289400"/>
                <a:gd name="connsiteX21" fmla="*/ 25412 w 3276612"/>
                <a:gd name="connsiteY21" fmla="*/ 839509 h 128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276612" h="1289400">
                  <a:moveTo>
                    <a:pt x="25412" y="839509"/>
                  </a:moveTo>
                  <a:cubicBezTo>
                    <a:pt x="77270" y="861734"/>
                    <a:pt x="206387" y="1089276"/>
                    <a:pt x="381012" y="1144309"/>
                  </a:cubicBezTo>
                  <a:cubicBezTo>
                    <a:pt x="555637" y="1199342"/>
                    <a:pt x="975795" y="1158067"/>
                    <a:pt x="1073162" y="1169709"/>
                  </a:cubicBezTo>
                  <a:cubicBezTo>
                    <a:pt x="1170529" y="1181351"/>
                    <a:pt x="902770" y="1307292"/>
                    <a:pt x="965212" y="1214159"/>
                  </a:cubicBezTo>
                  <a:cubicBezTo>
                    <a:pt x="1027654" y="1121026"/>
                    <a:pt x="1343037" y="749551"/>
                    <a:pt x="1447812" y="610909"/>
                  </a:cubicBezTo>
                  <a:cubicBezTo>
                    <a:pt x="1552587" y="472267"/>
                    <a:pt x="1475329" y="472267"/>
                    <a:pt x="1593862" y="382309"/>
                  </a:cubicBezTo>
                  <a:cubicBezTo>
                    <a:pt x="1712395" y="292351"/>
                    <a:pt x="2037304" y="128309"/>
                    <a:pt x="2159012" y="71159"/>
                  </a:cubicBezTo>
                  <a:cubicBezTo>
                    <a:pt x="2280720" y="14009"/>
                    <a:pt x="2307179" y="51051"/>
                    <a:pt x="2324112" y="39409"/>
                  </a:cubicBezTo>
                  <a:cubicBezTo>
                    <a:pt x="2341045" y="27767"/>
                    <a:pt x="2169595" y="-7158"/>
                    <a:pt x="2260612" y="1309"/>
                  </a:cubicBezTo>
                  <a:cubicBezTo>
                    <a:pt x="2351629" y="9776"/>
                    <a:pt x="2700879" y="75392"/>
                    <a:pt x="2870212" y="90209"/>
                  </a:cubicBezTo>
                  <a:cubicBezTo>
                    <a:pt x="3039545" y="105026"/>
                    <a:pt x="3242745" y="92326"/>
                    <a:pt x="3276612" y="90209"/>
                  </a:cubicBezTo>
                  <a:lnTo>
                    <a:pt x="3073412" y="77509"/>
                  </a:lnTo>
                  <a:cubicBezTo>
                    <a:pt x="2942179" y="69042"/>
                    <a:pt x="2664895" y="26709"/>
                    <a:pt x="2489212" y="39409"/>
                  </a:cubicBezTo>
                  <a:cubicBezTo>
                    <a:pt x="2313529" y="52109"/>
                    <a:pt x="2167479" y="59517"/>
                    <a:pt x="2019312" y="153709"/>
                  </a:cubicBezTo>
                  <a:cubicBezTo>
                    <a:pt x="1871145" y="247901"/>
                    <a:pt x="1789654" y="421467"/>
                    <a:pt x="1600212" y="604559"/>
                  </a:cubicBezTo>
                  <a:cubicBezTo>
                    <a:pt x="1410770" y="787651"/>
                    <a:pt x="1060462" y="1153834"/>
                    <a:pt x="882662" y="1252259"/>
                  </a:cubicBezTo>
                  <a:cubicBezTo>
                    <a:pt x="704862" y="1350684"/>
                    <a:pt x="640304" y="1225801"/>
                    <a:pt x="533412" y="1195109"/>
                  </a:cubicBezTo>
                  <a:cubicBezTo>
                    <a:pt x="426520" y="1164417"/>
                    <a:pt x="221204" y="1062817"/>
                    <a:pt x="241312" y="1068109"/>
                  </a:cubicBezTo>
                  <a:cubicBezTo>
                    <a:pt x="261420" y="1073401"/>
                    <a:pt x="631837" y="1220509"/>
                    <a:pt x="654062" y="1226859"/>
                  </a:cubicBezTo>
                  <a:cubicBezTo>
                    <a:pt x="676287" y="1233209"/>
                    <a:pt x="472029" y="1142192"/>
                    <a:pt x="374662" y="1106209"/>
                  </a:cubicBezTo>
                  <a:cubicBezTo>
                    <a:pt x="277295" y="1070226"/>
                    <a:pt x="132304" y="1057526"/>
                    <a:pt x="69862" y="1010959"/>
                  </a:cubicBezTo>
                  <a:cubicBezTo>
                    <a:pt x="7420" y="964392"/>
                    <a:pt x="-26446" y="817284"/>
                    <a:pt x="25412" y="8395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8346294D-0CA0-CFC2-1AEF-F2E4632FDA6A}"/>
                </a:ext>
              </a:extLst>
            </p:cNvPr>
            <p:cNvSpPr/>
            <p:nvPr/>
          </p:nvSpPr>
          <p:spPr>
            <a:xfrm>
              <a:off x="4925320" y="1644082"/>
              <a:ext cx="517415" cy="379801"/>
            </a:xfrm>
            <a:custGeom>
              <a:avLst/>
              <a:gdLst>
                <a:gd name="connsiteX0" fmla="*/ 27680 w 517415"/>
                <a:gd name="connsiteY0" fmla="*/ 114868 h 379801"/>
                <a:gd name="connsiteX1" fmla="*/ 478530 w 517415"/>
                <a:gd name="connsiteY1" fmla="*/ 6918 h 379801"/>
                <a:gd name="connsiteX2" fmla="*/ 351530 w 517415"/>
                <a:gd name="connsiteY2" fmla="*/ 102168 h 379801"/>
                <a:gd name="connsiteX3" fmla="*/ 211830 w 517415"/>
                <a:gd name="connsiteY3" fmla="*/ 375218 h 379801"/>
                <a:gd name="connsiteX4" fmla="*/ 281680 w 517415"/>
                <a:gd name="connsiteY4" fmla="*/ 254568 h 379801"/>
                <a:gd name="connsiteX5" fmla="*/ 516630 w 517415"/>
                <a:gd name="connsiteY5" fmla="*/ 13268 h 379801"/>
                <a:gd name="connsiteX6" fmla="*/ 192780 w 517415"/>
                <a:gd name="connsiteY6" fmla="*/ 45018 h 379801"/>
                <a:gd name="connsiteX7" fmla="*/ 2280 w 517415"/>
                <a:gd name="connsiteY7" fmla="*/ 159318 h 379801"/>
                <a:gd name="connsiteX8" fmla="*/ 84830 w 517415"/>
                <a:gd name="connsiteY8" fmla="*/ 108518 h 379801"/>
                <a:gd name="connsiteX9" fmla="*/ 27680 w 517415"/>
                <a:gd name="connsiteY9" fmla="*/ 114868 h 37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7415" h="379801">
                  <a:moveTo>
                    <a:pt x="27680" y="114868"/>
                  </a:moveTo>
                  <a:cubicBezTo>
                    <a:pt x="93297" y="97935"/>
                    <a:pt x="424555" y="9035"/>
                    <a:pt x="478530" y="6918"/>
                  </a:cubicBezTo>
                  <a:cubicBezTo>
                    <a:pt x="532505" y="4801"/>
                    <a:pt x="395980" y="40785"/>
                    <a:pt x="351530" y="102168"/>
                  </a:cubicBezTo>
                  <a:cubicBezTo>
                    <a:pt x="307080" y="163551"/>
                    <a:pt x="223472" y="349818"/>
                    <a:pt x="211830" y="375218"/>
                  </a:cubicBezTo>
                  <a:cubicBezTo>
                    <a:pt x="200188" y="400618"/>
                    <a:pt x="230880" y="314893"/>
                    <a:pt x="281680" y="254568"/>
                  </a:cubicBezTo>
                  <a:cubicBezTo>
                    <a:pt x="332480" y="194243"/>
                    <a:pt x="531447" y="48193"/>
                    <a:pt x="516630" y="13268"/>
                  </a:cubicBezTo>
                  <a:cubicBezTo>
                    <a:pt x="501813" y="-21657"/>
                    <a:pt x="278505" y="20676"/>
                    <a:pt x="192780" y="45018"/>
                  </a:cubicBezTo>
                  <a:cubicBezTo>
                    <a:pt x="107055" y="69360"/>
                    <a:pt x="20272" y="148735"/>
                    <a:pt x="2280" y="159318"/>
                  </a:cubicBezTo>
                  <a:cubicBezTo>
                    <a:pt x="-15712" y="169901"/>
                    <a:pt x="78480" y="112751"/>
                    <a:pt x="84830" y="108518"/>
                  </a:cubicBezTo>
                  <a:cubicBezTo>
                    <a:pt x="91180" y="104285"/>
                    <a:pt x="-37937" y="131801"/>
                    <a:pt x="27680" y="11486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428F263F-C7F7-ABF0-3441-5E32CEA0C23B}"/>
                </a:ext>
              </a:extLst>
            </p:cNvPr>
            <p:cNvSpPr/>
            <p:nvPr/>
          </p:nvSpPr>
          <p:spPr>
            <a:xfrm>
              <a:off x="5098806" y="1889644"/>
              <a:ext cx="853345" cy="511645"/>
            </a:xfrm>
            <a:custGeom>
              <a:avLst/>
              <a:gdLst>
                <a:gd name="connsiteX0" fmla="*/ 244 w 853345"/>
                <a:gd name="connsiteY0" fmla="*/ 174106 h 511645"/>
                <a:gd name="connsiteX1" fmla="*/ 419344 w 853345"/>
                <a:gd name="connsiteY1" fmla="*/ 40756 h 511645"/>
                <a:gd name="connsiteX2" fmla="*/ 419344 w 853345"/>
                <a:gd name="connsiteY2" fmla="*/ 180456 h 511645"/>
                <a:gd name="connsiteX3" fmla="*/ 406644 w 853345"/>
                <a:gd name="connsiteY3" fmla="*/ 294756 h 511645"/>
                <a:gd name="connsiteX4" fmla="*/ 781294 w 853345"/>
                <a:gd name="connsiteY4" fmla="*/ 180456 h 511645"/>
                <a:gd name="connsiteX5" fmla="*/ 774944 w 853345"/>
                <a:gd name="connsiteY5" fmla="*/ 250306 h 511645"/>
                <a:gd name="connsiteX6" fmla="*/ 768594 w 853345"/>
                <a:gd name="connsiteY6" fmla="*/ 510656 h 511645"/>
                <a:gd name="connsiteX7" fmla="*/ 819394 w 853345"/>
                <a:gd name="connsiteY7" fmla="*/ 332856 h 511645"/>
                <a:gd name="connsiteX8" fmla="*/ 819394 w 853345"/>
                <a:gd name="connsiteY8" fmla="*/ 161406 h 511645"/>
                <a:gd name="connsiteX9" fmla="*/ 387594 w 853345"/>
                <a:gd name="connsiteY9" fmla="*/ 332856 h 511645"/>
                <a:gd name="connsiteX10" fmla="*/ 597144 w 853345"/>
                <a:gd name="connsiteY10" fmla="*/ 9006 h 511645"/>
                <a:gd name="connsiteX11" fmla="*/ 362194 w 853345"/>
                <a:gd name="connsiteY11" fmla="*/ 97906 h 511645"/>
                <a:gd name="connsiteX12" fmla="*/ 244 w 853345"/>
                <a:gd name="connsiteY12" fmla="*/ 174106 h 511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3345" h="511645">
                  <a:moveTo>
                    <a:pt x="244" y="174106"/>
                  </a:moveTo>
                  <a:cubicBezTo>
                    <a:pt x="9769" y="164581"/>
                    <a:pt x="349494" y="39698"/>
                    <a:pt x="419344" y="40756"/>
                  </a:cubicBezTo>
                  <a:cubicBezTo>
                    <a:pt x="489194" y="41814"/>
                    <a:pt x="421461" y="138123"/>
                    <a:pt x="419344" y="180456"/>
                  </a:cubicBezTo>
                  <a:cubicBezTo>
                    <a:pt x="417227" y="222789"/>
                    <a:pt x="346319" y="294756"/>
                    <a:pt x="406644" y="294756"/>
                  </a:cubicBezTo>
                  <a:cubicBezTo>
                    <a:pt x="466969" y="294756"/>
                    <a:pt x="719911" y="187864"/>
                    <a:pt x="781294" y="180456"/>
                  </a:cubicBezTo>
                  <a:cubicBezTo>
                    <a:pt x="842677" y="173048"/>
                    <a:pt x="777061" y="195273"/>
                    <a:pt x="774944" y="250306"/>
                  </a:cubicBezTo>
                  <a:cubicBezTo>
                    <a:pt x="772827" y="305339"/>
                    <a:pt x="761186" y="496898"/>
                    <a:pt x="768594" y="510656"/>
                  </a:cubicBezTo>
                  <a:cubicBezTo>
                    <a:pt x="776002" y="524414"/>
                    <a:pt x="810927" y="391064"/>
                    <a:pt x="819394" y="332856"/>
                  </a:cubicBezTo>
                  <a:cubicBezTo>
                    <a:pt x="827861" y="274648"/>
                    <a:pt x="891361" y="161406"/>
                    <a:pt x="819394" y="161406"/>
                  </a:cubicBezTo>
                  <a:cubicBezTo>
                    <a:pt x="747427" y="161406"/>
                    <a:pt x="424636" y="358256"/>
                    <a:pt x="387594" y="332856"/>
                  </a:cubicBezTo>
                  <a:cubicBezTo>
                    <a:pt x="350552" y="307456"/>
                    <a:pt x="601377" y="48164"/>
                    <a:pt x="597144" y="9006"/>
                  </a:cubicBezTo>
                  <a:cubicBezTo>
                    <a:pt x="592911" y="-30152"/>
                    <a:pt x="462736" y="69331"/>
                    <a:pt x="362194" y="97906"/>
                  </a:cubicBezTo>
                  <a:cubicBezTo>
                    <a:pt x="261652" y="126481"/>
                    <a:pt x="-9281" y="183631"/>
                    <a:pt x="244" y="17410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0239891F-45E3-2D6B-E74A-C3F49A009CC8}"/>
                </a:ext>
              </a:extLst>
            </p:cNvPr>
            <p:cNvSpPr/>
            <p:nvPr/>
          </p:nvSpPr>
          <p:spPr>
            <a:xfrm>
              <a:off x="5873057" y="1918894"/>
              <a:ext cx="377530" cy="475853"/>
            </a:xfrm>
            <a:custGeom>
              <a:avLst/>
              <a:gdLst>
                <a:gd name="connsiteX0" fmla="*/ 693 w 377530"/>
                <a:gd name="connsiteY0" fmla="*/ 443306 h 475853"/>
                <a:gd name="connsiteX1" fmla="*/ 318193 w 377530"/>
                <a:gd name="connsiteY1" fmla="*/ 100406 h 475853"/>
                <a:gd name="connsiteX2" fmla="*/ 311843 w 377530"/>
                <a:gd name="connsiteY2" fmla="*/ 360756 h 475853"/>
                <a:gd name="connsiteX3" fmla="*/ 362643 w 377530"/>
                <a:gd name="connsiteY3" fmla="*/ 475056 h 475853"/>
                <a:gd name="connsiteX4" fmla="*/ 375343 w 377530"/>
                <a:gd name="connsiteY4" fmla="*/ 309956 h 475853"/>
                <a:gd name="connsiteX5" fmla="*/ 324543 w 377530"/>
                <a:gd name="connsiteY5" fmla="*/ 5156 h 475853"/>
                <a:gd name="connsiteX6" fmla="*/ 235643 w 377530"/>
                <a:gd name="connsiteY6" fmla="*/ 144856 h 475853"/>
                <a:gd name="connsiteX7" fmla="*/ 693 w 377530"/>
                <a:gd name="connsiteY7" fmla="*/ 443306 h 475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7530" h="475853">
                  <a:moveTo>
                    <a:pt x="693" y="443306"/>
                  </a:moveTo>
                  <a:cubicBezTo>
                    <a:pt x="14451" y="435898"/>
                    <a:pt x="266335" y="114164"/>
                    <a:pt x="318193" y="100406"/>
                  </a:cubicBezTo>
                  <a:cubicBezTo>
                    <a:pt x="370051" y="86648"/>
                    <a:pt x="304435" y="298315"/>
                    <a:pt x="311843" y="360756"/>
                  </a:cubicBezTo>
                  <a:cubicBezTo>
                    <a:pt x="319251" y="423197"/>
                    <a:pt x="352060" y="483523"/>
                    <a:pt x="362643" y="475056"/>
                  </a:cubicBezTo>
                  <a:cubicBezTo>
                    <a:pt x="373226" y="466589"/>
                    <a:pt x="381693" y="388273"/>
                    <a:pt x="375343" y="309956"/>
                  </a:cubicBezTo>
                  <a:cubicBezTo>
                    <a:pt x="368993" y="231639"/>
                    <a:pt x="347826" y="32673"/>
                    <a:pt x="324543" y="5156"/>
                  </a:cubicBezTo>
                  <a:cubicBezTo>
                    <a:pt x="301260" y="-22361"/>
                    <a:pt x="289618" y="65481"/>
                    <a:pt x="235643" y="144856"/>
                  </a:cubicBezTo>
                  <a:cubicBezTo>
                    <a:pt x="181668" y="224231"/>
                    <a:pt x="-13065" y="450714"/>
                    <a:pt x="693" y="44330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2B8BA918-CD8B-402C-3EB3-C8B1E30CA7D4}"/>
                </a:ext>
              </a:extLst>
            </p:cNvPr>
            <p:cNvSpPr/>
            <p:nvPr/>
          </p:nvSpPr>
          <p:spPr>
            <a:xfrm>
              <a:off x="6231330" y="1516632"/>
              <a:ext cx="661201" cy="835313"/>
            </a:xfrm>
            <a:custGeom>
              <a:avLst/>
              <a:gdLst>
                <a:gd name="connsiteX0" fmla="*/ 10720 w 661201"/>
                <a:gd name="connsiteY0" fmla="*/ 826518 h 835313"/>
                <a:gd name="connsiteX1" fmla="*/ 80570 w 661201"/>
                <a:gd name="connsiteY1" fmla="*/ 604268 h 835313"/>
                <a:gd name="connsiteX2" fmla="*/ 220270 w 661201"/>
                <a:gd name="connsiteY2" fmla="*/ 375668 h 835313"/>
                <a:gd name="connsiteX3" fmla="*/ 347270 w 661201"/>
                <a:gd name="connsiteY3" fmla="*/ 521718 h 835313"/>
                <a:gd name="connsiteX4" fmla="*/ 410770 w 661201"/>
                <a:gd name="connsiteY4" fmla="*/ 159768 h 835313"/>
                <a:gd name="connsiteX5" fmla="*/ 518720 w 661201"/>
                <a:gd name="connsiteY5" fmla="*/ 286768 h 835313"/>
                <a:gd name="connsiteX6" fmla="*/ 645720 w 661201"/>
                <a:gd name="connsiteY6" fmla="*/ 128018 h 835313"/>
                <a:gd name="connsiteX7" fmla="*/ 652070 w 661201"/>
                <a:gd name="connsiteY7" fmla="*/ 1018 h 835313"/>
                <a:gd name="connsiteX8" fmla="*/ 582220 w 661201"/>
                <a:gd name="connsiteY8" fmla="*/ 197868 h 835313"/>
                <a:gd name="connsiteX9" fmla="*/ 391720 w 661201"/>
                <a:gd name="connsiteY9" fmla="*/ 102618 h 835313"/>
                <a:gd name="connsiteX10" fmla="*/ 334570 w 661201"/>
                <a:gd name="connsiteY10" fmla="*/ 426468 h 835313"/>
                <a:gd name="connsiteX11" fmla="*/ 309170 w 661201"/>
                <a:gd name="connsiteY11" fmla="*/ 286768 h 835313"/>
                <a:gd name="connsiteX12" fmla="*/ 10720 w 661201"/>
                <a:gd name="connsiteY12" fmla="*/ 826518 h 83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1201" h="835313">
                  <a:moveTo>
                    <a:pt x="10720" y="826518"/>
                  </a:moveTo>
                  <a:cubicBezTo>
                    <a:pt x="-27380" y="879435"/>
                    <a:pt x="45645" y="679410"/>
                    <a:pt x="80570" y="604268"/>
                  </a:cubicBezTo>
                  <a:cubicBezTo>
                    <a:pt x="115495" y="529126"/>
                    <a:pt x="175820" y="389426"/>
                    <a:pt x="220270" y="375668"/>
                  </a:cubicBezTo>
                  <a:cubicBezTo>
                    <a:pt x="264720" y="361910"/>
                    <a:pt x="315520" y="557701"/>
                    <a:pt x="347270" y="521718"/>
                  </a:cubicBezTo>
                  <a:cubicBezTo>
                    <a:pt x="379020" y="485735"/>
                    <a:pt x="382195" y="198926"/>
                    <a:pt x="410770" y="159768"/>
                  </a:cubicBezTo>
                  <a:cubicBezTo>
                    <a:pt x="439345" y="120610"/>
                    <a:pt x="479562" y="292060"/>
                    <a:pt x="518720" y="286768"/>
                  </a:cubicBezTo>
                  <a:cubicBezTo>
                    <a:pt x="557878" y="281476"/>
                    <a:pt x="623495" y="175643"/>
                    <a:pt x="645720" y="128018"/>
                  </a:cubicBezTo>
                  <a:cubicBezTo>
                    <a:pt x="667945" y="80393"/>
                    <a:pt x="662653" y="-10624"/>
                    <a:pt x="652070" y="1018"/>
                  </a:cubicBezTo>
                  <a:cubicBezTo>
                    <a:pt x="641487" y="12660"/>
                    <a:pt x="625612" y="180935"/>
                    <a:pt x="582220" y="197868"/>
                  </a:cubicBezTo>
                  <a:cubicBezTo>
                    <a:pt x="538828" y="214801"/>
                    <a:pt x="432995" y="64518"/>
                    <a:pt x="391720" y="102618"/>
                  </a:cubicBezTo>
                  <a:cubicBezTo>
                    <a:pt x="350445" y="140718"/>
                    <a:pt x="348328" y="395776"/>
                    <a:pt x="334570" y="426468"/>
                  </a:cubicBezTo>
                  <a:cubicBezTo>
                    <a:pt x="320812" y="457160"/>
                    <a:pt x="366320" y="225385"/>
                    <a:pt x="309170" y="286768"/>
                  </a:cubicBezTo>
                  <a:cubicBezTo>
                    <a:pt x="252020" y="348151"/>
                    <a:pt x="48820" y="773601"/>
                    <a:pt x="10720" y="82651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62E93B7D-D367-63F9-8FE5-2B5989D97B63}"/>
                </a:ext>
              </a:extLst>
            </p:cNvPr>
            <p:cNvSpPr/>
            <p:nvPr/>
          </p:nvSpPr>
          <p:spPr>
            <a:xfrm>
              <a:off x="6673817" y="1288613"/>
              <a:ext cx="370622" cy="446977"/>
            </a:xfrm>
            <a:custGeom>
              <a:avLst/>
              <a:gdLst>
                <a:gd name="connsiteX0" fmla="*/ 33 w 370622"/>
                <a:gd name="connsiteY0" fmla="*/ 444937 h 446977"/>
                <a:gd name="connsiteX1" fmla="*/ 139733 w 370622"/>
                <a:gd name="connsiteY1" fmla="*/ 209987 h 446977"/>
                <a:gd name="connsiteX2" fmla="*/ 190533 w 370622"/>
                <a:gd name="connsiteY2" fmla="*/ 311587 h 446977"/>
                <a:gd name="connsiteX3" fmla="*/ 368333 w 370622"/>
                <a:gd name="connsiteY3" fmla="*/ 437 h 446977"/>
                <a:gd name="connsiteX4" fmla="*/ 285783 w 370622"/>
                <a:gd name="connsiteY4" fmla="*/ 241737 h 446977"/>
                <a:gd name="connsiteX5" fmla="*/ 203233 w 370622"/>
                <a:gd name="connsiteY5" fmla="*/ 171887 h 446977"/>
                <a:gd name="connsiteX6" fmla="*/ 127033 w 370622"/>
                <a:gd name="connsiteY6" fmla="*/ 317937 h 446977"/>
                <a:gd name="connsiteX7" fmla="*/ 33 w 370622"/>
                <a:gd name="connsiteY7" fmla="*/ 444937 h 44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0622" h="446977">
                  <a:moveTo>
                    <a:pt x="33" y="444937"/>
                  </a:moveTo>
                  <a:cubicBezTo>
                    <a:pt x="2150" y="426945"/>
                    <a:pt x="107983" y="232212"/>
                    <a:pt x="139733" y="209987"/>
                  </a:cubicBezTo>
                  <a:cubicBezTo>
                    <a:pt x="171483" y="187762"/>
                    <a:pt x="152433" y="346512"/>
                    <a:pt x="190533" y="311587"/>
                  </a:cubicBezTo>
                  <a:cubicBezTo>
                    <a:pt x="228633" y="276662"/>
                    <a:pt x="352458" y="12079"/>
                    <a:pt x="368333" y="437"/>
                  </a:cubicBezTo>
                  <a:cubicBezTo>
                    <a:pt x="384208" y="-11205"/>
                    <a:pt x="313300" y="213162"/>
                    <a:pt x="285783" y="241737"/>
                  </a:cubicBezTo>
                  <a:cubicBezTo>
                    <a:pt x="258266" y="270312"/>
                    <a:pt x="229691" y="159187"/>
                    <a:pt x="203233" y="171887"/>
                  </a:cubicBezTo>
                  <a:cubicBezTo>
                    <a:pt x="176775" y="184587"/>
                    <a:pt x="157725" y="278779"/>
                    <a:pt x="127033" y="317937"/>
                  </a:cubicBezTo>
                  <a:cubicBezTo>
                    <a:pt x="96341" y="357095"/>
                    <a:pt x="-2084" y="462929"/>
                    <a:pt x="33" y="4449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65E43079-226E-DA00-A747-C39E4DF977B0}"/>
                </a:ext>
              </a:extLst>
            </p:cNvPr>
            <p:cNvSpPr/>
            <p:nvPr/>
          </p:nvSpPr>
          <p:spPr>
            <a:xfrm>
              <a:off x="6881223" y="1193444"/>
              <a:ext cx="553761" cy="337066"/>
            </a:xfrm>
            <a:custGeom>
              <a:avLst/>
              <a:gdLst>
                <a:gd name="connsiteX0" fmla="*/ 2177 w 553761"/>
                <a:gd name="connsiteY0" fmla="*/ 336906 h 337066"/>
                <a:gd name="connsiteX1" fmla="*/ 319677 w 553761"/>
                <a:gd name="connsiteY1" fmla="*/ 76556 h 337066"/>
                <a:gd name="connsiteX2" fmla="*/ 338727 w 553761"/>
                <a:gd name="connsiteY2" fmla="*/ 19406 h 337066"/>
                <a:gd name="connsiteX3" fmla="*/ 548277 w 553761"/>
                <a:gd name="connsiteY3" fmla="*/ 140056 h 337066"/>
                <a:gd name="connsiteX4" fmla="*/ 478427 w 553761"/>
                <a:gd name="connsiteY4" fmla="*/ 356 h 337066"/>
                <a:gd name="connsiteX5" fmla="*/ 326027 w 553761"/>
                <a:gd name="connsiteY5" fmla="*/ 190856 h 337066"/>
                <a:gd name="connsiteX6" fmla="*/ 148227 w 553761"/>
                <a:gd name="connsiteY6" fmla="*/ 57506 h 337066"/>
                <a:gd name="connsiteX7" fmla="*/ 179977 w 553761"/>
                <a:gd name="connsiteY7" fmla="*/ 114656 h 337066"/>
                <a:gd name="connsiteX8" fmla="*/ 2177 w 553761"/>
                <a:gd name="connsiteY8" fmla="*/ 336906 h 33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3761" h="337066">
                  <a:moveTo>
                    <a:pt x="2177" y="336906"/>
                  </a:moveTo>
                  <a:cubicBezTo>
                    <a:pt x="25460" y="330556"/>
                    <a:pt x="263585" y="129473"/>
                    <a:pt x="319677" y="76556"/>
                  </a:cubicBezTo>
                  <a:cubicBezTo>
                    <a:pt x="375769" y="23639"/>
                    <a:pt x="300627" y="8823"/>
                    <a:pt x="338727" y="19406"/>
                  </a:cubicBezTo>
                  <a:cubicBezTo>
                    <a:pt x="376827" y="29989"/>
                    <a:pt x="524994" y="143231"/>
                    <a:pt x="548277" y="140056"/>
                  </a:cubicBezTo>
                  <a:cubicBezTo>
                    <a:pt x="571560" y="136881"/>
                    <a:pt x="515469" y="-8111"/>
                    <a:pt x="478427" y="356"/>
                  </a:cubicBezTo>
                  <a:cubicBezTo>
                    <a:pt x="441385" y="8823"/>
                    <a:pt x="381060" y="181331"/>
                    <a:pt x="326027" y="190856"/>
                  </a:cubicBezTo>
                  <a:cubicBezTo>
                    <a:pt x="270994" y="200381"/>
                    <a:pt x="172569" y="70206"/>
                    <a:pt x="148227" y="57506"/>
                  </a:cubicBezTo>
                  <a:cubicBezTo>
                    <a:pt x="123885" y="44806"/>
                    <a:pt x="210669" y="70206"/>
                    <a:pt x="179977" y="114656"/>
                  </a:cubicBezTo>
                  <a:cubicBezTo>
                    <a:pt x="149285" y="159106"/>
                    <a:pt x="-21106" y="343256"/>
                    <a:pt x="2177" y="33690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47E694D3-8697-98E4-F227-8DEAC699BAFC}"/>
                </a:ext>
              </a:extLst>
            </p:cNvPr>
            <p:cNvSpPr/>
            <p:nvPr/>
          </p:nvSpPr>
          <p:spPr>
            <a:xfrm>
              <a:off x="2133398" y="2315041"/>
              <a:ext cx="293935" cy="1161333"/>
            </a:xfrm>
            <a:custGeom>
              <a:avLst/>
              <a:gdLst>
                <a:gd name="connsiteX0" fmla="*/ 293918 w 293935"/>
                <a:gd name="connsiteY0" fmla="*/ 54 h 1161333"/>
                <a:gd name="connsiteX1" fmla="*/ 156758 w 293935"/>
                <a:gd name="connsiteY1" fmla="*/ 274374 h 1161333"/>
                <a:gd name="connsiteX2" fmla="*/ 57006 w 293935"/>
                <a:gd name="connsiteY2" fmla="*/ 690010 h 1161333"/>
                <a:gd name="connsiteX3" fmla="*/ 81944 w 293935"/>
                <a:gd name="connsiteY3" fmla="*/ 644290 h 1161333"/>
                <a:gd name="connsiteX4" fmla="*/ 36224 w 293935"/>
                <a:gd name="connsiteY4" fmla="*/ 893672 h 1161333"/>
                <a:gd name="connsiteX5" fmla="*/ 7129 w 293935"/>
                <a:gd name="connsiteY5" fmla="*/ 1143054 h 1161333"/>
                <a:gd name="connsiteX6" fmla="*/ 15442 w 293935"/>
                <a:gd name="connsiteY6" fmla="*/ 1047457 h 1161333"/>
                <a:gd name="connsiteX7" fmla="*/ 165071 w 293935"/>
                <a:gd name="connsiteY7" fmla="*/ 295155 h 1161333"/>
                <a:gd name="connsiteX8" fmla="*/ 293918 w 293935"/>
                <a:gd name="connsiteY8" fmla="*/ 54 h 1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3935" h="1161333">
                  <a:moveTo>
                    <a:pt x="293918" y="54"/>
                  </a:moveTo>
                  <a:cubicBezTo>
                    <a:pt x="292533" y="-3409"/>
                    <a:pt x="196243" y="159381"/>
                    <a:pt x="156758" y="274374"/>
                  </a:cubicBezTo>
                  <a:cubicBezTo>
                    <a:pt x="117273" y="389367"/>
                    <a:pt x="69475" y="628357"/>
                    <a:pt x="57006" y="690010"/>
                  </a:cubicBezTo>
                  <a:cubicBezTo>
                    <a:pt x="44537" y="751663"/>
                    <a:pt x="85408" y="610346"/>
                    <a:pt x="81944" y="644290"/>
                  </a:cubicBezTo>
                  <a:cubicBezTo>
                    <a:pt x="78480" y="678234"/>
                    <a:pt x="48693" y="810545"/>
                    <a:pt x="36224" y="893672"/>
                  </a:cubicBezTo>
                  <a:cubicBezTo>
                    <a:pt x="23755" y="976799"/>
                    <a:pt x="10593" y="1117423"/>
                    <a:pt x="7129" y="1143054"/>
                  </a:cubicBezTo>
                  <a:cubicBezTo>
                    <a:pt x="3665" y="1168685"/>
                    <a:pt x="-10882" y="1188773"/>
                    <a:pt x="15442" y="1047457"/>
                  </a:cubicBezTo>
                  <a:cubicBezTo>
                    <a:pt x="41766" y="906141"/>
                    <a:pt x="117966" y="465566"/>
                    <a:pt x="165071" y="295155"/>
                  </a:cubicBezTo>
                  <a:cubicBezTo>
                    <a:pt x="212176" y="124744"/>
                    <a:pt x="295303" y="3517"/>
                    <a:pt x="293918" y="5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F548010C-65D1-4771-6375-7D5A05123F17}"/>
                </a:ext>
              </a:extLst>
            </p:cNvPr>
            <p:cNvSpPr/>
            <p:nvPr/>
          </p:nvSpPr>
          <p:spPr>
            <a:xfrm>
              <a:off x="1068022" y="4027057"/>
              <a:ext cx="50496" cy="163524"/>
            </a:xfrm>
            <a:custGeom>
              <a:avLst/>
              <a:gdLst>
                <a:gd name="connsiteX0" fmla="*/ 163 w 50496"/>
                <a:gd name="connsiteY0" fmla="*/ 459 h 163524"/>
                <a:gd name="connsiteX1" fmla="*/ 33414 w 50496"/>
                <a:gd name="connsiteY1" fmla="*/ 116838 h 163524"/>
                <a:gd name="connsiteX2" fmla="*/ 16789 w 50496"/>
                <a:gd name="connsiteY2" fmla="*/ 162558 h 163524"/>
                <a:gd name="connsiteX3" fmla="*/ 50040 w 50496"/>
                <a:gd name="connsiteY3" fmla="*/ 79430 h 163524"/>
                <a:gd name="connsiteX4" fmla="*/ 163 w 50496"/>
                <a:gd name="connsiteY4" fmla="*/ 459 h 16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96" h="163524">
                  <a:moveTo>
                    <a:pt x="163" y="459"/>
                  </a:moveTo>
                  <a:cubicBezTo>
                    <a:pt x="-2608" y="6694"/>
                    <a:pt x="30643" y="89822"/>
                    <a:pt x="33414" y="116838"/>
                  </a:cubicBezTo>
                  <a:cubicBezTo>
                    <a:pt x="36185" y="143855"/>
                    <a:pt x="14018" y="168793"/>
                    <a:pt x="16789" y="162558"/>
                  </a:cubicBezTo>
                  <a:cubicBezTo>
                    <a:pt x="19560" y="156323"/>
                    <a:pt x="54889" y="105754"/>
                    <a:pt x="50040" y="79430"/>
                  </a:cubicBezTo>
                  <a:cubicBezTo>
                    <a:pt x="45191" y="53106"/>
                    <a:pt x="2934" y="-5776"/>
                    <a:pt x="163" y="4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DE586B15-C904-8133-2CAA-9F4B7AC9C3BD}"/>
                </a:ext>
              </a:extLst>
            </p:cNvPr>
            <p:cNvSpPr/>
            <p:nvPr/>
          </p:nvSpPr>
          <p:spPr>
            <a:xfrm>
              <a:off x="1088646" y="3756646"/>
              <a:ext cx="994209" cy="329633"/>
            </a:xfrm>
            <a:custGeom>
              <a:avLst/>
              <a:gdLst>
                <a:gd name="connsiteX0" fmla="*/ 321 w 994209"/>
                <a:gd name="connsiteY0" fmla="*/ 250089 h 329633"/>
                <a:gd name="connsiteX1" fmla="*/ 411801 w 994209"/>
                <a:gd name="connsiteY1" fmla="*/ 329059 h 329633"/>
                <a:gd name="connsiteX2" fmla="*/ 661183 w 994209"/>
                <a:gd name="connsiteY2" fmla="*/ 283339 h 329633"/>
                <a:gd name="connsiteX3" fmla="*/ 748467 w 994209"/>
                <a:gd name="connsiteY3" fmla="*/ 237619 h 329633"/>
                <a:gd name="connsiteX4" fmla="*/ 993692 w 994209"/>
                <a:gd name="connsiteY4" fmla="*/ 707 h 329633"/>
                <a:gd name="connsiteX5" fmla="*/ 810812 w 994209"/>
                <a:gd name="connsiteY5" fmla="*/ 166961 h 329633"/>
                <a:gd name="connsiteX6" fmla="*/ 727685 w 994209"/>
                <a:gd name="connsiteY6" fmla="*/ 237619 h 329633"/>
                <a:gd name="connsiteX7" fmla="*/ 349456 w 994209"/>
                <a:gd name="connsiteY7" fmla="*/ 299965 h 329633"/>
                <a:gd name="connsiteX8" fmla="*/ 321 w 994209"/>
                <a:gd name="connsiteY8" fmla="*/ 250089 h 3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4209" h="329633">
                  <a:moveTo>
                    <a:pt x="321" y="250089"/>
                  </a:moveTo>
                  <a:cubicBezTo>
                    <a:pt x="10712" y="254938"/>
                    <a:pt x="301657" y="323517"/>
                    <a:pt x="411801" y="329059"/>
                  </a:cubicBezTo>
                  <a:cubicBezTo>
                    <a:pt x="521945" y="334601"/>
                    <a:pt x="605072" y="298579"/>
                    <a:pt x="661183" y="283339"/>
                  </a:cubicBezTo>
                  <a:cubicBezTo>
                    <a:pt x="717294" y="268099"/>
                    <a:pt x="693049" y="284724"/>
                    <a:pt x="748467" y="237619"/>
                  </a:cubicBezTo>
                  <a:cubicBezTo>
                    <a:pt x="803885" y="190514"/>
                    <a:pt x="983301" y="12483"/>
                    <a:pt x="993692" y="707"/>
                  </a:cubicBezTo>
                  <a:cubicBezTo>
                    <a:pt x="1004083" y="-11069"/>
                    <a:pt x="855146" y="127476"/>
                    <a:pt x="810812" y="166961"/>
                  </a:cubicBezTo>
                  <a:cubicBezTo>
                    <a:pt x="766478" y="206446"/>
                    <a:pt x="804578" y="215452"/>
                    <a:pt x="727685" y="237619"/>
                  </a:cubicBezTo>
                  <a:cubicBezTo>
                    <a:pt x="650792" y="259786"/>
                    <a:pt x="465141" y="297194"/>
                    <a:pt x="349456" y="299965"/>
                  </a:cubicBezTo>
                  <a:cubicBezTo>
                    <a:pt x="233771" y="302736"/>
                    <a:pt x="-10070" y="245240"/>
                    <a:pt x="321" y="25008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E61C37F0-F472-F199-E0FF-02579D7A9A88}"/>
                </a:ext>
              </a:extLst>
            </p:cNvPr>
            <p:cNvSpPr/>
            <p:nvPr/>
          </p:nvSpPr>
          <p:spPr>
            <a:xfrm>
              <a:off x="1277645" y="4189389"/>
              <a:ext cx="456199" cy="395950"/>
            </a:xfrm>
            <a:custGeom>
              <a:avLst/>
              <a:gdLst>
                <a:gd name="connsiteX0" fmla="*/ 455559 w 456199"/>
                <a:gd name="connsiteY0" fmla="*/ 226 h 395950"/>
                <a:gd name="connsiteX1" fmla="*/ 264366 w 456199"/>
                <a:gd name="connsiteY1" fmla="*/ 154011 h 395950"/>
                <a:gd name="connsiteX2" fmla="*/ 160457 w 456199"/>
                <a:gd name="connsiteY2" fmla="*/ 216356 h 395950"/>
                <a:gd name="connsiteX3" fmla="*/ 2515 w 456199"/>
                <a:gd name="connsiteY3" fmla="*/ 241295 h 395950"/>
                <a:gd name="connsiteX4" fmla="*/ 64860 w 456199"/>
                <a:gd name="connsiteY4" fmla="*/ 291171 h 395950"/>
                <a:gd name="connsiteX5" fmla="*/ 85642 w 456199"/>
                <a:gd name="connsiteY5" fmla="*/ 395080 h 395950"/>
                <a:gd name="connsiteX6" fmla="*/ 60704 w 456199"/>
                <a:gd name="connsiteY6" fmla="*/ 336891 h 395950"/>
                <a:gd name="connsiteX7" fmla="*/ 64860 w 456199"/>
                <a:gd name="connsiteY7" fmla="*/ 266233 h 395950"/>
                <a:gd name="connsiteX8" fmla="*/ 193708 w 456199"/>
                <a:gd name="connsiteY8" fmla="*/ 191418 h 395950"/>
                <a:gd name="connsiteX9" fmla="*/ 455559 w 456199"/>
                <a:gd name="connsiteY9" fmla="*/ 226 h 39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199" h="395950">
                  <a:moveTo>
                    <a:pt x="455559" y="226"/>
                  </a:moveTo>
                  <a:cubicBezTo>
                    <a:pt x="467335" y="-6008"/>
                    <a:pt x="313550" y="117989"/>
                    <a:pt x="264366" y="154011"/>
                  </a:cubicBezTo>
                  <a:cubicBezTo>
                    <a:pt x="215182" y="190033"/>
                    <a:pt x="204099" y="201809"/>
                    <a:pt x="160457" y="216356"/>
                  </a:cubicBezTo>
                  <a:cubicBezTo>
                    <a:pt x="116815" y="230903"/>
                    <a:pt x="18448" y="228826"/>
                    <a:pt x="2515" y="241295"/>
                  </a:cubicBezTo>
                  <a:cubicBezTo>
                    <a:pt x="-13418" y="253764"/>
                    <a:pt x="51006" y="265540"/>
                    <a:pt x="64860" y="291171"/>
                  </a:cubicBezTo>
                  <a:cubicBezTo>
                    <a:pt x="78714" y="316802"/>
                    <a:pt x="86335" y="387460"/>
                    <a:pt x="85642" y="395080"/>
                  </a:cubicBezTo>
                  <a:cubicBezTo>
                    <a:pt x="84949" y="402700"/>
                    <a:pt x="64168" y="358365"/>
                    <a:pt x="60704" y="336891"/>
                  </a:cubicBezTo>
                  <a:cubicBezTo>
                    <a:pt x="57240" y="315417"/>
                    <a:pt x="42693" y="290479"/>
                    <a:pt x="64860" y="266233"/>
                  </a:cubicBezTo>
                  <a:cubicBezTo>
                    <a:pt x="87027" y="241987"/>
                    <a:pt x="132055" y="231596"/>
                    <a:pt x="193708" y="191418"/>
                  </a:cubicBezTo>
                  <a:cubicBezTo>
                    <a:pt x="255361" y="151240"/>
                    <a:pt x="443783" y="6460"/>
                    <a:pt x="455559" y="22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72C0B77E-E3CF-B683-4299-94E691A3BFDC}"/>
                </a:ext>
              </a:extLst>
            </p:cNvPr>
            <p:cNvSpPr/>
            <p:nvPr/>
          </p:nvSpPr>
          <p:spPr>
            <a:xfrm>
              <a:off x="2194555" y="3050770"/>
              <a:ext cx="108177" cy="490634"/>
            </a:xfrm>
            <a:custGeom>
              <a:avLst/>
              <a:gdLst>
                <a:gd name="connsiteX0" fmla="*/ 95601 w 108177"/>
                <a:gd name="connsiteY0" fmla="*/ 1 h 490634"/>
                <a:gd name="connsiteX1" fmla="*/ 99758 w 108177"/>
                <a:gd name="connsiteY1" fmla="*/ 266008 h 490634"/>
                <a:gd name="connsiteX2" fmla="*/ 83132 w 108177"/>
                <a:gd name="connsiteY2" fmla="*/ 336666 h 490634"/>
                <a:gd name="connsiteX3" fmla="*/ 5 w 108177"/>
                <a:gd name="connsiteY3" fmla="*/ 490452 h 490634"/>
                <a:gd name="connsiteX4" fmla="*/ 78976 w 108177"/>
                <a:gd name="connsiteY4" fmla="*/ 365761 h 490634"/>
                <a:gd name="connsiteX5" fmla="*/ 108070 w 108177"/>
                <a:gd name="connsiteY5" fmla="*/ 270165 h 490634"/>
                <a:gd name="connsiteX6" fmla="*/ 95601 w 108177"/>
                <a:gd name="connsiteY6" fmla="*/ 1 h 49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177" h="490634">
                  <a:moveTo>
                    <a:pt x="95601" y="1"/>
                  </a:moveTo>
                  <a:cubicBezTo>
                    <a:pt x="94216" y="-692"/>
                    <a:pt x="101836" y="209897"/>
                    <a:pt x="99758" y="266008"/>
                  </a:cubicBezTo>
                  <a:cubicBezTo>
                    <a:pt x="97680" y="322119"/>
                    <a:pt x="99758" y="299259"/>
                    <a:pt x="83132" y="336666"/>
                  </a:cubicBezTo>
                  <a:cubicBezTo>
                    <a:pt x="66506" y="374073"/>
                    <a:pt x="698" y="485603"/>
                    <a:pt x="5" y="490452"/>
                  </a:cubicBezTo>
                  <a:cubicBezTo>
                    <a:pt x="-688" y="495301"/>
                    <a:pt x="60965" y="402475"/>
                    <a:pt x="78976" y="365761"/>
                  </a:cubicBezTo>
                  <a:cubicBezTo>
                    <a:pt x="96987" y="329047"/>
                    <a:pt x="106685" y="324890"/>
                    <a:pt x="108070" y="270165"/>
                  </a:cubicBezTo>
                  <a:cubicBezTo>
                    <a:pt x="109455" y="215440"/>
                    <a:pt x="96986" y="694"/>
                    <a:pt x="95601" y="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E7675052-F7FF-6DEE-F402-32C5C1F6EFE9}"/>
                </a:ext>
              </a:extLst>
            </p:cNvPr>
            <p:cNvSpPr/>
            <p:nvPr/>
          </p:nvSpPr>
          <p:spPr>
            <a:xfrm>
              <a:off x="2283683" y="3059083"/>
              <a:ext cx="193919" cy="839728"/>
            </a:xfrm>
            <a:custGeom>
              <a:avLst/>
              <a:gdLst>
                <a:gd name="connsiteX0" fmla="*/ 102070 w 193919"/>
                <a:gd name="connsiteY0" fmla="*/ 1 h 839728"/>
                <a:gd name="connsiteX1" fmla="*/ 143633 w 193919"/>
                <a:gd name="connsiteY1" fmla="*/ 303415 h 839728"/>
                <a:gd name="connsiteX2" fmla="*/ 193510 w 193919"/>
                <a:gd name="connsiteY2" fmla="*/ 419793 h 839728"/>
                <a:gd name="connsiteX3" fmla="*/ 114539 w 193919"/>
                <a:gd name="connsiteY3" fmla="*/ 465513 h 839728"/>
                <a:gd name="connsiteX4" fmla="*/ 31412 w 193919"/>
                <a:gd name="connsiteY4" fmla="*/ 577735 h 839728"/>
                <a:gd name="connsiteX5" fmla="*/ 2317 w 193919"/>
                <a:gd name="connsiteY5" fmla="*/ 648393 h 839728"/>
                <a:gd name="connsiteX6" fmla="*/ 2317 w 193919"/>
                <a:gd name="connsiteY6" fmla="*/ 839586 h 839728"/>
                <a:gd name="connsiteX7" fmla="*/ 6473 w 193919"/>
                <a:gd name="connsiteY7" fmla="*/ 677488 h 839728"/>
                <a:gd name="connsiteX8" fmla="*/ 10630 w 193919"/>
                <a:gd name="connsiteY8" fmla="*/ 561110 h 839728"/>
                <a:gd name="connsiteX9" fmla="*/ 114539 w 193919"/>
                <a:gd name="connsiteY9" fmla="*/ 457201 h 839728"/>
                <a:gd name="connsiteX10" fmla="*/ 147790 w 193919"/>
                <a:gd name="connsiteY10" fmla="*/ 436419 h 839728"/>
                <a:gd name="connsiteX11" fmla="*/ 164415 w 193919"/>
                <a:gd name="connsiteY11" fmla="*/ 428106 h 839728"/>
                <a:gd name="connsiteX12" fmla="*/ 164415 w 193919"/>
                <a:gd name="connsiteY12" fmla="*/ 357448 h 839728"/>
                <a:gd name="connsiteX13" fmla="*/ 151946 w 193919"/>
                <a:gd name="connsiteY13" fmla="*/ 299259 h 839728"/>
                <a:gd name="connsiteX14" fmla="*/ 102070 w 193919"/>
                <a:gd name="connsiteY14" fmla="*/ 1 h 839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3919" h="839728">
                  <a:moveTo>
                    <a:pt x="102070" y="1"/>
                  </a:moveTo>
                  <a:cubicBezTo>
                    <a:pt x="100685" y="694"/>
                    <a:pt x="128393" y="233450"/>
                    <a:pt x="143633" y="303415"/>
                  </a:cubicBezTo>
                  <a:cubicBezTo>
                    <a:pt x="158873" y="373380"/>
                    <a:pt x="198359" y="392777"/>
                    <a:pt x="193510" y="419793"/>
                  </a:cubicBezTo>
                  <a:cubicBezTo>
                    <a:pt x="188661" y="446809"/>
                    <a:pt x="141555" y="439189"/>
                    <a:pt x="114539" y="465513"/>
                  </a:cubicBezTo>
                  <a:cubicBezTo>
                    <a:pt x="87523" y="491837"/>
                    <a:pt x="50116" y="547255"/>
                    <a:pt x="31412" y="577735"/>
                  </a:cubicBezTo>
                  <a:cubicBezTo>
                    <a:pt x="12708" y="608215"/>
                    <a:pt x="7166" y="604751"/>
                    <a:pt x="2317" y="648393"/>
                  </a:cubicBezTo>
                  <a:cubicBezTo>
                    <a:pt x="-2532" y="692035"/>
                    <a:pt x="1624" y="834737"/>
                    <a:pt x="2317" y="839586"/>
                  </a:cubicBezTo>
                  <a:cubicBezTo>
                    <a:pt x="3010" y="844435"/>
                    <a:pt x="5087" y="723901"/>
                    <a:pt x="6473" y="677488"/>
                  </a:cubicBezTo>
                  <a:cubicBezTo>
                    <a:pt x="7858" y="631075"/>
                    <a:pt x="-7381" y="597824"/>
                    <a:pt x="10630" y="561110"/>
                  </a:cubicBezTo>
                  <a:cubicBezTo>
                    <a:pt x="28641" y="524396"/>
                    <a:pt x="91679" y="477983"/>
                    <a:pt x="114539" y="457201"/>
                  </a:cubicBezTo>
                  <a:cubicBezTo>
                    <a:pt x="137399" y="436419"/>
                    <a:pt x="147790" y="436419"/>
                    <a:pt x="147790" y="436419"/>
                  </a:cubicBezTo>
                  <a:cubicBezTo>
                    <a:pt x="156103" y="431570"/>
                    <a:pt x="161644" y="441268"/>
                    <a:pt x="164415" y="428106"/>
                  </a:cubicBezTo>
                  <a:cubicBezTo>
                    <a:pt x="167186" y="414944"/>
                    <a:pt x="166493" y="378922"/>
                    <a:pt x="164415" y="357448"/>
                  </a:cubicBezTo>
                  <a:cubicBezTo>
                    <a:pt x="162337" y="335974"/>
                    <a:pt x="160951" y="354677"/>
                    <a:pt x="151946" y="299259"/>
                  </a:cubicBezTo>
                  <a:cubicBezTo>
                    <a:pt x="142941" y="243841"/>
                    <a:pt x="103455" y="-692"/>
                    <a:pt x="102070" y="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31BF8378-05E7-281F-E23E-C1DE40C5C0BB}"/>
                </a:ext>
              </a:extLst>
            </p:cNvPr>
            <p:cNvSpPr/>
            <p:nvPr/>
          </p:nvSpPr>
          <p:spPr>
            <a:xfrm>
              <a:off x="2069795" y="3732324"/>
              <a:ext cx="403034" cy="379651"/>
            </a:xfrm>
            <a:custGeom>
              <a:avLst/>
              <a:gdLst>
                <a:gd name="connsiteX0" fmla="*/ 91514 w 403034"/>
                <a:gd name="connsiteY0" fmla="*/ 91 h 379651"/>
                <a:gd name="connsiteX1" fmla="*/ 66576 w 403034"/>
                <a:gd name="connsiteY1" fmla="*/ 133094 h 379651"/>
                <a:gd name="connsiteX2" fmla="*/ 178798 w 403034"/>
                <a:gd name="connsiteY2" fmla="*/ 241160 h 379651"/>
                <a:gd name="connsiteX3" fmla="*/ 74 w 403034"/>
                <a:gd name="connsiteY3" fmla="*/ 249472 h 379651"/>
                <a:gd name="connsiteX4" fmla="*/ 203736 w 403034"/>
                <a:gd name="connsiteY4" fmla="*/ 261941 h 379651"/>
                <a:gd name="connsiteX5" fmla="*/ 394929 w 403034"/>
                <a:gd name="connsiteY5" fmla="*/ 378320 h 379651"/>
                <a:gd name="connsiteX6" fmla="*/ 345052 w 403034"/>
                <a:gd name="connsiteY6" fmla="*/ 320131 h 379651"/>
                <a:gd name="connsiteX7" fmla="*/ 141390 w 403034"/>
                <a:gd name="connsiteY7" fmla="*/ 245316 h 379651"/>
                <a:gd name="connsiteX8" fmla="*/ 99827 w 403034"/>
                <a:gd name="connsiteY8" fmla="*/ 187127 h 379651"/>
                <a:gd name="connsiteX9" fmla="*/ 41638 w 403034"/>
                <a:gd name="connsiteY9" fmla="*/ 153876 h 379651"/>
                <a:gd name="connsiteX10" fmla="*/ 91514 w 403034"/>
                <a:gd name="connsiteY10" fmla="*/ 91 h 37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3034" h="379651">
                  <a:moveTo>
                    <a:pt x="91514" y="91"/>
                  </a:moveTo>
                  <a:cubicBezTo>
                    <a:pt x="95670" y="-3373"/>
                    <a:pt x="52029" y="92916"/>
                    <a:pt x="66576" y="133094"/>
                  </a:cubicBezTo>
                  <a:cubicBezTo>
                    <a:pt x="81123" y="173272"/>
                    <a:pt x="189882" y="221764"/>
                    <a:pt x="178798" y="241160"/>
                  </a:cubicBezTo>
                  <a:cubicBezTo>
                    <a:pt x="167714" y="260556"/>
                    <a:pt x="-4082" y="246009"/>
                    <a:pt x="74" y="249472"/>
                  </a:cubicBezTo>
                  <a:cubicBezTo>
                    <a:pt x="4230" y="252935"/>
                    <a:pt x="137927" y="240466"/>
                    <a:pt x="203736" y="261941"/>
                  </a:cubicBezTo>
                  <a:cubicBezTo>
                    <a:pt x="269545" y="283416"/>
                    <a:pt x="371376" y="368622"/>
                    <a:pt x="394929" y="378320"/>
                  </a:cubicBezTo>
                  <a:cubicBezTo>
                    <a:pt x="418482" y="388018"/>
                    <a:pt x="387309" y="342298"/>
                    <a:pt x="345052" y="320131"/>
                  </a:cubicBezTo>
                  <a:cubicBezTo>
                    <a:pt x="302796" y="297964"/>
                    <a:pt x="182261" y="267483"/>
                    <a:pt x="141390" y="245316"/>
                  </a:cubicBezTo>
                  <a:cubicBezTo>
                    <a:pt x="100519" y="223149"/>
                    <a:pt x="116452" y="202367"/>
                    <a:pt x="99827" y="187127"/>
                  </a:cubicBezTo>
                  <a:cubicBezTo>
                    <a:pt x="83202" y="171887"/>
                    <a:pt x="40945" y="177429"/>
                    <a:pt x="41638" y="153876"/>
                  </a:cubicBezTo>
                  <a:cubicBezTo>
                    <a:pt x="42331" y="130323"/>
                    <a:pt x="87358" y="3555"/>
                    <a:pt x="91514" y="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8044677A-6EB4-A6DB-3BB4-EFF65662F54E}"/>
                </a:ext>
              </a:extLst>
            </p:cNvPr>
            <p:cNvSpPr/>
            <p:nvPr/>
          </p:nvSpPr>
          <p:spPr>
            <a:xfrm>
              <a:off x="1766445" y="4102307"/>
              <a:ext cx="567664" cy="66733"/>
            </a:xfrm>
            <a:custGeom>
              <a:avLst/>
              <a:gdLst>
                <a:gd name="connsiteX0" fmla="*/ 10 w 567664"/>
                <a:gd name="connsiteY0" fmla="*/ 58213 h 66733"/>
                <a:gd name="connsiteX1" fmla="*/ 207828 w 567664"/>
                <a:gd name="connsiteY1" fmla="*/ 24 h 66733"/>
                <a:gd name="connsiteX2" fmla="*/ 561119 w 567664"/>
                <a:gd name="connsiteY2" fmla="*/ 66526 h 66733"/>
                <a:gd name="connsiteX3" fmla="*/ 419802 w 567664"/>
                <a:gd name="connsiteY3" fmla="*/ 20806 h 66733"/>
                <a:gd name="connsiteX4" fmla="*/ 199515 w 567664"/>
                <a:gd name="connsiteY4" fmla="*/ 16649 h 66733"/>
                <a:gd name="connsiteX5" fmla="*/ 10 w 567664"/>
                <a:gd name="connsiteY5" fmla="*/ 58213 h 66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7664" h="66733">
                  <a:moveTo>
                    <a:pt x="10" y="58213"/>
                  </a:moveTo>
                  <a:cubicBezTo>
                    <a:pt x="1395" y="55442"/>
                    <a:pt x="114310" y="-1361"/>
                    <a:pt x="207828" y="24"/>
                  </a:cubicBezTo>
                  <a:cubicBezTo>
                    <a:pt x="301346" y="1409"/>
                    <a:pt x="525790" y="63062"/>
                    <a:pt x="561119" y="66526"/>
                  </a:cubicBezTo>
                  <a:cubicBezTo>
                    <a:pt x="596448" y="69990"/>
                    <a:pt x="480069" y="29119"/>
                    <a:pt x="419802" y="20806"/>
                  </a:cubicBezTo>
                  <a:cubicBezTo>
                    <a:pt x="359535" y="12493"/>
                    <a:pt x="263246" y="11107"/>
                    <a:pt x="199515" y="16649"/>
                  </a:cubicBezTo>
                  <a:cubicBezTo>
                    <a:pt x="135784" y="22191"/>
                    <a:pt x="-1375" y="60984"/>
                    <a:pt x="10" y="582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1671EA57-B856-7708-09D5-92E2BA1338D1}"/>
                </a:ext>
              </a:extLst>
            </p:cNvPr>
            <p:cNvSpPr/>
            <p:nvPr/>
          </p:nvSpPr>
          <p:spPr>
            <a:xfrm>
              <a:off x="2624391" y="2926728"/>
              <a:ext cx="813149" cy="667124"/>
            </a:xfrm>
            <a:custGeom>
              <a:avLst/>
              <a:gdLst>
                <a:gd name="connsiteX0" fmla="*/ 6842 w 813149"/>
                <a:gd name="connsiteY0" fmla="*/ 6816 h 667124"/>
                <a:gd name="connsiteX1" fmla="*/ 406192 w 813149"/>
                <a:gd name="connsiteY1" fmla="*/ 488276 h 667124"/>
                <a:gd name="connsiteX2" fmla="*/ 357673 w 813149"/>
                <a:gd name="connsiteY2" fmla="*/ 473347 h 667124"/>
                <a:gd name="connsiteX3" fmla="*/ 805542 w 813149"/>
                <a:gd name="connsiteY3" fmla="*/ 659959 h 667124"/>
                <a:gd name="connsiteX4" fmla="*/ 611465 w 813149"/>
                <a:gd name="connsiteY4" fmla="*/ 600243 h 667124"/>
                <a:gd name="connsiteX5" fmla="*/ 249438 w 813149"/>
                <a:gd name="connsiteY5" fmla="*/ 338986 h 667124"/>
                <a:gd name="connsiteX6" fmla="*/ 159864 w 813149"/>
                <a:gd name="connsiteY6" fmla="*/ 212090 h 667124"/>
                <a:gd name="connsiteX7" fmla="*/ 6842 w 813149"/>
                <a:gd name="connsiteY7" fmla="*/ 6816 h 667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3149" h="667124">
                  <a:moveTo>
                    <a:pt x="6842" y="6816"/>
                  </a:moveTo>
                  <a:cubicBezTo>
                    <a:pt x="47897" y="52847"/>
                    <a:pt x="347720" y="410521"/>
                    <a:pt x="406192" y="488276"/>
                  </a:cubicBezTo>
                  <a:cubicBezTo>
                    <a:pt x="464664" y="566031"/>
                    <a:pt x="291115" y="444733"/>
                    <a:pt x="357673" y="473347"/>
                  </a:cubicBezTo>
                  <a:cubicBezTo>
                    <a:pt x="424231" y="501961"/>
                    <a:pt x="763243" y="638810"/>
                    <a:pt x="805542" y="659959"/>
                  </a:cubicBezTo>
                  <a:cubicBezTo>
                    <a:pt x="847841" y="681108"/>
                    <a:pt x="704149" y="653739"/>
                    <a:pt x="611465" y="600243"/>
                  </a:cubicBezTo>
                  <a:cubicBezTo>
                    <a:pt x="518781" y="546748"/>
                    <a:pt x="324705" y="403678"/>
                    <a:pt x="249438" y="338986"/>
                  </a:cubicBezTo>
                  <a:cubicBezTo>
                    <a:pt x="174171" y="274294"/>
                    <a:pt x="198431" y="263097"/>
                    <a:pt x="159864" y="212090"/>
                  </a:cubicBezTo>
                  <a:cubicBezTo>
                    <a:pt x="121297" y="161083"/>
                    <a:pt x="-34213" y="-39215"/>
                    <a:pt x="6842" y="68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33191603-251F-F430-EE2B-E45CB735E44F}"/>
                </a:ext>
              </a:extLst>
            </p:cNvPr>
            <p:cNvSpPr/>
            <p:nvPr/>
          </p:nvSpPr>
          <p:spPr>
            <a:xfrm>
              <a:off x="2583029" y="3729822"/>
              <a:ext cx="239453" cy="777925"/>
            </a:xfrm>
            <a:custGeom>
              <a:avLst/>
              <a:gdLst>
                <a:gd name="connsiteX0" fmla="*/ 81794 w 239453"/>
                <a:gd name="connsiteY0" fmla="*/ 36013 h 777925"/>
                <a:gd name="connsiteX1" fmla="*/ 156439 w 239453"/>
                <a:gd name="connsiteY1" fmla="*/ 439096 h 777925"/>
                <a:gd name="connsiteX2" fmla="*/ 160171 w 239453"/>
                <a:gd name="connsiteY2" fmla="*/ 510008 h 777925"/>
                <a:gd name="connsiteX3" fmla="*/ 3417 w 239453"/>
                <a:gd name="connsiteY3" fmla="*/ 774998 h 777925"/>
                <a:gd name="connsiteX4" fmla="*/ 63133 w 239453"/>
                <a:gd name="connsiteY4" fmla="*/ 640637 h 777925"/>
                <a:gd name="connsiteX5" fmla="*/ 190029 w 239453"/>
                <a:gd name="connsiteY5" fmla="*/ 468954 h 777925"/>
                <a:gd name="connsiteX6" fmla="*/ 234816 w 239453"/>
                <a:gd name="connsiteY6" fmla="*/ 424167 h 777925"/>
                <a:gd name="connsiteX7" fmla="*/ 216155 w 239453"/>
                <a:gd name="connsiteY7" fmla="*/ 6155 h 777925"/>
                <a:gd name="connsiteX8" fmla="*/ 201226 w 239453"/>
                <a:gd name="connsiteY8" fmla="*/ 192767 h 777925"/>
                <a:gd name="connsiteX9" fmla="*/ 238548 w 239453"/>
                <a:gd name="connsiteY9" fmla="*/ 442828 h 777925"/>
                <a:gd name="connsiteX10" fmla="*/ 156439 w 239453"/>
                <a:gd name="connsiteY10" fmla="*/ 364451 h 777925"/>
                <a:gd name="connsiteX11" fmla="*/ 81794 w 239453"/>
                <a:gd name="connsiteY11" fmla="*/ 36013 h 77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453" h="777925">
                  <a:moveTo>
                    <a:pt x="81794" y="36013"/>
                  </a:moveTo>
                  <a:cubicBezTo>
                    <a:pt x="81794" y="48454"/>
                    <a:pt x="143376" y="360097"/>
                    <a:pt x="156439" y="439096"/>
                  </a:cubicBezTo>
                  <a:cubicBezTo>
                    <a:pt x="169502" y="518095"/>
                    <a:pt x="185675" y="454024"/>
                    <a:pt x="160171" y="510008"/>
                  </a:cubicBezTo>
                  <a:cubicBezTo>
                    <a:pt x="134667" y="565992"/>
                    <a:pt x="19590" y="753226"/>
                    <a:pt x="3417" y="774998"/>
                  </a:cubicBezTo>
                  <a:cubicBezTo>
                    <a:pt x="-12756" y="796770"/>
                    <a:pt x="32031" y="691644"/>
                    <a:pt x="63133" y="640637"/>
                  </a:cubicBezTo>
                  <a:cubicBezTo>
                    <a:pt x="94235" y="589630"/>
                    <a:pt x="161415" y="505032"/>
                    <a:pt x="190029" y="468954"/>
                  </a:cubicBezTo>
                  <a:cubicBezTo>
                    <a:pt x="218643" y="432876"/>
                    <a:pt x="230462" y="501300"/>
                    <a:pt x="234816" y="424167"/>
                  </a:cubicBezTo>
                  <a:cubicBezTo>
                    <a:pt x="239170" y="347034"/>
                    <a:pt x="221753" y="44722"/>
                    <a:pt x="216155" y="6155"/>
                  </a:cubicBezTo>
                  <a:cubicBezTo>
                    <a:pt x="210557" y="-32412"/>
                    <a:pt x="197494" y="119988"/>
                    <a:pt x="201226" y="192767"/>
                  </a:cubicBezTo>
                  <a:cubicBezTo>
                    <a:pt x="204958" y="265546"/>
                    <a:pt x="246013" y="414214"/>
                    <a:pt x="238548" y="442828"/>
                  </a:cubicBezTo>
                  <a:cubicBezTo>
                    <a:pt x="231084" y="471442"/>
                    <a:pt x="181321" y="431009"/>
                    <a:pt x="156439" y="364451"/>
                  </a:cubicBezTo>
                  <a:cubicBezTo>
                    <a:pt x="131557" y="297893"/>
                    <a:pt x="81794" y="23572"/>
                    <a:pt x="81794" y="360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6E285C91-E8FA-022E-BA56-7B089F25C18A}"/>
                </a:ext>
              </a:extLst>
            </p:cNvPr>
            <p:cNvSpPr/>
            <p:nvPr/>
          </p:nvSpPr>
          <p:spPr>
            <a:xfrm>
              <a:off x="2492361" y="4108260"/>
              <a:ext cx="116536" cy="378676"/>
            </a:xfrm>
            <a:custGeom>
              <a:avLst/>
              <a:gdLst>
                <a:gd name="connsiteX0" fmla="*/ 116478 w 116536"/>
                <a:gd name="connsiteY0" fmla="*/ 942 h 378676"/>
                <a:gd name="connsiteX1" fmla="*/ 26904 w 116536"/>
                <a:gd name="connsiteY1" fmla="*/ 120373 h 378676"/>
                <a:gd name="connsiteX2" fmla="*/ 30637 w 116536"/>
                <a:gd name="connsiteY2" fmla="*/ 236073 h 378676"/>
                <a:gd name="connsiteX3" fmla="*/ 41833 w 116536"/>
                <a:gd name="connsiteY3" fmla="*/ 377898 h 378676"/>
                <a:gd name="connsiteX4" fmla="*/ 11975 w 116536"/>
                <a:gd name="connsiteY4" fmla="*/ 288324 h 378676"/>
                <a:gd name="connsiteX5" fmla="*/ 11975 w 116536"/>
                <a:gd name="connsiteY5" fmla="*/ 187554 h 378676"/>
                <a:gd name="connsiteX6" fmla="*/ 116478 w 116536"/>
                <a:gd name="connsiteY6" fmla="*/ 942 h 378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536" h="378676">
                  <a:moveTo>
                    <a:pt x="116478" y="942"/>
                  </a:moveTo>
                  <a:cubicBezTo>
                    <a:pt x="118966" y="-10255"/>
                    <a:pt x="41211" y="81185"/>
                    <a:pt x="26904" y="120373"/>
                  </a:cubicBezTo>
                  <a:cubicBezTo>
                    <a:pt x="12597" y="159561"/>
                    <a:pt x="28149" y="193152"/>
                    <a:pt x="30637" y="236073"/>
                  </a:cubicBezTo>
                  <a:cubicBezTo>
                    <a:pt x="33125" y="278994"/>
                    <a:pt x="44943" y="369189"/>
                    <a:pt x="41833" y="377898"/>
                  </a:cubicBezTo>
                  <a:cubicBezTo>
                    <a:pt x="38723" y="386607"/>
                    <a:pt x="16951" y="320048"/>
                    <a:pt x="11975" y="288324"/>
                  </a:cubicBezTo>
                  <a:cubicBezTo>
                    <a:pt x="6999" y="256600"/>
                    <a:pt x="-12285" y="233585"/>
                    <a:pt x="11975" y="187554"/>
                  </a:cubicBezTo>
                  <a:cubicBezTo>
                    <a:pt x="36235" y="141523"/>
                    <a:pt x="113990" y="12139"/>
                    <a:pt x="116478" y="9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77700D23-DFEF-BC6B-E1FC-EF708B83C7AE}"/>
                </a:ext>
              </a:extLst>
            </p:cNvPr>
            <p:cNvSpPr/>
            <p:nvPr/>
          </p:nvSpPr>
          <p:spPr>
            <a:xfrm>
              <a:off x="1847046" y="4596614"/>
              <a:ext cx="646293" cy="517067"/>
            </a:xfrm>
            <a:custGeom>
              <a:avLst/>
              <a:gdLst>
                <a:gd name="connsiteX0" fmla="*/ 646094 w 646293"/>
                <a:gd name="connsiteY0" fmla="*/ 1512 h 517067"/>
                <a:gd name="connsiteX1" fmla="*/ 500536 w 646293"/>
                <a:gd name="connsiteY1" fmla="*/ 300091 h 517067"/>
                <a:gd name="connsiteX2" fmla="*/ 459481 w 646293"/>
                <a:gd name="connsiteY2" fmla="*/ 371004 h 517067"/>
                <a:gd name="connsiteX3" fmla="*/ 351246 w 646293"/>
                <a:gd name="connsiteY3" fmla="*/ 426988 h 517067"/>
                <a:gd name="connsiteX4" fmla="*/ 415 w 646293"/>
                <a:gd name="connsiteY4" fmla="*/ 516562 h 517067"/>
                <a:gd name="connsiteX5" fmla="*/ 284066 w 646293"/>
                <a:gd name="connsiteY5" fmla="*/ 460578 h 517067"/>
                <a:gd name="connsiteX6" fmla="*/ 459481 w 646293"/>
                <a:gd name="connsiteY6" fmla="*/ 400862 h 517067"/>
                <a:gd name="connsiteX7" fmla="*/ 530394 w 646293"/>
                <a:gd name="connsiteY7" fmla="*/ 191856 h 517067"/>
                <a:gd name="connsiteX8" fmla="*/ 646094 w 646293"/>
                <a:gd name="connsiteY8" fmla="*/ 1512 h 517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6293" h="517067">
                  <a:moveTo>
                    <a:pt x="646094" y="1512"/>
                  </a:moveTo>
                  <a:cubicBezTo>
                    <a:pt x="641118" y="19551"/>
                    <a:pt x="531638" y="238509"/>
                    <a:pt x="500536" y="300091"/>
                  </a:cubicBezTo>
                  <a:cubicBezTo>
                    <a:pt x="469434" y="361673"/>
                    <a:pt x="484363" y="349855"/>
                    <a:pt x="459481" y="371004"/>
                  </a:cubicBezTo>
                  <a:cubicBezTo>
                    <a:pt x="434599" y="392153"/>
                    <a:pt x="427757" y="402728"/>
                    <a:pt x="351246" y="426988"/>
                  </a:cubicBezTo>
                  <a:cubicBezTo>
                    <a:pt x="274735" y="451248"/>
                    <a:pt x="11612" y="510964"/>
                    <a:pt x="415" y="516562"/>
                  </a:cubicBezTo>
                  <a:cubicBezTo>
                    <a:pt x="-10782" y="522160"/>
                    <a:pt x="207555" y="479861"/>
                    <a:pt x="284066" y="460578"/>
                  </a:cubicBezTo>
                  <a:cubicBezTo>
                    <a:pt x="360577" y="441295"/>
                    <a:pt x="418426" y="445649"/>
                    <a:pt x="459481" y="400862"/>
                  </a:cubicBezTo>
                  <a:cubicBezTo>
                    <a:pt x="500536" y="356075"/>
                    <a:pt x="499292" y="252194"/>
                    <a:pt x="530394" y="191856"/>
                  </a:cubicBezTo>
                  <a:cubicBezTo>
                    <a:pt x="561496" y="131518"/>
                    <a:pt x="651070" y="-16527"/>
                    <a:pt x="646094" y="15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E0511334-23D5-0506-EAE0-E060C70DE96A}"/>
                </a:ext>
              </a:extLst>
            </p:cNvPr>
            <p:cNvSpPr/>
            <p:nvPr/>
          </p:nvSpPr>
          <p:spPr>
            <a:xfrm>
              <a:off x="1528439" y="5084960"/>
              <a:ext cx="481346" cy="84273"/>
            </a:xfrm>
            <a:custGeom>
              <a:avLst/>
              <a:gdLst>
                <a:gd name="connsiteX0" fmla="*/ 5514 w 481346"/>
                <a:gd name="connsiteY0" fmla="*/ 84199 h 84273"/>
                <a:gd name="connsiteX1" fmla="*/ 251842 w 481346"/>
                <a:gd name="connsiteY1" fmla="*/ 2090 h 84273"/>
                <a:gd name="connsiteX2" fmla="*/ 479509 w 481346"/>
                <a:gd name="connsiteY2" fmla="*/ 24483 h 84273"/>
                <a:gd name="connsiteX3" fmla="*/ 345148 w 481346"/>
                <a:gd name="connsiteY3" fmla="*/ 24483 h 84273"/>
                <a:gd name="connsiteX4" fmla="*/ 98820 w 481346"/>
                <a:gd name="connsiteY4" fmla="*/ 17019 h 84273"/>
                <a:gd name="connsiteX5" fmla="*/ 5514 w 481346"/>
                <a:gd name="connsiteY5" fmla="*/ 84199 h 8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1346" h="84273">
                  <a:moveTo>
                    <a:pt x="5514" y="84199"/>
                  </a:moveTo>
                  <a:cubicBezTo>
                    <a:pt x="31018" y="81711"/>
                    <a:pt x="172843" y="12043"/>
                    <a:pt x="251842" y="2090"/>
                  </a:cubicBezTo>
                  <a:cubicBezTo>
                    <a:pt x="330841" y="-7863"/>
                    <a:pt x="463958" y="20751"/>
                    <a:pt x="479509" y="24483"/>
                  </a:cubicBezTo>
                  <a:cubicBezTo>
                    <a:pt x="495060" y="28215"/>
                    <a:pt x="408596" y="25727"/>
                    <a:pt x="345148" y="24483"/>
                  </a:cubicBezTo>
                  <a:cubicBezTo>
                    <a:pt x="281700" y="23239"/>
                    <a:pt x="149205" y="7688"/>
                    <a:pt x="98820" y="17019"/>
                  </a:cubicBezTo>
                  <a:cubicBezTo>
                    <a:pt x="48435" y="26350"/>
                    <a:pt x="-19990" y="86687"/>
                    <a:pt x="5514" y="841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EC19B783-5A00-D4BC-AE3C-0B781C973E94}"/>
                </a:ext>
              </a:extLst>
            </p:cNvPr>
            <p:cNvSpPr/>
            <p:nvPr/>
          </p:nvSpPr>
          <p:spPr>
            <a:xfrm>
              <a:off x="1623931" y="5074215"/>
              <a:ext cx="709052" cy="138921"/>
            </a:xfrm>
            <a:custGeom>
              <a:avLst/>
              <a:gdLst>
                <a:gd name="connsiteX0" fmla="*/ 14525 w 709052"/>
                <a:gd name="connsiteY0" fmla="*/ 135999 h 138921"/>
                <a:gd name="connsiteX1" fmla="*/ 555700 w 709052"/>
                <a:gd name="connsiteY1" fmla="*/ 5370 h 138921"/>
                <a:gd name="connsiteX2" fmla="*/ 581826 w 709052"/>
                <a:gd name="connsiteY2" fmla="*/ 35228 h 138921"/>
                <a:gd name="connsiteX3" fmla="*/ 704990 w 709052"/>
                <a:gd name="connsiteY3" fmla="*/ 128534 h 138921"/>
                <a:gd name="connsiteX4" fmla="*/ 645274 w 709052"/>
                <a:gd name="connsiteY4" fmla="*/ 83747 h 138921"/>
                <a:gd name="connsiteX5" fmla="*/ 324301 w 709052"/>
                <a:gd name="connsiteY5" fmla="*/ 102409 h 138921"/>
                <a:gd name="connsiteX6" fmla="*/ 570629 w 709052"/>
                <a:gd name="connsiteY6" fmla="*/ 61354 h 138921"/>
                <a:gd name="connsiteX7" fmla="*/ 451197 w 709052"/>
                <a:gd name="connsiteY7" fmla="*/ 42693 h 138921"/>
                <a:gd name="connsiteX8" fmla="*/ 59311 w 709052"/>
                <a:gd name="connsiteY8" fmla="*/ 83747 h 138921"/>
                <a:gd name="connsiteX9" fmla="*/ 145153 w 709052"/>
                <a:gd name="connsiteY9" fmla="*/ 94944 h 138921"/>
                <a:gd name="connsiteX10" fmla="*/ 14525 w 709052"/>
                <a:gd name="connsiteY10" fmla="*/ 135999 h 13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9052" h="138921">
                  <a:moveTo>
                    <a:pt x="14525" y="135999"/>
                  </a:moveTo>
                  <a:cubicBezTo>
                    <a:pt x="82949" y="121070"/>
                    <a:pt x="461150" y="22165"/>
                    <a:pt x="555700" y="5370"/>
                  </a:cubicBezTo>
                  <a:cubicBezTo>
                    <a:pt x="650250" y="-11425"/>
                    <a:pt x="556944" y="14701"/>
                    <a:pt x="581826" y="35228"/>
                  </a:cubicBezTo>
                  <a:cubicBezTo>
                    <a:pt x="606708" y="55755"/>
                    <a:pt x="694415" y="120448"/>
                    <a:pt x="704990" y="128534"/>
                  </a:cubicBezTo>
                  <a:cubicBezTo>
                    <a:pt x="715565" y="136620"/>
                    <a:pt x="708722" y="88101"/>
                    <a:pt x="645274" y="83747"/>
                  </a:cubicBezTo>
                  <a:cubicBezTo>
                    <a:pt x="581826" y="79393"/>
                    <a:pt x="336742" y="106141"/>
                    <a:pt x="324301" y="102409"/>
                  </a:cubicBezTo>
                  <a:cubicBezTo>
                    <a:pt x="311860" y="98677"/>
                    <a:pt x="549480" y="71307"/>
                    <a:pt x="570629" y="61354"/>
                  </a:cubicBezTo>
                  <a:cubicBezTo>
                    <a:pt x="591778" y="51401"/>
                    <a:pt x="536417" y="38961"/>
                    <a:pt x="451197" y="42693"/>
                  </a:cubicBezTo>
                  <a:cubicBezTo>
                    <a:pt x="365977" y="46425"/>
                    <a:pt x="110318" y="75038"/>
                    <a:pt x="59311" y="83747"/>
                  </a:cubicBezTo>
                  <a:cubicBezTo>
                    <a:pt x="8304" y="92456"/>
                    <a:pt x="148885" y="85613"/>
                    <a:pt x="145153" y="94944"/>
                  </a:cubicBezTo>
                  <a:cubicBezTo>
                    <a:pt x="141421" y="104275"/>
                    <a:pt x="-53899" y="150928"/>
                    <a:pt x="14525" y="1359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85527DF5-9F61-9939-0084-FDF84BCAA308}"/>
                </a:ext>
              </a:extLst>
            </p:cNvPr>
            <p:cNvSpPr/>
            <p:nvPr/>
          </p:nvSpPr>
          <p:spPr>
            <a:xfrm>
              <a:off x="2413527" y="4336864"/>
              <a:ext cx="412091" cy="713166"/>
            </a:xfrm>
            <a:custGeom>
              <a:avLst/>
              <a:gdLst>
                <a:gd name="connsiteX0" fmla="*/ 370728 w 412091"/>
                <a:gd name="connsiteY0" fmla="*/ 5 h 713166"/>
                <a:gd name="connsiteX1" fmla="*/ 396853 w 412091"/>
                <a:gd name="connsiteY1" fmla="*/ 78382 h 713166"/>
                <a:gd name="connsiteX2" fmla="*/ 296083 w 412091"/>
                <a:gd name="connsiteY2" fmla="*/ 138098 h 713166"/>
                <a:gd name="connsiteX3" fmla="*/ 262493 w 412091"/>
                <a:gd name="connsiteY3" fmla="*/ 261262 h 713166"/>
                <a:gd name="connsiteX4" fmla="*/ 251296 w 412091"/>
                <a:gd name="connsiteY4" fmla="*/ 242600 h 713166"/>
                <a:gd name="connsiteX5" fmla="*/ 213973 w 412091"/>
                <a:gd name="connsiteY5" fmla="*/ 343371 h 713166"/>
                <a:gd name="connsiteX6" fmla="*/ 255028 w 412091"/>
                <a:gd name="connsiteY6" fmla="*/ 488929 h 713166"/>
                <a:gd name="connsiteX7" fmla="*/ 184115 w 412091"/>
                <a:gd name="connsiteY7" fmla="*/ 481464 h 713166"/>
                <a:gd name="connsiteX8" fmla="*/ 284886 w 412091"/>
                <a:gd name="connsiteY8" fmla="*/ 627022 h 713166"/>
                <a:gd name="connsiteX9" fmla="*/ 157990 w 412091"/>
                <a:gd name="connsiteY9" fmla="*/ 630754 h 713166"/>
                <a:gd name="connsiteX10" fmla="*/ 1235 w 412091"/>
                <a:gd name="connsiteY10" fmla="*/ 712863 h 713166"/>
                <a:gd name="connsiteX11" fmla="*/ 247564 w 412091"/>
                <a:gd name="connsiteY11" fmla="*/ 597164 h 713166"/>
                <a:gd name="connsiteX12" fmla="*/ 258760 w 412091"/>
                <a:gd name="connsiteY12" fmla="*/ 533716 h 713166"/>
                <a:gd name="connsiteX13" fmla="*/ 225170 w 412091"/>
                <a:gd name="connsiteY13" fmla="*/ 253797 h 713166"/>
                <a:gd name="connsiteX14" fmla="*/ 340870 w 412091"/>
                <a:gd name="connsiteY14" fmla="*/ 70917 h 713166"/>
                <a:gd name="connsiteX15" fmla="*/ 411782 w 412091"/>
                <a:gd name="connsiteY15" fmla="*/ 82114 h 713166"/>
                <a:gd name="connsiteX16" fmla="*/ 370728 w 412091"/>
                <a:gd name="connsiteY16" fmla="*/ 5 h 71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091" h="713166">
                  <a:moveTo>
                    <a:pt x="370728" y="5"/>
                  </a:moveTo>
                  <a:cubicBezTo>
                    <a:pt x="368240" y="-617"/>
                    <a:pt x="409294" y="55367"/>
                    <a:pt x="396853" y="78382"/>
                  </a:cubicBezTo>
                  <a:cubicBezTo>
                    <a:pt x="384412" y="101398"/>
                    <a:pt x="318476" y="107618"/>
                    <a:pt x="296083" y="138098"/>
                  </a:cubicBezTo>
                  <a:cubicBezTo>
                    <a:pt x="273690" y="168578"/>
                    <a:pt x="269957" y="243845"/>
                    <a:pt x="262493" y="261262"/>
                  </a:cubicBezTo>
                  <a:cubicBezTo>
                    <a:pt x="255029" y="278679"/>
                    <a:pt x="259383" y="228915"/>
                    <a:pt x="251296" y="242600"/>
                  </a:cubicBezTo>
                  <a:cubicBezTo>
                    <a:pt x="243209" y="256285"/>
                    <a:pt x="213351" y="302316"/>
                    <a:pt x="213973" y="343371"/>
                  </a:cubicBezTo>
                  <a:cubicBezTo>
                    <a:pt x="214595" y="384426"/>
                    <a:pt x="260004" y="465913"/>
                    <a:pt x="255028" y="488929"/>
                  </a:cubicBezTo>
                  <a:cubicBezTo>
                    <a:pt x="250052" y="511945"/>
                    <a:pt x="179139" y="458448"/>
                    <a:pt x="184115" y="481464"/>
                  </a:cubicBezTo>
                  <a:cubicBezTo>
                    <a:pt x="189091" y="504480"/>
                    <a:pt x="289240" y="602140"/>
                    <a:pt x="284886" y="627022"/>
                  </a:cubicBezTo>
                  <a:cubicBezTo>
                    <a:pt x="280532" y="651904"/>
                    <a:pt x="205265" y="616447"/>
                    <a:pt x="157990" y="630754"/>
                  </a:cubicBezTo>
                  <a:cubicBezTo>
                    <a:pt x="110715" y="645061"/>
                    <a:pt x="-13694" y="718461"/>
                    <a:pt x="1235" y="712863"/>
                  </a:cubicBezTo>
                  <a:cubicBezTo>
                    <a:pt x="16164" y="707265"/>
                    <a:pt x="204643" y="627022"/>
                    <a:pt x="247564" y="597164"/>
                  </a:cubicBezTo>
                  <a:cubicBezTo>
                    <a:pt x="290485" y="567306"/>
                    <a:pt x="262492" y="590944"/>
                    <a:pt x="258760" y="533716"/>
                  </a:cubicBezTo>
                  <a:cubicBezTo>
                    <a:pt x="255028" y="476488"/>
                    <a:pt x="211485" y="330930"/>
                    <a:pt x="225170" y="253797"/>
                  </a:cubicBezTo>
                  <a:cubicBezTo>
                    <a:pt x="238855" y="176664"/>
                    <a:pt x="309768" y="99531"/>
                    <a:pt x="340870" y="70917"/>
                  </a:cubicBezTo>
                  <a:cubicBezTo>
                    <a:pt x="371972" y="42303"/>
                    <a:pt x="407428" y="88334"/>
                    <a:pt x="411782" y="82114"/>
                  </a:cubicBezTo>
                  <a:cubicBezTo>
                    <a:pt x="416136" y="75894"/>
                    <a:pt x="373216" y="627"/>
                    <a:pt x="370728" y="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CCDC0A5E-1040-EAB5-F602-7C86EEA0D384}"/>
                </a:ext>
              </a:extLst>
            </p:cNvPr>
            <p:cNvSpPr/>
            <p:nvPr/>
          </p:nvSpPr>
          <p:spPr>
            <a:xfrm>
              <a:off x="2161349" y="5192330"/>
              <a:ext cx="267061" cy="431442"/>
            </a:xfrm>
            <a:custGeom>
              <a:avLst/>
              <a:gdLst>
                <a:gd name="connsiteX0" fmla="*/ 3353 w 267061"/>
                <a:gd name="connsiteY0" fmla="*/ 424699 h 431442"/>
                <a:gd name="connsiteX1" fmla="*/ 264610 w 267061"/>
                <a:gd name="connsiteY1" fmla="*/ 2955 h 431442"/>
                <a:gd name="connsiteX2" fmla="*/ 126517 w 267061"/>
                <a:gd name="connsiteY2" fmla="*/ 245551 h 431442"/>
                <a:gd name="connsiteX3" fmla="*/ 3353 w 267061"/>
                <a:gd name="connsiteY3" fmla="*/ 424699 h 431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061" h="431442">
                  <a:moveTo>
                    <a:pt x="3353" y="424699"/>
                  </a:moveTo>
                  <a:cubicBezTo>
                    <a:pt x="26368" y="384266"/>
                    <a:pt x="244083" y="32813"/>
                    <a:pt x="264610" y="2955"/>
                  </a:cubicBezTo>
                  <a:cubicBezTo>
                    <a:pt x="285137" y="-26903"/>
                    <a:pt x="171304" y="177749"/>
                    <a:pt x="126517" y="245551"/>
                  </a:cubicBezTo>
                  <a:cubicBezTo>
                    <a:pt x="81730" y="313353"/>
                    <a:pt x="-19662" y="465132"/>
                    <a:pt x="3353" y="4246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ABE2D892-BB22-FCFB-5912-072D2565059A}"/>
                </a:ext>
              </a:extLst>
            </p:cNvPr>
            <p:cNvSpPr/>
            <p:nvPr/>
          </p:nvSpPr>
          <p:spPr>
            <a:xfrm>
              <a:off x="2773058" y="4963886"/>
              <a:ext cx="389245" cy="119499"/>
            </a:xfrm>
            <a:custGeom>
              <a:avLst/>
              <a:gdLst>
                <a:gd name="connsiteX0" fmla="*/ 0 w 389245"/>
                <a:gd name="connsiteY0" fmla="*/ 0 h 119499"/>
                <a:gd name="connsiteX1" fmla="*/ 171683 w 389245"/>
                <a:gd name="connsiteY1" fmla="*/ 33590 h 119499"/>
                <a:gd name="connsiteX2" fmla="*/ 384421 w 389245"/>
                <a:gd name="connsiteY2" fmla="*/ 33590 h 119499"/>
                <a:gd name="connsiteX3" fmla="*/ 320973 w 389245"/>
                <a:gd name="connsiteY3" fmla="*/ 63448 h 119499"/>
                <a:gd name="connsiteX4" fmla="*/ 328438 w 389245"/>
                <a:gd name="connsiteY4" fmla="*/ 119432 h 119499"/>
                <a:gd name="connsiteX5" fmla="*/ 320973 w 389245"/>
                <a:gd name="connsiteY5" fmla="*/ 74645 h 119499"/>
                <a:gd name="connsiteX6" fmla="*/ 272454 w 389245"/>
                <a:gd name="connsiteY6" fmla="*/ 63448 h 119499"/>
                <a:gd name="connsiteX7" fmla="*/ 0 w 389245"/>
                <a:gd name="connsiteY7" fmla="*/ 0 h 11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9245" h="119499">
                  <a:moveTo>
                    <a:pt x="0" y="0"/>
                  </a:moveTo>
                  <a:cubicBezTo>
                    <a:pt x="53806" y="13996"/>
                    <a:pt x="107613" y="27992"/>
                    <a:pt x="171683" y="33590"/>
                  </a:cubicBezTo>
                  <a:cubicBezTo>
                    <a:pt x="235753" y="39188"/>
                    <a:pt x="359539" y="28614"/>
                    <a:pt x="384421" y="33590"/>
                  </a:cubicBezTo>
                  <a:cubicBezTo>
                    <a:pt x="409303" y="38566"/>
                    <a:pt x="330303" y="49141"/>
                    <a:pt x="320973" y="63448"/>
                  </a:cubicBezTo>
                  <a:cubicBezTo>
                    <a:pt x="311643" y="77755"/>
                    <a:pt x="328438" y="117566"/>
                    <a:pt x="328438" y="119432"/>
                  </a:cubicBezTo>
                  <a:cubicBezTo>
                    <a:pt x="328438" y="121298"/>
                    <a:pt x="330304" y="83976"/>
                    <a:pt x="320973" y="74645"/>
                  </a:cubicBezTo>
                  <a:cubicBezTo>
                    <a:pt x="311642" y="65314"/>
                    <a:pt x="272454" y="63448"/>
                    <a:pt x="272454" y="634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973E21E5-6884-079A-25A2-6A6CFBD6D024}"/>
                </a:ext>
              </a:extLst>
            </p:cNvPr>
            <p:cNvSpPr/>
            <p:nvPr/>
          </p:nvSpPr>
          <p:spPr>
            <a:xfrm>
              <a:off x="2467005" y="5021078"/>
              <a:ext cx="616607" cy="141632"/>
            </a:xfrm>
            <a:custGeom>
              <a:avLst/>
              <a:gdLst>
                <a:gd name="connsiteX0" fmla="*/ 9 w 616607"/>
                <a:gd name="connsiteY0" fmla="*/ 92098 h 141632"/>
                <a:gd name="connsiteX1" fmla="*/ 216479 w 616607"/>
                <a:gd name="connsiteY1" fmla="*/ 2524 h 141632"/>
                <a:gd name="connsiteX2" fmla="*/ 451611 w 616607"/>
                <a:gd name="connsiteY2" fmla="*/ 36114 h 141632"/>
                <a:gd name="connsiteX3" fmla="*/ 544917 w 616607"/>
                <a:gd name="connsiteY3" fmla="*/ 39846 h 141632"/>
                <a:gd name="connsiteX4" fmla="*/ 615829 w 616607"/>
                <a:gd name="connsiteY4" fmla="*/ 140617 h 141632"/>
                <a:gd name="connsiteX5" fmla="*/ 559846 w 616607"/>
                <a:gd name="connsiteY5" fmla="*/ 88365 h 141632"/>
                <a:gd name="connsiteX6" fmla="*/ 264998 w 616607"/>
                <a:gd name="connsiteY6" fmla="*/ 32382 h 141632"/>
                <a:gd name="connsiteX7" fmla="*/ 492665 w 616607"/>
                <a:gd name="connsiteY7" fmla="*/ 32382 h 141632"/>
                <a:gd name="connsiteX8" fmla="*/ 209015 w 616607"/>
                <a:gd name="connsiteY8" fmla="*/ 2524 h 141632"/>
                <a:gd name="connsiteX9" fmla="*/ 9 w 616607"/>
                <a:gd name="connsiteY9" fmla="*/ 92098 h 141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6607" h="141632">
                  <a:moveTo>
                    <a:pt x="9" y="92098"/>
                  </a:moveTo>
                  <a:cubicBezTo>
                    <a:pt x="1253" y="92098"/>
                    <a:pt x="141212" y="11855"/>
                    <a:pt x="216479" y="2524"/>
                  </a:cubicBezTo>
                  <a:cubicBezTo>
                    <a:pt x="291746" y="-6807"/>
                    <a:pt x="396871" y="29894"/>
                    <a:pt x="451611" y="36114"/>
                  </a:cubicBezTo>
                  <a:cubicBezTo>
                    <a:pt x="506351" y="42334"/>
                    <a:pt x="517547" y="22429"/>
                    <a:pt x="544917" y="39846"/>
                  </a:cubicBezTo>
                  <a:cubicBezTo>
                    <a:pt x="572287" y="57263"/>
                    <a:pt x="613341" y="132531"/>
                    <a:pt x="615829" y="140617"/>
                  </a:cubicBezTo>
                  <a:cubicBezTo>
                    <a:pt x="618317" y="148703"/>
                    <a:pt x="618318" y="106404"/>
                    <a:pt x="559846" y="88365"/>
                  </a:cubicBezTo>
                  <a:cubicBezTo>
                    <a:pt x="501374" y="70326"/>
                    <a:pt x="276195" y="41712"/>
                    <a:pt x="264998" y="32382"/>
                  </a:cubicBezTo>
                  <a:cubicBezTo>
                    <a:pt x="253801" y="23052"/>
                    <a:pt x="501996" y="37358"/>
                    <a:pt x="492665" y="32382"/>
                  </a:cubicBezTo>
                  <a:cubicBezTo>
                    <a:pt x="483335" y="27406"/>
                    <a:pt x="291746" y="-9917"/>
                    <a:pt x="209015" y="2524"/>
                  </a:cubicBezTo>
                  <a:cubicBezTo>
                    <a:pt x="126284" y="14965"/>
                    <a:pt x="-1235" y="92098"/>
                    <a:pt x="9" y="920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B97DF875-74D0-8C8A-DFCF-5FA060C564DC}"/>
                </a:ext>
              </a:extLst>
            </p:cNvPr>
            <p:cNvSpPr/>
            <p:nvPr/>
          </p:nvSpPr>
          <p:spPr>
            <a:xfrm>
              <a:off x="2279227" y="5250199"/>
              <a:ext cx="191664" cy="520009"/>
            </a:xfrm>
            <a:custGeom>
              <a:avLst/>
              <a:gdLst>
                <a:gd name="connsiteX0" fmla="*/ 27300 w 191664"/>
                <a:gd name="connsiteY0" fmla="*/ 519852 h 520009"/>
                <a:gd name="connsiteX1" fmla="*/ 49694 w 191664"/>
                <a:gd name="connsiteY1" fmla="*/ 292185 h 520009"/>
                <a:gd name="connsiteX2" fmla="*/ 72087 w 191664"/>
                <a:gd name="connsiteY2" fmla="*/ 195146 h 520009"/>
                <a:gd name="connsiteX3" fmla="*/ 191519 w 191664"/>
                <a:gd name="connsiteY3" fmla="*/ 1070 h 520009"/>
                <a:gd name="connsiteX4" fmla="*/ 94481 w 191664"/>
                <a:gd name="connsiteY4" fmla="*/ 124234 h 520009"/>
                <a:gd name="connsiteX5" fmla="*/ 1175 w 191664"/>
                <a:gd name="connsiteY5" fmla="*/ 277256 h 520009"/>
                <a:gd name="connsiteX6" fmla="*/ 42229 w 191664"/>
                <a:gd name="connsiteY6" fmla="*/ 254862 h 520009"/>
                <a:gd name="connsiteX7" fmla="*/ 27300 w 191664"/>
                <a:gd name="connsiteY7" fmla="*/ 519852 h 52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1664" h="520009">
                  <a:moveTo>
                    <a:pt x="27300" y="519852"/>
                  </a:moveTo>
                  <a:cubicBezTo>
                    <a:pt x="28544" y="526073"/>
                    <a:pt x="42230" y="346303"/>
                    <a:pt x="49694" y="292185"/>
                  </a:cubicBezTo>
                  <a:cubicBezTo>
                    <a:pt x="57158" y="238067"/>
                    <a:pt x="48450" y="243665"/>
                    <a:pt x="72087" y="195146"/>
                  </a:cubicBezTo>
                  <a:cubicBezTo>
                    <a:pt x="95724" y="146627"/>
                    <a:pt x="187787" y="12889"/>
                    <a:pt x="191519" y="1070"/>
                  </a:cubicBezTo>
                  <a:cubicBezTo>
                    <a:pt x="195251" y="-10749"/>
                    <a:pt x="126205" y="78203"/>
                    <a:pt x="94481" y="124234"/>
                  </a:cubicBezTo>
                  <a:cubicBezTo>
                    <a:pt x="62757" y="170265"/>
                    <a:pt x="9884" y="255485"/>
                    <a:pt x="1175" y="277256"/>
                  </a:cubicBezTo>
                  <a:cubicBezTo>
                    <a:pt x="-7534" y="299027"/>
                    <a:pt x="34765" y="218784"/>
                    <a:pt x="42229" y="254862"/>
                  </a:cubicBezTo>
                  <a:cubicBezTo>
                    <a:pt x="49693" y="290940"/>
                    <a:pt x="26056" y="513631"/>
                    <a:pt x="27300" y="5198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A39B9C4D-77B9-7D01-7837-3107C58F0DA0}"/>
                </a:ext>
              </a:extLst>
            </p:cNvPr>
            <p:cNvSpPr/>
            <p:nvPr/>
          </p:nvSpPr>
          <p:spPr>
            <a:xfrm>
              <a:off x="2647251" y="2981570"/>
              <a:ext cx="168921" cy="618773"/>
            </a:xfrm>
            <a:custGeom>
              <a:avLst/>
              <a:gdLst>
                <a:gd name="connsiteX0" fmla="*/ 2643 w 168921"/>
                <a:gd name="connsiteY0" fmla="*/ 4226 h 618773"/>
                <a:gd name="connsiteX1" fmla="*/ 163129 w 168921"/>
                <a:gd name="connsiteY1" fmla="*/ 590188 h 618773"/>
                <a:gd name="connsiteX2" fmla="*/ 125807 w 168921"/>
                <a:gd name="connsiteY2" fmla="*/ 504347 h 618773"/>
                <a:gd name="connsiteX3" fmla="*/ 51162 w 168921"/>
                <a:gd name="connsiteY3" fmla="*/ 299073 h 618773"/>
                <a:gd name="connsiteX4" fmla="*/ 62359 w 168921"/>
                <a:gd name="connsiteY4" fmla="*/ 325199 h 618773"/>
                <a:gd name="connsiteX5" fmla="*/ 2643 w 168921"/>
                <a:gd name="connsiteY5" fmla="*/ 4226 h 61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921" h="618773">
                  <a:moveTo>
                    <a:pt x="2643" y="4226"/>
                  </a:moveTo>
                  <a:cubicBezTo>
                    <a:pt x="19438" y="48391"/>
                    <a:pt x="142602" y="506835"/>
                    <a:pt x="163129" y="590188"/>
                  </a:cubicBezTo>
                  <a:cubicBezTo>
                    <a:pt x="183656" y="673541"/>
                    <a:pt x="144468" y="552866"/>
                    <a:pt x="125807" y="504347"/>
                  </a:cubicBezTo>
                  <a:cubicBezTo>
                    <a:pt x="107146" y="455828"/>
                    <a:pt x="61737" y="328931"/>
                    <a:pt x="51162" y="299073"/>
                  </a:cubicBezTo>
                  <a:cubicBezTo>
                    <a:pt x="40587" y="269215"/>
                    <a:pt x="70446" y="374962"/>
                    <a:pt x="62359" y="325199"/>
                  </a:cubicBezTo>
                  <a:cubicBezTo>
                    <a:pt x="54273" y="275436"/>
                    <a:pt x="-14152" y="-39939"/>
                    <a:pt x="2643" y="422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009B235A-CEAD-950E-AD0A-490AAD965AF3}"/>
                </a:ext>
              </a:extLst>
            </p:cNvPr>
            <p:cNvSpPr/>
            <p:nvPr/>
          </p:nvSpPr>
          <p:spPr>
            <a:xfrm>
              <a:off x="3041686" y="3504578"/>
              <a:ext cx="512043" cy="625762"/>
            </a:xfrm>
            <a:custGeom>
              <a:avLst/>
              <a:gdLst>
                <a:gd name="connsiteX0" fmla="*/ 94 w 512043"/>
                <a:gd name="connsiteY0" fmla="*/ 0 h 625762"/>
                <a:gd name="connsiteX1" fmla="*/ 197903 w 512043"/>
                <a:gd name="connsiteY1" fmla="*/ 182880 h 625762"/>
                <a:gd name="connsiteX2" fmla="*/ 332263 w 512043"/>
                <a:gd name="connsiteY2" fmla="*/ 432940 h 625762"/>
                <a:gd name="connsiteX3" fmla="*/ 298673 w 512043"/>
                <a:gd name="connsiteY3" fmla="*/ 358295 h 625762"/>
                <a:gd name="connsiteX4" fmla="*/ 511411 w 512043"/>
                <a:gd name="connsiteY4" fmla="*/ 623285 h 625762"/>
                <a:gd name="connsiteX5" fmla="*/ 358389 w 512043"/>
                <a:gd name="connsiteY5" fmla="*/ 466531 h 625762"/>
                <a:gd name="connsiteX6" fmla="*/ 194170 w 512043"/>
                <a:gd name="connsiteY6" fmla="*/ 74645 h 625762"/>
                <a:gd name="connsiteX7" fmla="*/ 224028 w 512043"/>
                <a:gd name="connsiteY7" fmla="*/ 182880 h 625762"/>
                <a:gd name="connsiteX8" fmla="*/ 94 w 512043"/>
                <a:gd name="connsiteY8" fmla="*/ 0 h 62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2043" h="625762">
                  <a:moveTo>
                    <a:pt x="94" y="0"/>
                  </a:moveTo>
                  <a:cubicBezTo>
                    <a:pt x="-4260" y="0"/>
                    <a:pt x="142542" y="110723"/>
                    <a:pt x="197903" y="182880"/>
                  </a:cubicBezTo>
                  <a:cubicBezTo>
                    <a:pt x="253265" y="255037"/>
                    <a:pt x="315468" y="403704"/>
                    <a:pt x="332263" y="432940"/>
                  </a:cubicBezTo>
                  <a:cubicBezTo>
                    <a:pt x="349058" y="462176"/>
                    <a:pt x="268815" y="326571"/>
                    <a:pt x="298673" y="358295"/>
                  </a:cubicBezTo>
                  <a:cubicBezTo>
                    <a:pt x="328531" y="390019"/>
                    <a:pt x="501458" y="605246"/>
                    <a:pt x="511411" y="623285"/>
                  </a:cubicBezTo>
                  <a:cubicBezTo>
                    <a:pt x="521364" y="641324"/>
                    <a:pt x="411263" y="557971"/>
                    <a:pt x="358389" y="466531"/>
                  </a:cubicBezTo>
                  <a:cubicBezTo>
                    <a:pt x="305516" y="375091"/>
                    <a:pt x="216563" y="121920"/>
                    <a:pt x="194170" y="74645"/>
                  </a:cubicBezTo>
                  <a:cubicBezTo>
                    <a:pt x="171777" y="27370"/>
                    <a:pt x="253886" y="193455"/>
                    <a:pt x="224028" y="182880"/>
                  </a:cubicBezTo>
                  <a:cubicBezTo>
                    <a:pt x="194170" y="172305"/>
                    <a:pt x="4448" y="0"/>
                    <a:pt x="94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7D7F2E5F-CD94-E546-EADF-687D589853D9}"/>
                </a:ext>
              </a:extLst>
            </p:cNvPr>
            <p:cNvSpPr/>
            <p:nvPr/>
          </p:nvSpPr>
          <p:spPr>
            <a:xfrm>
              <a:off x="3361221" y="3687345"/>
              <a:ext cx="616271" cy="572605"/>
            </a:xfrm>
            <a:custGeom>
              <a:avLst/>
              <a:gdLst>
                <a:gd name="connsiteX0" fmla="*/ 102302 w 616271"/>
                <a:gd name="connsiteY0" fmla="*/ 11310 h 572605"/>
                <a:gd name="connsiteX1" fmla="*/ 542707 w 616271"/>
                <a:gd name="connsiteY1" fmla="*/ 522627 h 572605"/>
                <a:gd name="connsiteX2" fmla="*/ 602423 w 616271"/>
                <a:gd name="connsiteY2" fmla="*/ 556217 h 572605"/>
                <a:gd name="connsiteX3" fmla="*/ 397150 w 616271"/>
                <a:gd name="connsiteY3" fmla="*/ 548753 h 572605"/>
                <a:gd name="connsiteX4" fmla="*/ 132160 w 616271"/>
                <a:gd name="connsiteY4" fmla="*/ 485305 h 572605"/>
                <a:gd name="connsiteX5" fmla="*/ 8996 w 616271"/>
                <a:gd name="connsiteY5" fmla="*/ 414392 h 572605"/>
                <a:gd name="connsiteX6" fmla="*/ 367292 w 616271"/>
                <a:gd name="connsiteY6" fmla="*/ 530092 h 572605"/>
                <a:gd name="connsiteX7" fmla="*/ 572565 w 616271"/>
                <a:gd name="connsiteY7" fmla="*/ 559950 h 572605"/>
                <a:gd name="connsiteX8" fmla="*/ 445669 w 616271"/>
                <a:gd name="connsiteY8" fmla="*/ 421857 h 572605"/>
                <a:gd name="connsiteX9" fmla="*/ 296379 w 616271"/>
                <a:gd name="connsiteY9" fmla="*/ 186725 h 572605"/>
                <a:gd name="connsiteX10" fmla="*/ 102302 w 616271"/>
                <a:gd name="connsiteY10" fmla="*/ 11310 h 57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6271" h="572605">
                  <a:moveTo>
                    <a:pt x="102302" y="11310"/>
                  </a:moveTo>
                  <a:cubicBezTo>
                    <a:pt x="143357" y="67294"/>
                    <a:pt x="459354" y="431809"/>
                    <a:pt x="542707" y="522627"/>
                  </a:cubicBezTo>
                  <a:cubicBezTo>
                    <a:pt x="626060" y="613445"/>
                    <a:pt x="626682" y="551863"/>
                    <a:pt x="602423" y="556217"/>
                  </a:cubicBezTo>
                  <a:cubicBezTo>
                    <a:pt x="578164" y="560571"/>
                    <a:pt x="475527" y="560572"/>
                    <a:pt x="397150" y="548753"/>
                  </a:cubicBezTo>
                  <a:cubicBezTo>
                    <a:pt x="318773" y="536934"/>
                    <a:pt x="196852" y="507698"/>
                    <a:pt x="132160" y="485305"/>
                  </a:cubicBezTo>
                  <a:cubicBezTo>
                    <a:pt x="67468" y="462912"/>
                    <a:pt x="-30193" y="406928"/>
                    <a:pt x="8996" y="414392"/>
                  </a:cubicBezTo>
                  <a:cubicBezTo>
                    <a:pt x="48185" y="421856"/>
                    <a:pt x="273364" y="505832"/>
                    <a:pt x="367292" y="530092"/>
                  </a:cubicBezTo>
                  <a:cubicBezTo>
                    <a:pt x="461220" y="554352"/>
                    <a:pt x="559502" y="577989"/>
                    <a:pt x="572565" y="559950"/>
                  </a:cubicBezTo>
                  <a:cubicBezTo>
                    <a:pt x="585628" y="541911"/>
                    <a:pt x="491700" y="484061"/>
                    <a:pt x="445669" y="421857"/>
                  </a:cubicBezTo>
                  <a:cubicBezTo>
                    <a:pt x="399638" y="359653"/>
                    <a:pt x="354851" y="251417"/>
                    <a:pt x="296379" y="186725"/>
                  </a:cubicBezTo>
                  <a:cubicBezTo>
                    <a:pt x="237907" y="122033"/>
                    <a:pt x="61247" y="-44674"/>
                    <a:pt x="102302" y="1131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995316C1-9B45-13FE-FEEF-81ADA8C759F5}"/>
                </a:ext>
              </a:extLst>
            </p:cNvPr>
            <p:cNvSpPr/>
            <p:nvPr/>
          </p:nvSpPr>
          <p:spPr>
            <a:xfrm>
              <a:off x="2894507" y="1222931"/>
              <a:ext cx="669223" cy="543062"/>
            </a:xfrm>
            <a:custGeom>
              <a:avLst/>
              <a:gdLst>
                <a:gd name="connsiteX0" fmla="*/ 659015 w 669223"/>
                <a:gd name="connsiteY0" fmla="*/ 11137 h 543062"/>
                <a:gd name="connsiteX1" fmla="*/ 149776 w 669223"/>
                <a:gd name="connsiteY1" fmla="*/ 401430 h 543062"/>
                <a:gd name="connsiteX2" fmla="*/ 15961 w 669223"/>
                <a:gd name="connsiteY2" fmla="*/ 531528 h 543062"/>
                <a:gd name="connsiteX3" fmla="*/ 454576 w 669223"/>
                <a:gd name="connsiteY3" fmla="*/ 141235 h 543062"/>
                <a:gd name="connsiteX4" fmla="*/ 659015 w 669223"/>
                <a:gd name="connsiteY4" fmla="*/ 11137 h 54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223" h="543062">
                  <a:moveTo>
                    <a:pt x="659015" y="11137"/>
                  </a:moveTo>
                  <a:cubicBezTo>
                    <a:pt x="608215" y="54503"/>
                    <a:pt x="256952" y="314698"/>
                    <a:pt x="149776" y="401430"/>
                  </a:cubicBezTo>
                  <a:cubicBezTo>
                    <a:pt x="42600" y="488162"/>
                    <a:pt x="-34839" y="574894"/>
                    <a:pt x="15961" y="531528"/>
                  </a:cubicBezTo>
                  <a:cubicBezTo>
                    <a:pt x="66761" y="488162"/>
                    <a:pt x="349259" y="223011"/>
                    <a:pt x="454576" y="141235"/>
                  </a:cubicBezTo>
                  <a:cubicBezTo>
                    <a:pt x="559893" y="59459"/>
                    <a:pt x="709815" y="-32229"/>
                    <a:pt x="659015" y="111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48FA994F-3BFD-482A-FF77-14B27D65D77F}"/>
                </a:ext>
              </a:extLst>
            </p:cNvPr>
            <p:cNvSpPr/>
            <p:nvPr/>
          </p:nvSpPr>
          <p:spPr>
            <a:xfrm>
              <a:off x="2616803" y="1993077"/>
              <a:ext cx="119662" cy="827529"/>
            </a:xfrm>
            <a:custGeom>
              <a:avLst/>
              <a:gdLst>
                <a:gd name="connsiteX0" fmla="*/ 96660 w 119662"/>
                <a:gd name="connsiteY0" fmla="*/ 2991 h 827529"/>
                <a:gd name="connsiteX1" fmla="*/ 22319 w 119662"/>
                <a:gd name="connsiteY1" fmla="*/ 218582 h 827529"/>
                <a:gd name="connsiteX2" fmla="*/ 70641 w 119662"/>
                <a:gd name="connsiteY2" fmla="*/ 597723 h 827529"/>
                <a:gd name="connsiteX3" fmla="*/ 52056 w 119662"/>
                <a:gd name="connsiteY3" fmla="*/ 493645 h 827529"/>
                <a:gd name="connsiteX4" fmla="*/ 118963 w 119662"/>
                <a:gd name="connsiteY4" fmla="*/ 824464 h 827529"/>
                <a:gd name="connsiteX5" fmla="*/ 81792 w 119662"/>
                <a:gd name="connsiteY5" fmla="*/ 642328 h 827529"/>
                <a:gd name="connsiteX6" fmla="*/ 17 w 119662"/>
                <a:gd name="connsiteY6" fmla="*/ 370982 h 827529"/>
                <a:gd name="connsiteX7" fmla="*/ 96660 w 119662"/>
                <a:gd name="connsiteY7" fmla="*/ 2991 h 82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662" h="827529">
                  <a:moveTo>
                    <a:pt x="96660" y="2991"/>
                  </a:moveTo>
                  <a:cubicBezTo>
                    <a:pt x="100377" y="-22409"/>
                    <a:pt x="26655" y="119460"/>
                    <a:pt x="22319" y="218582"/>
                  </a:cubicBezTo>
                  <a:cubicBezTo>
                    <a:pt x="17983" y="317704"/>
                    <a:pt x="65685" y="551879"/>
                    <a:pt x="70641" y="597723"/>
                  </a:cubicBezTo>
                  <a:cubicBezTo>
                    <a:pt x="75597" y="643567"/>
                    <a:pt x="44002" y="455855"/>
                    <a:pt x="52056" y="493645"/>
                  </a:cubicBezTo>
                  <a:cubicBezTo>
                    <a:pt x="60110" y="531435"/>
                    <a:pt x="114007" y="799684"/>
                    <a:pt x="118963" y="824464"/>
                  </a:cubicBezTo>
                  <a:cubicBezTo>
                    <a:pt x="123919" y="849244"/>
                    <a:pt x="101616" y="717908"/>
                    <a:pt x="81792" y="642328"/>
                  </a:cubicBezTo>
                  <a:cubicBezTo>
                    <a:pt x="61968" y="566748"/>
                    <a:pt x="-1222" y="473201"/>
                    <a:pt x="17" y="370982"/>
                  </a:cubicBezTo>
                  <a:cubicBezTo>
                    <a:pt x="1256" y="268763"/>
                    <a:pt x="92943" y="28391"/>
                    <a:pt x="96660" y="29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CE784CD6-FB37-265F-0DD8-EBAF6E249704}"/>
                </a:ext>
              </a:extLst>
            </p:cNvPr>
            <p:cNvSpPr/>
            <p:nvPr/>
          </p:nvSpPr>
          <p:spPr>
            <a:xfrm>
              <a:off x="3947373" y="2204208"/>
              <a:ext cx="563089" cy="1251749"/>
            </a:xfrm>
            <a:custGeom>
              <a:avLst/>
              <a:gdLst>
                <a:gd name="connsiteX0" fmla="*/ 159 w 563089"/>
                <a:gd name="connsiteY0" fmla="*/ 16 h 1251749"/>
                <a:gd name="connsiteX1" fmla="*/ 59632 w 563089"/>
                <a:gd name="connsiteY1" fmla="*/ 412612 h 1251749"/>
                <a:gd name="connsiteX2" fmla="*/ 212032 w 563089"/>
                <a:gd name="connsiteY2" fmla="*/ 784319 h 1251749"/>
                <a:gd name="connsiteX3" fmla="*/ 93086 w 563089"/>
                <a:gd name="connsiteY3" fmla="*/ 613333 h 1251749"/>
                <a:gd name="connsiteX4" fmla="*/ 286373 w 563089"/>
                <a:gd name="connsiteY4" fmla="*/ 921851 h 1251749"/>
                <a:gd name="connsiteX5" fmla="*/ 561437 w 563089"/>
                <a:gd name="connsiteY5" fmla="*/ 1245236 h 1251749"/>
                <a:gd name="connsiteX6" fmla="*/ 386734 w 563089"/>
                <a:gd name="connsiteY6" fmla="*/ 1096553 h 1251749"/>
                <a:gd name="connsiteX7" fmla="*/ 96803 w 563089"/>
                <a:gd name="connsiteY7" fmla="*/ 609616 h 1251749"/>
                <a:gd name="connsiteX8" fmla="*/ 85651 w 563089"/>
                <a:gd name="connsiteY8" fmla="*/ 345704 h 1251749"/>
                <a:gd name="connsiteX9" fmla="*/ 74500 w 563089"/>
                <a:gd name="connsiteY9" fmla="*/ 427480 h 1251749"/>
                <a:gd name="connsiteX10" fmla="*/ 159 w 563089"/>
                <a:gd name="connsiteY10" fmla="*/ 16 h 125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3089" h="1251749">
                  <a:moveTo>
                    <a:pt x="159" y="16"/>
                  </a:moveTo>
                  <a:cubicBezTo>
                    <a:pt x="-2319" y="-2462"/>
                    <a:pt x="24320" y="281895"/>
                    <a:pt x="59632" y="412612"/>
                  </a:cubicBezTo>
                  <a:cubicBezTo>
                    <a:pt x="94944" y="543329"/>
                    <a:pt x="206456" y="750866"/>
                    <a:pt x="212032" y="784319"/>
                  </a:cubicBezTo>
                  <a:cubicBezTo>
                    <a:pt x="217608" y="817772"/>
                    <a:pt x="80696" y="590411"/>
                    <a:pt x="93086" y="613333"/>
                  </a:cubicBezTo>
                  <a:cubicBezTo>
                    <a:pt x="105476" y="636255"/>
                    <a:pt x="208315" y="816534"/>
                    <a:pt x="286373" y="921851"/>
                  </a:cubicBezTo>
                  <a:cubicBezTo>
                    <a:pt x="364431" y="1027168"/>
                    <a:pt x="544710" y="1216119"/>
                    <a:pt x="561437" y="1245236"/>
                  </a:cubicBezTo>
                  <a:cubicBezTo>
                    <a:pt x="578164" y="1274353"/>
                    <a:pt x="464173" y="1202490"/>
                    <a:pt x="386734" y="1096553"/>
                  </a:cubicBezTo>
                  <a:cubicBezTo>
                    <a:pt x="309295" y="990616"/>
                    <a:pt x="146983" y="734757"/>
                    <a:pt x="96803" y="609616"/>
                  </a:cubicBezTo>
                  <a:cubicBezTo>
                    <a:pt x="46623" y="484475"/>
                    <a:pt x="89368" y="376060"/>
                    <a:pt x="85651" y="345704"/>
                  </a:cubicBezTo>
                  <a:cubicBezTo>
                    <a:pt x="81934" y="315348"/>
                    <a:pt x="88749" y="482617"/>
                    <a:pt x="74500" y="427480"/>
                  </a:cubicBezTo>
                  <a:cubicBezTo>
                    <a:pt x="60251" y="372343"/>
                    <a:pt x="2637" y="2494"/>
                    <a:pt x="159" y="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5636EED2-4E38-2101-132A-169C0FADB752}"/>
                </a:ext>
              </a:extLst>
            </p:cNvPr>
            <p:cNvSpPr/>
            <p:nvPr/>
          </p:nvSpPr>
          <p:spPr>
            <a:xfrm>
              <a:off x="3398793" y="2669634"/>
              <a:ext cx="148240" cy="392688"/>
            </a:xfrm>
            <a:custGeom>
              <a:avLst/>
              <a:gdLst>
                <a:gd name="connsiteX0" fmla="*/ 147295 w 148240"/>
                <a:gd name="connsiteY0" fmla="*/ 2942 h 392688"/>
                <a:gd name="connsiteX1" fmla="*/ 54368 w 148240"/>
                <a:gd name="connsiteY1" fmla="*/ 144190 h 392688"/>
                <a:gd name="connsiteX2" fmla="*/ 6046 w 148240"/>
                <a:gd name="connsiteY2" fmla="*/ 385800 h 392688"/>
                <a:gd name="connsiteX3" fmla="*/ 9763 w 148240"/>
                <a:gd name="connsiteY3" fmla="*/ 311459 h 392688"/>
                <a:gd name="connsiteX4" fmla="*/ 87822 w 148240"/>
                <a:gd name="connsiteY4" fmla="*/ 151625 h 392688"/>
                <a:gd name="connsiteX5" fmla="*/ 102690 w 148240"/>
                <a:gd name="connsiteY5" fmla="*/ 54981 h 392688"/>
                <a:gd name="connsiteX6" fmla="*/ 147295 w 148240"/>
                <a:gd name="connsiteY6" fmla="*/ 2942 h 39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240" h="392688">
                  <a:moveTo>
                    <a:pt x="147295" y="2942"/>
                  </a:moveTo>
                  <a:cubicBezTo>
                    <a:pt x="139241" y="17810"/>
                    <a:pt x="77909" y="80380"/>
                    <a:pt x="54368" y="144190"/>
                  </a:cubicBezTo>
                  <a:cubicBezTo>
                    <a:pt x="30827" y="208000"/>
                    <a:pt x="13480" y="357922"/>
                    <a:pt x="6046" y="385800"/>
                  </a:cubicBezTo>
                  <a:cubicBezTo>
                    <a:pt x="-1388" y="413678"/>
                    <a:pt x="-3866" y="350488"/>
                    <a:pt x="9763" y="311459"/>
                  </a:cubicBezTo>
                  <a:cubicBezTo>
                    <a:pt x="23392" y="272430"/>
                    <a:pt x="72334" y="194371"/>
                    <a:pt x="87822" y="151625"/>
                  </a:cubicBezTo>
                  <a:cubicBezTo>
                    <a:pt x="103310" y="108879"/>
                    <a:pt x="95876" y="76664"/>
                    <a:pt x="102690" y="54981"/>
                  </a:cubicBezTo>
                  <a:cubicBezTo>
                    <a:pt x="109504" y="33298"/>
                    <a:pt x="155349" y="-11926"/>
                    <a:pt x="147295" y="29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E921D1E8-0ACB-632E-CB3C-187BBB95BF77}"/>
                </a:ext>
              </a:extLst>
            </p:cNvPr>
            <p:cNvSpPr/>
            <p:nvPr/>
          </p:nvSpPr>
          <p:spPr>
            <a:xfrm>
              <a:off x="3190784" y="2797216"/>
              <a:ext cx="207183" cy="563168"/>
            </a:xfrm>
            <a:custGeom>
              <a:avLst/>
              <a:gdLst>
                <a:gd name="connsiteX0" fmla="*/ 206621 w 207183"/>
                <a:gd name="connsiteY0" fmla="*/ 1740 h 563168"/>
                <a:gd name="connsiteX1" fmla="*/ 72806 w 207183"/>
                <a:gd name="connsiteY1" fmla="*/ 187594 h 563168"/>
                <a:gd name="connsiteX2" fmla="*/ 54221 w 207183"/>
                <a:gd name="connsiteY2" fmla="*/ 373447 h 563168"/>
                <a:gd name="connsiteX3" fmla="*/ 20767 w 207183"/>
                <a:gd name="connsiteY3" fmla="*/ 351145 h 563168"/>
                <a:gd name="connsiteX4" fmla="*/ 2182 w 207183"/>
                <a:gd name="connsiteY4" fmla="*/ 563018 h 563168"/>
                <a:gd name="connsiteX5" fmla="*/ 13333 w 207183"/>
                <a:gd name="connsiteY5" fmla="*/ 313974 h 563168"/>
                <a:gd name="connsiteX6" fmla="*/ 117411 w 207183"/>
                <a:gd name="connsiteY6" fmla="*/ 105818 h 563168"/>
                <a:gd name="connsiteX7" fmla="*/ 206621 w 207183"/>
                <a:gd name="connsiteY7" fmla="*/ 1740 h 56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183" h="563168">
                  <a:moveTo>
                    <a:pt x="206621" y="1740"/>
                  </a:moveTo>
                  <a:cubicBezTo>
                    <a:pt x="199187" y="15369"/>
                    <a:pt x="98206" y="125643"/>
                    <a:pt x="72806" y="187594"/>
                  </a:cubicBezTo>
                  <a:cubicBezTo>
                    <a:pt x="47406" y="249545"/>
                    <a:pt x="62894" y="346189"/>
                    <a:pt x="54221" y="373447"/>
                  </a:cubicBezTo>
                  <a:cubicBezTo>
                    <a:pt x="45548" y="400705"/>
                    <a:pt x="29440" y="319550"/>
                    <a:pt x="20767" y="351145"/>
                  </a:cubicBezTo>
                  <a:cubicBezTo>
                    <a:pt x="12094" y="382740"/>
                    <a:pt x="3421" y="569213"/>
                    <a:pt x="2182" y="563018"/>
                  </a:cubicBezTo>
                  <a:cubicBezTo>
                    <a:pt x="943" y="556823"/>
                    <a:pt x="-5872" y="390174"/>
                    <a:pt x="13333" y="313974"/>
                  </a:cubicBezTo>
                  <a:cubicBezTo>
                    <a:pt x="32538" y="237774"/>
                    <a:pt x="88913" y="154140"/>
                    <a:pt x="117411" y="105818"/>
                  </a:cubicBezTo>
                  <a:cubicBezTo>
                    <a:pt x="145909" y="57496"/>
                    <a:pt x="214055" y="-11889"/>
                    <a:pt x="206621" y="174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3203F8B7-B1D1-C665-AB0B-1A6891F5E507}"/>
                </a:ext>
              </a:extLst>
            </p:cNvPr>
            <p:cNvSpPr/>
            <p:nvPr/>
          </p:nvSpPr>
          <p:spPr>
            <a:xfrm>
              <a:off x="3603858" y="3044230"/>
              <a:ext cx="641466" cy="756572"/>
            </a:xfrm>
            <a:custGeom>
              <a:avLst/>
              <a:gdLst>
                <a:gd name="connsiteX0" fmla="*/ 5420 w 641466"/>
                <a:gd name="connsiteY0" fmla="*/ 53 h 756572"/>
                <a:gd name="connsiteX1" fmla="*/ 72327 w 641466"/>
                <a:gd name="connsiteY1" fmla="*/ 293702 h 756572"/>
                <a:gd name="connsiteX2" fmla="*/ 514659 w 641466"/>
                <a:gd name="connsiteY2" fmla="*/ 639390 h 756572"/>
                <a:gd name="connsiteX3" fmla="*/ 388279 w 641466"/>
                <a:gd name="connsiteY3" fmla="*/ 572482 h 756572"/>
                <a:gd name="connsiteX4" fmla="*/ 637322 w 641466"/>
                <a:gd name="connsiteY4" fmla="*/ 754619 h 756572"/>
                <a:gd name="connsiteX5" fmla="*/ 518376 w 641466"/>
                <a:gd name="connsiteY5" fmla="*/ 657975 h 756572"/>
                <a:gd name="connsiteX6" fmla="*/ 194991 w 641466"/>
                <a:gd name="connsiteY6" fmla="*/ 490707 h 756572"/>
                <a:gd name="connsiteX7" fmla="*/ 235879 w 641466"/>
                <a:gd name="connsiteY7" fmla="*/ 483272 h 756572"/>
                <a:gd name="connsiteX8" fmla="*/ 124366 w 641466"/>
                <a:gd name="connsiteY8" fmla="*/ 316004 h 756572"/>
                <a:gd name="connsiteX9" fmla="*/ 5420 w 641466"/>
                <a:gd name="connsiteY9" fmla="*/ 53 h 75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1466" h="756572">
                  <a:moveTo>
                    <a:pt x="5420" y="53"/>
                  </a:moveTo>
                  <a:cubicBezTo>
                    <a:pt x="-3253" y="-3664"/>
                    <a:pt x="-12546" y="187146"/>
                    <a:pt x="72327" y="293702"/>
                  </a:cubicBezTo>
                  <a:cubicBezTo>
                    <a:pt x="157200" y="400258"/>
                    <a:pt x="462000" y="592927"/>
                    <a:pt x="514659" y="639390"/>
                  </a:cubicBezTo>
                  <a:cubicBezTo>
                    <a:pt x="567318" y="685853"/>
                    <a:pt x="367835" y="553277"/>
                    <a:pt x="388279" y="572482"/>
                  </a:cubicBezTo>
                  <a:cubicBezTo>
                    <a:pt x="408723" y="591687"/>
                    <a:pt x="615639" y="740370"/>
                    <a:pt x="637322" y="754619"/>
                  </a:cubicBezTo>
                  <a:cubicBezTo>
                    <a:pt x="659005" y="768868"/>
                    <a:pt x="592098" y="701960"/>
                    <a:pt x="518376" y="657975"/>
                  </a:cubicBezTo>
                  <a:cubicBezTo>
                    <a:pt x="444654" y="613990"/>
                    <a:pt x="242074" y="519824"/>
                    <a:pt x="194991" y="490707"/>
                  </a:cubicBezTo>
                  <a:cubicBezTo>
                    <a:pt x="147908" y="461590"/>
                    <a:pt x="247650" y="512389"/>
                    <a:pt x="235879" y="483272"/>
                  </a:cubicBezTo>
                  <a:cubicBezTo>
                    <a:pt x="224108" y="454155"/>
                    <a:pt x="160298" y="392204"/>
                    <a:pt x="124366" y="316004"/>
                  </a:cubicBezTo>
                  <a:cubicBezTo>
                    <a:pt x="88434" y="239804"/>
                    <a:pt x="14093" y="3770"/>
                    <a:pt x="5420" y="5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A2DD8293-D248-1B08-2770-40D88D317293}"/>
                </a:ext>
              </a:extLst>
            </p:cNvPr>
            <p:cNvSpPr/>
            <p:nvPr/>
          </p:nvSpPr>
          <p:spPr>
            <a:xfrm>
              <a:off x="4374995" y="1217705"/>
              <a:ext cx="638985" cy="499156"/>
            </a:xfrm>
            <a:custGeom>
              <a:avLst/>
              <a:gdLst>
                <a:gd name="connsiteX0" fmla="*/ 0 w 638985"/>
                <a:gd name="connsiteY0" fmla="*/ 310012 h 499156"/>
                <a:gd name="connsiteX1" fmla="*/ 59473 w 638985"/>
                <a:gd name="connsiteY1" fmla="*/ 1495 h 499156"/>
                <a:gd name="connsiteX2" fmla="*/ 301083 w 638985"/>
                <a:gd name="connsiteY2" fmla="*/ 191066 h 499156"/>
                <a:gd name="connsiteX3" fmla="*/ 301083 w 638985"/>
                <a:gd name="connsiteY3" fmla="*/ 157612 h 499156"/>
                <a:gd name="connsiteX4" fmla="*/ 579864 w 638985"/>
                <a:gd name="connsiteY4" fmla="*/ 414090 h 499156"/>
                <a:gd name="connsiteX5" fmla="*/ 628185 w 638985"/>
                <a:gd name="connsiteY5" fmla="*/ 492149 h 499156"/>
                <a:gd name="connsiteX6" fmla="*/ 431181 w 638985"/>
                <a:gd name="connsiteY6" fmla="*/ 261690 h 499156"/>
                <a:gd name="connsiteX7" fmla="*/ 156117 w 638985"/>
                <a:gd name="connsiteY7" fmla="*/ 31232 h 499156"/>
                <a:gd name="connsiteX8" fmla="*/ 59473 w 638985"/>
                <a:gd name="connsiteY8" fmla="*/ 34949 h 499156"/>
                <a:gd name="connsiteX9" fmla="*/ 0 w 638985"/>
                <a:gd name="connsiteY9" fmla="*/ 310012 h 49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8985" h="499156">
                  <a:moveTo>
                    <a:pt x="0" y="310012"/>
                  </a:moveTo>
                  <a:cubicBezTo>
                    <a:pt x="0" y="304436"/>
                    <a:pt x="9292" y="21319"/>
                    <a:pt x="59473" y="1495"/>
                  </a:cubicBezTo>
                  <a:cubicBezTo>
                    <a:pt x="109654" y="-18329"/>
                    <a:pt x="260815" y="165046"/>
                    <a:pt x="301083" y="191066"/>
                  </a:cubicBezTo>
                  <a:cubicBezTo>
                    <a:pt x="341351" y="217085"/>
                    <a:pt x="254620" y="120441"/>
                    <a:pt x="301083" y="157612"/>
                  </a:cubicBezTo>
                  <a:cubicBezTo>
                    <a:pt x="347546" y="194783"/>
                    <a:pt x="525347" y="358334"/>
                    <a:pt x="579864" y="414090"/>
                  </a:cubicBezTo>
                  <a:cubicBezTo>
                    <a:pt x="634381" y="469846"/>
                    <a:pt x="652965" y="517549"/>
                    <a:pt x="628185" y="492149"/>
                  </a:cubicBezTo>
                  <a:cubicBezTo>
                    <a:pt x="603405" y="466749"/>
                    <a:pt x="509859" y="338509"/>
                    <a:pt x="431181" y="261690"/>
                  </a:cubicBezTo>
                  <a:cubicBezTo>
                    <a:pt x="352503" y="184871"/>
                    <a:pt x="218068" y="69022"/>
                    <a:pt x="156117" y="31232"/>
                  </a:cubicBezTo>
                  <a:cubicBezTo>
                    <a:pt x="94166" y="-6558"/>
                    <a:pt x="86112" y="-9036"/>
                    <a:pt x="59473" y="34949"/>
                  </a:cubicBezTo>
                  <a:cubicBezTo>
                    <a:pt x="32834" y="78934"/>
                    <a:pt x="0" y="315588"/>
                    <a:pt x="0" y="3100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BBCB27ED-15F4-883B-D684-2C3B30260224}"/>
                </a:ext>
              </a:extLst>
            </p:cNvPr>
            <p:cNvSpPr/>
            <p:nvPr/>
          </p:nvSpPr>
          <p:spPr>
            <a:xfrm>
              <a:off x="4552820" y="1469825"/>
              <a:ext cx="94680" cy="930971"/>
            </a:xfrm>
            <a:custGeom>
              <a:avLst/>
              <a:gdLst>
                <a:gd name="connsiteX0" fmla="*/ 15463 w 94680"/>
                <a:gd name="connsiteY0" fmla="*/ 2136 h 930971"/>
                <a:gd name="connsiteX1" fmla="*/ 37765 w 94680"/>
                <a:gd name="connsiteY1" fmla="*/ 336673 h 930971"/>
                <a:gd name="connsiteX2" fmla="*/ 93521 w 94680"/>
                <a:gd name="connsiteY2" fmla="*/ 663775 h 930971"/>
                <a:gd name="connsiteX3" fmla="*/ 74936 w 94680"/>
                <a:gd name="connsiteY3" fmla="*/ 589434 h 930971"/>
                <a:gd name="connsiteX4" fmla="*/ 67502 w 94680"/>
                <a:gd name="connsiteY4" fmla="*/ 927687 h 930971"/>
                <a:gd name="connsiteX5" fmla="*/ 67502 w 94680"/>
                <a:gd name="connsiteY5" fmla="*/ 741834 h 930971"/>
                <a:gd name="connsiteX6" fmla="*/ 595 w 94680"/>
                <a:gd name="connsiteY6" fmla="*/ 425882 h 930971"/>
                <a:gd name="connsiteX7" fmla="*/ 34048 w 94680"/>
                <a:gd name="connsiteY7" fmla="*/ 503941 h 930971"/>
                <a:gd name="connsiteX8" fmla="*/ 15463 w 94680"/>
                <a:gd name="connsiteY8" fmla="*/ 2136 h 93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80" h="930971">
                  <a:moveTo>
                    <a:pt x="15463" y="2136"/>
                  </a:moveTo>
                  <a:cubicBezTo>
                    <a:pt x="16082" y="-25742"/>
                    <a:pt x="24755" y="226400"/>
                    <a:pt x="37765" y="336673"/>
                  </a:cubicBezTo>
                  <a:cubicBezTo>
                    <a:pt x="50775" y="446946"/>
                    <a:pt x="87326" y="621648"/>
                    <a:pt x="93521" y="663775"/>
                  </a:cubicBezTo>
                  <a:cubicBezTo>
                    <a:pt x="99716" y="705902"/>
                    <a:pt x="79273" y="545449"/>
                    <a:pt x="74936" y="589434"/>
                  </a:cubicBezTo>
                  <a:cubicBezTo>
                    <a:pt x="70600" y="633419"/>
                    <a:pt x="68741" y="902287"/>
                    <a:pt x="67502" y="927687"/>
                  </a:cubicBezTo>
                  <a:cubicBezTo>
                    <a:pt x="66263" y="953087"/>
                    <a:pt x="78653" y="825468"/>
                    <a:pt x="67502" y="741834"/>
                  </a:cubicBezTo>
                  <a:cubicBezTo>
                    <a:pt x="56351" y="658200"/>
                    <a:pt x="6171" y="465531"/>
                    <a:pt x="595" y="425882"/>
                  </a:cubicBezTo>
                  <a:cubicBezTo>
                    <a:pt x="-4981" y="386233"/>
                    <a:pt x="30331" y="568370"/>
                    <a:pt x="34048" y="503941"/>
                  </a:cubicBezTo>
                  <a:cubicBezTo>
                    <a:pt x="37765" y="439512"/>
                    <a:pt x="14844" y="30014"/>
                    <a:pt x="15463" y="21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B41547AF-D2C9-72E2-AD20-112A98B17624}"/>
                </a:ext>
              </a:extLst>
            </p:cNvPr>
            <p:cNvSpPr/>
            <p:nvPr/>
          </p:nvSpPr>
          <p:spPr>
            <a:xfrm>
              <a:off x="4700830" y="1441796"/>
              <a:ext cx="76035" cy="759243"/>
            </a:xfrm>
            <a:custGeom>
              <a:avLst/>
              <a:gdLst>
                <a:gd name="connsiteX0" fmla="*/ 1268 w 76035"/>
                <a:gd name="connsiteY0" fmla="*/ 41316 h 759243"/>
                <a:gd name="connsiteX1" fmla="*/ 75609 w 76035"/>
                <a:gd name="connsiteY1" fmla="*/ 758711 h 759243"/>
                <a:gd name="connsiteX2" fmla="*/ 31004 w 76035"/>
                <a:gd name="connsiteY2" fmla="*/ 156545 h 759243"/>
                <a:gd name="connsiteX3" fmla="*/ 1268 w 76035"/>
                <a:gd name="connsiteY3" fmla="*/ 41316 h 759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35" h="759243">
                  <a:moveTo>
                    <a:pt x="1268" y="41316"/>
                  </a:moveTo>
                  <a:cubicBezTo>
                    <a:pt x="8702" y="141677"/>
                    <a:pt x="70653" y="739506"/>
                    <a:pt x="75609" y="758711"/>
                  </a:cubicBezTo>
                  <a:cubicBezTo>
                    <a:pt x="80565" y="777916"/>
                    <a:pt x="40916" y="272394"/>
                    <a:pt x="31004" y="156545"/>
                  </a:cubicBezTo>
                  <a:cubicBezTo>
                    <a:pt x="21092" y="40696"/>
                    <a:pt x="-6166" y="-59045"/>
                    <a:pt x="1268" y="413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26BA52A0-4CCC-E542-E182-88DD169B66A8}"/>
                </a:ext>
              </a:extLst>
            </p:cNvPr>
            <p:cNvSpPr/>
            <p:nvPr/>
          </p:nvSpPr>
          <p:spPr>
            <a:xfrm>
              <a:off x="5047070" y="1843725"/>
              <a:ext cx="234891" cy="1041388"/>
            </a:xfrm>
            <a:custGeom>
              <a:avLst/>
              <a:gdLst>
                <a:gd name="connsiteX0" fmla="*/ 715 w 234891"/>
                <a:gd name="connsiteY0" fmla="*/ 3660 h 1041388"/>
                <a:gd name="connsiteX1" fmla="*/ 164267 w 234891"/>
                <a:gd name="connsiteY1" fmla="*/ 590958 h 1041388"/>
                <a:gd name="connsiteX2" fmla="*/ 171701 w 234891"/>
                <a:gd name="connsiteY2" fmla="*/ 542636 h 1041388"/>
                <a:gd name="connsiteX3" fmla="*/ 208871 w 234891"/>
                <a:gd name="connsiteY3" fmla="*/ 877173 h 1041388"/>
                <a:gd name="connsiteX4" fmla="*/ 234891 w 234891"/>
                <a:gd name="connsiteY4" fmla="*/ 1040724 h 1041388"/>
                <a:gd name="connsiteX5" fmla="*/ 208871 w 234891"/>
                <a:gd name="connsiteY5" fmla="*/ 821416 h 1041388"/>
                <a:gd name="connsiteX6" fmla="*/ 167984 w 234891"/>
                <a:gd name="connsiteY6" fmla="*/ 483163 h 1041388"/>
                <a:gd name="connsiteX7" fmla="*/ 97359 w 234891"/>
                <a:gd name="connsiteY7" fmla="*/ 278724 h 1041388"/>
                <a:gd name="connsiteX8" fmla="*/ 104793 w 234891"/>
                <a:gd name="connsiteY8" fmla="*/ 338197 h 1041388"/>
                <a:gd name="connsiteX9" fmla="*/ 715 w 234891"/>
                <a:gd name="connsiteY9" fmla="*/ 3660 h 1041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4891" h="1041388">
                  <a:moveTo>
                    <a:pt x="715" y="3660"/>
                  </a:moveTo>
                  <a:cubicBezTo>
                    <a:pt x="10627" y="45787"/>
                    <a:pt x="135769" y="501129"/>
                    <a:pt x="164267" y="590958"/>
                  </a:cubicBezTo>
                  <a:cubicBezTo>
                    <a:pt x="192765" y="680787"/>
                    <a:pt x="164267" y="494934"/>
                    <a:pt x="171701" y="542636"/>
                  </a:cubicBezTo>
                  <a:cubicBezTo>
                    <a:pt x="179135" y="590339"/>
                    <a:pt x="198339" y="794158"/>
                    <a:pt x="208871" y="877173"/>
                  </a:cubicBezTo>
                  <a:cubicBezTo>
                    <a:pt x="219403" y="960188"/>
                    <a:pt x="234891" y="1050017"/>
                    <a:pt x="234891" y="1040724"/>
                  </a:cubicBezTo>
                  <a:cubicBezTo>
                    <a:pt x="234891" y="1031431"/>
                    <a:pt x="220022" y="914343"/>
                    <a:pt x="208871" y="821416"/>
                  </a:cubicBezTo>
                  <a:cubicBezTo>
                    <a:pt x="197720" y="728489"/>
                    <a:pt x="186569" y="573612"/>
                    <a:pt x="167984" y="483163"/>
                  </a:cubicBezTo>
                  <a:cubicBezTo>
                    <a:pt x="149399" y="392714"/>
                    <a:pt x="107891" y="302885"/>
                    <a:pt x="97359" y="278724"/>
                  </a:cubicBezTo>
                  <a:cubicBezTo>
                    <a:pt x="86827" y="254563"/>
                    <a:pt x="122759" y="380324"/>
                    <a:pt x="104793" y="338197"/>
                  </a:cubicBezTo>
                  <a:cubicBezTo>
                    <a:pt x="86827" y="296070"/>
                    <a:pt x="-9197" y="-38467"/>
                    <a:pt x="715" y="36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1965672C-7220-A238-15D1-09497E4FEB37}"/>
                </a:ext>
              </a:extLst>
            </p:cNvPr>
            <p:cNvSpPr/>
            <p:nvPr/>
          </p:nvSpPr>
          <p:spPr>
            <a:xfrm>
              <a:off x="4044146" y="559113"/>
              <a:ext cx="55385" cy="623505"/>
            </a:xfrm>
            <a:custGeom>
              <a:avLst/>
              <a:gdLst>
                <a:gd name="connsiteX0" fmla="*/ 52069 w 55385"/>
                <a:gd name="connsiteY0" fmla="*/ 9599 h 623505"/>
                <a:gd name="connsiteX1" fmla="*/ 30 w 55385"/>
                <a:gd name="connsiteY1" fmla="*/ 619199 h 623505"/>
                <a:gd name="connsiteX2" fmla="*/ 44634 w 55385"/>
                <a:gd name="connsiteY2" fmla="*/ 269794 h 623505"/>
                <a:gd name="connsiteX3" fmla="*/ 52069 w 55385"/>
                <a:gd name="connsiteY3" fmla="*/ 9599 h 62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385" h="623505">
                  <a:moveTo>
                    <a:pt x="52069" y="9599"/>
                  </a:moveTo>
                  <a:cubicBezTo>
                    <a:pt x="44635" y="67833"/>
                    <a:pt x="1269" y="575833"/>
                    <a:pt x="30" y="619199"/>
                  </a:cubicBezTo>
                  <a:cubicBezTo>
                    <a:pt x="-1209" y="662565"/>
                    <a:pt x="35961" y="366438"/>
                    <a:pt x="44634" y="269794"/>
                  </a:cubicBezTo>
                  <a:cubicBezTo>
                    <a:pt x="53307" y="173150"/>
                    <a:pt x="59503" y="-48635"/>
                    <a:pt x="52069" y="95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7BB8A060-09FF-6AB4-6BE7-10FB7061D3A6}"/>
                </a:ext>
              </a:extLst>
            </p:cNvPr>
            <p:cNvSpPr/>
            <p:nvPr/>
          </p:nvSpPr>
          <p:spPr>
            <a:xfrm>
              <a:off x="4020202" y="1577864"/>
              <a:ext cx="27754" cy="552027"/>
            </a:xfrm>
            <a:custGeom>
              <a:avLst/>
              <a:gdLst>
                <a:gd name="connsiteX0" fmla="*/ 27691 w 27754"/>
                <a:gd name="connsiteY0" fmla="*/ 1892 h 552027"/>
                <a:gd name="connsiteX1" fmla="*/ 9105 w 27754"/>
                <a:gd name="connsiteY1" fmla="*/ 358731 h 552027"/>
                <a:gd name="connsiteX2" fmla="*/ 12822 w 27754"/>
                <a:gd name="connsiteY2" fmla="*/ 552019 h 552027"/>
                <a:gd name="connsiteX3" fmla="*/ 12822 w 27754"/>
                <a:gd name="connsiteY3" fmla="*/ 366165 h 552027"/>
                <a:gd name="connsiteX4" fmla="*/ 1671 w 27754"/>
                <a:gd name="connsiteY4" fmla="*/ 224916 h 552027"/>
                <a:gd name="connsiteX5" fmla="*/ 27691 w 27754"/>
                <a:gd name="connsiteY5" fmla="*/ 1892 h 552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54" h="552027">
                  <a:moveTo>
                    <a:pt x="27691" y="1892"/>
                  </a:moveTo>
                  <a:cubicBezTo>
                    <a:pt x="28930" y="24194"/>
                    <a:pt x="11583" y="267043"/>
                    <a:pt x="9105" y="358731"/>
                  </a:cubicBezTo>
                  <a:cubicBezTo>
                    <a:pt x="6627" y="450419"/>
                    <a:pt x="12203" y="550780"/>
                    <a:pt x="12822" y="552019"/>
                  </a:cubicBezTo>
                  <a:cubicBezTo>
                    <a:pt x="13441" y="553258"/>
                    <a:pt x="14680" y="420682"/>
                    <a:pt x="12822" y="366165"/>
                  </a:cubicBezTo>
                  <a:cubicBezTo>
                    <a:pt x="10964" y="311648"/>
                    <a:pt x="-5144" y="289345"/>
                    <a:pt x="1671" y="224916"/>
                  </a:cubicBezTo>
                  <a:cubicBezTo>
                    <a:pt x="8486" y="160487"/>
                    <a:pt x="26452" y="-20410"/>
                    <a:pt x="27691" y="189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AAFC5A15-C971-1EF3-A665-E7429DFB7A17}"/>
                </a:ext>
              </a:extLst>
            </p:cNvPr>
            <p:cNvSpPr/>
            <p:nvPr/>
          </p:nvSpPr>
          <p:spPr>
            <a:xfrm>
              <a:off x="4106864" y="1967402"/>
              <a:ext cx="249546" cy="497760"/>
            </a:xfrm>
            <a:custGeom>
              <a:avLst/>
              <a:gdLst>
                <a:gd name="connsiteX0" fmla="*/ 19087 w 249546"/>
                <a:gd name="connsiteY0" fmla="*/ 162481 h 497760"/>
                <a:gd name="connsiteX1" fmla="*/ 178921 w 249546"/>
                <a:gd name="connsiteY1" fmla="*/ 65837 h 497760"/>
                <a:gd name="connsiteX2" fmla="*/ 227243 w 249546"/>
                <a:gd name="connsiteY2" fmla="*/ 2647 h 497760"/>
                <a:gd name="connsiteX3" fmla="*/ 164053 w 249546"/>
                <a:gd name="connsiteY3" fmla="*/ 155047 h 497760"/>
                <a:gd name="connsiteX4" fmla="*/ 52541 w 249546"/>
                <a:gd name="connsiteY4" fmla="*/ 285144 h 497760"/>
                <a:gd name="connsiteX5" fmla="*/ 502 w 249546"/>
                <a:gd name="connsiteY5" fmla="*/ 493300 h 497760"/>
                <a:gd name="connsiteX6" fmla="*/ 41390 w 249546"/>
                <a:gd name="connsiteY6" fmla="*/ 396657 h 497760"/>
                <a:gd name="connsiteX7" fmla="*/ 249546 w 249546"/>
                <a:gd name="connsiteY7" fmla="*/ 47252 h 497760"/>
                <a:gd name="connsiteX8" fmla="*/ 19087 w 249546"/>
                <a:gd name="connsiteY8" fmla="*/ 162481 h 49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546" h="497760">
                  <a:moveTo>
                    <a:pt x="19087" y="162481"/>
                  </a:moveTo>
                  <a:cubicBezTo>
                    <a:pt x="7316" y="165578"/>
                    <a:pt x="144228" y="92476"/>
                    <a:pt x="178921" y="65837"/>
                  </a:cubicBezTo>
                  <a:cubicBezTo>
                    <a:pt x="213614" y="39198"/>
                    <a:pt x="229721" y="-12221"/>
                    <a:pt x="227243" y="2647"/>
                  </a:cubicBezTo>
                  <a:cubicBezTo>
                    <a:pt x="224765" y="17515"/>
                    <a:pt x="193170" y="107964"/>
                    <a:pt x="164053" y="155047"/>
                  </a:cubicBezTo>
                  <a:cubicBezTo>
                    <a:pt x="134936" y="202130"/>
                    <a:pt x="79800" y="228769"/>
                    <a:pt x="52541" y="285144"/>
                  </a:cubicBezTo>
                  <a:cubicBezTo>
                    <a:pt x="25283" y="341520"/>
                    <a:pt x="2361" y="474714"/>
                    <a:pt x="502" y="493300"/>
                  </a:cubicBezTo>
                  <a:cubicBezTo>
                    <a:pt x="-1357" y="511886"/>
                    <a:pt x="-117" y="470998"/>
                    <a:pt x="41390" y="396657"/>
                  </a:cubicBezTo>
                  <a:cubicBezTo>
                    <a:pt x="82897" y="322316"/>
                    <a:pt x="249546" y="90618"/>
                    <a:pt x="249546" y="47252"/>
                  </a:cubicBezTo>
                  <a:cubicBezTo>
                    <a:pt x="249546" y="3886"/>
                    <a:pt x="30858" y="159384"/>
                    <a:pt x="19087" y="1624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54A4C27B-C875-2357-90DA-1410A9BD2F73}"/>
                </a:ext>
              </a:extLst>
            </p:cNvPr>
            <p:cNvSpPr/>
            <p:nvPr/>
          </p:nvSpPr>
          <p:spPr>
            <a:xfrm>
              <a:off x="4247682" y="2297132"/>
              <a:ext cx="120153" cy="630881"/>
            </a:xfrm>
            <a:custGeom>
              <a:avLst/>
              <a:gdLst>
                <a:gd name="connsiteX0" fmla="*/ 119879 w 120153"/>
                <a:gd name="connsiteY0" fmla="*/ 19 h 630881"/>
                <a:gd name="connsiteX1" fmla="*/ 38103 w 120153"/>
                <a:gd name="connsiteY1" fmla="*/ 85512 h 630881"/>
                <a:gd name="connsiteX2" fmla="*/ 82708 w 120153"/>
                <a:gd name="connsiteY2" fmla="*/ 271366 h 630881"/>
                <a:gd name="connsiteX3" fmla="*/ 30669 w 120153"/>
                <a:gd name="connsiteY3" fmla="*/ 356858 h 630881"/>
                <a:gd name="connsiteX4" fmla="*/ 4650 w 120153"/>
                <a:gd name="connsiteY4" fmla="*/ 628205 h 630881"/>
                <a:gd name="connsiteX5" fmla="*/ 8367 w 120153"/>
                <a:gd name="connsiteY5" fmla="*/ 483239 h 630881"/>
                <a:gd name="connsiteX6" fmla="*/ 56689 w 120153"/>
                <a:gd name="connsiteY6" fmla="*/ 282517 h 630881"/>
                <a:gd name="connsiteX7" fmla="*/ 23235 w 120153"/>
                <a:gd name="connsiteY7" fmla="*/ 133834 h 630881"/>
                <a:gd name="connsiteX8" fmla="*/ 4650 w 120153"/>
                <a:gd name="connsiteY8" fmla="*/ 78078 h 630881"/>
                <a:gd name="connsiteX9" fmla="*/ 119879 w 120153"/>
                <a:gd name="connsiteY9" fmla="*/ 19 h 630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153" h="630881">
                  <a:moveTo>
                    <a:pt x="119879" y="19"/>
                  </a:moveTo>
                  <a:cubicBezTo>
                    <a:pt x="125455" y="1258"/>
                    <a:pt x="44298" y="40287"/>
                    <a:pt x="38103" y="85512"/>
                  </a:cubicBezTo>
                  <a:cubicBezTo>
                    <a:pt x="31908" y="130737"/>
                    <a:pt x="83947" y="226142"/>
                    <a:pt x="82708" y="271366"/>
                  </a:cubicBezTo>
                  <a:cubicBezTo>
                    <a:pt x="81469" y="316590"/>
                    <a:pt x="43679" y="297385"/>
                    <a:pt x="30669" y="356858"/>
                  </a:cubicBezTo>
                  <a:cubicBezTo>
                    <a:pt x="17659" y="416331"/>
                    <a:pt x="8367" y="607142"/>
                    <a:pt x="4650" y="628205"/>
                  </a:cubicBezTo>
                  <a:cubicBezTo>
                    <a:pt x="933" y="649269"/>
                    <a:pt x="-306" y="540854"/>
                    <a:pt x="8367" y="483239"/>
                  </a:cubicBezTo>
                  <a:cubicBezTo>
                    <a:pt x="17040" y="425624"/>
                    <a:pt x="54211" y="340751"/>
                    <a:pt x="56689" y="282517"/>
                  </a:cubicBezTo>
                  <a:cubicBezTo>
                    <a:pt x="59167" y="224283"/>
                    <a:pt x="31908" y="167907"/>
                    <a:pt x="23235" y="133834"/>
                  </a:cubicBezTo>
                  <a:cubicBezTo>
                    <a:pt x="14562" y="99761"/>
                    <a:pt x="-10218" y="99141"/>
                    <a:pt x="4650" y="78078"/>
                  </a:cubicBezTo>
                  <a:cubicBezTo>
                    <a:pt x="19518" y="57015"/>
                    <a:pt x="114303" y="-1220"/>
                    <a:pt x="119879" y="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188DE330-79A8-2C50-433C-DD56711395E8}"/>
                </a:ext>
              </a:extLst>
            </p:cNvPr>
            <p:cNvSpPr/>
            <p:nvPr/>
          </p:nvSpPr>
          <p:spPr>
            <a:xfrm>
              <a:off x="4381432" y="2615233"/>
              <a:ext cx="23521" cy="480839"/>
            </a:xfrm>
            <a:custGeom>
              <a:avLst/>
              <a:gdLst>
                <a:gd name="connsiteX0" fmla="*/ 4714 w 23521"/>
                <a:gd name="connsiteY0" fmla="*/ 9021 h 480839"/>
                <a:gd name="connsiteX1" fmla="*/ 997 w 23521"/>
                <a:gd name="connsiteY1" fmla="*/ 298952 h 480839"/>
                <a:gd name="connsiteX2" fmla="*/ 19583 w 23521"/>
                <a:gd name="connsiteY2" fmla="*/ 477372 h 480839"/>
                <a:gd name="connsiteX3" fmla="*/ 19583 w 23521"/>
                <a:gd name="connsiteY3" fmla="*/ 391879 h 480839"/>
                <a:gd name="connsiteX4" fmla="*/ 23300 w 23521"/>
                <a:gd name="connsiteY4" fmla="*/ 98230 h 480839"/>
                <a:gd name="connsiteX5" fmla="*/ 4714 w 23521"/>
                <a:gd name="connsiteY5" fmla="*/ 9021 h 48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21" h="480839">
                  <a:moveTo>
                    <a:pt x="4714" y="9021"/>
                  </a:moveTo>
                  <a:cubicBezTo>
                    <a:pt x="997" y="42475"/>
                    <a:pt x="-1481" y="220894"/>
                    <a:pt x="997" y="298952"/>
                  </a:cubicBezTo>
                  <a:cubicBezTo>
                    <a:pt x="3475" y="377010"/>
                    <a:pt x="16485" y="461884"/>
                    <a:pt x="19583" y="477372"/>
                  </a:cubicBezTo>
                  <a:cubicBezTo>
                    <a:pt x="22681" y="492860"/>
                    <a:pt x="18964" y="455069"/>
                    <a:pt x="19583" y="391879"/>
                  </a:cubicBezTo>
                  <a:cubicBezTo>
                    <a:pt x="20203" y="328689"/>
                    <a:pt x="24539" y="154605"/>
                    <a:pt x="23300" y="98230"/>
                  </a:cubicBezTo>
                  <a:cubicBezTo>
                    <a:pt x="22061" y="41855"/>
                    <a:pt x="8431" y="-24433"/>
                    <a:pt x="4714" y="90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BD153A27-1343-E71C-2BD0-92450C7C0249}"/>
                </a:ext>
              </a:extLst>
            </p:cNvPr>
            <p:cNvSpPr/>
            <p:nvPr/>
          </p:nvSpPr>
          <p:spPr>
            <a:xfrm>
              <a:off x="4575654" y="2899114"/>
              <a:ext cx="89285" cy="460157"/>
            </a:xfrm>
            <a:custGeom>
              <a:avLst/>
              <a:gdLst>
                <a:gd name="connsiteX0" fmla="*/ 63 w 89285"/>
                <a:gd name="connsiteY0" fmla="*/ 203 h 460157"/>
                <a:gd name="connsiteX1" fmla="*/ 48385 w 89285"/>
                <a:gd name="connsiteY1" fmla="*/ 290135 h 460157"/>
                <a:gd name="connsiteX2" fmla="*/ 63253 w 89285"/>
                <a:gd name="connsiteY2" fmla="*/ 449969 h 460157"/>
                <a:gd name="connsiteX3" fmla="*/ 63253 w 89285"/>
                <a:gd name="connsiteY3" fmla="*/ 409081 h 460157"/>
                <a:gd name="connsiteX4" fmla="*/ 89273 w 89285"/>
                <a:gd name="connsiteY4" fmla="*/ 126584 h 460157"/>
                <a:gd name="connsiteX5" fmla="*/ 59536 w 89285"/>
                <a:gd name="connsiteY5" fmla="*/ 241813 h 460157"/>
                <a:gd name="connsiteX6" fmla="*/ 63 w 89285"/>
                <a:gd name="connsiteY6" fmla="*/ 203 h 46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285" h="460157">
                  <a:moveTo>
                    <a:pt x="63" y="203"/>
                  </a:moveTo>
                  <a:cubicBezTo>
                    <a:pt x="-1795" y="8257"/>
                    <a:pt x="37853" y="215174"/>
                    <a:pt x="48385" y="290135"/>
                  </a:cubicBezTo>
                  <a:cubicBezTo>
                    <a:pt x="58917" y="365096"/>
                    <a:pt x="60775" y="430145"/>
                    <a:pt x="63253" y="449969"/>
                  </a:cubicBezTo>
                  <a:cubicBezTo>
                    <a:pt x="65731" y="469793"/>
                    <a:pt x="58916" y="462978"/>
                    <a:pt x="63253" y="409081"/>
                  </a:cubicBezTo>
                  <a:cubicBezTo>
                    <a:pt x="67590" y="355184"/>
                    <a:pt x="89892" y="154462"/>
                    <a:pt x="89273" y="126584"/>
                  </a:cubicBezTo>
                  <a:cubicBezTo>
                    <a:pt x="88654" y="98706"/>
                    <a:pt x="77502" y="257920"/>
                    <a:pt x="59536" y="241813"/>
                  </a:cubicBezTo>
                  <a:cubicBezTo>
                    <a:pt x="41570" y="225706"/>
                    <a:pt x="1921" y="-7851"/>
                    <a:pt x="63" y="20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0C80FB39-9C6E-119B-6BC0-F07E8258967B}"/>
                </a:ext>
              </a:extLst>
            </p:cNvPr>
            <p:cNvSpPr/>
            <p:nvPr/>
          </p:nvSpPr>
          <p:spPr>
            <a:xfrm>
              <a:off x="4489634" y="3003164"/>
              <a:ext cx="461836" cy="624738"/>
            </a:xfrm>
            <a:custGeom>
              <a:avLst/>
              <a:gdLst>
                <a:gd name="connsiteX0" fmla="*/ 56346 w 461836"/>
                <a:gd name="connsiteY0" fmla="*/ 231 h 624738"/>
                <a:gd name="connsiteX1" fmla="*/ 78649 w 461836"/>
                <a:gd name="connsiteY1" fmla="*/ 148914 h 624738"/>
                <a:gd name="connsiteX2" fmla="*/ 590 w 461836"/>
                <a:gd name="connsiteY2" fmla="*/ 230690 h 624738"/>
                <a:gd name="connsiteX3" fmla="*/ 126971 w 461836"/>
                <a:gd name="connsiteY3" fmla="*/ 152631 h 624738"/>
                <a:gd name="connsiteX4" fmla="*/ 152990 w 461836"/>
                <a:gd name="connsiteY4" fmla="*/ 386807 h 624738"/>
                <a:gd name="connsiteX5" fmla="*/ 253351 w 461836"/>
                <a:gd name="connsiteY5" fmla="*/ 449997 h 624738"/>
                <a:gd name="connsiteX6" fmla="*/ 297956 w 461836"/>
                <a:gd name="connsiteY6" fmla="*/ 416543 h 624738"/>
                <a:gd name="connsiteX7" fmla="*/ 335127 w 461836"/>
                <a:gd name="connsiteY7" fmla="*/ 252992 h 624738"/>
                <a:gd name="connsiteX8" fmla="*/ 346278 w 461836"/>
                <a:gd name="connsiteY8" fmla="*/ 449997 h 624738"/>
                <a:gd name="connsiteX9" fmla="*/ 461507 w 461836"/>
                <a:gd name="connsiteY9" fmla="*/ 624699 h 624738"/>
                <a:gd name="connsiteX10" fmla="*/ 305390 w 461836"/>
                <a:gd name="connsiteY10" fmla="*/ 464865 h 624738"/>
                <a:gd name="connsiteX11" fmla="*/ 112103 w 461836"/>
                <a:gd name="connsiteY11" fmla="*/ 345919 h 624738"/>
                <a:gd name="connsiteX12" fmla="*/ 115820 w 461836"/>
                <a:gd name="connsiteY12" fmla="*/ 163782 h 624738"/>
                <a:gd name="connsiteX13" fmla="*/ 63781 w 461836"/>
                <a:gd name="connsiteY13" fmla="*/ 115460 h 624738"/>
                <a:gd name="connsiteX14" fmla="*/ 56346 w 461836"/>
                <a:gd name="connsiteY14" fmla="*/ 231 h 62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1836" h="624738">
                  <a:moveTo>
                    <a:pt x="56346" y="231"/>
                  </a:moveTo>
                  <a:cubicBezTo>
                    <a:pt x="58824" y="5807"/>
                    <a:pt x="87942" y="110504"/>
                    <a:pt x="78649" y="148914"/>
                  </a:cubicBezTo>
                  <a:cubicBezTo>
                    <a:pt x="69356" y="187324"/>
                    <a:pt x="-7463" y="230071"/>
                    <a:pt x="590" y="230690"/>
                  </a:cubicBezTo>
                  <a:cubicBezTo>
                    <a:pt x="8643" y="231309"/>
                    <a:pt x="101571" y="126612"/>
                    <a:pt x="126971" y="152631"/>
                  </a:cubicBezTo>
                  <a:cubicBezTo>
                    <a:pt x="152371" y="178650"/>
                    <a:pt x="131927" y="337246"/>
                    <a:pt x="152990" y="386807"/>
                  </a:cubicBezTo>
                  <a:cubicBezTo>
                    <a:pt x="174053" y="436368"/>
                    <a:pt x="229190" y="445041"/>
                    <a:pt x="253351" y="449997"/>
                  </a:cubicBezTo>
                  <a:cubicBezTo>
                    <a:pt x="277512" y="454953"/>
                    <a:pt x="284327" y="449377"/>
                    <a:pt x="297956" y="416543"/>
                  </a:cubicBezTo>
                  <a:cubicBezTo>
                    <a:pt x="311585" y="383709"/>
                    <a:pt x="327073" y="247416"/>
                    <a:pt x="335127" y="252992"/>
                  </a:cubicBezTo>
                  <a:cubicBezTo>
                    <a:pt x="343181" y="258568"/>
                    <a:pt x="325215" y="388046"/>
                    <a:pt x="346278" y="449997"/>
                  </a:cubicBezTo>
                  <a:cubicBezTo>
                    <a:pt x="367341" y="511948"/>
                    <a:pt x="468322" y="622221"/>
                    <a:pt x="461507" y="624699"/>
                  </a:cubicBezTo>
                  <a:cubicBezTo>
                    <a:pt x="454692" y="627177"/>
                    <a:pt x="363624" y="511328"/>
                    <a:pt x="305390" y="464865"/>
                  </a:cubicBezTo>
                  <a:cubicBezTo>
                    <a:pt x="247156" y="418402"/>
                    <a:pt x="143698" y="396099"/>
                    <a:pt x="112103" y="345919"/>
                  </a:cubicBezTo>
                  <a:cubicBezTo>
                    <a:pt x="80508" y="295739"/>
                    <a:pt x="123874" y="202192"/>
                    <a:pt x="115820" y="163782"/>
                  </a:cubicBezTo>
                  <a:cubicBezTo>
                    <a:pt x="107766" y="125372"/>
                    <a:pt x="75552" y="139621"/>
                    <a:pt x="63781" y="115460"/>
                  </a:cubicBezTo>
                  <a:cubicBezTo>
                    <a:pt x="52010" y="91299"/>
                    <a:pt x="53868" y="-5345"/>
                    <a:pt x="56346" y="2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E31751FD-8A15-DAA4-5AA1-F910D9F18BF9}"/>
                </a:ext>
              </a:extLst>
            </p:cNvPr>
            <p:cNvSpPr/>
            <p:nvPr/>
          </p:nvSpPr>
          <p:spPr>
            <a:xfrm>
              <a:off x="4850780" y="3542371"/>
              <a:ext cx="554512" cy="340167"/>
            </a:xfrm>
            <a:custGeom>
              <a:avLst/>
              <a:gdLst>
                <a:gd name="connsiteX0" fmla="*/ 0 w 554512"/>
                <a:gd name="connsiteY0" fmla="*/ 55756 h 340167"/>
                <a:gd name="connsiteX1" fmla="*/ 197005 w 554512"/>
                <a:gd name="connsiteY1" fmla="*/ 3717 h 340167"/>
                <a:gd name="connsiteX2" fmla="*/ 271347 w 554512"/>
                <a:gd name="connsiteY2" fmla="*/ 126380 h 340167"/>
                <a:gd name="connsiteX3" fmla="*/ 356840 w 554512"/>
                <a:gd name="connsiteY3" fmla="*/ 148683 h 340167"/>
                <a:gd name="connsiteX4" fmla="*/ 486937 w 554512"/>
                <a:gd name="connsiteY4" fmla="*/ 330819 h 340167"/>
                <a:gd name="connsiteX5" fmla="*/ 457200 w 554512"/>
                <a:gd name="connsiteY5" fmla="*/ 297366 h 340167"/>
                <a:gd name="connsiteX6" fmla="*/ 81776 w 554512"/>
                <a:gd name="connsiteY6" fmla="*/ 156117 h 340167"/>
                <a:gd name="connsiteX7" fmla="*/ 546410 w 554512"/>
                <a:gd name="connsiteY7" fmla="*/ 304800 h 340167"/>
                <a:gd name="connsiteX8" fmla="*/ 364274 w 554512"/>
                <a:gd name="connsiteY8" fmla="*/ 167268 h 340167"/>
                <a:gd name="connsiteX9" fmla="*/ 197005 w 554512"/>
                <a:gd name="connsiteY9" fmla="*/ 0 h 340167"/>
                <a:gd name="connsiteX10" fmla="*/ 0 w 554512"/>
                <a:gd name="connsiteY10" fmla="*/ 55756 h 34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4512" h="340167">
                  <a:moveTo>
                    <a:pt x="0" y="55756"/>
                  </a:moveTo>
                  <a:cubicBezTo>
                    <a:pt x="0" y="56375"/>
                    <a:pt x="151781" y="-8054"/>
                    <a:pt x="197005" y="3717"/>
                  </a:cubicBezTo>
                  <a:cubicBezTo>
                    <a:pt x="242229" y="15488"/>
                    <a:pt x="244708" y="102219"/>
                    <a:pt x="271347" y="126380"/>
                  </a:cubicBezTo>
                  <a:cubicBezTo>
                    <a:pt x="297986" y="150541"/>
                    <a:pt x="320908" y="114610"/>
                    <a:pt x="356840" y="148683"/>
                  </a:cubicBezTo>
                  <a:cubicBezTo>
                    <a:pt x="392772" y="182756"/>
                    <a:pt x="470210" y="306039"/>
                    <a:pt x="486937" y="330819"/>
                  </a:cubicBezTo>
                  <a:cubicBezTo>
                    <a:pt x="503664" y="355599"/>
                    <a:pt x="524727" y="326483"/>
                    <a:pt x="457200" y="297366"/>
                  </a:cubicBezTo>
                  <a:cubicBezTo>
                    <a:pt x="389673" y="268249"/>
                    <a:pt x="66908" y="154878"/>
                    <a:pt x="81776" y="156117"/>
                  </a:cubicBezTo>
                  <a:cubicBezTo>
                    <a:pt x="96644" y="157356"/>
                    <a:pt x="499327" y="302942"/>
                    <a:pt x="546410" y="304800"/>
                  </a:cubicBezTo>
                  <a:cubicBezTo>
                    <a:pt x="593493" y="306659"/>
                    <a:pt x="422508" y="218068"/>
                    <a:pt x="364274" y="167268"/>
                  </a:cubicBezTo>
                  <a:cubicBezTo>
                    <a:pt x="306040" y="116468"/>
                    <a:pt x="254620" y="16727"/>
                    <a:pt x="197005" y="0"/>
                  </a:cubicBezTo>
                  <a:lnTo>
                    <a:pt x="0" y="5575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1E8169A2-C51D-7EF9-5F55-BC89C32539D8}"/>
                </a:ext>
              </a:extLst>
            </p:cNvPr>
            <p:cNvSpPr/>
            <p:nvPr/>
          </p:nvSpPr>
          <p:spPr>
            <a:xfrm>
              <a:off x="5305642" y="2183572"/>
              <a:ext cx="274418" cy="1033604"/>
            </a:xfrm>
            <a:custGeom>
              <a:avLst/>
              <a:gdLst>
                <a:gd name="connsiteX0" fmla="*/ 9773 w 274418"/>
                <a:gd name="connsiteY0" fmla="*/ 2067 h 1033604"/>
                <a:gd name="connsiteX1" fmla="*/ 61812 w 274418"/>
                <a:gd name="connsiteY1" fmla="*/ 604233 h 1033604"/>
                <a:gd name="connsiteX2" fmla="*/ 17207 w 274418"/>
                <a:gd name="connsiteY2" fmla="*/ 793804 h 1033604"/>
                <a:gd name="connsiteX3" fmla="*/ 17207 w 274418"/>
                <a:gd name="connsiteY3" fmla="*/ 771501 h 1033604"/>
                <a:gd name="connsiteX4" fmla="*/ 225363 w 274418"/>
                <a:gd name="connsiteY4" fmla="*/ 994526 h 1033604"/>
                <a:gd name="connsiteX5" fmla="*/ 232797 w 274418"/>
                <a:gd name="connsiteY5" fmla="*/ 938769 h 1033604"/>
                <a:gd name="connsiteX6" fmla="*/ 191909 w 274418"/>
                <a:gd name="connsiteY6" fmla="*/ 541043 h 1033604"/>
                <a:gd name="connsiteX7" fmla="*/ 262534 w 274418"/>
                <a:gd name="connsiteY7" fmla="*/ 890448 h 1033604"/>
                <a:gd name="connsiteX8" fmla="*/ 251382 w 274418"/>
                <a:gd name="connsiteY8" fmla="*/ 1031696 h 1033604"/>
                <a:gd name="connsiteX9" fmla="*/ 43226 w 274418"/>
                <a:gd name="connsiteY9" fmla="*/ 801238 h 1033604"/>
                <a:gd name="connsiteX10" fmla="*/ 39509 w 274418"/>
                <a:gd name="connsiteY10" fmla="*/ 615384 h 1033604"/>
                <a:gd name="connsiteX11" fmla="*/ 6056 w 274418"/>
                <a:gd name="connsiteY11" fmla="*/ 280848 h 1033604"/>
                <a:gd name="connsiteX12" fmla="*/ 35792 w 274418"/>
                <a:gd name="connsiteY12" fmla="*/ 403511 h 1033604"/>
                <a:gd name="connsiteX13" fmla="*/ 9773 w 274418"/>
                <a:gd name="connsiteY13" fmla="*/ 2067 h 1033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4418" h="1033604">
                  <a:moveTo>
                    <a:pt x="9773" y="2067"/>
                  </a:moveTo>
                  <a:cubicBezTo>
                    <a:pt x="14110" y="35521"/>
                    <a:pt x="60573" y="472277"/>
                    <a:pt x="61812" y="604233"/>
                  </a:cubicBezTo>
                  <a:cubicBezTo>
                    <a:pt x="63051" y="736189"/>
                    <a:pt x="24641" y="765926"/>
                    <a:pt x="17207" y="793804"/>
                  </a:cubicBezTo>
                  <a:cubicBezTo>
                    <a:pt x="9773" y="821682"/>
                    <a:pt x="-17486" y="738047"/>
                    <a:pt x="17207" y="771501"/>
                  </a:cubicBezTo>
                  <a:cubicBezTo>
                    <a:pt x="51900" y="804955"/>
                    <a:pt x="189431" y="966648"/>
                    <a:pt x="225363" y="994526"/>
                  </a:cubicBezTo>
                  <a:cubicBezTo>
                    <a:pt x="261295" y="1022404"/>
                    <a:pt x="238373" y="1014349"/>
                    <a:pt x="232797" y="938769"/>
                  </a:cubicBezTo>
                  <a:cubicBezTo>
                    <a:pt x="227221" y="863189"/>
                    <a:pt x="186953" y="549096"/>
                    <a:pt x="191909" y="541043"/>
                  </a:cubicBezTo>
                  <a:cubicBezTo>
                    <a:pt x="196865" y="532990"/>
                    <a:pt x="252622" y="808673"/>
                    <a:pt x="262534" y="890448"/>
                  </a:cubicBezTo>
                  <a:cubicBezTo>
                    <a:pt x="272446" y="972224"/>
                    <a:pt x="287933" y="1046564"/>
                    <a:pt x="251382" y="1031696"/>
                  </a:cubicBezTo>
                  <a:cubicBezTo>
                    <a:pt x="214831" y="1016828"/>
                    <a:pt x="78538" y="870623"/>
                    <a:pt x="43226" y="801238"/>
                  </a:cubicBezTo>
                  <a:cubicBezTo>
                    <a:pt x="7914" y="731853"/>
                    <a:pt x="45704" y="702116"/>
                    <a:pt x="39509" y="615384"/>
                  </a:cubicBezTo>
                  <a:cubicBezTo>
                    <a:pt x="33314" y="528652"/>
                    <a:pt x="6675" y="316160"/>
                    <a:pt x="6056" y="280848"/>
                  </a:cubicBezTo>
                  <a:cubicBezTo>
                    <a:pt x="5437" y="245536"/>
                    <a:pt x="33314" y="455550"/>
                    <a:pt x="35792" y="403511"/>
                  </a:cubicBezTo>
                  <a:cubicBezTo>
                    <a:pt x="38270" y="351472"/>
                    <a:pt x="5436" y="-31387"/>
                    <a:pt x="9773" y="206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6BEA96DA-519B-B54E-1E7F-8DE1DB15E37C}"/>
                </a:ext>
              </a:extLst>
            </p:cNvPr>
            <p:cNvSpPr/>
            <p:nvPr/>
          </p:nvSpPr>
          <p:spPr>
            <a:xfrm>
              <a:off x="4477717" y="2451671"/>
              <a:ext cx="1362636" cy="1471303"/>
            </a:xfrm>
            <a:custGeom>
              <a:avLst/>
              <a:gdLst>
                <a:gd name="connsiteX0" fmla="*/ 8790 w 1362636"/>
                <a:gd name="connsiteY0" fmla="*/ 9031 h 1471303"/>
                <a:gd name="connsiteX1" fmla="*/ 465990 w 1362636"/>
                <a:gd name="connsiteY1" fmla="*/ 295246 h 1471303"/>
                <a:gd name="connsiteX2" fmla="*/ 900888 w 1362636"/>
                <a:gd name="connsiteY2" fmla="*/ 826788 h 1471303"/>
                <a:gd name="connsiteX3" fmla="*/ 874868 w 1362636"/>
                <a:gd name="connsiteY3" fmla="*/ 748729 h 1471303"/>
                <a:gd name="connsiteX4" fmla="*/ 1157366 w 1362636"/>
                <a:gd name="connsiteY4" fmla="*/ 1135305 h 1471303"/>
                <a:gd name="connsiteX5" fmla="*/ 1201971 w 1362636"/>
                <a:gd name="connsiteY5" fmla="*/ 1213363 h 1471303"/>
                <a:gd name="connsiteX6" fmla="*/ 1361805 w 1362636"/>
                <a:gd name="connsiteY6" fmla="*/ 1469841 h 1471303"/>
                <a:gd name="connsiteX7" fmla="*/ 1242859 w 1362636"/>
                <a:gd name="connsiteY7" fmla="*/ 1291422 h 1471303"/>
                <a:gd name="connsiteX8" fmla="*/ 815395 w 1362636"/>
                <a:gd name="connsiteY8" fmla="*/ 771031 h 1471303"/>
                <a:gd name="connsiteX9" fmla="*/ 391649 w 1362636"/>
                <a:gd name="connsiteY9" fmla="*/ 250641 h 1471303"/>
                <a:gd name="connsiteX10" fmla="*/ 179776 w 1362636"/>
                <a:gd name="connsiteY10" fmla="*/ 87090 h 1471303"/>
                <a:gd name="connsiteX11" fmla="*/ 8790 w 1362636"/>
                <a:gd name="connsiteY11" fmla="*/ 9031 h 147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2636" h="1471303">
                  <a:moveTo>
                    <a:pt x="8790" y="9031"/>
                  </a:moveTo>
                  <a:cubicBezTo>
                    <a:pt x="56492" y="43724"/>
                    <a:pt x="317307" y="158953"/>
                    <a:pt x="465990" y="295246"/>
                  </a:cubicBezTo>
                  <a:cubicBezTo>
                    <a:pt x="614673" y="431539"/>
                    <a:pt x="832742" y="751208"/>
                    <a:pt x="900888" y="826788"/>
                  </a:cubicBezTo>
                  <a:cubicBezTo>
                    <a:pt x="969034" y="902368"/>
                    <a:pt x="832122" y="697310"/>
                    <a:pt x="874868" y="748729"/>
                  </a:cubicBezTo>
                  <a:cubicBezTo>
                    <a:pt x="917614" y="800148"/>
                    <a:pt x="1102849" y="1057866"/>
                    <a:pt x="1157366" y="1135305"/>
                  </a:cubicBezTo>
                  <a:cubicBezTo>
                    <a:pt x="1211883" y="1212744"/>
                    <a:pt x="1167898" y="1157607"/>
                    <a:pt x="1201971" y="1213363"/>
                  </a:cubicBezTo>
                  <a:cubicBezTo>
                    <a:pt x="1236044" y="1269119"/>
                    <a:pt x="1354990" y="1456831"/>
                    <a:pt x="1361805" y="1469841"/>
                  </a:cubicBezTo>
                  <a:cubicBezTo>
                    <a:pt x="1368620" y="1482851"/>
                    <a:pt x="1333927" y="1407890"/>
                    <a:pt x="1242859" y="1291422"/>
                  </a:cubicBezTo>
                  <a:cubicBezTo>
                    <a:pt x="1151791" y="1174954"/>
                    <a:pt x="815395" y="771031"/>
                    <a:pt x="815395" y="771031"/>
                  </a:cubicBezTo>
                  <a:cubicBezTo>
                    <a:pt x="673527" y="597568"/>
                    <a:pt x="497585" y="364631"/>
                    <a:pt x="391649" y="250641"/>
                  </a:cubicBezTo>
                  <a:cubicBezTo>
                    <a:pt x="285713" y="136651"/>
                    <a:pt x="239249" y="126119"/>
                    <a:pt x="179776" y="87090"/>
                  </a:cubicBezTo>
                  <a:cubicBezTo>
                    <a:pt x="120303" y="48061"/>
                    <a:pt x="-38912" y="-25662"/>
                    <a:pt x="8790" y="90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9BDBB420-D220-D373-1FF0-73759CD9EC63}"/>
                </a:ext>
              </a:extLst>
            </p:cNvPr>
            <p:cNvSpPr/>
            <p:nvPr/>
          </p:nvSpPr>
          <p:spPr>
            <a:xfrm>
              <a:off x="5233126" y="4136970"/>
              <a:ext cx="948427" cy="646918"/>
            </a:xfrm>
            <a:custGeom>
              <a:avLst/>
              <a:gdLst>
                <a:gd name="connsiteX0" fmla="*/ 100874 w 948427"/>
                <a:gd name="connsiteY0" fmla="*/ 132 h 646918"/>
                <a:gd name="connsiteX1" fmla="*/ 33967 w 948427"/>
                <a:gd name="connsiteY1" fmla="*/ 271479 h 646918"/>
                <a:gd name="connsiteX2" fmla="*/ 253274 w 948427"/>
                <a:gd name="connsiteY2" fmla="*/ 453615 h 646918"/>
                <a:gd name="connsiteX3" fmla="*/ 123176 w 948427"/>
                <a:gd name="connsiteY3" fmla="*/ 379274 h 646918"/>
                <a:gd name="connsiteX4" fmla="*/ 420542 w 948427"/>
                <a:gd name="connsiteY4" fmla="*/ 397859 h 646918"/>
                <a:gd name="connsiteX5" fmla="*/ 647284 w 948427"/>
                <a:gd name="connsiteY5" fmla="*/ 427596 h 646918"/>
                <a:gd name="connsiteX6" fmla="*/ 714191 w 948427"/>
                <a:gd name="connsiteY6" fmla="*/ 472201 h 646918"/>
                <a:gd name="connsiteX7" fmla="*/ 632415 w 948427"/>
                <a:gd name="connsiteY7" fmla="*/ 431313 h 646918"/>
                <a:gd name="connsiteX8" fmla="*/ 948367 w 948427"/>
                <a:gd name="connsiteY8" fmla="*/ 646903 h 646918"/>
                <a:gd name="connsiteX9" fmla="*/ 654718 w 948427"/>
                <a:gd name="connsiteY9" fmla="*/ 442464 h 646918"/>
                <a:gd name="connsiteX10" fmla="*/ 182650 w 948427"/>
                <a:gd name="connsiteY10" fmla="*/ 394142 h 646918"/>
                <a:gd name="connsiteX11" fmla="*/ 56269 w 948427"/>
                <a:gd name="connsiteY11" fmla="*/ 316084 h 646918"/>
                <a:gd name="connsiteX12" fmla="*/ 7947 w 948427"/>
                <a:gd name="connsiteY12" fmla="*/ 197137 h 646918"/>
                <a:gd name="connsiteX13" fmla="*/ 11664 w 948427"/>
                <a:gd name="connsiteY13" fmla="*/ 234308 h 646918"/>
                <a:gd name="connsiteX14" fmla="*/ 100874 w 948427"/>
                <a:gd name="connsiteY14" fmla="*/ 132 h 64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427" h="646918">
                  <a:moveTo>
                    <a:pt x="100874" y="132"/>
                  </a:moveTo>
                  <a:cubicBezTo>
                    <a:pt x="104591" y="6327"/>
                    <a:pt x="8567" y="195899"/>
                    <a:pt x="33967" y="271479"/>
                  </a:cubicBezTo>
                  <a:cubicBezTo>
                    <a:pt x="59367" y="347059"/>
                    <a:pt x="238406" y="435649"/>
                    <a:pt x="253274" y="453615"/>
                  </a:cubicBezTo>
                  <a:cubicBezTo>
                    <a:pt x="268142" y="471581"/>
                    <a:pt x="95298" y="388567"/>
                    <a:pt x="123176" y="379274"/>
                  </a:cubicBezTo>
                  <a:cubicBezTo>
                    <a:pt x="151054" y="369981"/>
                    <a:pt x="333191" y="389805"/>
                    <a:pt x="420542" y="397859"/>
                  </a:cubicBezTo>
                  <a:cubicBezTo>
                    <a:pt x="507893" y="405913"/>
                    <a:pt x="598342" y="415206"/>
                    <a:pt x="647284" y="427596"/>
                  </a:cubicBezTo>
                  <a:cubicBezTo>
                    <a:pt x="696226" y="439986"/>
                    <a:pt x="716669" y="471582"/>
                    <a:pt x="714191" y="472201"/>
                  </a:cubicBezTo>
                  <a:cubicBezTo>
                    <a:pt x="711713" y="472821"/>
                    <a:pt x="593386" y="402196"/>
                    <a:pt x="632415" y="431313"/>
                  </a:cubicBezTo>
                  <a:cubicBezTo>
                    <a:pt x="671444" y="460430"/>
                    <a:pt x="944650" y="645045"/>
                    <a:pt x="948367" y="646903"/>
                  </a:cubicBezTo>
                  <a:cubicBezTo>
                    <a:pt x="952084" y="648761"/>
                    <a:pt x="782337" y="484591"/>
                    <a:pt x="654718" y="442464"/>
                  </a:cubicBezTo>
                  <a:cubicBezTo>
                    <a:pt x="527099" y="400337"/>
                    <a:pt x="282392" y="415205"/>
                    <a:pt x="182650" y="394142"/>
                  </a:cubicBezTo>
                  <a:cubicBezTo>
                    <a:pt x="82908" y="373079"/>
                    <a:pt x="85386" y="348918"/>
                    <a:pt x="56269" y="316084"/>
                  </a:cubicBezTo>
                  <a:cubicBezTo>
                    <a:pt x="27152" y="283250"/>
                    <a:pt x="15381" y="210766"/>
                    <a:pt x="7947" y="197137"/>
                  </a:cubicBezTo>
                  <a:cubicBezTo>
                    <a:pt x="513" y="183508"/>
                    <a:pt x="-6921" y="262186"/>
                    <a:pt x="11664" y="234308"/>
                  </a:cubicBezTo>
                  <a:cubicBezTo>
                    <a:pt x="30249" y="206430"/>
                    <a:pt x="97157" y="-6063"/>
                    <a:pt x="100874" y="1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B329DD52-81FB-0E91-1053-D6A8CF3CAEC8}"/>
                </a:ext>
              </a:extLst>
            </p:cNvPr>
            <p:cNvSpPr/>
            <p:nvPr/>
          </p:nvSpPr>
          <p:spPr>
            <a:xfrm>
              <a:off x="5686601" y="3746438"/>
              <a:ext cx="833230" cy="603458"/>
            </a:xfrm>
            <a:custGeom>
              <a:avLst/>
              <a:gdLst>
                <a:gd name="connsiteX0" fmla="*/ 521 w 833230"/>
                <a:gd name="connsiteY0" fmla="*/ 372 h 603458"/>
                <a:gd name="connsiteX1" fmla="*/ 219828 w 833230"/>
                <a:gd name="connsiteY1" fmla="*/ 282869 h 603458"/>
                <a:gd name="connsiteX2" fmla="*/ 78579 w 833230"/>
                <a:gd name="connsiteY2" fmla="*/ 275435 h 603458"/>
                <a:gd name="connsiteX3" fmla="*/ 483740 w 833230"/>
                <a:gd name="connsiteY3" fmla="*/ 294021 h 603458"/>
                <a:gd name="connsiteX4" fmla="*/ 584101 w 833230"/>
                <a:gd name="connsiteY4" fmla="*/ 394382 h 603458"/>
                <a:gd name="connsiteX5" fmla="*/ 498609 w 833230"/>
                <a:gd name="connsiteY5" fmla="*/ 386947 h 603458"/>
                <a:gd name="connsiteX6" fmla="*/ 662160 w 833230"/>
                <a:gd name="connsiteY6" fmla="*/ 528196 h 603458"/>
                <a:gd name="connsiteX7" fmla="*/ 833145 w 833230"/>
                <a:gd name="connsiteY7" fmla="*/ 602538 h 603458"/>
                <a:gd name="connsiteX8" fmla="*/ 639858 w 833230"/>
                <a:gd name="connsiteY8" fmla="*/ 479874 h 603458"/>
                <a:gd name="connsiteX9" fmla="*/ 480023 w 833230"/>
                <a:gd name="connsiteY9" fmla="*/ 401816 h 603458"/>
                <a:gd name="connsiteX10" fmla="*/ 550648 w 833230"/>
                <a:gd name="connsiteY10" fmla="*/ 401816 h 603458"/>
                <a:gd name="connsiteX11" fmla="*/ 539497 w 833230"/>
                <a:gd name="connsiteY11" fmla="*/ 312606 h 603458"/>
                <a:gd name="connsiteX12" fmla="*/ 383379 w 833230"/>
                <a:gd name="connsiteY12" fmla="*/ 279152 h 603458"/>
                <a:gd name="connsiteX13" fmla="*/ 108316 w 833230"/>
                <a:gd name="connsiteY13" fmla="*/ 286586 h 603458"/>
                <a:gd name="connsiteX14" fmla="*/ 156638 w 833230"/>
                <a:gd name="connsiteY14" fmla="*/ 223396 h 603458"/>
                <a:gd name="connsiteX15" fmla="*/ 521 w 833230"/>
                <a:gd name="connsiteY15" fmla="*/ 372 h 603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33230" h="603458">
                  <a:moveTo>
                    <a:pt x="521" y="372"/>
                  </a:moveTo>
                  <a:cubicBezTo>
                    <a:pt x="11053" y="10284"/>
                    <a:pt x="206818" y="237025"/>
                    <a:pt x="219828" y="282869"/>
                  </a:cubicBezTo>
                  <a:cubicBezTo>
                    <a:pt x="232838" y="328713"/>
                    <a:pt x="78579" y="275435"/>
                    <a:pt x="78579" y="275435"/>
                  </a:cubicBezTo>
                  <a:cubicBezTo>
                    <a:pt x="122564" y="277294"/>
                    <a:pt x="399486" y="274197"/>
                    <a:pt x="483740" y="294021"/>
                  </a:cubicBezTo>
                  <a:cubicBezTo>
                    <a:pt x="567994" y="313846"/>
                    <a:pt x="581623" y="378894"/>
                    <a:pt x="584101" y="394382"/>
                  </a:cubicBezTo>
                  <a:cubicBezTo>
                    <a:pt x="586579" y="409870"/>
                    <a:pt x="485599" y="364645"/>
                    <a:pt x="498609" y="386947"/>
                  </a:cubicBezTo>
                  <a:cubicBezTo>
                    <a:pt x="511619" y="409249"/>
                    <a:pt x="606404" y="492264"/>
                    <a:pt x="662160" y="528196"/>
                  </a:cubicBezTo>
                  <a:cubicBezTo>
                    <a:pt x="717916" y="564128"/>
                    <a:pt x="836862" y="610592"/>
                    <a:pt x="833145" y="602538"/>
                  </a:cubicBezTo>
                  <a:cubicBezTo>
                    <a:pt x="829428" y="594484"/>
                    <a:pt x="698712" y="513328"/>
                    <a:pt x="639858" y="479874"/>
                  </a:cubicBezTo>
                  <a:cubicBezTo>
                    <a:pt x="581004" y="446420"/>
                    <a:pt x="494891" y="414826"/>
                    <a:pt x="480023" y="401816"/>
                  </a:cubicBezTo>
                  <a:cubicBezTo>
                    <a:pt x="465155" y="388806"/>
                    <a:pt x="540736" y="416684"/>
                    <a:pt x="550648" y="401816"/>
                  </a:cubicBezTo>
                  <a:cubicBezTo>
                    <a:pt x="560560" y="386948"/>
                    <a:pt x="567375" y="333050"/>
                    <a:pt x="539497" y="312606"/>
                  </a:cubicBezTo>
                  <a:cubicBezTo>
                    <a:pt x="511619" y="292162"/>
                    <a:pt x="455242" y="283489"/>
                    <a:pt x="383379" y="279152"/>
                  </a:cubicBezTo>
                  <a:cubicBezTo>
                    <a:pt x="311516" y="274815"/>
                    <a:pt x="146106" y="295879"/>
                    <a:pt x="108316" y="286586"/>
                  </a:cubicBezTo>
                  <a:cubicBezTo>
                    <a:pt x="70526" y="277293"/>
                    <a:pt x="170887" y="265523"/>
                    <a:pt x="156638" y="223396"/>
                  </a:cubicBezTo>
                  <a:cubicBezTo>
                    <a:pt x="142389" y="181269"/>
                    <a:pt x="-10011" y="-9540"/>
                    <a:pt x="521" y="37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15E2B1C1-3060-4FFC-FB01-602808EA2082}"/>
                </a:ext>
              </a:extLst>
            </p:cNvPr>
            <p:cNvSpPr/>
            <p:nvPr/>
          </p:nvSpPr>
          <p:spPr>
            <a:xfrm>
              <a:off x="5641248" y="3995239"/>
              <a:ext cx="84830" cy="187400"/>
            </a:xfrm>
            <a:custGeom>
              <a:avLst/>
              <a:gdLst>
                <a:gd name="connsiteX0" fmla="*/ 83045 w 84830"/>
                <a:gd name="connsiteY0" fmla="*/ 615 h 187400"/>
                <a:gd name="connsiteX1" fmla="*/ 57025 w 84830"/>
                <a:gd name="connsiteY1" fmla="*/ 149298 h 187400"/>
                <a:gd name="connsiteX2" fmla="*/ 49591 w 84830"/>
                <a:gd name="connsiteY2" fmla="*/ 186468 h 187400"/>
                <a:gd name="connsiteX3" fmla="*/ 57025 w 84830"/>
                <a:gd name="connsiteY3" fmla="*/ 123278 h 187400"/>
                <a:gd name="connsiteX4" fmla="*/ 1269 w 84830"/>
                <a:gd name="connsiteY4" fmla="*/ 97259 h 187400"/>
                <a:gd name="connsiteX5" fmla="*/ 83045 w 84830"/>
                <a:gd name="connsiteY5" fmla="*/ 615 h 18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830" h="187400">
                  <a:moveTo>
                    <a:pt x="83045" y="615"/>
                  </a:moveTo>
                  <a:cubicBezTo>
                    <a:pt x="92337" y="9288"/>
                    <a:pt x="62601" y="118323"/>
                    <a:pt x="57025" y="149298"/>
                  </a:cubicBezTo>
                  <a:cubicBezTo>
                    <a:pt x="51449" y="180273"/>
                    <a:pt x="49591" y="190805"/>
                    <a:pt x="49591" y="186468"/>
                  </a:cubicBezTo>
                  <a:cubicBezTo>
                    <a:pt x="49591" y="182131"/>
                    <a:pt x="65079" y="138146"/>
                    <a:pt x="57025" y="123278"/>
                  </a:cubicBezTo>
                  <a:cubicBezTo>
                    <a:pt x="48971" y="108410"/>
                    <a:pt x="-9263" y="117083"/>
                    <a:pt x="1269" y="97259"/>
                  </a:cubicBezTo>
                  <a:cubicBezTo>
                    <a:pt x="11801" y="77435"/>
                    <a:pt x="73753" y="-8058"/>
                    <a:pt x="83045" y="6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C1B93425-E66E-3E4E-42BA-B1A4C6945192}"/>
                </a:ext>
              </a:extLst>
            </p:cNvPr>
            <p:cNvSpPr/>
            <p:nvPr/>
          </p:nvSpPr>
          <p:spPr>
            <a:xfrm>
              <a:off x="5433311" y="4252262"/>
              <a:ext cx="386965" cy="194485"/>
            </a:xfrm>
            <a:custGeom>
              <a:avLst/>
              <a:gdLst>
                <a:gd name="connsiteX0" fmla="*/ 160884 w 386965"/>
                <a:gd name="connsiteY0" fmla="*/ 70 h 194485"/>
                <a:gd name="connsiteX1" fmla="*/ 108845 w 386965"/>
                <a:gd name="connsiteY1" fmla="*/ 85562 h 194485"/>
                <a:gd name="connsiteX2" fmla="*/ 164601 w 386965"/>
                <a:gd name="connsiteY2" fmla="*/ 145036 h 194485"/>
                <a:gd name="connsiteX3" fmla="*/ 4767 w 386965"/>
                <a:gd name="connsiteY3" fmla="*/ 193358 h 194485"/>
                <a:gd name="connsiteX4" fmla="*/ 380191 w 386965"/>
                <a:gd name="connsiteY4" fmla="*/ 178489 h 194485"/>
                <a:gd name="connsiteX5" fmla="*/ 238943 w 386965"/>
                <a:gd name="connsiteY5" fmla="*/ 171055 h 194485"/>
                <a:gd name="connsiteX6" fmla="*/ 142299 w 386965"/>
                <a:gd name="connsiteY6" fmla="*/ 126450 h 194485"/>
                <a:gd name="connsiteX7" fmla="*/ 97694 w 386965"/>
                <a:gd name="connsiteY7" fmla="*/ 100431 h 194485"/>
                <a:gd name="connsiteX8" fmla="*/ 160884 w 386965"/>
                <a:gd name="connsiteY8" fmla="*/ 70 h 19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965" h="194485">
                  <a:moveTo>
                    <a:pt x="160884" y="70"/>
                  </a:moveTo>
                  <a:cubicBezTo>
                    <a:pt x="162743" y="-2408"/>
                    <a:pt x="108226" y="61401"/>
                    <a:pt x="108845" y="85562"/>
                  </a:cubicBezTo>
                  <a:cubicBezTo>
                    <a:pt x="109464" y="109723"/>
                    <a:pt x="181947" y="127070"/>
                    <a:pt x="164601" y="145036"/>
                  </a:cubicBezTo>
                  <a:cubicBezTo>
                    <a:pt x="147255" y="163002"/>
                    <a:pt x="-31165" y="187783"/>
                    <a:pt x="4767" y="193358"/>
                  </a:cubicBezTo>
                  <a:cubicBezTo>
                    <a:pt x="40699" y="198933"/>
                    <a:pt x="341162" y="182206"/>
                    <a:pt x="380191" y="178489"/>
                  </a:cubicBezTo>
                  <a:cubicBezTo>
                    <a:pt x="419220" y="174772"/>
                    <a:pt x="278592" y="179728"/>
                    <a:pt x="238943" y="171055"/>
                  </a:cubicBezTo>
                  <a:cubicBezTo>
                    <a:pt x="199294" y="162382"/>
                    <a:pt x="165841" y="138221"/>
                    <a:pt x="142299" y="126450"/>
                  </a:cubicBezTo>
                  <a:cubicBezTo>
                    <a:pt x="118757" y="114679"/>
                    <a:pt x="97075" y="115919"/>
                    <a:pt x="97694" y="100431"/>
                  </a:cubicBezTo>
                  <a:cubicBezTo>
                    <a:pt x="98313" y="84943"/>
                    <a:pt x="159025" y="2548"/>
                    <a:pt x="160884" y="7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5EC26FED-F492-272B-D555-1CB5D9A74A57}"/>
                </a:ext>
              </a:extLst>
            </p:cNvPr>
            <p:cNvSpPr/>
            <p:nvPr/>
          </p:nvSpPr>
          <p:spPr>
            <a:xfrm>
              <a:off x="5778537" y="4337768"/>
              <a:ext cx="374565" cy="398358"/>
            </a:xfrm>
            <a:custGeom>
              <a:avLst/>
              <a:gdLst>
                <a:gd name="connsiteX0" fmla="*/ 139043 w 374565"/>
                <a:gd name="connsiteY0" fmla="*/ 56 h 398358"/>
                <a:gd name="connsiteX1" fmla="*/ 142761 w 374565"/>
                <a:gd name="connsiteY1" fmla="*/ 119003 h 398358"/>
                <a:gd name="connsiteX2" fmla="*/ 213385 w 374565"/>
                <a:gd name="connsiteY2" fmla="*/ 252817 h 398358"/>
                <a:gd name="connsiteX3" fmla="*/ 153912 w 374565"/>
                <a:gd name="connsiteY3" fmla="*/ 193344 h 398358"/>
                <a:gd name="connsiteX4" fmla="*/ 369502 w 374565"/>
                <a:gd name="connsiteY4" fmla="*/ 394066 h 398358"/>
                <a:gd name="connsiteX5" fmla="*/ 287726 w 374565"/>
                <a:gd name="connsiteY5" fmla="*/ 316008 h 398358"/>
                <a:gd name="connsiteX6" fmla="*/ 79570 w 374565"/>
                <a:gd name="connsiteY6" fmla="*/ 145022 h 398358"/>
                <a:gd name="connsiteX7" fmla="*/ 1512 w 374565"/>
                <a:gd name="connsiteY7" fmla="*/ 133871 h 398358"/>
                <a:gd name="connsiteX8" fmla="*/ 139043 w 374565"/>
                <a:gd name="connsiteY8" fmla="*/ 152456 h 398358"/>
                <a:gd name="connsiteX9" fmla="*/ 109307 w 374565"/>
                <a:gd name="connsiteY9" fmla="*/ 133871 h 398358"/>
                <a:gd name="connsiteX10" fmla="*/ 139043 w 374565"/>
                <a:gd name="connsiteY10" fmla="*/ 56 h 39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4565" h="398358">
                  <a:moveTo>
                    <a:pt x="139043" y="56"/>
                  </a:moveTo>
                  <a:cubicBezTo>
                    <a:pt x="144619" y="-2422"/>
                    <a:pt x="130371" y="76876"/>
                    <a:pt x="142761" y="119003"/>
                  </a:cubicBezTo>
                  <a:cubicBezTo>
                    <a:pt x="155151" y="161130"/>
                    <a:pt x="211527" y="240427"/>
                    <a:pt x="213385" y="252817"/>
                  </a:cubicBezTo>
                  <a:cubicBezTo>
                    <a:pt x="215243" y="265207"/>
                    <a:pt x="127892" y="169803"/>
                    <a:pt x="153912" y="193344"/>
                  </a:cubicBezTo>
                  <a:cubicBezTo>
                    <a:pt x="179932" y="216886"/>
                    <a:pt x="347200" y="373622"/>
                    <a:pt x="369502" y="394066"/>
                  </a:cubicBezTo>
                  <a:cubicBezTo>
                    <a:pt x="391804" y="414510"/>
                    <a:pt x="336048" y="357515"/>
                    <a:pt x="287726" y="316008"/>
                  </a:cubicBezTo>
                  <a:cubicBezTo>
                    <a:pt x="239404" y="274501"/>
                    <a:pt x="127272" y="175378"/>
                    <a:pt x="79570" y="145022"/>
                  </a:cubicBezTo>
                  <a:cubicBezTo>
                    <a:pt x="31868" y="114666"/>
                    <a:pt x="-8400" y="132632"/>
                    <a:pt x="1512" y="133871"/>
                  </a:cubicBezTo>
                  <a:cubicBezTo>
                    <a:pt x="11424" y="135110"/>
                    <a:pt x="121077" y="152456"/>
                    <a:pt x="139043" y="152456"/>
                  </a:cubicBezTo>
                  <a:cubicBezTo>
                    <a:pt x="157009" y="152456"/>
                    <a:pt x="104351" y="154315"/>
                    <a:pt x="109307" y="133871"/>
                  </a:cubicBezTo>
                  <a:cubicBezTo>
                    <a:pt x="114263" y="113427"/>
                    <a:pt x="133467" y="2534"/>
                    <a:pt x="139043" y="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06D5C872-A133-C0AD-3886-6BEAB9DB4DA2}"/>
                </a:ext>
              </a:extLst>
            </p:cNvPr>
            <p:cNvSpPr/>
            <p:nvPr/>
          </p:nvSpPr>
          <p:spPr>
            <a:xfrm>
              <a:off x="5813924" y="2712868"/>
              <a:ext cx="564485" cy="1281884"/>
            </a:xfrm>
            <a:custGeom>
              <a:avLst/>
              <a:gdLst>
                <a:gd name="connsiteX0" fmla="*/ 7013 w 564485"/>
                <a:gd name="connsiteY0" fmla="*/ 15464 h 1281884"/>
                <a:gd name="connsiteX1" fmla="*/ 393588 w 564485"/>
                <a:gd name="connsiteY1" fmla="*/ 862956 h 1281884"/>
                <a:gd name="connsiteX2" fmla="*/ 375003 w 564485"/>
                <a:gd name="connsiteY2" fmla="*/ 796049 h 1281884"/>
                <a:gd name="connsiteX3" fmla="*/ 490232 w 564485"/>
                <a:gd name="connsiteY3" fmla="*/ 1156605 h 1281884"/>
                <a:gd name="connsiteX4" fmla="*/ 560856 w 564485"/>
                <a:gd name="connsiteY4" fmla="*/ 1275552 h 1281884"/>
                <a:gd name="connsiteX5" fmla="*/ 534837 w 564485"/>
                <a:gd name="connsiteY5" fmla="*/ 1208644 h 1281884"/>
                <a:gd name="connsiteX6" fmla="*/ 371286 w 564485"/>
                <a:gd name="connsiteY6" fmla="*/ 740293 h 1281884"/>
                <a:gd name="connsiteX7" fmla="*/ 163130 w 564485"/>
                <a:gd name="connsiteY7" fmla="*/ 346283 h 1281884"/>
                <a:gd name="connsiteX8" fmla="*/ 7013 w 564485"/>
                <a:gd name="connsiteY8" fmla="*/ 15464 h 128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4485" h="1281884">
                  <a:moveTo>
                    <a:pt x="7013" y="15464"/>
                  </a:moveTo>
                  <a:cubicBezTo>
                    <a:pt x="45423" y="101576"/>
                    <a:pt x="332256" y="732858"/>
                    <a:pt x="393588" y="862956"/>
                  </a:cubicBezTo>
                  <a:cubicBezTo>
                    <a:pt x="454920" y="993054"/>
                    <a:pt x="358896" y="747108"/>
                    <a:pt x="375003" y="796049"/>
                  </a:cubicBezTo>
                  <a:cubicBezTo>
                    <a:pt x="391110" y="844990"/>
                    <a:pt x="459257" y="1076688"/>
                    <a:pt x="490232" y="1156605"/>
                  </a:cubicBezTo>
                  <a:cubicBezTo>
                    <a:pt x="521207" y="1236522"/>
                    <a:pt x="553422" y="1266879"/>
                    <a:pt x="560856" y="1275552"/>
                  </a:cubicBezTo>
                  <a:cubicBezTo>
                    <a:pt x="568290" y="1284225"/>
                    <a:pt x="566432" y="1297854"/>
                    <a:pt x="534837" y="1208644"/>
                  </a:cubicBezTo>
                  <a:cubicBezTo>
                    <a:pt x="503242" y="1119434"/>
                    <a:pt x="433237" y="884020"/>
                    <a:pt x="371286" y="740293"/>
                  </a:cubicBezTo>
                  <a:cubicBezTo>
                    <a:pt x="309335" y="596566"/>
                    <a:pt x="228798" y="467088"/>
                    <a:pt x="163130" y="346283"/>
                  </a:cubicBezTo>
                  <a:cubicBezTo>
                    <a:pt x="97462" y="225478"/>
                    <a:pt x="-31397" y="-70648"/>
                    <a:pt x="7013" y="154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2FECA799-2558-B8D9-B93E-1F37CF74068E}"/>
                </a:ext>
              </a:extLst>
            </p:cNvPr>
            <p:cNvSpPr/>
            <p:nvPr/>
          </p:nvSpPr>
          <p:spPr>
            <a:xfrm>
              <a:off x="6059803" y="2463655"/>
              <a:ext cx="704753" cy="420292"/>
            </a:xfrm>
            <a:custGeom>
              <a:avLst/>
              <a:gdLst>
                <a:gd name="connsiteX0" fmla="*/ 694119 w 704753"/>
                <a:gd name="connsiteY0" fmla="*/ 11916 h 420292"/>
                <a:gd name="connsiteX1" fmla="*/ 523134 w 704753"/>
                <a:gd name="connsiteY1" fmla="*/ 257243 h 420292"/>
                <a:gd name="connsiteX2" fmla="*/ 437641 w 704753"/>
                <a:gd name="connsiteY2" fmla="*/ 339018 h 420292"/>
                <a:gd name="connsiteX3" fmla="*/ 39914 w 704753"/>
                <a:gd name="connsiteY3" fmla="*/ 413360 h 420292"/>
                <a:gd name="connsiteX4" fmla="*/ 13895 w 704753"/>
                <a:gd name="connsiteY4" fmla="*/ 417077 h 420292"/>
                <a:gd name="connsiteX5" fmla="*/ 389319 w 704753"/>
                <a:gd name="connsiteY5" fmla="*/ 376189 h 420292"/>
                <a:gd name="connsiteX6" fmla="*/ 485963 w 704753"/>
                <a:gd name="connsiteY6" fmla="*/ 365038 h 420292"/>
                <a:gd name="connsiteX7" fmla="*/ 467377 w 704753"/>
                <a:gd name="connsiteY7" fmla="*/ 290696 h 420292"/>
                <a:gd name="connsiteX8" fmla="*/ 660665 w 704753"/>
                <a:gd name="connsiteY8" fmla="*/ 63955 h 420292"/>
                <a:gd name="connsiteX9" fmla="*/ 694119 w 704753"/>
                <a:gd name="connsiteY9" fmla="*/ 11916 h 4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4753" h="420292">
                  <a:moveTo>
                    <a:pt x="694119" y="11916"/>
                  </a:moveTo>
                  <a:cubicBezTo>
                    <a:pt x="671197" y="44131"/>
                    <a:pt x="565880" y="202726"/>
                    <a:pt x="523134" y="257243"/>
                  </a:cubicBezTo>
                  <a:cubicBezTo>
                    <a:pt x="480388" y="311760"/>
                    <a:pt x="518178" y="312999"/>
                    <a:pt x="437641" y="339018"/>
                  </a:cubicBezTo>
                  <a:cubicBezTo>
                    <a:pt x="357104" y="365038"/>
                    <a:pt x="110538" y="400350"/>
                    <a:pt x="39914" y="413360"/>
                  </a:cubicBezTo>
                  <a:cubicBezTo>
                    <a:pt x="-30710" y="426370"/>
                    <a:pt x="13895" y="417077"/>
                    <a:pt x="13895" y="417077"/>
                  </a:cubicBezTo>
                  <a:lnTo>
                    <a:pt x="389319" y="376189"/>
                  </a:lnTo>
                  <a:cubicBezTo>
                    <a:pt x="467997" y="367516"/>
                    <a:pt x="472953" y="379287"/>
                    <a:pt x="485963" y="365038"/>
                  </a:cubicBezTo>
                  <a:cubicBezTo>
                    <a:pt x="498973" y="350789"/>
                    <a:pt x="438260" y="340876"/>
                    <a:pt x="467377" y="290696"/>
                  </a:cubicBezTo>
                  <a:cubicBezTo>
                    <a:pt x="496494" y="240516"/>
                    <a:pt x="619777" y="109799"/>
                    <a:pt x="660665" y="63955"/>
                  </a:cubicBezTo>
                  <a:cubicBezTo>
                    <a:pt x="701553" y="18111"/>
                    <a:pt x="717041" y="-20299"/>
                    <a:pt x="694119" y="119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F0A04CF9-1B14-2F1F-ACF6-33CFF93B2ECD}"/>
                </a:ext>
              </a:extLst>
            </p:cNvPr>
            <p:cNvSpPr/>
            <p:nvPr/>
          </p:nvSpPr>
          <p:spPr>
            <a:xfrm>
              <a:off x="7295731" y="1263744"/>
              <a:ext cx="851944" cy="78119"/>
            </a:xfrm>
            <a:custGeom>
              <a:avLst/>
              <a:gdLst>
                <a:gd name="connsiteX0" fmla="*/ 4601 w 851944"/>
                <a:gd name="connsiteY0" fmla="*/ 78119 h 78119"/>
                <a:gd name="connsiteX1" fmla="*/ 844659 w 851944"/>
                <a:gd name="connsiteY1" fmla="*/ 14929 h 78119"/>
                <a:gd name="connsiteX2" fmla="*/ 417196 w 851944"/>
                <a:gd name="connsiteY2" fmla="*/ 61 h 78119"/>
                <a:gd name="connsiteX3" fmla="*/ 502689 w 851944"/>
                <a:gd name="connsiteY3" fmla="*/ 14929 h 78119"/>
                <a:gd name="connsiteX4" fmla="*/ 4601 w 851944"/>
                <a:gd name="connsiteY4" fmla="*/ 78119 h 7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944" h="78119">
                  <a:moveTo>
                    <a:pt x="4601" y="78119"/>
                  </a:moveTo>
                  <a:cubicBezTo>
                    <a:pt x="61596" y="78119"/>
                    <a:pt x="775893" y="27939"/>
                    <a:pt x="844659" y="14929"/>
                  </a:cubicBezTo>
                  <a:cubicBezTo>
                    <a:pt x="913425" y="1919"/>
                    <a:pt x="474191" y="61"/>
                    <a:pt x="417196" y="61"/>
                  </a:cubicBezTo>
                  <a:cubicBezTo>
                    <a:pt x="360201" y="61"/>
                    <a:pt x="567738" y="-1798"/>
                    <a:pt x="502689" y="14929"/>
                  </a:cubicBezTo>
                  <a:cubicBezTo>
                    <a:pt x="437640" y="31656"/>
                    <a:pt x="-52394" y="78119"/>
                    <a:pt x="4601" y="781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3585B27B-E7EC-AF45-D3D3-E406F18A306C}"/>
                </a:ext>
              </a:extLst>
            </p:cNvPr>
            <p:cNvSpPr/>
            <p:nvPr/>
          </p:nvSpPr>
          <p:spPr>
            <a:xfrm>
              <a:off x="5920523" y="1988083"/>
              <a:ext cx="929927" cy="522967"/>
            </a:xfrm>
            <a:custGeom>
              <a:avLst/>
              <a:gdLst>
                <a:gd name="connsiteX0" fmla="*/ 8209 w 929927"/>
                <a:gd name="connsiteY0" fmla="*/ 506073 h 522967"/>
                <a:gd name="connsiteX1" fmla="*/ 443106 w 929927"/>
                <a:gd name="connsiteY1" fmla="*/ 476337 h 522967"/>
                <a:gd name="connsiteX2" fmla="*/ 918892 w 929927"/>
                <a:gd name="connsiteY2" fmla="*/ 11702 h 522967"/>
                <a:gd name="connsiteX3" fmla="*/ 751623 w 929927"/>
                <a:gd name="connsiteY3" fmla="*/ 167819 h 522967"/>
                <a:gd name="connsiteX4" fmla="*/ 450540 w 929927"/>
                <a:gd name="connsiteY4" fmla="*/ 476337 h 522967"/>
                <a:gd name="connsiteX5" fmla="*/ 179194 w 929927"/>
                <a:gd name="connsiteY5" fmla="*/ 520941 h 522967"/>
                <a:gd name="connsiteX6" fmla="*/ 8209 w 929927"/>
                <a:gd name="connsiteY6" fmla="*/ 506073 h 522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9927" h="522967">
                  <a:moveTo>
                    <a:pt x="8209" y="506073"/>
                  </a:moveTo>
                  <a:cubicBezTo>
                    <a:pt x="52194" y="498639"/>
                    <a:pt x="291325" y="558732"/>
                    <a:pt x="443106" y="476337"/>
                  </a:cubicBezTo>
                  <a:cubicBezTo>
                    <a:pt x="594887" y="393942"/>
                    <a:pt x="867473" y="63122"/>
                    <a:pt x="918892" y="11702"/>
                  </a:cubicBezTo>
                  <a:cubicBezTo>
                    <a:pt x="970311" y="-39718"/>
                    <a:pt x="829682" y="90380"/>
                    <a:pt x="751623" y="167819"/>
                  </a:cubicBezTo>
                  <a:cubicBezTo>
                    <a:pt x="673564" y="245258"/>
                    <a:pt x="545945" y="417483"/>
                    <a:pt x="450540" y="476337"/>
                  </a:cubicBezTo>
                  <a:cubicBezTo>
                    <a:pt x="355135" y="535191"/>
                    <a:pt x="250438" y="513507"/>
                    <a:pt x="179194" y="520941"/>
                  </a:cubicBezTo>
                  <a:cubicBezTo>
                    <a:pt x="107950" y="528375"/>
                    <a:pt x="-35776" y="513507"/>
                    <a:pt x="8209" y="50607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8C90B8A6-4EE2-3D07-5F3E-9E1EEF59A484}"/>
                </a:ext>
              </a:extLst>
            </p:cNvPr>
            <p:cNvSpPr/>
            <p:nvPr/>
          </p:nvSpPr>
          <p:spPr>
            <a:xfrm>
              <a:off x="6165546" y="2262463"/>
              <a:ext cx="639974" cy="432363"/>
            </a:xfrm>
            <a:custGeom>
              <a:avLst/>
              <a:gdLst>
                <a:gd name="connsiteX0" fmla="*/ 4795 w 639974"/>
                <a:gd name="connsiteY0" fmla="*/ 424981 h 432363"/>
                <a:gd name="connsiteX1" fmla="*/ 335615 w 639974"/>
                <a:gd name="connsiteY1" fmla="*/ 302317 h 432363"/>
                <a:gd name="connsiteX2" fmla="*/ 629264 w 639974"/>
                <a:gd name="connsiteY2" fmla="*/ 12386 h 432363"/>
                <a:gd name="connsiteX3" fmla="*/ 554922 w 639974"/>
                <a:gd name="connsiteY3" fmla="*/ 90444 h 432363"/>
                <a:gd name="connsiteX4" fmla="*/ 354200 w 639974"/>
                <a:gd name="connsiteY4" fmla="*/ 424981 h 432363"/>
                <a:gd name="connsiteX5" fmla="*/ 461995 w 639974"/>
                <a:gd name="connsiteY5" fmla="*/ 179654 h 432363"/>
                <a:gd name="connsiteX6" fmla="*/ 331898 w 639974"/>
                <a:gd name="connsiteY6" fmla="*/ 302317 h 432363"/>
                <a:gd name="connsiteX7" fmla="*/ 153478 w 639974"/>
                <a:gd name="connsiteY7" fmla="*/ 406396 h 432363"/>
                <a:gd name="connsiteX8" fmla="*/ 4795 w 639974"/>
                <a:gd name="connsiteY8" fmla="*/ 424981 h 43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9974" h="432363">
                  <a:moveTo>
                    <a:pt x="4795" y="424981"/>
                  </a:moveTo>
                  <a:cubicBezTo>
                    <a:pt x="35151" y="407635"/>
                    <a:pt x="231537" y="371083"/>
                    <a:pt x="335615" y="302317"/>
                  </a:cubicBezTo>
                  <a:cubicBezTo>
                    <a:pt x="439693" y="233551"/>
                    <a:pt x="592713" y="47698"/>
                    <a:pt x="629264" y="12386"/>
                  </a:cubicBezTo>
                  <a:cubicBezTo>
                    <a:pt x="665815" y="-22926"/>
                    <a:pt x="600766" y="21678"/>
                    <a:pt x="554922" y="90444"/>
                  </a:cubicBezTo>
                  <a:cubicBezTo>
                    <a:pt x="509078" y="159210"/>
                    <a:pt x="369688" y="410113"/>
                    <a:pt x="354200" y="424981"/>
                  </a:cubicBezTo>
                  <a:cubicBezTo>
                    <a:pt x="338712" y="439849"/>
                    <a:pt x="465712" y="200098"/>
                    <a:pt x="461995" y="179654"/>
                  </a:cubicBezTo>
                  <a:cubicBezTo>
                    <a:pt x="458278" y="159210"/>
                    <a:pt x="383317" y="264527"/>
                    <a:pt x="331898" y="302317"/>
                  </a:cubicBezTo>
                  <a:cubicBezTo>
                    <a:pt x="280479" y="340107"/>
                    <a:pt x="211093" y="386571"/>
                    <a:pt x="153478" y="406396"/>
                  </a:cubicBezTo>
                  <a:cubicBezTo>
                    <a:pt x="95863" y="426221"/>
                    <a:pt x="-25561" y="442327"/>
                    <a:pt x="4795" y="4249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540B494B-CD96-2B28-0798-1C80E2E6E442}"/>
                </a:ext>
              </a:extLst>
            </p:cNvPr>
            <p:cNvSpPr/>
            <p:nvPr/>
          </p:nvSpPr>
          <p:spPr>
            <a:xfrm>
              <a:off x="6985240" y="1416458"/>
              <a:ext cx="759405" cy="652595"/>
            </a:xfrm>
            <a:custGeom>
              <a:avLst/>
              <a:gdLst>
                <a:gd name="connsiteX0" fmla="*/ 757423 w 759405"/>
                <a:gd name="connsiteY0" fmla="*/ 3464 h 652595"/>
                <a:gd name="connsiteX1" fmla="*/ 177560 w 759405"/>
                <a:gd name="connsiteY1" fmla="*/ 315698 h 652595"/>
                <a:gd name="connsiteX2" fmla="*/ 14009 w 759405"/>
                <a:gd name="connsiteY2" fmla="*/ 642801 h 652595"/>
                <a:gd name="connsiteX3" fmla="*/ 47462 w 759405"/>
                <a:gd name="connsiteY3" fmla="*/ 531288 h 652595"/>
                <a:gd name="connsiteX4" fmla="*/ 355980 w 759405"/>
                <a:gd name="connsiteY4" fmla="*/ 170732 h 652595"/>
                <a:gd name="connsiteX5" fmla="*/ 757423 w 759405"/>
                <a:gd name="connsiteY5" fmla="*/ 3464 h 65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9405" h="652595">
                  <a:moveTo>
                    <a:pt x="757423" y="3464"/>
                  </a:moveTo>
                  <a:cubicBezTo>
                    <a:pt x="727686" y="27625"/>
                    <a:pt x="301462" y="209142"/>
                    <a:pt x="177560" y="315698"/>
                  </a:cubicBezTo>
                  <a:cubicBezTo>
                    <a:pt x="53658" y="422254"/>
                    <a:pt x="35692" y="606869"/>
                    <a:pt x="14009" y="642801"/>
                  </a:cubicBezTo>
                  <a:cubicBezTo>
                    <a:pt x="-7674" y="678733"/>
                    <a:pt x="-9533" y="609966"/>
                    <a:pt x="47462" y="531288"/>
                  </a:cubicBezTo>
                  <a:cubicBezTo>
                    <a:pt x="104457" y="452610"/>
                    <a:pt x="237653" y="254986"/>
                    <a:pt x="355980" y="170732"/>
                  </a:cubicBezTo>
                  <a:cubicBezTo>
                    <a:pt x="474307" y="86478"/>
                    <a:pt x="787160" y="-20697"/>
                    <a:pt x="757423" y="34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DA4A57FC-69A1-CE07-2FC9-21D51CD87706}"/>
                </a:ext>
              </a:extLst>
            </p:cNvPr>
            <p:cNvSpPr/>
            <p:nvPr/>
          </p:nvSpPr>
          <p:spPr>
            <a:xfrm>
              <a:off x="6644137" y="2391487"/>
              <a:ext cx="480030" cy="739113"/>
            </a:xfrm>
            <a:custGeom>
              <a:avLst/>
              <a:gdLst>
                <a:gd name="connsiteX0" fmla="*/ 425736 w 480030"/>
                <a:gd name="connsiteY0" fmla="*/ 2308 h 739113"/>
                <a:gd name="connsiteX1" fmla="*/ 340243 w 480030"/>
                <a:gd name="connsiteY1" fmla="*/ 340562 h 739113"/>
                <a:gd name="connsiteX2" fmla="*/ 273336 w 480030"/>
                <a:gd name="connsiteY2" fmla="*/ 466942 h 739113"/>
                <a:gd name="connsiteX3" fmla="*/ 20575 w 480030"/>
                <a:gd name="connsiteY3" fmla="*/ 715986 h 739113"/>
                <a:gd name="connsiteX4" fmla="*/ 65180 w 480030"/>
                <a:gd name="connsiteY4" fmla="*/ 671381 h 739113"/>
                <a:gd name="connsiteX5" fmla="*/ 462907 w 480030"/>
                <a:gd name="connsiteY5" fmla="*/ 214181 h 739113"/>
                <a:gd name="connsiteX6" fmla="*/ 410868 w 480030"/>
                <a:gd name="connsiteY6" fmla="*/ 191879 h 739113"/>
                <a:gd name="connsiteX7" fmla="*/ 425736 w 480030"/>
                <a:gd name="connsiteY7" fmla="*/ 2308 h 739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0030" h="739113">
                  <a:moveTo>
                    <a:pt x="425736" y="2308"/>
                  </a:moveTo>
                  <a:cubicBezTo>
                    <a:pt x="413965" y="27088"/>
                    <a:pt x="365643" y="263123"/>
                    <a:pt x="340243" y="340562"/>
                  </a:cubicBezTo>
                  <a:cubicBezTo>
                    <a:pt x="314843" y="418001"/>
                    <a:pt x="326614" y="404371"/>
                    <a:pt x="273336" y="466942"/>
                  </a:cubicBezTo>
                  <a:cubicBezTo>
                    <a:pt x="220058" y="529513"/>
                    <a:pt x="55268" y="681913"/>
                    <a:pt x="20575" y="715986"/>
                  </a:cubicBezTo>
                  <a:cubicBezTo>
                    <a:pt x="-14118" y="750059"/>
                    <a:pt x="-8542" y="755015"/>
                    <a:pt x="65180" y="671381"/>
                  </a:cubicBezTo>
                  <a:cubicBezTo>
                    <a:pt x="138902" y="587747"/>
                    <a:pt x="405292" y="294098"/>
                    <a:pt x="462907" y="214181"/>
                  </a:cubicBezTo>
                  <a:cubicBezTo>
                    <a:pt x="520522" y="134264"/>
                    <a:pt x="414585" y="224094"/>
                    <a:pt x="410868" y="191879"/>
                  </a:cubicBezTo>
                  <a:cubicBezTo>
                    <a:pt x="407151" y="159664"/>
                    <a:pt x="437507" y="-22472"/>
                    <a:pt x="425736" y="230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BF2A134B-71DF-32EF-C733-A7C832136D4C}"/>
                </a:ext>
              </a:extLst>
            </p:cNvPr>
            <p:cNvSpPr/>
            <p:nvPr/>
          </p:nvSpPr>
          <p:spPr>
            <a:xfrm>
              <a:off x="6092243" y="3728215"/>
              <a:ext cx="637633" cy="783102"/>
            </a:xfrm>
            <a:custGeom>
              <a:avLst/>
              <a:gdLst>
                <a:gd name="connsiteX0" fmla="*/ 40 w 637633"/>
                <a:gd name="connsiteY0" fmla="*/ 9 h 783102"/>
                <a:gd name="connsiteX1" fmla="*/ 431220 w 637633"/>
                <a:gd name="connsiteY1" fmla="*/ 368000 h 783102"/>
                <a:gd name="connsiteX2" fmla="*/ 516713 w 637633"/>
                <a:gd name="connsiteY2" fmla="*/ 460926 h 783102"/>
                <a:gd name="connsiteX3" fmla="*/ 576186 w 637633"/>
                <a:gd name="connsiteY3" fmla="*/ 565005 h 783102"/>
                <a:gd name="connsiteX4" fmla="*/ 631942 w 637633"/>
                <a:gd name="connsiteY4" fmla="*/ 780595 h 783102"/>
                <a:gd name="connsiteX5" fmla="*/ 628225 w 637633"/>
                <a:gd name="connsiteY5" fmla="*/ 672800 h 783102"/>
                <a:gd name="connsiteX6" fmla="*/ 565035 w 637633"/>
                <a:gd name="connsiteY6" fmla="*/ 524117 h 783102"/>
                <a:gd name="connsiteX7" fmla="*/ 457240 w 637633"/>
                <a:gd name="connsiteY7" fmla="*/ 356848 h 783102"/>
                <a:gd name="connsiteX8" fmla="*/ 40 w 637633"/>
                <a:gd name="connsiteY8" fmla="*/ 9 h 783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7633" h="783102">
                  <a:moveTo>
                    <a:pt x="40" y="9"/>
                  </a:moveTo>
                  <a:cubicBezTo>
                    <a:pt x="-4297" y="1868"/>
                    <a:pt x="345108" y="291181"/>
                    <a:pt x="431220" y="368000"/>
                  </a:cubicBezTo>
                  <a:cubicBezTo>
                    <a:pt x="517332" y="444819"/>
                    <a:pt x="492552" y="428092"/>
                    <a:pt x="516713" y="460926"/>
                  </a:cubicBezTo>
                  <a:cubicBezTo>
                    <a:pt x="540874" y="493760"/>
                    <a:pt x="556981" y="511727"/>
                    <a:pt x="576186" y="565005"/>
                  </a:cubicBezTo>
                  <a:cubicBezTo>
                    <a:pt x="595391" y="618283"/>
                    <a:pt x="623269" y="762629"/>
                    <a:pt x="631942" y="780595"/>
                  </a:cubicBezTo>
                  <a:cubicBezTo>
                    <a:pt x="640615" y="798561"/>
                    <a:pt x="639376" y="715546"/>
                    <a:pt x="628225" y="672800"/>
                  </a:cubicBezTo>
                  <a:cubicBezTo>
                    <a:pt x="617074" y="630054"/>
                    <a:pt x="593533" y="576776"/>
                    <a:pt x="565035" y="524117"/>
                  </a:cubicBezTo>
                  <a:cubicBezTo>
                    <a:pt x="536538" y="471458"/>
                    <a:pt x="545830" y="442960"/>
                    <a:pt x="457240" y="356848"/>
                  </a:cubicBezTo>
                  <a:cubicBezTo>
                    <a:pt x="368650" y="270736"/>
                    <a:pt x="4377" y="-1850"/>
                    <a:pt x="40" y="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8BCC332B-9DD3-CD18-D2D5-E682617A8D6C}"/>
                </a:ext>
              </a:extLst>
            </p:cNvPr>
            <p:cNvSpPr/>
            <p:nvPr/>
          </p:nvSpPr>
          <p:spPr>
            <a:xfrm>
              <a:off x="6571783" y="4040221"/>
              <a:ext cx="272342" cy="416554"/>
            </a:xfrm>
            <a:custGeom>
              <a:avLst/>
              <a:gdLst>
                <a:gd name="connsiteX0" fmla="*/ 2 w 272342"/>
                <a:gd name="connsiteY0" fmla="*/ 238 h 416554"/>
                <a:gd name="connsiteX1" fmla="*/ 156119 w 272342"/>
                <a:gd name="connsiteY1" fmla="*/ 163789 h 416554"/>
                <a:gd name="connsiteX2" fmla="*/ 237895 w 272342"/>
                <a:gd name="connsiteY2" fmla="*/ 286452 h 416554"/>
                <a:gd name="connsiteX3" fmla="*/ 223027 w 272342"/>
                <a:gd name="connsiteY3" fmla="*/ 334774 h 416554"/>
                <a:gd name="connsiteX4" fmla="*/ 126383 w 272342"/>
                <a:gd name="connsiteY4" fmla="*/ 416550 h 416554"/>
                <a:gd name="connsiteX5" fmla="*/ 237895 w 272342"/>
                <a:gd name="connsiteY5" fmla="*/ 331057 h 416554"/>
                <a:gd name="connsiteX6" fmla="*/ 267632 w 272342"/>
                <a:gd name="connsiteY6" fmla="*/ 286452 h 416554"/>
                <a:gd name="connsiteX7" fmla="*/ 152402 w 272342"/>
                <a:gd name="connsiteY7" fmla="*/ 130335 h 416554"/>
                <a:gd name="connsiteX8" fmla="*/ 2 w 272342"/>
                <a:gd name="connsiteY8" fmla="*/ 238 h 41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342" h="416554">
                  <a:moveTo>
                    <a:pt x="2" y="238"/>
                  </a:moveTo>
                  <a:cubicBezTo>
                    <a:pt x="621" y="5814"/>
                    <a:pt x="116470" y="116087"/>
                    <a:pt x="156119" y="163789"/>
                  </a:cubicBezTo>
                  <a:cubicBezTo>
                    <a:pt x="195768" y="211491"/>
                    <a:pt x="226744" y="257955"/>
                    <a:pt x="237895" y="286452"/>
                  </a:cubicBezTo>
                  <a:cubicBezTo>
                    <a:pt x="249046" y="314950"/>
                    <a:pt x="241612" y="313091"/>
                    <a:pt x="223027" y="334774"/>
                  </a:cubicBezTo>
                  <a:cubicBezTo>
                    <a:pt x="204442" y="356457"/>
                    <a:pt x="123905" y="417170"/>
                    <a:pt x="126383" y="416550"/>
                  </a:cubicBezTo>
                  <a:cubicBezTo>
                    <a:pt x="128861" y="415931"/>
                    <a:pt x="214354" y="352740"/>
                    <a:pt x="237895" y="331057"/>
                  </a:cubicBezTo>
                  <a:cubicBezTo>
                    <a:pt x="261436" y="309374"/>
                    <a:pt x="281881" y="319905"/>
                    <a:pt x="267632" y="286452"/>
                  </a:cubicBezTo>
                  <a:cubicBezTo>
                    <a:pt x="253383" y="252999"/>
                    <a:pt x="192051" y="172462"/>
                    <a:pt x="152402" y="130335"/>
                  </a:cubicBezTo>
                  <a:cubicBezTo>
                    <a:pt x="112753" y="88208"/>
                    <a:pt x="-617" y="-5338"/>
                    <a:pt x="2" y="23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3E7CA3AA-3698-FF0F-07CC-2953D4881B2D}"/>
                </a:ext>
              </a:extLst>
            </p:cNvPr>
            <p:cNvSpPr/>
            <p:nvPr/>
          </p:nvSpPr>
          <p:spPr>
            <a:xfrm>
              <a:off x="6515771" y="4768818"/>
              <a:ext cx="613631" cy="254243"/>
            </a:xfrm>
            <a:custGeom>
              <a:avLst/>
              <a:gdLst>
                <a:gd name="connsiteX0" fmla="*/ 171244 w 613631"/>
                <a:gd name="connsiteY0" fmla="*/ 187 h 254243"/>
                <a:gd name="connsiteX1" fmla="*/ 89468 w 613631"/>
                <a:gd name="connsiteY1" fmla="*/ 126567 h 254243"/>
                <a:gd name="connsiteX2" fmla="*/ 33712 w 613631"/>
                <a:gd name="connsiteY2" fmla="*/ 160021 h 254243"/>
                <a:gd name="connsiteX3" fmla="*/ 115488 w 613631"/>
                <a:gd name="connsiteY3" fmla="*/ 141436 h 254243"/>
                <a:gd name="connsiteX4" fmla="*/ 331078 w 613631"/>
                <a:gd name="connsiteY4" fmla="*/ 234362 h 254243"/>
                <a:gd name="connsiteX5" fmla="*/ 613575 w 613631"/>
                <a:gd name="connsiteY5" fmla="*/ 252948 h 254243"/>
                <a:gd name="connsiteX6" fmla="*/ 353380 w 613631"/>
                <a:gd name="connsiteY6" fmla="*/ 212060 h 254243"/>
                <a:gd name="connsiteX7" fmla="*/ 122922 w 613631"/>
                <a:gd name="connsiteY7" fmla="*/ 126567 h 254243"/>
                <a:gd name="connsiteX8" fmla="*/ 258 w 613631"/>
                <a:gd name="connsiteY8" fmla="*/ 212060 h 254243"/>
                <a:gd name="connsiteX9" fmla="*/ 93185 w 613631"/>
                <a:gd name="connsiteY9" fmla="*/ 100548 h 254243"/>
                <a:gd name="connsiteX10" fmla="*/ 171244 w 613631"/>
                <a:gd name="connsiteY10" fmla="*/ 187 h 25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3631" h="254243">
                  <a:moveTo>
                    <a:pt x="171244" y="187"/>
                  </a:moveTo>
                  <a:cubicBezTo>
                    <a:pt x="170624" y="4524"/>
                    <a:pt x="112390" y="99928"/>
                    <a:pt x="89468" y="126567"/>
                  </a:cubicBezTo>
                  <a:cubicBezTo>
                    <a:pt x="66546" y="153206"/>
                    <a:pt x="29375" y="157543"/>
                    <a:pt x="33712" y="160021"/>
                  </a:cubicBezTo>
                  <a:cubicBezTo>
                    <a:pt x="38049" y="162499"/>
                    <a:pt x="65927" y="129046"/>
                    <a:pt x="115488" y="141436"/>
                  </a:cubicBezTo>
                  <a:cubicBezTo>
                    <a:pt x="165049" y="153826"/>
                    <a:pt x="248064" y="215777"/>
                    <a:pt x="331078" y="234362"/>
                  </a:cubicBezTo>
                  <a:cubicBezTo>
                    <a:pt x="414092" y="252947"/>
                    <a:pt x="609858" y="256665"/>
                    <a:pt x="613575" y="252948"/>
                  </a:cubicBezTo>
                  <a:cubicBezTo>
                    <a:pt x="617292" y="249231"/>
                    <a:pt x="435156" y="233124"/>
                    <a:pt x="353380" y="212060"/>
                  </a:cubicBezTo>
                  <a:cubicBezTo>
                    <a:pt x="271604" y="190996"/>
                    <a:pt x="181776" y="126567"/>
                    <a:pt x="122922" y="126567"/>
                  </a:cubicBezTo>
                  <a:cubicBezTo>
                    <a:pt x="64068" y="126567"/>
                    <a:pt x="5214" y="216397"/>
                    <a:pt x="258" y="212060"/>
                  </a:cubicBezTo>
                  <a:cubicBezTo>
                    <a:pt x="-4698" y="207724"/>
                    <a:pt x="62829" y="133382"/>
                    <a:pt x="93185" y="100548"/>
                  </a:cubicBezTo>
                  <a:cubicBezTo>
                    <a:pt x="123541" y="67714"/>
                    <a:pt x="171864" y="-4150"/>
                    <a:pt x="171244" y="1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0113712D-08BC-AABB-6870-7FC7A37FCADC}"/>
                </a:ext>
              </a:extLst>
            </p:cNvPr>
            <p:cNvSpPr/>
            <p:nvPr/>
          </p:nvSpPr>
          <p:spPr>
            <a:xfrm>
              <a:off x="5184248" y="4825373"/>
              <a:ext cx="488862" cy="360085"/>
            </a:xfrm>
            <a:custGeom>
              <a:avLst/>
              <a:gdLst>
                <a:gd name="connsiteX0" fmla="*/ 182466 w 488862"/>
                <a:gd name="connsiteY0" fmla="*/ 361 h 360085"/>
                <a:gd name="connsiteX1" fmla="*/ 48418 w 488862"/>
                <a:gd name="connsiteY1" fmla="*/ 115259 h 360085"/>
                <a:gd name="connsiteX2" fmla="*/ 158529 w 488862"/>
                <a:gd name="connsiteY2" fmla="*/ 234945 h 360085"/>
                <a:gd name="connsiteX3" fmla="*/ 129804 w 488862"/>
                <a:gd name="connsiteY3" fmla="*/ 316332 h 360085"/>
                <a:gd name="connsiteX4" fmla="*/ 278215 w 488862"/>
                <a:gd name="connsiteY4" fmla="*/ 321119 h 360085"/>
                <a:gd name="connsiteX5" fmla="*/ 488862 w 488862"/>
                <a:gd name="connsiteY5" fmla="*/ 359419 h 360085"/>
                <a:gd name="connsiteX6" fmla="*/ 278215 w 488862"/>
                <a:gd name="connsiteY6" fmla="*/ 335481 h 360085"/>
                <a:gd name="connsiteX7" fmla="*/ 19693 w 488862"/>
                <a:gd name="connsiteY7" fmla="*/ 220583 h 360085"/>
                <a:gd name="connsiteX8" fmla="*/ 134592 w 488862"/>
                <a:gd name="connsiteY8" fmla="*/ 158346 h 360085"/>
                <a:gd name="connsiteX9" fmla="*/ 544 w 488862"/>
                <a:gd name="connsiteY9" fmla="*/ 81747 h 360085"/>
                <a:gd name="connsiteX10" fmla="*/ 182466 w 488862"/>
                <a:gd name="connsiteY10" fmla="*/ 361 h 36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8862" h="360085">
                  <a:moveTo>
                    <a:pt x="182466" y="361"/>
                  </a:moveTo>
                  <a:cubicBezTo>
                    <a:pt x="190445" y="5946"/>
                    <a:pt x="52407" y="76162"/>
                    <a:pt x="48418" y="115259"/>
                  </a:cubicBezTo>
                  <a:cubicBezTo>
                    <a:pt x="44429" y="154356"/>
                    <a:pt x="144965" y="201433"/>
                    <a:pt x="158529" y="234945"/>
                  </a:cubicBezTo>
                  <a:cubicBezTo>
                    <a:pt x="172093" y="268457"/>
                    <a:pt x="109856" y="301970"/>
                    <a:pt x="129804" y="316332"/>
                  </a:cubicBezTo>
                  <a:cubicBezTo>
                    <a:pt x="149752" y="330694"/>
                    <a:pt x="218372" y="313938"/>
                    <a:pt x="278215" y="321119"/>
                  </a:cubicBezTo>
                  <a:cubicBezTo>
                    <a:pt x="338058" y="328300"/>
                    <a:pt x="488862" y="357025"/>
                    <a:pt x="488862" y="359419"/>
                  </a:cubicBezTo>
                  <a:cubicBezTo>
                    <a:pt x="488862" y="361813"/>
                    <a:pt x="356410" y="358620"/>
                    <a:pt x="278215" y="335481"/>
                  </a:cubicBezTo>
                  <a:cubicBezTo>
                    <a:pt x="200020" y="312342"/>
                    <a:pt x="43630" y="250105"/>
                    <a:pt x="19693" y="220583"/>
                  </a:cubicBezTo>
                  <a:cubicBezTo>
                    <a:pt x="-4244" y="191061"/>
                    <a:pt x="137783" y="181485"/>
                    <a:pt x="134592" y="158346"/>
                  </a:cubicBezTo>
                  <a:cubicBezTo>
                    <a:pt x="131400" y="135207"/>
                    <a:pt x="-9829" y="108078"/>
                    <a:pt x="544" y="81747"/>
                  </a:cubicBezTo>
                  <a:cubicBezTo>
                    <a:pt x="10917" y="55416"/>
                    <a:pt x="174487" y="-5224"/>
                    <a:pt x="182466" y="36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A7660614-A047-66AC-5DB2-6ADF88A9FC42}"/>
                </a:ext>
              </a:extLst>
            </p:cNvPr>
            <p:cNvSpPr/>
            <p:nvPr/>
          </p:nvSpPr>
          <p:spPr>
            <a:xfrm>
              <a:off x="5653803" y="4820865"/>
              <a:ext cx="637364" cy="1149157"/>
            </a:xfrm>
            <a:custGeom>
              <a:avLst/>
              <a:gdLst>
                <a:gd name="connsiteX0" fmla="*/ 157 w 637364"/>
                <a:gd name="connsiteY0" fmla="*/ 82 h 1149157"/>
                <a:gd name="connsiteX1" fmla="*/ 258679 w 637364"/>
                <a:gd name="connsiteY1" fmla="*/ 148492 h 1149157"/>
                <a:gd name="connsiteX2" fmla="*/ 330490 w 637364"/>
                <a:gd name="connsiteY2" fmla="*/ 450100 h 1149157"/>
                <a:gd name="connsiteX3" fmla="*/ 320915 w 637364"/>
                <a:gd name="connsiteY3" fmla="*/ 378289 h 1149157"/>
                <a:gd name="connsiteX4" fmla="*/ 478901 w 637364"/>
                <a:gd name="connsiteY4" fmla="*/ 775646 h 1149157"/>
                <a:gd name="connsiteX5" fmla="*/ 636886 w 637364"/>
                <a:gd name="connsiteY5" fmla="*/ 1149066 h 1149157"/>
                <a:gd name="connsiteX6" fmla="*/ 426239 w 637364"/>
                <a:gd name="connsiteY6" fmla="*/ 742134 h 1149157"/>
                <a:gd name="connsiteX7" fmla="*/ 167717 w 637364"/>
                <a:gd name="connsiteY7" fmla="*/ 105405 h 1149157"/>
                <a:gd name="connsiteX8" fmla="*/ 249104 w 637364"/>
                <a:gd name="connsiteY8" fmla="*/ 263390 h 1149157"/>
                <a:gd name="connsiteX9" fmla="*/ 220379 w 637364"/>
                <a:gd name="connsiteY9" fmla="*/ 129342 h 1149157"/>
                <a:gd name="connsiteX10" fmla="*/ 157 w 637364"/>
                <a:gd name="connsiteY10" fmla="*/ 82 h 114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7364" h="1149157">
                  <a:moveTo>
                    <a:pt x="157" y="82"/>
                  </a:moveTo>
                  <a:cubicBezTo>
                    <a:pt x="6540" y="3274"/>
                    <a:pt x="203624" y="73489"/>
                    <a:pt x="258679" y="148492"/>
                  </a:cubicBezTo>
                  <a:cubicBezTo>
                    <a:pt x="313734" y="223495"/>
                    <a:pt x="320117" y="411801"/>
                    <a:pt x="330490" y="450100"/>
                  </a:cubicBezTo>
                  <a:cubicBezTo>
                    <a:pt x="340863" y="488399"/>
                    <a:pt x="296180" y="324032"/>
                    <a:pt x="320915" y="378289"/>
                  </a:cubicBezTo>
                  <a:cubicBezTo>
                    <a:pt x="345650" y="432546"/>
                    <a:pt x="426239" y="647183"/>
                    <a:pt x="478901" y="775646"/>
                  </a:cubicBezTo>
                  <a:cubicBezTo>
                    <a:pt x="531563" y="904109"/>
                    <a:pt x="645663" y="1154651"/>
                    <a:pt x="636886" y="1149066"/>
                  </a:cubicBezTo>
                  <a:cubicBezTo>
                    <a:pt x="628109" y="1143481"/>
                    <a:pt x="504434" y="916078"/>
                    <a:pt x="426239" y="742134"/>
                  </a:cubicBezTo>
                  <a:cubicBezTo>
                    <a:pt x="348044" y="568191"/>
                    <a:pt x="197239" y="185196"/>
                    <a:pt x="167717" y="105405"/>
                  </a:cubicBezTo>
                  <a:cubicBezTo>
                    <a:pt x="138195" y="25614"/>
                    <a:pt x="240327" y="259401"/>
                    <a:pt x="249104" y="263390"/>
                  </a:cubicBezTo>
                  <a:cubicBezTo>
                    <a:pt x="257881" y="267380"/>
                    <a:pt x="257881" y="171631"/>
                    <a:pt x="220379" y="129342"/>
                  </a:cubicBezTo>
                  <a:cubicBezTo>
                    <a:pt x="182877" y="87053"/>
                    <a:pt x="-6226" y="-3110"/>
                    <a:pt x="157" y="8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B74F12A8-8560-3D0E-9AF3-823A3AB464B0}"/>
                </a:ext>
              </a:extLst>
            </p:cNvPr>
            <p:cNvSpPr/>
            <p:nvPr/>
          </p:nvSpPr>
          <p:spPr>
            <a:xfrm>
              <a:off x="5716169" y="5175194"/>
              <a:ext cx="560158" cy="962301"/>
            </a:xfrm>
            <a:custGeom>
              <a:avLst/>
              <a:gdLst>
                <a:gd name="connsiteX0" fmla="*/ 28 w 560158"/>
                <a:gd name="connsiteY0" fmla="*/ 23 h 962301"/>
                <a:gd name="connsiteX1" fmla="*/ 220250 w 560158"/>
                <a:gd name="connsiteY1" fmla="*/ 363868 h 962301"/>
                <a:gd name="connsiteX2" fmla="*/ 430897 w 560158"/>
                <a:gd name="connsiteY2" fmla="*/ 766012 h 962301"/>
                <a:gd name="connsiteX3" fmla="*/ 560158 w 560158"/>
                <a:gd name="connsiteY3" fmla="*/ 962297 h 962301"/>
                <a:gd name="connsiteX4" fmla="*/ 430897 w 560158"/>
                <a:gd name="connsiteY4" fmla="*/ 761225 h 962301"/>
                <a:gd name="connsiteX5" fmla="*/ 186738 w 560158"/>
                <a:gd name="connsiteY5" fmla="*/ 201095 h 962301"/>
                <a:gd name="connsiteX6" fmla="*/ 234612 w 560158"/>
                <a:gd name="connsiteY6" fmla="*/ 344718 h 962301"/>
                <a:gd name="connsiteX7" fmla="*/ 28 w 560158"/>
                <a:gd name="connsiteY7" fmla="*/ 23 h 96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0158" h="962301">
                  <a:moveTo>
                    <a:pt x="28" y="23"/>
                  </a:moveTo>
                  <a:cubicBezTo>
                    <a:pt x="-2366" y="3215"/>
                    <a:pt x="148439" y="236203"/>
                    <a:pt x="220250" y="363868"/>
                  </a:cubicBezTo>
                  <a:cubicBezTo>
                    <a:pt x="292062" y="491533"/>
                    <a:pt x="374246" y="666274"/>
                    <a:pt x="430897" y="766012"/>
                  </a:cubicBezTo>
                  <a:cubicBezTo>
                    <a:pt x="487548" y="865750"/>
                    <a:pt x="560158" y="963095"/>
                    <a:pt x="560158" y="962297"/>
                  </a:cubicBezTo>
                  <a:cubicBezTo>
                    <a:pt x="560158" y="961499"/>
                    <a:pt x="493134" y="888092"/>
                    <a:pt x="430897" y="761225"/>
                  </a:cubicBezTo>
                  <a:cubicBezTo>
                    <a:pt x="368660" y="634358"/>
                    <a:pt x="219452" y="270513"/>
                    <a:pt x="186738" y="201095"/>
                  </a:cubicBezTo>
                  <a:cubicBezTo>
                    <a:pt x="154024" y="131677"/>
                    <a:pt x="267326" y="371847"/>
                    <a:pt x="234612" y="344718"/>
                  </a:cubicBezTo>
                  <a:cubicBezTo>
                    <a:pt x="201898" y="317589"/>
                    <a:pt x="2422" y="-3169"/>
                    <a:pt x="28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86A35022-035A-061A-9807-DB97A2536BD8}"/>
                </a:ext>
              </a:extLst>
            </p:cNvPr>
            <p:cNvSpPr/>
            <p:nvPr/>
          </p:nvSpPr>
          <p:spPr>
            <a:xfrm>
              <a:off x="6433743" y="6256785"/>
              <a:ext cx="522190" cy="155201"/>
            </a:xfrm>
            <a:custGeom>
              <a:avLst/>
              <a:gdLst>
                <a:gd name="connsiteX0" fmla="*/ 569 w 522190"/>
                <a:gd name="connsiteY0" fmla="*/ 392 h 155201"/>
                <a:gd name="connsiteX1" fmla="*/ 134617 w 522190"/>
                <a:gd name="connsiteY1" fmla="*/ 124865 h 155201"/>
                <a:gd name="connsiteX2" fmla="*/ 388351 w 522190"/>
                <a:gd name="connsiteY2" fmla="*/ 153590 h 155201"/>
                <a:gd name="connsiteX3" fmla="*/ 517612 w 522190"/>
                <a:gd name="connsiteY3" fmla="*/ 91353 h 155201"/>
                <a:gd name="connsiteX4" fmla="*/ 469738 w 522190"/>
                <a:gd name="connsiteY4" fmla="*/ 124865 h 155201"/>
                <a:gd name="connsiteX5" fmla="*/ 249516 w 522190"/>
                <a:gd name="connsiteY5" fmla="*/ 148802 h 155201"/>
                <a:gd name="connsiteX6" fmla="*/ 182492 w 522190"/>
                <a:gd name="connsiteY6" fmla="*/ 86566 h 155201"/>
                <a:gd name="connsiteX7" fmla="*/ 569 w 522190"/>
                <a:gd name="connsiteY7" fmla="*/ 392 h 15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190" h="155201">
                  <a:moveTo>
                    <a:pt x="569" y="392"/>
                  </a:moveTo>
                  <a:cubicBezTo>
                    <a:pt x="-7410" y="6775"/>
                    <a:pt x="69987" y="99332"/>
                    <a:pt x="134617" y="124865"/>
                  </a:cubicBezTo>
                  <a:cubicBezTo>
                    <a:pt x="199247" y="150398"/>
                    <a:pt x="324519" y="159175"/>
                    <a:pt x="388351" y="153590"/>
                  </a:cubicBezTo>
                  <a:cubicBezTo>
                    <a:pt x="452184" y="148005"/>
                    <a:pt x="504048" y="96140"/>
                    <a:pt x="517612" y="91353"/>
                  </a:cubicBezTo>
                  <a:cubicBezTo>
                    <a:pt x="531176" y="86566"/>
                    <a:pt x="514421" y="115290"/>
                    <a:pt x="469738" y="124865"/>
                  </a:cubicBezTo>
                  <a:cubicBezTo>
                    <a:pt x="425055" y="134440"/>
                    <a:pt x="297390" y="155185"/>
                    <a:pt x="249516" y="148802"/>
                  </a:cubicBezTo>
                  <a:cubicBezTo>
                    <a:pt x="201642" y="142419"/>
                    <a:pt x="221589" y="105716"/>
                    <a:pt x="182492" y="86566"/>
                  </a:cubicBezTo>
                  <a:cubicBezTo>
                    <a:pt x="143395" y="67416"/>
                    <a:pt x="8548" y="-5991"/>
                    <a:pt x="569" y="39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777DEA2F-1508-63E0-7A33-E8AF9D0C70DB}"/>
                </a:ext>
              </a:extLst>
            </p:cNvPr>
            <p:cNvSpPr/>
            <p:nvPr/>
          </p:nvSpPr>
          <p:spPr>
            <a:xfrm>
              <a:off x="3838214" y="1533889"/>
              <a:ext cx="266566" cy="1637167"/>
            </a:xfrm>
            <a:custGeom>
              <a:avLst/>
              <a:gdLst>
                <a:gd name="connsiteX0" fmla="*/ 22586 w 266566"/>
                <a:gd name="connsiteY0" fmla="*/ 271 h 1637167"/>
                <a:gd name="connsiteX1" fmla="*/ 22586 w 266566"/>
                <a:gd name="connsiteY1" fmla="*/ 569231 h 1637167"/>
                <a:gd name="connsiteX2" fmla="*/ 93706 w 266566"/>
                <a:gd name="connsiteY2" fmla="*/ 1209311 h 1637167"/>
                <a:gd name="connsiteX3" fmla="*/ 63226 w 266566"/>
                <a:gd name="connsiteY3" fmla="*/ 1056911 h 1637167"/>
                <a:gd name="connsiteX4" fmla="*/ 266426 w 266566"/>
                <a:gd name="connsiteY4" fmla="*/ 1636031 h 1637167"/>
                <a:gd name="connsiteX5" fmla="*/ 93706 w 266566"/>
                <a:gd name="connsiteY5" fmla="*/ 1188991 h 1637167"/>
                <a:gd name="connsiteX6" fmla="*/ 2266 w 266566"/>
                <a:gd name="connsiteY6" fmla="*/ 640351 h 1637167"/>
                <a:gd name="connsiteX7" fmla="*/ 22586 w 266566"/>
                <a:gd name="connsiteY7" fmla="*/ 271 h 163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566" h="1637167">
                  <a:moveTo>
                    <a:pt x="22586" y="271"/>
                  </a:moveTo>
                  <a:cubicBezTo>
                    <a:pt x="25973" y="-11582"/>
                    <a:pt x="10733" y="367724"/>
                    <a:pt x="22586" y="569231"/>
                  </a:cubicBezTo>
                  <a:cubicBezTo>
                    <a:pt x="34439" y="770738"/>
                    <a:pt x="86933" y="1128031"/>
                    <a:pt x="93706" y="1209311"/>
                  </a:cubicBezTo>
                  <a:cubicBezTo>
                    <a:pt x="100479" y="1290591"/>
                    <a:pt x="34439" y="985791"/>
                    <a:pt x="63226" y="1056911"/>
                  </a:cubicBezTo>
                  <a:cubicBezTo>
                    <a:pt x="92013" y="1128031"/>
                    <a:pt x="261346" y="1614018"/>
                    <a:pt x="266426" y="1636031"/>
                  </a:cubicBezTo>
                  <a:cubicBezTo>
                    <a:pt x="271506" y="1658044"/>
                    <a:pt x="137733" y="1354938"/>
                    <a:pt x="93706" y="1188991"/>
                  </a:cubicBezTo>
                  <a:cubicBezTo>
                    <a:pt x="49679" y="1023044"/>
                    <a:pt x="12426" y="838471"/>
                    <a:pt x="2266" y="640351"/>
                  </a:cubicBezTo>
                  <a:cubicBezTo>
                    <a:pt x="-7894" y="442231"/>
                    <a:pt x="19199" y="12124"/>
                    <a:pt x="22586" y="2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E04CD2AE-ADF9-63D1-1576-ADC3B3535C1D}"/>
                </a:ext>
              </a:extLst>
            </p:cNvPr>
            <p:cNvSpPr/>
            <p:nvPr/>
          </p:nvSpPr>
          <p:spPr>
            <a:xfrm>
              <a:off x="4475449" y="3863398"/>
              <a:ext cx="701759" cy="183864"/>
            </a:xfrm>
            <a:custGeom>
              <a:avLst/>
              <a:gdLst>
                <a:gd name="connsiteX0" fmla="*/ 35591 w 701759"/>
                <a:gd name="connsiteY0" fmla="*/ 7562 h 183864"/>
                <a:gd name="connsiteX1" fmla="*/ 635031 w 701759"/>
                <a:gd name="connsiteY1" fmla="*/ 149802 h 183864"/>
                <a:gd name="connsiteX2" fmla="*/ 675671 w 701759"/>
                <a:gd name="connsiteY2" fmla="*/ 180282 h 183864"/>
                <a:gd name="connsiteX3" fmla="*/ 533431 w 701759"/>
                <a:gd name="connsiteY3" fmla="*/ 88842 h 183864"/>
                <a:gd name="connsiteX4" fmla="*/ 116871 w 701759"/>
                <a:gd name="connsiteY4" fmla="*/ 27882 h 183864"/>
                <a:gd name="connsiteX5" fmla="*/ 35591 w 701759"/>
                <a:gd name="connsiteY5" fmla="*/ 7562 h 183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1759" h="183864">
                  <a:moveTo>
                    <a:pt x="35591" y="7562"/>
                  </a:moveTo>
                  <a:lnTo>
                    <a:pt x="635031" y="149802"/>
                  </a:lnTo>
                  <a:cubicBezTo>
                    <a:pt x="741711" y="178589"/>
                    <a:pt x="692604" y="190442"/>
                    <a:pt x="675671" y="180282"/>
                  </a:cubicBezTo>
                  <a:cubicBezTo>
                    <a:pt x="658738" y="170122"/>
                    <a:pt x="626564" y="114242"/>
                    <a:pt x="533431" y="88842"/>
                  </a:cubicBezTo>
                  <a:cubicBezTo>
                    <a:pt x="440298" y="63442"/>
                    <a:pt x="196458" y="43122"/>
                    <a:pt x="116871" y="27882"/>
                  </a:cubicBezTo>
                  <a:cubicBezTo>
                    <a:pt x="37284" y="12642"/>
                    <a:pt x="-50769" y="-12758"/>
                    <a:pt x="35591" y="75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4035CCDE-ED51-4DDF-76D8-83CD57EB8EC7}"/>
                </a:ext>
              </a:extLst>
            </p:cNvPr>
            <p:cNvSpPr/>
            <p:nvPr/>
          </p:nvSpPr>
          <p:spPr>
            <a:xfrm>
              <a:off x="4926823" y="4531096"/>
              <a:ext cx="225854" cy="280762"/>
            </a:xfrm>
            <a:custGeom>
              <a:avLst/>
              <a:gdLst>
                <a:gd name="connsiteX0" fmla="*/ 163337 w 225854"/>
                <a:gd name="connsiteY0" fmla="*/ 264 h 280762"/>
                <a:gd name="connsiteX1" fmla="*/ 224297 w 225854"/>
                <a:gd name="connsiteY1" fmla="*/ 162824 h 280762"/>
                <a:gd name="connsiteX2" fmla="*/ 92217 w 225854"/>
                <a:gd name="connsiteY2" fmla="*/ 264424 h 280762"/>
                <a:gd name="connsiteX3" fmla="*/ 777 w 225854"/>
                <a:gd name="connsiteY3" fmla="*/ 274584 h 280762"/>
                <a:gd name="connsiteX4" fmla="*/ 143017 w 225854"/>
                <a:gd name="connsiteY4" fmla="*/ 203464 h 280762"/>
                <a:gd name="connsiteX5" fmla="*/ 163337 w 225854"/>
                <a:gd name="connsiteY5" fmla="*/ 264 h 28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854" h="280762">
                  <a:moveTo>
                    <a:pt x="163337" y="264"/>
                  </a:moveTo>
                  <a:cubicBezTo>
                    <a:pt x="176884" y="-6509"/>
                    <a:pt x="236150" y="118797"/>
                    <a:pt x="224297" y="162824"/>
                  </a:cubicBezTo>
                  <a:cubicBezTo>
                    <a:pt x="212444" y="206851"/>
                    <a:pt x="129470" y="245797"/>
                    <a:pt x="92217" y="264424"/>
                  </a:cubicBezTo>
                  <a:cubicBezTo>
                    <a:pt x="54964" y="283051"/>
                    <a:pt x="-7690" y="284744"/>
                    <a:pt x="777" y="274584"/>
                  </a:cubicBezTo>
                  <a:cubicBezTo>
                    <a:pt x="9244" y="264424"/>
                    <a:pt x="112537" y="245797"/>
                    <a:pt x="143017" y="203464"/>
                  </a:cubicBezTo>
                  <a:cubicBezTo>
                    <a:pt x="173497" y="161131"/>
                    <a:pt x="149790" y="7037"/>
                    <a:pt x="163337" y="2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D65D1236-EBB3-1236-C774-BA324EE986B2}"/>
                </a:ext>
              </a:extLst>
            </p:cNvPr>
            <p:cNvSpPr/>
            <p:nvPr/>
          </p:nvSpPr>
          <p:spPr>
            <a:xfrm>
              <a:off x="3400819" y="1808424"/>
              <a:ext cx="267484" cy="784904"/>
            </a:xfrm>
            <a:custGeom>
              <a:avLst/>
              <a:gdLst>
                <a:gd name="connsiteX0" fmla="*/ 266941 w 267484"/>
                <a:gd name="connsiteY0" fmla="*/ 56 h 784904"/>
                <a:gd name="connsiteX1" fmla="*/ 124701 w 267484"/>
                <a:gd name="connsiteY1" fmla="*/ 396296 h 784904"/>
                <a:gd name="connsiteX2" fmla="*/ 165341 w 267484"/>
                <a:gd name="connsiteY2" fmla="*/ 772216 h 784904"/>
                <a:gd name="connsiteX3" fmla="*/ 134861 w 267484"/>
                <a:gd name="connsiteY3" fmla="*/ 650296 h 784904"/>
                <a:gd name="connsiteX4" fmla="*/ 2781 w 267484"/>
                <a:gd name="connsiteY4" fmla="*/ 203256 h 784904"/>
                <a:gd name="connsiteX5" fmla="*/ 63741 w 267484"/>
                <a:gd name="connsiteY5" fmla="*/ 365816 h 784904"/>
                <a:gd name="connsiteX6" fmla="*/ 266941 w 267484"/>
                <a:gd name="connsiteY6" fmla="*/ 56 h 78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484" h="784904">
                  <a:moveTo>
                    <a:pt x="266941" y="56"/>
                  </a:moveTo>
                  <a:cubicBezTo>
                    <a:pt x="277101" y="5136"/>
                    <a:pt x="141634" y="267603"/>
                    <a:pt x="124701" y="396296"/>
                  </a:cubicBezTo>
                  <a:cubicBezTo>
                    <a:pt x="107768" y="524989"/>
                    <a:pt x="163648" y="729883"/>
                    <a:pt x="165341" y="772216"/>
                  </a:cubicBezTo>
                  <a:cubicBezTo>
                    <a:pt x="167034" y="814549"/>
                    <a:pt x="161954" y="745123"/>
                    <a:pt x="134861" y="650296"/>
                  </a:cubicBezTo>
                  <a:cubicBezTo>
                    <a:pt x="107768" y="555469"/>
                    <a:pt x="14634" y="250669"/>
                    <a:pt x="2781" y="203256"/>
                  </a:cubicBezTo>
                  <a:cubicBezTo>
                    <a:pt x="-9072" y="155843"/>
                    <a:pt x="18021" y="396296"/>
                    <a:pt x="63741" y="365816"/>
                  </a:cubicBezTo>
                  <a:cubicBezTo>
                    <a:pt x="109461" y="335336"/>
                    <a:pt x="256781" y="-5024"/>
                    <a:pt x="266941" y="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8B2CBFE2-20B6-DF1C-A2E4-F2A90F4D3354}"/>
                </a:ext>
              </a:extLst>
            </p:cNvPr>
            <p:cNvSpPr/>
            <p:nvPr/>
          </p:nvSpPr>
          <p:spPr>
            <a:xfrm>
              <a:off x="5010680" y="5081281"/>
              <a:ext cx="354880" cy="284496"/>
            </a:xfrm>
            <a:custGeom>
              <a:avLst/>
              <a:gdLst>
                <a:gd name="connsiteX0" fmla="*/ 5820 w 354880"/>
                <a:gd name="connsiteY0" fmla="*/ 1894 h 284496"/>
                <a:gd name="connsiteX1" fmla="*/ 193145 w 354880"/>
                <a:gd name="connsiteY1" fmla="*/ 141594 h 284496"/>
                <a:gd name="connsiteX2" fmla="*/ 348720 w 354880"/>
                <a:gd name="connsiteY2" fmla="*/ 163819 h 284496"/>
                <a:gd name="connsiteX3" fmla="*/ 316970 w 354880"/>
                <a:gd name="connsiteY3" fmla="*/ 198744 h 284496"/>
                <a:gd name="connsiteX4" fmla="*/ 253470 w 354880"/>
                <a:gd name="connsiteY4" fmla="*/ 284469 h 284496"/>
                <a:gd name="connsiteX5" fmla="*/ 291570 w 354880"/>
                <a:gd name="connsiteY5" fmla="*/ 189219 h 284496"/>
                <a:gd name="connsiteX6" fmla="*/ 231245 w 354880"/>
                <a:gd name="connsiteY6" fmla="*/ 160644 h 284496"/>
                <a:gd name="connsiteX7" fmla="*/ 62970 w 354880"/>
                <a:gd name="connsiteY7" fmla="*/ 65394 h 284496"/>
                <a:gd name="connsiteX8" fmla="*/ 5820 w 354880"/>
                <a:gd name="connsiteY8" fmla="*/ 1894 h 284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880" h="284496">
                  <a:moveTo>
                    <a:pt x="5820" y="1894"/>
                  </a:moveTo>
                  <a:cubicBezTo>
                    <a:pt x="27516" y="14594"/>
                    <a:pt x="135995" y="114607"/>
                    <a:pt x="193145" y="141594"/>
                  </a:cubicBezTo>
                  <a:cubicBezTo>
                    <a:pt x="250295" y="168581"/>
                    <a:pt x="328083" y="154294"/>
                    <a:pt x="348720" y="163819"/>
                  </a:cubicBezTo>
                  <a:cubicBezTo>
                    <a:pt x="369357" y="173344"/>
                    <a:pt x="332845" y="178636"/>
                    <a:pt x="316970" y="198744"/>
                  </a:cubicBezTo>
                  <a:cubicBezTo>
                    <a:pt x="301095" y="218852"/>
                    <a:pt x="257703" y="286056"/>
                    <a:pt x="253470" y="284469"/>
                  </a:cubicBezTo>
                  <a:cubicBezTo>
                    <a:pt x="249237" y="282882"/>
                    <a:pt x="295274" y="209857"/>
                    <a:pt x="291570" y="189219"/>
                  </a:cubicBezTo>
                  <a:cubicBezTo>
                    <a:pt x="287866" y="168581"/>
                    <a:pt x="269345" y="181281"/>
                    <a:pt x="231245" y="160644"/>
                  </a:cubicBezTo>
                  <a:cubicBezTo>
                    <a:pt x="193145" y="140007"/>
                    <a:pt x="98424" y="87090"/>
                    <a:pt x="62970" y="65394"/>
                  </a:cubicBezTo>
                  <a:cubicBezTo>
                    <a:pt x="27516" y="43698"/>
                    <a:pt x="-15876" y="-10806"/>
                    <a:pt x="5820" y="189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37ADB6B0-D5FF-ED78-D82C-7327A31FF6E0}"/>
                </a:ext>
              </a:extLst>
            </p:cNvPr>
            <p:cNvSpPr/>
            <p:nvPr/>
          </p:nvSpPr>
          <p:spPr>
            <a:xfrm>
              <a:off x="4609788" y="5083175"/>
              <a:ext cx="406877" cy="258749"/>
            </a:xfrm>
            <a:custGeom>
              <a:avLst/>
              <a:gdLst>
                <a:gd name="connsiteX0" fmla="*/ 254312 w 406877"/>
                <a:gd name="connsiteY0" fmla="*/ 0 h 258749"/>
                <a:gd name="connsiteX1" fmla="*/ 136837 w 406877"/>
                <a:gd name="connsiteY1" fmla="*/ 85725 h 258749"/>
                <a:gd name="connsiteX2" fmla="*/ 13012 w 406877"/>
                <a:gd name="connsiteY2" fmla="*/ 133350 h 258749"/>
                <a:gd name="connsiteX3" fmla="*/ 63812 w 406877"/>
                <a:gd name="connsiteY3" fmla="*/ 180975 h 258749"/>
                <a:gd name="connsiteX4" fmla="*/ 54287 w 406877"/>
                <a:gd name="connsiteY4" fmla="*/ 257175 h 258749"/>
                <a:gd name="connsiteX5" fmla="*/ 79687 w 406877"/>
                <a:gd name="connsiteY5" fmla="*/ 225425 h 258749"/>
                <a:gd name="connsiteX6" fmla="*/ 257487 w 406877"/>
                <a:gd name="connsiteY6" fmla="*/ 142875 h 258749"/>
                <a:gd name="connsiteX7" fmla="*/ 406712 w 406877"/>
                <a:gd name="connsiteY7" fmla="*/ 225425 h 258749"/>
                <a:gd name="connsiteX8" fmla="*/ 228912 w 406877"/>
                <a:gd name="connsiteY8" fmla="*/ 190500 h 258749"/>
                <a:gd name="connsiteX9" fmla="*/ 89212 w 406877"/>
                <a:gd name="connsiteY9" fmla="*/ 212725 h 258749"/>
                <a:gd name="connsiteX10" fmla="*/ 312 w 406877"/>
                <a:gd name="connsiteY10" fmla="*/ 155575 h 258749"/>
                <a:gd name="connsiteX11" fmla="*/ 66987 w 406877"/>
                <a:gd name="connsiteY11" fmla="*/ 85725 h 258749"/>
                <a:gd name="connsiteX12" fmla="*/ 254312 w 406877"/>
                <a:gd name="connsiteY12" fmla="*/ 0 h 25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6877" h="258749">
                  <a:moveTo>
                    <a:pt x="254312" y="0"/>
                  </a:moveTo>
                  <a:cubicBezTo>
                    <a:pt x="265954" y="0"/>
                    <a:pt x="177054" y="63500"/>
                    <a:pt x="136837" y="85725"/>
                  </a:cubicBezTo>
                  <a:cubicBezTo>
                    <a:pt x="96620" y="107950"/>
                    <a:pt x="25183" y="117475"/>
                    <a:pt x="13012" y="133350"/>
                  </a:cubicBezTo>
                  <a:cubicBezTo>
                    <a:pt x="841" y="149225"/>
                    <a:pt x="56933" y="160338"/>
                    <a:pt x="63812" y="180975"/>
                  </a:cubicBezTo>
                  <a:cubicBezTo>
                    <a:pt x="70691" y="201612"/>
                    <a:pt x="51641" y="249767"/>
                    <a:pt x="54287" y="257175"/>
                  </a:cubicBezTo>
                  <a:cubicBezTo>
                    <a:pt x="56933" y="264583"/>
                    <a:pt x="45820" y="244475"/>
                    <a:pt x="79687" y="225425"/>
                  </a:cubicBezTo>
                  <a:cubicBezTo>
                    <a:pt x="113554" y="206375"/>
                    <a:pt x="202983" y="142875"/>
                    <a:pt x="257487" y="142875"/>
                  </a:cubicBezTo>
                  <a:cubicBezTo>
                    <a:pt x="311991" y="142875"/>
                    <a:pt x="411475" y="217488"/>
                    <a:pt x="406712" y="225425"/>
                  </a:cubicBezTo>
                  <a:cubicBezTo>
                    <a:pt x="401950" y="233363"/>
                    <a:pt x="281829" y="192617"/>
                    <a:pt x="228912" y="190500"/>
                  </a:cubicBezTo>
                  <a:cubicBezTo>
                    <a:pt x="175995" y="188383"/>
                    <a:pt x="127312" y="218546"/>
                    <a:pt x="89212" y="212725"/>
                  </a:cubicBezTo>
                  <a:cubicBezTo>
                    <a:pt x="51112" y="206904"/>
                    <a:pt x="4016" y="176742"/>
                    <a:pt x="312" y="155575"/>
                  </a:cubicBezTo>
                  <a:cubicBezTo>
                    <a:pt x="-3392" y="134408"/>
                    <a:pt x="26241" y="105833"/>
                    <a:pt x="66987" y="85725"/>
                  </a:cubicBezTo>
                  <a:cubicBezTo>
                    <a:pt x="107733" y="65617"/>
                    <a:pt x="242670" y="0"/>
                    <a:pt x="254312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B023A374-DE35-1F57-2828-0C8ECF59598E}"/>
                </a:ext>
              </a:extLst>
            </p:cNvPr>
            <p:cNvSpPr/>
            <p:nvPr/>
          </p:nvSpPr>
          <p:spPr>
            <a:xfrm>
              <a:off x="5098884" y="5295889"/>
              <a:ext cx="327345" cy="470815"/>
            </a:xfrm>
            <a:custGeom>
              <a:avLst/>
              <a:gdLst>
                <a:gd name="connsiteX0" fmla="*/ 166 w 327345"/>
                <a:gd name="connsiteY0" fmla="*/ 11 h 470815"/>
                <a:gd name="connsiteX1" fmla="*/ 73191 w 327345"/>
                <a:gd name="connsiteY1" fmla="*/ 200036 h 470815"/>
                <a:gd name="connsiteX2" fmla="*/ 104941 w 327345"/>
                <a:gd name="connsiteY2" fmla="*/ 282586 h 470815"/>
                <a:gd name="connsiteX3" fmla="*/ 111291 w 327345"/>
                <a:gd name="connsiteY3" fmla="*/ 466736 h 470815"/>
                <a:gd name="connsiteX4" fmla="*/ 130341 w 327345"/>
                <a:gd name="connsiteY4" fmla="*/ 406411 h 470815"/>
                <a:gd name="connsiteX5" fmla="*/ 250991 w 327345"/>
                <a:gd name="connsiteY5" fmla="*/ 361961 h 470815"/>
                <a:gd name="connsiteX6" fmla="*/ 327191 w 327345"/>
                <a:gd name="connsiteY6" fmla="*/ 374661 h 470815"/>
                <a:gd name="connsiteX7" fmla="*/ 231941 w 327345"/>
                <a:gd name="connsiteY7" fmla="*/ 374661 h 470815"/>
                <a:gd name="connsiteX8" fmla="*/ 98591 w 327345"/>
                <a:gd name="connsiteY8" fmla="*/ 396886 h 470815"/>
                <a:gd name="connsiteX9" fmla="*/ 114466 w 327345"/>
                <a:gd name="connsiteY9" fmla="*/ 244486 h 470815"/>
                <a:gd name="connsiteX10" fmla="*/ 82716 w 327345"/>
                <a:gd name="connsiteY10" fmla="*/ 165111 h 470815"/>
                <a:gd name="connsiteX11" fmla="*/ 95416 w 327345"/>
                <a:gd name="connsiteY11" fmla="*/ 190511 h 470815"/>
                <a:gd name="connsiteX12" fmla="*/ 166 w 327345"/>
                <a:gd name="connsiteY12" fmla="*/ 11 h 47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7345" h="470815">
                  <a:moveTo>
                    <a:pt x="166" y="11"/>
                  </a:moveTo>
                  <a:cubicBezTo>
                    <a:pt x="-3538" y="1598"/>
                    <a:pt x="55729" y="152940"/>
                    <a:pt x="73191" y="200036"/>
                  </a:cubicBezTo>
                  <a:cubicBezTo>
                    <a:pt x="90653" y="247132"/>
                    <a:pt x="98591" y="238136"/>
                    <a:pt x="104941" y="282586"/>
                  </a:cubicBezTo>
                  <a:cubicBezTo>
                    <a:pt x="111291" y="327036"/>
                    <a:pt x="107058" y="446099"/>
                    <a:pt x="111291" y="466736"/>
                  </a:cubicBezTo>
                  <a:cubicBezTo>
                    <a:pt x="115524" y="487373"/>
                    <a:pt x="107058" y="423874"/>
                    <a:pt x="130341" y="406411"/>
                  </a:cubicBezTo>
                  <a:cubicBezTo>
                    <a:pt x="153624" y="388949"/>
                    <a:pt x="218183" y="367253"/>
                    <a:pt x="250991" y="361961"/>
                  </a:cubicBezTo>
                  <a:cubicBezTo>
                    <a:pt x="283799" y="356669"/>
                    <a:pt x="330366" y="372544"/>
                    <a:pt x="327191" y="374661"/>
                  </a:cubicBezTo>
                  <a:cubicBezTo>
                    <a:pt x="324016" y="376778"/>
                    <a:pt x="270041" y="370957"/>
                    <a:pt x="231941" y="374661"/>
                  </a:cubicBezTo>
                  <a:cubicBezTo>
                    <a:pt x="193841" y="378365"/>
                    <a:pt x="118170" y="418582"/>
                    <a:pt x="98591" y="396886"/>
                  </a:cubicBezTo>
                  <a:cubicBezTo>
                    <a:pt x="79012" y="375190"/>
                    <a:pt x="117112" y="283115"/>
                    <a:pt x="114466" y="244486"/>
                  </a:cubicBezTo>
                  <a:cubicBezTo>
                    <a:pt x="111820" y="205857"/>
                    <a:pt x="85891" y="174107"/>
                    <a:pt x="82716" y="165111"/>
                  </a:cubicBezTo>
                  <a:cubicBezTo>
                    <a:pt x="79541" y="156115"/>
                    <a:pt x="108645" y="215382"/>
                    <a:pt x="95416" y="190511"/>
                  </a:cubicBezTo>
                  <a:cubicBezTo>
                    <a:pt x="82187" y="165640"/>
                    <a:pt x="3870" y="-1576"/>
                    <a:pt x="166" y="1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DDFF0B85-59F1-AA80-B49F-84A3BCB3F3B0}"/>
                </a:ext>
              </a:extLst>
            </p:cNvPr>
            <p:cNvSpPr/>
            <p:nvPr/>
          </p:nvSpPr>
          <p:spPr>
            <a:xfrm>
              <a:off x="5317952" y="5399344"/>
              <a:ext cx="614302" cy="243809"/>
            </a:xfrm>
            <a:custGeom>
              <a:avLst/>
              <a:gdLst>
                <a:gd name="connsiteX0" fmla="*/ 173 w 614302"/>
                <a:gd name="connsiteY0" fmla="*/ 1331 h 243809"/>
                <a:gd name="connsiteX1" fmla="*/ 162098 w 614302"/>
                <a:gd name="connsiteY1" fmla="*/ 33081 h 243809"/>
                <a:gd name="connsiteX2" fmla="*/ 298623 w 614302"/>
                <a:gd name="connsiteY2" fmla="*/ 144206 h 243809"/>
                <a:gd name="connsiteX3" fmla="*/ 282748 w 614302"/>
                <a:gd name="connsiteY3" fmla="*/ 83881 h 243809"/>
                <a:gd name="connsiteX4" fmla="*/ 368473 w 614302"/>
                <a:gd name="connsiteY4" fmla="*/ 175956 h 243809"/>
                <a:gd name="connsiteX5" fmla="*/ 425623 w 614302"/>
                <a:gd name="connsiteY5" fmla="*/ 182306 h 243809"/>
                <a:gd name="connsiteX6" fmla="*/ 600248 w 614302"/>
                <a:gd name="connsiteY6" fmla="*/ 153731 h 243809"/>
                <a:gd name="connsiteX7" fmla="*/ 574848 w 614302"/>
                <a:gd name="connsiteY7" fmla="*/ 191831 h 243809"/>
                <a:gd name="connsiteX8" fmla="*/ 346248 w 614302"/>
                <a:gd name="connsiteY8" fmla="*/ 242631 h 243809"/>
                <a:gd name="connsiteX9" fmla="*/ 285923 w 614302"/>
                <a:gd name="connsiteY9" fmla="*/ 137856 h 243809"/>
                <a:gd name="connsiteX10" fmla="*/ 193848 w 614302"/>
                <a:gd name="connsiteY10" fmla="*/ 68006 h 243809"/>
                <a:gd name="connsiteX11" fmla="*/ 173 w 614302"/>
                <a:gd name="connsiteY11" fmla="*/ 1331 h 24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4302" h="243809">
                  <a:moveTo>
                    <a:pt x="173" y="1331"/>
                  </a:moveTo>
                  <a:cubicBezTo>
                    <a:pt x="-5119" y="-4490"/>
                    <a:pt x="112356" y="9269"/>
                    <a:pt x="162098" y="33081"/>
                  </a:cubicBezTo>
                  <a:cubicBezTo>
                    <a:pt x="211840" y="56893"/>
                    <a:pt x="278515" y="135739"/>
                    <a:pt x="298623" y="144206"/>
                  </a:cubicBezTo>
                  <a:cubicBezTo>
                    <a:pt x="318731" y="152673"/>
                    <a:pt x="271106" y="78589"/>
                    <a:pt x="282748" y="83881"/>
                  </a:cubicBezTo>
                  <a:cubicBezTo>
                    <a:pt x="294390" y="89173"/>
                    <a:pt x="344661" y="159552"/>
                    <a:pt x="368473" y="175956"/>
                  </a:cubicBezTo>
                  <a:cubicBezTo>
                    <a:pt x="392285" y="192360"/>
                    <a:pt x="386994" y="186010"/>
                    <a:pt x="425623" y="182306"/>
                  </a:cubicBezTo>
                  <a:cubicBezTo>
                    <a:pt x="464252" y="178602"/>
                    <a:pt x="575377" y="152144"/>
                    <a:pt x="600248" y="153731"/>
                  </a:cubicBezTo>
                  <a:cubicBezTo>
                    <a:pt x="625119" y="155319"/>
                    <a:pt x="617181" y="177014"/>
                    <a:pt x="574848" y="191831"/>
                  </a:cubicBezTo>
                  <a:cubicBezTo>
                    <a:pt x="532515" y="206648"/>
                    <a:pt x="394402" y="251627"/>
                    <a:pt x="346248" y="242631"/>
                  </a:cubicBezTo>
                  <a:cubicBezTo>
                    <a:pt x="298094" y="233635"/>
                    <a:pt x="311323" y="166960"/>
                    <a:pt x="285923" y="137856"/>
                  </a:cubicBezTo>
                  <a:cubicBezTo>
                    <a:pt x="260523" y="108752"/>
                    <a:pt x="237769" y="88114"/>
                    <a:pt x="193848" y="68006"/>
                  </a:cubicBezTo>
                  <a:cubicBezTo>
                    <a:pt x="149927" y="47898"/>
                    <a:pt x="5465" y="7152"/>
                    <a:pt x="173" y="13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4621488A-80F7-DE6F-1ABA-482A9BC2F27F}"/>
                </a:ext>
              </a:extLst>
            </p:cNvPr>
            <p:cNvSpPr/>
            <p:nvPr/>
          </p:nvSpPr>
          <p:spPr>
            <a:xfrm>
              <a:off x="4746532" y="5095710"/>
              <a:ext cx="505409" cy="539924"/>
            </a:xfrm>
            <a:custGeom>
              <a:avLst/>
              <a:gdLst>
                <a:gd name="connsiteX0" fmla="*/ 260443 w 505409"/>
                <a:gd name="connsiteY0" fmla="*/ 165 h 539924"/>
                <a:gd name="connsiteX1" fmla="*/ 412843 w 505409"/>
                <a:gd name="connsiteY1" fmla="*/ 133515 h 539924"/>
                <a:gd name="connsiteX2" fmla="*/ 365218 w 505409"/>
                <a:gd name="connsiteY2" fmla="*/ 184315 h 539924"/>
                <a:gd name="connsiteX3" fmla="*/ 422368 w 505409"/>
                <a:gd name="connsiteY3" fmla="*/ 216065 h 539924"/>
                <a:gd name="connsiteX4" fmla="*/ 412843 w 505409"/>
                <a:gd name="connsiteY4" fmla="*/ 247815 h 539924"/>
                <a:gd name="connsiteX5" fmla="*/ 473168 w 505409"/>
                <a:gd name="connsiteY5" fmla="*/ 257340 h 539924"/>
                <a:gd name="connsiteX6" fmla="*/ 463643 w 505409"/>
                <a:gd name="connsiteY6" fmla="*/ 320840 h 539924"/>
                <a:gd name="connsiteX7" fmla="*/ 501743 w 505409"/>
                <a:gd name="connsiteY7" fmla="*/ 419265 h 539924"/>
                <a:gd name="connsiteX8" fmla="*/ 501743 w 505409"/>
                <a:gd name="connsiteY8" fmla="*/ 539915 h 539924"/>
                <a:gd name="connsiteX9" fmla="*/ 482693 w 505409"/>
                <a:gd name="connsiteY9" fmla="*/ 412915 h 539924"/>
                <a:gd name="connsiteX10" fmla="*/ 428718 w 505409"/>
                <a:gd name="connsiteY10" fmla="*/ 250990 h 539924"/>
                <a:gd name="connsiteX11" fmla="*/ 393793 w 505409"/>
                <a:gd name="connsiteY11" fmla="*/ 174790 h 539924"/>
                <a:gd name="connsiteX12" fmla="*/ 352518 w 505409"/>
                <a:gd name="connsiteY12" fmla="*/ 130340 h 539924"/>
                <a:gd name="connsiteX13" fmla="*/ 231868 w 505409"/>
                <a:gd name="connsiteY13" fmla="*/ 82715 h 539924"/>
                <a:gd name="connsiteX14" fmla="*/ 93 w 505409"/>
                <a:gd name="connsiteY14" fmla="*/ 117640 h 539924"/>
                <a:gd name="connsiteX15" fmla="*/ 260443 w 505409"/>
                <a:gd name="connsiteY15" fmla="*/ 89065 h 539924"/>
                <a:gd name="connsiteX16" fmla="*/ 384268 w 505409"/>
                <a:gd name="connsiteY16" fmla="*/ 104940 h 539924"/>
                <a:gd name="connsiteX17" fmla="*/ 260443 w 505409"/>
                <a:gd name="connsiteY17" fmla="*/ 165 h 53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05409" h="539924">
                  <a:moveTo>
                    <a:pt x="260443" y="165"/>
                  </a:moveTo>
                  <a:cubicBezTo>
                    <a:pt x="265205" y="4927"/>
                    <a:pt x="395381" y="102823"/>
                    <a:pt x="412843" y="133515"/>
                  </a:cubicBezTo>
                  <a:cubicBezTo>
                    <a:pt x="430306" y="164207"/>
                    <a:pt x="363631" y="170557"/>
                    <a:pt x="365218" y="184315"/>
                  </a:cubicBezTo>
                  <a:cubicBezTo>
                    <a:pt x="366805" y="198073"/>
                    <a:pt x="414431" y="205482"/>
                    <a:pt x="422368" y="216065"/>
                  </a:cubicBezTo>
                  <a:cubicBezTo>
                    <a:pt x="430305" y="226648"/>
                    <a:pt x="404376" y="240936"/>
                    <a:pt x="412843" y="247815"/>
                  </a:cubicBezTo>
                  <a:cubicBezTo>
                    <a:pt x="421310" y="254694"/>
                    <a:pt x="464701" y="245169"/>
                    <a:pt x="473168" y="257340"/>
                  </a:cubicBezTo>
                  <a:cubicBezTo>
                    <a:pt x="481635" y="269511"/>
                    <a:pt x="458881" y="293853"/>
                    <a:pt x="463643" y="320840"/>
                  </a:cubicBezTo>
                  <a:cubicBezTo>
                    <a:pt x="468405" y="347827"/>
                    <a:pt x="495393" y="382753"/>
                    <a:pt x="501743" y="419265"/>
                  </a:cubicBezTo>
                  <a:cubicBezTo>
                    <a:pt x="508093" y="455777"/>
                    <a:pt x="504918" y="540973"/>
                    <a:pt x="501743" y="539915"/>
                  </a:cubicBezTo>
                  <a:cubicBezTo>
                    <a:pt x="498568" y="538857"/>
                    <a:pt x="494864" y="461069"/>
                    <a:pt x="482693" y="412915"/>
                  </a:cubicBezTo>
                  <a:cubicBezTo>
                    <a:pt x="470522" y="364761"/>
                    <a:pt x="443535" y="290677"/>
                    <a:pt x="428718" y="250990"/>
                  </a:cubicBezTo>
                  <a:cubicBezTo>
                    <a:pt x="413901" y="211303"/>
                    <a:pt x="406493" y="194898"/>
                    <a:pt x="393793" y="174790"/>
                  </a:cubicBezTo>
                  <a:cubicBezTo>
                    <a:pt x="381093" y="154682"/>
                    <a:pt x="379505" y="145686"/>
                    <a:pt x="352518" y="130340"/>
                  </a:cubicBezTo>
                  <a:cubicBezTo>
                    <a:pt x="325531" y="114994"/>
                    <a:pt x="290605" y="84832"/>
                    <a:pt x="231868" y="82715"/>
                  </a:cubicBezTo>
                  <a:cubicBezTo>
                    <a:pt x="173131" y="80598"/>
                    <a:pt x="-4669" y="116582"/>
                    <a:pt x="93" y="117640"/>
                  </a:cubicBezTo>
                  <a:cubicBezTo>
                    <a:pt x="4855" y="118698"/>
                    <a:pt x="196414" y="91182"/>
                    <a:pt x="260443" y="89065"/>
                  </a:cubicBezTo>
                  <a:cubicBezTo>
                    <a:pt x="324472" y="86948"/>
                    <a:pt x="383210" y="114994"/>
                    <a:pt x="384268" y="104940"/>
                  </a:cubicBezTo>
                  <a:cubicBezTo>
                    <a:pt x="385326" y="94886"/>
                    <a:pt x="255681" y="-4597"/>
                    <a:pt x="260443" y="16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7D8B9FFA-CB6A-DA7A-1EE0-022116972E67}"/>
                </a:ext>
              </a:extLst>
            </p:cNvPr>
            <p:cNvSpPr/>
            <p:nvPr/>
          </p:nvSpPr>
          <p:spPr>
            <a:xfrm>
              <a:off x="5065476" y="4762212"/>
              <a:ext cx="329883" cy="193637"/>
            </a:xfrm>
            <a:custGeom>
              <a:avLst/>
              <a:gdLst>
                <a:gd name="connsiteX0" fmla="*/ 1824 w 329883"/>
                <a:gd name="connsiteY0" fmla="*/ 190788 h 193637"/>
                <a:gd name="connsiteX1" fmla="*/ 163749 w 329883"/>
                <a:gd name="connsiteY1" fmla="*/ 32038 h 193637"/>
                <a:gd name="connsiteX2" fmla="*/ 328849 w 329883"/>
                <a:gd name="connsiteY2" fmla="*/ 41563 h 193637"/>
                <a:gd name="connsiteX3" fmla="*/ 230424 w 329883"/>
                <a:gd name="connsiteY3" fmla="*/ 288 h 193637"/>
                <a:gd name="connsiteX4" fmla="*/ 160574 w 329883"/>
                <a:gd name="connsiteY4" fmla="*/ 28863 h 193637"/>
                <a:gd name="connsiteX5" fmla="*/ 81199 w 329883"/>
                <a:gd name="connsiteY5" fmla="*/ 127288 h 193637"/>
                <a:gd name="connsiteX6" fmla="*/ 1824 w 329883"/>
                <a:gd name="connsiteY6" fmla="*/ 190788 h 19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883" h="193637">
                  <a:moveTo>
                    <a:pt x="1824" y="190788"/>
                  </a:moveTo>
                  <a:cubicBezTo>
                    <a:pt x="15582" y="174913"/>
                    <a:pt x="109245" y="56909"/>
                    <a:pt x="163749" y="32038"/>
                  </a:cubicBezTo>
                  <a:cubicBezTo>
                    <a:pt x="218253" y="7167"/>
                    <a:pt x="317737" y="46855"/>
                    <a:pt x="328849" y="41563"/>
                  </a:cubicBezTo>
                  <a:cubicBezTo>
                    <a:pt x="339962" y="36271"/>
                    <a:pt x="258470" y="2405"/>
                    <a:pt x="230424" y="288"/>
                  </a:cubicBezTo>
                  <a:cubicBezTo>
                    <a:pt x="202378" y="-1829"/>
                    <a:pt x="185445" y="7696"/>
                    <a:pt x="160574" y="28863"/>
                  </a:cubicBezTo>
                  <a:cubicBezTo>
                    <a:pt x="135703" y="50030"/>
                    <a:pt x="106599" y="102417"/>
                    <a:pt x="81199" y="127288"/>
                  </a:cubicBezTo>
                  <a:cubicBezTo>
                    <a:pt x="55799" y="152159"/>
                    <a:pt x="-11934" y="206663"/>
                    <a:pt x="1824" y="19078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4DC6F65C-033F-A89E-00ED-4110B04C75E0}"/>
                </a:ext>
              </a:extLst>
            </p:cNvPr>
            <p:cNvSpPr/>
            <p:nvPr/>
          </p:nvSpPr>
          <p:spPr>
            <a:xfrm>
              <a:off x="5409961" y="4850658"/>
              <a:ext cx="340991" cy="261182"/>
            </a:xfrm>
            <a:custGeom>
              <a:avLst/>
              <a:gdLst>
                <a:gd name="connsiteX0" fmla="*/ 41514 w 340991"/>
                <a:gd name="connsiteY0" fmla="*/ 99167 h 261182"/>
                <a:gd name="connsiteX1" fmla="*/ 193914 w 340991"/>
                <a:gd name="connsiteY1" fmla="*/ 73767 h 261182"/>
                <a:gd name="connsiteX2" fmla="*/ 263764 w 340991"/>
                <a:gd name="connsiteY2" fmla="*/ 38842 h 261182"/>
                <a:gd name="connsiteX3" fmla="*/ 339964 w 340991"/>
                <a:gd name="connsiteY3" fmla="*/ 80117 h 261182"/>
                <a:gd name="connsiteX4" fmla="*/ 308214 w 340991"/>
                <a:gd name="connsiteY4" fmla="*/ 130917 h 261182"/>
                <a:gd name="connsiteX5" fmla="*/ 314564 w 340991"/>
                <a:gd name="connsiteY5" fmla="*/ 261092 h 261182"/>
                <a:gd name="connsiteX6" fmla="*/ 324089 w 340991"/>
                <a:gd name="connsiteY6" fmla="*/ 149967 h 261182"/>
                <a:gd name="connsiteX7" fmla="*/ 320914 w 340991"/>
                <a:gd name="connsiteY7" fmla="*/ 64242 h 261182"/>
                <a:gd name="connsiteX8" fmla="*/ 212964 w 340991"/>
                <a:gd name="connsiteY8" fmla="*/ 742 h 261182"/>
                <a:gd name="connsiteX9" fmla="*/ 239 w 340991"/>
                <a:gd name="connsiteY9" fmla="*/ 29317 h 261182"/>
                <a:gd name="connsiteX10" fmla="*/ 257414 w 340991"/>
                <a:gd name="connsiteY10" fmla="*/ 26142 h 261182"/>
                <a:gd name="connsiteX11" fmla="*/ 41514 w 340991"/>
                <a:gd name="connsiteY11" fmla="*/ 99167 h 261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0991" h="261182">
                  <a:moveTo>
                    <a:pt x="41514" y="99167"/>
                  </a:moveTo>
                  <a:cubicBezTo>
                    <a:pt x="30931" y="107104"/>
                    <a:pt x="156872" y="83821"/>
                    <a:pt x="193914" y="73767"/>
                  </a:cubicBezTo>
                  <a:cubicBezTo>
                    <a:pt x="230956" y="63713"/>
                    <a:pt x="239422" y="37784"/>
                    <a:pt x="263764" y="38842"/>
                  </a:cubicBezTo>
                  <a:cubicBezTo>
                    <a:pt x="288106" y="39900"/>
                    <a:pt x="332556" y="64771"/>
                    <a:pt x="339964" y="80117"/>
                  </a:cubicBezTo>
                  <a:cubicBezTo>
                    <a:pt x="347372" y="95463"/>
                    <a:pt x="312447" y="100755"/>
                    <a:pt x="308214" y="130917"/>
                  </a:cubicBezTo>
                  <a:cubicBezTo>
                    <a:pt x="303981" y="161079"/>
                    <a:pt x="311918" y="257917"/>
                    <a:pt x="314564" y="261092"/>
                  </a:cubicBezTo>
                  <a:cubicBezTo>
                    <a:pt x="317210" y="264267"/>
                    <a:pt x="323031" y="182775"/>
                    <a:pt x="324089" y="149967"/>
                  </a:cubicBezTo>
                  <a:cubicBezTo>
                    <a:pt x="325147" y="117159"/>
                    <a:pt x="339435" y="89113"/>
                    <a:pt x="320914" y="64242"/>
                  </a:cubicBezTo>
                  <a:cubicBezTo>
                    <a:pt x="302393" y="39371"/>
                    <a:pt x="266410" y="6563"/>
                    <a:pt x="212964" y="742"/>
                  </a:cubicBezTo>
                  <a:cubicBezTo>
                    <a:pt x="159518" y="-5079"/>
                    <a:pt x="-7169" y="25084"/>
                    <a:pt x="239" y="29317"/>
                  </a:cubicBezTo>
                  <a:cubicBezTo>
                    <a:pt x="7647" y="33550"/>
                    <a:pt x="253710" y="13971"/>
                    <a:pt x="257414" y="26142"/>
                  </a:cubicBezTo>
                  <a:cubicBezTo>
                    <a:pt x="261118" y="38313"/>
                    <a:pt x="52097" y="91230"/>
                    <a:pt x="41514" y="9916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A91B8D5A-46E8-39BC-D0E5-89E2CCF02D9C}"/>
                </a:ext>
              </a:extLst>
            </p:cNvPr>
            <p:cNvSpPr/>
            <p:nvPr/>
          </p:nvSpPr>
          <p:spPr>
            <a:xfrm>
              <a:off x="5078413" y="4044177"/>
              <a:ext cx="110003" cy="299982"/>
            </a:xfrm>
            <a:custGeom>
              <a:avLst/>
              <a:gdLst>
                <a:gd name="connsiteX0" fmla="*/ 109537 w 110003"/>
                <a:gd name="connsiteY0" fmla="*/ 773 h 299982"/>
                <a:gd name="connsiteX1" fmla="*/ 49212 w 110003"/>
                <a:gd name="connsiteY1" fmla="*/ 80148 h 299982"/>
                <a:gd name="connsiteX2" fmla="*/ 14287 w 110003"/>
                <a:gd name="connsiteY2" fmla="*/ 194448 h 299982"/>
                <a:gd name="connsiteX3" fmla="*/ 14287 w 110003"/>
                <a:gd name="connsiteY3" fmla="*/ 127773 h 299982"/>
                <a:gd name="connsiteX4" fmla="*/ 1587 w 110003"/>
                <a:gd name="connsiteY4" fmla="*/ 299223 h 299982"/>
                <a:gd name="connsiteX5" fmla="*/ 1587 w 110003"/>
                <a:gd name="connsiteY5" fmla="*/ 188098 h 299982"/>
                <a:gd name="connsiteX6" fmla="*/ 14287 w 110003"/>
                <a:gd name="connsiteY6" fmla="*/ 127773 h 299982"/>
                <a:gd name="connsiteX7" fmla="*/ 109537 w 110003"/>
                <a:gd name="connsiteY7" fmla="*/ 773 h 29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003" h="299982">
                  <a:moveTo>
                    <a:pt x="109537" y="773"/>
                  </a:moveTo>
                  <a:cubicBezTo>
                    <a:pt x="115358" y="-7164"/>
                    <a:pt x="65087" y="47869"/>
                    <a:pt x="49212" y="80148"/>
                  </a:cubicBezTo>
                  <a:cubicBezTo>
                    <a:pt x="33337" y="112427"/>
                    <a:pt x="20108" y="186511"/>
                    <a:pt x="14287" y="194448"/>
                  </a:cubicBezTo>
                  <a:cubicBezTo>
                    <a:pt x="8466" y="202385"/>
                    <a:pt x="16404" y="110311"/>
                    <a:pt x="14287" y="127773"/>
                  </a:cubicBezTo>
                  <a:cubicBezTo>
                    <a:pt x="12170" y="145235"/>
                    <a:pt x="3704" y="289169"/>
                    <a:pt x="1587" y="299223"/>
                  </a:cubicBezTo>
                  <a:cubicBezTo>
                    <a:pt x="-530" y="309277"/>
                    <a:pt x="-530" y="216673"/>
                    <a:pt x="1587" y="188098"/>
                  </a:cubicBezTo>
                  <a:cubicBezTo>
                    <a:pt x="3704" y="159523"/>
                    <a:pt x="-530" y="155290"/>
                    <a:pt x="14287" y="127773"/>
                  </a:cubicBezTo>
                  <a:cubicBezTo>
                    <a:pt x="29104" y="100256"/>
                    <a:pt x="103716" y="8710"/>
                    <a:pt x="109537" y="77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4A28228A-6C14-6F8D-E72F-625AE02D9A38}"/>
                </a:ext>
              </a:extLst>
            </p:cNvPr>
            <p:cNvSpPr/>
            <p:nvPr/>
          </p:nvSpPr>
          <p:spPr>
            <a:xfrm>
              <a:off x="5392401" y="3388869"/>
              <a:ext cx="318108" cy="760879"/>
            </a:xfrm>
            <a:custGeom>
              <a:avLst/>
              <a:gdLst>
                <a:gd name="connsiteX0" fmla="*/ 1924 w 318108"/>
                <a:gd name="connsiteY0" fmla="*/ 2031 h 760879"/>
                <a:gd name="connsiteX1" fmla="*/ 246399 w 318108"/>
                <a:gd name="connsiteY1" fmla="*/ 402081 h 760879"/>
                <a:gd name="connsiteX2" fmla="*/ 262274 w 318108"/>
                <a:gd name="connsiteY2" fmla="*/ 611631 h 760879"/>
                <a:gd name="connsiteX3" fmla="*/ 297199 w 318108"/>
                <a:gd name="connsiteY3" fmla="*/ 560831 h 760879"/>
                <a:gd name="connsiteX4" fmla="*/ 154324 w 318108"/>
                <a:gd name="connsiteY4" fmla="*/ 760856 h 760879"/>
                <a:gd name="connsiteX5" fmla="*/ 297199 w 318108"/>
                <a:gd name="connsiteY5" fmla="*/ 573531 h 760879"/>
                <a:gd name="connsiteX6" fmla="*/ 294024 w 318108"/>
                <a:gd name="connsiteY6" fmla="*/ 462406 h 760879"/>
                <a:gd name="connsiteX7" fmla="*/ 78124 w 318108"/>
                <a:gd name="connsiteY7" fmla="*/ 183006 h 760879"/>
                <a:gd name="connsiteX8" fmla="*/ 128924 w 318108"/>
                <a:gd name="connsiteY8" fmla="*/ 243331 h 760879"/>
                <a:gd name="connsiteX9" fmla="*/ 1924 w 318108"/>
                <a:gd name="connsiteY9" fmla="*/ 2031 h 76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8108" h="760879">
                  <a:moveTo>
                    <a:pt x="1924" y="2031"/>
                  </a:moveTo>
                  <a:cubicBezTo>
                    <a:pt x="21503" y="28489"/>
                    <a:pt x="203007" y="300481"/>
                    <a:pt x="246399" y="402081"/>
                  </a:cubicBezTo>
                  <a:cubicBezTo>
                    <a:pt x="289791" y="503681"/>
                    <a:pt x="253807" y="585173"/>
                    <a:pt x="262274" y="611631"/>
                  </a:cubicBezTo>
                  <a:cubicBezTo>
                    <a:pt x="270741" y="638089"/>
                    <a:pt x="315191" y="535960"/>
                    <a:pt x="297199" y="560831"/>
                  </a:cubicBezTo>
                  <a:cubicBezTo>
                    <a:pt x="279207" y="585702"/>
                    <a:pt x="154324" y="758739"/>
                    <a:pt x="154324" y="760856"/>
                  </a:cubicBezTo>
                  <a:cubicBezTo>
                    <a:pt x="154324" y="762973"/>
                    <a:pt x="273916" y="623273"/>
                    <a:pt x="297199" y="573531"/>
                  </a:cubicBezTo>
                  <a:cubicBezTo>
                    <a:pt x="320482" y="523789"/>
                    <a:pt x="330537" y="527494"/>
                    <a:pt x="294024" y="462406"/>
                  </a:cubicBezTo>
                  <a:cubicBezTo>
                    <a:pt x="257511" y="397318"/>
                    <a:pt x="105641" y="219518"/>
                    <a:pt x="78124" y="183006"/>
                  </a:cubicBezTo>
                  <a:cubicBezTo>
                    <a:pt x="50607" y="146494"/>
                    <a:pt x="139507" y="270848"/>
                    <a:pt x="128924" y="243331"/>
                  </a:cubicBezTo>
                  <a:cubicBezTo>
                    <a:pt x="118341" y="215814"/>
                    <a:pt x="-17655" y="-24427"/>
                    <a:pt x="1924" y="20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13645AAA-BF92-F499-6FCE-35F8C7C97B69}"/>
                </a:ext>
              </a:extLst>
            </p:cNvPr>
            <p:cNvSpPr/>
            <p:nvPr/>
          </p:nvSpPr>
          <p:spPr>
            <a:xfrm>
              <a:off x="5915001" y="2784423"/>
              <a:ext cx="256412" cy="528270"/>
            </a:xfrm>
            <a:custGeom>
              <a:avLst/>
              <a:gdLst>
                <a:gd name="connsiteX0" fmla="*/ 24 w 256412"/>
                <a:gd name="connsiteY0" fmla="*/ 52 h 528270"/>
                <a:gd name="connsiteX1" fmla="*/ 174649 w 256412"/>
                <a:gd name="connsiteY1" fmla="*/ 282627 h 528270"/>
                <a:gd name="connsiteX2" fmla="*/ 247674 w 256412"/>
                <a:gd name="connsiteY2" fmla="*/ 527102 h 528270"/>
                <a:gd name="connsiteX3" fmla="*/ 254024 w 256412"/>
                <a:gd name="connsiteY3" fmla="*/ 377877 h 528270"/>
                <a:gd name="connsiteX4" fmla="*/ 238149 w 256412"/>
                <a:gd name="connsiteY4" fmla="*/ 441377 h 528270"/>
                <a:gd name="connsiteX5" fmla="*/ 187349 w 256412"/>
                <a:gd name="connsiteY5" fmla="*/ 260402 h 528270"/>
                <a:gd name="connsiteX6" fmla="*/ 24 w 256412"/>
                <a:gd name="connsiteY6" fmla="*/ 52 h 5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6412" h="528270">
                  <a:moveTo>
                    <a:pt x="24" y="52"/>
                  </a:moveTo>
                  <a:cubicBezTo>
                    <a:pt x="-2093" y="3756"/>
                    <a:pt x="133374" y="194786"/>
                    <a:pt x="174649" y="282627"/>
                  </a:cubicBezTo>
                  <a:cubicBezTo>
                    <a:pt x="215924" y="370468"/>
                    <a:pt x="234445" y="511227"/>
                    <a:pt x="247674" y="527102"/>
                  </a:cubicBezTo>
                  <a:cubicBezTo>
                    <a:pt x="260903" y="542977"/>
                    <a:pt x="255611" y="392164"/>
                    <a:pt x="254024" y="377877"/>
                  </a:cubicBezTo>
                  <a:cubicBezTo>
                    <a:pt x="252437" y="363590"/>
                    <a:pt x="249261" y="460956"/>
                    <a:pt x="238149" y="441377"/>
                  </a:cubicBezTo>
                  <a:cubicBezTo>
                    <a:pt x="227037" y="421798"/>
                    <a:pt x="223861" y="330781"/>
                    <a:pt x="187349" y="260402"/>
                  </a:cubicBezTo>
                  <a:cubicBezTo>
                    <a:pt x="150837" y="190023"/>
                    <a:pt x="2141" y="-3652"/>
                    <a:pt x="24" y="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D961D8F8-6D6A-CC18-3B2C-E261994E3D91}"/>
                </a:ext>
              </a:extLst>
            </p:cNvPr>
            <p:cNvSpPr/>
            <p:nvPr/>
          </p:nvSpPr>
          <p:spPr>
            <a:xfrm>
              <a:off x="5597002" y="3456293"/>
              <a:ext cx="587920" cy="550683"/>
            </a:xfrm>
            <a:custGeom>
              <a:avLst/>
              <a:gdLst>
                <a:gd name="connsiteX0" fmla="*/ 523 w 587920"/>
                <a:gd name="connsiteY0" fmla="*/ 1282 h 550683"/>
                <a:gd name="connsiteX1" fmla="*/ 321198 w 587920"/>
                <a:gd name="connsiteY1" fmla="*/ 458482 h 550683"/>
                <a:gd name="connsiteX2" fmla="*/ 457723 w 587920"/>
                <a:gd name="connsiteY2" fmla="*/ 512457 h 550683"/>
                <a:gd name="connsiteX3" fmla="*/ 587898 w 587920"/>
                <a:gd name="connsiteY3" fmla="*/ 550557 h 550683"/>
                <a:gd name="connsiteX4" fmla="*/ 467248 w 587920"/>
                <a:gd name="connsiteY4" fmla="*/ 499757 h 550683"/>
                <a:gd name="connsiteX5" fmla="*/ 349773 w 587920"/>
                <a:gd name="connsiteY5" fmla="*/ 468007 h 550683"/>
                <a:gd name="connsiteX6" fmla="*/ 248173 w 587920"/>
                <a:gd name="connsiteY6" fmla="*/ 325132 h 550683"/>
                <a:gd name="connsiteX7" fmla="*/ 523 w 587920"/>
                <a:gd name="connsiteY7" fmla="*/ 1282 h 55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920" h="550683">
                  <a:moveTo>
                    <a:pt x="523" y="1282"/>
                  </a:moveTo>
                  <a:cubicBezTo>
                    <a:pt x="12694" y="23507"/>
                    <a:pt x="244998" y="373286"/>
                    <a:pt x="321198" y="458482"/>
                  </a:cubicBezTo>
                  <a:cubicBezTo>
                    <a:pt x="397398" y="543678"/>
                    <a:pt x="413273" y="497111"/>
                    <a:pt x="457723" y="512457"/>
                  </a:cubicBezTo>
                  <a:cubicBezTo>
                    <a:pt x="502173" y="527803"/>
                    <a:pt x="586310" y="552674"/>
                    <a:pt x="587898" y="550557"/>
                  </a:cubicBezTo>
                  <a:cubicBezTo>
                    <a:pt x="589486" y="548440"/>
                    <a:pt x="506935" y="513515"/>
                    <a:pt x="467248" y="499757"/>
                  </a:cubicBezTo>
                  <a:cubicBezTo>
                    <a:pt x="427561" y="485999"/>
                    <a:pt x="386285" y="497111"/>
                    <a:pt x="349773" y="468007"/>
                  </a:cubicBezTo>
                  <a:cubicBezTo>
                    <a:pt x="313261" y="438903"/>
                    <a:pt x="304265" y="398157"/>
                    <a:pt x="248173" y="325132"/>
                  </a:cubicBezTo>
                  <a:cubicBezTo>
                    <a:pt x="192081" y="252107"/>
                    <a:pt x="-11648" y="-20943"/>
                    <a:pt x="523" y="128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64E10488-B766-EABB-1ACD-5B47A20E0C6A}"/>
                </a:ext>
              </a:extLst>
            </p:cNvPr>
            <p:cNvSpPr/>
            <p:nvPr/>
          </p:nvSpPr>
          <p:spPr>
            <a:xfrm>
              <a:off x="4892070" y="2947286"/>
              <a:ext cx="445222" cy="580427"/>
            </a:xfrm>
            <a:custGeom>
              <a:avLst/>
              <a:gdLst>
                <a:gd name="connsiteX0" fmla="*/ 3780 w 445222"/>
                <a:gd name="connsiteY0" fmla="*/ 5464 h 580427"/>
                <a:gd name="connsiteX1" fmla="*/ 426055 w 445222"/>
                <a:gd name="connsiteY1" fmla="*/ 554739 h 580427"/>
                <a:gd name="connsiteX2" fmla="*/ 375255 w 445222"/>
                <a:gd name="connsiteY2" fmla="*/ 497589 h 580427"/>
                <a:gd name="connsiteX3" fmla="*/ 394305 w 445222"/>
                <a:gd name="connsiteY3" fmla="*/ 564264 h 580427"/>
                <a:gd name="connsiteX4" fmla="*/ 273655 w 445222"/>
                <a:gd name="connsiteY4" fmla="*/ 376939 h 580427"/>
                <a:gd name="connsiteX5" fmla="*/ 219680 w 445222"/>
                <a:gd name="connsiteY5" fmla="*/ 278514 h 580427"/>
                <a:gd name="connsiteX6" fmla="*/ 3780 w 445222"/>
                <a:gd name="connsiteY6" fmla="*/ 5464 h 580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5222" h="580427">
                  <a:moveTo>
                    <a:pt x="3780" y="5464"/>
                  </a:moveTo>
                  <a:cubicBezTo>
                    <a:pt x="38176" y="51501"/>
                    <a:pt x="364142" y="472718"/>
                    <a:pt x="426055" y="554739"/>
                  </a:cubicBezTo>
                  <a:cubicBezTo>
                    <a:pt x="487968" y="636760"/>
                    <a:pt x="380547" y="496002"/>
                    <a:pt x="375255" y="497589"/>
                  </a:cubicBezTo>
                  <a:cubicBezTo>
                    <a:pt x="369963" y="499176"/>
                    <a:pt x="411238" y="584372"/>
                    <a:pt x="394305" y="564264"/>
                  </a:cubicBezTo>
                  <a:cubicBezTo>
                    <a:pt x="377372" y="544156"/>
                    <a:pt x="302759" y="424564"/>
                    <a:pt x="273655" y="376939"/>
                  </a:cubicBezTo>
                  <a:cubicBezTo>
                    <a:pt x="244551" y="329314"/>
                    <a:pt x="259367" y="339368"/>
                    <a:pt x="219680" y="278514"/>
                  </a:cubicBezTo>
                  <a:cubicBezTo>
                    <a:pt x="179993" y="217660"/>
                    <a:pt x="-30616" y="-40573"/>
                    <a:pt x="3780" y="54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927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ドラゴン | DRAGON QUEST Wiki | Fandom" hidden="1">
            <a:extLst>
              <a:ext uri="{FF2B5EF4-FFF2-40B4-BE49-F238E27FC236}">
                <a16:creationId xmlns:a16="http://schemas.microsoft.com/office/drawing/2014/main" id="{E3C19EB2-B7C1-B98D-F87A-087FA26C2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317313"/>
            <a:ext cx="7529513" cy="622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011EAB4D-C087-0787-2B89-806E4F97FE47}"/>
              </a:ext>
            </a:extLst>
          </p:cNvPr>
          <p:cNvSpPr/>
          <p:nvPr/>
        </p:nvSpPr>
        <p:spPr>
          <a:xfrm>
            <a:off x="5672042" y="4019274"/>
            <a:ext cx="913340" cy="649740"/>
          </a:xfrm>
          <a:custGeom>
            <a:avLst/>
            <a:gdLst>
              <a:gd name="connsiteX0" fmla="*/ 163608 w 913340"/>
              <a:gd name="connsiteY0" fmla="*/ 276 h 649740"/>
              <a:gd name="connsiteX1" fmla="*/ 125508 w 913340"/>
              <a:gd name="connsiteY1" fmla="*/ 213001 h 649740"/>
              <a:gd name="connsiteX2" fmla="*/ 268383 w 913340"/>
              <a:gd name="connsiteY2" fmla="*/ 292376 h 649740"/>
              <a:gd name="connsiteX3" fmla="*/ 182658 w 913340"/>
              <a:gd name="connsiteY3" fmla="*/ 317776 h 649740"/>
              <a:gd name="connsiteX4" fmla="*/ 389033 w 913340"/>
              <a:gd name="connsiteY4" fmla="*/ 324126 h 649740"/>
              <a:gd name="connsiteX5" fmla="*/ 658908 w 913340"/>
              <a:gd name="connsiteY5" fmla="*/ 416201 h 649740"/>
              <a:gd name="connsiteX6" fmla="*/ 627158 w 913340"/>
              <a:gd name="connsiteY6" fmla="*/ 384451 h 649740"/>
              <a:gd name="connsiteX7" fmla="*/ 909733 w 913340"/>
              <a:gd name="connsiteY7" fmla="*/ 647976 h 649740"/>
              <a:gd name="connsiteX8" fmla="*/ 770033 w 913340"/>
              <a:gd name="connsiteY8" fmla="*/ 492401 h 649740"/>
              <a:gd name="connsiteX9" fmla="*/ 525558 w 913340"/>
              <a:gd name="connsiteY9" fmla="*/ 352701 h 649740"/>
              <a:gd name="connsiteX10" fmla="*/ 179483 w 913340"/>
              <a:gd name="connsiteY10" fmla="*/ 333651 h 649740"/>
              <a:gd name="connsiteX11" fmla="*/ 4858 w 913340"/>
              <a:gd name="connsiteY11" fmla="*/ 193951 h 649740"/>
              <a:gd name="connsiteX12" fmla="*/ 58833 w 913340"/>
              <a:gd name="connsiteY12" fmla="*/ 168551 h 649740"/>
              <a:gd name="connsiteX13" fmla="*/ 163608 w 913340"/>
              <a:gd name="connsiteY13" fmla="*/ 276 h 64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3340" h="649740">
                <a:moveTo>
                  <a:pt x="163608" y="276"/>
                </a:moveTo>
                <a:cubicBezTo>
                  <a:pt x="174721" y="7684"/>
                  <a:pt x="108046" y="164318"/>
                  <a:pt x="125508" y="213001"/>
                </a:cubicBezTo>
                <a:cubicBezTo>
                  <a:pt x="142970" y="261684"/>
                  <a:pt x="258858" y="274914"/>
                  <a:pt x="268383" y="292376"/>
                </a:cubicBezTo>
                <a:cubicBezTo>
                  <a:pt x="277908" y="309839"/>
                  <a:pt x="162550" y="312484"/>
                  <a:pt x="182658" y="317776"/>
                </a:cubicBezTo>
                <a:cubicBezTo>
                  <a:pt x="202766" y="323068"/>
                  <a:pt x="309658" y="307722"/>
                  <a:pt x="389033" y="324126"/>
                </a:cubicBezTo>
                <a:cubicBezTo>
                  <a:pt x="468408" y="340530"/>
                  <a:pt x="619221" y="406147"/>
                  <a:pt x="658908" y="416201"/>
                </a:cubicBezTo>
                <a:cubicBezTo>
                  <a:pt x="698595" y="426255"/>
                  <a:pt x="627158" y="384451"/>
                  <a:pt x="627158" y="384451"/>
                </a:cubicBezTo>
                <a:cubicBezTo>
                  <a:pt x="668962" y="423080"/>
                  <a:pt x="885921" y="629984"/>
                  <a:pt x="909733" y="647976"/>
                </a:cubicBezTo>
                <a:cubicBezTo>
                  <a:pt x="933546" y="665968"/>
                  <a:pt x="834062" y="541613"/>
                  <a:pt x="770033" y="492401"/>
                </a:cubicBezTo>
                <a:cubicBezTo>
                  <a:pt x="706004" y="443189"/>
                  <a:pt x="623983" y="379159"/>
                  <a:pt x="525558" y="352701"/>
                </a:cubicBezTo>
                <a:cubicBezTo>
                  <a:pt x="427133" y="326243"/>
                  <a:pt x="266266" y="360109"/>
                  <a:pt x="179483" y="333651"/>
                </a:cubicBezTo>
                <a:cubicBezTo>
                  <a:pt x="92700" y="307193"/>
                  <a:pt x="24966" y="221468"/>
                  <a:pt x="4858" y="193951"/>
                </a:cubicBezTo>
                <a:cubicBezTo>
                  <a:pt x="-15250" y="166434"/>
                  <a:pt x="31846" y="200830"/>
                  <a:pt x="58833" y="168551"/>
                </a:cubicBezTo>
                <a:cubicBezTo>
                  <a:pt x="85820" y="136272"/>
                  <a:pt x="152495" y="-7132"/>
                  <a:pt x="163608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E9B28C8-7BA0-E288-139A-365C4E3C723C}"/>
              </a:ext>
            </a:extLst>
          </p:cNvPr>
          <p:cNvSpPr/>
          <p:nvPr/>
        </p:nvSpPr>
        <p:spPr>
          <a:xfrm>
            <a:off x="5743570" y="4302009"/>
            <a:ext cx="901799" cy="584574"/>
          </a:xfrm>
          <a:custGeom>
            <a:avLst/>
            <a:gdLst>
              <a:gd name="connsiteX0" fmla="*/ 5 w 901799"/>
              <a:gd name="connsiteY0" fmla="*/ 116 h 584574"/>
              <a:gd name="connsiteX1" fmla="*/ 200030 w 901799"/>
              <a:gd name="connsiteY1" fmla="*/ 174741 h 584574"/>
              <a:gd name="connsiteX2" fmla="*/ 311155 w 901799"/>
              <a:gd name="connsiteY2" fmla="*/ 358891 h 584574"/>
              <a:gd name="connsiteX3" fmla="*/ 298455 w 901799"/>
              <a:gd name="connsiteY3" fmla="*/ 333491 h 584574"/>
              <a:gd name="connsiteX4" fmla="*/ 536580 w 901799"/>
              <a:gd name="connsiteY4" fmla="*/ 476366 h 584574"/>
              <a:gd name="connsiteX5" fmla="*/ 717555 w 901799"/>
              <a:gd name="connsiteY5" fmla="*/ 422391 h 584574"/>
              <a:gd name="connsiteX6" fmla="*/ 879480 w 901799"/>
              <a:gd name="connsiteY6" fmla="*/ 330316 h 584574"/>
              <a:gd name="connsiteX7" fmla="*/ 828680 w 901799"/>
              <a:gd name="connsiteY7" fmla="*/ 422391 h 584574"/>
              <a:gd name="connsiteX8" fmla="*/ 746130 w 901799"/>
              <a:gd name="connsiteY8" fmla="*/ 543041 h 584574"/>
              <a:gd name="connsiteX9" fmla="*/ 555630 w 901799"/>
              <a:gd name="connsiteY9" fmla="*/ 555741 h 584574"/>
              <a:gd name="connsiteX10" fmla="*/ 447680 w 901799"/>
              <a:gd name="connsiteY10" fmla="*/ 485891 h 584574"/>
              <a:gd name="connsiteX11" fmla="*/ 466730 w 901799"/>
              <a:gd name="connsiteY11" fmla="*/ 558916 h 584574"/>
              <a:gd name="connsiteX12" fmla="*/ 476255 w 901799"/>
              <a:gd name="connsiteY12" fmla="*/ 584316 h 584574"/>
              <a:gd name="connsiteX13" fmla="*/ 400055 w 901799"/>
              <a:gd name="connsiteY13" fmla="*/ 546216 h 584574"/>
              <a:gd name="connsiteX14" fmla="*/ 619130 w 901799"/>
              <a:gd name="connsiteY14" fmla="*/ 577966 h 584574"/>
              <a:gd name="connsiteX15" fmla="*/ 755655 w 901799"/>
              <a:gd name="connsiteY15" fmla="*/ 501766 h 584574"/>
              <a:gd name="connsiteX16" fmla="*/ 901705 w 901799"/>
              <a:gd name="connsiteY16" fmla="*/ 295391 h 584574"/>
              <a:gd name="connsiteX17" fmla="*/ 777880 w 901799"/>
              <a:gd name="connsiteY17" fmla="*/ 384291 h 584574"/>
              <a:gd name="connsiteX18" fmla="*/ 771530 w 901799"/>
              <a:gd name="connsiteY18" fmla="*/ 336666 h 584574"/>
              <a:gd name="connsiteX19" fmla="*/ 612780 w 901799"/>
              <a:gd name="connsiteY19" fmla="*/ 425566 h 584574"/>
              <a:gd name="connsiteX20" fmla="*/ 371480 w 901799"/>
              <a:gd name="connsiteY20" fmla="*/ 365241 h 584574"/>
              <a:gd name="connsiteX21" fmla="*/ 361955 w 901799"/>
              <a:gd name="connsiteY21" fmla="*/ 362066 h 584574"/>
              <a:gd name="connsiteX22" fmla="*/ 234955 w 901799"/>
              <a:gd name="connsiteY22" fmla="*/ 181091 h 584574"/>
              <a:gd name="connsiteX23" fmla="*/ 234955 w 901799"/>
              <a:gd name="connsiteY23" fmla="*/ 54091 h 584574"/>
              <a:gd name="connsiteX24" fmla="*/ 196855 w 901799"/>
              <a:gd name="connsiteY24" fmla="*/ 171566 h 584574"/>
              <a:gd name="connsiteX25" fmla="*/ 152405 w 901799"/>
              <a:gd name="connsiteY25" fmla="*/ 60441 h 584574"/>
              <a:gd name="connsiteX26" fmla="*/ 206380 w 901799"/>
              <a:gd name="connsiteY26" fmla="*/ 146166 h 584574"/>
              <a:gd name="connsiteX27" fmla="*/ 5 w 901799"/>
              <a:gd name="connsiteY27" fmla="*/ 116 h 58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01799" h="584574">
                <a:moveTo>
                  <a:pt x="5" y="116"/>
                </a:moveTo>
                <a:cubicBezTo>
                  <a:pt x="-1053" y="4878"/>
                  <a:pt x="148172" y="114945"/>
                  <a:pt x="200030" y="174741"/>
                </a:cubicBezTo>
                <a:cubicBezTo>
                  <a:pt x="251888" y="234537"/>
                  <a:pt x="294751" y="332433"/>
                  <a:pt x="311155" y="358891"/>
                </a:cubicBezTo>
                <a:cubicBezTo>
                  <a:pt x="327559" y="385349"/>
                  <a:pt x="260884" y="313912"/>
                  <a:pt x="298455" y="333491"/>
                </a:cubicBezTo>
                <a:cubicBezTo>
                  <a:pt x="336026" y="353070"/>
                  <a:pt x="466730" y="461549"/>
                  <a:pt x="536580" y="476366"/>
                </a:cubicBezTo>
                <a:cubicBezTo>
                  <a:pt x="606430" y="491183"/>
                  <a:pt x="660405" y="446733"/>
                  <a:pt x="717555" y="422391"/>
                </a:cubicBezTo>
                <a:cubicBezTo>
                  <a:pt x="774705" y="398049"/>
                  <a:pt x="860959" y="330316"/>
                  <a:pt x="879480" y="330316"/>
                </a:cubicBezTo>
                <a:cubicBezTo>
                  <a:pt x="898001" y="330316"/>
                  <a:pt x="850905" y="386937"/>
                  <a:pt x="828680" y="422391"/>
                </a:cubicBezTo>
                <a:cubicBezTo>
                  <a:pt x="806455" y="457845"/>
                  <a:pt x="791638" y="520816"/>
                  <a:pt x="746130" y="543041"/>
                </a:cubicBezTo>
                <a:cubicBezTo>
                  <a:pt x="700622" y="565266"/>
                  <a:pt x="605372" y="565266"/>
                  <a:pt x="555630" y="555741"/>
                </a:cubicBezTo>
                <a:cubicBezTo>
                  <a:pt x="505888" y="546216"/>
                  <a:pt x="462497" y="485362"/>
                  <a:pt x="447680" y="485891"/>
                </a:cubicBezTo>
                <a:cubicBezTo>
                  <a:pt x="432863" y="486420"/>
                  <a:pt x="461967" y="542512"/>
                  <a:pt x="466730" y="558916"/>
                </a:cubicBezTo>
                <a:cubicBezTo>
                  <a:pt x="471493" y="575320"/>
                  <a:pt x="487367" y="586433"/>
                  <a:pt x="476255" y="584316"/>
                </a:cubicBezTo>
                <a:cubicBezTo>
                  <a:pt x="465143" y="582199"/>
                  <a:pt x="376243" y="547274"/>
                  <a:pt x="400055" y="546216"/>
                </a:cubicBezTo>
                <a:cubicBezTo>
                  <a:pt x="423867" y="545158"/>
                  <a:pt x="559863" y="585374"/>
                  <a:pt x="619130" y="577966"/>
                </a:cubicBezTo>
                <a:cubicBezTo>
                  <a:pt x="678397" y="570558"/>
                  <a:pt x="708559" y="548862"/>
                  <a:pt x="755655" y="501766"/>
                </a:cubicBezTo>
                <a:cubicBezTo>
                  <a:pt x="802751" y="454670"/>
                  <a:pt x="898001" y="314970"/>
                  <a:pt x="901705" y="295391"/>
                </a:cubicBezTo>
                <a:cubicBezTo>
                  <a:pt x="905409" y="275812"/>
                  <a:pt x="799576" y="377412"/>
                  <a:pt x="777880" y="384291"/>
                </a:cubicBezTo>
                <a:cubicBezTo>
                  <a:pt x="756184" y="391170"/>
                  <a:pt x="799047" y="329787"/>
                  <a:pt x="771530" y="336666"/>
                </a:cubicBezTo>
                <a:cubicBezTo>
                  <a:pt x="744013" y="343545"/>
                  <a:pt x="679455" y="420804"/>
                  <a:pt x="612780" y="425566"/>
                </a:cubicBezTo>
                <a:cubicBezTo>
                  <a:pt x="546105" y="430329"/>
                  <a:pt x="413284" y="375824"/>
                  <a:pt x="371480" y="365241"/>
                </a:cubicBezTo>
                <a:cubicBezTo>
                  <a:pt x="329676" y="354658"/>
                  <a:pt x="384709" y="392758"/>
                  <a:pt x="361955" y="362066"/>
                </a:cubicBezTo>
                <a:cubicBezTo>
                  <a:pt x="339201" y="331374"/>
                  <a:pt x="256122" y="232420"/>
                  <a:pt x="234955" y="181091"/>
                </a:cubicBezTo>
                <a:cubicBezTo>
                  <a:pt x="213788" y="129762"/>
                  <a:pt x="241305" y="55679"/>
                  <a:pt x="234955" y="54091"/>
                </a:cubicBezTo>
                <a:cubicBezTo>
                  <a:pt x="228605" y="52504"/>
                  <a:pt x="210613" y="170508"/>
                  <a:pt x="196855" y="171566"/>
                </a:cubicBezTo>
                <a:cubicBezTo>
                  <a:pt x="183097" y="172624"/>
                  <a:pt x="150818" y="64674"/>
                  <a:pt x="152405" y="60441"/>
                </a:cubicBezTo>
                <a:cubicBezTo>
                  <a:pt x="153992" y="56208"/>
                  <a:pt x="225959" y="154104"/>
                  <a:pt x="206380" y="146166"/>
                </a:cubicBezTo>
                <a:cubicBezTo>
                  <a:pt x="186801" y="138228"/>
                  <a:pt x="1063" y="-4646"/>
                  <a:pt x="5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082F0E0-B886-68DB-33CD-5C0A050FB728}"/>
              </a:ext>
            </a:extLst>
          </p:cNvPr>
          <p:cNvSpPr/>
          <p:nvPr/>
        </p:nvSpPr>
        <p:spPr>
          <a:xfrm>
            <a:off x="5833241" y="4321555"/>
            <a:ext cx="316531" cy="379943"/>
          </a:xfrm>
          <a:custGeom>
            <a:avLst/>
            <a:gdLst>
              <a:gd name="connsiteX0" fmla="*/ 2409 w 316531"/>
              <a:gd name="connsiteY0" fmla="*/ 2795 h 379943"/>
              <a:gd name="connsiteX1" fmla="*/ 138934 w 316531"/>
              <a:gd name="connsiteY1" fmla="*/ 145670 h 379943"/>
              <a:gd name="connsiteX2" fmla="*/ 202434 w 316531"/>
              <a:gd name="connsiteY2" fmla="*/ 272670 h 379943"/>
              <a:gd name="connsiteX3" fmla="*/ 183384 w 316531"/>
              <a:gd name="connsiteY3" fmla="*/ 240920 h 379943"/>
              <a:gd name="connsiteX4" fmla="*/ 284984 w 316531"/>
              <a:gd name="connsiteY4" fmla="*/ 377445 h 379943"/>
              <a:gd name="connsiteX5" fmla="*/ 231009 w 316531"/>
              <a:gd name="connsiteY5" fmla="*/ 317120 h 379943"/>
              <a:gd name="connsiteX6" fmla="*/ 167509 w 316531"/>
              <a:gd name="connsiteY6" fmla="*/ 167895 h 379943"/>
              <a:gd name="connsiteX7" fmla="*/ 138934 w 316531"/>
              <a:gd name="connsiteY7" fmla="*/ 56770 h 379943"/>
              <a:gd name="connsiteX8" fmla="*/ 307209 w 316531"/>
              <a:gd name="connsiteY8" fmla="*/ 66295 h 379943"/>
              <a:gd name="connsiteX9" fmla="*/ 265934 w 316531"/>
              <a:gd name="connsiteY9" fmla="*/ 50420 h 379943"/>
              <a:gd name="connsiteX10" fmla="*/ 2409 w 316531"/>
              <a:gd name="connsiteY10" fmla="*/ 2795 h 37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531" h="379943">
                <a:moveTo>
                  <a:pt x="2409" y="2795"/>
                </a:moveTo>
                <a:cubicBezTo>
                  <a:pt x="-18758" y="18670"/>
                  <a:pt x="105597" y="100691"/>
                  <a:pt x="138934" y="145670"/>
                </a:cubicBezTo>
                <a:cubicBezTo>
                  <a:pt x="172272" y="190649"/>
                  <a:pt x="195026" y="256795"/>
                  <a:pt x="202434" y="272670"/>
                </a:cubicBezTo>
                <a:cubicBezTo>
                  <a:pt x="209842" y="288545"/>
                  <a:pt x="169626" y="223458"/>
                  <a:pt x="183384" y="240920"/>
                </a:cubicBezTo>
                <a:cubicBezTo>
                  <a:pt x="197142" y="258382"/>
                  <a:pt x="277047" y="364745"/>
                  <a:pt x="284984" y="377445"/>
                </a:cubicBezTo>
                <a:cubicBezTo>
                  <a:pt x="292921" y="390145"/>
                  <a:pt x="250588" y="352045"/>
                  <a:pt x="231009" y="317120"/>
                </a:cubicBezTo>
                <a:cubicBezTo>
                  <a:pt x="211430" y="282195"/>
                  <a:pt x="182855" y="211287"/>
                  <a:pt x="167509" y="167895"/>
                </a:cubicBezTo>
                <a:cubicBezTo>
                  <a:pt x="152163" y="124503"/>
                  <a:pt x="115651" y="73703"/>
                  <a:pt x="138934" y="56770"/>
                </a:cubicBezTo>
                <a:cubicBezTo>
                  <a:pt x="162217" y="39837"/>
                  <a:pt x="286042" y="67353"/>
                  <a:pt x="307209" y="66295"/>
                </a:cubicBezTo>
                <a:cubicBezTo>
                  <a:pt x="328376" y="65237"/>
                  <a:pt x="313030" y="57299"/>
                  <a:pt x="265934" y="50420"/>
                </a:cubicBezTo>
                <a:cubicBezTo>
                  <a:pt x="218838" y="43541"/>
                  <a:pt x="23576" y="-13080"/>
                  <a:pt x="2409" y="2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2AFA5568-84DB-ECE0-617D-1D8E7DC01937}"/>
              </a:ext>
            </a:extLst>
          </p:cNvPr>
          <p:cNvSpPr/>
          <p:nvPr/>
        </p:nvSpPr>
        <p:spPr>
          <a:xfrm>
            <a:off x="6000155" y="4392309"/>
            <a:ext cx="249698" cy="279572"/>
          </a:xfrm>
          <a:custGeom>
            <a:avLst/>
            <a:gdLst>
              <a:gd name="connsiteX0" fmla="*/ 595 w 249698"/>
              <a:gd name="connsiteY0" fmla="*/ 116191 h 279572"/>
              <a:gd name="connsiteX1" fmla="*/ 76795 w 249698"/>
              <a:gd name="connsiteY1" fmla="*/ 62216 h 279572"/>
              <a:gd name="connsiteX2" fmla="*/ 187920 w 249698"/>
              <a:gd name="connsiteY2" fmla="*/ 100316 h 279572"/>
              <a:gd name="connsiteX3" fmla="*/ 175220 w 249698"/>
              <a:gd name="connsiteY3" fmla="*/ 65391 h 279572"/>
              <a:gd name="connsiteX4" fmla="*/ 203795 w 249698"/>
              <a:gd name="connsiteY4" fmla="*/ 151116 h 279572"/>
              <a:gd name="connsiteX5" fmla="*/ 187920 w 249698"/>
              <a:gd name="connsiteY5" fmla="*/ 224141 h 279572"/>
              <a:gd name="connsiteX6" fmla="*/ 70445 w 249698"/>
              <a:gd name="connsiteY6" fmla="*/ 278116 h 279572"/>
              <a:gd name="connsiteX7" fmla="*/ 162520 w 249698"/>
              <a:gd name="connsiteY7" fmla="*/ 259066 h 279572"/>
              <a:gd name="connsiteX8" fmla="*/ 241895 w 249698"/>
              <a:gd name="connsiteY8" fmla="*/ 205091 h 279572"/>
              <a:gd name="connsiteX9" fmla="*/ 232370 w 249698"/>
              <a:gd name="connsiteY9" fmla="*/ 97141 h 279572"/>
              <a:gd name="connsiteX10" fmla="*/ 114895 w 249698"/>
              <a:gd name="connsiteY10" fmla="*/ 1891 h 279572"/>
              <a:gd name="connsiteX11" fmla="*/ 140295 w 249698"/>
              <a:gd name="connsiteY11" fmla="*/ 33641 h 279572"/>
              <a:gd name="connsiteX12" fmla="*/ 45045 w 249698"/>
              <a:gd name="connsiteY12" fmla="*/ 33641 h 279572"/>
              <a:gd name="connsiteX13" fmla="*/ 595 w 249698"/>
              <a:gd name="connsiteY13" fmla="*/ 116191 h 27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698" h="279572">
                <a:moveTo>
                  <a:pt x="595" y="116191"/>
                </a:moveTo>
                <a:cubicBezTo>
                  <a:pt x="5887" y="120954"/>
                  <a:pt x="45574" y="64862"/>
                  <a:pt x="76795" y="62216"/>
                </a:cubicBezTo>
                <a:cubicBezTo>
                  <a:pt x="108016" y="59570"/>
                  <a:pt x="171516" y="99787"/>
                  <a:pt x="187920" y="100316"/>
                </a:cubicBezTo>
                <a:cubicBezTo>
                  <a:pt x="204324" y="100845"/>
                  <a:pt x="172574" y="56924"/>
                  <a:pt x="175220" y="65391"/>
                </a:cubicBezTo>
                <a:cubicBezTo>
                  <a:pt x="177866" y="73858"/>
                  <a:pt x="201678" y="124658"/>
                  <a:pt x="203795" y="151116"/>
                </a:cubicBezTo>
                <a:cubicBezTo>
                  <a:pt x="205912" y="177574"/>
                  <a:pt x="210145" y="202974"/>
                  <a:pt x="187920" y="224141"/>
                </a:cubicBezTo>
                <a:cubicBezTo>
                  <a:pt x="165695" y="245308"/>
                  <a:pt x="74678" y="272295"/>
                  <a:pt x="70445" y="278116"/>
                </a:cubicBezTo>
                <a:cubicBezTo>
                  <a:pt x="66212" y="283937"/>
                  <a:pt x="133945" y="271237"/>
                  <a:pt x="162520" y="259066"/>
                </a:cubicBezTo>
                <a:cubicBezTo>
                  <a:pt x="191095" y="246895"/>
                  <a:pt x="230253" y="232078"/>
                  <a:pt x="241895" y="205091"/>
                </a:cubicBezTo>
                <a:cubicBezTo>
                  <a:pt x="253537" y="178104"/>
                  <a:pt x="253537" y="131008"/>
                  <a:pt x="232370" y="97141"/>
                </a:cubicBezTo>
                <a:cubicBezTo>
                  <a:pt x="211203" y="63274"/>
                  <a:pt x="130241" y="12474"/>
                  <a:pt x="114895" y="1891"/>
                </a:cubicBezTo>
                <a:cubicBezTo>
                  <a:pt x="99549" y="-8692"/>
                  <a:pt x="151937" y="28349"/>
                  <a:pt x="140295" y="33641"/>
                </a:cubicBezTo>
                <a:cubicBezTo>
                  <a:pt x="128653" y="38933"/>
                  <a:pt x="63566" y="22528"/>
                  <a:pt x="45045" y="33641"/>
                </a:cubicBezTo>
                <a:cubicBezTo>
                  <a:pt x="26524" y="44753"/>
                  <a:pt x="-4697" y="111428"/>
                  <a:pt x="595" y="116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7D373329-5278-8F69-706B-26BF9A663E61}"/>
              </a:ext>
            </a:extLst>
          </p:cNvPr>
          <p:cNvSpPr/>
          <p:nvPr/>
        </p:nvSpPr>
        <p:spPr>
          <a:xfrm>
            <a:off x="6069653" y="4479910"/>
            <a:ext cx="115854" cy="117527"/>
          </a:xfrm>
          <a:custGeom>
            <a:avLst/>
            <a:gdLst>
              <a:gd name="connsiteX0" fmla="*/ 10472 w 115854"/>
              <a:gd name="connsiteY0" fmla="*/ 15 h 117527"/>
              <a:gd name="connsiteX1" fmla="*/ 7297 w 115854"/>
              <a:gd name="connsiteY1" fmla="*/ 73040 h 117527"/>
              <a:gd name="connsiteX2" fmla="*/ 42222 w 115854"/>
              <a:gd name="connsiteY2" fmla="*/ 117490 h 117527"/>
              <a:gd name="connsiteX3" fmla="*/ 115247 w 115854"/>
              <a:gd name="connsiteY3" fmla="*/ 79390 h 117527"/>
              <a:gd name="connsiteX4" fmla="*/ 10472 w 115854"/>
              <a:gd name="connsiteY4" fmla="*/ 15 h 11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54" h="117527">
                <a:moveTo>
                  <a:pt x="10472" y="15"/>
                </a:moveTo>
                <a:cubicBezTo>
                  <a:pt x="-7519" y="-1043"/>
                  <a:pt x="2005" y="53461"/>
                  <a:pt x="7297" y="73040"/>
                </a:cubicBezTo>
                <a:cubicBezTo>
                  <a:pt x="12589" y="92619"/>
                  <a:pt x="24231" y="116432"/>
                  <a:pt x="42222" y="117490"/>
                </a:cubicBezTo>
                <a:cubicBezTo>
                  <a:pt x="60213" y="118548"/>
                  <a:pt x="122655" y="96852"/>
                  <a:pt x="115247" y="79390"/>
                </a:cubicBezTo>
                <a:cubicBezTo>
                  <a:pt x="107839" y="61928"/>
                  <a:pt x="28463" y="1073"/>
                  <a:pt x="1047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FA2E21CD-C587-831F-1684-EAFA7EF2F397}"/>
              </a:ext>
            </a:extLst>
          </p:cNvPr>
          <p:cNvSpPr/>
          <p:nvPr/>
        </p:nvSpPr>
        <p:spPr>
          <a:xfrm>
            <a:off x="6577378" y="4390489"/>
            <a:ext cx="258397" cy="339922"/>
          </a:xfrm>
          <a:custGeom>
            <a:avLst/>
            <a:gdLst>
              <a:gd name="connsiteX0" fmla="*/ 258397 w 258397"/>
              <a:gd name="connsiteY0" fmla="*/ 536 h 339922"/>
              <a:gd name="connsiteX1" fmla="*/ 128222 w 258397"/>
              <a:gd name="connsiteY1" fmla="*/ 130711 h 339922"/>
              <a:gd name="connsiteX2" fmla="*/ 4397 w 258397"/>
              <a:gd name="connsiteY2" fmla="*/ 333911 h 339922"/>
              <a:gd name="connsiteX3" fmla="*/ 39322 w 258397"/>
              <a:gd name="connsiteY3" fmla="*/ 283111 h 339922"/>
              <a:gd name="connsiteX4" fmla="*/ 150447 w 258397"/>
              <a:gd name="connsiteY4" fmla="*/ 251361 h 339922"/>
              <a:gd name="connsiteX5" fmla="*/ 159972 w 258397"/>
              <a:gd name="connsiteY5" fmla="*/ 191036 h 339922"/>
              <a:gd name="connsiteX6" fmla="*/ 159972 w 258397"/>
              <a:gd name="connsiteY6" fmla="*/ 124361 h 339922"/>
              <a:gd name="connsiteX7" fmla="*/ 128222 w 258397"/>
              <a:gd name="connsiteY7" fmla="*/ 86261 h 339922"/>
              <a:gd name="connsiteX8" fmla="*/ 258397 w 258397"/>
              <a:gd name="connsiteY8" fmla="*/ 536 h 33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397" h="339922">
                <a:moveTo>
                  <a:pt x="258397" y="536"/>
                </a:moveTo>
                <a:cubicBezTo>
                  <a:pt x="258397" y="7944"/>
                  <a:pt x="170555" y="75149"/>
                  <a:pt x="128222" y="130711"/>
                </a:cubicBezTo>
                <a:cubicBezTo>
                  <a:pt x="85889" y="186274"/>
                  <a:pt x="19214" y="308511"/>
                  <a:pt x="4397" y="333911"/>
                </a:cubicBezTo>
                <a:cubicBezTo>
                  <a:pt x="-10420" y="359311"/>
                  <a:pt x="14980" y="296869"/>
                  <a:pt x="39322" y="283111"/>
                </a:cubicBezTo>
                <a:cubicBezTo>
                  <a:pt x="63664" y="269353"/>
                  <a:pt x="130339" y="266707"/>
                  <a:pt x="150447" y="251361"/>
                </a:cubicBezTo>
                <a:cubicBezTo>
                  <a:pt x="170555" y="236015"/>
                  <a:pt x="158385" y="212203"/>
                  <a:pt x="159972" y="191036"/>
                </a:cubicBezTo>
                <a:cubicBezTo>
                  <a:pt x="161559" y="169869"/>
                  <a:pt x="165264" y="141823"/>
                  <a:pt x="159972" y="124361"/>
                </a:cubicBezTo>
                <a:cubicBezTo>
                  <a:pt x="154680" y="106899"/>
                  <a:pt x="113405" y="107957"/>
                  <a:pt x="128222" y="86261"/>
                </a:cubicBezTo>
                <a:cubicBezTo>
                  <a:pt x="143039" y="64565"/>
                  <a:pt x="258397" y="-6872"/>
                  <a:pt x="258397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0E60C45F-1329-553C-6F99-00A96051616F}"/>
              </a:ext>
            </a:extLst>
          </p:cNvPr>
          <p:cNvSpPr/>
          <p:nvPr/>
        </p:nvSpPr>
        <p:spPr>
          <a:xfrm>
            <a:off x="6653835" y="4463896"/>
            <a:ext cx="178996" cy="337033"/>
          </a:xfrm>
          <a:custGeom>
            <a:avLst/>
            <a:gdLst>
              <a:gd name="connsiteX0" fmla="*/ 96215 w 178996"/>
              <a:gd name="connsiteY0" fmla="*/ 154 h 337033"/>
              <a:gd name="connsiteX1" fmla="*/ 140665 w 178996"/>
              <a:gd name="connsiteY1" fmla="*/ 111279 h 337033"/>
              <a:gd name="connsiteX2" fmla="*/ 127965 w 178996"/>
              <a:gd name="connsiteY2" fmla="*/ 187479 h 337033"/>
              <a:gd name="connsiteX3" fmla="*/ 108915 w 178996"/>
              <a:gd name="connsiteY3" fmla="*/ 197004 h 337033"/>
              <a:gd name="connsiteX4" fmla="*/ 965 w 178996"/>
              <a:gd name="connsiteY4" fmla="*/ 181129 h 337033"/>
              <a:gd name="connsiteX5" fmla="*/ 61290 w 178996"/>
              <a:gd name="connsiteY5" fmla="*/ 219229 h 337033"/>
              <a:gd name="connsiteX6" fmla="*/ 153365 w 178996"/>
              <a:gd name="connsiteY6" fmla="*/ 333529 h 337033"/>
              <a:gd name="connsiteX7" fmla="*/ 121615 w 178996"/>
              <a:gd name="connsiteY7" fmla="*/ 298604 h 337033"/>
              <a:gd name="connsiteX8" fmla="*/ 118440 w 178996"/>
              <a:gd name="connsiteY8" fmla="*/ 206529 h 337033"/>
              <a:gd name="connsiteX9" fmla="*/ 178765 w 178996"/>
              <a:gd name="connsiteY9" fmla="*/ 136679 h 337033"/>
              <a:gd name="connsiteX10" fmla="*/ 96215 w 178996"/>
              <a:gd name="connsiteY10" fmla="*/ 154 h 33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996" h="337033">
                <a:moveTo>
                  <a:pt x="96215" y="154"/>
                </a:moveTo>
                <a:cubicBezTo>
                  <a:pt x="89865" y="-4079"/>
                  <a:pt x="135373" y="80058"/>
                  <a:pt x="140665" y="111279"/>
                </a:cubicBezTo>
                <a:cubicBezTo>
                  <a:pt x="145957" y="142500"/>
                  <a:pt x="133257" y="173192"/>
                  <a:pt x="127965" y="187479"/>
                </a:cubicBezTo>
                <a:cubicBezTo>
                  <a:pt x="122673" y="201766"/>
                  <a:pt x="130082" y="198062"/>
                  <a:pt x="108915" y="197004"/>
                </a:cubicBezTo>
                <a:cubicBezTo>
                  <a:pt x="87748" y="195946"/>
                  <a:pt x="8902" y="177425"/>
                  <a:pt x="965" y="181129"/>
                </a:cubicBezTo>
                <a:cubicBezTo>
                  <a:pt x="-6972" y="184833"/>
                  <a:pt x="35890" y="193829"/>
                  <a:pt x="61290" y="219229"/>
                </a:cubicBezTo>
                <a:cubicBezTo>
                  <a:pt x="86690" y="244629"/>
                  <a:pt x="143311" y="320300"/>
                  <a:pt x="153365" y="333529"/>
                </a:cubicBezTo>
                <a:cubicBezTo>
                  <a:pt x="163419" y="346758"/>
                  <a:pt x="127436" y="319771"/>
                  <a:pt x="121615" y="298604"/>
                </a:cubicBezTo>
                <a:cubicBezTo>
                  <a:pt x="115794" y="277437"/>
                  <a:pt x="108915" y="233516"/>
                  <a:pt x="118440" y="206529"/>
                </a:cubicBezTo>
                <a:cubicBezTo>
                  <a:pt x="127965" y="179542"/>
                  <a:pt x="182998" y="167371"/>
                  <a:pt x="178765" y="136679"/>
                </a:cubicBezTo>
                <a:cubicBezTo>
                  <a:pt x="174532" y="105987"/>
                  <a:pt x="102565" y="4387"/>
                  <a:pt x="9621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45E4EE0-5748-97B7-CE77-05667F742D7A}"/>
              </a:ext>
            </a:extLst>
          </p:cNvPr>
          <p:cNvSpPr/>
          <p:nvPr/>
        </p:nvSpPr>
        <p:spPr>
          <a:xfrm>
            <a:off x="6715125" y="4381316"/>
            <a:ext cx="260570" cy="467036"/>
          </a:xfrm>
          <a:custGeom>
            <a:avLst/>
            <a:gdLst>
              <a:gd name="connsiteX0" fmla="*/ 79375 w 260570"/>
              <a:gd name="connsiteY0" fmla="*/ 184 h 467036"/>
              <a:gd name="connsiteX1" fmla="*/ 180975 w 260570"/>
              <a:gd name="connsiteY1" fmla="*/ 152584 h 467036"/>
              <a:gd name="connsiteX2" fmla="*/ 139700 w 260570"/>
              <a:gd name="connsiteY2" fmla="*/ 285934 h 467036"/>
              <a:gd name="connsiteX3" fmla="*/ 0 w 260570"/>
              <a:gd name="connsiteY3" fmla="*/ 349434 h 467036"/>
              <a:gd name="connsiteX4" fmla="*/ 139700 w 260570"/>
              <a:gd name="connsiteY4" fmla="*/ 295459 h 467036"/>
              <a:gd name="connsiteX5" fmla="*/ 203200 w 260570"/>
              <a:gd name="connsiteY5" fmla="*/ 339909 h 467036"/>
              <a:gd name="connsiteX6" fmla="*/ 225425 w 260570"/>
              <a:gd name="connsiteY6" fmla="*/ 466909 h 467036"/>
              <a:gd name="connsiteX7" fmla="*/ 234950 w 260570"/>
              <a:gd name="connsiteY7" fmla="*/ 314509 h 467036"/>
              <a:gd name="connsiteX8" fmla="*/ 149225 w 260570"/>
              <a:gd name="connsiteY8" fmla="*/ 273234 h 467036"/>
              <a:gd name="connsiteX9" fmla="*/ 136525 w 260570"/>
              <a:gd name="connsiteY9" fmla="*/ 108134 h 467036"/>
              <a:gd name="connsiteX10" fmla="*/ 260350 w 260570"/>
              <a:gd name="connsiteY10" fmla="*/ 184334 h 467036"/>
              <a:gd name="connsiteX11" fmla="*/ 79375 w 260570"/>
              <a:gd name="connsiteY11" fmla="*/ 184 h 46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0570" h="467036">
                <a:moveTo>
                  <a:pt x="79375" y="184"/>
                </a:moveTo>
                <a:cubicBezTo>
                  <a:pt x="66146" y="-5108"/>
                  <a:pt x="170921" y="104959"/>
                  <a:pt x="180975" y="152584"/>
                </a:cubicBezTo>
                <a:cubicBezTo>
                  <a:pt x="191029" y="200209"/>
                  <a:pt x="169862" y="253126"/>
                  <a:pt x="139700" y="285934"/>
                </a:cubicBezTo>
                <a:cubicBezTo>
                  <a:pt x="109538" y="318742"/>
                  <a:pt x="0" y="347847"/>
                  <a:pt x="0" y="349434"/>
                </a:cubicBezTo>
                <a:cubicBezTo>
                  <a:pt x="0" y="351021"/>
                  <a:pt x="105833" y="297046"/>
                  <a:pt x="139700" y="295459"/>
                </a:cubicBezTo>
                <a:cubicBezTo>
                  <a:pt x="173567" y="293872"/>
                  <a:pt x="188913" y="311334"/>
                  <a:pt x="203200" y="339909"/>
                </a:cubicBezTo>
                <a:cubicBezTo>
                  <a:pt x="217487" y="368484"/>
                  <a:pt x="220133" y="471142"/>
                  <a:pt x="225425" y="466909"/>
                </a:cubicBezTo>
                <a:cubicBezTo>
                  <a:pt x="230717" y="462676"/>
                  <a:pt x="247650" y="346788"/>
                  <a:pt x="234950" y="314509"/>
                </a:cubicBezTo>
                <a:cubicBezTo>
                  <a:pt x="222250" y="282230"/>
                  <a:pt x="165629" y="307630"/>
                  <a:pt x="149225" y="273234"/>
                </a:cubicBezTo>
                <a:cubicBezTo>
                  <a:pt x="132821" y="238838"/>
                  <a:pt x="118004" y="122951"/>
                  <a:pt x="136525" y="108134"/>
                </a:cubicBezTo>
                <a:cubicBezTo>
                  <a:pt x="155046" y="93317"/>
                  <a:pt x="266171" y="196505"/>
                  <a:pt x="260350" y="184334"/>
                </a:cubicBezTo>
                <a:cubicBezTo>
                  <a:pt x="254529" y="172163"/>
                  <a:pt x="92604" y="5476"/>
                  <a:pt x="79375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DFB16568-A03B-E0F0-A8C3-4988176C9504}"/>
              </a:ext>
            </a:extLst>
          </p:cNvPr>
          <p:cNvSpPr/>
          <p:nvPr/>
        </p:nvSpPr>
        <p:spPr>
          <a:xfrm>
            <a:off x="6701545" y="4622797"/>
            <a:ext cx="1066984" cy="353180"/>
          </a:xfrm>
          <a:custGeom>
            <a:avLst/>
            <a:gdLst>
              <a:gd name="connsiteX0" fmla="*/ 258055 w 1066984"/>
              <a:gd name="connsiteY0" fmla="*/ 3 h 353180"/>
              <a:gd name="connsiteX1" fmla="*/ 112005 w 1066984"/>
              <a:gd name="connsiteY1" fmla="*/ 92078 h 353180"/>
              <a:gd name="connsiteX2" fmla="*/ 235830 w 1066984"/>
              <a:gd name="connsiteY2" fmla="*/ 155578 h 353180"/>
              <a:gd name="connsiteX3" fmla="*/ 140580 w 1066984"/>
              <a:gd name="connsiteY3" fmla="*/ 177803 h 353180"/>
              <a:gd name="connsiteX4" fmla="*/ 385055 w 1066984"/>
              <a:gd name="connsiteY4" fmla="*/ 250828 h 353180"/>
              <a:gd name="connsiteX5" fmla="*/ 346955 w 1066984"/>
              <a:gd name="connsiteY5" fmla="*/ 231778 h 353180"/>
              <a:gd name="connsiteX6" fmla="*/ 575555 w 1066984"/>
              <a:gd name="connsiteY6" fmla="*/ 282578 h 353180"/>
              <a:gd name="connsiteX7" fmla="*/ 864480 w 1066984"/>
              <a:gd name="connsiteY7" fmla="*/ 177803 h 353180"/>
              <a:gd name="connsiteX8" fmla="*/ 696205 w 1066984"/>
              <a:gd name="connsiteY8" fmla="*/ 257178 h 353180"/>
              <a:gd name="connsiteX9" fmla="*/ 1048630 w 1066984"/>
              <a:gd name="connsiteY9" fmla="*/ 161928 h 353180"/>
              <a:gd name="connsiteX10" fmla="*/ 985130 w 1066984"/>
              <a:gd name="connsiteY10" fmla="*/ 196853 h 353180"/>
              <a:gd name="connsiteX11" fmla="*/ 712080 w 1066984"/>
              <a:gd name="connsiteY11" fmla="*/ 327028 h 353180"/>
              <a:gd name="connsiteX12" fmla="*/ 505705 w 1066984"/>
              <a:gd name="connsiteY12" fmla="*/ 336553 h 353180"/>
              <a:gd name="connsiteX13" fmla="*/ 42155 w 1066984"/>
              <a:gd name="connsiteY13" fmla="*/ 142878 h 353180"/>
              <a:gd name="connsiteX14" fmla="*/ 124705 w 1066984"/>
              <a:gd name="connsiteY14" fmla="*/ 187328 h 353180"/>
              <a:gd name="connsiteX15" fmla="*/ 96130 w 1066984"/>
              <a:gd name="connsiteY15" fmla="*/ 92078 h 353180"/>
              <a:gd name="connsiteX16" fmla="*/ 4055 w 1066984"/>
              <a:gd name="connsiteY16" fmla="*/ 95253 h 353180"/>
              <a:gd name="connsiteX17" fmla="*/ 258055 w 1066984"/>
              <a:gd name="connsiteY17" fmla="*/ 3 h 35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66984" h="353180">
                <a:moveTo>
                  <a:pt x="258055" y="3"/>
                </a:moveTo>
                <a:cubicBezTo>
                  <a:pt x="276047" y="-526"/>
                  <a:pt x="115709" y="66149"/>
                  <a:pt x="112005" y="92078"/>
                </a:cubicBezTo>
                <a:cubicBezTo>
                  <a:pt x="108301" y="118007"/>
                  <a:pt x="231067" y="141290"/>
                  <a:pt x="235830" y="155578"/>
                </a:cubicBezTo>
                <a:cubicBezTo>
                  <a:pt x="240593" y="169866"/>
                  <a:pt x="115709" y="161928"/>
                  <a:pt x="140580" y="177803"/>
                </a:cubicBezTo>
                <a:cubicBezTo>
                  <a:pt x="165451" y="193678"/>
                  <a:pt x="350659" y="241832"/>
                  <a:pt x="385055" y="250828"/>
                </a:cubicBezTo>
                <a:cubicBezTo>
                  <a:pt x="419451" y="259824"/>
                  <a:pt x="315205" y="226486"/>
                  <a:pt x="346955" y="231778"/>
                </a:cubicBezTo>
                <a:cubicBezTo>
                  <a:pt x="378705" y="237070"/>
                  <a:pt x="489301" y="291574"/>
                  <a:pt x="575555" y="282578"/>
                </a:cubicBezTo>
                <a:cubicBezTo>
                  <a:pt x="661809" y="273582"/>
                  <a:pt x="844372" y="182036"/>
                  <a:pt x="864480" y="177803"/>
                </a:cubicBezTo>
                <a:cubicBezTo>
                  <a:pt x="884588" y="173570"/>
                  <a:pt x="665513" y="259824"/>
                  <a:pt x="696205" y="257178"/>
                </a:cubicBezTo>
                <a:cubicBezTo>
                  <a:pt x="726897" y="254532"/>
                  <a:pt x="1000476" y="171982"/>
                  <a:pt x="1048630" y="161928"/>
                </a:cubicBezTo>
                <a:cubicBezTo>
                  <a:pt x="1096784" y="151874"/>
                  <a:pt x="1041222" y="169336"/>
                  <a:pt x="985130" y="196853"/>
                </a:cubicBezTo>
                <a:cubicBezTo>
                  <a:pt x="929038" y="224370"/>
                  <a:pt x="791984" y="303745"/>
                  <a:pt x="712080" y="327028"/>
                </a:cubicBezTo>
                <a:cubicBezTo>
                  <a:pt x="632176" y="350311"/>
                  <a:pt x="617359" y="367245"/>
                  <a:pt x="505705" y="336553"/>
                </a:cubicBezTo>
                <a:cubicBezTo>
                  <a:pt x="394051" y="305861"/>
                  <a:pt x="105655" y="167749"/>
                  <a:pt x="42155" y="142878"/>
                </a:cubicBezTo>
                <a:cubicBezTo>
                  <a:pt x="-21345" y="118007"/>
                  <a:pt x="115709" y="195795"/>
                  <a:pt x="124705" y="187328"/>
                </a:cubicBezTo>
                <a:cubicBezTo>
                  <a:pt x="133701" y="178861"/>
                  <a:pt x="116238" y="107424"/>
                  <a:pt x="96130" y="92078"/>
                </a:cubicBezTo>
                <a:cubicBezTo>
                  <a:pt x="76022" y="76732"/>
                  <a:pt x="-20816" y="104778"/>
                  <a:pt x="4055" y="95253"/>
                </a:cubicBezTo>
                <a:cubicBezTo>
                  <a:pt x="28926" y="85728"/>
                  <a:pt x="240063" y="532"/>
                  <a:pt x="25805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EB6B598-9375-A843-7165-51DED451F611}"/>
              </a:ext>
            </a:extLst>
          </p:cNvPr>
          <p:cNvSpPr/>
          <p:nvPr/>
        </p:nvSpPr>
        <p:spPr>
          <a:xfrm>
            <a:off x="7536869" y="4728387"/>
            <a:ext cx="341637" cy="824796"/>
          </a:xfrm>
          <a:custGeom>
            <a:avLst/>
            <a:gdLst>
              <a:gd name="connsiteX0" fmla="*/ 6931 w 341637"/>
              <a:gd name="connsiteY0" fmla="*/ 30938 h 824796"/>
              <a:gd name="connsiteX1" fmla="*/ 264106 w 341637"/>
              <a:gd name="connsiteY1" fmla="*/ 323038 h 824796"/>
              <a:gd name="connsiteX2" fmla="*/ 270456 w 341637"/>
              <a:gd name="connsiteY2" fmla="*/ 338913 h 824796"/>
              <a:gd name="connsiteX3" fmla="*/ 299031 w 341637"/>
              <a:gd name="connsiteY3" fmla="*/ 627838 h 824796"/>
              <a:gd name="connsiteX4" fmla="*/ 273631 w 341637"/>
              <a:gd name="connsiteY4" fmla="*/ 719913 h 824796"/>
              <a:gd name="connsiteX5" fmla="*/ 156156 w 341637"/>
              <a:gd name="connsiteY5" fmla="*/ 824688 h 824796"/>
              <a:gd name="connsiteX6" fmla="*/ 264106 w 341637"/>
              <a:gd name="connsiteY6" fmla="*/ 738963 h 824796"/>
              <a:gd name="connsiteX7" fmla="*/ 311731 w 341637"/>
              <a:gd name="connsiteY7" fmla="*/ 694513 h 824796"/>
              <a:gd name="connsiteX8" fmla="*/ 330781 w 341637"/>
              <a:gd name="connsiteY8" fmla="*/ 227788 h 824796"/>
              <a:gd name="connsiteX9" fmla="*/ 330781 w 341637"/>
              <a:gd name="connsiteY9" fmla="*/ 396063 h 824796"/>
              <a:gd name="connsiteX10" fmla="*/ 194256 w 341637"/>
              <a:gd name="connsiteY10" fmla="*/ 2363 h 824796"/>
              <a:gd name="connsiteX11" fmla="*/ 264106 w 341637"/>
              <a:gd name="connsiteY11" fmla="*/ 224613 h 824796"/>
              <a:gd name="connsiteX12" fmla="*/ 143456 w 341637"/>
              <a:gd name="connsiteY12" fmla="*/ 69038 h 824796"/>
              <a:gd name="connsiteX13" fmla="*/ 235531 w 341637"/>
              <a:gd name="connsiteY13" fmla="*/ 173813 h 824796"/>
              <a:gd name="connsiteX14" fmla="*/ 89481 w 341637"/>
              <a:gd name="connsiteY14" fmla="*/ 72213 h 824796"/>
              <a:gd name="connsiteX15" fmla="*/ 6931 w 341637"/>
              <a:gd name="connsiteY15" fmla="*/ 30938 h 82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637" h="824796">
                <a:moveTo>
                  <a:pt x="6931" y="30938"/>
                </a:moveTo>
                <a:cubicBezTo>
                  <a:pt x="36035" y="72742"/>
                  <a:pt x="220185" y="271709"/>
                  <a:pt x="264106" y="323038"/>
                </a:cubicBezTo>
                <a:cubicBezTo>
                  <a:pt x="308027" y="374367"/>
                  <a:pt x="264635" y="288113"/>
                  <a:pt x="270456" y="338913"/>
                </a:cubicBezTo>
                <a:cubicBezTo>
                  <a:pt x="276277" y="389713"/>
                  <a:pt x="298502" y="564338"/>
                  <a:pt x="299031" y="627838"/>
                </a:cubicBezTo>
                <a:cubicBezTo>
                  <a:pt x="299560" y="691338"/>
                  <a:pt x="297444" y="687105"/>
                  <a:pt x="273631" y="719913"/>
                </a:cubicBezTo>
                <a:cubicBezTo>
                  <a:pt x="249818" y="752721"/>
                  <a:pt x="157743" y="821513"/>
                  <a:pt x="156156" y="824688"/>
                </a:cubicBezTo>
                <a:cubicBezTo>
                  <a:pt x="154569" y="827863"/>
                  <a:pt x="238177" y="760659"/>
                  <a:pt x="264106" y="738963"/>
                </a:cubicBezTo>
                <a:cubicBezTo>
                  <a:pt x="290035" y="717267"/>
                  <a:pt x="300619" y="779709"/>
                  <a:pt x="311731" y="694513"/>
                </a:cubicBezTo>
                <a:cubicBezTo>
                  <a:pt x="322843" y="609317"/>
                  <a:pt x="327606" y="277530"/>
                  <a:pt x="330781" y="227788"/>
                </a:cubicBezTo>
                <a:cubicBezTo>
                  <a:pt x="333956" y="178046"/>
                  <a:pt x="353535" y="433634"/>
                  <a:pt x="330781" y="396063"/>
                </a:cubicBezTo>
                <a:cubicBezTo>
                  <a:pt x="308027" y="358492"/>
                  <a:pt x="205368" y="30938"/>
                  <a:pt x="194256" y="2363"/>
                </a:cubicBezTo>
                <a:cubicBezTo>
                  <a:pt x="183144" y="-26212"/>
                  <a:pt x="272573" y="213501"/>
                  <a:pt x="264106" y="224613"/>
                </a:cubicBezTo>
                <a:cubicBezTo>
                  <a:pt x="255639" y="235725"/>
                  <a:pt x="148219" y="77505"/>
                  <a:pt x="143456" y="69038"/>
                </a:cubicBezTo>
                <a:cubicBezTo>
                  <a:pt x="138693" y="60571"/>
                  <a:pt x="244527" y="173284"/>
                  <a:pt x="235531" y="173813"/>
                </a:cubicBezTo>
                <a:cubicBezTo>
                  <a:pt x="226535" y="174342"/>
                  <a:pt x="131814" y="93909"/>
                  <a:pt x="89481" y="72213"/>
                </a:cubicBezTo>
                <a:cubicBezTo>
                  <a:pt x="47148" y="50517"/>
                  <a:pt x="-22173" y="-10866"/>
                  <a:pt x="6931" y="30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5E3958A7-14AA-4E05-FEF2-7B788F7CAFC6}"/>
              </a:ext>
            </a:extLst>
          </p:cNvPr>
          <p:cNvSpPr/>
          <p:nvPr/>
        </p:nvSpPr>
        <p:spPr>
          <a:xfrm>
            <a:off x="5871388" y="4686802"/>
            <a:ext cx="1990976" cy="825091"/>
          </a:xfrm>
          <a:custGeom>
            <a:avLst/>
            <a:gdLst>
              <a:gd name="connsiteX0" fmla="*/ 78562 w 1990976"/>
              <a:gd name="connsiteY0" fmla="*/ 37598 h 825091"/>
              <a:gd name="connsiteX1" fmla="*/ 580212 w 1990976"/>
              <a:gd name="connsiteY1" fmla="*/ 485273 h 825091"/>
              <a:gd name="connsiteX2" fmla="*/ 513537 w 1990976"/>
              <a:gd name="connsiteY2" fmla="*/ 478923 h 825091"/>
              <a:gd name="connsiteX3" fmla="*/ 1053287 w 1990976"/>
              <a:gd name="connsiteY3" fmla="*/ 539248 h 825091"/>
              <a:gd name="connsiteX4" fmla="*/ 704037 w 1990976"/>
              <a:gd name="connsiteY4" fmla="*/ 567823 h 825091"/>
              <a:gd name="connsiteX5" fmla="*/ 1329512 w 1990976"/>
              <a:gd name="connsiteY5" fmla="*/ 567823 h 825091"/>
              <a:gd name="connsiteX6" fmla="*/ 1653362 w 1990976"/>
              <a:gd name="connsiteY6" fmla="*/ 748798 h 825091"/>
              <a:gd name="connsiteX7" fmla="*/ 1580337 w 1990976"/>
              <a:gd name="connsiteY7" fmla="*/ 669423 h 825091"/>
              <a:gd name="connsiteX8" fmla="*/ 1723212 w 1990976"/>
              <a:gd name="connsiteY8" fmla="*/ 783723 h 825091"/>
              <a:gd name="connsiteX9" fmla="*/ 1891487 w 1990976"/>
              <a:gd name="connsiteY9" fmla="*/ 824998 h 825091"/>
              <a:gd name="connsiteX10" fmla="*/ 1983562 w 1990976"/>
              <a:gd name="connsiteY10" fmla="*/ 793248 h 825091"/>
              <a:gd name="connsiteX11" fmla="*/ 1697812 w 1990976"/>
              <a:gd name="connsiteY11" fmla="*/ 739273 h 825091"/>
              <a:gd name="connsiteX12" fmla="*/ 1148537 w 1990976"/>
              <a:gd name="connsiteY12" fmla="*/ 532898 h 825091"/>
              <a:gd name="connsiteX13" fmla="*/ 713562 w 1990976"/>
              <a:gd name="connsiteY13" fmla="*/ 580523 h 825091"/>
              <a:gd name="connsiteX14" fmla="*/ 494487 w 1990976"/>
              <a:gd name="connsiteY14" fmla="*/ 437648 h 825091"/>
              <a:gd name="connsiteX15" fmla="*/ 170637 w 1990976"/>
              <a:gd name="connsiteY15" fmla="*/ 66173 h 825091"/>
              <a:gd name="connsiteX16" fmla="*/ 8712 w 1990976"/>
              <a:gd name="connsiteY16" fmla="*/ 24898 h 825091"/>
              <a:gd name="connsiteX17" fmla="*/ 78562 w 1990976"/>
              <a:gd name="connsiteY17" fmla="*/ 37598 h 82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90976" h="825091">
                <a:moveTo>
                  <a:pt x="78562" y="37598"/>
                </a:moveTo>
                <a:cubicBezTo>
                  <a:pt x="173812" y="114327"/>
                  <a:pt x="507716" y="411719"/>
                  <a:pt x="580212" y="485273"/>
                </a:cubicBezTo>
                <a:cubicBezTo>
                  <a:pt x="652708" y="558827"/>
                  <a:pt x="513537" y="478923"/>
                  <a:pt x="513537" y="478923"/>
                </a:cubicBezTo>
                <a:cubicBezTo>
                  <a:pt x="592383" y="487919"/>
                  <a:pt x="1021537" y="524431"/>
                  <a:pt x="1053287" y="539248"/>
                </a:cubicBezTo>
                <a:cubicBezTo>
                  <a:pt x="1085037" y="554065"/>
                  <a:pt x="658000" y="563061"/>
                  <a:pt x="704037" y="567823"/>
                </a:cubicBezTo>
                <a:cubicBezTo>
                  <a:pt x="750075" y="572586"/>
                  <a:pt x="1171291" y="537661"/>
                  <a:pt x="1329512" y="567823"/>
                </a:cubicBezTo>
                <a:cubicBezTo>
                  <a:pt x="1487733" y="597986"/>
                  <a:pt x="1611558" y="731865"/>
                  <a:pt x="1653362" y="748798"/>
                </a:cubicBezTo>
                <a:cubicBezTo>
                  <a:pt x="1695166" y="765731"/>
                  <a:pt x="1568695" y="663602"/>
                  <a:pt x="1580337" y="669423"/>
                </a:cubicBezTo>
                <a:cubicBezTo>
                  <a:pt x="1591979" y="675244"/>
                  <a:pt x="1671354" y="757794"/>
                  <a:pt x="1723212" y="783723"/>
                </a:cubicBezTo>
                <a:cubicBezTo>
                  <a:pt x="1775070" y="809652"/>
                  <a:pt x="1848095" y="823411"/>
                  <a:pt x="1891487" y="824998"/>
                </a:cubicBezTo>
                <a:cubicBezTo>
                  <a:pt x="1934879" y="826586"/>
                  <a:pt x="2015841" y="807536"/>
                  <a:pt x="1983562" y="793248"/>
                </a:cubicBezTo>
                <a:cubicBezTo>
                  <a:pt x="1951283" y="778961"/>
                  <a:pt x="1836983" y="782665"/>
                  <a:pt x="1697812" y="739273"/>
                </a:cubicBezTo>
                <a:cubicBezTo>
                  <a:pt x="1558641" y="695881"/>
                  <a:pt x="1312579" y="559356"/>
                  <a:pt x="1148537" y="532898"/>
                </a:cubicBezTo>
                <a:cubicBezTo>
                  <a:pt x="984495" y="506440"/>
                  <a:pt x="822570" y="596398"/>
                  <a:pt x="713562" y="580523"/>
                </a:cubicBezTo>
                <a:cubicBezTo>
                  <a:pt x="604554" y="564648"/>
                  <a:pt x="584975" y="523373"/>
                  <a:pt x="494487" y="437648"/>
                </a:cubicBezTo>
                <a:cubicBezTo>
                  <a:pt x="404000" y="351923"/>
                  <a:pt x="251599" y="134965"/>
                  <a:pt x="170637" y="66173"/>
                </a:cubicBezTo>
                <a:cubicBezTo>
                  <a:pt x="89675" y="-2619"/>
                  <a:pt x="21412" y="24369"/>
                  <a:pt x="8712" y="24898"/>
                </a:cubicBezTo>
                <a:cubicBezTo>
                  <a:pt x="-3988" y="25427"/>
                  <a:pt x="-16688" y="-39131"/>
                  <a:pt x="78562" y="37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A6D793FA-F790-F485-13E6-EE07BF57B900}"/>
              </a:ext>
            </a:extLst>
          </p:cNvPr>
          <p:cNvSpPr/>
          <p:nvPr/>
        </p:nvSpPr>
        <p:spPr>
          <a:xfrm>
            <a:off x="5981313" y="4237945"/>
            <a:ext cx="576977" cy="349172"/>
          </a:xfrm>
          <a:custGeom>
            <a:avLst/>
            <a:gdLst>
              <a:gd name="connsiteX0" fmla="*/ 387 w 576977"/>
              <a:gd name="connsiteY0" fmla="*/ 57830 h 349172"/>
              <a:gd name="connsiteX1" fmla="*/ 203587 w 576977"/>
              <a:gd name="connsiteY1" fmla="*/ 105455 h 349172"/>
              <a:gd name="connsiteX2" fmla="*/ 146437 w 576977"/>
              <a:gd name="connsiteY2" fmla="*/ 29255 h 349172"/>
              <a:gd name="connsiteX3" fmla="*/ 378212 w 576977"/>
              <a:gd name="connsiteY3" fmla="*/ 188005 h 349172"/>
              <a:gd name="connsiteX4" fmla="*/ 371862 w 576977"/>
              <a:gd name="connsiteY4" fmla="*/ 137205 h 349172"/>
              <a:gd name="connsiteX5" fmla="*/ 575062 w 576977"/>
              <a:gd name="connsiteY5" fmla="*/ 346755 h 349172"/>
              <a:gd name="connsiteX6" fmla="*/ 454412 w 576977"/>
              <a:gd name="connsiteY6" fmla="*/ 235630 h 349172"/>
              <a:gd name="connsiteX7" fmla="*/ 143262 w 576977"/>
              <a:gd name="connsiteY7" fmla="*/ 3855 h 349172"/>
              <a:gd name="connsiteX8" fmla="*/ 263912 w 576977"/>
              <a:gd name="connsiteY8" fmla="*/ 89580 h 349172"/>
              <a:gd name="connsiteX9" fmla="*/ 387 w 576977"/>
              <a:gd name="connsiteY9" fmla="*/ 57830 h 34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6977" h="349172">
                <a:moveTo>
                  <a:pt x="387" y="57830"/>
                </a:moveTo>
                <a:cubicBezTo>
                  <a:pt x="-9667" y="60476"/>
                  <a:pt x="179245" y="110217"/>
                  <a:pt x="203587" y="105455"/>
                </a:cubicBezTo>
                <a:cubicBezTo>
                  <a:pt x="227929" y="100693"/>
                  <a:pt x="117333" y="15497"/>
                  <a:pt x="146437" y="29255"/>
                </a:cubicBezTo>
                <a:cubicBezTo>
                  <a:pt x="175541" y="43013"/>
                  <a:pt x="340641" y="170013"/>
                  <a:pt x="378212" y="188005"/>
                </a:cubicBezTo>
                <a:cubicBezTo>
                  <a:pt x="415783" y="205997"/>
                  <a:pt x="339054" y="110747"/>
                  <a:pt x="371862" y="137205"/>
                </a:cubicBezTo>
                <a:cubicBezTo>
                  <a:pt x="404670" y="163663"/>
                  <a:pt x="561304" y="330351"/>
                  <a:pt x="575062" y="346755"/>
                </a:cubicBezTo>
                <a:cubicBezTo>
                  <a:pt x="588820" y="363159"/>
                  <a:pt x="526379" y="292780"/>
                  <a:pt x="454412" y="235630"/>
                </a:cubicBezTo>
                <a:cubicBezTo>
                  <a:pt x="382445" y="178480"/>
                  <a:pt x="175012" y="28197"/>
                  <a:pt x="143262" y="3855"/>
                </a:cubicBezTo>
                <a:cubicBezTo>
                  <a:pt x="111512" y="-20487"/>
                  <a:pt x="280316" y="77938"/>
                  <a:pt x="263912" y="89580"/>
                </a:cubicBezTo>
                <a:cubicBezTo>
                  <a:pt x="247508" y="101222"/>
                  <a:pt x="10441" y="55184"/>
                  <a:pt x="387" y="57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E912019-85E1-4EC8-8CBF-8D39D5A65F71}"/>
              </a:ext>
            </a:extLst>
          </p:cNvPr>
          <p:cNvSpPr/>
          <p:nvPr/>
        </p:nvSpPr>
        <p:spPr>
          <a:xfrm>
            <a:off x="6736042" y="4804340"/>
            <a:ext cx="744442" cy="215700"/>
          </a:xfrm>
          <a:custGeom>
            <a:avLst/>
            <a:gdLst>
              <a:gd name="connsiteX0" fmla="*/ 17183 w 744442"/>
              <a:gd name="connsiteY0" fmla="*/ 8960 h 215700"/>
              <a:gd name="connsiteX1" fmla="*/ 102908 w 744442"/>
              <a:gd name="connsiteY1" fmla="*/ 31185 h 215700"/>
              <a:gd name="connsiteX2" fmla="*/ 553758 w 744442"/>
              <a:gd name="connsiteY2" fmla="*/ 202635 h 215700"/>
              <a:gd name="connsiteX3" fmla="*/ 458508 w 744442"/>
              <a:gd name="connsiteY3" fmla="*/ 199460 h 215700"/>
              <a:gd name="connsiteX4" fmla="*/ 744258 w 744442"/>
              <a:gd name="connsiteY4" fmla="*/ 164535 h 215700"/>
              <a:gd name="connsiteX5" fmla="*/ 496608 w 744442"/>
              <a:gd name="connsiteY5" fmla="*/ 174060 h 215700"/>
              <a:gd name="connsiteX6" fmla="*/ 175933 w 744442"/>
              <a:gd name="connsiteY6" fmla="*/ 104210 h 215700"/>
              <a:gd name="connsiteX7" fmla="*/ 356908 w 744442"/>
              <a:gd name="connsiteY7" fmla="*/ 132785 h 215700"/>
              <a:gd name="connsiteX8" fmla="*/ 17183 w 744442"/>
              <a:gd name="connsiteY8" fmla="*/ 8960 h 21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442" h="215700">
                <a:moveTo>
                  <a:pt x="17183" y="8960"/>
                </a:moveTo>
                <a:cubicBezTo>
                  <a:pt x="-25150" y="-7973"/>
                  <a:pt x="13479" y="-1094"/>
                  <a:pt x="102908" y="31185"/>
                </a:cubicBezTo>
                <a:cubicBezTo>
                  <a:pt x="192337" y="63464"/>
                  <a:pt x="494491" y="174589"/>
                  <a:pt x="553758" y="202635"/>
                </a:cubicBezTo>
                <a:cubicBezTo>
                  <a:pt x="613025" y="230681"/>
                  <a:pt x="426758" y="205810"/>
                  <a:pt x="458508" y="199460"/>
                </a:cubicBezTo>
                <a:cubicBezTo>
                  <a:pt x="490258" y="193110"/>
                  <a:pt x="737908" y="168768"/>
                  <a:pt x="744258" y="164535"/>
                </a:cubicBezTo>
                <a:cubicBezTo>
                  <a:pt x="750608" y="160302"/>
                  <a:pt x="591329" y="184114"/>
                  <a:pt x="496608" y="174060"/>
                </a:cubicBezTo>
                <a:cubicBezTo>
                  <a:pt x="401887" y="164006"/>
                  <a:pt x="199216" y="111089"/>
                  <a:pt x="175933" y="104210"/>
                </a:cubicBezTo>
                <a:cubicBezTo>
                  <a:pt x="152650" y="97331"/>
                  <a:pt x="384954" y="153952"/>
                  <a:pt x="356908" y="132785"/>
                </a:cubicBezTo>
                <a:cubicBezTo>
                  <a:pt x="328862" y="111618"/>
                  <a:pt x="59516" y="25893"/>
                  <a:pt x="17183" y="8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824E9FB-1E65-4B58-76F3-7E27A5BF5CBB}"/>
              </a:ext>
            </a:extLst>
          </p:cNvPr>
          <p:cNvSpPr/>
          <p:nvPr/>
        </p:nvSpPr>
        <p:spPr>
          <a:xfrm>
            <a:off x="6172200" y="4711674"/>
            <a:ext cx="451362" cy="215926"/>
          </a:xfrm>
          <a:custGeom>
            <a:avLst/>
            <a:gdLst>
              <a:gd name="connsiteX0" fmla="*/ 450850 w 451362"/>
              <a:gd name="connsiteY0" fmla="*/ 26 h 215926"/>
              <a:gd name="connsiteX1" fmla="*/ 374650 w 451362"/>
              <a:gd name="connsiteY1" fmla="*/ 155601 h 215926"/>
              <a:gd name="connsiteX2" fmla="*/ 400050 w 451362"/>
              <a:gd name="connsiteY2" fmla="*/ 117501 h 215926"/>
              <a:gd name="connsiteX3" fmla="*/ 295275 w 451362"/>
              <a:gd name="connsiteY3" fmla="*/ 190526 h 215926"/>
              <a:gd name="connsiteX4" fmla="*/ 107950 w 451362"/>
              <a:gd name="connsiteY4" fmla="*/ 206401 h 215926"/>
              <a:gd name="connsiteX5" fmla="*/ 0 w 451362"/>
              <a:gd name="connsiteY5" fmla="*/ 215926 h 215926"/>
              <a:gd name="connsiteX6" fmla="*/ 241300 w 451362"/>
              <a:gd name="connsiteY6" fmla="*/ 196876 h 215926"/>
              <a:gd name="connsiteX7" fmla="*/ 374650 w 451362"/>
              <a:gd name="connsiteY7" fmla="*/ 171476 h 215926"/>
              <a:gd name="connsiteX8" fmla="*/ 361950 w 451362"/>
              <a:gd name="connsiteY8" fmla="*/ 123851 h 215926"/>
              <a:gd name="connsiteX9" fmla="*/ 330200 w 451362"/>
              <a:gd name="connsiteY9" fmla="*/ 142901 h 215926"/>
              <a:gd name="connsiteX10" fmla="*/ 450850 w 451362"/>
              <a:gd name="connsiteY10" fmla="*/ 26 h 2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362" h="215926">
                <a:moveTo>
                  <a:pt x="450850" y="26"/>
                </a:moveTo>
                <a:cubicBezTo>
                  <a:pt x="458258" y="2143"/>
                  <a:pt x="383117" y="136022"/>
                  <a:pt x="374650" y="155601"/>
                </a:cubicBezTo>
                <a:cubicBezTo>
                  <a:pt x="366183" y="175180"/>
                  <a:pt x="413279" y="111680"/>
                  <a:pt x="400050" y="117501"/>
                </a:cubicBezTo>
                <a:cubicBezTo>
                  <a:pt x="386821" y="123322"/>
                  <a:pt x="343958" y="175709"/>
                  <a:pt x="295275" y="190526"/>
                </a:cubicBezTo>
                <a:cubicBezTo>
                  <a:pt x="246592" y="205343"/>
                  <a:pt x="107950" y="206401"/>
                  <a:pt x="107950" y="206401"/>
                </a:cubicBezTo>
                <a:lnTo>
                  <a:pt x="0" y="215926"/>
                </a:lnTo>
                <a:cubicBezTo>
                  <a:pt x="22225" y="214339"/>
                  <a:pt x="178859" y="204284"/>
                  <a:pt x="241300" y="196876"/>
                </a:cubicBezTo>
                <a:cubicBezTo>
                  <a:pt x="303741" y="189468"/>
                  <a:pt x="354542" y="183647"/>
                  <a:pt x="374650" y="171476"/>
                </a:cubicBezTo>
                <a:cubicBezTo>
                  <a:pt x="394758" y="159305"/>
                  <a:pt x="369358" y="128614"/>
                  <a:pt x="361950" y="123851"/>
                </a:cubicBezTo>
                <a:cubicBezTo>
                  <a:pt x="354542" y="119089"/>
                  <a:pt x="317500" y="161422"/>
                  <a:pt x="330200" y="142901"/>
                </a:cubicBezTo>
                <a:cubicBezTo>
                  <a:pt x="342900" y="124380"/>
                  <a:pt x="443442" y="-2091"/>
                  <a:pt x="45085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104CBB46-A96C-5773-EB74-77E78FF7905F}"/>
              </a:ext>
            </a:extLst>
          </p:cNvPr>
          <p:cNvSpPr/>
          <p:nvPr/>
        </p:nvSpPr>
        <p:spPr>
          <a:xfrm>
            <a:off x="7595527" y="4917621"/>
            <a:ext cx="88113" cy="380614"/>
          </a:xfrm>
          <a:custGeom>
            <a:avLst/>
            <a:gdLst>
              <a:gd name="connsiteX0" fmla="*/ 5423 w 88113"/>
              <a:gd name="connsiteY0" fmla="*/ 454 h 380614"/>
              <a:gd name="connsiteX1" fmla="*/ 2248 w 88113"/>
              <a:gd name="connsiteY1" fmla="*/ 152854 h 380614"/>
              <a:gd name="connsiteX2" fmla="*/ 37173 w 88113"/>
              <a:gd name="connsiteY2" fmla="*/ 206829 h 380614"/>
              <a:gd name="connsiteX3" fmla="*/ 33998 w 88113"/>
              <a:gd name="connsiteY3" fmla="*/ 159204 h 380614"/>
              <a:gd name="connsiteX4" fmla="*/ 87973 w 88113"/>
              <a:gd name="connsiteY4" fmla="*/ 378279 h 380614"/>
              <a:gd name="connsiteX5" fmla="*/ 49873 w 88113"/>
              <a:gd name="connsiteY5" fmla="*/ 260804 h 380614"/>
              <a:gd name="connsiteX6" fmla="*/ 56223 w 88113"/>
              <a:gd name="connsiteY6" fmla="*/ 44904 h 380614"/>
              <a:gd name="connsiteX7" fmla="*/ 21298 w 88113"/>
              <a:gd name="connsiteY7" fmla="*/ 206829 h 380614"/>
              <a:gd name="connsiteX8" fmla="*/ 5423 w 88113"/>
              <a:gd name="connsiteY8" fmla="*/ 454 h 38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113" h="380614">
                <a:moveTo>
                  <a:pt x="5423" y="454"/>
                </a:moveTo>
                <a:cubicBezTo>
                  <a:pt x="2248" y="-8542"/>
                  <a:pt x="-3044" y="118458"/>
                  <a:pt x="2248" y="152854"/>
                </a:cubicBezTo>
                <a:cubicBezTo>
                  <a:pt x="7540" y="187250"/>
                  <a:pt x="31882" y="205771"/>
                  <a:pt x="37173" y="206829"/>
                </a:cubicBezTo>
                <a:cubicBezTo>
                  <a:pt x="42464" y="207887"/>
                  <a:pt x="25531" y="130629"/>
                  <a:pt x="33998" y="159204"/>
                </a:cubicBezTo>
                <a:cubicBezTo>
                  <a:pt x="42465" y="187779"/>
                  <a:pt x="85327" y="361346"/>
                  <a:pt x="87973" y="378279"/>
                </a:cubicBezTo>
                <a:cubicBezTo>
                  <a:pt x="90619" y="395212"/>
                  <a:pt x="55165" y="316366"/>
                  <a:pt x="49873" y="260804"/>
                </a:cubicBezTo>
                <a:cubicBezTo>
                  <a:pt x="44581" y="205242"/>
                  <a:pt x="60985" y="53900"/>
                  <a:pt x="56223" y="44904"/>
                </a:cubicBezTo>
                <a:cubicBezTo>
                  <a:pt x="51461" y="35908"/>
                  <a:pt x="29765" y="211592"/>
                  <a:pt x="21298" y="206829"/>
                </a:cubicBezTo>
                <a:cubicBezTo>
                  <a:pt x="12831" y="202066"/>
                  <a:pt x="8598" y="9450"/>
                  <a:pt x="5423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2A5189E4-E4C3-4DEB-5970-571237D6B6F5}"/>
              </a:ext>
            </a:extLst>
          </p:cNvPr>
          <p:cNvSpPr/>
          <p:nvPr/>
        </p:nvSpPr>
        <p:spPr>
          <a:xfrm>
            <a:off x="6292827" y="4959336"/>
            <a:ext cx="1307964" cy="427219"/>
          </a:xfrm>
          <a:custGeom>
            <a:avLst/>
            <a:gdLst>
              <a:gd name="connsiteX0" fmla="*/ 23 w 1307964"/>
              <a:gd name="connsiteY0" fmla="*/ 14 h 427219"/>
              <a:gd name="connsiteX1" fmla="*/ 346098 w 1307964"/>
              <a:gd name="connsiteY1" fmla="*/ 136539 h 427219"/>
              <a:gd name="connsiteX2" fmla="*/ 196873 w 1307964"/>
              <a:gd name="connsiteY2" fmla="*/ 123839 h 427219"/>
              <a:gd name="connsiteX3" fmla="*/ 927123 w 1307964"/>
              <a:gd name="connsiteY3" fmla="*/ 130189 h 427219"/>
              <a:gd name="connsiteX4" fmla="*/ 866798 w 1307964"/>
              <a:gd name="connsiteY4" fmla="*/ 161939 h 427219"/>
              <a:gd name="connsiteX5" fmla="*/ 1152548 w 1307964"/>
              <a:gd name="connsiteY5" fmla="*/ 250839 h 427219"/>
              <a:gd name="connsiteX6" fmla="*/ 1041423 w 1307964"/>
              <a:gd name="connsiteY6" fmla="*/ 203214 h 427219"/>
              <a:gd name="connsiteX7" fmla="*/ 1304948 w 1307964"/>
              <a:gd name="connsiteY7" fmla="*/ 425464 h 427219"/>
              <a:gd name="connsiteX8" fmla="*/ 1158898 w 1307964"/>
              <a:gd name="connsiteY8" fmla="*/ 298464 h 427219"/>
              <a:gd name="connsiteX9" fmla="*/ 784248 w 1307964"/>
              <a:gd name="connsiteY9" fmla="*/ 142889 h 427219"/>
              <a:gd name="connsiteX10" fmla="*/ 457223 w 1307964"/>
              <a:gd name="connsiteY10" fmla="*/ 117489 h 427219"/>
              <a:gd name="connsiteX11" fmla="*/ 228623 w 1307964"/>
              <a:gd name="connsiteY11" fmla="*/ 25414 h 427219"/>
              <a:gd name="connsiteX12" fmla="*/ 365148 w 1307964"/>
              <a:gd name="connsiteY12" fmla="*/ 127014 h 427219"/>
              <a:gd name="connsiteX13" fmla="*/ 23 w 1307964"/>
              <a:gd name="connsiteY13" fmla="*/ 14 h 4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964" h="427219">
                <a:moveTo>
                  <a:pt x="23" y="14"/>
                </a:moveTo>
                <a:cubicBezTo>
                  <a:pt x="-3152" y="1601"/>
                  <a:pt x="313290" y="115902"/>
                  <a:pt x="346098" y="136539"/>
                </a:cubicBezTo>
                <a:cubicBezTo>
                  <a:pt x="378906" y="157176"/>
                  <a:pt x="196873" y="123839"/>
                  <a:pt x="196873" y="123839"/>
                </a:cubicBezTo>
                <a:lnTo>
                  <a:pt x="927123" y="130189"/>
                </a:lnTo>
                <a:cubicBezTo>
                  <a:pt x="1038777" y="136539"/>
                  <a:pt x="829227" y="141831"/>
                  <a:pt x="866798" y="161939"/>
                </a:cubicBezTo>
                <a:cubicBezTo>
                  <a:pt x="904369" y="182047"/>
                  <a:pt x="1123444" y="243960"/>
                  <a:pt x="1152548" y="250839"/>
                </a:cubicBezTo>
                <a:cubicBezTo>
                  <a:pt x="1181652" y="257718"/>
                  <a:pt x="1016023" y="174110"/>
                  <a:pt x="1041423" y="203214"/>
                </a:cubicBezTo>
                <a:cubicBezTo>
                  <a:pt x="1066823" y="232318"/>
                  <a:pt x="1285369" y="409589"/>
                  <a:pt x="1304948" y="425464"/>
                </a:cubicBezTo>
                <a:cubicBezTo>
                  <a:pt x="1324527" y="441339"/>
                  <a:pt x="1245681" y="345560"/>
                  <a:pt x="1158898" y="298464"/>
                </a:cubicBezTo>
                <a:cubicBezTo>
                  <a:pt x="1072115" y="251368"/>
                  <a:pt x="901194" y="173051"/>
                  <a:pt x="784248" y="142889"/>
                </a:cubicBezTo>
                <a:cubicBezTo>
                  <a:pt x="667302" y="112727"/>
                  <a:pt x="549827" y="137068"/>
                  <a:pt x="457223" y="117489"/>
                </a:cubicBezTo>
                <a:cubicBezTo>
                  <a:pt x="364619" y="97910"/>
                  <a:pt x="243969" y="23827"/>
                  <a:pt x="228623" y="25414"/>
                </a:cubicBezTo>
                <a:cubicBezTo>
                  <a:pt x="213277" y="27002"/>
                  <a:pt x="402719" y="129660"/>
                  <a:pt x="365148" y="127014"/>
                </a:cubicBezTo>
                <a:cubicBezTo>
                  <a:pt x="327577" y="124368"/>
                  <a:pt x="3198" y="-1573"/>
                  <a:pt x="2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11112C6-67A3-3C7D-D42D-E74CF93F4FC8}"/>
              </a:ext>
            </a:extLst>
          </p:cNvPr>
          <p:cNvSpPr/>
          <p:nvPr/>
        </p:nvSpPr>
        <p:spPr>
          <a:xfrm>
            <a:off x="7355371" y="4994178"/>
            <a:ext cx="258742" cy="260973"/>
          </a:xfrm>
          <a:custGeom>
            <a:avLst/>
            <a:gdLst>
              <a:gd name="connsiteX0" fmla="*/ 258279 w 258742"/>
              <a:gd name="connsiteY0" fmla="*/ 76297 h 260973"/>
              <a:gd name="connsiteX1" fmla="*/ 163029 w 258742"/>
              <a:gd name="connsiteY1" fmla="*/ 97 h 260973"/>
              <a:gd name="connsiteX2" fmla="*/ 74129 w 258742"/>
              <a:gd name="connsiteY2" fmla="*/ 95347 h 260973"/>
              <a:gd name="connsiteX3" fmla="*/ 83654 w 258742"/>
              <a:gd name="connsiteY3" fmla="*/ 54072 h 260973"/>
              <a:gd name="connsiteX4" fmla="*/ 80479 w 258742"/>
              <a:gd name="connsiteY4" fmla="*/ 108047 h 260973"/>
              <a:gd name="connsiteX5" fmla="*/ 210654 w 258742"/>
              <a:gd name="connsiteY5" fmla="*/ 260447 h 260973"/>
              <a:gd name="connsiteX6" fmla="*/ 105879 w 258742"/>
              <a:gd name="connsiteY6" fmla="*/ 152497 h 260973"/>
              <a:gd name="connsiteX7" fmla="*/ 1104 w 258742"/>
              <a:gd name="connsiteY7" fmla="*/ 3272 h 260973"/>
              <a:gd name="connsiteX8" fmla="*/ 55079 w 258742"/>
              <a:gd name="connsiteY8" fmla="*/ 54072 h 260973"/>
              <a:gd name="connsiteX9" fmla="*/ 121754 w 258742"/>
              <a:gd name="connsiteY9" fmla="*/ 25497 h 260973"/>
              <a:gd name="connsiteX10" fmla="*/ 258279 w 258742"/>
              <a:gd name="connsiteY10" fmla="*/ 76297 h 26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742" h="260973">
                <a:moveTo>
                  <a:pt x="258279" y="76297"/>
                </a:moveTo>
                <a:cubicBezTo>
                  <a:pt x="265158" y="72064"/>
                  <a:pt x="193721" y="-3078"/>
                  <a:pt x="163029" y="97"/>
                </a:cubicBezTo>
                <a:cubicBezTo>
                  <a:pt x="132337" y="3272"/>
                  <a:pt x="87358" y="86351"/>
                  <a:pt x="74129" y="95347"/>
                </a:cubicBezTo>
                <a:cubicBezTo>
                  <a:pt x="60900" y="104343"/>
                  <a:pt x="82596" y="51955"/>
                  <a:pt x="83654" y="54072"/>
                </a:cubicBezTo>
                <a:cubicBezTo>
                  <a:pt x="84712" y="56189"/>
                  <a:pt x="59312" y="73651"/>
                  <a:pt x="80479" y="108047"/>
                </a:cubicBezTo>
                <a:cubicBezTo>
                  <a:pt x="101646" y="142443"/>
                  <a:pt x="206421" y="253039"/>
                  <a:pt x="210654" y="260447"/>
                </a:cubicBezTo>
                <a:cubicBezTo>
                  <a:pt x="214887" y="267855"/>
                  <a:pt x="140804" y="195359"/>
                  <a:pt x="105879" y="152497"/>
                </a:cubicBezTo>
                <a:cubicBezTo>
                  <a:pt x="70954" y="109635"/>
                  <a:pt x="9571" y="19676"/>
                  <a:pt x="1104" y="3272"/>
                </a:cubicBezTo>
                <a:cubicBezTo>
                  <a:pt x="-7363" y="-13132"/>
                  <a:pt x="34971" y="50368"/>
                  <a:pt x="55079" y="54072"/>
                </a:cubicBezTo>
                <a:cubicBezTo>
                  <a:pt x="75187" y="57776"/>
                  <a:pt x="83654" y="24439"/>
                  <a:pt x="121754" y="25497"/>
                </a:cubicBezTo>
                <a:cubicBezTo>
                  <a:pt x="159854" y="26555"/>
                  <a:pt x="251400" y="80530"/>
                  <a:pt x="258279" y="76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1E135D70-5CAA-D7A3-CADA-A8EEF1FF2D55}"/>
              </a:ext>
            </a:extLst>
          </p:cNvPr>
          <p:cNvSpPr/>
          <p:nvPr/>
        </p:nvSpPr>
        <p:spPr>
          <a:xfrm>
            <a:off x="7730569" y="5037334"/>
            <a:ext cx="79733" cy="467719"/>
          </a:xfrm>
          <a:custGeom>
            <a:avLst/>
            <a:gdLst>
              <a:gd name="connsiteX0" fmla="*/ 51356 w 79733"/>
              <a:gd name="connsiteY0" fmla="*/ 1391 h 467719"/>
              <a:gd name="connsiteX1" fmla="*/ 64056 w 79733"/>
              <a:gd name="connsiteY1" fmla="*/ 360166 h 467719"/>
              <a:gd name="connsiteX2" fmla="*/ 73581 w 79733"/>
              <a:gd name="connsiteY2" fmla="*/ 268091 h 467719"/>
              <a:gd name="connsiteX3" fmla="*/ 556 w 79733"/>
              <a:gd name="connsiteY3" fmla="*/ 464941 h 467719"/>
              <a:gd name="connsiteX4" fmla="*/ 41831 w 79733"/>
              <a:gd name="connsiteY4" fmla="*/ 369691 h 467719"/>
              <a:gd name="connsiteX5" fmla="*/ 76756 w 79733"/>
              <a:gd name="connsiteY5" fmla="*/ 176016 h 467719"/>
              <a:gd name="connsiteX6" fmla="*/ 76756 w 79733"/>
              <a:gd name="connsiteY6" fmla="*/ 233166 h 467719"/>
              <a:gd name="connsiteX7" fmla="*/ 51356 w 79733"/>
              <a:gd name="connsiteY7" fmla="*/ 1391 h 46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33" h="467719">
                <a:moveTo>
                  <a:pt x="51356" y="1391"/>
                </a:moveTo>
                <a:cubicBezTo>
                  <a:pt x="49239" y="22558"/>
                  <a:pt x="60352" y="315716"/>
                  <a:pt x="64056" y="360166"/>
                </a:cubicBezTo>
                <a:cubicBezTo>
                  <a:pt x="67760" y="404616"/>
                  <a:pt x="84164" y="250629"/>
                  <a:pt x="73581" y="268091"/>
                </a:cubicBezTo>
                <a:cubicBezTo>
                  <a:pt x="62998" y="285554"/>
                  <a:pt x="5848" y="448008"/>
                  <a:pt x="556" y="464941"/>
                </a:cubicBezTo>
                <a:cubicBezTo>
                  <a:pt x="-4736" y="481874"/>
                  <a:pt x="29131" y="417845"/>
                  <a:pt x="41831" y="369691"/>
                </a:cubicBezTo>
                <a:cubicBezTo>
                  <a:pt x="54531" y="321537"/>
                  <a:pt x="70935" y="198770"/>
                  <a:pt x="76756" y="176016"/>
                </a:cubicBezTo>
                <a:cubicBezTo>
                  <a:pt x="82577" y="153262"/>
                  <a:pt x="78344" y="259095"/>
                  <a:pt x="76756" y="233166"/>
                </a:cubicBezTo>
                <a:cubicBezTo>
                  <a:pt x="75169" y="207237"/>
                  <a:pt x="53473" y="-19776"/>
                  <a:pt x="51356" y="1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58CF7C8F-254C-DB36-0FDB-22A87CB5B77C}"/>
              </a:ext>
            </a:extLst>
          </p:cNvPr>
          <p:cNvSpPr/>
          <p:nvPr/>
        </p:nvSpPr>
        <p:spPr>
          <a:xfrm>
            <a:off x="5253292" y="4679941"/>
            <a:ext cx="789199" cy="147149"/>
          </a:xfrm>
          <a:custGeom>
            <a:avLst/>
            <a:gdLst>
              <a:gd name="connsiteX0" fmla="*/ 1333 w 789199"/>
              <a:gd name="connsiteY0" fmla="*/ 38109 h 147149"/>
              <a:gd name="connsiteX1" fmla="*/ 350583 w 789199"/>
              <a:gd name="connsiteY1" fmla="*/ 136534 h 147149"/>
              <a:gd name="connsiteX2" fmla="*/ 175958 w 789199"/>
              <a:gd name="connsiteY2" fmla="*/ 133359 h 147149"/>
              <a:gd name="connsiteX3" fmla="*/ 582358 w 789199"/>
              <a:gd name="connsiteY3" fmla="*/ 38109 h 147149"/>
              <a:gd name="connsiteX4" fmla="*/ 788733 w 789199"/>
              <a:gd name="connsiteY4" fmla="*/ 88909 h 147149"/>
              <a:gd name="connsiteX5" fmla="*/ 626808 w 789199"/>
              <a:gd name="connsiteY5" fmla="*/ 34934 h 147149"/>
              <a:gd name="connsiteX6" fmla="*/ 264858 w 789199"/>
              <a:gd name="connsiteY6" fmla="*/ 9 h 147149"/>
              <a:gd name="connsiteX7" fmla="*/ 379158 w 789199"/>
              <a:gd name="connsiteY7" fmla="*/ 38109 h 147149"/>
              <a:gd name="connsiteX8" fmla="*/ 306133 w 789199"/>
              <a:gd name="connsiteY8" fmla="*/ 47634 h 147149"/>
              <a:gd name="connsiteX9" fmla="*/ 141033 w 789199"/>
              <a:gd name="connsiteY9" fmla="*/ 34934 h 147149"/>
              <a:gd name="connsiteX10" fmla="*/ 226758 w 789199"/>
              <a:gd name="connsiteY10" fmla="*/ 88909 h 147149"/>
              <a:gd name="connsiteX11" fmla="*/ 1333 w 789199"/>
              <a:gd name="connsiteY11" fmla="*/ 38109 h 14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9199" h="147149">
                <a:moveTo>
                  <a:pt x="1333" y="38109"/>
                </a:moveTo>
                <a:cubicBezTo>
                  <a:pt x="21971" y="46047"/>
                  <a:pt x="321479" y="120659"/>
                  <a:pt x="350583" y="136534"/>
                </a:cubicBezTo>
                <a:cubicBezTo>
                  <a:pt x="379687" y="152409"/>
                  <a:pt x="137329" y="149763"/>
                  <a:pt x="175958" y="133359"/>
                </a:cubicBezTo>
                <a:cubicBezTo>
                  <a:pt x="214587" y="116955"/>
                  <a:pt x="480229" y="45517"/>
                  <a:pt x="582358" y="38109"/>
                </a:cubicBezTo>
                <a:cubicBezTo>
                  <a:pt x="684487" y="30701"/>
                  <a:pt x="781325" y="89438"/>
                  <a:pt x="788733" y="88909"/>
                </a:cubicBezTo>
                <a:cubicBezTo>
                  <a:pt x="796141" y="88380"/>
                  <a:pt x="714120" y="49751"/>
                  <a:pt x="626808" y="34934"/>
                </a:cubicBezTo>
                <a:cubicBezTo>
                  <a:pt x="539496" y="20117"/>
                  <a:pt x="306133" y="-520"/>
                  <a:pt x="264858" y="9"/>
                </a:cubicBezTo>
                <a:cubicBezTo>
                  <a:pt x="223583" y="538"/>
                  <a:pt x="372279" y="30171"/>
                  <a:pt x="379158" y="38109"/>
                </a:cubicBezTo>
                <a:cubicBezTo>
                  <a:pt x="386037" y="46047"/>
                  <a:pt x="345820" y="48163"/>
                  <a:pt x="306133" y="47634"/>
                </a:cubicBezTo>
                <a:cubicBezTo>
                  <a:pt x="266446" y="47105"/>
                  <a:pt x="154262" y="28055"/>
                  <a:pt x="141033" y="34934"/>
                </a:cubicBezTo>
                <a:cubicBezTo>
                  <a:pt x="127804" y="41813"/>
                  <a:pt x="247396" y="85734"/>
                  <a:pt x="226758" y="88909"/>
                </a:cubicBezTo>
                <a:cubicBezTo>
                  <a:pt x="206121" y="92084"/>
                  <a:pt x="-19305" y="30171"/>
                  <a:pt x="1333" y="38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EA51884-B0D2-A4D0-8FDD-CC045606D8EA}"/>
              </a:ext>
            </a:extLst>
          </p:cNvPr>
          <p:cNvSpPr/>
          <p:nvPr/>
        </p:nvSpPr>
        <p:spPr>
          <a:xfrm>
            <a:off x="6081705" y="4831916"/>
            <a:ext cx="149230" cy="238254"/>
          </a:xfrm>
          <a:custGeom>
            <a:avLst/>
            <a:gdLst>
              <a:gd name="connsiteX0" fmla="*/ 4770 w 149230"/>
              <a:gd name="connsiteY0" fmla="*/ 3609 h 238254"/>
              <a:gd name="connsiteX1" fmla="*/ 14295 w 149230"/>
              <a:gd name="connsiteY1" fmla="*/ 89334 h 238254"/>
              <a:gd name="connsiteX2" fmla="*/ 4770 w 149230"/>
              <a:gd name="connsiteY2" fmla="*/ 225859 h 238254"/>
              <a:gd name="connsiteX3" fmla="*/ 1595 w 149230"/>
              <a:gd name="connsiteY3" fmla="*/ 229034 h 238254"/>
              <a:gd name="connsiteX4" fmla="*/ 20645 w 149230"/>
              <a:gd name="connsiteY4" fmla="*/ 200459 h 238254"/>
              <a:gd name="connsiteX5" fmla="*/ 144470 w 149230"/>
              <a:gd name="connsiteY5" fmla="*/ 140134 h 238254"/>
              <a:gd name="connsiteX6" fmla="*/ 115895 w 149230"/>
              <a:gd name="connsiteY6" fmla="*/ 159184 h 238254"/>
              <a:gd name="connsiteX7" fmla="*/ 42870 w 149230"/>
              <a:gd name="connsiteY7" fmla="*/ 216334 h 238254"/>
              <a:gd name="connsiteX8" fmla="*/ 46045 w 149230"/>
              <a:gd name="connsiteY8" fmla="*/ 159184 h 238254"/>
              <a:gd name="connsiteX9" fmla="*/ 1595 w 149230"/>
              <a:gd name="connsiteY9" fmla="*/ 209984 h 238254"/>
              <a:gd name="connsiteX10" fmla="*/ 4770 w 149230"/>
              <a:gd name="connsiteY10" fmla="*/ 3609 h 23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230" h="238254">
                <a:moveTo>
                  <a:pt x="4770" y="3609"/>
                </a:moveTo>
                <a:cubicBezTo>
                  <a:pt x="6887" y="-16499"/>
                  <a:pt x="14295" y="52292"/>
                  <a:pt x="14295" y="89334"/>
                </a:cubicBezTo>
                <a:cubicBezTo>
                  <a:pt x="14295" y="126376"/>
                  <a:pt x="6887" y="202576"/>
                  <a:pt x="4770" y="225859"/>
                </a:cubicBezTo>
                <a:cubicBezTo>
                  <a:pt x="2653" y="249142"/>
                  <a:pt x="-1051" y="233267"/>
                  <a:pt x="1595" y="229034"/>
                </a:cubicBezTo>
                <a:cubicBezTo>
                  <a:pt x="4241" y="224801"/>
                  <a:pt x="-3167" y="215276"/>
                  <a:pt x="20645" y="200459"/>
                </a:cubicBezTo>
                <a:cubicBezTo>
                  <a:pt x="44457" y="185642"/>
                  <a:pt x="128595" y="147013"/>
                  <a:pt x="144470" y="140134"/>
                </a:cubicBezTo>
                <a:cubicBezTo>
                  <a:pt x="160345" y="133255"/>
                  <a:pt x="132828" y="146484"/>
                  <a:pt x="115895" y="159184"/>
                </a:cubicBezTo>
                <a:cubicBezTo>
                  <a:pt x="98962" y="171884"/>
                  <a:pt x="54512" y="216334"/>
                  <a:pt x="42870" y="216334"/>
                </a:cubicBezTo>
                <a:cubicBezTo>
                  <a:pt x="31228" y="216334"/>
                  <a:pt x="52924" y="160242"/>
                  <a:pt x="46045" y="159184"/>
                </a:cubicBezTo>
                <a:cubicBezTo>
                  <a:pt x="39166" y="158126"/>
                  <a:pt x="5828" y="230092"/>
                  <a:pt x="1595" y="209984"/>
                </a:cubicBezTo>
                <a:cubicBezTo>
                  <a:pt x="-2638" y="189876"/>
                  <a:pt x="2653" y="23717"/>
                  <a:pt x="4770" y="3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636C9D9-A94C-8669-4C40-9C6EA4C1187B}"/>
              </a:ext>
            </a:extLst>
          </p:cNvPr>
          <p:cNvSpPr/>
          <p:nvPr/>
        </p:nvSpPr>
        <p:spPr>
          <a:xfrm>
            <a:off x="6204875" y="5025124"/>
            <a:ext cx="193920" cy="188878"/>
          </a:xfrm>
          <a:custGeom>
            <a:avLst/>
            <a:gdLst>
              <a:gd name="connsiteX0" fmla="*/ 53050 w 193920"/>
              <a:gd name="connsiteY0" fmla="*/ 901 h 188878"/>
              <a:gd name="connsiteX1" fmla="*/ 49875 w 193920"/>
              <a:gd name="connsiteY1" fmla="*/ 70751 h 188878"/>
              <a:gd name="connsiteX2" fmla="*/ 43525 w 193920"/>
              <a:gd name="connsiteY2" fmla="*/ 108851 h 188878"/>
              <a:gd name="connsiteX3" fmla="*/ 49875 w 193920"/>
              <a:gd name="connsiteY3" fmla="*/ 166001 h 188878"/>
              <a:gd name="connsiteX4" fmla="*/ 5425 w 193920"/>
              <a:gd name="connsiteY4" fmla="*/ 188226 h 188878"/>
              <a:gd name="connsiteX5" fmla="*/ 192750 w 193920"/>
              <a:gd name="connsiteY5" fmla="*/ 143776 h 188878"/>
              <a:gd name="connsiteX6" fmla="*/ 81625 w 193920"/>
              <a:gd name="connsiteY6" fmla="*/ 153301 h 188878"/>
              <a:gd name="connsiteX7" fmla="*/ 14950 w 193920"/>
              <a:gd name="connsiteY7" fmla="*/ 166001 h 188878"/>
              <a:gd name="connsiteX8" fmla="*/ 34000 w 193920"/>
              <a:gd name="connsiteY8" fmla="*/ 124726 h 188878"/>
              <a:gd name="connsiteX9" fmla="*/ 53050 w 193920"/>
              <a:gd name="connsiteY9" fmla="*/ 901 h 18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920" h="188878">
                <a:moveTo>
                  <a:pt x="53050" y="901"/>
                </a:moveTo>
                <a:cubicBezTo>
                  <a:pt x="55696" y="-8095"/>
                  <a:pt x="51462" y="52759"/>
                  <a:pt x="49875" y="70751"/>
                </a:cubicBezTo>
                <a:cubicBezTo>
                  <a:pt x="48287" y="88743"/>
                  <a:pt x="43525" y="92976"/>
                  <a:pt x="43525" y="108851"/>
                </a:cubicBezTo>
                <a:cubicBezTo>
                  <a:pt x="43525" y="124726"/>
                  <a:pt x="56225" y="152772"/>
                  <a:pt x="49875" y="166001"/>
                </a:cubicBezTo>
                <a:cubicBezTo>
                  <a:pt x="43525" y="179230"/>
                  <a:pt x="-18388" y="191930"/>
                  <a:pt x="5425" y="188226"/>
                </a:cubicBezTo>
                <a:cubicBezTo>
                  <a:pt x="29237" y="184522"/>
                  <a:pt x="180050" y="149597"/>
                  <a:pt x="192750" y="143776"/>
                </a:cubicBezTo>
                <a:cubicBezTo>
                  <a:pt x="205450" y="137955"/>
                  <a:pt x="111258" y="149597"/>
                  <a:pt x="81625" y="153301"/>
                </a:cubicBezTo>
                <a:cubicBezTo>
                  <a:pt x="51992" y="157005"/>
                  <a:pt x="22887" y="170764"/>
                  <a:pt x="14950" y="166001"/>
                </a:cubicBezTo>
                <a:cubicBezTo>
                  <a:pt x="7012" y="161239"/>
                  <a:pt x="27121" y="146951"/>
                  <a:pt x="34000" y="124726"/>
                </a:cubicBezTo>
                <a:cubicBezTo>
                  <a:pt x="40879" y="102501"/>
                  <a:pt x="50404" y="9897"/>
                  <a:pt x="53050" y="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DB4F9783-04D7-BEF5-026E-353658CDC09C}"/>
              </a:ext>
            </a:extLst>
          </p:cNvPr>
          <p:cNvSpPr/>
          <p:nvPr/>
        </p:nvSpPr>
        <p:spPr>
          <a:xfrm>
            <a:off x="6375298" y="5165214"/>
            <a:ext cx="80925" cy="244009"/>
          </a:xfrm>
          <a:custGeom>
            <a:avLst/>
            <a:gdLst>
              <a:gd name="connsiteX0" fmla="*/ 50902 w 80925"/>
              <a:gd name="connsiteY0" fmla="*/ 511 h 244009"/>
              <a:gd name="connsiteX1" fmla="*/ 25502 w 80925"/>
              <a:gd name="connsiteY1" fmla="*/ 92586 h 244009"/>
              <a:gd name="connsiteX2" fmla="*/ 25502 w 80925"/>
              <a:gd name="connsiteY2" fmla="*/ 146561 h 244009"/>
              <a:gd name="connsiteX3" fmla="*/ 76302 w 80925"/>
              <a:gd name="connsiteY3" fmla="*/ 238636 h 244009"/>
              <a:gd name="connsiteX4" fmla="*/ 69952 w 80925"/>
              <a:gd name="connsiteY4" fmla="*/ 222761 h 244009"/>
              <a:gd name="connsiteX5" fmla="*/ 102 w 80925"/>
              <a:gd name="connsiteY5" fmla="*/ 137036 h 244009"/>
              <a:gd name="connsiteX6" fmla="*/ 50902 w 80925"/>
              <a:gd name="connsiteY6" fmla="*/ 511 h 24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25" h="244009">
                <a:moveTo>
                  <a:pt x="50902" y="511"/>
                </a:moveTo>
                <a:cubicBezTo>
                  <a:pt x="55135" y="-6897"/>
                  <a:pt x="29735" y="68244"/>
                  <a:pt x="25502" y="92586"/>
                </a:cubicBezTo>
                <a:cubicBezTo>
                  <a:pt x="21269" y="116928"/>
                  <a:pt x="17035" y="122219"/>
                  <a:pt x="25502" y="146561"/>
                </a:cubicBezTo>
                <a:cubicBezTo>
                  <a:pt x="33969" y="170903"/>
                  <a:pt x="76302" y="238636"/>
                  <a:pt x="76302" y="238636"/>
                </a:cubicBezTo>
                <a:cubicBezTo>
                  <a:pt x="83710" y="251336"/>
                  <a:pt x="82652" y="239694"/>
                  <a:pt x="69952" y="222761"/>
                </a:cubicBezTo>
                <a:cubicBezTo>
                  <a:pt x="57252" y="205828"/>
                  <a:pt x="2748" y="167198"/>
                  <a:pt x="102" y="137036"/>
                </a:cubicBezTo>
                <a:cubicBezTo>
                  <a:pt x="-2544" y="106874"/>
                  <a:pt x="46669" y="7919"/>
                  <a:pt x="50902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708C633-BBF8-4FC3-06F6-973E8AF997CD}"/>
              </a:ext>
            </a:extLst>
          </p:cNvPr>
          <p:cNvSpPr/>
          <p:nvPr/>
        </p:nvSpPr>
        <p:spPr>
          <a:xfrm>
            <a:off x="6447720" y="5226050"/>
            <a:ext cx="140405" cy="198698"/>
          </a:xfrm>
          <a:custGeom>
            <a:avLst/>
            <a:gdLst>
              <a:gd name="connsiteX0" fmla="*/ 140405 w 140405"/>
              <a:gd name="connsiteY0" fmla="*/ 0 h 198698"/>
              <a:gd name="connsiteX1" fmla="*/ 35630 w 140405"/>
              <a:gd name="connsiteY1" fmla="*/ 79375 h 198698"/>
              <a:gd name="connsiteX2" fmla="*/ 705 w 140405"/>
              <a:gd name="connsiteY2" fmla="*/ 196850 h 198698"/>
              <a:gd name="connsiteX3" fmla="*/ 16580 w 140405"/>
              <a:gd name="connsiteY3" fmla="*/ 146050 h 198698"/>
              <a:gd name="connsiteX4" fmla="*/ 67380 w 140405"/>
              <a:gd name="connsiteY4" fmla="*/ 76200 h 198698"/>
              <a:gd name="connsiteX5" fmla="*/ 140405 w 140405"/>
              <a:gd name="connsiteY5" fmla="*/ 0 h 19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405" h="198698">
                <a:moveTo>
                  <a:pt x="140405" y="0"/>
                </a:moveTo>
                <a:cubicBezTo>
                  <a:pt x="99659" y="23283"/>
                  <a:pt x="58913" y="46567"/>
                  <a:pt x="35630" y="79375"/>
                </a:cubicBezTo>
                <a:cubicBezTo>
                  <a:pt x="12347" y="112183"/>
                  <a:pt x="3880" y="185737"/>
                  <a:pt x="705" y="196850"/>
                </a:cubicBezTo>
                <a:cubicBezTo>
                  <a:pt x="-2470" y="207963"/>
                  <a:pt x="5468" y="166158"/>
                  <a:pt x="16580" y="146050"/>
                </a:cubicBezTo>
                <a:cubicBezTo>
                  <a:pt x="27692" y="125942"/>
                  <a:pt x="67380" y="76200"/>
                  <a:pt x="67380" y="76200"/>
                </a:cubicBezTo>
                <a:lnTo>
                  <a:pt x="14040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93EDD39-9254-EE46-4E1D-6945FA48ED52}"/>
              </a:ext>
            </a:extLst>
          </p:cNvPr>
          <p:cNvSpPr/>
          <p:nvPr/>
        </p:nvSpPr>
        <p:spPr>
          <a:xfrm>
            <a:off x="6703544" y="5251215"/>
            <a:ext cx="97001" cy="161573"/>
          </a:xfrm>
          <a:custGeom>
            <a:avLst/>
            <a:gdLst>
              <a:gd name="connsiteX0" fmla="*/ 2056 w 97001"/>
              <a:gd name="connsiteY0" fmla="*/ 235 h 161573"/>
              <a:gd name="connsiteX1" fmla="*/ 21106 w 97001"/>
              <a:gd name="connsiteY1" fmla="*/ 63735 h 161573"/>
              <a:gd name="connsiteX2" fmla="*/ 94131 w 97001"/>
              <a:gd name="connsiteY2" fmla="*/ 158985 h 161573"/>
              <a:gd name="connsiteX3" fmla="*/ 75081 w 97001"/>
              <a:gd name="connsiteY3" fmla="*/ 130410 h 161573"/>
              <a:gd name="connsiteX4" fmla="*/ 8406 w 97001"/>
              <a:gd name="connsiteY4" fmla="*/ 85960 h 161573"/>
              <a:gd name="connsiteX5" fmla="*/ 2056 w 97001"/>
              <a:gd name="connsiteY5" fmla="*/ 235 h 16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001" h="161573">
                <a:moveTo>
                  <a:pt x="2056" y="235"/>
                </a:moveTo>
                <a:cubicBezTo>
                  <a:pt x="4173" y="-3469"/>
                  <a:pt x="5760" y="37277"/>
                  <a:pt x="21106" y="63735"/>
                </a:cubicBezTo>
                <a:cubicBezTo>
                  <a:pt x="36452" y="90193"/>
                  <a:pt x="85135" y="147873"/>
                  <a:pt x="94131" y="158985"/>
                </a:cubicBezTo>
                <a:cubicBezTo>
                  <a:pt x="103127" y="170097"/>
                  <a:pt x="89368" y="142581"/>
                  <a:pt x="75081" y="130410"/>
                </a:cubicBezTo>
                <a:cubicBezTo>
                  <a:pt x="60794" y="118239"/>
                  <a:pt x="20048" y="102893"/>
                  <a:pt x="8406" y="85960"/>
                </a:cubicBezTo>
                <a:cubicBezTo>
                  <a:pt x="-3236" y="69027"/>
                  <a:pt x="-61" y="3939"/>
                  <a:pt x="2056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F4B724B-D904-AD6D-429A-C1EE1033F3FD}"/>
              </a:ext>
            </a:extLst>
          </p:cNvPr>
          <p:cNvSpPr/>
          <p:nvPr/>
        </p:nvSpPr>
        <p:spPr>
          <a:xfrm>
            <a:off x="6746746" y="5251050"/>
            <a:ext cx="317910" cy="189576"/>
          </a:xfrm>
          <a:custGeom>
            <a:avLst/>
            <a:gdLst>
              <a:gd name="connsiteX0" fmla="*/ 129 w 317910"/>
              <a:gd name="connsiteY0" fmla="*/ 159150 h 189576"/>
              <a:gd name="connsiteX1" fmla="*/ 120779 w 317910"/>
              <a:gd name="connsiteY1" fmla="*/ 16275 h 189576"/>
              <a:gd name="connsiteX2" fmla="*/ 174754 w 317910"/>
              <a:gd name="connsiteY2" fmla="*/ 6750 h 189576"/>
              <a:gd name="connsiteX3" fmla="*/ 158879 w 317910"/>
              <a:gd name="connsiteY3" fmla="*/ 48025 h 189576"/>
              <a:gd name="connsiteX4" fmla="*/ 203329 w 317910"/>
              <a:gd name="connsiteY4" fmla="*/ 102000 h 189576"/>
              <a:gd name="connsiteX5" fmla="*/ 314454 w 317910"/>
              <a:gd name="connsiteY5" fmla="*/ 187725 h 189576"/>
              <a:gd name="connsiteX6" fmla="*/ 276354 w 317910"/>
              <a:gd name="connsiteY6" fmla="*/ 155975 h 189576"/>
              <a:gd name="connsiteX7" fmla="*/ 143004 w 317910"/>
              <a:gd name="connsiteY7" fmla="*/ 98825 h 189576"/>
              <a:gd name="connsiteX8" fmla="*/ 162054 w 317910"/>
              <a:gd name="connsiteY8" fmla="*/ 16275 h 189576"/>
              <a:gd name="connsiteX9" fmla="*/ 98554 w 317910"/>
              <a:gd name="connsiteY9" fmla="*/ 92475 h 189576"/>
              <a:gd name="connsiteX10" fmla="*/ 129 w 317910"/>
              <a:gd name="connsiteY10" fmla="*/ 159150 h 18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7910" h="189576">
                <a:moveTo>
                  <a:pt x="129" y="159150"/>
                </a:moveTo>
                <a:cubicBezTo>
                  <a:pt x="3833" y="146450"/>
                  <a:pt x="91675" y="41675"/>
                  <a:pt x="120779" y="16275"/>
                </a:cubicBezTo>
                <a:cubicBezTo>
                  <a:pt x="149883" y="-9125"/>
                  <a:pt x="168404" y="1458"/>
                  <a:pt x="174754" y="6750"/>
                </a:cubicBezTo>
                <a:cubicBezTo>
                  <a:pt x="181104" y="12042"/>
                  <a:pt x="154117" y="32150"/>
                  <a:pt x="158879" y="48025"/>
                </a:cubicBezTo>
                <a:cubicBezTo>
                  <a:pt x="163641" y="63900"/>
                  <a:pt x="177400" y="78717"/>
                  <a:pt x="203329" y="102000"/>
                </a:cubicBezTo>
                <a:cubicBezTo>
                  <a:pt x="229258" y="125283"/>
                  <a:pt x="302283" y="178729"/>
                  <a:pt x="314454" y="187725"/>
                </a:cubicBezTo>
                <a:cubicBezTo>
                  <a:pt x="326625" y="196721"/>
                  <a:pt x="304929" y="170792"/>
                  <a:pt x="276354" y="155975"/>
                </a:cubicBezTo>
                <a:cubicBezTo>
                  <a:pt x="247779" y="141158"/>
                  <a:pt x="162054" y="122108"/>
                  <a:pt x="143004" y="98825"/>
                </a:cubicBezTo>
                <a:cubicBezTo>
                  <a:pt x="123954" y="75542"/>
                  <a:pt x="169462" y="17333"/>
                  <a:pt x="162054" y="16275"/>
                </a:cubicBezTo>
                <a:cubicBezTo>
                  <a:pt x="154646" y="15217"/>
                  <a:pt x="123954" y="71837"/>
                  <a:pt x="98554" y="92475"/>
                </a:cubicBezTo>
                <a:cubicBezTo>
                  <a:pt x="73154" y="113113"/>
                  <a:pt x="-3575" y="171850"/>
                  <a:pt x="129" y="159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9D482884-6317-1EB5-B095-055E91790E16}"/>
              </a:ext>
            </a:extLst>
          </p:cNvPr>
          <p:cNvSpPr/>
          <p:nvPr/>
        </p:nvSpPr>
        <p:spPr>
          <a:xfrm>
            <a:off x="7498616" y="5070128"/>
            <a:ext cx="106943" cy="163503"/>
          </a:xfrm>
          <a:custGeom>
            <a:avLst/>
            <a:gdLst>
              <a:gd name="connsiteX0" fmla="*/ 45184 w 106943"/>
              <a:gd name="connsiteY0" fmla="*/ 347 h 163503"/>
              <a:gd name="connsiteX1" fmla="*/ 86459 w 106943"/>
              <a:gd name="connsiteY1" fmla="*/ 101947 h 163503"/>
              <a:gd name="connsiteX2" fmla="*/ 99159 w 106943"/>
              <a:gd name="connsiteY2" fmla="*/ 162272 h 163503"/>
              <a:gd name="connsiteX3" fmla="*/ 99159 w 106943"/>
              <a:gd name="connsiteY3" fmla="*/ 136872 h 163503"/>
              <a:gd name="connsiteX4" fmla="*/ 734 w 106943"/>
              <a:gd name="connsiteY4" fmla="*/ 70197 h 163503"/>
              <a:gd name="connsiteX5" fmla="*/ 45184 w 106943"/>
              <a:gd name="connsiteY5" fmla="*/ 347 h 163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43" h="163503">
                <a:moveTo>
                  <a:pt x="45184" y="347"/>
                </a:moveTo>
                <a:cubicBezTo>
                  <a:pt x="59471" y="5639"/>
                  <a:pt x="77463" y="74960"/>
                  <a:pt x="86459" y="101947"/>
                </a:cubicBezTo>
                <a:cubicBezTo>
                  <a:pt x="95455" y="128934"/>
                  <a:pt x="97042" y="156451"/>
                  <a:pt x="99159" y="162272"/>
                </a:cubicBezTo>
                <a:cubicBezTo>
                  <a:pt x="101276" y="168093"/>
                  <a:pt x="115563" y="152218"/>
                  <a:pt x="99159" y="136872"/>
                </a:cubicBezTo>
                <a:cubicBezTo>
                  <a:pt x="82755" y="121526"/>
                  <a:pt x="7084" y="88718"/>
                  <a:pt x="734" y="70197"/>
                </a:cubicBezTo>
                <a:cubicBezTo>
                  <a:pt x="-5616" y="51676"/>
                  <a:pt x="30897" y="-4945"/>
                  <a:pt x="45184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3FD74EFB-8DC7-602F-26D8-A3DD40FBD9B1}"/>
              </a:ext>
            </a:extLst>
          </p:cNvPr>
          <p:cNvSpPr/>
          <p:nvPr/>
        </p:nvSpPr>
        <p:spPr>
          <a:xfrm>
            <a:off x="7742192" y="5064012"/>
            <a:ext cx="52985" cy="180986"/>
          </a:xfrm>
          <a:custGeom>
            <a:avLst/>
            <a:gdLst>
              <a:gd name="connsiteX0" fmla="*/ 4808 w 52985"/>
              <a:gd name="connsiteY0" fmla="*/ 113 h 180986"/>
              <a:gd name="connsiteX1" fmla="*/ 1633 w 52985"/>
              <a:gd name="connsiteY1" fmla="*/ 95363 h 180986"/>
              <a:gd name="connsiteX2" fmla="*/ 4808 w 52985"/>
              <a:gd name="connsiteY2" fmla="*/ 155688 h 180986"/>
              <a:gd name="connsiteX3" fmla="*/ 27033 w 52985"/>
              <a:gd name="connsiteY3" fmla="*/ 177913 h 180986"/>
              <a:gd name="connsiteX4" fmla="*/ 36558 w 52985"/>
              <a:gd name="connsiteY4" fmla="*/ 92188 h 180986"/>
              <a:gd name="connsiteX5" fmla="*/ 27033 w 52985"/>
              <a:gd name="connsiteY5" fmla="*/ 120763 h 180986"/>
              <a:gd name="connsiteX6" fmla="*/ 52433 w 52985"/>
              <a:gd name="connsiteY6" fmla="*/ 76313 h 180986"/>
              <a:gd name="connsiteX7" fmla="*/ 4808 w 52985"/>
              <a:gd name="connsiteY7" fmla="*/ 113 h 18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85" h="180986">
                <a:moveTo>
                  <a:pt x="4808" y="113"/>
                </a:moveTo>
                <a:cubicBezTo>
                  <a:pt x="-3659" y="3288"/>
                  <a:pt x="1633" y="69434"/>
                  <a:pt x="1633" y="95363"/>
                </a:cubicBezTo>
                <a:cubicBezTo>
                  <a:pt x="1633" y="121292"/>
                  <a:pt x="575" y="141930"/>
                  <a:pt x="4808" y="155688"/>
                </a:cubicBezTo>
                <a:cubicBezTo>
                  <a:pt x="9041" y="169446"/>
                  <a:pt x="21741" y="188496"/>
                  <a:pt x="27033" y="177913"/>
                </a:cubicBezTo>
                <a:cubicBezTo>
                  <a:pt x="32325" y="167330"/>
                  <a:pt x="36558" y="101713"/>
                  <a:pt x="36558" y="92188"/>
                </a:cubicBezTo>
                <a:cubicBezTo>
                  <a:pt x="36558" y="82663"/>
                  <a:pt x="24387" y="123409"/>
                  <a:pt x="27033" y="120763"/>
                </a:cubicBezTo>
                <a:cubicBezTo>
                  <a:pt x="29679" y="118117"/>
                  <a:pt x="57196" y="91130"/>
                  <a:pt x="52433" y="76313"/>
                </a:cubicBezTo>
                <a:cubicBezTo>
                  <a:pt x="47670" y="61496"/>
                  <a:pt x="13275" y="-3062"/>
                  <a:pt x="4808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CF247D0E-01F2-2F98-726B-D2140E0089D1}"/>
              </a:ext>
            </a:extLst>
          </p:cNvPr>
          <p:cNvSpPr/>
          <p:nvPr/>
        </p:nvSpPr>
        <p:spPr>
          <a:xfrm>
            <a:off x="7004954" y="5250764"/>
            <a:ext cx="61906" cy="201461"/>
          </a:xfrm>
          <a:custGeom>
            <a:avLst/>
            <a:gdLst>
              <a:gd name="connsiteX0" fmla="*/ 2271 w 61906"/>
              <a:gd name="connsiteY0" fmla="*/ 3861 h 201461"/>
              <a:gd name="connsiteX1" fmla="*/ 14971 w 61906"/>
              <a:gd name="connsiteY1" fmla="*/ 114986 h 201461"/>
              <a:gd name="connsiteX2" fmla="*/ 59421 w 61906"/>
              <a:gd name="connsiteY2" fmla="*/ 200711 h 201461"/>
              <a:gd name="connsiteX3" fmla="*/ 56246 w 61906"/>
              <a:gd name="connsiteY3" fmla="*/ 149911 h 201461"/>
              <a:gd name="connsiteX4" fmla="*/ 56246 w 61906"/>
              <a:gd name="connsiteY4" fmla="*/ 35611 h 201461"/>
              <a:gd name="connsiteX5" fmla="*/ 2271 w 61906"/>
              <a:gd name="connsiteY5" fmla="*/ 3861 h 20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06" h="201461">
                <a:moveTo>
                  <a:pt x="2271" y="3861"/>
                </a:moveTo>
                <a:cubicBezTo>
                  <a:pt x="-4608" y="17090"/>
                  <a:pt x="5446" y="82178"/>
                  <a:pt x="14971" y="114986"/>
                </a:cubicBezTo>
                <a:cubicBezTo>
                  <a:pt x="24496" y="147794"/>
                  <a:pt x="52542" y="194890"/>
                  <a:pt x="59421" y="200711"/>
                </a:cubicBezTo>
                <a:cubicBezTo>
                  <a:pt x="66300" y="206532"/>
                  <a:pt x="56775" y="177428"/>
                  <a:pt x="56246" y="149911"/>
                </a:cubicBezTo>
                <a:cubicBezTo>
                  <a:pt x="55717" y="122394"/>
                  <a:pt x="60479" y="57307"/>
                  <a:pt x="56246" y="35611"/>
                </a:cubicBezTo>
                <a:cubicBezTo>
                  <a:pt x="52013" y="13915"/>
                  <a:pt x="9150" y="-9368"/>
                  <a:pt x="2271" y="3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FCF6588C-86D5-F680-3E88-A9D694D23570}"/>
              </a:ext>
            </a:extLst>
          </p:cNvPr>
          <p:cNvSpPr/>
          <p:nvPr/>
        </p:nvSpPr>
        <p:spPr>
          <a:xfrm>
            <a:off x="7013003" y="5389932"/>
            <a:ext cx="511296" cy="243086"/>
          </a:xfrm>
          <a:custGeom>
            <a:avLst/>
            <a:gdLst>
              <a:gd name="connsiteX0" fmla="*/ 572 w 511296"/>
              <a:gd name="connsiteY0" fmla="*/ 90118 h 243086"/>
              <a:gd name="connsiteX1" fmla="*/ 130747 w 511296"/>
              <a:gd name="connsiteY1" fmla="*/ 23443 h 243086"/>
              <a:gd name="connsiteX2" fmla="*/ 238697 w 511296"/>
              <a:gd name="connsiteY2" fmla="*/ 140918 h 243086"/>
              <a:gd name="connsiteX3" fmla="*/ 178372 w 511296"/>
              <a:gd name="connsiteY3" fmla="*/ 86943 h 243086"/>
              <a:gd name="connsiteX4" fmla="*/ 295847 w 511296"/>
              <a:gd name="connsiteY4" fmla="*/ 239343 h 243086"/>
              <a:gd name="connsiteX5" fmla="*/ 359347 w 511296"/>
              <a:gd name="connsiteY5" fmla="*/ 182193 h 243086"/>
              <a:gd name="connsiteX6" fmla="*/ 508572 w 511296"/>
              <a:gd name="connsiteY6" fmla="*/ 26618 h 243086"/>
              <a:gd name="connsiteX7" fmla="*/ 445072 w 511296"/>
              <a:gd name="connsiteY7" fmla="*/ 77418 h 243086"/>
              <a:gd name="connsiteX8" fmla="*/ 311722 w 511296"/>
              <a:gd name="connsiteY8" fmla="*/ 147268 h 243086"/>
              <a:gd name="connsiteX9" fmla="*/ 191072 w 511296"/>
              <a:gd name="connsiteY9" fmla="*/ 13918 h 243086"/>
              <a:gd name="connsiteX10" fmla="*/ 168847 w 511296"/>
              <a:gd name="connsiteY10" fmla="*/ 7568 h 243086"/>
              <a:gd name="connsiteX11" fmla="*/ 92647 w 511296"/>
              <a:gd name="connsiteY11" fmla="*/ 1218 h 243086"/>
              <a:gd name="connsiteX12" fmla="*/ 184722 w 511296"/>
              <a:gd name="connsiteY12" fmla="*/ 10743 h 243086"/>
              <a:gd name="connsiteX13" fmla="*/ 572 w 511296"/>
              <a:gd name="connsiteY13" fmla="*/ 90118 h 24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296" h="243086">
                <a:moveTo>
                  <a:pt x="572" y="90118"/>
                </a:moveTo>
                <a:cubicBezTo>
                  <a:pt x="-8424" y="92235"/>
                  <a:pt x="91060" y="14976"/>
                  <a:pt x="130747" y="23443"/>
                </a:cubicBezTo>
                <a:cubicBezTo>
                  <a:pt x="170435" y="31910"/>
                  <a:pt x="230760" y="130335"/>
                  <a:pt x="238697" y="140918"/>
                </a:cubicBezTo>
                <a:cubicBezTo>
                  <a:pt x="246634" y="151501"/>
                  <a:pt x="168847" y="70539"/>
                  <a:pt x="178372" y="86943"/>
                </a:cubicBezTo>
                <a:cubicBezTo>
                  <a:pt x="187897" y="103347"/>
                  <a:pt x="265685" y="223468"/>
                  <a:pt x="295847" y="239343"/>
                </a:cubicBezTo>
                <a:cubicBezTo>
                  <a:pt x="326009" y="255218"/>
                  <a:pt x="323893" y="217647"/>
                  <a:pt x="359347" y="182193"/>
                </a:cubicBezTo>
                <a:cubicBezTo>
                  <a:pt x="394801" y="146739"/>
                  <a:pt x="494285" y="44080"/>
                  <a:pt x="508572" y="26618"/>
                </a:cubicBezTo>
                <a:cubicBezTo>
                  <a:pt x="522859" y="9156"/>
                  <a:pt x="477880" y="57310"/>
                  <a:pt x="445072" y="77418"/>
                </a:cubicBezTo>
                <a:cubicBezTo>
                  <a:pt x="412264" y="97526"/>
                  <a:pt x="354055" y="157851"/>
                  <a:pt x="311722" y="147268"/>
                </a:cubicBezTo>
                <a:cubicBezTo>
                  <a:pt x="269389" y="136685"/>
                  <a:pt x="214885" y="37201"/>
                  <a:pt x="191072" y="13918"/>
                </a:cubicBezTo>
                <a:cubicBezTo>
                  <a:pt x="167260" y="-9365"/>
                  <a:pt x="185251" y="9685"/>
                  <a:pt x="168847" y="7568"/>
                </a:cubicBezTo>
                <a:cubicBezTo>
                  <a:pt x="152443" y="5451"/>
                  <a:pt x="90001" y="689"/>
                  <a:pt x="92647" y="1218"/>
                </a:cubicBezTo>
                <a:cubicBezTo>
                  <a:pt x="95293" y="1747"/>
                  <a:pt x="197951" y="-5661"/>
                  <a:pt x="184722" y="10743"/>
                </a:cubicBezTo>
                <a:cubicBezTo>
                  <a:pt x="171493" y="27147"/>
                  <a:pt x="9568" y="88001"/>
                  <a:pt x="572" y="90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5D9FF4D-0B55-0FB3-CAFE-FD06CA44BB35}"/>
              </a:ext>
            </a:extLst>
          </p:cNvPr>
          <p:cNvSpPr/>
          <p:nvPr/>
        </p:nvSpPr>
        <p:spPr>
          <a:xfrm>
            <a:off x="6975993" y="5267263"/>
            <a:ext cx="67156" cy="176988"/>
          </a:xfrm>
          <a:custGeom>
            <a:avLst/>
            <a:gdLst>
              <a:gd name="connsiteX0" fmla="*/ 5832 w 67156"/>
              <a:gd name="connsiteY0" fmla="*/ 62 h 176988"/>
              <a:gd name="connsiteX1" fmla="*/ 12182 w 67156"/>
              <a:gd name="connsiteY1" fmla="*/ 79437 h 176988"/>
              <a:gd name="connsiteX2" fmla="*/ 66157 w 67156"/>
              <a:gd name="connsiteY2" fmla="*/ 174687 h 176988"/>
              <a:gd name="connsiteX3" fmla="*/ 43932 w 67156"/>
              <a:gd name="connsiteY3" fmla="*/ 142937 h 176988"/>
              <a:gd name="connsiteX4" fmla="*/ 2657 w 67156"/>
              <a:gd name="connsiteY4" fmla="*/ 92137 h 176988"/>
              <a:gd name="connsiteX5" fmla="*/ 5832 w 67156"/>
              <a:gd name="connsiteY5" fmla="*/ 62 h 17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56" h="176988">
                <a:moveTo>
                  <a:pt x="5832" y="62"/>
                </a:moveTo>
                <a:cubicBezTo>
                  <a:pt x="7420" y="-2055"/>
                  <a:pt x="2128" y="50333"/>
                  <a:pt x="12182" y="79437"/>
                </a:cubicBezTo>
                <a:cubicBezTo>
                  <a:pt x="22236" y="108541"/>
                  <a:pt x="60865" y="164104"/>
                  <a:pt x="66157" y="174687"/>
                </a:cubicBezTo>
                <a:cubicBezTo>
                  <a:pt x="71449" y="185270"/>
                  <a:pt x="54515" y="156695"/>
                  <a:pt x="43932" y="142937"/>
                </a:cubicBezTo>
                <a:cubicBezTo>
                  <a:pt x="33349" y="129179"/>
                  <a:pt x="9536" y="111187"/>
                  <a:pt x="2657" y="92137"/>
                </a:cubicBezTo>
                <a:cubicBezTo>
                  <a:pt x="-4222" y="73087"/>
                  <a:pt x="4244" y="2179"/>
                  <a:pt x="5832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08457D7C-364B-C80F-62C1-3AC8BB67607D}"/>
              </a:ext>
            </a:extLst>
          </p:cNvPr>
          <p:cNvSpPr/>
          <p:nvPr/>
        </p:nvSpPr>
        <p:spPr>
          <a:xfrm>
            <a:off x="7083793" y="5315410"/>
            <a:ext cx="161692" cy="126621"/>
          </a:xfrm>
          <a:custGeom>
            <a:avLst/>
            <a:gdLst>
              <a:gd name="connsiteX0" fmla="*/ 2807 w 161692"/>
              <a:gd name="connsiteY0" fmla="*/ 126540 h 126621"/>
              <a:gd name="connsiteX1" fmla="*/ 18682 w 161692"/>
              <a:gd name="connsiteY1" fmla="*/ 9065 h 126621"/>
              <a:gd name="connsiteX2" fmla="*/ 158382 w 161692"/>
              <a:gd name="connsiteY2" fmla="*/ 9065 h 126621"/>
              <a:gd name="connsiteX3" fmla="*/ 110757 w 161692"/>
              <a:gd name="connsiteY3" fmla="*/ 18590 h 126621"/>
              <a:gd name="connsiteX4" fmla="*/ 31382 w 161692"/>
              <a:gd name="connsiteY4" fmla="*/ 28115 h 126621"/>
              <a:gd name="connsiteX5" fmla="*/ 2807 w 161692"/>
              <a:gd name="connsiteY5" fmla="*/ 126540 h 12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92" h="126621">
                <a:moveTo>
                  <a:pt x="2807" y="126540"/>
                </a:moveTo>
                <a:cubicBezTo>
                  <a:pt x="690" y="123365"/>
                  <a:pt x="-7247" y="28644"/>
                  <a:pt x="18682" y="9065"/>
                </a:cubicBezTo>
                <a:cubicBezTo>
                  <a:pt x="44611" y="-10514"/>
                  <a:pt x="143036" y="7477"/>
                  <a:pt x="158382" y="9065"/>
                </a:cubicBezTo>
                <a:cubicBezTo>
                  <a:pt x="173728" y="10652"/>
                  <a:pt x="131924" y="15415"/>
                  <a:pt x="110757" y="18590"/>
                </a:cubicBezTo>
                <a:cubicBezTo>
                  <a:pt x="89590" y="21765"/>
                  <a:pt x="48844" y="17003"/>
                  <a:pt x="31382" y="28115"/>
                </a:cubicBezTo>
                <a:cubicBezTo>
                  <a:pt x="13920" y="39227"/>
                  <a:pt x="4924" y="129715"/>
                  <a:pt x="2807" y="126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989DD4AE-8C3D-D540-0D1F-22CBA7B583D5}"/>
              </a:ext>
            </a:extLst>
          </p:cNvPr>
          <p:cNvSpPr/>
          <p:nvPr/>
        </p:nvSpPr>
        <p:spPr>
          <a:xfrm>
            <a:off x="7235179" y="5355041"/>
            <a:ext cx="134034" cy="184541"/>
          </a:xfrm>
          <a:custGeom>
            <a:avLst/>
            <a:gdLst>
              <a:gd name="connsiteX0" fmla="*/ 133996 w 134034"/>
              <a:gd name="connsiteY0" fmla="*/ 1184 h 184541"/>
              <a:gd name="connsiteX1" fmla="*/ 83196 w 134034"/>
              <a:gd name="connsiteY1" fmla="*/ 83734 h 184541"/>
              <a:gd name="connsiteX2" fmla="*/ 108596 w 134034"/>
              <a:gd name="connsiteY2" fmla="*/ 182159 h 184541"/>
              <a:gd name="connsiteX3" fmla="*/ 64146 w 134034"/>
              <a:gd name="connsiteY3" fmla="*/ 150409 h 184541"/>
              <a:gd name="connsiteX4" fmla="*/ 29221 w 134034"/>
              <a:gd name="connsiteY4" fmla="*/ 109134 h 184541"/>
              <a:gd name="connsiteX5" fmla="*/ 646 w 134034"/>
              <a:gd name="connsiteY5" fmla="*/ 29759 h 184541"/>
              <a:gd name="connsiteX6" fmla="*/ 57796 w 134034"/>
              <a:gd name="connsiteY6" fmla="*/ 140884 h 184541"/>
              <a:gd name="connsiteX7" fmla="*/ 70496 w 134034"/>
              <a:gd name="connsiteY7" fmla="*/ 96434 h 184541"/>
              <a:gd name="connsiteX8" fmla="*/ 73671 w 134034"/>
              <a:gd name="connsiteY8" fmla="*/ 39284 h 184541"/>
              <a:gd name="connsiteX9" fmla="*/ 133996 w 134034"/>
              <a:gd name="connsiteY9" fmla="*/ 1184 h 18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034" h="184541">
                <a:moveTo>
                  <a:pt x="133996" y="1184"/>
                </a:moveTo>
                <a:cubicBezTo>
                  <a:pt x="135583" y="8592"/>
                  <a:pt x="87429" y="53572"/>
                  <a:pt x="83196" y="83734"/>
                </a:cubicBezTo>
                <a:cubicBezTo>
                  <a:pt x="78963" y="113896"/>
                  <a:pt x="111771" y="171046"/>
                  <a:pt x="108596" y="182159"/>
                </a:cubicBezTo>
                <a:cubicBezTo>
                  <a:pt x="105421" y="193272"/>
                  <a:pt x="77375" y="162580"/>
                  <a:pt x="64146" y="150409"/>
                </a:cubicBezTo>
                <a:cubicBezTo>
                  <a:pt x="50917" y="138238"/>
                  <a:pt x="39804" y="129242"/>
                  <a:pt x="29221" y="109134"/>
                </a:cubicBezTo>
                <a:cubicBezTo>
                  <a:pt x="18638" y="89026"/>
                  <a:pt x="-4117" y="24467"/>
                  <a:pt x="646" y="29759"/>
                </a:cubicBezTo>
                <a:cubicBezTo>
                  <a:pt x="5408" y="35051"/>
                  <a:pt x="46154" y="129772"/>
                  <a:pt x="57796" y="140884"/>
                </a:cubicBezTo>
                <a:cubicBezTo>
                  <a:pt x="69438" y="151997"/>
                  <a:pt x="67850" y="113367"/>
                  <a:pt x="70496" y="96434"/>
                </a:cubicBezTo>
                <a:cubicBezTo>
                  <a:pt x="73142" y="79501"/>
                  <a:pt x="64675" y="55688"/>
                  <a:pt x="73671" y="39284"/>
                </a:cubicBezTo>
                <a:cubicBezTo>
                  <a:pt x="82667" y="22880"/>
                  <a:pt x="132409" y="-6224"/>
                  <a:pt x="133996" y="1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99A728C-1B6C-208E-3384-12DADC88E395}"/>
              </a:ext>
            </a:extLst>
          </p:cNvPr>
          <p:cNvSpPr/>
          <p:nvPr/>
        </p:nvSpPr>
        <p:spPr>
          <a:xfrm>
            <a:off x="7492604" y="5413375"/>
            <a:ext cx="292979" cy="268816"/>
          </a:xfrm>
          <a:custGeom>
            <a:avLst/>
            <a:gdLst>
              <a:gd name="connsiteX0" fmla="*/ 396 w 292979"/>
              <a:gd name="connsiteY0" fmla="*/ 0 h 268816"/>
              <a:gd name="connsiteX1" fmla="*/ 57546 w 292979"/>
              <a:gd name="connsiteY1" fmla="*/ 98425 h 268816"/>
              <a:gd name="connsiteX2" fmla="*/ 79771 w 292979"/>
              <a:gd name="connsiteY2" fmla="*/ 180975 h 268816"/>
              <a:gd name="connsiteX3" fmla="*/ 86121 w 292979"/>
              <a:gd name="connsiteY3" fmla="*/ 263525 h 268816"/>
              <a:gd name="connsiteX4" fmla="*/ 159146 w 292979"/>
              <a:gd name="connsiteY4" fmla="*/ 241300 h 268816"/>
              <a:gd name="connsiteX5" fmla="*/ 292496 w 292979"/>
              <a:gd name="connsiteY5" fmla="*/ 85725 h 268816"/>
              <a:gd name="connsiteX6" fmla="*/ 200421 w 292979"/>
              <a:gd name="connsiteY6" fmla="*/ 177800 h 268816"/>
              <a:gd name="connsiteX7" fmla="*/ 108346 w 292979"/>
              <a:gd name="connsiteY7" fmla="*/ 203200 h 268816"/>
              <a:gd name="connsiteX8" fmla="*/ 89296 w 292979"/>
              <a:gd name="connsiteY8" fmla="*/ 98425 h 268816"/>
              <a:gd name="connsiteX9" fmla="*/ 396 w 292979"/>
              <a:gd name="connsiteY9" fmla="*/ 0 h 26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979" h="268816">
                <a:moveTo>
                  <a:pt x="396" y="0"/>
                </a:moveTo>
                <a:cubicBezTo>
                  <a:pt x="-4896" y="0"/>
                  <a:pt x="44317" y="68263"/>
                  <a:pt x="57546" y="98425"/>
                </a:cubicBezTo>
                <a:cubicBezTo>
                  <a:pt x="70775" y="128587"/>
                  <a:pt x="75009" y="153458"/>
                  <a:pt x="79771" y="180975"/>
                </a:cubicBezTo>
                <a:cubicBezTo>
                  <a:pt x="84533" y="208492"/>
                  <a:pt x="72892" y="253471"/>
                  <a:pt x="86121" y="263525"/>
                </a:cubicBezTo>
                <a:cubicBezTo>
                  <a:pt x="99350" y="273579"/>
                  <a:pt x="124750" y="270933"/>
                  <a:pt x="159146" y="241300"/>
                </a:cubicBezTo>
                <a:cubicBezTo>
                  <a:pt x="193542" y="211667"/>
                  <a:pt x="285617" y="96308"/>
                  <a:pt x="292496" y="85725"/>
                </a:cubicBezTo>
                <a:cubicBezTo>
                  <a:pt x="299375" y="75142"/>
                  <a:pt x="231113" y="158221"/>
                  <a:pt x="200421" y="177800"/>
                </a:cubicBezTo>
                <a:cubicBezTo>
                  <a:pt x="169729" y="197379"/>
                  <a:pt x="126867" y="216429"/>
                  <a:pt x="108346" y="203200"/>
                </a:cubicBezTo>
                <a:cubicBezTo>
                  <a:pt x="89825" y="189971"/>
                  <a:pt x="105171" y="128587"/>
                  <a:pt x="89296" y="98425"/>
                </a:cubicBezTo>
                <a:cubicBezTo>
                  <a:pt x="73421" y="68263"/>
                  <a:pt x="5688" y="0"/>
                  <a:pt x="3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73C65E2-1B84-9385-D14A-CCE6C420C29C}"/>
              </a:ext>
            </a:extLst>
          </p:cNvPr>
          <p:cNvSpPr/>
          <p:nvPr/>
        </p:nvSpPr>
        <p:spPr>
          <a:xfrm>
            <a:off x="6900264" y="5269691"/>
            <a:ext cx="383817" cy="820884"/>
          </a:xfrm>
          <a:custGeom>
            <a:avLst/>
            <a:gdLst>
              <a:gd name="connsiteX0" fmla="*/ 8536 w 383817"/>
              <a:gd name="connsiteY0" fmla="*/ 3984 h 820884"/>
              <a:gd name="connsiteX1" fmla="*/ 237136 w 383817"/>
              <a:gd name="connsiteY1" fmla="*/ 305609 h 820884"/>
              <a:gd name="connsiteX2" fmla="*/ 383186 w 383817"/>
              <a:gd name="connsiteY2" fmla="*/ 673909 h 820884"/>
              <a:gd name="connsiteX3" fmla="*/ 291111 w 383817"/>
              <a:gd name="connsiteY3" fmla="*/ 451659 h 820884"/>
              <a:gd name="connsiteX4" fmla="*/ 316511 w 383817"/>
              <a:gd name="connsiteY4" fmla="*/ 642159 h 820884"/>
              <a:gd name="connsiteX5" fmla="*/ 287936 w 383817"/>
              <a:gd name="connsiteY5" fmla="*/ 819959 h 820884"/>
              <a:gd name="connsiteX6" fmla="*/ 278411 w 383817"/>
              <a:gd name="connsiteY6" fmla="*/ 699309 h 820884"/>
              <a:gd name="connsiteX7" fmla="*/ 230786 w 383817"/>
              <a:gd name="connsiteY7" fmla="*/ 432609 h 820884"/>
              <a:gd name="connsiteX8" fmla="*/ 106961 w 383817"/>
              <a:gd name="connsiteY8" fmla="*/ 223059 h 820884"/>
              <a:gd name="connsiteX9" fmla="*/ 52986 w 383817"/>
              <a:gd name="connsiteY9" fmla="*/ 137334 h 820884"/>
              <a:gd name="connsiteX10" fmla="*/ 8536 w 383817"/>
              <a:gd name="connsiteY10" fmla="*/ 3984 h 82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3817" h="820884">
                <a:moveTo>
                  <a:pt x="8536" y="3984"/>
                </a:moveTo>
                <a:cubicBezTo>
                  <a:pt x="39228" y="32030"/>
                  <a:pt x="174694" y="193955"/>
                  <a:pt x="237136" y="305609"/>
                </a:cubicBezTo>
                <a:cubicBezTo>
                  <a:pt x="299578" y="417263"/>
                  <a:pt x="374190" y="649567"/>
                  <a:pt x="383186" y="673909"/>
                </a:cubicBezTo>
                <a:cubicBezTo>
                  <a:pt x="392182" y="698251"/>
                  <a:pt x="302224" y="456951"/>
                  <a:pt x="291111" y="451659"/>
                </a:cubicBezTo>
                <a:cubicBezTo>
                  <a:pt x="279999" y="446367"/>
                  <a:pt x="317040" y="580776"/>
                  <a:pt x="316511" y="642159"/>
                </a:cubicBezTo>
                <a:cubicBezTo>
                  <a:pt x="315982" y="703542"/>
                  <a:pt x="294286" y="810434"/>
                  <a:pt x="287936" y="819959"/>
                </a:cubicBezTo>
                <a:cubicBezTo>
                  <a:pt x="281586" y="829484"/>
                  <a:pt x="287936" y="763867"/>
                  <a:pt x="278411" y="699309"/>
                </a:cubicBezTo>
                <a:cubicBezTo>
                  <a:pt x="268886" y="634751"/>
                  <a:pt x="259361" y="511984"/>
                  <a:pt x="230786" y="432609"/>
                </a:cubicBezTo>
                <a:cubicBezTo>
                  <a:pt x="202211" y="353234"/>
                  <a:pt x="136594" y="272272"/>
                  <a:pt x="106961" y="223059"/>
                </a:cubicBezTo>
                <a:cubicBezTo>
                  <a:pt x="77328" y="173847"/>
                  <a:pt x="67273" y="170671"/>
                  <a:pt x="52986" y="137334"/>
                </a:cubicBezTo>
                <a:cubicBezTo>
                  <a:pt x="38699" y="103997"/>
                  <a:pt x="-22156" y="-24062"/>
                  <a:pt x="8536" y="3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6F67BF6C-F210-7376-5368-CD63E4521EC3}"/>
              </a:ext>
            </a:extLst>
          </p:cNvPr>
          <p:cNvSpPr/>
          <p:nvPr/>
        </p:nvSpPr>
        <p:spPr>
          <a:xfrm>
            <a:off x="6340475" y="5618652"/>
            <a:ext cx="860476" cy="474086"/>
          </a:xfrm>
          <a:custGeom>
            <a:avLst/>
            <a:gdLst>
              <a:gd name="connsiteX0" fmla="*/ 0 w 860476"/>
              <a:gd name="connsiteY0" fmla="*/ 20148 h 474086"/>
              <a:gd name="connsiteX1" fmla="*/ 346075 w 860476"/>
              <a:gd name="connsiteY1" fmla="*/ 13798 h 474086"/>
              <a:gd name="connsiteX2" fmla="*/ 549275 w 860476"/>
              <a:gd name="connsiteY2" fmla="*/ 226523 h 474086"/>
              <a:gd name="connsiteX3" fmla="*/ 546100 w 860476"/>
              <a:gd name="connsiteY3" fmla="*/ 150323 h 474086"/>
              <a:gd name="connsiteX4" fmla="*/ 663575 w 860476"/>
              <a:gd name="connsiteY4" fmla="*/ 331298 h 474086"/>
              <a:gd name="connsiteX5" fmla="*/ 723900 w 860476"/>
              <a:gd name="connsiteY5" fmla="*/ 423373 h 474086"/>
              <a:gd name="connsiteX6" fmla="*/ 835025 w 860476"/>
              <a:gd name="connsiteY6" fmla="*/ 470998 h 474086"/>
              <a:gd name="connsiteX7" fmla="*/ 857250 w 860476"/>
              <a:gd name="connsiteY7" fmla="*/ 337648 h 474086"/>
              <a:gd name="connsiteX8" fmla="*/ 784225 w 860476"/>
              <a:gd name="connsiteY8" fmla="*/ 388448 h 474086"/>
              <a:gd name="connsiteX9" fmla="*/ 647700 w 860476"/>
              <a:gd name="connsiteY9" fmla="*/ 267798 h 474086"/>
              <a:gd name="connsiteX10" fmla="*/ 457200 w 860476"/>
              <a:gd name="connsiteY10" fmla="*/ 51898 h 474086"/>
              <a:gd name="connsiteX11" fmla="*/ 352425 w 860476"/>
              <a:gd name="connsiteY11" fmla="*/ 20148 h 474086"/>
              <a:gd name="connsiteX12" fmla="*/ 146050 w 860476"/>
              <a:gd name="connsiteY12" fmla="*/ 29673 h 474086"/>
              <a:gd name="connsiteX13" fmla="*/ 231775 w 860476"/>
              <a:gd name="connsiteY13" fmla="*/ 13798 h 474086"/>
              <a:gd name="connsiteX14" fmla="*/ 0 w 860476"/>
              <a:gd name="connsiteY14" fmla="*/ 20148 h 47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0476" h="474086">
                <a:moveTo>
                  <a:pt x="0" y="20148"/>
                </a:moveTo>
                <a:cubicBezTo>
                  <a:pt x="19050" y="20148"/>
                  <a:pt x="254529" y="-20598"/>
                  <a:pt x="346075" y="13798"/>
                </a:cubicBezTo>
                <a:cubicBezTo>
                  <a:pt x="437621" y="48194"/>
                  <a:pt x="515938" y="203769"/>
                  <a:pt x="549275" y="226523"/>
                </a:cubicBezTo>
                <a:cubicBezTo>
                  <a:pt x="582613" y="249277"/>
                  <a:pt x="527050" y="132861"/>
                  <a:pt x="546100" y="150323"/>
                </a:cubicBezTo>
                <a:cubicBezTo>
                  <a:pt x="565150" y="167785"/>
                  <a:pt x="663575" y="331298"/>
                  <a:pt x="663575" y="331298"/>
                </a:cubicBezTo>
                <a:cubicBezTo>
                  <a:pt x="693208" y="376806"/>
                  <a:pt x="695325" y="400090"/>
                  <a:pt x="723900" y="423373"/>
                </a:cubicBezTo>
                <a:cubicBezTo>
                  <a:pt x="752475" y="446656"/>
                  <a:pt x="812800" y="485286"/>
                  <a:pt x="835025" y="470998"/>
                </a:cubicBezTo>
                <a:cubicBezTo>
                  <a:pt x="857250" y="456710"/>
                  <a:pt x="865717" y="351406"/>
                  <a:pt x="857250" y="337648"/>
                </a:cubicBezTo>
                <a:cubicBezTo>
                  <a:pt x="848783" y="323890"/>
                  <a:pt x="819150" y="400090"/>
                  <a:pt x="784225" y="388448"/>
                </a:cubicBezTo>
                <a:cubicBezTo>
                  <a:pt x="749300" y="376806"/>
                  <a:pt x="702204" y="323890"/>
                  <a:pt x="647700" y="267798"/>
                </a:cubicBezTo>
                <a:cubicBezTo>
                  <a:pt x="593196" y="211706"/>
                  <a:pt x="506412" y="93173"/>
                  <a:pt x="457200" y="51898"/>
                </a:cubicBezTo>
                <a:cubicBezTo>
                  <a:pt x="407988" y="10623"/>
                  <a:pt x="404283" y="23852"/>
                  <a:pt x="352425" y="20148"/>
                </a:cubicBezTo>
                <a:cubicBezTo>
                  <a:pt x="300567" y="16444"/>
                  <a:pt x="166158" y="30731"/>
                  <a:pt x="146050" y="29673"/>
                </a:cubicBezTo>
                <a:cubicBezTo>
                  <a:pt x="125942" y="28615"/>
                  <a:pt x="250825" y="13269"/>
                  <a:pt x="231775" y="13798"/>
                </a:cubicBezTo>
                <a:lnTo>
                  <a:pt x="0" y="201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6E67795-D7D7-B21B-DE38-AF162BCF7A44}"/>
              </a:ext>
            </a:extLst>
          </p:cNvPr>
          <p:cNvSpPr/>
          <p:nvPr/>
        </p:nvSpPr>
        <p:spPr>
          <a:xfrm>
            <a:off x="6501724" y="5338887"/>
            <a:ext cx="509249" cy="341153"/>
          </a:xfrm>
          <a:custGeom>
            <a:avLst/>
            <a:gdLst>
              <a:gd name="connsiteX0" fmla="*/ 676 w 509249"/>
              <a:gd name="connsiteY0" fmla="*/ 1463 h 341153"/>
              <a:gd name="connsiteX1" fmla="*/ 273726 w 509249"/>
              <a:gd name="connsiteY1" fmla="*/ 30038 h 341153"/>
              <a:gd name="connsiteX2" fmla="*/ 400726 w 509249"/>
              <a:gd name="connsiteY2" fmla="*/ 214188 h 341153"/>
              <a:gd name="connsiteX3" fmla="*/ 365801 w 509249"/>
              <a:gd name="connsiteY3" fmla="*/ 122113 h 341153"/>
              <a:gd name="connsiteX4" fmla="*/ 508676 w 509249"/>
              <a:gd name="connsiteY4" fmla="*/ 338013 h 341153"/>
              <a:gd name="connsiteX5" fmla="*/ 410251 w 509249"/>
              <a:gd name="connsiteY5" fmla="*/ 239588 h 341153"/>
              <a:gd name="connsiteX6" fmla="*/ 270551 w 509249"/>
              <a:gd name="connsiteY6" fmla="*/ 90363 h 341153"/>
              <a:gd name="connsiteX7" fmla="*/ 197526 w 509249"/>
              <a:gd name="connsiteY7" fmla="*/ 42738 h 341153"/>
              <a:gd name="connsiteX8" fmla="*/ 676 w 509249"/>
              <a:gd name="connsiteY8" fmla="*/ 1463 h 34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249" h="341153">
                <a:moveTo>
                  <a:pt x="676" y="1463"/>
                </a:moveTo>
                <a:cubicBezTo>
                  <a:pt x="13376" y="-654"/>
                  <a:pt x="207051" y="-5416"/>
                  <a:pt x="273726" y="30038"/>
                </a:cubicBezTo>
                <a:cubicBezTo>
                  <a:pt x="340401" y="65492"/>
                  <a:pt x="385380" y="198842"/>
                  <a:pt x="400726" y="214188"/>
                </a:cubicBezTo>
                <a:cubicBezTo>
                  <a:pt x="416072" y="229534"/>
                  <a:pt x="347809" y="101476"/>
                  <a:pt x="365801" y="122113"/>
                </a:cubicBezTo>
                <a:cubicBezTo>
                  <a:pt x="383793" y="142751"/>
                  <a:pt x="501268" y="318434"/>
                  <a:pt x="508676" y="338013"/>
                </a:cubicBezTo>
                <a:cubicBezTo>
                  <a:pt x="516084" y="357592"/>
                  <a:pt x="449938" y="280863"/>
                  <a:pt x="410251" y="239588"/>
                </a:cubicBezTo>
                <a:cubicBezTo>
                  <a:pt x="370564" y="198313"/>
                  <a:pt x="306005" y="123171"/>
                  <a:pt x="270551" y="90363"/>
                </a:cubicBezTo>
                <a:cubicBezTo>
                  <a:pt x="235097" y="57555"/>
                  <a:pt x="237213" y="54909"/>
                  <a:pt x="197526" y="42738"/>
                </a:cubicBezTo>
                <a:cubicBezTo>
                  <a:pt x="157839" y="30567"/>
                  <a:pt x="-12024" y="3580"/>
                  <a:pt x="676" y="1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D3AFE7B2-D97B-C9F6-5C3F-19661FE1E3B1}"/>
              </a:ext>
            </a:extLst>
          </p:cNvPr>
          <p:cNvSpPr/>
          <p:nvPr/>
        </p:nvSpPr>
        <p:spPr>
          <a:xfrm>
            <a:off x="6819661" y="5803723"/>
            <a:ext cx="185564" cy="730899"/>
          </a:xfrm>
          <a:custGeom>
            <a:avLst/>
            <a:gdLst>
              <a:gd name="connsiteX0" fmla="*/ 54214 w 185564"/>
              <a:gd name="connsiteY0" fmla="*/ 177 h 730899"/>
              <a:gd name="connsiteX1" fmla="*/ 133589 w 185564"/>
              <a:gd name="connsiteY1" fmla="*/ 149402 h 730899"/>
              <a:gd name="connsiteX2" fmla="*/ 111364 w 185564"/>
              <a:gd name="connsiteY2" fmla="*/ 108127 h 730899"/>
              <a:gd name="connsiteX3" fmla="*/ 108189 w 185564"/>
              <a:gd name="connsiteY3" fmla="*/ 162102 h 730899"/>
              <a:gd name="connsiteX4" fmla="*/ 124064 w 185564"/>
              <a:gd name="connsiteY4" fmla="*/ 209727 h 730899"/>
              <a:gd name="connsiteX5" fmla="*/ 130414 w 185564"/>
              <a:gd name="connsiteY5" fmla="*/ 295452 h 730899"/>
              <a:gd name="connsiteX6" fmla="*/ 146289 w 185564"/>
              <a:gd name="connsiteY6" fmla="*/ 251002 h 730899"/>
              <a:gd name="connsiteX7" fmla="*/ 149464 w 185564"/>
              <a:gd name="connsiteY7" fmla="*/ 444677 h 730899"/>
              <a:gd name="connsiteX8" fmla="*/ 139939 w 185564"/>
              <a:gd name="connsiteY8" fmla="*/ 514527 h 730899"/>
              <a:gd name="connsiteX9" fmla="*/ 117714 w 185564"/>
              <a:gd name="connsiteY9" fmla="*/ 584377 h 730899"/>
              <a:gd name="connsiteX10" fmla="*/ 41514 w 185564"/>
              <a:gd name="connsiteY10" fmla="*/ 689152 h 730899"/>
              <a:gd name="connsiteX11" fmla="*/ 239 w 185564"/>
              <a:gd name="connsiteY11" fmla="*/ 730427 h 730899"/>
              <a:gd name="connsiteX12" fmla="*/ 31989 w 185564"/>
              <a:gd name="connsiteY12" fmla="*/ 701852 h 730899"/>
              <a:gd name="connsiteX13" fmla="*/ 165339 w 185564"/>
              <a:gd name="connsiteY13" fmla="*/ 571677 h 730899"/>
              <a:gd name="connsiteX14" fmla="*/ 184389 w 185564"/>
              <a:gd name="connsiteY14" fmla="*/ 517702 h 730899"/>
              <a:gd name="connsiteX15" fmla="*/ 158989 w 185564"/>
              <a:gd name="connsiteY15" fmla="*/ 212902 h 730899"/>
              <a:gd name="connsiteX16" fmla="*/ 85964 w 185564"/>
              <a:gd name="connsiteY16" fmla="*/ 120827 h 730899"/>
              <a:gd name="connsiteX17" fmla="*/ 54214 w 185564"/>
              <a:gd name="connsiteY17" fmla="*/ 177 h 73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5564" h="730899">
                <a:moveTo>
                  <a:pt x="54214" y="177"/>
                </a:moveTo>
                <a:cubicBezTo>
                  <a:pt x="62152" y="4940"/>
                  <a:pt x="124064" y="131410"/>
                  <a:pt x="133589" y="149402"/>
                </a:cubicBezTo>
                <a:cubicBezTo>
                  <a:pt x="143114" y="167394"/>
                  <a:pt x="115597" y="106010"/>
                  <a:pt x="111364" y="108127"/>
                </a:cubicBezTo>
                <a:cubicBezTo>
                  <a:pt x="107131" y="110244"/>
                  <a:pt x="106072" y="145169"/>
                  <a:pt x="108189" y="162102"/>
                </a:cubicBezTo>
                <a:cubicBezTo>
                  <a:pt x="110306" y="179035"/>
                  <a:pt x="120360" y="187502"/>
                  <a:pt x="124064" y="209727"/>
                </a:cubicBezTo>
                <a:cubicBezTo>
                  <a:pt x="127768" y="231952"/>
                  <a:pt x="126710" y="288573"/>
                  <a:pt x="130414" y="295452"/>
                </a:cubicBezTo>
                <a:cubicBezTo>
                  <a:pt x="134118" y="302331"/>
                  <a:pt x="143114" y="226131"/>
                  <a:pt x="146289" y="251002"/>
                </a:cubicBezTo>
                <a:cubicBezTo>
                  <a:pt x="149464" y="275873"/>
                  <a:pt x="150522" y="400756"/>
                  <a:pt x="149464" y="444677"/>
                </a:cubicBezTo>
                <a:cubicBezTo>
                  <a:pt x="148406" y="488598"/>
                  <a:pt x="145231" y="491244"/>
                  <a:pt x="139939" y="514527"/>
                </a:cubicBezTo>
                <a:cubicBezTo>
                  <a:pt x="134647" y="537810"/>
                  <a:pt x="134118" y="555273"/>
                  <a:pt x="117714" y="584377"/>
                </a:cubicBezTo>
                <a:cubicBezTo>
                  <a:pt x="101310" y="613481"/>
                  <a:pt x="61093" y="664810"/>
                  <a:pt x="41514" y="689152"/>
                </a:cubicBezTo>
                <a:cubicBezTo>
                  <a:pt x="21935" y="713494"/>
                  <a:pt x="1827" y="728310"/>
                  <a:pt x="239" y="730427"/>
                </a:cubicBezTo>
                <a:cubicBezTo>
                  <a:pt x="-1349" y="732544"/>
                  <a:pt x="4472" y="728310"/>
                  <a:pt x="31989" y="701852"/>
                </a:cubicBezTo>
                <a:cubicBezTo>
                  <a:pt x="59506" y="675394"/>
                  <a:pt x="139939" y="602369"/>
                  <a:pt x="165339" y="571677"/>
                </a:cubicBezTo>
                <a:cubicBezTo>
                  <a:pt x="190739" y="540985"/>
                  <a:pt x="185447" y="577498"/>
                  <a:pt x="184389" y="517702"/>
                </a:cubicBezTo>
                <a:cubicBezTo>
                  <a:pt x="183331" y="457906"/>
                  <a:pt x="175393" y="279048"/>
                  <a:pt x="158989" y="212902"/>
                </a:cubicBezTo>
                <a:cubicBezTo>
                  <a:pt x="142585" y="146756"/>
                  <a:pt x="102368" y="153635"/>
                  <a:pt x="85964" y="120827"/>
                </a:cubicBezTo>
                <a:cubicBezTo>
                  <a:pt x="69560" y="88019"/>
                  <a:pt x="46276" y="-4586"/>
                  <a:pt x="54214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563A34E8-F1AB-D16D-D419-F3ACDE884460}"/>
              </a:ext>
            </a:extLst>
          </p:cNvPr>
          <p:cNvSpPr/>
          <p:nvPr/>
        </p:nvSpPr>
        <p:spPr>
          <a:xfrm>
            <a:off x="5773302" y="5324686"/>
            <a:ext cx="1105218" cy="1194114"/>
          </a:xfrm>
          <a:custGeom>
            <a:avLst/>
            <a:gdLst>
              <a:gd name="connsiteX0" fmla="*/ 5198 w 1105218"/>
              <a:gd name="connsiteY0" fmla="*/ 9314 h 1194114"/>
              <a:gd name="connsiteX1" fmla="*/ 373498 w 1105218"/>
              <a:gd name="connsiteY1" fmla="*/ 691939 h 1194114"/>
              <a:gd name="connsiteX2" fmla="*/ 125848 w 1105218"/>
              <a:gd name="connsiteY2" fmla="*/ 368089 h 1194114"/>
              <a:gd name="connsiteX3" fmla="*/ 417948 w 1105218"/>
              <a:gd name="connsiteY3" fmla="*/ 768139 h 1194114"/>
              <a:gd name="connsiteX4" fmla="*/ 570348 w 1105218"/>
              <a:gd name="connsiteY4" fmla="*/ 952289 h 1194114"/>
              <a:gd name="connsiteX5" fmla="*/ 783073 w 1105218"/>
              <a:gd name="connsiteY5" fmla="*/ 1117389 h 1194114"/>
              <a:gd name="connsiteX6" fmla="*/ 678298 w 1105218"/>
              <a:gd name="connsiteY6" fmla="*/ 1069764 h 1194114"/>
              <a:gd name="connsiteX7" fmla="*/ 897373 w 1105218"/>
              <a:gd name="connsiteY7" fmla="*/ 1155489 h 1194114"/>
              <a:gd name="connsiteX8" fmla="*/ 1103748 w 1105218"/>
              <a:gd name="connsiteY8" fmla="*/ 1180889 h 1194114"/>
              <a:gd name="connsiteX9" fmla="*/ 957698 w 1105218"/>
              <a:gd name="connsiteY9" fmla="*/ 1180889 h 1194114"/>
              <a:gd name="connsiteX10" fmla="*/ 411598 w 1105218"/>
              <a:gd name="connsiteY10" fmla="*/ 1015789 h 1194114"/>
              <a:gd name="connsiteX11" fmla="*/ 589398 w 1105218"/>
              <a:gd name="connsiteY11" fmla="*/ 1038014 h 1194114"/>
              <a:gd name="connsiteX12" fmla="*/ 322698 w 1105218"/>
              <a:gd name="connsiteY12" fmla="*/ 730039 h 1194114"/>
              <a:gd name="connsiteX13" fmla="*/ 167123 w 1105218"/>
              <a:gd name="connsiteY13" fmla="*/ 380789 h 1194114"/>
              <a:gd name="connsiteX14" fmla="*/ 46473 w 1105218"/>
              <a:gd name="connsiteY14" fmla="*/ 193464 h 1194114"/>
              <a:gd name="connsiteX15" fmla="*/ 148073 w 1105218"/>
              <a:gd name="connsiteY15" fmla="*/ 288714 h 1194114"/>
              <a:gd name="connsiteX16" fmla="*/ 5198 w 1105218"/>
              <a:gd name="connsiteY16" fmla="*/ 9314 h 119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05218" h="1194114">
                <a:moveTo>
                  <a:pt x="5198" y="9314"/>
                </a:moveTo>
                <a:cubicBezTo>
                  <a:pt x="42769" y="76518"/>
                  <a:pt x="353390" y="632143"/>
                  <a:pt x="373498" y="691939"/>
                </a:cubicBezTo>
                <a:cubicBezTo>
                  <a:pt x="393606" y="751735"/>
                  <a:pt x="118440" y="355389"/>
                  <a:pt x="125848" y="368089"/>
                </a:cubicBezTo>
                <a:cubicBezTo>
                  <a:pt x="133256" y="380789"/>
                  <a:pt x="343865" y="670772"/>
                  <a:pt x="417948" y="768139"/>
                </a:cubicBezTo>
                <a:cubicBezTo>
                  <a:pt x="492031" y="865506"/>
                  <a:pt x="509494" y="894081"/>
                  <a:pt x="570348" y="952289"/>
                </a:cubicBezTo>
                <a:cubicBezTo>
                  <a:pt x="631202" y="1010497"/>
                  <a:pt x="765081" y="1097810"/>
                  <a:pt x="783073" y="1117389"/>
                </a:cubicBezTo>
                <a:cubicBezTo>
                  <a:pt x="801065" y="1136968"/>
                  <a:pt x="659248" y="1063414"/>
                  <a:pt x="678298" y="1069764"/>
                </a:cubicBezTo>
                <a:cubicBezTo>
                  <a:pt x="697348" y="1076114"/>
                  <a:pt x="826465" y="1136968"/>
                  <a:pt x="897373" y="1155489"/>
                </a:cubicBezTo>
                <a:cubicBezTo>
                  <a:pt x="968281" y="1174010"/>
                  <a:pt x="1093694" y="1176656"/>
                  <a:pt x="1103748" y="1180889"/>
                </a:cubicBezTo>
                <a:cubicBezTo>
                  <a:pt x="1113802" y="1185122"/>
                  <a:pt x="1073056" y="1208406"/>
                  <a:pt x="957698" y="1180889"/>
                </a:cubicBezTo>
                <a:cubicBezTo>
                  <a:pt x="842340" y="1153372"/>
                  <a:pt x="472981" y="1039601"/>
                  <a:pt x="411598" y="1015789"/>
                </a:cubicBezTo>
                <a:cubicBezTo>
                  <a:pt x="350215" y="991977"/>
                  <a:pt x="604215" y="1085639"/>
                  <a:pt x="589398" y="1038014"/>
                </a:cubicBezTo>
                <a:cubicBezTo>
                  <a:pt x="574581" y="990389"/>
                  <a:pt x="393077" y="839577"/>
                  <a:pt x="322698" y="730039"/>
                </a:cubicBezTo>
                <a:cubicBezTo>
                  <a:pt x="252319" y="620502"/>
                  <a:pt x="213160" y="470218"/>
                  <a:pt x="167123" y="380789"/>
                </a:cubicBezTo>
                <a:cubicBezTo>
                  <a:pt x="121086" y="291360"/>
                  <a:pt x="49648" y="208810"/>
                  <a:pt x="46473" y="193464"/>
                </a:cubicBezTo>
                <a:cubicBezTo>
                  <a:pt x="43298" y="178118"/>
                  <a:pt x="150190" y="317818"/>
                  <a:pt x="148073" y="288714"/>
                </a:cubicBezTo>
                <a:cubicBezTo>
                  <a:pt x="145956" y="259610"/>
                  <a:pt x="-32373" y="-57890"/>
                  <a:pt x="5198" y="9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DE3B18DA-E484-7C21-017E-BCE4EF0E5438}"/>
              </a:ext>
            </a:extLst>
          </p:cNvPr>
          <p:cNvSpPr/>
          <p:nvPr/>
        </p:nvSpPr>
        <p:spPr>
          <a:xfrm>
            <a:off x="5610188" y="4740275"/>
            <a:ext cx="1393977" cy="1624481"/>
          </a:xfrm>
          <a:custGeom>
            <a:avLst/>
            <a:gdLst>
              <a:gd name="connsiteX0" fmla="*/ 37 w 1393977"/>
              <a:gd name="connsiteY0" fmla="*/ 22225 h 1624481"/>
              <a:gd name="connsiteX1" fmla="*/ 177837 w 1393977"/>
              <a:gd name="connsiteY1" fmla="*/ 19050 h 1624481"/>
              <a:gd name="connsiteX2" fmla="*/ 263562 w 1393977"/>
              <a:gd name="connsiteY2" fmla="*/ 107950 h 1624481"/>
              <a:gd name="connsiteX3" fmla="*/ 276262 w 1393977"/>
              <a:gd name="connsiteY3" fmla="*/ 73025 h 1624481"/>
              <a:gd name="connsiteX4" fmla="*/ 368337 w 1393977"/>
              <a:gd name="connsiteY4" fmla="*/ 276225 h 1624481"/>
              <a:gd name="connsiteX5" fmla="*/ 488987 w 1393977"/>
              <a:gd name="connsiteY5" fmla="*/ 695325 h 1624481"/>
              <a:gd name="connsiteX6" fmla="*/ 482637 w 1393977"/>
              <a:gd name="connsiteY6" fmla="*/ 590550 h 1624481"/>
              <a:gd name="connsiteX7" fmla="*/ 593762 w 1393977"/>
              <a:gd name="connsiteY7" fmla="*/ 965200 h 1624481"/>
              <a:gd name="connsiteX8" fmla="*/ 714412 w 1393977"/>
              <a:gd name="connsiteY8" fmla="*/ 1203325 h 1624481"/>
              <a:gd name="connsiteX9" fmla="*/ 666787 w 1393977"/>
              <a:gd name="connsiteY9" fmla="*/ 1155700 h 1624481"/>
              <a:gd name="connsiteX10" fmla="*/ 800137 w 1393977"/>
              <a:gd name="connsiteY10" fmla="*/ 1384300 h 1624481"/>
              <a:gd name="connsiteX11" fmla="*/ 971587 w 1393977"/>
              <a:gd name="connsiteY11" fmla="*/ 1539875 h 1624481"/>
              <a:gd name="connsiteX12" fmla="*/ 920787 w 1393977"/>
              <a:gd name="connsiteY12" fmla="*/ 1536700 h 1624481"/>
              <a:gd name="connsiteX13" fmla="*/ 1095412 w 1393977"/>
              <a:gd name="connsiteY13" fmla="*/ 1597025 h 1624481"/>
              <a:gd name="connsiteX14" fmla="*/ 1228762 w 1393977"/>
              <a:gd name="connsiteY14" fmla="*/ 1600200 h 1624481"/>
              <a:gd name="connsiteX15" fmla="*/ 1393862 w 1393977"/>
              <a:gd name="connsiteY15" fmla="*/ 1555750 h 1624481"/>
              <a:gd name="connsiteX16" fmla="*/ 1250987 w 1393977"/>
              <a:gd name="connsiteY16" fmla="*/ 1593850 h 1624481"/>
              <a:gd name="connsiteX17" fmla="*/ 1031912 w 1393977"/>
              <a:gd name="connsiteY17" fmla="*/ 1612900 h 1624481"/>
              <a:gd name="connsiteX18" fmla="*/ 765212 w 1393977"/>
              <a:gd name="connsiteY18" fmla="*/ 1406525 h 1624481"/>
              <a:gd name="connsiteX19" fmla="*/ 720762 w 1393977"/>
              <a:gd name="connsiteY19" fmla="*/ 1222375 h 1624481"/>
              <a:gd name="connsiteX20" fmla="*/ 463587 w 1393977"/>
              <a:gd name="connsiteY20" fmla="*/ 495300 h 1624481"/>
              <a:gd name="connsiteX21" fmla="*/ 301662 w 1393977"/>
              <a:gd name="connsiteY21" fmla="*/ 79375 h 1624481"/>
              <a:gd name="connsiteX22" fmla="*/ 177837 w 1393977"/>
              <a:gd name="connsiteY22" fmla="*/ 12700 h 1624481"/>
              <a:gd name="connsiteX23" fmla="*/ 244512 w 1393977"/>
              <a:gd name="connsiteY23" fmla="*/ 31750 h 1624481"/>
              <a:gd name="connsiteX24" fmla="*/ 193712 w 1393977"/>
              <a:gd name="connsiteY24" fmla="*/ 0 h 1624481"/>
              <a:gd name="connsiteX25" fmla="*/ 37 w 1393977"/>
              <a:gd name="connsiteY25" fmla="*/ 22225 h 162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93977" h="1624481">
                <a:moveTo>
                  <a:pt x="37" y="22225"/>
                </a:moveTo>
                <a:cubicBezTo>
                  <a:pt x="-2609" y="25400"/>
                  <a:pt x="133916" y="4763"/>
                  <a:pt x="177837" y="19050"/>
                </a:cubicBezTo>
                <a:cubicBezTo>
                  <a:pt x="221758" y="33337"/>
                  <a:pt x="247158" y="98954"/>
                  <a:pt x="263562" y="107950"/>
                </a:cubicBezTo>
                <a:cubicBezTo>
                  <a:pt x="279966" y="116946"/>
                  <a:pt x="258800" y="44979"/>
                  <a:pt x="276262" y="73025"/>
                </a:cubicBezTo>
                <a:cubicBezTo>
                  <a:pt x="293725" y="101071"/>
                  <a:pt x="332883" y="172508"/>
                  <a:pt x="368337" y="276225"/>
                </a:cubicBezTo>
                <a:cubicBezTo>
                  <a:pt x="403791" y="379942"/>
                  <a:pt x="469937" y="642938"/>
                  <a:pt x="488987" y="695325"/>
                </a:cubicBezTo>
                <a:cubicBezTo>
                  <a:pt x="508037" y="747713"/>
                  <a:pt x="465175" y="545571"/>
                  <a:pt x="482637" y="590550"/>
                </a:cubicBezTo>
                <a:cubicBezTo>
                  <a:pt x="500099" y="635529"/>
                  <a:pt x="555133" y="863071"/>
                  <a:pt x="593762" y="965200"/>
                </a:cubicBezTo>
                <a:cubicBezTo>
                  <a:pt x="632391" y="1067329"/>
                  <a:pt x="702241" y="1171575"/>
                  <a:pt x="714412" y="1203325"/>
                </a:cubicBezTo>
                <a:cubicBezTo>
                  <a:pt x="726583" y="1235075"/>
                  <a:pt x="652500" y="1125538"/>
                  <a:pt x="666787" y="1155700"/>
                </a:cubicBezTo>
                <a:cubicBezTo>
                  <a:pt x="681074" y="1185862"/>
                  <a:pt x="749337" y="1320271"/>
                  <a:pt x="800137" y="1384300"/>
                </a:cubicBezTo>
                <a:cubicBezTo>
                  <a:pt x="850937" y="1448329"/>
                  <a:pt x="951479" y="1514475"/>
                  <a:pt x="971587" y="1539875"/>
                </a:cubicBezTo>
                <a:cubicBezTo>
                  <a:pt x="991695" y="1565275"/>
                  <a:pt x="900150" y="1527175"/>
                  <a:pt x="920787" y="1536700"/>
                </a:cubicBezTo>
                <a:cubicBezTo>
                  <a:pt x="941424" y="1546225"/>
                  <a:pt x="1044083" y="1586442"/>
                  <a:pt x="1095412" y="1597025"/>
                </a:cubicBezTo>
                <a:cubicBezTo>
                  <a:pt x="1146741" y="1607608"/>
                  <a:pt x="1179020" y="1607079"/>
                  <a:pt x="1228762" y="1600200"/>
                </a:cubicBezTo>
                <a:cubicBezTo>
                  <a:pt x="1278504" y="1593321"/>
                  <a:pt x="1390158" y="1556808"/>
                  <a:pt x="1393862" y="1555750"/>
                </a:cubicBezTo>
                <a:cubicBezTo>
                  <a:pt x="1397566" y="1554692"/>
                  <a:pt x="1311312" y="1584325"/>
                  <a:pt x="1250987" y="1593850"/>
                </a:cubicBezTo>
                <a:cubicBezTo>
                  <a:pt x="1190662" y="1603375"/>
                  <a:pt x="1112874" y="1644121"/>
                  <a:pt x="1031912" y="1612900"/>
                </a:cubicBezTo>
                <a:cubicBezTo>
                  <a:pt x="950950" y="1581679"/>
                  <a:pt x="817070" y="1471613"/>
                  <a:pt x="765212" y="1406525"/>
                </a:cubicBezTo>
                <a:cubicBezTo>
                  <a:pt x="713354" y="1341437"/>
                  <a:pt x="771033" y="1374246"/>
                  <a:pt x="720762" y="1222375"/>
                </a:cubicBezTo>
                <a:cubicBezTo>
                  <a:pt x="670491" y="1070504"/>
                  <a:pt x="533437" y="685800"/>
                  <a:pt x="463587" y="495300"/>
                </a:cubicBezTo>
                <a:cubicBezTo>
                  <a:pt x="393737" y="304800"/>
                  <a:pt x="349287" y="159808"/>
                  <a:pt x="301662" y="79375"/>
                </a:cubicBezTo>
                <a:cubicBezTo>
                  <a:pt x="254037" y="-1058"/>
                  <a:pt x="187362" y="20637"/>
                  <a:pt x="177837" y="12700"/>
                </a:cubicBezTo>
                <a:cubicBezTo>
                  <a:pt x="168312" y="4763"/>
                  <a:pt x="241866" y="33867"/>
                  <a:pt x="244512" y="31750"/>
                </a:cubicBezTo>
                <a:cubicBezTo>
                  <a:pt x="247158" y="29633"/>
                  <a:pt x="231283" y="0"/>
                  <a:pt x="193712" y="0"/>
                </a:cubicBezTo>
                <a:cubicBezTo>
                  <a:pt x="156141" y="0"/>
                  <a:pt x="2683" y="19050"/>
                  <a:pt x="37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099FBECF-0F13-8845-50BC-8E611C1BB295}"/>
              </a:ext>
            </a:extLst>
          </p:cNvPr>
          <p:cNvSpPr/>
          <p:nvPr/>
        </p:nvSpPr>
        <p:spPr>
          <a:xfrm>
            <a:off x="6064229" y="5292266"/>
            <a:ext cx="260591" cy="188676"/>
          </a:xfrm>
          <a:custGeom>
            <a:avLst/>
            <a:gdLst>
              <a:gd name="connsiteX0" fmla="*/ 21 w 260591"/>
              <a:gd name="connsiteY0" fmla="*/ 459 h 188676"/>
              <a:gd name="connsiteX1" fmla="*/ 209571 w 260591"/>
              <a:gd name="connsiteY1" fmla="*/ 25859 h 188676"/>
              <a:gd name="connsiteX2" fmla="*/ 196871 w 260591"/>
              <a:gd name="connsiteY2" fmla="*/ 51259 h 188676"/>
              <a:gd name="connsiteX3" fmla="*/ 88921 w 260591"/>
              <a:gd name="connsiteY3" fmla="*/ 184609 h 188676"/>
              <a:gd name="connsiteX4" fmla="*/ 114321 w 260591"/>
              <a:gd name="connsiteY4" fmla="*/ 143334 h 188676"/>
              <a:gd name="connsiteX5" fmla="*/ 257196 w 260591"/>
              <a:gd name="connsiteY5" fmla="*/ 32209 h 188676"/>
              <a:gd name="connsiteX6" fmla="*/ 196871 w 260591"/>
              <a:gd name="connsiteY6" fmla="*/ 9984 h 188676"/>
              <a:gd name="connsiteX7" fmla="*/ 21 w 260591"/>
              <a:gd name="connsiteY7" fmla="*/ 459 h 18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591" h="188676">
                <a:moveTo>
                  <a:pt x="21" y="459"/>
                </a:moveTo>
                <a:cubicBezTo>
                  <a:pt x="2138" y="3105"/>
                  <a:pt x="209571" y="25859"/>
                  <a:pt x="209571" y="25859"/>
                </a:cubicBezTo>
                <a:cubicBezTo>
                  <a:pt x="242379" y="34326"/>
                  <a:pt x="216979" y="24801"/>
                  <a:pt x="196871" y="51259"/>
                </a:cubicBezTo>
                <a:cubicBezTo>
                  <a:pt x="176763" y="77717"/>
                  <a:pt x="102679" y="169263"/>
                  <a:pt x="88921" y="184609"/>
                </a:cubicBezTo>
                <a:cubicBezTo>
                  <a:pt x="75163" y="199955"/>
                  <a:pt x="86275" y="168734"/>
                  <a:pt x="114321" y="143334"/>
                </a:cubicBezTo>
                <a:cubicBezTo>
                  <a:pt x="142367" y="117934"/>
                  <a:pt x="243438" y="54434"/>
                  <a:pt x="257196" y="32209"/>
                </a:cubicBezTo>
                <a:cubicBezTo>
                  <a:pt x="270954" y="9984"/>
                  <a:pt x="241321" y="12630"/>
                  <a:pt x="196871" y="9984"/>
                </a:cubicBezTo>
                <a:cubicBezTo>
                  <a:pt x="152421" y="7338"/>
                  <a:pt x="-2096" y="-2187"/>
                  <a:pt x="21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D9456C1B-C49A-1795-62E8-AA686BD7D9F8}"/>
              </a:ext>
            </a:extLst>
          </p:cNvPr>
          <p:cNvSpPr/>
          <p:nvPr/>
        </p:nvSpPr>
        <p:spPr>
          <a:xfrm>
            <a:off x="6307565" y="5444641"/>
            <a:ext cx="446075" cy="41793"/>
          </a:xfrm>
          <a:custGeom>
            <a:avLst/>
            <a:gdLst>
              <a:gd name="connsiteX0" fmla="*/ 1160 w 446075"/>
              <a:gd name="connsiteY0" fmla="*/ 484 h 41793"/>
              <a:gd name="connsiteX1" fmla="*/ 318660 w 446075"/>
              <a:gd name="connsiteY1" fmla="*/ 3659 h 41793"/>
              <a:gd name="connsiteX2" fmla="*/ 445660 w 446075"/>
              <a:gd name="connsiteY2" fmla="*/ 13184 h 41793"/>
              <a:gd name="connsiteX3" fmla="*/ 350410 w 446075"/>
              <a:gd name="connsiteY3" fmla="*/ 6834 h 41793"/>
              <a:gd name="connsiteX4" fmla="*/ 118635 w 446075"/>
              <a:gd name="connsiteY4" fmla="*/ 41759 h 41793"/>
              <a:gd name="connsiteX5" fmla="*/ 207535 w 446075"/>
              <a:gd name="connsiteY5" fmla="*/ 13184 h 41793"/>
              <a:gd name="connsiteX6" fmla="*/ 1160 w 446075"/>
              <a:gd name="connsiteY6" fmla="*/ 484 h 4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075" h="41793">
                <a:moveTo>
                  <a:pt x="1160" y="484"/>
                </a:moveTo>
                <a:cubicBezTo>
                  <a:pt x="19681" y="-1103"/>
                  <a:pt x="244577" y="1542"/>
                  <a:pt x="318660" y="3659"/>
                </a:cubicBezTo>
                <a:cubicBezTo>
                  <a:pt x="392743" y="5776"/>
                  <a:pt x="440368" y="12655"/>
                  <a:pt x="445660" y="13184"/>
                </a:cubicBezTo>
                <a:cubicBezTo>
                  <a:pt x="450952" y="13713"/>
                  <a:pt x="404914" y="2072"/>
                  <a:pt x="350410" y="6834"/>
                </a:cubicBezTo>
                <a:cubicBezTo>
                  <a:pt x="295906" y="11596"/>
                  <a:pt x="142447" y="40701"/>
                  <a:pt x="118635" y="41759"/>
                </a:cubicBezTo>
                <a:cubicBezTo>
                  <a:pt x="94823" y="42817"/>
                  <a:pt x="223410" y="19005"/>
                  <a:pt x="207535" y="13184"/>
                </a:cubicBezTo>
                <a:cubicBezTo>
                  <a:pt x="191660" y="7363"/>
                  <a:pt x="-17361" y="2071"/>
                  <a:pt x="1160" y="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A524B3D-CE72-3BF0-57E1-1A9EA30CE6B7}"/>
              </a:ext>
            </a:extLst>
          </p:cNvPr>
          <p:cNvSpPr/>
          <p:nvPr/>
        </p:nvSpPr>
        <p:spPr>
          <a:xfrm>
            <a:off x="6448422" y="5505077"/>
            <a:ext cx="403925" cy="92455"/>
          </a:xfrm>
          <a:custGeom>
            <a:avLst/>
            <a:gdLst>
              <a:gd name="connsiteX0" fmla="*/ 3 w 403925"/>
              <a:gd name="connsiteY0" fmla="*/ 41648 h 92455"/>
              <a:gd name="connsiteX1" fmla="*/ 314328 w 403925"/>
              <a:gd name="connsiteY1" fmla="*/ 47998 h 92455"/>
              <a:gd name="connsiteX2" fmla="*/ 403228 w 403925"/>
              <a:gd name="connsiteY2" fmla="*/ 92448 h 92455"/>
              <a:gd name="connsiteX3" fmla="*/ 352428 w 403925"/>
              <a:gd name="connsiteY3" fmla="*/ 51173 h 92455"/>
              <a:gd name="connsiteX4" fmla="*/ 292103 w 403925"/>
              <a:gd name="connsiteY4" fmla="*/ 373 h 92455"/>
              <a:gd name="connsiteX5" fmla="*/ 307978 w 403925"/>
              <a:gd name="connsiteY5" fmla="*/ 28948 h 92455"/>
              <a:gd name="connsiteX6" fmla="*/ 3 w 403925"/>
              <a:gd name="connsiteY6" fmla="*/ 41648 h 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925" h="92455">
                <a:moveTo>
                  <a:pt x="3" y="41648"/>
                </a:moveTo>
                <a:cubicBezTo>
                  <a:pt x="1061" y="44823"/>
                  <a:pt x="247124" y="39531"/>
                  <a:pt x="314328" y="47998"/>
                </a:cubicBezTo>
                <a:cubicBezTo>
                  <a:pt x="381532" y="56465"/>
                  <a:pt x="396878" y="91919"/>
                  <a:pt x="403228" y="92448"/>
                </a:cubicBezTo>
                <a:cubicBezTo>
                  <a:pt x="409578" y="92977"/>
                  <a:pt x="370949" y="66519"/>
                  <a:pt x="352428" y="51173"/>
                </a:cubicBezTo>
                <a:cubicBezTo>
                  <a:pt x="333907" y="35827"/>
                  <a:pt x="299511" y="4077"/>
                  <a:pt x="292103" y="373"/>
                </a:cubicBezTo>
                <a:cubicBezTo>
                  <a:pt x="284695" y="-3331"/>
                  <a:pt x="351370" y="21540"/>
                  <a:pt x="307978" y="28948"/>
                </a:cubicBezTo>
                <a:cubicBezTo>
                  <a:pt x="264586" y="36356"/>
                  <a:pt x="-1055" y="38473"/>
                  <a:pt x="3" y="41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FFD67934-606A-39D0-221F-1AD8F99FE5E0}"/>
              </a:ext>
            </a:extLst>
          </p:cNvPr>
          <p:cNvSpPr/>
          <p:nvPr/>
        </p:nvSpPr>
        <p:spPr>
          <a:xfrm>
            <a:off x="6121252" y="5479160"/>
            <a:ext cx="273217" cy="308865"/>
          </a:xfrm>
          <a:custGeom>
            <a:avLst/>
            <a:gdLst>
              <a:gd name="connsiteX0" fmla="*/ 148 w 273217"/>
              <a:gd name="connsiteY0" fmla="*/ 80265 h 308865"/>
              <a:gd name="connsiteX1" fmla="*/ 222398 w 273217"/>
              <a:gd name="connsiteY1" fmla="*/ 61215 h 308865"/>
              <a:gd name="connsiteX2" fmla="*/ 190648 w 273217"/>
              <a:gd name="connsiteY2" fmla="*/ 99315 h 308865"/>
              <a:gd name="connsiteX3" fmla="*/ 152548 w 273217"/>
              <a:gd name="connsiteY3" fmla="*/ 248540 h 308865"/>
              <a:gd name="connsiteX4" fmla="*/ 155723 w 273217"/>
              <a:gd name="connsiteY4" fmla="*/ 308865 h 308865"/>
              <a:gd name="connsiteX5" fmla="*/ 171598 w 273217"/>
              <a:gd name="connsiteY5" fmla="*/ 248540 h 308865"/>
              <a:gd name="connsiteX6" fmla="*/ 273198 w 273217"/>
              <a:gd name="connsiteY6" fmla="*/ 51690 h 308865"/>
              <a:gd name="connsiteX7" fmla="*/ 181123 w 273217"/>
              <a:gd name="connsiteY7" fmla="*/ 890 h 308865"/>
              <a:gd name="connsiteX8" fmla="*/ 187473 w 273217"/>
              <a:gd name="connsiteY8" fmla="*/ 23115 h 308865"/>
              <a:gd name="connsiteX9" fmla="*/ 148 w 273217"/>
              <a:gd name="connsiteY9" fmla="*/ 80265 h 30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217" h="308865">
                <a:moveTo>
                  <a:pt x="148" y="80265"/>
                </a:moveTo>
                <a:cubicBezTo>
                  <a:pt x="5969" y="86615"/>
                  <a:pt x="190648" y="58040"/>
                  <a:pt x="222398" y="61215"/>
                </a:cubicBezTo>
                <a:cubicBezTo>
                  <a:pt x="254148" y="64390"/>
                  <a:pt x="202290" y="68094"/>
                  <a:pt x="190648" y="99315"/>
                </a:cubicBezTo>
                <a:cubicBezTo>
                  <a:pt x="179006" y="130536"/>
                  <a:pt x="158369" y="213615"/>
                  <a:pt x="152548" y="248540"/>
                </a:cubicBezTo>
                <a:cubicBezTo>
                  <a:pt x="146727" y="283465"/>
                  <a:pt x="152548" y="308865"/>
                  <a:pt x="155723" y="308865"/>
                </a:cubicBezTo>
                <a:cubicBezTo>
                  <a:pt x="158898" y="308865"/>
                  <a:pt x="152019" y="291403"/>
                  <a:pt x="171598" y="248540"/>
                </a:cubicBezTo>
                <a:cubicBezTo>
                  <a:pt x="191177" y="205678"/>
                  <a:pt x="271611" y="92965"/>
                  <a:pt x="273198" y="51690"/>
                </a:cubicBezTo>
                <a:cubicBezTo>
                  <a:pt x="274785" y="10415"/>
                  <a:pt x="181123" y="890"/>
                  <a:pt x="181123" y="890"/>
                </a:cubicBezTo>
                <a:cubicBezTo>
                  <a:pt x="166835" y="-3873"/>
                  <a:pt x="213402" y="11473"/>
                  <a:pt x="187473" y="23115"/>
                </a:cubicBezTo>
                <a:cubicBezTo>
                  <a:pt x="161544" y="34757"/>
                  <a:pt x="-5673" y="73915"/>
                  <a:pt x="148" y="80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E22B2FA-ABD0-ACBC-5910-B0AE54A95E88}"/>
              </a:ext>
            </a:extLst>
          </p:cNvPr>
          <p:cNvSpPr/>
          <p:nvPr/>
        </p:nvSpPr>
        <p:spPr>
          <a:xfrm>
            <a:off x="6267036" y="5800718"/>
            <a:ext cx="200993" cy="179675"/>
          </a:xfrm>
          <a:custGeom>
            <a:avLst/>
            <a:gdLst>
              <a:gd name="connsiteX0" fmla="*/ 414 w 200993"/>
              <a:gd name="connsiteY0" fmla="*/ 19057 h 179675"/>
              <a:gd name="connsiteX1" fmla="*/ 197264 w 200993"/>
              <a:gd name="connsiteY1" fmla="*/ 19057 h 179675"/>
              <a:gd name="connsiteX2" fmla="*/ 127414 w 200993"/>
              <a:gd name="connsiteY2" fmla="*/ 28582 h 179675"/>
              <a:gd name="connsiteX3" fmla="*/ 102014 w 200993"/>
              <a:gd name="connsiteY3" fmla="*/ 73032 h 179675"/>
              <a:gd name="connsiteX4" fmla="*/ 67089 w 200993"/>
              <a:gd name="connsiteY4" fmla="*/ 177807 h 179675"/>
              <a:gd name="connsiteX5" fmla="*/ 79789 w 200993"/>
              <a:gd name="connsiteY5" fmla="*/ 130182 h 179675"/>
              <a:gd name="connsiteX6" fmla="*/ 143289 w 200993"/>
              <a:gd name="connsiteY6" fmla="*/ 6357 h 179675"/>
              <a:gd name="connsiteX7" fmla="*/ 414 w 200993"/>
              <a:gd name="connsiteY7" fmla="*/ 19057 h 17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993" h="179675">
                <a:moveTo>
                  <a:pt x="414" y="19057"/>
                </a:moveTo>
                <a:cubicBezTo>
                  <a:pt x="9410" y="21174"/>
                  <a:pt x="176097" y="17470"/>
                  <a:pt x="197264" y="19057"/>
                </a:cubicBezTo>
                <a:cubicBezTo>
                  <a:pt x="218431" y="20644"/>
                  <a:pt x="143289" y="19586"/>
                  <a:pt x="127414" y="28582"/>
                </a:cubicBezTo>
                <a:cubicBezTo>
                  <a:pt x="111539" y="37578"/>
                  <a:pt x="112068" y="48161"/>
                  <a:pt x="102014" y="73032"/>
                </a:cubicBezTo>
                <a:cubicBezTo>
                  <a:pt x="91960" y="97903"/>
                  <a:pt x="70793" y="168282"/>
                  <a:pt x="67089" y="177807"/>
                </a:cubicBezTo>
                <a:cubicBezTo>
                  <a:pt x="63385" y="187332"/>
                  <a:pt x="67089" y="158757"/>
                  <a:pt x="79789" y="130182"/>
                </a:cubicBezTo>
                <a:cubicBezTo>
                  <a:pt x="92489" y="101607"/>
                  <a:pt x="154931" y="25407"/>
                  <a:pt x="143289" y="6357"/>
                </a:cubicBezTo>
                <a:cubicBezTo>
                  <a:pt x="131647" y="-12693"/>
                  <a:pt x="-8582" y="16940"/>
                  <a:pt x="414" y="19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5A034BD-D735-E9DA-138D-D9C35B75BFFA}"/>
              </a:ext>
            </a:extLst>
          </p:cNvPr>
          <p:cNvSpPr/>
          <p:nvPr/>
        </p:nvSpPr>
        <p:spPr>
          <a:xfrm>
            <a:off x="6365784" y="5976881"/>
            <a:ext cx="148979" cy="193266"/>
          </a:xfrm>
          <a:custGeom>
            <a:avLst/>
            <a:gdLst>
              <a:gd name="connsiteX0" fmla="*/ 91 w 148979"/>
              <a:gd name="connsiteY0" fmla="*/ 52444 h 193266"/>
              <a:gd name="connsiteX1" fmla="*/ 123916 w 148979"/>
              <a:gd name="connsiteY1" fmla="*/ 23869 h 193266"/>
              <a:gd name="connsiteX2" fmla="*/ 108041 w 148979"/>
              <a:gd name="connsiteY2" fmla="*/ 68319 h 193266"/>
              <a:gd name="connsiteX3" fmla="*/ 76291 w 148979"/>
              <a:gd name="connsiteY3" fmla="*/ 192144 h 193266"/>
              <a:gd name="connsiteX4" fmla="*/ 98516 w 148979"/>
              <a:gd name="connsiteY4" fmla="*/ 122294 h 193266"/>
              <a:gd name="connsiteX5" fmla="*/ 146141 w 148979"/>
              <a:gd name="connsiteY5" fmla="*/ 1644 h 193266"/>
              <a:gd name="connsiteX6" fmla="*/ 91 w 148979"/>
              <a:gd name="connsiteY6" fmla="*/ 52444 h 19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979" h="193266">
                <a:moveTo>
                  <a:pt x="91" y="52444"/>
                </a:moveTo>
                <a:cubicBezTo>
                  <a:pt x="-3613" y="56148"/>
                  <a:pt x="105924" y="21223"/>
                  <a:pt x="123916" y="23869"/>
                </a:cubicBezTo>
                <a:cubicBezTo>
                  <a:pt x="141908" y="26515"/>
                  <a:pt x="115979" y="40273"/>
                  <a:pt x="108041" y="68319"/>
                </a:cubicBezTo>
                <a:cubicBezTo>
                  <a:pt x="100104" y="96365"/>
                  <a:pt x="77878" y="183148"/>
                  <a:pt x="76291" y="192144"/>
                </a:cubicBezTo>
                <a:cubicBezTo>
                  <a:pt x="74704" y="201140"/>
                  <a:pt x="86874" y="154044"/>
                  <a:pt x="98516" y="122294"/>
                </a:cubicBezTo>
                <a:cubicBezTo>
                  <a:pt x="110158" y="90544"/>
                  <a:pt x="161487" y="13815"/>
                  <a:pt x="146141" y="1644"/>
                </a:cubicBezTo>
                <a:cubicBezTo>
                  <a:pt x="130795" y="-10527"/>
                  <a:pt x="3795" y="48740"/>
                  <a:pt x="91" y="52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8ED57D61-6FFD-C8E0-2984-0732D1A89BD0}"/>
              </a:ext>
            </a:extLst>
          </p:cNvPr>
          <p:cNvSpPr/>
          <p:nvPr/>
        </p:nvSpPr>
        <p:spPr>
          <a:xfrm>
            <a:off x="6502248" y="6165124"/>
            <a:ext cx="158816" cy="147732"/>
          </a:xfrm>
          <a:custGeom>
            <a:avLst/>
            <a:gdLst>
              <a:gd name="connsiteX0" fmla="*/ 152 w 158816"/>
              <a:gd name="connsiteY0" fmla="*/ 64226 h 147732"/>
              <a:gd name="connsiteX1" fmla="*/ 123977 w 158816"/>
              <a:gd name="connsiteY1" fmla="*/ 22951 h 147732"/>
              <a:gd name="connsiteX2" fmla="*/ 123977 w 158816"/>
              <a:gd name="connsiteY2" fmla="*/ 64226 h 147732"/>
              <a:gd name="connsiteX3" fmla="*/ 133502 w 158816"/>
              <a:gd name="connsiteY3" fmla="*/ 146776 h 147732"/>
              <a:gd name="connsiteX4" fmla="*/ 136677 w 158816"/>
              <a:gd name="connsiteY4" fmla="*/ 102326 h 147732"/>
              <a:gd name="connsiteX5" fmla="*/ 152552 w 158816"/>
              <a:gd name="connsiteY5" fmla="*/ 726 h 147732"/>
              <a:gd name="connsiteX6" fmla="*/ 152 w 158816"/>
              <a:gd name="connsiteY6" fmla="*/ 64226 h 14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816" h="147732">
                <a:moveTo>
                  <a:pt x="152" y="64226"/>
                </a:moveTo>
                <a:cubicBezTo>
                  <a:pt x="-4610" y="67930"/>
                  <a:pt x="103340" y="22951"/>
                  <a:pt x="123977" y="22951"/>
                </a:cubicBezTo>
                <a:cubicBezTo>
                  <a:pt x="144614" y="22951"/>
                  <a:pt x="122390" y="43589"/>
                  <a:pt x="123977" y="64226"/>
                </a:cubicBezTo>
                <a:cubicBezTo>
                  <a:pt x="125564" y="84863"/>
                  <a:pt x="131385" y="140426"/>
                  <a:pt x="133502" y="146776"/>
                </a:cubicBezTo>
                <a:cubicBezTo>
                  <a:pt x="135619" y="153126"/>
                  <a:pt x="133502" y="126668"/>
                  <a:pt x="136677" y="102326"/>
                </a:cubicBezTo>
                <a:cubicBezTo>
                  <a:pt x="139852" y="77984"/>
                  <a:pt x="172131" y="9193"/>
                  <a:pt x="152552" y="726"/>
                </a:cubicBezTo>
                <a:cubicBezTo>
                  <a:pt x="132973" y="-7741"/>
                  <a:pt x="4914" y="60522"/>
                  <a:pt x="152" y="64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41174799-9D64-DC9B-48E8-B0B20200BBC7}"/>
              </a:ext>
            </a:extLst>
          </p:cNvPr>
          <p:cNvSpPr/>
          <p:nvPr/>
        </p:nvSpPr>
        <p:spPr>
          <a:xfrm>
            <a:off x="6559292" y="6165628"/>
            <a:ext cx="76710" cy="144413"/>
          </a:xfrm>
          <a:custGeom>
            <a:avLst/>
            <a:gdLst>
              <a:gd name="connsiteX0" fmla="*/ 76458 w 76710"/>
              <a:gd name="connsiteY0" fmla="*/ 222 h 144413"/>
              <a:gd name="connsiteX1" fmla="*/ 25658 w 76710"/>
              <a:gd name="connsiteY1" fmla="*/ 63722 h 144413"/>
              <a:gd name="connsiteX2" fmla="*/ 47883 w 76710"/>
              <a:gd name="connsiteY2" fmla="*/ 143097 h 144413"/>
              <a:gd name="connsiteX3" fmla="*/ 32008 w 76710"/>
              <a:gd name="connsiteY3" fmla="*/ 111347 h 144413"/>
              <a:gd name="connsiteX4" fmla="*/ 258 w 76710"/>
              <a:gd name="connsiteY4" fmla="*/ 85947 h 144413"/>
              <a:gd name="connsiteX5" fmla="*/ 76458 w 76710"/>
              <a:gd name="connsiteY5" fmla="*/ 222 h 14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10" h="144413">
                <a:moveTo>
                  <a:pt x="76458" y="222"/>
                </a:moveTo>
                <a:cubicBezTo>
                  <a:pt x="80691" y="-3482"/>
                  <a:pt x="30420" y="39910"/>
                  <a:pt x="25658" y="63722"/>
                </a:cubicBezTo>
                <a:cubicBezTo>
                  <a:pt x="20896" y="87534"/>
                  <a:pt x="46825" y="135160"/>
                  <a:pt x="47883" y="143097"/>
                </a:cubicBezTo>
                <a:cubicBezTo>
                  <a:pt x="48941" y="151034"/>
                  <a:pt x="39945" y="120872"/>
                  <a:pt x="32008" y="111347"/>
                </a:cubicBezTo>
                <a:cubicBezTo>
                  <a:pt x="24071" y="101822"/>
                  <a:pt x="-2917" y="102351"/>
                  <a:pt x="258" y="85947"/>
                </a:cubicBezTo>
                <a:cubicBezTo>
                  <a:pt x="3433" y="69543"/>
                  <a:pt x="72225" y="3926"/>
                  <a:pt x="76458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A4812C7-D0A6-2F9F-5924-1CF25A1B1ED7}"/>
              </a:ext>
            </a:extLst>
          </p:cNvPr>
          <p:cNvSpPr/>
          <p:nvPr/>
        </p:nvSpPr>
        <p:spPr>
          <a:xfrm>
            <a:off x="6724621" y="6175797"/>
            <a:ext cx="184205" cy="165773"/>
          </a:xfrm>
          <a:custGeom>
            <a:avLst/>
            <a:gdLst>
              <a:gd name="connsiteX0" fmla="*/ 29 w 184205"/>
              <a:gd name="connsiteY0" fmla="*/ 164678 h 165773"/>
              <a:gd name="connsiteX1" fmla="*/ 79404 w 184205"/>
              <a:gd name="connsiteY1" fmla="*/ 94828 h 165773"/>
              <a:gd name="connsiteX2" fmla="*/ 101629 w 184205"/>
              <a:gd name="connsiteY2" fmla="*/ 18628 h 165773"/>
              <a:gd name="connsiteX3" fmla="*/ 104804 w 184205"/>
              <a:gd name="connsiteY3" fmla="*/ 40853 h 165773"/>
              <a:gd name="connsiteX4" fmla="*/ 177829 w 184205"/>
              <a:gd name="connsiteY4" fmla="*/ 148803 h 165773"/>
              <a:gd name="connsiteX5" fmla="*/ 171479 w 184205"/>
              <a:gd name="connsiteY5" fmla="*/ 101178 h 165773"/>
              <a:gd name="connsiteX6" fmla="*/ 98454 w 184205"/>
              <a:gd name="connsiteY6" fmla="*/ 2753 h 165773"/>
              <a:gd name="connsiteX7" fmla="*/ 88929 w 184205"/>
              <a:gd name="connsiteY7" fmla="*/ 37678 h 165773"/>
              <a:gd name="connsiteX8" fmla="*/ 29 w 184205"/>
              <a:gd name="connsiteY8" fmla="*/ 164678 h 16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205" h="165773">
                <a:moveTo>
                  <a:pt x="29" y="164678"/>
                </a:moveTo>
                <a:cubicBezTo>
                  <a:pt x="-1559" y="174203"/>
                  <a:pt x="62471" y="119170"/>
                  <a:pt x="79404" y="94828"/>
                </a:cubicBezTo>
                <a:cubicBezTo>
                  <a:pt x="96337" y="70486"/>
                  <a:pt x="101629" y="18628"/>
                  <a:pt x="101629" y="18628"/>
                </a:cubicBezTo>
                <a:cubicBezTo>
                  <a:pt x="105862" y="9632"/>
                  <a:pt x="92104" y="19157"/>
                  <a:pt x="104804" y="40853"/>
                </a:cubicBezTo>
                <a:cubicBezTo>
                  <a:pt x="117504" y="62549"/>
                  <a:pt x="166717" y="138749"/>
                  <a:pt x="177829" y="148803"/>
                </a:cubicBezTo>
                <a:cubicBezTo>
                  <a:pt x="188941" y="158857"/>
                  <a:pt x="184708" y="125520"/>
                  <a:pt x="171479" y="101178"/>
                </a:cubicBezTo>
                <a:cubicBezTo>
                  <a:pt x="158250" y="76836"/>
                  <a:pt x="112212" y="13336"/>
                  <a:pt x="98454" y="2753"/>
                </a:cubicBezTo>
                <a:cubicBezTo>
                  <a:pt x="84696" y="-7830"/>
                  <a:pt x="103216" y="13866"/>
                  <a:pt x="88929" y="37678"/>
                </a:cubicBezTo>
                <a:cubicBezTo>
                  <a:pt x="74642" y="61490"/>
                  <a:pt x="1617" y="155153"/>
                  <a:pt x="29" y="164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2C799F76-12E0-34FE-C4FF-B530EF1EB914}"/>
              </a:ext>
            </a:extLst>
          </p:cNvPr>
          <p:cNvSpPr/>
          <p:nvPr/>
        </p:nvSpPr>
        <p:spPr>
          <a:xfrm>
            <a:off x="6867139" y="6117755"/>
            <a:ext cx="99993" cy="247681"/>
          </a:xfrm>
          <a:custGeom>
            <a:avLst/>
            <a:gdLst>
              <a:gd name="connsiteX0" fmla="*/ 386 w 99993"/>
              <a:gd name="connsiteY0" fmla="*/ 25870 h 247681"/>
              <a:gd name="connsiteX1" fmla="*/ 35311 w 99993"/>
              <a:gd name="connsiteY1" fmla="*/ 98895 h 247681"/>
              <a:gd name="connsiteX2" fmla="*/ 44836 w 99993"/>
              <a:gd name="connsiteY2" fmla="*/ 244945 h 247681"/>
              <a:gd name="connsiteX3" fmla="*/ 79761 w 99993"/>
              <a:gd name="connsiteY3" fmla="*/ 181445 h 247681"/>
              <a:gd name="connsiteX4" fmla="*/ 98811 w 99993"/>
              <a:gd name="connsiteY4" fmla="*/ 25870 h 247681"/>
              <a:gd name="connsiteX5" fmla="*/ 95636 w 99993"/>
              <a:gd name="connsiteY5" fmla="*/ 3645 h 247681"/>
              <a:gd name="connsiteX6" fmla="*/ 76586 w 99993"/>
              <a:gd name="connsiteY6" fmla="*/ 63970 h 247681"/>
              <a:gd name="connsiteX7" fmla="*/ 60711 w 99993"/>
              <a:gd name="connsiteY7" fmla="*/ 190970 h 247681"/>
              <a:gd name="connsiteX8" fmla="*/ 386 w 99993"/>
              <a:gd name="connsiteY8" fmla="*/ 25870 h 24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993" h="247681">
                <a:moveTo>
                  <a:pt x="386" y="25870"/>
                </a:moveTo>
                <a:cubicBezTo>
                  <a:pt x="-3847" y="10524"/>
                  <a:pt x="27903" y="62383"/>
                  <a:pt x="35311" y="98895"/>
                </a:cubicBezTo>
                <a:cubicBezTo>
                  <a:pt x="42719" y="135407"/>
                  <a:pt x="37428" y="231187"/>
                  <a:pt x="44836" y="244945"/>
                </a:cubicBezTo>
                <a:cubicBezTo>
                  <a:pt x="52244" y="258703"/>
                  <a:pt x="70765" y="217957"/>
                  <a:pt x="79761" y="181445"/>
                </a:cubicBezTo>
                <a:cubicBezTo>
                  <a:pt x="88757" y="144933"/>
                  <a:pt x="96165" y="55503"/>
                  <a:pt x="98811" y="25870"/>
                </a:cubicBezTo>
                <a:cubicBezTo>
                  <a:pt x="101457" y="-3763"/>
                  <a:pt x="99340" y="-2705"/>
                  <a:pt x="95636" y="3645"/>
                </a:cubicBezTo>
                <a:cubicBezTo>
                  <a:pt x="91932" y="9995"/>
                  <a:pt x="82407" y="32749"/>
                  <a:pt x="76586" y="63970"/>
                </a:cubicBezTo>
                <a:cubicBezTo>
                  <a:pt x="70765" y="95191"/>
                  <a:pt x="70765" y="195733"/>
                  <a:pt x="60711" y="190970"/>
                </a:cubicBezTo>
                <a:cubicBezTo>
                  <a:pt x="50657" y="186208"/>
                  <a:pt x="4619" y="41216"/>
                  <a:pt x="386" y="25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F335B719-364E-30A2-0760-C592D08C30C9}"/>
              </a:ext>
            </a:extLst>
          </p:cNvPr>
          <p:cNvSpPr/>
          <p:nvPr/>
        </p:nvSpPr>
        <p:spPr>
          <a:xfrm>
            <a:off x="6711865" y="5676836"/>
            <a:ext cx="266785" cy="435299"/>
          </a:xfrm>
          <a:custGeom>
            <a:avLst/>
            <a:gdLst>
              <a:gd name="connsiteX0" fmla="*/ 85810 w 266785"/>
              <a:gd name="connsiteY0" fmla="*/ 64 h 435299"/>
              <a:gd name="connsiteX1" fmla="*/ 15960 w 266785"/>
              <a:gd name="connsiteY1" fmla="*/ 104839 h 435299"/>
              <a:gd name="connsiteX2" fmla="*/ 41360 w 266785"/>
              <a:gd name="connsiteY2" fmla="*/ 168339 h 435299"/>
              <a:gd name="connsiteX3" fmla="*/ 130260 w 266785"/>
              <a:gd name="connsiteY3" fmla="*/ 161989 h 435299"/>
              <a:gd name="connsiteX4" fmla="*/ 92160 w 266785"/>
              <a:gd name="connsiteY4" fmla="*/ 212789 h 435299"/>
              <a:gd name="connsiteX5" fmla="*/ 95335 w 266785"/>
              <a:gd name="connsiteY5" fmla="*/ 304864 h 435299"/>
              <a:gd name="connsiteX6" fmla="*/ 177885 w 266785"/>
              <a:gd name="connsiteY6" fmla="*/ 292164 h 435299"/>
              <a:gd name="connsiteX7" fmla="*/ 190585 w 266785"/>
              <a:gd name="connsiteY7" fmla="*/ 298514 h 435299"/>
              <a:gd name="connsiteX8" fmla="*/ 104860 w 266785"/>
              <a:gd name="connsiteY8" fmla="*/ 368364 h 435299"/>
              <a:gd name="connsiteX9" fmla="*/ 168360 w 266785"/>
              <a:gd name="connsiteY9" fmla="*/ 425514 h 435299"/>
              <a:gd name="connsiteX10" fmla="*/ 266785 w 266785"/>
              <a:gd name="connsiteY10" fmla="*/ 400114 h 435299"/>
              <a:gd name="connsiteX11" fmla="*/ 168360 w 266785"/>
              <a:gd name="connsiteY11" fmla="*/ 435039 h 435299"/>
              <a:gd name="connsiteX12" fmla="*/ 133435 w 266785"/>
              <a:gd name="connsiteY12" fmla="*/ 377889 h 435299"/>
              <a:gd name="connsiteX13" fmla="*/ 187410 w 266785"/>
              <a:gd name="connsiteY13" fmla="*/ 298514 h 435299"/>
              <a:gd name="connsiteX14" fmla="*/ 69935 w 266785"/>
              <a:gd name="connsiteY14" fmla="*/ 250889 h 435299"/>
              <a:gd name="connsiteX15" fmla="*/ 95335 w 266785"/>
              <a:gd name="connsiteY15" fmla="*/ 168339 h 435299"/>
              <a:gd name="connsiteX16" fmla="*/ 85 w 266785"/>
              <a:gd name="connsiteY16" fmla="*/ 120714 h 435299"/>
              <a:gd name="connsiteX17" fmla="*/ 85810 w 266785"/>
              <a:gd name="connsiteY17" fmla="*/ 64 h 43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6785" h="435299">
                <a:moveTo>
                  <a:pt x="85810" y="64"/>
                </a:moveTo>
                <a:cubicBezTo>
                  <a:pt x="88456" y="-2582"/>
                  <a:pt x="23368" y="76793"/>
                  <a:pt x="15960" y="104839"/>
                </a:cubicBezTo>
                <a:cubicBezTo>
                  <a:pt x="8552" y="132885"/>
                  <a:pt x="22310" y="158814"/>
                  <a:pt x="41360" y="168339"/>
                </a:cubicBezTo>
                <a:cubicBezTo>
                  <a:pt x="60410" y="177864"/>
                  <a:pt x="121793" y="154581"/>
                  <a:pt x="130260" y="161989"/>
                </a:cubicBezTo>
                <a:cubicBezTo>
                  <a:pt x="138727" y="169397"/>
                  <a:pt x="97981" y="188976"/>
                  <a:pt x="92160" y="212789"/>
                </a:cubicBezTo>
                <a:cubicBezTo>
                  <a:pt x="86339" y="236602"/>
                  <a:pt x="81047" y="291635"/>
                  <a:pt x="95335" y="304864"/>
                </a:cubicBezTo>
                <a:cubicBezTo>
                  <a:pt x="109623" y="318093"/>
                  <a:pt x="177885" y="292164"/>
                  <a:pt x="177885" y="292164"/>
                </a:cubicBezTo>
                <a:cubicBezTo>
                  <a:pt x="193760" y="291106"/>
                  <a:pt x="202756" y="285814"/>
                  <a:pt x="190585" y="298514"/>
                </a:cubicBezTo>
                <a:cubicBezTo>
                  <a:pt x="178414" y="311214"/>
                  <a:pt x="108564" y="347197"/>
                  <a:pt x="104860" y="368364"/>
                </a:cubicBezTo>
                <a:cubicBezTo>
                  <a:pt x="101156" y="389531"/>
                  <a:pt x="141373" y="420222"/>
                  <a:pt x="168360" y="425514"/>
                </a:cubicBezTo>
                <a:cubicBezTo>
                  <a:pt x="195348" y="430806"/>
                  <a:pt x="266785" y="398527"/>
                  <a:pt x="266785" y="400114"/>
                </a:cubicBezTo>
                <a:cubicBezTo>
                  <a:pt x="266785" y="401701"/>
                  <a:pt x="190585" y="438743"/>
                  <a:pt x="168360" y="435039"/>
                </a:cubicBezTo>
                <a:cubicBezTo>
                  <a:pt x="146135" y="431335"/>
                  <a:pt x="130260" y="400643"/>
                  <a:pt x="133435" y="377889"/>
                </a:cubicBezTo>
                <a:cubicBezTo>
                  <a:pt x="136610" y="355135"/>
                  <a:pt x="197993" y="319681"/>
                  <a:pt x="187410" y="298514"/>
                </a:cubicBezTo>
                <a:cubicBezTo>
                  <a:pt x="176827" y="277347"/>
                  <a:pt x="85281" y="272585"/>
                  <a:pt x="69935" y="250889"/>
                </a:cubicBezTo>
                <a:cubicBezTo>
                  <a:pt x="54589" y="229193"/>
                  <a:pt x="106977" y="190035"/>
                  <a:pt x="95335" y="168339"/>
                </a:cubicBezTo>
                <a:cubicBezTo>
                  <a:pt x="83693" y="146643"/>
                  <a:pt x="3260" y="145585"/>
                  <a:pt x="85" y="120714"/>
                </a:cubicBezTo>
                <a:cubicBezTo>
                  <a:pt x="-3090" y="95843"/>
                  <a:pt x="83164" y="2710"/>
                  <a:pt x="8581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F0F302B2-5392-724A-62E0-7406C886FB51}"/>
              </a:ext>
            </a:extLst>
          </p:cNvPr>
          <p:cNvSpPr/>
          <p:nvPr/>
        </p:nvSpPr>
        <p:spPr>
          <a:xfrm>
            <a:off x="4985568" y="4957090"/>
            <a:ext cx="1028459" cy="763905"/>
          </a:xfrm>
          <a:custGeom>
            <a:avLst/>
            <a:gdLst>
              <a:gd name="connsiteX0" fmla="*/ 10260 w 1028459"/>
              <a:gd name="connsiteY0" fmla="*/ 8703 h 763905"/>
              <a:gd name="connsiteX1" fmla="*/ 50306 w 1028459"/>
              <a:gd name="connsiteY1" fmla="*/ 45412 h 763905"/>
              <a:gd name="connsiteX2" fmla="*/ 327296 w 1028459"/>
              <a:gd name="connsiteY2" fmla="*/ 222285 h 763905"/>
              <a:gd name="connsiteX3" fmla="*/ 243866 w 1028459"/>
              <a:gd name="connsiteY3" fmla="*/ 222285 h 763905"/>
              <a:gd name="connsiteX4" fmla="*/ 477471 w 1028459"/>
              <a:gd name="connsiteY4" fmla="*/ 228960 h 763905"/>
              <a:gd name="connsiteX5" fmla="*/ 664356 w 1028459"/>
              <a:gd name="connsiteY5" fmla="*/ 295704 h 763905"/>
              <a:gd name="connsiteX6" fmla="*/ 671031 w 1028459"/>
              <a:gd name="connsiteY6" fmla="*/ 262332 h 763905"/>
              <a:gd name="connsiteX7" fmla="*/ 881276 w 1028459"/>
              <a:gd name="connsiteY7" fmla="*/ 512624 h 763905"/>
              <a:gd name="connsiteX8" fmla="*/ 1024777 w 1028459"/>
              <a:gd name="connsiteY8" fmla="*/ 756241 h 763905"/>
              <a:gd name="connsiteX9" fmla="*/ 968044 w 1028459"/>
              <a:gd name="connsiteY9" fmla="*/ 672811 h 763905"/>
              <a:gd name="connsiteX10" fmla="*/ 777822 w 1028459"/>
              <a:gd name="connsiteY10" fmla="*/ 375798 h 763905"/>
              <a:gd name="connsiteX11" fmla="*/ 454111 w 1028459"/>
              <a:gd name="connsiteY11" fmla="*/ 275681 h 763905"/>
              <a:gd name="connsiteX12" fmla="*/ 97028 w 1028459"/>
              <a:gd name="connsiteY12" fmla="*/ 168890 h 763905"/>
              <a:gd name="connsiteX13" fmla="*/ 170447 w 1028459"/>
              <a:gd name="connsiteY13" fmla="*/ 178901 h 763905"/>
              <a:gd name="connsiteX14" fmla="*/ 10260 w 1028459"/>
              <a:gd name="connsiteY14" fmla="*/ 8703 h 76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8459" h="763905">
                <a:moveTo>
                  <a:pt x="10260" y="8703"/>
                </a:moveTo>
                <a:cubicBezTo>
                  <a:pt x="-9764" y="-13545"/>
                  <a:pt x="-2533" y="9815"/>
                  <a:pt x="50306" y="45412"/>
                </a:cubicBezTo>
                <a:cubicBezTo>
                  <a:pt x="103145" y="81009"/>
                  <a:pt x="295036" y="192806"/>
                  <a:pt x="327296" y="222285"/>
                </a:cubicBezTo>
                <a:cubicBezTo>
                  <a:pt x="359556" y="251764"/>
                  <a:pt x="218837" y="221173"/>
                  <a:pt x="243866" y="222285"/>
                </a:cubicBezTo>
                <a:cubicBezTo>
                  <a:pt x="268895" y="223397"/>
                  <a:pt x="407389" y="216724"/>
                  <a:pt x="477471" y="228960"/>
                </a:cubicBezTo>
                <a:cubicBezTo>
                  <a:pt x="547553" y="241196"/>
                  <a:pt x="632096" y="290142"/>
                  <a:pt x="664356" y="295704"/>
                </a:cubicBezTo>
                <a:cubicBezTo>
                  <a:pt x="696616" y="301266"/>
                  <a:pt x="634878" y="226179"/>
                  <a:pt x="671031" y="262332"/>
                </a:cubicBezTo>
                <a:cubicBezTo>
                  <a:pt x="707184" y="298485"/>
                  <a:pt x="822318" y="430306"/>
                  <a:pt x="881276" y="512624"/>
                </a:cubicBezTo>
                <a:cubicBezTo>
                  <a:pt x="940234" y="594942"/>
                  <a:pt x="1010316" y="729543"/>
                  <a:pt x="1024777" y="756241"/>
                </a:cubicBezTo>
                <a:cubicBezTo>
                  <a:pt x="1039238" y="782939"/>
                  <a:pt x="1009203" y="736218"/>
                  <a:pt x="968044" y="672811"/>
                </a:cubicBezTo>
                <a:cubicBezTo>
                  <a:pt x="926885" y="609404"/>
                  <a:pt x="863478" y="441986"/>
                  <a:pt x="777822" y="375798"/>
                </a:cubicBezTo>
                <a:cubicBezTo>
                  <a:pt x="692166" y="309610"/>
                  <a:pt x="454111" y="275681"/>
                  <a:pt x="454111" y="275681"/>
                </a:cubicBezTo>
                <a:lnTo>
                  <a:pt x="97028" y="168890"/>
                </a:lnTo>
                <a:cubicBezTo>
                  <a:pt x="49751" y="152760"/>
                  <a:pt x="181015" y="200593"/>
                  <a:pt x="170447" y="178901"/>
                </a:cubicBezTo>
                <a:cubicBezTo>
                  <a:pt x="159879" y="157209"/>
                  <a:pt x="30284" y="30951"/>
                  <a:pt x="10260" y="8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05ACEF6-DDFD-1BA4-5235-B05BEAFF5FAD}"/>
              </a:ext>
            </a:extLst>
          </p:cNvPr>
          <p:cNvSpPr/>
          <p:nvPr/>
        </p:nvSpPr>
        <p:spPr>
          <a:xfrm>
            <a:off x="5092272" y="3854408"/>
            <a:ext cx="427347" cy="963425"/>
          </a:xfrm>
          <a:custGeom>
            <a:avLst/>
            <a:gdLst>
              <a:gd name="connsiteX0" fmla="*/ 240616 w 427347"/>
              <a:gd name="connsiteY0" fmla="*/ 88 h 963425"/>
              <a:gd name="connsiteX1" fmla="*/ 160522 w 427347"/>
              <a:gd name="connsiteY1" fmla="*/ 190310 h 963425"/>
              <a:gd name="connsiteX2" fmla="*/ 247290 w 427347"/>
              <a:gd name="connsiteY2" fmla="*/ 180299 h 963425"/>
              <a:gd name="connsiteX3" fmla="*/ 117138 w 427347"/>
              <a:gd name="connsiteY3" fmla="*/ 327137 h 963425"/>
              <a:gd name="connsiteX4" fmla="*/ 93778 w 427347"/>
              <a:gd name="connsiteY4" fmla="*/ 483986 h 963425"/>
              <a:gd name="connsiteX5" fmla="*/ 63743 w 427347"/>
              <a:gd name="connsiteY5" fmla="*/ 423916 h 963425"/>
              <a:gd name="connsiteX6" fmla="*/ 80429 w 427347"/>
              <a:gd name="connsiteY6" fmla="*/ 640836 h 963425"/>
              <a:gd name="connsiteX7" fmla="*/ 73754 w 427347"/>
              <a:gd name="connsiteY7" fmla="*/ 614138 h 963425"/>
              <a:gd name="connsiteX8" fmla="*/ 223929 w 427347"/>
              <a:gd name="connsiteY8" fmla="*/ 821046 h 963425"/>
              <a:gd name="connsiteX9" fmla="*/ 200569 w 427347"/>
              <a:gd name="connsiteY9" fmla="*/ 807697 h 963425"/>
              <a:gd name="connsiteX10" fmla="*/ 424163 w 427347"/>
              <a:gd name="connsiteY10" fmla="*/ 957872 h 963425"/>
              <a:gd name="connsiteX11" fmla="*/ 314035 w 427347"/>
              <a:gd name="connsiteY11" fmla="*/ 914488 h 963425"/>
              <a:gd name="connsiteX12" fmla="*/ 63743 w 427347"/>
              <a:gd name="connsiteY12" fmla="*/ 757639 h 963425"/>
              <a:gd name="connsiteX13" fmla="*/ 335 w 427347"/>
              <a:gd name="connsiteY13" fmla="*/ 547393 h 963425"/>
              <a:gd name="connsiteX14" fmla="*/ 80429 w 427347"/>
              <a:gd name="connsiteY14" fmla="*/ 310450 h 963425"/>
              <a:gd name="connsiteX15" fmla="*/ 117138 w 427347"/>
              <a:gd name="connsiteY15" fmla="*/ 217008 h 963425"/>
              <a:gd name="connsiteX16" fmla="*/ 240616 w 427347"/>
              <a:gd name="connsiteY16" fmla="*/ 88 h 96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7347" h="963425">
                <a:moveTo>
                  <a:pt x="240616" y="88"/>
                </a:moveTo>
                <a:cubicBezTo>
                  <a:pt x="247847" y="-4362"/>
                  <a:pt x="159410" y="160275"/>
                  <a:pt x="160522" y="190310"/>
                </a:cubicBezTo>
                <a:cubicBezTo>
                  <a:pt x="161634" y="220345"/>
                  <a:pt x="254521" y="157495"/>
                  <a:pt x="247290" y="180299"/>
                </a:cubicBezTo>
                <a:cubicBezTo>
                  <a:pt x="240059" y="203104"/>
                  <a:pt x="142723" y="276523"/>
                  <a:pt x="117138" y="327137"/>
                </a:cubicBezTo>
                <a:cubicBezTo>
                  <a:pt x="91553" y="377751"/>
                  <a:pt x="102677" y="467856"/>
                  <a:pt x="93778" y="483986"/>
                </a:cubicBezTo>
                <a:cubicBezTo>
                  <a:pt x="84879" y="500116"/>
                  <a:pt x="65968" y="397774"/>
                  <a:pt x="63743" y="423916"/>
                </a:cubicBezTo>
                <a:cubicBezTo>
                  <a:pt x="61518" y="450058"/>
                  <a:pt x="78761" y="609132"/>
                  <a:pt x="80429" y="640836"/>
                </a:cubicBezTo>
                <a:cubicBezTo>
                  <a:pt x="82097" y="672540"/>
                  <a:pt x="49837" y="584103"/>
                  <a:pt x="73754" y="614138"/>
                </a:cubicBezTo>
                <a:cubicBezTo>
                  <a:pt x="97671" y="644173"/>
                  <a:pt x="202793" y="788786"/>
                  <a:pt x="223929" y="821046"/>
                </a:cubicBezTo>
                <a:cubicBezTo>
                  <a:pt x="245065" y="853306"/>
                  <a:pt x="167197" y="784893"/>
                  <a:pt x="200569" y="807697"/>
                </a:cubicBezTo>
                <a:cubicBezTo>
                  <a:pt x="233941" y="830501"/>
                  <a:pt x="405252" y="940074"/>
                  <a:pt x="424163" y="957872"/>
                </a:cubicBezTo>
                <a:cubicBezTo>
                  <a:pt x="443074" y="975671"/>
                  <a:pt x="374105" y="947860"/>
                  <a:pt x="314035" y="914488"/>
                </a:cubicBezTo>
                <a:cubicBezTo>
                  <a:pt x="253965" y="881116"/>
                  <a:pt x="116026" y="818822"/>
                  <a:pt x="63743" y="757639"/>
                </a:cubicBezTo>
                <a:cubicBezTo>
                  <a:pt x="11460" y="696457"/>
                  <a:pt x="-2446" y="621924"/>
                  <a:pt x="335" y="547393"/>
                </a:cubicBezTo>
                <a:cubicBezTo>
                  <a:pt x="3116" y="472862"/>
                  <a:pt x="60962" y="365514"/>
                  <a:pt x="80429" y="310450"/>
                </a:cubicBezTo>
                <a:cubicBezTo>
                  <a:pt x="99896" y="255386"/>
                  <a:pt x="92109" y="262617"/>
                  <a:pt x="117138" y="217008"/>
                </a:cubicBezTo>
                <a:cubicBezTo>
                  <a:pt x="142167" y="171399"/>
                  <a:pt x="233385" y="4538"/>
                  <a:pt x="240616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67D2D8F3-2AA2-2BBA-2E17-8D67FE3DB3F0}"/>
              </a:ext>
            </a:extLst>
          </p:cNvPr>
          <p:cNvSpPr/>
          <p:nvPr/>
        </p:nvSpPr>
        <p:spPr>
          <a:xfrm>
            <a:off x="4458054" y="4959116"/>
            <a:ext cx="466025" cy="247267"/>
          </a:xfrm>
          <a:custGeom>
            <a:avLst/>
            <a:gdLst>
              <a:gd name="connsiteX0" fmla="*/ 464355 w 466025"/>
              <a:gd name="connsiteY0" fmla="*/ 2 h 247267"/>
              <a:gd name="connsiteX1" fmla="*/ 320854 w 466025"/>
              <a:gd name="connsiteY1" fmla="*/ 113468 h 247267"/>
              <a:gd name="connsiteX2" fmla="*/ 274133 w 466025"/>
              <a:gd name="connsiteY2" fmla="*/ 173538 h 247267"/>
              <a:gd name="connsiteX3" fmla="*/ 480 w 466025"/>
              <a:gd name="connsiteY3" fmla="*/ 246957 h 247267"/>
              <a:gd name="connsiteX4" fmla="*/ 210726 w 466025"/>
              <a:gd name="connsiteY4" fmla="*/ 193561 h 247267"/>
              <a:gd name="connsiteX5" fmla="*/ 324191 w 466025"/>
              <a:gd name="connsiteY5" fmla="*/ 50061 h 247267"/>
              <a:gd name="connsiteX6" fmla="*/ 214063 w 466025"/>
              <a:gd name="connsiteY6" fmla="*/ 116805 h 247267"/>
              <a:gd name="connsiteX7" fmla="*/ 464355 w 466025"/>
              <a:gd name="connsiteY7" fmla="*/ 2 h 24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025" h="247267">
                <a:moveTo>
                  <a:pt x="464355" y="2"/>
                </a:moveTo>
                <a:cubicBezTo>
                  <a:pt x="482153" y="-554"/>
                  <a:pt x="352558" y="84545"/>
                  <a:pt x="320854" y="113468"/>
                </a:cubicBezTo>
                <a:cubicBezTo>
                  <a:pt x="289150" y="142391"/>
                  <a:pt x="327529" y="151290"/>
                  <a:pt x="274133" y="173538"/>
                </a:cubicBezTo>
                <a:cubicBezTo>
                  <a:pt x="220737" y="195786"/>
                  <a:pt x="11048" y="243620"/>
                  <a:pt x="480" y="246957"/>
                </a:cubicBezTo>
                <a:cubicBezTo>
                  <a:pt x="-10088" y="250294"/>
                  <a:pt x="156774" y="226377"/>
                  <a:pt x="210726" y="193561"/>
                </a:cubicBezTo>
                <a:cubicBezTo>
                  <a:pt x="264678" y="160745"/>
                  <a:pt x="323635" y="62854"/>
                  <a:pt x="324191" y="50061"/>
                </a:cubicBezTo>
                <a:cubicBezTo>
                  <a:pt x="324747" y="37268"/>
                  <a:pt x="189034" y="125704"/>
                  <a:pt x="214063" y="116805"/>
                </a:cubicBezTo>
                <a:cubicBezTo>
                  <a:pt x="239092" y="107906"/>
                  <a:pt x="446557" y="558"/>
                  <a:pt x="46435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B0611FCF-C6A1-2D38-3685-7578D1B29AF1}"/>
              </a:ext>
            </a:extLst>
          </p:cNvPr>
          <p:cNvSpPr/>
          <p:nvPr/>
        </p:nvSpPr>
        <p:spPr>
          <a:xfrm>
            <a:off x="4365653" y="5119193"/>
            <a:ext cx="251385" cy="324631"/>
          </a:xfrm>
          <a:custGeom>
            <a:avLst/>
            <a:gdLst>
              <a:gd name="connsiteX0" fmla="*/ 249731 w 251385"/>
              <a:gd name="connsiteY0" fmla="*/ 112 h 324631"/>
              <a:gd name="connsiteX1" fmla="*/ 92881 w 251385"/>
              <a:gd name="connsiteY1" fmla="*/ 156962 h 324631"/>
              <a:gd name="connsiteX2" fmla="*/ 2776 w 251385"/>
              <a:gd name="connsiteY2" fmla="*/ 320486 h 324631"/>
              <a:gd name="connsiteX3" fmla="*/ 36148 w 251385"/>
              <a:gd name="connsiteY3" fmla="*/ 263753 h 324631"/>
              <a:gd name="connsiteX4" fmla="*/ 166300 w 251385"/>
              <a:gd name="connsiteY4" fmla="*/ 133601 h 324631"/>
              <a:gd name="connsiteX5" fmla="*/ 249731 w 251385"/>
              <a:gd name="connsiteY5" fmla="*/ 112 h 32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385" h="324631">
                <a:moveTo>
                  <a:pt x="249731" y="112"/>
                </a:moveTo>
                <a:cubicBezTo>
                  <a:pt x="237495" y="4005"/>
                  <a:pt x="134040" y="103566"/>
                  <a:pt x="92881" y="156962"/>
                </a:cubicBezTo>
                <a:cubicBezTo>
                  <a:pt x="51722" y="210358"/>
                  <a:pt x="12231" y="302688"/>
                  <a:pt x="2776" y="320486"/>
                </a:cubicBezTo>
                <a:cubicBezTo>
                  <a:pt x="-6679" y="338284"/>
                  <a:pt x="8894" y="294900"/>
                  <a:pt x="36148" y="263753"/>
                </a:cubicBezTo>
                <a:cubicBezTo>
                  <a:pt x="63402" y="232606"/>
                  <a:pt x="129034" y="172535"/>
                  <a:pt x="166300" y="133601"/>
                </a:cubicBezTo>
                <a:cubicBezTo>
                  <a:pt x="203566" y="94667"/>
                  <a:pt x="261967" y="-3781"/>
                  <a:pt x="249731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4EF33F1E-CF89-644C-355F-0D029A6805EF}"/>
              </a:ext>
            </a:extLst>
          </p:cNvPr>
          <p:cNvSpPr/>
          <p:nvPr/>
        </p:nvSpPr>
        <p:spPr>
          <a:xfrm>
            <a:off x="5466377" y="5234979"/>
            <a:ext cx="417713" cy="358608"/>
          </a:xfrm>
          <a:custGeom>
            <a:avLst/>
            <a:gdLst>
              <a:gd name="connsiteX0" fmla="*/ 0 w 417713"/>
              <a:gd name="connsiteY0" fmla="*/ 1129 h 358608"/>
              <a:gd name="connsiteX1" fmla="*/ 80093 w 417713"/>
              <a:gd name="connsiteY1" fmla="*/ 74548 h 358608"/>
              <a:gd name="connsiteX2" fmla="*/ 140163 w 417713"/>
              <a:gd name="connsiteY2" fmla="*/ 137955 h 358608"/>
              <a:gd name="connsiteX3" fmla="*/ 283664 w 417713"/>
              <a:gd name="connsiteY3" fmla="*/ 154641 h 358608"/>
              <a:gd name="connsiteX4" fmla="*/ 246954 w 417713"/>
              <a:gd name="connsiteY4" fmla="*/ 101246 h 358608"/>
              <a:gd name="connsiteX5" fmla="*/ 417153 w 417713"/>
              <a:gd name="connsiteY5" fmla="*/ 358212 h 358608"/>
              <a:gd name="connsiteX6" fmla="*/ 300350 w 417713"/>
              <a:gd name="connsiteY6" fmla="*/ 157979 h 358608"/>
              <a:gd name="connsiteX7" fmla="*/ 260303 w 417713"/>
              <a:gd name="connsiteY7" fmla="*/ 74548 h 358608"/>
              <a:gd name="connsiteX8" fmla="*/ 233605 w 417713"/>
              <a:gd name="connsiteY8" fmla="*/ 121269 h 358608"/>
              <a:gd name="connsiteX9" fmla="*/ 150175 w 417713"/>
              <a:gd name="connsiteY9" fmla="*/ 84560 h 358608"/>
              <a:gd name="connsiteX10" fmla="*/ 130151 w 417713"/>
              <a:gd name="connsiteY10" fmla="*/ 14478 h 358608"/>
              <a:gd name="connsiteX11" fmla="*/ 80093 w 417713"/>
              <a:gd name="connsiteY11" fmla="*/ 27827 h 358608"/>
              <a:gd name="connsiteX12" fmla="*/ 0 w 417713"/>
              <a:gd name="connsiteY12" fmla="*/ 1129 h 35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713" h="358608">
                <a:moveTo>
                  <a:pt x="0" y="1129"/>
                </a:moveTo>
                <a:cubicBezTo>
                  <a:pt x="0" y="8916"/>
                  <a:pt x="56733" y="51744"/>
                  <a:pt x="80093" y="74548"/>
                </a:cubicBezTo>
                <a:cubicBezTo>
                  <a:pt x="103453" y="97352"/>
                  <a:pt x="106235" y="124606"/>
                  <a:pt x="140163" y="137955"/>
                </a:cubicBezTo>
                <a:cubicBezTo>
                  <a:pt x="174092" y="151304"/>
                  <a:pt x="265866" y="160759"/>
                  <a:pt x="283664" y="154641"/>
                </a:cubicBezTo>
                <a:cubicBezTo>
                  <a:pt x="301462" y="148523"/>
                  <a:pt x="224706" y="67318"/>
                  <a:pt x="246954" y="101246"/>
                </a:cubicBezTo>
                <a:cubicBezTo>
                  <a:pt x="269202" y="135174"/>
                  <a:pt x="408254" y="348757"/>
                  <a:pt x="417153" y="358212"/>
                </a:cubicBezTo>
                <a:cubicBezTo>
                  <a:pt x="426052" y="367667"/>
                  <a:pt x="326492" y="205256"/>
                  <a:pt x="300350" y="157979"/>
                </a:cubicBezTo>
                <a:cubicBezTo>
                  <a:pt x="274208" y="110702"/>
                  <a:pt x="271427" y="80666"/>
                  <a:pt x="260303" y="74548"/>
                </a:cubicBezTo>
                <a:cubicBezTo>
                  <a:pt x="249179" y="68430"/>
                  <a:pt x="251960" y="119600"/>
                  <a:pt x="233605" y="121269"/>
                </a:cubicBezTo>
                <a:cubicBezTo>
                  <a:pt x="215250" y="122938"/>
                  <a:pt x="167417" y="102359"/>
                  <a:pt x="150175" y="84560"/>
                </a:cubicBezTo>
                <a:cubicBezTo>
                  <a:pt x="132933" y="66762"/>
                  <a:pt x="141831" y="23933"/>
                  <a:pt x="130151" y="14478"/>
                </a:cubicBezTo>
                <a:cubicBezTo>
                  <a:pt x="118471" y="5023"/>
                  <a:pt x="101785" y="27271"/>
                  <a:pt x="80093" y="27827"/>
                </a:cubicBezTo>
                <a:cubicBezTo>
                  <a:pt x="58401" y="28383"/>
                  <a:pt x="0" y="-6658"/>
                  <a:pt x="0" y="1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AD1CFA57-3F7E-3456-181E-836A5AA9D9B0}"/>
              </a:ext>
            </a:extLst>
          </p:cNvPr>
          <p:cNvSpPr/>
          <p:nvPr/>
        </p:nvSpPr>
        <p:spPr>
          <a:xfrm>
            <a:off x="5289409" y="5262568"/>
            <a:ext cx="200547" cy="512063"/>
          </a:xfrm>
          <a:custGeom>
            <a:avLst/>
            <a:gdLst>
              <a:gd name="connsiteX0" fmla="*/ 133584 w 200547"/>
              <a:gd name="connsiteY0" fmla="*/ 238 h 512063"/>
              <a:gd name="connsiteX1" fmla="*/ 56827 w 200547"/>
              <a:gd name="connsiteY1" fmla="*/ 110366 h 512063"/>
              <a:gd name="connsiteX2" fmla="*/ 93537 w 200547"/>
              <a:gd name="connsiteY2" fmla="*/ 240518 h 512063"/>
              <a:gd name="connsiteX3" fmla="*/ 63502 w 200547"/>
              <a:gd name="connsiteY3" fmla="*/ 190460 h 512063"/>
              <a:gd name="connsiteX4" fmla="*/ 186979 w 200547"/>
              <a:gd name="connsiteY4" fmla="*/ 374007 h 512063"/>
              <a:gd name="connsiteX5" fmla="*/ 196991 w 200547"/>
              <a:gd name="connsiteY5" fmla="*/ 510833 h 512063"/>
              <a:gd name="connsiteX6" fmla="*/ 183642 w 200547"/>
              <a:gd name="connsiteY6" fmla="*/ 434077 h 512063"/>
              <a:gd name="connsiteX7" fmla="*/ 86863 w 200547"/>
              <a:gd name="connsiteY7" fmla="*/ 310600 h 512063"/>
              <a:gd name="connsiteX8" fmla="*/ 95 w 200547"/>
              <a:gd name="connsiteY8" fmla="*/ 140401 h 512063"/>
              <a:gd name="connsiteX9" fmla="*/ 133584 w 200547"/>
              <a:gd name="connsiteY9" fmla="*/ 238 h 51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547" h="512063">
                <a:moveTo>
                  <a:pt x="133584" y="238"/>
                </a:moveTo>
                <a:cubicBezTo>
                  <a:pt x="143039" y="-4768"/>
                  <a:pt x="63501" y="70319"/>
                  <a:pt x="56827" y="110366"/>
                </a:cubicBezTo>
                <a:cubicBezTo>
                  <a:pt x="50153" y="150413"/>
                  <a:pt x="92425" y="227169"/>
                  <a:pt x="93537" y="240518"/>
                </a:cubicBezTo>
                <a:cubicBezTo>
                  <a:pt x="94649" y="253867"/>
                  <a:pt x="47928" y="168212"/>
                  <a:pt x="63502" y="190460"/>
                </a:cubicBezTo>
                <a:cubicBezTo>
                  <a:pt x="79076" y="212708"/>
                  <a:pt x="164731" y="320612"/>
                  <a:pt x="186979" y="374007"/>
                </a:cubicBezTo>
                <a:cubicBezTo>
                  <a:pt x="209227" y="427402"/>
                  <a:pt x="197547" y="500821"/>
                  <a:pt x="196991" y="510833"/>
                </a:cubicBezTo>
                <a:cubicBezTo>
                  <a:pt x="196435" y="520845"/>
                  <a:pt x="201997" y="467449"/>
                  <a:pt x="183642" y="434077"/>
                </a:cubicBezTo>
                <a:cubicBezTo>
                  <a:pt x="165287" y="400705"/>
                  <a:pt x="117454" y="359546"/>
                  <a:pt x="86863" y="310600"/>
                </a:cubicBezTo>
                <a:cubicBezTo>
                  <a:pt x="56272" y="261654"/>
                  <a:pt x="-2686" y="188235"/>
                  <a:pt x="95" y="140401"/>
                </a:cubicBezTo>
                <a:cubicBezTo>
                  <a:pt x="2876" y="92567"/>
                  <a:pt x="124129" y="5244"/>
                  <a:pt x="133584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D6323352-466D-BBB0-CEEF-EB57211270D5}"/>
              </a:ext>
            </a:extLst>
          </p:cNvPr>
          <p:cNvSpPr/>
          <p:nvPr/>
        </p:nvSpPr>
        <p:spPr>
          <a:xfrm>
            <a:off x="4518309" y="5179313"/>
            <a:ext cx="690090" cy="698972"/>
          </a:xfrm>
          <a:custGeom>
            <a:avLst/>
            <a:gdLst>
              <a:gd name="connsiteX0" fmla="*/ 295 w 690090"/>
              <a:gd name="connsiteY0" fmla="*/ 62 h 698972"/>
              <a:gd name="connsiteX1" fmla="*/ 87063 w 690090"/>
              <a:gd name="connsiteY1" fmla="*/ 126877 h 698972"/>
              <a:gd name="connsiteX2" fmla="*/ 107087 w 690090"/>
              <a:gd name="connsiteY2" fmla="*/ 237005 h 698972"/>
              <a:gd name="connsiteX3" fmla="*/ 177168 w 690090"/>
              <a:gd name="connsiteY3" fmla="*/ 253691 h 698972"/>
              <a:gd name="connsiteX4" fmla="*/ 384076 w 690090"/>
              <a:gd name="connsiteY4" fmla="*/ 130214 h 698972"/>
              <a:gd name="connsiteX5" fmla="*/ 243913 w 690090"/>
              <a:gd name="connsiteY5" fmla="*/ 230331 h 698972"/>
              <a:gd name="connsiteX6" fmla="*/ 427460 w 690090"/>
              <a:gd name="connsiteY6" fmla="*/ 153575 h 698972"/>
              <a:gd name="connsiteX7" fmla="*/ 580973 w 690090"/>
              <a:gd name="connsiteY7" fmla="*/ 240342 h 698972"/>
              <a:gd name="connsiteX8" fmla="*/ 524240 w 690090"/>
              <a:gd name="connsiteY8" fmla="*/ 183610 h 698972"/>
              <a:gd name="connsiteX9" fmla="*/ 600996 w 690090"/>
              <a:gd name="connsiteY9" fmla="*/ 357145 h 698972"/>
              <a:gd name="connsiteX10" fmla="*/ 614345 w 690090"/>
              <a:gd name="connsiteY10" fmla="*/ 517332 h 698972"/>
              <a:gd name="connsiteX11" fmla="*/ 604333 w 690090"/>
              <a:gd name="connsiteY11" fmla="*/ 557379 h 698972"/>
              <a:gd name="connsiteX12" fmla="*/ 687764 w 690090"/>
              <a:gd name="connsiteY12" fmla="*/ 694205 h 698972"/>
              <a:gd name="connsiteX13" fmla="*/ 664403 w 690090"/>
              <a:gd name="connsiteY13" fmla="*/ 640810 h 698972"/>
              <a:gd name="connsiteX14" fmla="*/ 637706 w 690090"/>
              <a:gd name="connsiteY14" fmla="*/ 387180 h 698972"/>
              <a:gd name="connsiteX15" fmla="*/ 544263 w 690090"/>
              <a:gd name="connsiteY15" fmla="*/ 193621 h 698972"/>
              <a:gd name="connsiteX16" fmla="*/ 467507 w 690090"/>
              <a:gd name="connsiteY16" fmla="*/ 80156 h 698972"/>
              <a:gd name="connsiteX17" fmla="*/ 527577 w 690090"/>
              <a:gd name="connsiteY17" fmla="*/ 136888 h 698972"/>
              <a:gd name="connsiteX18" fmla="*/ 364053 w 690090"/>
              <a:gd name="connsiteY18" fmla="*/ 126877 h 698972"/>
              <a:gd name="connsiteX19" fmla="*/ 160482 w 690090"/>
              <a:gd name="connsiteY19" fmla="*/ 206970 h 698972"/>
              <a:gd name="connsiteX20" fmla="*/ 120436 w 690090"/>
              <a:gd name="connsiteY20" fmla="*/ 143563 h 698972"/>
              <a:gd name="connsiteX21" fmla="*/ 295 w 690090"/>
              <a:gd name="connsiteY21" fmla="*/ 62 h 6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90090" h="698972">
                <a:moveTo>
                  <a:pt x="295" y="62"/>
                </a:moveTo>
                <a:cubicBezTo>
                  <a:pt x="-5267" y="-2719"/>
                  <a:pt x="69264" y="87387"/>
                  <a:pt x="87063" y="126877"/>
                </a:cubicBezTo>
                <a:cubicBezTo>
                  <a:pt x="104862" y="166367"/>
                  <a:pt x="92070" y="215869"/>
                  <a:pt x="107087" y="237005"/>
                </a:cubicBezTo>
                <a:cubicBezTo>
                  <a:pt x="122104" y="258141"/>
                  <a:pt x="131003" y="271490"/>
                  <a:pt x="177168" y="253691"/>
                </a:cubicBezTo>
                <a:cubicBezTo>
                  <a:pt x="223333" y="235893"/>
                  <a:pt x="372952" y="134107"/>
                  <a:pt x="384076" y="130214"/>
                </a:cubicBezTo>
                <a:cubicBezTo>
                  <a:pt x="395200" y="126321"/>
                  <a:pt x="236682" y="226438"/>
                  <a:pt x="243913" y="230331"/>
                </a:cubicBezTo>
                <a:cubicBezTo>
                  <a:pt x="251144" y="234224"/>
                  <a:pt x="371283" y="151907"/>
                  <a:pt x="427460" y="153575"/>
                </a:cubicBezTo>
                <a:cubicBezTo>
                  <a:pt x="483637" y="155244"/>
                  <a:pt x="564843" y="235336"/>
                  <a:pt x="580973" y="240342"/>
                </a:cubicBezTo>
                <a:cubicBezTo>
                  <a:pt x="597103" y="245348"/>
                  <a:pt x="520903" y="164143"/>
                  <a:pt x="524240" y="183610"/>
                </a:cubicBezTo>
                <a:cubicBezTo>
                  <a:pt x="527577" y="203077"/>
                  <a:pt x="585979" y="301525"/>
                  <a:pt x="600996" y="357145"/>
                </a:cubicBezTo>
                <a:cubicBezTo>
                  <a:pt x="616013" y="412765"/>
                  <a:pt x="613789" y="483960"/>
                  <a:pt x="614345" y="517332"/>
                </a:cubicBezTo>
                <a:cubicBezTo>
                  <a:pt x="614901" y="550704"/>
                  <a:pt x="592097" y="527900"/>
                  <a:pt x="604333" y="557379"/>
                </a:cubicBezTo>
                <a:cubicBezTo>
                  <a:pt x="616570" y="586858"/>
                  <a:pt x="677752" y="680300"/>
                  <a:pt x="687764" y="694205"/>
                </a:cubicBezTo>
                <a:cubicBezTo>
                  <a:pt x="697776" y="708110"/>
                  <a:pt x="672746" y="691981"/>
                  <a:pt x="664403" y="640810"/>
                </a:cubicBezTo>
                <a:cubicBezTo>
                  <a:pt x="656060" y="589639"/>
                  <a:pt x="657729" y="461712"/>
                  <a:pt x="637706" y="387180"/>
                </a:cubicBezTo>
                <a:cubicBezTo>
                  <a:pt x="617683" y="312649"/>
                  <a:pt x="572630" y="244792"/>
                  <a:pt x="544263" y="193621"/>
                </a:cubicBezTo>
                <a:cubicBezTo>
                  <a:pt x="515897" y="142450"/>
                  <a:pt x="470288" y="89612"/>
                  <a:pt x="467507" y="80156"/>
                </a:cubicBezTo>
                <a:cubicBezTo>
                  <a:pt x="464726" y="70700"/>
                  <a:pt x="544819" y="129101"/>
                  <a:pt x="527577" y="136888"/>
                </a:cubicBezTo>
                <a:cubicBezTo>
                  <a:pt x="510335" y="144675"/>
                  <a:pt x="425235" y="115197"/>
                  <a:pt x="364053" y="126877"/>
                </a:cubicBezTo>
                <a:cubicBezTo>
                  <a:pt x="302871" y="138557"/>
                  <a:pt x="201085" y="204189"/>
                  <a:pt x="160482" y="206970"/>
                </a:cubicBezTo>
                <a:cubicBezTo>
                  <a:pt x="119879" y="209751"/>
                  <a:pt x="142128" y="174154"/>
                  <a:pt x="120436" y="143563"/>
                </a:cubicBezTo>
                <a:cubicBezTo>
                  <a:pt x="98744" y="112972"/>
                  <a:pt x="5857" y="2843"/>
                  <a:pt x="29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48D03BF2-A56C-2698-4A98-C94FF49CA91D}"/>
              </a:ext>
            </a:extLst>
          </p:cNvPr>
          <p:cNvSpPr/>
          <p:nvPr/>
        </p:nvSpPr>
        <p:spPr>
          <a:xfrm>
            <a:off x="4368030" y="5379514"/>
            <a:ext cx="427049" cy="53979"/>
          </a:xfrm>
          <a:custGeom>
            <a:avLst/>
            <a:gdLst>
              <a:gd name="connsiteX0" fmla="*/ 399 w 427049"/>
              <a:gd name="connsiteY0" fmla="*/ 40141 h 53979"/>
              <a:gd name="connsiteX1" fmla="*/ 200633 w 427049"/>
              <a:gd name="connsiteY1" fmla="*/ 95 h 53979"/>
              <a:gd name="connsiteX2" fmla="*/ 420890 w 427049"/>
              <a:gd name="connsiteY2" fmla="*/ 53490 h 53979"/>
              <a:gd name="connsiteX3" fmla="*/ 347471 w 427049"/>
              <a:gd name="connsiteY3" fmla="*/ 26793 h 53979"/>
              <a:gd name="connsiteX4" fmla="*/ 153912 w 427049"/>
              <a:gd name="connsiteY4" fmla="*/ 30130 h 53979"/>
              <a:gd name="connsiteX5" fmla="*/ 399 w 427049"/>
              <a:gd name="connsiteY5" fmla="*/ 40141 h 5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049" h="53979">
                <a:moveTo>
                  <a:pt x="399" y="40141"/>
                </a:moveTo>
                <a:cubicBezTo>
                  <a:pt x="8186" y="35135"/>
                  <a:pt x="130551" y="-2130"/>
                  <a:pt x="200633" y="95"/>
                </a:cubicBezTo>
                <a:cubicBezTo>
                  <a:pt x="270715" y="2320"/>
                  <a:pt x="396417" y="49040"/>
                  <a:pt x="420890" y="53490"/>
                </a:cubicBezTo>
                <a:cubicBezTo>
                  <a:pt x="445363" y="57940"/>
                  <a:pt x="391967" y="30686"/>
                  <a:pt x="347471" y="26793"/>
                </a:cubicBezTo>
                <a:cubicBezTo>
                  <a:pt x="302975" y="22900"/>
                  <a:pt x="207307" y="26237"/>
                  <a:pt x="153912" y="30130"/>
                </a:cubicBezTo>
                <a:cubicBezTo>
                  <a:pt x="100517" y="34023"/>
                  <a:pt x="-7388" y="45147"/>
                  <a:pt x="399" y="40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40B1A3FA-311A-9050-75C4-75B2311AD4A5}"/>
              </a:ext>
            </a:extLst>
          </p:cNvPr>
          <p:cNvSpPr/>
          <p:nvPr/>
        </p:nvSpPr>
        <p:spPr>
          <a:xfrm>
            <a:off x="5877759" y="3602365"/>
            <a:ext cx="798242" cy="1015291"/>
          </a:xfrm>
          <a:custGeom>
            <a:avLst/>
            <a:gdLst>
              <a:gd name="connsiteX0" fmla="*/ 15783 w 798242"/>
              <a:gd name="connsiteY0" fmla="*/ 8514 h 1015291"/>
              <a:gd name="connsiteX1" fmla="*/ 539727 w 798242"/>
              <a:gd name="connsiteY1" fmla="*/ 435679 h 1015291"/>
              <a:gd name="connsiteX2" fmla="*/ 386215 w 798242"/>
              <a:gd name="connsiteY2" fmla="*/ 332225 h 1015291"/>
              <a:gd name="connsiteX3" fmla="*/ 679891 w 798242"/>
              <a:gd name="connsiteY3" fmla="*/ 555819 h 1015291"/>
              <a:gd name="connsiteX4" fmla="*/ 739961 w 798242"/>
              <a:gd name="connsiteY4" fmla="*/ 655936 h 1015291"/>
              <a:gd name="connsiteX5" fmla="*/ 743298 w 798242"/>
              <a:gd name="connsiteY5" fmla="*/ 585854 h 1015291"/>
              <a:gd name="connsiteX6" fmla="*/ 790019 w 798242"/>
              <a:gd name="connsiteY6" fmla="*/ 796099 h 1015291"/>
              <a:gd name="connsiteX7" fmla="*/ 790019 w 798242"/>
              <a:gd name="connsiteY7" fmla="*/ 736029 h 1015291"/>
              <a:gd name="connsiteX8" fmla="*/ 796694 w 798242"/>
              <a:gd name="connsiteY8" fmla="*/ 909565 h 1015291"/>
              <a:gd name="connsiteX9" fmla="*/ 756647 w 798242"/>
              <a:gd name="connsiteY9" fmla="*/ 1013019 h 1015291"/>
              <a:gd name="connsiteX10" fmla="*/ 753310 w 798242"/>
              <a:gd name="connsiteY10" fmla="*/ 812785 h 1015291"/>
              <a:gd name="connsiteX11" fmla="*/ 739961 w 798242"/>
              <a:gd name="connsiteY11" fmla="*/ 732692 h 1015291"/>
              <a:gd name="connsiteX12" fmla="*/ 249388 w 798242"/>
              <a:gd name="connsiteY12" fmla="*/ 285504 h 1015291"/>
              <a:gd name="connsiteX13" fmla="*/ 352842 w 798242"/>
              <a:gd name="connsiteY13" fmla="*/ 352248 h 1015291"/>
              <a:gd name="connsiteX14" fmla="*/ 155946 w 798242"/>
              <a:gd name="connsiteY14" fmla="*/ 165363 h 1015291"/>
              <a:gd name="connsiteX15" fmla="*/ 15783 w 798242"/>
              <a:gd name="connsiteY15" fmla="*/ 8514 h 101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8242" h="1015291">
                <a:moveTo>
                  <a:pt x="15783" y="8514"/>
                </a:moveTo>
                <a:cubicBezTo>
                  <a:pt x="79747" y="53567"/>
                  <a:pt x="477988" y="381727"/>
                  <a:pt x="539727" y="435679"/>
                </a:cubicBezTo>
                <a:cubicBezTo>
                  <a:pt x="601466" y="489631"/>
                  <a:pt x="362854" y="312202"/>
                  <a:pt x="386215" y="332225"/>
                </a:cubicBezTo>
                <a:cubicBezTo>
                  <a:pt x="409576" y="352248"/>
                  <a:pt x="620934" y="501867"/>
                  <a:pt x="679891" y="555819"/>
                </a:cubicBezTo>
                <a:cubicBezTo>
                  <a:pt x="738848" y="609771"/>
                  <a:pt x="729393" y="650930"/>
                  <a:pt x="739961" y="655936"/>
                </a:cubicBezTo>
                <a:cubicBezTo>
                  <a:pt x="750529" y="660942"/>
                  <a:pt x="734955" y="562494"/>
                  <a:pt x="743298" y="585854"/>
                </a:cubicBezTo>
                <a:cubicBezTo>
                  <a:pt x="751641" y="609214"/>
                  <a:pt x="782232" y="771070"/>
                  <a:pt x="790019" y="796099"/>
                </a:cubicBezTo>
                <a:cubicBezTo>
                  <a:pt x="797806" y="821128"/>
                  <a:pt x="788907" y="717118"/>
                  <a:pt x="790019" y="736029"/>
                </a:cubicBezTo>
                <a:cubicBezTo>
                  <a:pt x="791132" y="754940"/>
                  <a:pt x="802256" y="863400"/>
                  <a:pt x="796694" y="909565"/>
                </a:cubicBezTo>
                <a:cubicBezTo>
                  <a:pt x="791132" y="955730"/>
                  <a:pt x="763878" y="1029149"/>
                  <a:pt x="756647" y="1013019"/>
                </a:cubicBezTo>
                <a:cubicBezTo>
                  <a:pt x="749416" y="996889"/>
                  <a:pt x="756091" y="859506"/>
                  <a:pt x="753310" y="812785"/>
                </a:cubicBezTo>
                <a:cubicBezTo>
                  <a:pt x="750529" y="766064"/>
                  <a:pt x="823948" y="820572"/>
                  <a:pt x="739961" y="732692"/>
                </a:cubicBezTo>
                <a:cubicBezTo>
                  <a:pt x="655974" y="644812"/>
                  <a:pt x="313908" y="348911"/>
                  <a:pt x="249388" y="285504"/>
                </a:cubicBezTo>
                <a:cubicBezTo>
                  <a:pt x="184868" y="222097"/>
                  <a:pt x="368416" y="372272"/>
                  <a:pt x="352842" y="352248"/>
                </a:cubicBezTo>
                <a:cubicBezTo>
                  <a:pt x="337268" y="332224"/>
                  <a:pt x="212679" y="221540"/>
                  <a:pt x="155946" y="165363"/>
                </a:cubicBezTo>
                <a:cubicBezTo>
                  <a:pt x="99213" y="109186"/>
                  <a:pt x="-48181" y="-36539"/>
                  <a:pt x="15783" y="8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3508A632-3510-8AA7-27E1-908F34EC9485}"/>
              </a:ext>
            </a:extLst>
          </p:cNvPr>
          <p:cNvSpPr/>
          <p:nvPr/>
        </p:nvSpPr>
        <p:spPr>
          <a:xfrm>
            <a:off x="5188090" y="5656525"/>
            <a:ext cx="318466" cy="312711"/>
          </a:xfrm>
          <a:custGeom>
            <a:avLst/>
            <a:gdLst>
              <a:gd name="connsiteX0" fmla="*/ 1297 w 318466"/>
              <a:gd name="connsiteY0" fmla="*/ 200307 h 312711"/>
              <a:gd name="connsiteX1" fmla="*/ 138123 w 318466"/>
              <a:gd name="connsiteY1" fmla="*/ 60144 h 312711"/>
              <a:gd name="connsiteX2" fmla="*/ 254926 w 318466"/>
              <a:gd name="connsiteY2" fmla="*/ 110202 h 312711"/>
              <a:gd name="connsiteX3" fmla="*/ 258263 w 318466"/>
              <a:gd name="connsiteY3" fmla="*/ 186958 h 312711"/>
              <a:gd name="connsiteX4" fmla="*/ 234903 w 318466"/>
              <a:gd name="connsiteY4" fmla="*/ 310436 h 312711"/>
              <a:gd name="connsiteX5" fmla="*/ 261601 w 318466"/>
              <a:gd name="connsiteY5" fmla="*/ 260377 h 312711"/>
              <a:gd name="connsiteX6" fmla="*/ 284961 w 318466"/>
              <a:gd name="connsiteY6" fmla="*/ 176947 h 312711"/>
              <a:gd name="connsiteX7" fmla="*/ 318333 w 318466"/>
              <a:gd name="connsiteY7" fmla="*/ 6748 h 312711"/>
              <a:gd name="connsiteX8" fmla="*/ 271612 w 318466"/>
              <a:gd name="connsiteY8" fmla="*/ 43457 h 312711"/>
              <a:gd name="connsiteX9" fmla="*/ 128111 w 318466"/>
              <a:gd name="connsiteY9" fmla="*/ 74 h 312711"/>
              <a:gd name="connsiteX10" fmla="*/ 211542 w 318466"/>
              <a:gd name="connsiteY10" fmla="*/ 33446 h 312711"/>
              <a:gd name="connsiteX11" fmla="*/ 78053 w 318466"/>
              <a:gd name="connsiteY11" fmla="*/ 50132 h 312711"/>
              <a:gd name="connsiteX12" fmla="*/ 1297 w 318466"/>
              <a:gd name="connsiteY12" fmla="*/ 200307 h 31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466" h="312711">
                <a:moveTo>
                  <a:pt x="1297" y="200307"/>
                </a:moveTo>
                <a:cubicBezTo>
                  <a:pt x="11309" y="201976"/>
                  <a:pt x="95852" y="75161"/>
                  <a:pt x="138123" y="60144"/>
                </a:cubicBezTo>
                <a:cubicBezTo>
                  <a:pt x="180394" y="45127"/>
                  <a:pt x="234903" y="89066"/>
                  <a:pt x="254926" y="110202"/>
                </a:cubicBezTo>
                <a:cubicBezTo>
                  <a:pt x="274949" y="131338"/>
                  <a:pt x="261600" y="153586"/>
                  <a:pt x="258263" y="186958"/>
                </a:cubicBezTo>
                <a:cubicBezTo>
                  <a:pt x="254926" y="220330"/>
                  <a:pt x="234347" y="298200"/>
                  <a:pt x="234903" y="310436"/>
                </a:cubicBezTo>
                <a:cubicBezTo>
                  <a:pt x="235459" y="322672"/>
                  <a:pt x="253258" y="282625"/>
                  <a:pt x="261601" y="260377"/>
                </a:cubicBezTo>
                <a:cubicBezTo>
                  <a:pt x="269944" y="238129"/>
                  <a:pt x="275506" y="219218"/>
                  <a:pt x="284961" y="176947"/>
                </a:cubicBezTo>
                <a:cubicBezTo>
                  <a:pt x="294416" y="134676"/>
                  <a:pt x="320558" y="28996"/>
                  <a:pt x="318333" y="6748"/>
                </a:cubicBezTo>
                <a:cubicBezTo>
                  <a:pt x="316108" y="-15500"/>
                  <a:pt x="303316" y="44569"/>
                  <a:pt x="271612" y="43457"/>
                </a:cubicBezTo>
                <a:cubicBezTo>
                  <a:pt x="239908" y="42345"/>
                  <a:pt x="138123" y="1742"/>
                  <a:pt x="128111" y="74"/>
                </a:cubicBezTo>
                <a:cubicBezTo>
                  <a:pt x="118099" y="-1595"/>
                  <a:pt x="219885" y="25103"/>
                  <a:pt x="211542" y="33446"/>
                </a:cubicBezTo>
                <a:cubicBezTo>
                  <a:pt x="203199" y="41789"/>
                  <a:pt x="114762" y="27328"/>
                  <a:pt x="78053" y="50132"/>
                </a:cubicBezTo>
                <a:cubicBezTo>
                  <a:pt x="41344" y="72936"/>
                  <a:pt x="-8715" y="198638"/>
                  <a:pt x="1297" y="200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9CE2A060-685C-8B79-9547-AF50AF61EFD1}"/>
              </a:ext>
            </a:extLst>
          </p:cNvPr>
          <p:cNvSpPr/>
          <p:nvPr/>
        </p:nvSpPr>
        <p:spPr>
          <a:xfrm>
            <a:off x="5149284" y="5766543"/>
            <a:ext cx="353676" cy="227441"/>
          </a:xfrm>
          <a:custGeom>
            <a:avLst/>
            <a:gdLst>
              <a:gd name="connsiteX0" fmla="*/ 56 w 353676"/>
              <a:gd name="connsiteY0" fmla="*/ 184 h 227441"/>
              <a:gd name="connsiteX1" fmla="*/ 156906 w 353676"/>
              <a:gd name="connsiteY1" fmla="*/ 126999 h 227441"/>
              <a:gd name="connsiteX2" fmla="*/ 350465 w 353676"/>
              <a:gd name="connsiteY2" fmla="*/ 227115 h 227441"/>
              <a:gd name="connsiteX3" fmla="*/ 270371 w 353676"/>
              <a:gd name="connsiteY3" fmla="*/ 157034 h 227441"/>
              <a:gd name="connsiteX4" fmla="*/ 173592 w 353676"/>
              <a:gd name="connsiteY4" fmla="*/ 100301 h 227441"/>
              <a:gd name="connsiteX5" fmla="*/ 56 w 353676"/>
              <a:gd name="connsiteY5" fmla="*/ 184 h 22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676" h="227441">
                <a:moveTo>
                  <a:pt x="56" y="184"/>
                </a:moveTo>
                <a:cubicBezTo>
                  <a:pt x="-2725" y="4634"/>
                  <a:pt x="98505" y="89177"/>
                  <a:pt x="156906" y="126999"/>
                </a:cubicBezTo>
                <a:cubicBezTo>
                  <a:pt x="215308" y="164821"/>
                  <a:pt x="331554" y="222109"/>
                  <a:pt x="350465" y="227115"/>
                </a:cubicBezTo>
                <a:cubicBezTo>
                  <a:pt x="369376" y="232121"/>
                  <a:pt x="299850" y="178170"/>
                  <a:pt x="270371" y="157034"/>
                </a:cubicBezTo>
                <a:cubicBezTo>
                  <a:pt x="240892" y="135898"/>
                  <a:pt x="213639" y="127555"/>
                  <a:pt x="173592" y="100301"/>
                </a:cubicBezTo>
                <a:cubicBezTo>
                  <a:pt x="133545" y="73047"/>
                  <a:pt x="2837" y="-4266"/>
                  <a:pt x="56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B5F55C2-5EC8-A9A6-156D-D8DB7C62AA9F}"/>
              </a:ext>
            </a:extLst>
          </p:cNvPr>
          <p:cNvSpPr/>
          <p:nvPr/>
        </p:nvSpPr>
        <p:spPr>
          <a:xfrm>
            <a:off x="4843761" y="4692075"/>
            <a:ext cx="475903" cy="441738"/>
          </a:xfrm>
          <a:custGeom>
            <a:avLst/>
            <a:gdLst>
              <a:gd name="connsiteX0" fmla="*/ 472440 w 475903"/>
              <a:gd name="connsiteY0" fmla="*/ 65 h 441738"/>
              <a:gd name="connsiteX1" fmla="*/ 325603 w 475903"/>
              <a:gd name="connsiteY1" fmla="*/ 96845 h 441738"/>
              <a:gd name="connsiteX2" fmla="*/ 175427 w 475903"/>
              <a:gd name="connsiteY2" fmla="*/ 263706 h 441738"/>
              <a:gd name="connsiteX3" fmla="*/ 48613 w 475903"/>
              <a:gd name="connsiteY3" fmla="*/ 440579 h 441738"/>
              <a:gd name="connsiteX4" fmla="*/ 68636 w 475903"/>
              <a:gd name="connsiteY4" fmla="*/ 343799 h 441738"/>
              <a:gd name="connsiteX5" fmla="*/ 8566 w 475903"/>
              <a:gd name="connsiteY5" fmla="*/ 417218 h 441738"/>
              <a:gd name="connsiteX6" fmla="*/ 285556 w 475903"/>
              <a:gd name="connsiteY6" fmla="*/ 63472 h 441738"/>
              <a:gd name="connsiteX7" fmla="*/ 108683 w 475903"/>
              <a:gd name="connsiteY7" fmla="*/ 213648 h 441738"/>
              <a:gd name="connsiteX8" fmla="*/ 312254 w 475903"/>
              <a:gd name="connsiteY8" fmla="*/ 56798 h 441738"/>
              <a:gd name="connsiteX9" fmla="*/ 172090 w 475903"/>
              <a:gd name="connsiteY9" fmla="*/ 110194 h 441738"/>
              <a:gd name="connsiteX10" fmla="*/ 472440 w 475903"/>
              <a:gd name="connsiteY10" fmla="*/ 65 h 44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5903" h="441738">
                <a:moveTo>
                  <a:pt x="472440" y="65"/>
                </a:moveTo>
                <a:cubicBezTo>
                  <a:pt x="498026" y="-2160"/>
                  <a:pt x="375105" y="52905"/>
                  <a:pt x="325603" y="96845"/>
                </a:cubicBezTo>
                <a:cubicBezTo>
                  <a:pt x="276101" y="140785"/>
                  <a:pt x="221592" y="206417"/>
                  <a:pt x="175427" y="263706"/>
                </a:cubicBezTo>
                <a:cubicBezTo>
                  <a:pt x="129262" y="320995"/>
                  <a:pt x="66412" y="427230"/>
                  <a:pt x="48613" y="440579"/>
                </a:cubicBezTo>
                <a:cubicBezTo>
                  <a:pt x="30814" y="453928"/>
                  <a:pt x="75310" y="347692"/>
                  <a:pt x="68636" y="343799"/>
                </a:cubicBezTo>
                <a:cubicBezTo>
                  <a:pt x="61962" y="339906"/>
                  <a:pt x="-27587" y="463939"/>
                  <a:pt x="8566" y="417218"/>
                </a:cubicBezTo>
                <a:cubicBezTo>
                  <a:pt x="44719" y="370497"/>
                  <a:pt x="268870" y="97400"/>
                  <a:pt x="285556" y="63472"/>
                </a:cubicBezTo>
                <a:cubicBezTo>
                  <a:pt x="302242" y="29544"/>
                  <a:pt x="104233" y="214760"/>
                  <a:pt x="108683" y="213648"/>
                </a:cubicBezTo>
                <a:cubicBezTo>
                  <a:pt x="113133" y="212536"/>
                  <a:pt x="301686" y="74040"/>
                  <a:pt x="312254" y="56798"/>
                </a:cubicBezTo>
                <a:cubicBezTo>
                  <a:pt x="322822" y="39556"/>
                  <a:pt x="144836" y="122430"/>
                  <a:pt x="172090" y="110194"/>
                </a:cubicBezTo>
                <a:cubicBezTo>
                  <a:pt x="199344" y="97958"/>
                  <a:pt x="446854" y="2290"/>
                  <a:pt x="472440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288C1DD7-7793-3687-245C-29A3830D4044}"/>
              </a:ext>
            </a:extLst>
          </p:cNvPr>
          <p:cNvSpPr/>
          <p:nvPr/>
        </p:nvSpPr>
        <p:spPr>
          <a:xfrm>
            <a:off x="4566313" y="4547408"/>
            <a:ext cx="340490" cy="578719"/>
          </a:xfrm>
          <a:custGeom>
            <a:avLst/>
            <a:gdLst>
              <a:gd name="connsiteX0" fmla="*/ 2350 w 340490"/>
              <a:gd name="connsiteY0" fmla="*/ 1231 h 578719"/>
              <a:gd name="connsiteX1" fmla="*/ 215932 w 340490"/>
              <a:gd name="connsiteY1" fmla="*/ 154744 h 578719"/>
              <a:gd name="connsiteX2" fmla="*/ 215932 w 340490"/>
              <a:gd name="connsiteY2" fmla="*/ 121372 h 578719"/>
              <a:gd name="connsiteX3" fmla="*/ 282677 w 340490"/>
              <a:gd name="connsiteY3" fmla="*/ 234837 h 578719"/>
              <a:gd name="connsiteX4" fmla="*/ 282677 w 340490"/>
              <a:gd name="connsiteY4" fmla="*/ 284896 h 578719"/>
              <a:gd name="connsiteX5" fmla="*/ 302700 w 340490"/>
              <a:gd name="connsiteY5" fmla="*/ 244849 h 578719"/>
              <a:gd name="connsiteX6" fmla="*/ 336072 w 340490"/>
              <a:gd name="connsiteY6" fmla="*/ 398361 h 578719"/>
              <a:gd name="connsiteX7" fmla="*/ 339410 w 340490"/>
              <a:gd name="connsiteY7" fmla="*/ 575234 h 578719"/>
              <a:gd name="connsiteX8" fmla="*/ 329398 w 340490"/>
              <a:gd name="connsiteY8" fmla="*/ 505153 h 578719"/>
              <a:gd name="connsiteX9" fmla="*/ 306037 w 340490"/>
              <a:gd name="connsiteY9" fmla="*/ 375001 h 578719"/>
              <a:gd name="connsiteX10" fmla="*/ 255979 w 340490"/>
              <a:gd name="connsiteY10" fmla="*/ 475118 h 578719"/>
              <a:gd name="connsiteX11" fmla="*/ 249305 w 340490"/>
              <a:gd name="connsiteY11" fmla="*/ 324942 h 578719"/>
              <a:gd name="connsiteX12" fmla="*/ 112478 w 340490"/>
              <a:gd name="connsiteY12" fmla="*/ 94674 h 578719"/>
              <a:gd name="connsiteX13" fmla="*/ 2350 w 340490"/>
              <a:gd name="connsiteY13" fmla="*/ 1231 h 57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0490" h="578719">
                <a:moveTo>
                  <a:pt x="2350" y="1231"/>
                </a:moveTo>
                <a:cubicBezTo>
                  <a:pt x="19592" y="11243"/>
                  <a:pt x="180335" y="134721"/>
                  <a:pt x="215932" y="154744"/>
                </a:cubicBezTo>
                <a:cubicBezTo>
                  <a:pt x="251529" y="174768"/>
                  <a:pt x="204808" y="108023"/>
                  <a:pt x="215932" y="121372"/>
                </a:cubicBezTo>
                <a:cubicBezTo>
                  <a:pt x="227056" y="134721"/>
                  <a:pt x="271553" y="207583"/>
                  <a:pt x="282677" y="234837"/>
                </a:cubicBezTo>
                <a:cubicBezTo>
                  <a:pt x="293801" y="262091"/>
                  <a:pt x="279340" y="283227"/>
                  <a:pt x="282677" y="284896"/>
                </a:cubicBezTo>
                <a:cubicBezTo>
                  <a:pt x="286014" y="286565"/>
                  <a:pt x="293801" y="225938"/>
                  <a:pt x="302700" y="244849"/>
                </a:cubicBezTo>
                <a:cubicBezTo>
                  <a:pt x="311599" y="263760"/>
                  <a:pt x="329954" y="343297"/>
                  <a:pt x="336072" y="398361"/>
                </a:cubicBezTo>
                <a:cubicBezTo>
                  <a:pt x="342190" y="453425"/>
                  <a:pt x="340522" y="557435"/>
                  <a:pt x="339410" y="575234"/>
                </a:cubicBezTo>
                <a:cubicBezTo>
                  <a:pt x="338298" y="593033"/>
                  <a:pt x="334960" y="538525"/>
                  <a:pt x="329398" y="505153"/>
                </a:cubicBezTo>
                <a:cubicBezTo>
                  <a:pt x="323836" y="471781"/>
                  <a:pt x="318273" y="380007"/>
                  <a:pt x="306037" y="375001"/>
                </a:cubicBezTo>
                <a:cubicBezTo>
                  <a:pt x="293801" y="369995"/>
                  <a:pt x="265434" y="483461"/>
                  <a:pt x="255979" y="475118"/>
                </a:cubicBezTo>
                <a:cubicBezTo>
                  <a:pt x="246524" y="466775"/>
                  <a:pt x="273222" y="388349"/>
                  <a:pt x="249305" y="324942"/>
                </a:cubicBezTo>
                <a:cubicBezTo>
                  <a:pt x="225388" y="261535"/>
                  <a:pt x="158087" y="145289"/>
                  <a:pt x="112478" y="94674"/>
                </a:cubicBezTo>
                <a:cubicBezTo>
                  <a:pt x="66869" y="44060"/>
                  <a:pt x="-14892" y="-8781"/>
                  <a:pt x="2350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17BA6750-4A1A-0D9A-6B09-4188AC887E0B}"/>
              </a:ext>
            </a:extLst>
          </p:cNvPr>
          <p:cNvSpPr/>
          <p:nvPr/>
        </p:nvSpPr>
        <p:spPr>
          <a:xfrm>
            <a:off x="4250832" y="3763632"/>
            <a:ext cx="329978" cy="869927"/>
          </a:xfrm>
          <a:custGeom>
            <a:avLst/>
            <a:gdLst>
              <a:gd name="connsiteX0" fmla="*/ 794 w 329978"/>
              <a:gd name="connsiteY0" fmla="*/ 4096 h 869927"/>
              <a:gd name="connsiteX1" fmla="*/ 221051 w 329978"/>
              <a:gd name="connsiteY1" fmla="*/ 297772 h 869927"/>
              <a:gd name="connsiteX2" fmla="*/ 231063 w 329978"/>
              <a:gd name="connsiteY2" fmla="*/ 214342 h 869927"/>
              <a:gd name="connsiteX3" fmla="*/ 297807 w 329978"/>
              <a:gd name="connsiteY3" fmla="*/ 411238 h 869927"/>
              <a:gd name="connsiteX4" fmla="*/ 281121 w 329978"/>
              <a:gd name="connsiteY4" fmla="*/ 604797 h 869927"/>
              <a:gd name="connsiteX5" fmla="*/ 257761 w 329978"/>
              <a:gd name="connsiteY5" fmla="*/ 868438 h 869927"/>
              <a:gd name="connsiteX6" fmla="*/ 291133 w 329978"/>
              <a:gd name="connsiteY6" fmla="*/ 704914 h 869927"/>
              <a:gd name="connsiteX7" fmla="*/ 327842 w 329978"/>
              <a:gd name="connsiteY7" fmla="*/ 554739 h 869927"/>
              <a:gd name="connsiteX8" fmla="*/ 297807 w 329978"/>
              <a:gd name="connsiteY8" fmla="*/ 371191 h 869927"/>
              <a:gd name="connsiteX9" fmla="*/ 74213 w 329978"/>
              <a:gd name="connsiteY9" fmla="*/ 44143 h 869927"/>
              <a:gd name="connsiteX10" fmla="*/ 144295 w 329978"/>
              <a:gd name="connsiteY10" fmla="*/ 120899 h 869927"/>
              <a:gd name="connsiteX11" fmla="*/ 794 w 329978"/>
              <a:gd name="connsiteY11" fmla="*/ 4096 h 86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978" h="869927">
                <a:moveTo>
                  <a:pt x="794" y="4096"/>
                </a:moveTo>
                <a:cubicBezTo>
                  <a:pt x="13587" y="33575"/>
                  <a:pt x="182673" y="262731"/>
                  <a:pt x="221051" y="297772"/>
                </a:cubicBezTo>
                <a:cubicBezTo>
                  <a:pt x="259429" y="332813"/>
                  <a:pt x="218270" y="195431"/>
                  <a:pt x="231063" y="214342"/>
                </a:cubicBezTo>
                <a:cubicBezTo>
                  <a:pt x="243856" y="233253"/>
                  <a:pt x="289464" y="346162"/>
                  <a:pt x="297807" y="411238"/>
                </a:cubicBezTo>
                <a:cubicBezTo>
                  <a:pt x="306150" y="476314"/>
                  <a:pt x="287795" y="528597"/>
                  <a:pt x="281121" y="604797"/>
                </a:cubicBezTo>
                <a:cubicBezTo>
                  <a:pt x="274447" y="680997"/>
                  <a:pt x="256092" y="851752"/>
                  <a:pt x="257761" y="868438"/>
                </a:cubicBezTo>
                <a:cubicBezTo>
                  <a:pt x="259430" y="885124"/>
                  <a:pt x="279453" y="757197"/>
                  <a:pt x="291133" y="704914"/>
                </a:cubicBezTo>
                <a:cubicBezTo>
                  <a:pt x="302813" y="652631"/>
                  <a:pt x="326730" y="610359"/>
                  <a:pt x="327842" y="554739"/>
                </a:cubicBezTo>
                <a:cubicBezTo>
                  <a:pt x="328954" y="499119"/>
                  <a:pt x="340079" y="456290"/>
                  <a:pt x="297807" y="371191"/>
                </a:cubicBezTo>
                <a:cubicBezTo>
                  <a:pt x="255535" y="286092"/>
                  <a:pt x="99798" y="85858"/>
                  <a:pt x="74213" y="44143"/>
                </a:cubicBezTo>
                <a:cubicBezTo>
                  <a:pt x="48628" y="2428"/>
                  <a:pt x="154863" y="128130"/>
                  <a:pt x="144295" y="120899"/>
                </a:cubicBezTo>
                <a:cubicBezTo>
                  <a:pt x="133727" y="113668"/>
                  <a:pt x="-11999" y="-25383"/>
                  <a:pt x="794" y="4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94EFCA7B-46CE-E618-F413-8CEA50FDB20B}"/>
              </a:ext>
            </a:extLst>
          </p:cNvPr>
          <p:cNvSpPr/>
          <p:nvPr/>
        </p:nvSpPr>
        <p:spPr>
          <a:xfrm>
            <a:off x="4175149" y="3697447"/>
            <a:ext cx="1075352" cy="317285"/>
          </a:xfrm>
          <a:custGeom>
            <a:avLst/>
            <a:gdLst>
              <a:gd name="connsiteX0" fmla="*/ 6396 w 1075352"/>
              <a:gd name="connsiteY0" fmla="*/ 73619 h 317285"/>
              <a:gd name="connsiteX1" fmla="*/ 490293 w 1075352"/>
              <a:gd name="connsiteY1" fmla="*/ 133689 h 317285"/>
              <a:gd name="connsiteX2" fmla="*/ 617108 w 1075352"/>
              <a:gd name="connsiteY2" fmla="*/ 153712 h 317285"/>
              <a:gd name="connsiteX3" fmla="*/ 573724 w 1075352"/>
              <a:gd name="connsiteY3" fmla="*/ 73619 h 317285"/>
              <a:gd name="connsiteX4" fmla="*/ 763946 w 1075352"/>
              <a:gd name="connsiteY4" fmla="*/ 193759 h 317285"/>
              <a:gd name="connsiteX5" fmla="*/ 1070971 w 1075352"/>
              <a:gd name="connsiteY5" fmla="*/ 317236 h 317285"/>
              <a:gd name="connsiteX6" fmla="*/ 914121 w 1075352"/>
              <a:gd name="connsiteY6" fmla="*/ 207108 h 317285"/>
              <a:gd name="connsiteX7" fmla="*/ 496968 w 1075352"/>
              <a:gd name="connsiteY7" fmla="*/ 86968 h 317285"/>
              <a:gd name="connsiteX8" fmla="*/ 83152 w 1075352"/>
              <a:gd name="connsiteY8" fmla="*/ 200 h 317285"/>
              <a:gd name="connsiteX9" fmla="*/ 203292 w 1075352"/>
              <a:gd name="connsiteY9" fmla="*/ 63607 h 317285"/>
              <a:gd name="connsiteX10" fmla="*/ 6396 w 1075352"/>
              <a:gd name="connsiteY10" fmla="*/ 73619 h 31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5352" h="317285">
                <a:moveTo>
                  <a:pt x="6396" y="73619"/>
                </a:moveTo>
                <a:cubicBezTo>
                  <a:pt x="54230" y="85299"/>
                  <a:pt x="388508" y="120340"/>
                  <a:pt x="490293" y="133689"/>
                </a:cubicBezTo>
                <a:cubicBezTo>
                  <a:pt x="592078" y="147038"/>
                  <a:pt x="603203" y="163724"/>
                  <a:pt x="617108" y="153712"/>
                </a:cubicBezTo>
                <a:cubicBezTo>
                  <a:pt x="631013" y="143700"/>
                  <a:pt x="549251" y="66945"/>
                  <a:pt x="573724" y="73619"/>
                </a:cubicBezTo>
                <a:cubicBezTo>
                  <a:pt x="598197" y="80293"/>
                  <a:pt x="681072" y="153156"/>
                  <a:pt x="763946" y="193759"/>
                </a:cubicBezTo>
                <a:cubicBezTo>
                  <a:pt x="846821" y="234362"/>
                  <a:pt x="1045942" y="315011"/>
                  <a:pt x="1070971" y="317236"/>
                </a:cubicBezTo>
                <a:cubicBezTo>
                  <a:pt x="1096000" y="319461"/>
                  <a:pt x="1009788" y="245486"/>
                  <a:pt x="914121" y="207108"/>
                </a:cubicBezTo>
                <a:cubicBezTo>
                  <a:pt x="818454" y="168730"/>
                  <a:pt x="635463" y="121453"/>
                  <a:pt x="496968" y="86968"/>
                </a:cubicBezTo>
                <a:cubicBezTo>
                  <a:pt x="358473" y="52483"/>
                  <a:pt x="132098" y="4093"/>
                  <a:pt x="83152" y="200"/>
                </a:cubicBezTo>
                <a:cubicBezTo>
                  <a:pt x="34206" y="-3693"/>
                  <a:pt x="212191" y="50258"/>
                  <a:pt x="203292" y="63607"/>
                </a:cubicBezTo>
                <a:cubicBezTo>
                  <a:pt x="194393" y="76956"/>
                  <a:pt x="-41438" y="61939"/>
                  <a:pt x="6396" y="73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A045CF0-A4BC-2550-592B-8CD6654B4633}"/>
              </a:ext>
            </a:extLst>
          </p:cNvPr>
          <p:cNvSpPr/>
          <p:nvPr/>
        </p:nvSpPr>
        <p:spPr>
          <a:xfrm>
            <a:off x="4499630" y="4358391"/>
            <a:ext cx="673265" cy="233716"/>
          </a:xfrm>
          <a:custGeom>
            <a:avLst/>
            <a:gdLst>
              <a:gd name="connsiteX0" fmla="*/ 2288 w 673265"/>
              <a:gd name="connsiteY0" fmla="*/ 233632 h 233716"/>
              <a:gd name="connsiteX1" fmla="*/ 376058 w 673265"/>
              <a:gd name="connsiteY1" fmla="*/ 53422 h 233716"/>
              <a:gd name="connsiteX2" fmla="*/ 669734 w 673265"/>
              <a:gd name="connsiteY2" fmla="*/ 36736 h 233716"/>
              <a:gd name="connsiteX3" fmla="*/ 546256 w 673265"/>
              <a:gd name="connsiteY3" fmla="*/ 23387 h 233716"/>
              <a:gd name="connsiteX4" fmla="*/ 292627 w 673265"/>
              <a:gd name="connsiteY4" fmla="*/ 27 h 233716"/>
              <a:gd name="connsiteX5" fmla="*/ 325999 w 673265"/>
              <a:gd name="connsiteY5" fmla="*/ 20050 h 233716"/>
              <a:gd name="connsiteX6" fmla="*/ 222545 w 673265"/>
              <a:gd name="connsiteY6" fmla="*/ 76783 h 233716"/>
              <a:gd name="connsiteX7" fmla="*/ 2288 w 673265"/>
              <a:gd name="connsiteY7" fmla="*/ 233632 h 23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265" h="233716">
                <a:moveTo>
                  <a:pt x="2288" y="233632"/>
                </a:moveTo>
                <a:cubicBezTo>
                  <a:pt x="27873" y="229739"/>
                  <a:pt x="264817" y="86238"/>
                  <a:pt x="376058" y="53422"/>
                </a:cubicBezTo>
                <a:cubicBezTo>
                  <a:pt x="487299" y="20606"/>
                  <a:pt x="641368" y="41742"/>
                  <a:pt x="669734" y="36736"/>
                </a:cubicBezTo>
                <a:cubicBezTo>
                  <a:pt x="698100" y="31730"/>
                  <a:pt x="546256" y="23387"/>
                  <a:pt x="546256" y="23387"/>
                </a:cubicBezTo>
                <a:cubicBezTo>
                  <a:pt x="483405" y="17269"/>
                  <a:pt x="329336" y="583"/>
                  <a:pt x="292627" y="27"/>
                </a:cubicBezTo>
                <a:cubicBezTo>
                  <a:pt x="255918" y="-529"/>
                  <a:pt x="337679" y="7257"/>
                  <a:pt x="325999" y="20050"/>
                </a:cubicBezTo>
                <a:cubicBezTo>
                  <a:pt x="314319" y="32843"/>
                  <a:pt x="272047" y="47304"/>
                  <a:pt x="222545" y="76783"/>
                </a:cubicBezTo>
                <a:cubicBezTo>
                  <a:pt x="173043" y="106262"/>
                  <a:pt x="-23297" y="237525"/>
                  <a:pt x="2288" y="233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5D01E32-F843-B67E-9530-EEB1E74B8FB1}"/>
              </a:ext>
            </a:extLst>
          </p:cNvPr>
          <p:cNvSpPr/>
          <p:nvPr/>
        </p:nvSpPr>
        <p:spPr>
          <a:xfrm>
            <a:off x="4323412" y="2404803"/>
            <a:ext cx="1007417" cy="1647104"/>
          </a:xfrm>
          <a:custGeom>
            <a:avLst/>
            <a:gdLst>
              <a:gd name="connsiteX0" fmla="*/ 28582 w 1007417"/>
              <a:gd name="connsiteY0" fmla="*/ 15263 h 1647104"/>
              <a:gd name="connsiteX1" fmla="*/ 599223 w 1007417"/>
              <a:gd name="connsiteY1" fmla="*/ 620280 h 1647104"/>
              <a:gd name="connsiteX2" fmla="*/ 578597 w 1007417"/>
              <a:gd name="connsiteY2" fmla="*/ 565278 h 1647104"/>
              <a:gd name="connsiteX3" fmla="*/ 777977 w 1007417"/>
              <a:gd name="connsiteY3" fmla="*/ 854036 h 1647104"/>
              <a:gd name="connsiteX4" fmla="*/ 991108 w 1007417"/>
              <a:gd name="connsiteY4" fmla="*/ 1245922 h 1647104"/>
              <a:gd name="connsiteX5" fmla="*/ 991108 w 1007417"/>
              <a:gd name="connsiteY5" fmla="*/ 1197795 h 1647104"/>
              <a:gd name="connsiteX6" fmla="*/ 977358 w 1007417"/>
              <a:gd name="connsiteY6" fmla="*/ 1630932 h 1647104"/>
              <a:gd name="connsiteX7" fmla="*/ 991108 w 1007417"/>
              <a:gd name="connsiteY7" fmla="*/ 1514054 h 1647104"/>
              <a:gd name="connsiteX8" fmla="*/ 936107 w 1007417"/>
              <a:gd name="connsiteY8" fmla="*/ 1129044 h 1647104"/>
              <a:gd name="connsiteX9" fmla="*/ 509845 w 1007417"/>
              <a:gd name="connsiteY9" fmla="*/ 551528 h 1647104"/>
              <a:gd name="connsiteX10" fmla="*/ 585472 w 1007417"/>
              <a:gd name="connsiteY10" fmla="*/ 668406 h 1647104"/>
              <a:gd name="connsiteX11" fmla="*/ 234838 w 1007417"/>
              <a:gd name="connsiteY11" fmla="*/ 304021 h 1647104"/>
              <a:gd name="connsiteX12" fmla="*/ 97334 w 1007417"/>
              <a:gd name="connsiteY12" fmla="*/ 194018 h 1647104"/>
              <a:gd name="connsiteX13" fmla="*/ 28582 w 1007417"/>
              <a:gd name="connsiteY13" fmla="*/ 15263 h 164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7417" h="1647104">
                <a:moveTo>
                  <a:pt x="28582" y="15263"/>
                </a:moveTo>
                <a:cubicBezTo>
                  <a:pt x="112230" y="86307"/>
                  <a:pt x="507554" y="528611"/>
                  <a:pt x="599223" y="620280"/>
                </a:cubicBezTo>
                <a:cubicBezTo>
                  <a:pt x="690892" y="711949"/>
                  <a:pt x="548805" y="526319"/>
                  <a:pt x="578597" y="565278"/>
                </a:cubicBezTo>
                <a:cubicBezTo>
                  <a:pt x="608389" y="604237"/>
                  <a:pt x="709225" y="740595"/>
                  <a:pt x="777977" y="854036"/>
                </a:cubicBezTo>
                <a:cubicBezTo>
                  <a:pt x="846729" y="967477"/>
                  <a:pt x="955586" y="1188629"/>
                  <a:pt x="991108" y="1245922"/>
                </a:cubicBezTo>
                <a:cubicBezTo>
                  <a:pt x="1026630" y="1303215"/>
                  <a:pt x="993400" y="1133627"/>
                  <a:pt x="991108" y="1197795"/>
                </a:cubicBezTo>
                <a:cubicBezTo>
                  <a:pt x="988816" y="1261963"/>
                  <a:pt x="977358" y="1578222"/>
                  <a:pt x="977358" y="1630932"/>
                </a:cubicBezTo>
                <a:cubicBezTo>
                  <a:pt x="977358" y="1683642"/>
                  <a:pt x="997983" y="1597702"/>
                  <a:pt x="991108" y="1514054"/>
                </a:cubicBezTo>
                <a:cubicBezTo>
                  <a:pt x="984233" y="1430406"/>
                  <a:pt x="1016318" y="1289465"/>
                  <a:pt x="936107" y="1129044"/>
                </a:cubicBezTo>
                <a:cubicBezTo>
                  <a:pt x="855897" y="968623"/>
                  <a:pt x="568284" y="628301"/>
                  <a:pt x="509845" y="551528"/>
                </a:cubicBezTo>
                <a:cubicBezTo>
                  <a:pt x="451406" y="474755"/>
                  <a:pt x="631307" y="709657"/>
                  <a:pt x="585472" y="668406"/>
                </a:cubicBezTo>
                <a:cubicBezTo>
                  <a:pt x="539638" y="627155"/>
                  <a:pt x="316194" y="383086"/>
                  <a:pt x="234838" y="304021"/>
                </a:cubicBezTo>
                <a:cubicBezTo>
                  <a:pt x="153482" y="224956"/>
                  <a:pt x="125981" y="246728"/>
                  <a:pt x="97334" y="194018"/>
                </a:cubicBezTo>
                <a:cubicBezTo>
                  <a:pt x="68687" y="141308"/>
                  <a:pt x="-55066" y="-55781"/>
                  <a:pt x="28582" y="15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41E33AD-5A80-A57B-E734-B3BDD1BBF599}"/>
              </a:ext>
            </a:extLst>
          </p:cNvPr>
          <p:cNvSpPr/>
          <p:nvPr/>
        </p:nvSpPr>
        <p:spPr>
          <a:xfrm>
            <a:off x="4302584" y="2349739"/>
            <a:ext cx="1762852" cy="1481616"/>
          </a:xfrm>
          <a:custGeom>
            <a:avLst/>
            <a:gdLst>
              <a:gd name="connsiteX0" fmla="*/ 1284 w 1762852"/>
              <a:gd name="connsiteY0" fmla="*/ 8450 h 1481616"/>
              <a:gd name="connsiteX1" fmla="*/ 269416 w 1762852"/>
              <a:gd name="connsiteY1" fmla="*/ 49702 h 1481616"/>
              <a:gd name="connsiteX2" fmla="*/ 716303 w 1762852"/>
              <a:gd name="connsiteY2" fmla="*/ 441587 h 1481616"/>
              <a:gd name="connsiteX3" fmla="*/ 681927 w 1762852"/>
              <a:gd name="connsiteY3" fmla="*/ 379711 h 1481616"/>
              <a:gd name="connsiteX4" fmla="*/ 1073813 w 1762852"/>
              <a:gd name="connsiteY4" fmla="*/ 799097 h 1481616"/>
              <a:gd name="connsiteX5" fmla="*/ 1073813 w 1762852"/>
              <a:gd name="connsiteY5" fmla="*/ 750971 h 1481616"/>
              <a:gd name="connsiteX6" fmla="*/ 1445073 w 1762852"/>
              <a:gd name="connsiteY6" fmla="*/ 1156607 h 1481616"/>
              <a:gd name="connsiteX7" fmla="*/ 1761332 w 1762852"/>
              <a:gd name="connsiteY7" fmla="*/ 1479741 h 1481616"/>
              <a:gd name="connsiteX8" fmla="*/ 1541326 w 1762852"/>
              <a:gd name="connsiteY8" fmla="*/ 1259735 h 1481616"/>
              <a:gd name="connsiteX9" fmla="*/ 1025687 w 1762852"/>
              <a:gd name="connsiteY9" fmla="*/ 675344 h 1481616"/>
              <a:gd name="connsiteX10" fmla="*/ 626926 w 1762852"/>
              <a:gd name="connsiteY10" fmla="*/ 255957 h 1481616"/>
              <a:gd name="connsiteX11" fmla="*/ 475672 w 1762852"/>
              <a:gd name="connsiteY11" fmla="*/ 132204 h 1481616"/>
              <a:gd name="connsiteX12" fmla="*/ 180039 w 1762852"/>
              <a:gd name="connsiteY12" fmla="*/ 77202 h 1481616"/>
              <a:gd name="connsiteX13" fmla="*/ 1284 w 1762852"/>
              <a:gd name="connsiteY13" fmla="*/ 8450 h 148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62852" h="1481616">
                <a:moveTo>
                  <a:pt x="1284" y="8450"/>
                </a:moveTo>
                <a:cubicBezTo>
                  <a:pt x="16180" y="3867"/>
                  <a:pt x="150246" y="-22488"/>
                  <a:pt x="269416" y="49702"/>
                </a:cubicBezTo>
                <a:cubicBezTo>
                  <a:pt x="388586" y="121892"/>
                  <a:pt x="647551" y="386586"/>
                  <a:pt x="716303" y="441587"/>
                </a:cubicBezTo>
                <a:cubicBezTo>
                  <a:pt x="785055" y="496588"/>
                  <a:pt x="622342" y="320126"/>
                  <a:pt x="681927" y="379711"/>
                </a:cubicBezTo>
                <a:cubicBezTo>
                  <a:pt x="741512" y="439296"/>
                  <a:pt x="1008499" y="737220"/>
                  <a:pt x="1073813" y="799097"/>
                </a:cubicBezTo>
                <a:cubicBezTo>
                  <a:pt x="1139127" y="860974"/>
                  <a:pt x="1011936" y="691386"/>
                  <a:pt x="1073813" y="750971"/>
                </a:cubicBezTo>
                <a:cubicBezTo>
                  <a:pt x="1135690" y="810556"/>
                  <a:pt x="1330487" y="1035145"/>
                  <a:pt x="1445073" y="1156607"/>
                </a:cubicBezTo>
                <a:cubicBezTo>
                  <a:pt x="1559660" y="1278069"/>
                  <a:pt x="1745290" y="1462553"/>
                  <a:pt x="1761332" y="1479741"/>
                </a:cubicBezTo>
                <a:cubicBezTo>
                  <a:pt x="1777374" y="1496929"/>
                  <a:pt x="1663934" y="1393801"/>
                  <a:pt x="1541326" y="1259735"/>
                </a:cubicBezTo>
                <a:cubicBezTo>
                  <a:pt x="1418719" y="1125669"/>
                  <a:pt x="1178087" y="842640"/>
                  <a:pt x="1025687" y="675344"/>
                </a:cubicBezTo>
                <a:cubicBezTo>
                  <a:pt x="873287" y="508048"/>
                  <a:pt x="718595" y="346480"/>
                  <a:pt x="626926" y="255957"/>
                </a:cubicBezTo>
                <a:cubicBezTo>
                  <a:pt x="535257" y="165434"/>
                  <a:pt x="550153" y="161996"/>
                  <a:pt x="475672" y="132204"/>
                </a:cubicBezTo>
                <a:cubicBezTo>
                  <a:pt x="401191" y="102412"/>
                  <a:pt x="255666" y="93244"/>
                  <a:pt x="180039" y="77202"/>
                </a:cubicBezTo>
                <a:cubicBezTo>
                  <a:pt x="104412" y="61160"/>
                  <a:pt x="-13612" y="13033"/>
                  <a:pt x="1284" y="8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9A0897C5-4187-657E-D102-1BF023ACC9CC}"/>
              </a:ext>
            </a:extLst>
          </p:cNvPr>
          <p:cNvSpPr/>
          <p:nvPr/>
        </p:nvSpPr>
        <p:spPr>
          <a:xfrm>
            <a:off x="5416142" y="2391453"/>
            <a:ext cx="650368" cy="1430597"/>
          </a:xfrm>
          <a:custGeom>
            <a:avLst/>
            <a:gdLst>
              <a:gd name="connsiteX0" fmla="*/ 1506 w 650368"/>
              <a:gd name="connsiteY0" fmla="*/ 1112 h 1430597"/>
              <a:gd name="connsiteX1" fmla="*/ 434643 w 650368"/>
              <a:gd name="connsiteY1" fmla="*/ 578628 h 1430597"/>
              <a:gd name="connsiteX2" fmla="*/ 530896 w 650368"/>
              <a:gd name="connsiteY2" fmla="*/ 1004890 h 1430597"/>
              <a:gd name="connsiteX3" fmla="*/ 510270 w 650368"/>
              <a:gd name="connsiteY3" fmla="*/ 860511 h 1430597"/>
              <a:gd name="connsiteX4" fmla="*/ 647774 w 650368"/>
              <a:gd name="connsiteY4" fmla="*/ 1417401 h 1430597"/>
              <a:gd name="connsiteX5" fmla="*/ 572147 w 650368"/>
              <a:gd name="connsiteY5" fmla="*/ 1190520 h 1430597"/>
              <a:gd name="connsiteX6" fmla="*/ 249013 w 650368"/>
              <a:gd name="connsiteY6" fmla="*/ 475500 h 1430597"/>
              <a:gd name="connsiteX7" fmla="*/ 290264 w 650368"/>
              <a:gd name="connsiteY7" fmla="*/ 434249 h 1430597"/>
              <a:gd name="connsiteX8" fmla="*/ 1506 w 650368"/>
              <a:gd name="connsiteY8" fmla="*/ 1112 h 143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0368" h="1430597">
                <a:moveTo>
                  <a:pt x="1506" y="1112"/>
                </a:moveTo>
                <a:cubicBezTo>
                  <a:pt x="25569" y="25175"/>
                  <a:pt x="346411" y="411332"/>
                  <a:pt x="434643" y="578628"/>
                </a:cubicBezTo>
                <a:cubicBezTo>
                  <a:pt x="522875" y="745924"/>
                  <a:pt x="518292" y="957910"/>
                  <a:pt x="530896" y="1004890"/>
                </a:cubicBezTo>
                <a:cubicBezTo>
                  <a:pt x="543500" y="1051870"/>
                  <a:pt x="490790" y="791759"/>
                  <a:pt x="510270" y="860511"/>
                </a:cubicBezTo>
                <a:cubicBezTo>
                  <a:pt x="529750" y="929263"/>
                  <a:pt x="637461" y="1362400"/>
                  <a:pt x="647774" y="1417401"/>
                </a:cubicBezTo>
                <a:cubicBezTo>
                  <a:pt x="658087" y="1472402"/>
                  <a:pt x="638607" y="1347503"/>
                  <a:pt x="572147" y="1190520"/>
                </a:cubicBezTo>
                <a:cubicBezTo>
                  <a:pt x="505687" y="1033537"/>
                  <a:pt x="295994" y="601545"/>
                  <a:pt x="249013" y="475500"/>
                </a:cubicBezTo>
                <a:cubicBezTo>
                  <a:pt x="202033" y="349455"/>
                  <a:pt x="331515" y="517897"/>
                  <a:pt x="290264" y="434249"/>
                </a:cubicBezTo>
                <a:cubicBezTo>
                  <a:pt x="249013" y="350601"/>
                  <a:pt x="-22557" y="-22951"/>
                  <a:pt x="1506" y="1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89B526C0-A488-D3F5-876A-60EDFE42892A}"/>
              </a:ext>
            </a:extLst>
          </p:cNvPr>
          <p:cNvSpPr/>
          <p:nvPr/>
        </p:nvSpPr>
        <p:spPr>
          <a:xfrm>
            <a:off x="5478520" y="2346395"/>
            <a:ext cx="1421175" cy="2054878"/>
          </a:xfrm>
          <a:custGeom>
            <a:avLst/>
            <a:gdLst>
              <a:gd name="connsiteX0" fmla="*/ 1005 w 1421175"/>
              <a:gd name="connsiteY0" fmla="*/ 4919 h 2054878"/>
              <a:gd name="connsiteX1" fmla="*/ 420391 w 1421175"/>
              <a:gd name="connsiteY1" fmla="*/ 362429 h 2054878"/>
              <a:gd name="connsiteX2" fmla="*/ 379140 w 1421175"/>
              <a:gd name="connsiteY2" fmla="*/ 334928 h 2054878"/>
              <a:gd name="connsiteX3" fmla="*/ 647272 w 1421175"/>
              <a:gd name="connsiteY3" fmla="*/ 671813 h 2054878"/>
              <a:gd name="connsiteX4" fmla="*/ 709149 w 1421175"/>
              <a:gd name="connsiteY4" fmla="*/ 967446 h 2054878"/>
              <a:gd name="connsiteX5" fmla="*/ 722900 w 1421175"/>
              <a:gd name="connsiteY5" fmla="*/ 829942 h 2054878"/>
              <a:gd name="connsiteX6" fmla="*/ 853528 w 1421175"/>
              <a:gd name="connsiteY6" fmla="*/ 1015572 h 2054878"/>
              <a:gd name="connsiteX7" fmla="*/ 908530 w 1421175"/>
              <a:gd name="connsiteY7" fmla="*/ 1269954 h 2054878"/>
              <a:gd name="connsiteX8" fmla="*/ 1149161 w 1421175"/>
              <a:gd name="connsiteY8" fmla="*/ 1675590 h 2054878"/>
              <a:gd name="connsiteX9" fmla="*/ 1004782 w 1421175"/>
              <a:gd name="connsiteY9" fmla="*/ 1634339 h 2054878"/>
              <a:gd name="connsiteX10" fmla="*/ 1252289 w 1421175"/>
              <a:gd name="connsiteY10" fmla="*/ 1799343 h 2054878"/>
              <a:gd name="connsiteX11" fmla="*/ 1348542 w 1421175"/>
              <a:gd name="connsiteY11" fmla="*/ 1929972 h 2054878"/>
              <a:gd name="connsiteX12" fmla="*/ 1410418 w 1421175"/>
              <a:gd name="connsiteY12" fmla="*/ 2053725 h 2054878"/>
              <a:gd name="connsiteX13" fmla="*/ 1376042 w 1421175"/>
              <a:gd name="connsiteY13" fmla="*/ 1854345 h 2054878"/>
              <a:gd name="connsiteX14" fmla="*/ 991032 w 1421175"/>
              <a:gd name="connsiteY14" fmla="*/ 1551837 h 2054878"/>
              <a:gd name="connsiteX15" fmla="*/ 791651 w 1421175"/>
              <a:gd name="connsiteY15" fmla="*/ 1043073 h 2054878"/>
              <a:gd name="connsiteX16" fmla="*/ 523519 w 1421175"/>
              <a:gd name="connsiteY16" fmla="*/ 424306 h 2054878"/>
              <a:gd name="connsiteX17" fmla="*/ 310388 w 1421175"/>
              <a:gd name="connsiteY17" fmla="*/ 169924 h 2054878"/>
              <a:gd name="connsiteX18" fmla="*/ 1005 w 1421175"/>
              <a:gd name="connsiteY18" fmla="*/ 4919 h 205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21175" h="2054878">
                <a:moveTo>
                  <a:pt x="1005" y="4919"/>
                </a:moveTo>
                <a:cubicBezTo>
                  <a:pt x="19339" y="37003"/>
                  <a:pt x="420391" y="362429"/>
                  <a:pt x="420391" y="362429"/>
                </a:cubicBezTo>
                <a:cubicBezTo>
                  <a:pt x="483413" y="417430"/>
                  <a:pt x="341327" y="283364"/>
                  <a:pt x="379140" y="334928"/>
                </a:cubicBezTo>
                <a:cubicBezTo>
                  <a:pt x="416953" y="386492"/>
                  <a:pt x="592271" y="566393"/>
                  <a:pt x="647272" y="671813"/>
                </a:cubicBezTo>
                <a:cubicBezTo>
                  <a:pt x="702273" y="777233"/>
                  <a:pt x="696544" y="941091"/>
                  <a:pt x="709149" y="967446"/>
                </a:cubicBezTo>
                <a:cubicBezTo>
                  <a:pt x="721754" y="993801"/>
                  <a:pt x="698837" y="821921"/>
                  <a:pt x="722900" y="829942"/>
                </a:cubicBezTo>
                <a:cubicBezTo>
                  <a:pt x="746963" y="837963"/>
                  <a:pt x="822590" y="942237"/>
                  <a:pt x="853528" y="1015572"/>
                </a:cubicBezTo>
                <a:cubicBezTo>
                  <a:pt x="884466" y="1088907"/>
                  <a:pt x="859258" y="1159951"/>
                  <a:pt x="908530" y="1269954"/>
                </a:cubicBezTo>
                <a:cubicBezTo>
                  <a:pt x="957802" y="1379957"/>
                  <a:pt x="1133119" y="1614859"/>
                  <a:pt x="1149161" y="1675590"/>
                </a:cubicBezTo>
                <a:cubicBezTo>
                  <a:pt x="1165203" y="1736321"/>
                  <a:pt x="987594" y="1613714"/>
                  <a:pt x="1004782" y="1634339"/>
                </a:cubicBezTo>
                <a:cubicBezTo>
                  <a:pt x="1021970" y="1654964"/>
                  <a:pt x="1194996" y="1750071"/>
                  <a:pt x="1252289" y="1799343"/>
                </a:cubicBezTo>
                <a:cubicBezTo>
                  <a:pt x="1309582" y="1848615"/>
                  <a:pt x="1322187" y="1887575"/>
                  <a:pt x="1348542" y="1929972"/>
                </a:cubicBezTo>
                <a:cubicBezTo>
                  <a:pt x="1374897" y="1972369"/>
                  <a:pt x="1405835" y="2066330"/>
                  <a:pt x="1410418" y="2053725"/>
                </a:cubicBezTo>
                <a:cubicBezTo>
                  <a:pt x="1415001" y="2041120"/>
                  <a:pt x="1445940" y="1937993"/>
                  <a:pt x="1376042" y="1854345"/>
                </a:cubicBezTo>
                <a:cubicBezTo>
                  <a:pt x="1306144" y="1770697"/>
                  <a:pt x="1088431" y="1687049"/>
                  <a:pt x="991032" y="1551837"/>
                </a:cubicBezTo>
                <a:cubicBezTo>
                  <a:pt x="893634" y="1416625"/>
                  <a:pt x="869570" y="1230995"/>
                  <a:pt x="791651" y="1043073"/>
                </a:cubicBezTo>
                <a:cubicBezTo>
                  <a:pt x="713732" y="855151"/>
                  <a:pt x="603729" y="569831"/>
                  <a:pt x="523519" y="424306"/>
                </a:cubicBezTo>
                <a:cubicBezTo>
                  <a:pt x="443309" y="278781"/>
                  <a:pt x="400911" y="234092"/>
                  <a:pt x="310388" y="169924"/>
                </a:cubicBezTo>
                <a:cubicBezTo>
                  <a:pt x="219865" y="105756"/>
                  <a:pt x="-17329" y="-27165"/>
                  <a:pt x="1005" y="4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BEFC2AF-69B4-7C24-1EB5-9E17F7C91404}"/>
              </a:ext>
            </a:extLst>
          </p:cNvPr>
          <p:cNvSpPr/>
          <p:nvPr/>
        </p:nvSpPr>
        <p:spPr>
          <a:xfrm>
            <a:off x="3301533" y="2701148"/>
            <a:ext cx="1288256" cy="1728679"/>
          </a:xfrm>
          <a:custGeom>
            <a:avLst/>
            <a:gdLst>
              <a:gd name="connsiteX0" fmla="*/ 259814 w 1288256"/>
              <a:gd name="connsiteY0" fmla="*/ 801 h 1728679"/>
              <a:gd name="connsiteX1" fmla="*/ 149811 w 1288256"/>
              <a:gd name="connsiteY1" fmla="*/ 372061 h 1728679"/>
              <a:gd name="connsiteX2" fmla="*/ 204813 w 1288256"/>
              <a:gd name="connsiteY2" fmla="*/ 750196 h 1728679"/>
              <a:gd name="connsiteX3" fmla="*/ 197938 w 1288256"/>
              <a:gd name="connsiteY3" fmla="*/ 640193 h 1728679"/>
              <a:gd name="connsiteX4" fmla="*/ 314816 w 1288256"/>
              <a:gd name="connsiteY4" fmla="*/ 1052705 h 1728679"/>
              <a:gd name="connsiteX5" fmla="*/ 493571 w 1288256"/>
              <a:gd name="connsiteY5" fmla="*/ 1272711 h 1728679"/>
              <a:gd name="connsiteX6" fmla="*/ 486696 w 1288256"/>
              <a:gd name="connsiteY6" fmla="*/ 1231460 h 1728679"/>
              <a:gd name="connsiteX7" fmla="*/ 727327 w 1288256"/>
              <a:gd name="connsiteY7" fmla="*/ 1472091 h 1728679"/>
              <a:gd name="connsiteX8" fmla="*/ 954208 w 1288256"/>
              <a:gd name="connsiteY8" fmla="*/ 1602720 h 1728679"/>
              <a:gd name="connsiteX9" fmla="*/ 1284217 w 1288256"/>
              <a:gd name="connsiteY9" fmla="*/ 1726473 h 1728679"/>
              <a:gd name="connsiteX10" fmla="*/ 1146714 w 1288256"/>
              <a:gd name="connsiteY10" fmla="*/ 1685222 h 1728679"/>
              <a:gd name="connsiteX11" fmla="*/ 768578 w 1288256"/>
              <a:gd name="connsiteY11" fmla="*/ 1575219 h 1728679"/>
              <a:gd name="connsiteX12" fmla="*/ 136061 w 1288256"/>
              <a:gd name="connsiteY12" fmla="*/ 880825 h 1728679"/>
              <a:gd name="connsiteX13" fmla="*/ 156687 w 1288256"/>
              <a:gd name="connsiteY13" fmla="*/ 922076 h 1728679"/>
              <a:gd name="connsiteX14" fmla="*/ 81059 w 1288256"/>
              <a:gd name="connsiteY14" fmla="*/ 365186 h 1728679"/>
              <a:gd name="connsiteX15" fmla="*/ 5432 w 1288256"/>
              <a:gd name="connsiteY15" fmla="*/ 475189 h 1728679"/>
              <a:gd name="connsiteX16" fmla="*/ 259814 w 1288256"/>
              <a:gd name="connsiteY16" fmla="*/ 801 h 172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88256" h="1728679">
                <a:moveTo>
                  <a:pt x="259814" y="801"/>
                </a:moveTo>
                <a:cubicBezTo>
                  <a:pt x="283877" y="-16387"/>
                  <a:pt x="158978" y="247162"/>
                  <a:pt x="149811" y="372061"/>
                </a:cubicBezTo>
                <a:cubicBezTo>
                  <a:pt x="140644" y="496960"/>
                  <a:pt x="196792" y="705508"/>
                  <a:pt x="204813" y="750196"/>
                </a:cubicBezTo>
                <a:cubicBezTo>
                  <a:pt x="212834" y="794884"/>
                  <a:pt x="179604" y="589775"/>
                  <a:pt x="197938" y="640193"/>
                </a:cubicBezTo>
                <a:cubicBezTo>
                  <a:pt x="216272" y="690611"/>
                  <a:pt x="265544" y="947285"/>
                  <a:pt x="314816" y="1052705"/>
                </a:cubicBezTo>
                <a:cubicBezTo>
                  <a:pt x="364088" y="1158125"/>
                  <a:pt x="493571" y="1272711"/>
                  <a:pt x="493571" y="1272711"/>
                </a:cubicBezTo>
                <a:cubicBezTo>
                  <a:pt x="522218" y="1302503"/>
                  <a:pt x="447737" y="1198230"/>
                  <a:pt x="486696" y="1231460"/>
                </a:cubicBezTo>
                <a:cubicBezTo>
                  <a:pt x="525655" y="1264690"/>
                  <a:pt x="649408" y="1410214"/>
                  <a:pt x="727327" y="1472091"/>
                </a:cubicBezTo>
                <a:cubicBezTo>
                  <a:pt x="805246" y="1533968"/>
                  <a:pt x="861393" y="1560323"/>
                  <a:pt x="954208" y="1602720"/>
                </a:cubicBezTo>
                <a:cubicBezTo>
                  <a:pt x="1047023" y="1645117"/>
                  <a:pt x="1252133" y="1712723"/>
                  <a:pt x="1284217" y="1726473"/>
                </a:cubicBezTo>
                <a:cubicBezTo>
                  <a:pt x="1316301" y="1740223"/>
                  <a:pt x="1146714" y="1685222"/>
                  <a:pt x="1146714" y="1685222"/>
                </a:cubicBezTo>
                <a:cubicBezTo>
                  <a:pt x="1060774" y="1660013"/>
                  <a:pt x="937020" y="1709285"/>
                  <a:pt x="768578" y="1575219"/>
                </a:cubicBezTo>
                <a:cubicBezTo>
                  <a:pt x="600136" y="1441153"/>
                  <a:pt x="238043" y="989682"/>
                  <a:pt x="136061" y="880825"/>
                </a:cubicBezTo>
                <a:cubicBezTo>
                  <a:pt x="34079" y="771968"/>
                  <a:pt x="165854" y="1008016"/>
                  <a:pt x="156687" y="922076"/>
                </a:cubicBezTo>
                <a:cubicBezTo>
                  <a:pt x="147520" y="836136"/>
                  <a:pt x="106268" y="439667"/>
                  <a:pt x="81059" y="365186"/>
                </a:cubicBezTo>
                <a:cubicBezTo>
                  <a:pt x="55850" y="290705"/>
                  <a:pt x="-20923" y="535920"/>
                  <a:pt x="5432" y="475189"/>
                </a:cubicBezTo>
                <a:cubicBezTo>
                  <a:pt x="31787" y="414458"/>
                  <a:pt x="235751" y="17989"/>
                  <a:pt x="259814" y="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A298DAA-174E-051A-AB11-6DBA008C5765}"/>
              </a:ext>
            </a:extLst>
          </p:cNvPr>
          <p:cNvSpPr/>
          <p:nvPr/>
        </p:nvSpPr>
        <p:spPr>
          <a:xfrm>
            <a:off x="3533277" y="3561347"/>
            <a:ext cx="1064626" cy="643314"/>
          </a:xfrm>
          <a:custGeom>
            <a:avLst/>
            <a:gdLst>
              <a:gd name="connsiteX0" fmla="*/ 570 w 1064626"/>
              <a:gd name="connsiteY0" fmla="*/ 0 h 643314"/>
              <a:gd name="connsiteX1" fmla="*/ 268702 w 1064626"/>
              <a:gd name="connsiteY1" fmla="*/ 343760 h 643314"/>
              <a:gd name="connsiteX2" fmla="*/ 234326 w 1064626"/>
              <a:gd name="connsiteY2" fmla="*/ 288758 h 643314"/>
              <a:gd name="connsiteX3" fmla="*/ 529959 w 1064626"/>
              <a:gd name="connsiteY3" fmla="*/ 515639 h 643314"/>
              <a:gd name="connsiteX4" fmla="*/ 784341 w 1064626"/>
              <a:gd name="connsiteY4" fmla="*/ 591267 h 643314"/>
              <a:gd name="connsiteX5" fmla="*/ 694964 w 1064626"/>
              <a:gd name="connsiteY5" fmla="*/ 529390 h 643314"/>
              <a:gd name="connsiteX6" fmla="*/ 976846 w 1064626"/>
              <a:gd name="connsiteY6" fmla="*/ 632518 h 643314"/>
              <a:gd name="connsiteX7" fmla="*/ 1059349 w 1064626"/>
              <a:gd name="connsiteY7" fmla="*/ 639393 h 643314"/>
              <a:gd name="connsiteX8" fmla="*/ 853093 w 1064626"/>
              <a:gd name="connsiteY8" fmla="*/ 625642 h 643314"/>
              <a:gd name="connsiteX9" fmla="*/ 536834 w 1064626"/>
              <a:gd name="connsiteY9" fmla="*/ 536265 h 643314"/>
              <a:gd name="connsiteX10" fmla="*/ 206825 w 1064626"/>
              <a:gd name="connsiteY10" fmla="*/ 343760 h 643314"/>
              <a:gd name="connsiteX11" fmla="*/ 570 w 1064626"/>
              <a:gd name="connsiteY11" fmla="*/ 0 h 6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4626" h="643314">
                <a:moveTo>
                  <a:pt x="570" y="0"/>
                </a:moveTo>
                <a:cubicBezTo>
                  <a:pt x="10883" y="0"/>
                  <a:pt x="268702" y="343760"/>
                  <a:pt x="268702" y="343760"/>
                </a:cubicBezTo>
                <a:cubicBezTo>
                  <a:pt x="307661" y="391886"/>
                  <a:pt x="190783" y="260112"/>
                  <a:pt x="234326" y="288758"/>
                </a:cubicBezTo>
                <a:cubicBezTo>
                  <a:pt x="277869" y="317404"/>
                  <a:pt x="438290" y="465221"/>
                  <a:pt x="529959" y="515639"/>
                </a:cubicBezTo>
                <a:cubicBezTo>
                  <a:pt x="621628" y="566057"/>
                  <a:pt x="756840" y="588975"/>
                  <a:pt x="784341" y="591267"/>
                </a:cubicBezTo>
                <a:cubicBezTo>
                  <a:pt x="811842" y="593559"/>
                  <a:pt x="662880" y="522515"/>
                  <a:pt x="694964" y="529390"/>
                </a:cubicBezTo>
                <a:cubicBezTo>
                  <a:pt x="727048" y="536265"/>
                  <a:pt x="916115" y="614184"/>
                  <a:pt x="976846" y="632518"/>
                </a:cubicBezTo>
                <a:cubicBezTo>
                  <a:pt x="1037577" y="650852"/>
                  <a:pt x="1079974" y="640539"/>
                  <a:pt x="1059349" y="639393"/>
                </a:cubicBezTo>
                <a:cubicBezTo>
                  <a:pt x="1038724" y="638247"/>
                  <a:pt x="940179" y="642830"/>
                  <a:pt x="853093" y="625642"/>
                </a:cubicBezTo>
                <a:cubicBezTo>
                  <a:pt x="766007" y="608454"/>
                  <a:pt x="644545" y="583245"/>
                  <a:pt x="536834" y="536265"/>
                </a:cubicBezTo>
                <a:cubicBezTo>
                  <a:pt x="429123" y="489285"/>
                  <a:pt x="291619" y="430846"/>
                  <a:pt x="206825" y="343760"/>
                </a:cubicBezTo>
                <a:cubicBezTo>
                  <a:pt x="122031" y="256674"/>
                  <a:pt x="-9743" y="0"/>
                  <a:pt x="5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D3DB6303-D25D-4490-06E3-93C4DC53D371}"/>
              </a:ext>
            </a:extLst>
          </p:cNvPr>
          <p:cNvSpPr/>
          <p:nvPr/>
        </p:nvSpPr>
        <p:spPr>
          <a:xfrm>
            <a:off x="2873713" y="3470733"/>
            <a:ext cx="1381326" cy="864350"/>
          </a:xfrm>
          <a:custGeom>
            <a:avLst/>
            <a:gdLst>
              <a:gd name="connsiteX0" fmla="*/ 116 w 1381326"/>
              <a:gd name="connsiteY0" fmla="*/ 1237 h 864350"/>
              <a:gd name="connsiteX1" fmla="*/ 268248 w 1381326"/>
              <a:gd name="connsiteY1" fmla="*/ 427499 h 864350"/>
              <a:gd name="connsiteX2" fmla="*/ 536380 w 1381326"/>
              <a:gd name="connsiteY2" fmla="*/ 702506 h 864350"/>
              <a:gd name="connsiteX3" fmla="*/ 447003 w 1381326"/>
              <a:gd name="connsiteY3" fmla="*/ 647505 h 864350"/>
              <a:gd name="connsiteX4" fmla="*/ 763261 w 1381326"/>
              <a:gd name="connsiteY4" fmla="*/ 805634 h 864350"/>
              <a:gd name="connsiteX5" fmla="*/ 1368278 w 1381326"/>
              <a:gd name="connsiteY5" fmla="*/ 840010 h 864350"/>
              <a:gd name="connsiteX6" fmla="*/ 1141397 w 1381326"/>
              <a:gd name="connsiteY6" fmla="*/ 846885 h 864350"/>
              <a:gd name="connsiteX7" fmla="*/ 708260 w 1381326"/>
              <a:gd name="connsiteY7" fmla="*/ 840010 h 864350"/>
              <a:gd name="connsiteX8" fmla="*/ 199496 w 1381326"/>
              <a:gd name="connsiteY8" fmla="*/ 544377 h 864350"/>
              <a:gd name="connsiteX9" fmla="*/ 233872 w 1381326"/>
              <a:gd name="connsiteY9" fmla="*/ 571878 h 864350"/>
              <a:gd name="connsiteX10" fmla="*/ 116 w 1381326"/>
              <a:gd name="connsiteY10" fmla="*/ 1237 h 8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1326" h="864350">
                <a:moveTo>
                  <a:pt x="116" y="1237"/>
                </a:moveTo>
                <a:cubicBezTo>
                  <a:pt x="5845" y="-22826"/>
                  <a:pt x="178871" y="310621"/>
                  <a:pt x="268248" y="427499"/>
                </a:cubicBezTo>
                <a:cubicBezTo>
                  <a:pt x="357625" y="544377"/>
                  <a:pt x="506588" y="665838"/>
                  <a:pt x="536380" y="702506"/>
                </a:cubicBezTo>
                <a:cubicBezTo>
                  <a:pt x="566173" y="739174"/>
                  <a:pt x="409190" y="630317"/>
                  <a:pt x="447003" y="647505"/>
                </a:cubicBezTo>
                <a:cubicBezTo>
                  <a:pt x="484816" y="664693"/>
                  <a:pt x="609715" y="773550"/>
                  <a:pt x="763261" y="805634"/>
                </a:cubicBezTo>
                <a:cubicBezTo>
                  <a:pt x="916807" y="837718"/>
                  <a:pt x="1305255" y="833135"/>
                  <a:pt x="1368278" y="840010"/>
                </a:cubicBezTo>
                <a:cubicBezTo>
                  <a:pt x="1431301" y="846885"/>
                  <a:pt x="1251400" y="846885"/>
                  <a:pt x="1141397" y="846885"/>
                </a:cubicBezTo>
                <a:cubicBezTo>
                  <a:pt x="1031394" y="846885"/>
                  <a:pt x="865243" y="890428"/>
                  <a:pt x="708260" y="840010"/>
                </a:cubicBezTo>
                <a:cubicBezTo>
                  <a:pt x="551277" y="789592"/>
                  <a:pt x="199496" y="544377"/>
                  <a:pt x="199496" y="544377"/>
                </a:cubicBezTo>
                <a:cubicBezTo>
                  <a:pt x="120431" y="499688"/>
                  <a:pt x="265956" y="662401"/>
                  <a:pt x="233872" y="571878"/>
                </a:cubicBezTo>
                <a:cubicBezTo>
                  <a:pt x="201788" y="481355"/>
                  <a:pt x="-5613" y="25300"/>
                  <a:pt x="116" y="1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2F8E92B9-21FF-A84E-CF71-DDF59A54B53E}"/>
              </a:ext>
            </a:extLst>
          </p:cNvPr>
          <p:cNvSpPr/>
          <p:nvPr/>
        </p:nvSpPr>
        <p:spPr>
          <a:xfrm>
            <a:off x="2481316" y="1154651"/>
            <a:ext cx="1039418" cy="2381876"/>
          </a:xfrm>
          <a:custGeom>
            <a:avLst/>
            <a:gdLst>
              <a:gd name="connsiteX0" fmla="*/ 1038780 w 1039418"/>
              <a:gd name="connsiteY0" fmla="*/ 381 h 2381876"/>
              <a:gd name="connsiteX1" fmla="*/ 536892 w 1039418"/>
              <a:gd name="connsiteY1" fmla="*/ 392266 h 2381876"/>
              <a:gd name="connsiteX2" fmla="*/ 206882 w 1039418"/>
              <a:gd name="connsiteY2" fmla="*/ 804778 h 2381876"/>
              <a:gd name="connsiteX3" fmla="*/ 268759 w 1039418"/>
              <a:gd name="connsiteY3" fmla="*/ 646648 h 2381876"/>
              <a:gd name="connsiteX4" fmla="*/ 145006 w 1039418"/>
              <a:gd name="connsiteY4" fmla="*/ 894155 h 2381876"/>
              <a:gd name="connsiteX5" fmla="*/ 83129 w 1039418"/>
              <a:gd name="connsiteY5" fmla="*/ 1258540 h 2381876"/>
              <a:gd name="connsiteX6" fmla="*/ 110630 w 1039418"/>
              <a:gd name="connsiteY6" fmla="*/ 1176038 h 2381876"/>
              <a:gd name="connsiteX7" fmla="*/ 138131 w 1039418"/>
              <a:gd name="connsiteY7" fmla="*/ 1451045 h 2381876"/>
              <a:gd name="connsiteX8" fmla="*/ 420013 w 1039418"/>
              <a:gd name="connsiteY8" fmla="*/ 1842931 h 2381876"/>
              <a:gd name="connsiteX9" fmla="*/ 289385 w 1039418"/>
              <a:gd name="connsiteY9" fmla="*/ 1808555 h 2381876"/>
              <a:gd name="connsiteX10" fmla="*/ 530016 w 1039418"/>
              <a:gd name="connsiteY10" fmla="*/ 2021686 h 2381876"/>
              <a:gd name="connsiteX11" fmla="*/ 928777 w 1039418"/>
              <a:gd name="connsiteY11" fmla="*/ 2379196 h 2381876"/>
              <a:gd name="connsiteX12" fmla="*/ 571267 w 1039418"/>
              <a:gd name="connsiteY12" fmla="*/ 2159190 h 2381876"/>
              <a:gd name="connsiteX13" fmla="*/ 124380 w 1039418"/>
              <a:gd name="connsiteY13" fmla="*/ 1691677 h 2381876"/>
              <a:gd name="connsiteX14" fmla="*/ 14377 w 1039418"/>
              <a:gd name="connsiteY14" fmla="*/ 928531 h 2381876"/>
              <a:gd name="connsiteX15" fmla="*/ 385637 w 1039418"/>
              <a:gd name="connsiteY15" fmla="*/ 419767 h 2381876"/>
              <a:gd name="connsiteX16" fmla="*/ 213758 w 1039418"/>
              <a:gd name="connsiteY16" fmla="*/ 571021 h 2381876"/>
              <a:gd name="connsiteX17" fmla="*/ 667520 w 1039418"/>
              <a:gd name="connsiteY17" fmla="*/ 172260 h 2381876"/>
              <a:gd name="connsiteX18" fmla="*/ 426889 w 1039418"/>
              <a:gd name="connsiteY18" fmla="*/ 316639 h 2381876"/>
              <a:gd name="connsiteX19" fmla="*/ 1038780 w 1039418"/>
              <a:gd name="connsiteY19" fmla="*/ 381 h 238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39418" h="2381876">
                <a:moveTo>
                  <a:pt x="1038780" y="381"/>
                </a:moveTo>
                <a:cubicBezTo>
                  <a:pt x="1057114" y="12985"/>
                  <a:pt x="675542" y="258200"/>
                  <a:pt x="536892" y="392266"/>
                </a:cubicBezTo>
                <a:cubicBezTo>
                  <a:pt x="398242" y="526332"/>
                  <a:pt x="251571" y="762381"/>
                  <a:pt x="206882" y="804778"/>
                </a:cubicBezTo>
                <a:cubicBezTo>
                  <a:pt x="162193" y="847175"/>
                  <a:pt x="279072" y="631752"/>
                  <a:pt x="268759" y="646648"/>
                </a:cubicBezTo>
                <a:cubicBezTo>
                  <a:pt x="258446" y="661544"/>
                  <a:pt x="175944" y="792173"/>
                  <a:pt x="145006" y="894155"/>
                </a:cubicBezTo>
                <a:cubicBezTo>
                  <a:pt x="114068" y="996137"/>
                  <a:pt x="88858" y="1211560"/>
                  <a:pt x="83129" y="1258540"/>
                </a:cubicBezTo>
                <a:cubicBezTo>
                  <a:pt x="77400" y="1305520"/>
                  <a:pt x="101463" y="1143954"/>
                  <a:pt x="110630" y="1176038"/>
                </a:cubicBezTo>
                <a:cubicBezTo>
                  <a:pt x="119797" y="1208122"/>
                  <a:pt x="86567" y="1339896"/>
                  <a:pt x="138131" y="1451045"/>
                </a:cubicBezTo>
                <a:cubicBezTo>
                  <a:pt x="189695" y="1562194"/>
                  <a:pt x="394804" y="1783346"/>
                  <a:pt x="420013" y="1842931"/>
                </a:cubicBezTo>
                <a:cubicBezTo>
                  <a:pt x="445222" y="1902516"/>
                  <a:pt x="271051" y="1778763"/>
                  <a:pt x="289385" y="1808555"/>
                </a:cubicBezTo>
                <a:cubicBezTo>
                  <a:pt x="307719" y="1838347"/>
                  <a:pt x="530016" y="2021686"/>
                  <a:pt x="530016" y="2021686"/>
                </a:cubicBezTo>
                <a:cubicBezTo>
                  <a:pt x="636581" y="2116793"/>
                  <a:pt x="921902" y="2356279"/>
                  <a:pt x="928777" y="2379196"/>
                </a:cubicBezTo>
                <a:cubicBezTo>
                  <a:pt x="935652" y="2402113"/>
                  <a:pt x="705333" y="2273776"/>
                  <a:pt x="571267" y="2159190"/>
                </a:cubicBezTo>
                <a:cubicBezTo>
                  <a:pt x="437201" y="2044604"/>
                  <a:pt x="217195" y="1896787"/>
                  <a:pt x="124380" y="1691677"/>
                </a:cubicBezTo>
                <a:cubicBezTo>
                  <a:pt x="31565" y="1486567"/>
                  <a:pt x="-29166" y="1140516"/>
                  <a:pt x="14377" y="928531"/>
                </a:cubicBezTo>
                <a:cubicBezTo>
                  <a:pt x="57920" y="716546"/>
                  <a:pt x="352407" y="479352"/>
                  <a:pt x="385637" y="419767"/>
                </a:cubicBezTo>
                <a:cubicBezTo>
                  <a:pt x="418867" y="360182"/>
                  <a:pt x="213758" y="571021"/>
                  <a:pt x="213758" y="571021"/>
                </a:cubicBezTo>
                <a:cubicBezTo>
                  <a:pt x="260738" y="529770"/>
                  <a:pt x="631998" y="214657"/>
                  <a:pt x="667520" y="172260"/>
                </a:cubicBezTo>
                <a:cubicBezTo>
                  <a:pt x="703042" y="129863"/>
                  <a:pt x="369596" y="341848"/>
                  <a:pt x="426889" y="316639"/>
                </a:cubicBezTo>
                <a:cubicBezTo>
                  <a:pt x="484182" y="291430"/>
                  <a:pt x="1020446" y="-12223"/>
                  <a:pt x="1038780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8B1CF5B-0C7C-C10A-34E5-3A9C506D7263}"/>
              </a:ext>
            </a:extLst>
          </p:cNvPr>
          <p:cNvSpPr/>
          <p:nvPr/>
        </p:nvSpPr>
        <p:spPr>
          <a:xfrm>
            <a:off x="3437576" y="1048105"/>
            <a:ext cx="1801558" cy="2802196"/>
          </a:xfrm>
          <a:custGeom>
            <a:avLst/>
            <a:gdLst>
              <a:gd name="connsiteX0" fmla="*/ 18 w 1801558"/>
              <a:gd name="connsiteY0" fmla="*/ 141303 h 2802196"/>
              <a:gd name="connsiteX1" fmla="*/ 275026 w 1801558"/>
              <a:gd name="connsiteY1" fmla="*/ 127552 h 2802196"/>
              <a:gd name="connsiteX2" fmla="*/ 419404 w 1801558"/>
              <a:gd name="connsiteY2" fmla="*/ 285681 h 2802196"/>
              <a:gd name="connsiteX3" fmla="*/ 433155 w 1801558"/>
              <a:gd name="connsiteY3" fmla="*/ 223805 h 2802196"/>
              <a:gd name="connsiteX4" fmla="*/ 495032 w 1801558"/>
              <a:gd name="connsiteY4" fmla="*/ 485062 h 2802196"/>
              <a:gd name="connsiteX5" fmla="*/ 495032 w 1801558"/>
              <a:gd name="connsiteY5" fmla="*/ 808196 h 2802196"/>
              <a:gd name="connsiteX6" fmla="*/ 488156 w 1801558"/>
              <a:gd name="connsiteY6" fmla="*/ 1213832 h 2802196"/>
              <a:gd name="connsiteX7" fmla="*/ 536283 w 1801558"/>
              <a:gd name="connsiteY7" fmla="*/ 1021327 h 2802196"/>
              <a:gd name="connsiteX8" fmla="*/ 543158 w 1801558"/>
              <a:gd name="connsiteY8" fmla="*/ 1213832 h 2802196"/>
              <a:gd name="connsiteX9" fmla="*/ 646286 w 1801558"/>
              <a:gd name="connsiteY9" fmla="*/ 1557591 h 2802196"/>
              <a:gd name="connsiteX10" fmla="*/ 591284 w 1801558"/>
              <a:gd name="connsiteY10" fmla="*/ 1488839 h 2802196"/>
              <a:gd name="connsiteX11" fmla="*/ 776914 w 1801558"/>
              <a:gd name="connsiteY11" fmla="*/ 1976978 h 2802196"/>
              <a:gd name="connsiteX12" fmla="*/ 1086298 w 1801558"/>
              <a:gd name="connsiteY12" fmla="*/ 2320737 h 2802196"/>
              <a:gd name="connsiteX13" fmla="*/ 873167 w 1801558"/>
              <a:gd name="connsiteY13" fmla="*/ 2245110 h 2802196"/>
              <a:gd name="connsiteX14" fmla="*/ 1251302 w 1801558"/>
              <a:gd name="connsiteY14" fmla="*/ 2533868 h 2802196"/>
              <a:gd name="connsiteX15" fmla="*/ 1622562 w 1801558"/>
              <a:gd name="connsiteY15" fmla="*/ 2795125 h 2802196"/>
              <a:gd name="connsiteX16" fmla="*/ 1526310 w 1801558"/>
              <a:gd name="connsiteY16" fmla="*/ 2685122 h 2802196"/>
              <a:gd name="connsiteX17" fmla="*/ 1801317 w 1801558"/>
              <a:gd name="connsiteY17" fmla="*/ 2802000 h 2802196"/>
              <a:gd name="connsiteX18" fmla="*/ 1471308 w 1801558"/>
              <a:gd name="connsiteY18" fmla="*/ 2650746 h 2802196"/>
              <a:gd name="connsiteX19" fmla="*/ 900668 w 1801558"/>
              <a:gd name="connsiteY19" fmla="*/ 2086981 h 2802196"/>
              <a:gd name="connsiteX20" fmla="*/ 536283 w 1801558"/>
              <a:gd name="connsiteY20" fmla="*/ 1014451 h 2802196"/>
              <a:gd name="connsiteX21" fmla="*/ 529407 w 1801558"/>
              <a:gd name="connsiteY21" fmla="*/ 1090078 h 2802196"/>
              <a:gd name="connsiteX22" fmla="*/ 570659 w 1801558"/>
              <a:gd name="connsiteY22" fmla="*/ 436936 h 2802196"/>
              <a:gd name="connsiteX23" fmla="*/ 467531 w 1801558"/>
              <a:gd name="connsiteY23" fmla="*/ 182554 h 2802196"/>
              <a:gd name="connsiteX24" fmla="*/ 116896 w 1801558"/>
              <a:gd name="connsiteY24" fmla="*/ 3799 h 2802196"/>
              <a:gd name="connsiteX25" fmla="*/ 288776 w 1801558"/>
              <a:gd name="connsiteY25" fmla="*/ 65675 h 2802196"/>
              <a:gd name="connsiteX26" fmla="*/ 18 w 1801558"/>
              <a:gd name="connsiteY26" fmla="*/ 141303 h 280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01558" h="2802196">
                <a:moveTo>
                  <a:pt x="18" y="141303"/>
                </a:moveTo>
                <a:cubicBezTo>
                  <a:pt x="-2274" y="151616"/>
                  <a:pt x="205128" y="103489"/>
                  <a:pt x="275026" y="127552"/>
                </a:cubicBezTo>
                <a:cubicBezTo>
                  <a:pt x="344924" y="151615"/>
                  <a:pt x="393049" y="269639"/>
                  <a:pt x="419404" y="285681"/>
                </a:cubicBezTo>
                <a:cubicBezTo>
                  <a:pt x="445759" y="301723"/>
                  <a:pt x="420550" y="190575"/>
                  <a:pt x="433155" y="223805"/>
                </a:cubicBezTo>
                <a:cubicBezTo>
                  <a:pt x="445760" y="257035"/>
                  <a:pt x="484719" y="387664"/>
                  <a:pt x="495032" y="485062"/>
                </a:cubicBezTo>
                <a:cubicBezTo>
                  <a:pt x="505345" y="582460"/>
                  <a:pt x="496178" y="686734"/>
                  <a:pt x="495032" y="808196"/>
                </a:cubicBezTo>
                <a:cubicBezTo>
                  <a:pt x="493886" y="929658"/>
                  <a:pt x="481281" y="1178310"/>
                  <a:pt x="488156" y="1213832"/>
                </a:cubicBezTo>
                <a:cubicBezTo>
                  <a:pt x="495031" y="1249354"/>
                  <a:pt x="527116" y="1021327"/>
                  <a:pt x="536283" y="1021327"/>
                </a:cubicBezTo>
                <a:cubicBezTo>
                  <a:pt x="545450" y="1021327"/>
                  <a:pt x="524824" y="1124455"/>
                  <a:pt x="543158" y="1213832"/>
                </a:cubicBezTo>
                <a:cubicBezTo>
                  <a:pt x="561492" y="1303209"/>
                  <a:pt x="638265" y="1511757"/>
                  <a:pt x="646286" y="1557591"/>
                </a:cubicBezTo>
                <a:cubicBezTo>
                  <a:pt x="654307" y="1603425"/>
                  <a:pt x="569513" y="1418941"/>
                  <a:pt x="591284" y="1488839"/>
                </a:cubicBezTo>
                <a:cubicBezTo>
                  <a:pt x="613055" y="1558737"/>
                  <a:pt x="694412" y="1838328"/>
                  <a:pt x="776914" y="1976978"/>
                </a:cubicBezTo>
                <a:cubicBezTo>
                  <a:pt x="859416" y="2115628"/>
                  <a:pt x="1070256" y="2276048"/>
                  <a:pt x="1086298" y="2320737"/>
                </a:cubicBezTo>
                <a:cubicBezTo>
                  <a:pt x="1102340" y="2365426"/>
                  <a:pt x="845666" y="2209588"/>
                  <a:pt x="873167" y="2245110"/>
                </a:cubicBezTo>
                <a:cubicBezTo>
                  <a:pt x="900668" y="2280632"/>
                  <a:pt x="1126403" y="2442199"/>
                  <a:pt x="1251302" y="2533868"/>
                </a:cubicBezTo>
                <a:cubicBezTo>
                  <a:pt x="1376201" y="2625537"/>
                  <a:pt x="1576727" y="2769916"/>
                  <a:pt x="1622562" y="2795125"/>
                </a:cubicBezTo>
                <a:cubicBezTo>
                  <a:pt x="1668397" y="2820334"/>
                  <a:pt x="1496518" y="2683976"/>
                  <a:pt x="1526310" y="2685122"/>
                </a:cubicBezTo>
                <a:cubicBezTo>
                  <a:pt x="1556102" y="2686268"/>
                  <a:pt x="1810484" y="2807729"/>
                  <a:pt x="1801317" y="2802000"/>
                </a:cubicBezTo>
                <a:cubicBezTo>
                  <a:pt x="1792150" y="2796271"/>
                  <a:pt x="1621416" y="2769916"/>
                  <a:pt x="1471308" y="2650746"/>
                </a:cubicBezTo>
                <a:cubicBezTo>
                  <a:pt x="1321200" y="2531576"/>
                  <a:pt x="1056506" y="2359697"/>
                  <a:pt x="900668" y="2086981"/>
                </a:cubicBezTo>
                <a:cubicBezTo>
                  <a:pt x="744831" y="1814265"/>
                  <a:pt x="598160" y="1180602"/>
                  <a:pt x="536283" y="1014451"/>
                </a:cubicBezTo>
                <a:cubicBezTo>
                  <a:pt x="474406" y="848301"/>
                  <a:pt x="523678" y="1186330"/>
                  <a:pt x="529407" y="1090078"/>
                </a:cubicBezTo>
                <a:cubicBezTo>
                  <a:pt x="535136" y="993826"/>
                  <a:pt x="580972" y="588190"/>
                  <a:pt x="570659" y="436936"/>
                </a:cubicBezTo>
                <a:cubicBezTo>
                  <a:pt x="560346" y="285682"/>
                  <a:pt x="543158" y="254743"/>
                  <a:pt x="467531" y="182554"/>
                </a:cubicBezTo>
                <a:cubicBezTo>
                  <a:pt x="391904" y="110365"/>
                  <a:pt x="146688" y="23279"/>
                  <a:pt x="116896" y="3799"/>
                </a:cubicBezTo>
                <a:cubicBezTo>
                  <a:pt x="87104" y="-15681"/>
                  <a:pt x="305964" y="45050"/>
                  <a:pt x="288776" y="65675"/>
                </a:cubicBezTo>
                <a:cubicBezTo>
                  <a:pt x="271588" y="86300"/>
                  <a:pt x="2310" y="130990"/>
                  <a:pt x="18" y="141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DB333818-98B1-7CE5-A118-77F621EE1698}"/>
              </a:ext>
            </a:extLst>
          </p:cNvPr>
          <p:cNvSpPr/>
          <p:nvPr/>
        </p:nvSpPr>
        <p:spPr>
          <a:xfrm>
            <a:off x="2327713" y="2041170"/>
            <a:ext cx="269238" cy="1502170"/>
          </a:xfrm>
          <a:custGeom>
            <a:avLst/>
            <a:gdLst>
              <a:gd name="connsiteX0" fmla="*/ 236732 w 269238"/>
              <a:gd name="connsiteY0" fmla="*/ 42012 h 1502170"/>
              <a:gd name="connsiteX1" fmla="*/ 154230 w 269238"/>
              <a:gd name="connsiteY1" fmla="*/ 537025 h 1502170"/>
              <a:gd name="connsiteX2" fmla="*/ 174855 w 269238"/>
              <a:gd name="connsiteY2" fmla="*/ 1045789 h 1502170"/>
              <a:gd name="connsiteX3" fmla="*/ 154230 w 269238"/>
              <a:gd name="connsiteY3" fmla="*/ 791407 h 1502170"/>
              <a:gd name="connsiteX4" fmla="*/ 222982 w 269238"/>
              <a:gd name="connsiteY4" fmla="*/ 1258920 h 1502170"/>
              <a:gd name="connsiteX5" fmla="*/ 264233 w 269238"/>
              <a:gd name="connsiteY5" fmla="*/ 1499552 h 1502170"/>
              <a:gd name="connsiteX6" fmla="*/ 106104 w 269238"/>
              <a:gd name="connsiteY6" fmla="*/ 1114541 h 1502170"/>
              <a:gd name="connsiteX7" fmla="*/ 2976 w 269238"/>
              <a:gd name="connsiteY7" fmla="*/ 770782 h 1502170"/>
              <a:gd name="connsiteX8" fmla="*/ 30476 w 269238"/>
              <a:gd name="connsiteY8" fmla="*/ 887660 h 1502170"/>
              <a:gd name="connsiteX9" fmla="*/ 57977 w 269238"/>
              <a:gd name="connsiteY9" fmla="*/ 378896 h 1502170"/>
              <a:gd name="connsiteX10" fmla="*/ 57977 w 269238"/>
              <a:gd name="connsiteY10" fmla="*/ 564526 h 1502170"/>
              <a:gd name="connsiteX11" fmla="*/ 195481 w 269238"/>
              <a:gd name="connsiteY11" fmla="*/ 90138 h 1502170"/>
              <a:gd name="connsiteX12" fmla="*/ 236732 w 269238"/>
              <a:gd name="connsiteY12" fmla="*/ 42012 h 1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238" h="1502170">
                <a:moveTo>
                  <a:pt x="236732" y="42012"/>
                </a:moveTo>
                <a:cubicBezTo>
                  <a:pt x="229857" y="116493"/>
                  <a:pt x="164543" y="369729"/>
                  <a:pt x="154230" y="537025"/>
                </a:cubicBezTo>
                <a:cubicBezTo>
                  <a:pt x="143917" y="704321"/>
                  <a:pt x="174855" y="1003392"/>
                  <a:pt x="174855" y="1045789"/>
                </a:cubicBezTo>
                <a:cubicBezTo>
                  <a:pt x="174855" y="1088186"/>
                  <a:pt x="146209" y="755885"/>
                  <a:pt x="154230" y="791407"/>
                </a:cubicBezTo>
                <a:cubicBezTo>
                  <a:pt x="162251" y="826929"/>
                  <a:pt x="204648" y="1140896"/>
                  <a:pt x="222982" y="1258920"/>
                </a:cubicBezTo>
                <a:cubicBezTo>
                  <a:pt x="241316" y="1376944"/>
                  <a:pt x="283713" y="1523615"/>
                  <a:pt x="264233" y="1499552"/>
                </a:cubicBezTo>
                <a:cubicBezTo>
                  <a:pt x="244753" y="1475489"/>
                  <a:pt x="149647" y="1236003"/>
                  <a:pt x="106104" y="1114541"/>
                </a:cubicBezTo>
                <a:cubicBezTo>
                  <a:pt x="62561" y="993079"/>
                  <a:pt x="15581" y="808595"/>
                  <a:pt x="2976" y="770782"/>
                </a:cubicBezTo>
                <a:cubicBezTo>
                  <a:pt x="-9629" y="732969"/>
                  <a:pt x="21309" y="952974"/>
                  <a:pt x="30476" y="887660"/>
                </a:cubicBezTo>
                <a:cubicBezTo>
                  <a:pt x="39643" y="822346"/>
                  <a:pt x="53393" y="432752"/>
                  <a:pt x="57977" y="378896"/>
                </a:cubicBezTo>
                <a:cubicBezTo>
                  <a:pt x="62560" y="325040"/>
                  <a:pt x="35060" y="612652"/>
                  <a:pt x="57977" y="564526"/>
                </a:cubicBezTo>
                <a:cubicBezTo>
                  <a:pt x="80894" y="516400"/>
                  <a:pt x="164543" y="182953"/>
                  <a:pt x="195481" y="90138"/>
                </a:cubicBezTo>
                <a:cubicBezTo>
                  <a:pt x="226419" y="-2677"/>
                  <a:pt x="243607" y="-32469"/>
                  <a:pt x="236732" y="42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6390736-9271-6F74-EF0D-A20968C0DC22}"/>
              </a:ext>
            </a:extLst>
          </p:cNvPr>
          <p:cNvSpPr/>
          <p:nvPr/>
        </p:nvSpPr>
        <p:spPr>
          <a:xfrm>
            <a:off x="2422262" y="3375710"/>
            <a:ext cx="177832" cy="1212139"/>
          </a:xfrm>
          <a:custGeom>
            <a:avLst/>
            <a:gdLst>
              <a:gd name="connsiteX0" fmla="*/ 169684 w 177832"/>
              <a:gd name="connsiteY0" fmla="*/ 7 h 1212139"/>
              <a:gd name="connsiteX1" fmla="*/ 169684 w 177832"/>
              <a:gd name="connsiteY1" fmla="*/ 591273 h 1212139"/>
              <a:gd name="connsiteX2" fmla="*/ 169684 w 177832"/>
              <a:gd name="connsiteY2" fmla="*/ 660025 h 1212139"/>
              <a:gd name="connsiteX3" fmla="*/ 59681 w 177832"/>
              <a:gd name="connsiteY3" fmla="*/ 783779 h 1212139"/>
              <a:gd name="connsiteX4" fmla="*/ 45930 w 177832"/>
              <a:gd name="connsiteY4" fmla="*/ 859406 h 1212139"/>
              <a:gd name="connsiteX5" fmla="*/ 45930 w 177832"/>
              <a:gd name="connsiteY5" fmla="*/ 1203165 h 1212139"/>
              <a:gd name="connsiteX6" fmla="*/ 25305 w 177832"/>
              <a:gd name="connsiteY6" fmla="*/ 1093162 h 1212139"/>
              <a:gd name="connsiteX7" fmla="*/ 4679 w 177832"/>
              <a:gd name="connsiteY7" fmla="*/ 893782 h 1212139"/>
              <a:gd name="connsiteX8" fmla="*/ 121558 w 177832"/>
              <a:gd name="connsiteY8" fmla="*/ 742528 h 1212139"/>
              <a:gd name="connsiteX9" fmla="*/ 66556 w 177832"/>
              <a:gd name="connsiteY9" fmla="*/ 488146 h 1212139"/>
              <a:gd name="connsiteX10" fmla="*/ 66556 w 177832"/>
              <a:gd name="connsiteY10" fmla="*/ 577523 h 1212139"/>
              <a:gd name="connsiteX11" fmla="*/ 169684 w 177832"/>
              <a:gd name="connsiteY11" fmla="*/ 7 h 121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832" h="1212139">
                <a:moveTo>
                  <a:pt x="169684" y="7"/>
                </a:moveTo>
                <a:cubicBezTo>
                  <a:pt x="186872" y="2299"/>
                  <a:pt x="169684" y="591273"/>
                  <a:pt x="169684" y="591273"/>
                </a:cubicBezTo>
                <a:cubicBezTo>
                  <a:pt x="169684" y="701276"/>
                  <a:pt x="188018" y="627941"/>
                  <a:pt x="169684" y="660025"/>
                </a:cubicBezTo>
                <a:cubicBezTo>
                  <a:pt x="151350" y="692109"/>
                  <a:pt x="80307" y="750549"/>
                  <a:pt x="59681" y="783779"/>
                </a:cubicBezTo>
                <a:cubicBezTo>
                  <a:pt x="39055" y="817009"/>
                  <a:pt x="48222" y="789508"/>
                  <a:pt x="45930" y="859406"/>
                </a:cubicBezTo>
                <a:cubicBezTo>
                  <a:pt x="43638" y="929304"/>
                  <a:pt x="49368" y="1164206"/>
                  <a:pt x="45930" y="1203165"/>
                </a:cubicBezTo>
                <a:cubicBezTo>
                  <a:pt x="42492" y="1242124"/>
                  <a:pt x="32180" y="1144726"/>
                  <a:pt x="25305" y="1093162"/>
                </a:cubicBezTo>
                <a:cubicBezTo>
                  <a:pt x="18430" y="1041598"/>
                  <a:pt x="-11363" y="952221"/>
                  <a:pt x="4679" y="893782"/>
                </a:cubicBezTo>
                <a:cubicBezTo>
                  <a:pt x="20721" y="835343"/>
                  <a:pt x="111245" y="810134"/>
                  <a:pt x="121558" y="742528"/>
                </a:cubicBezTo>
                <a:cubicBezTo>
                  <a:pt x="131871" y="674922"/>
                  <a:pt x="75723" y="515647"/>
                  <a:pt x="66556" y="488146"/>
                </a:cubicBezTo>
                <a:cubicBezTo>
                  <a:pt x="57389" y="460645"/>
                  <a:pt x="53952" y="654296"/>
                  <a:pt x="66556" y="577523"/>
                </a:cubicBezTo>
                <a:cubicBezTo>
                  <a:pt x="79160" y="500750"/>
                  <a:pt x="152496" y="-2285"/>
                  <a:pt x="1696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56897B7-F2D3-2E06-0F6D-4436887F18E9}"/>
              </a:ext>
            </a:extLst>
          </p:cNvPr>
          <p:cNvSpPr/>
          <p:nvPr/>
        </p:nvSpPr>
        <p:spPr>
          <a:xfrm>
            <a:off x="2716395" y="4019225"/>
            <a:ext cx="504319" cy="866336"/>
          </a:xfrm>
          <a:custGeom>
            <a:avLst/>
            <a:gdLst>
              <a:gd name="connsiteX0" fmla="*/ 501193 w 504319"/>
              <a:gd name="connsiteY0" fmla="*/ 2760 h 866336"/>
              <a:gd name="connsiteX1" fmla="*/ 308688 w 504319"/>
              <a:gd name="connsiteY1" fmla="*/ 154014 h 866336"/>
              <a:gd name="connsiteX2" fmla="*/ 233061 w 504319"/>
              <a:gd name="connsiteY2" fmla="*/ 367145 h 866336"/>
              <a:gd name="connsiteX3" fmla="*/ 226185 w 504319"/>
              <a:gd name="connsiteY3" fmla="*/ 243392 h 866336"/>
              <a:gd name="connsiteX4" fmla="*/ 226185 w 504319"/>
              <a:gd name="connsiteY4" fmla="*/ 422146 h 866336"/>
              <a:gd name="connsiteX5" fmla="*/ 102432 w 504319"/>
              <a:gd name="connsiteY5" fmla="*/ 566525 h 866336"/>
              <a:gd name="connsiteX6" fmla="*/ 54306 w 504319"/>
              <a:gd name="connsiteY6" fmla="*/ 628402 h 866336"/>
              <a:gd name="connsiteX7" fmla="*/ 26805 w 504319"/>
              <a:gd name="connsiteY7" fmla="*/ 862158 h 866336"/>
              <a:gd name="connsiteX8" fmla="*/ 6179 w 504319"/>
              <a:gd name="connsiteY8" fmla="*/ 759031 h 866336"/>
              <a:gd name="connsiteX9" fmla="*/ 143683 w 504319"/>
              <a:gd name="connsiteY9" fmla="*/ 518399 h 866336"/>
              <a:gd name="connsiteX10" fmla="*/ 212435 w 504319"/>
              <a:gd name="connsiteY10" fmla="*/ 195265 h 866336"/>
              <a:gd name="connsiteX11" fmla="*/ 136808 w 504319"/>
              <a:gd name="connsiteY11" fmla="*/ 284643 h 866336"/>
              <a:gd name="connsiteX12" fmla="*/ 501193 w 504319"/>
              <a:gd name="connsiteY12" fmla="*/ 2760 h 86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4319" h="866336">
                <a:moveTo>
                  <a:pt x="501193" y="2760"/>
                </a:moveTo>
                <a:cubicBezTo>
                  <a:pt x="529840" y="-19011"/>
                  <a:pt x="353377" y="93283"/>
                  <a:pt x="308688" y="154014"/>
                </a:cubicBezTo>
                <a:cubicBezTo>
                  <a:pt x="263999" y="214745"/>
                  <a:pt x="246812" y="352249"/>
                  <a:pt x="233061" y="367145"/>
                </a:cubicBezTo>
                <a:cubicBezTo>
                  <a:pt x="219310" y="382041"/>
                  <a:pt x="227331" y="234225"/>
                  <a:pt x="226185" y="243392"/>
                </a:cubicBezTo>
                <a:cubicBezTo>
                  <a:pt x="225039" y="252559"/>
                  <a:pt x="246810" y="368291"/>
                  <a:pt x="226185" y="422146"/>
                </a:cubicBezTo>
                <a:cubicBezTo>
                  <a:pt x="205560" y="476001"/>
                  <a:pt x="131079" y="532149"/>
                  <a:pt x="102432" y="566525"/>
                </a:cubicBezTo>
                <a:cubicBezTo>
                  <a:pt x="73785" y="600901"/>
                  <a:pt x="66910" y="579130"/>
                  <a:pt x="54306" y="628402"/>
                </a:cubicBezTo>
                <a:cubicBezTo>
                  <a:pt x="41702" y="677674"/>
                  <a:pt x="34826" y="840387"/>
                  <a:pt x="26805" y="862158"/>
                </a:cubicBezTo>
                <a:cubicBezTo>
                  <a:pt x="18784" y="883929"/>
                  <a:pt x="-13301" y="816324"/>
                  <a:pt x="6179" y="759031"/>
                </a:cubicBezTo>
                <a:cubicBezTo>
                  <a:pt x="25659" y="701738"/>
                  <a:pt x="109307" y="612360"/>
                  <a:pt x="143683" y="518399"/>
                </a:cubicBezTo>
                <a:cubicBezTo>
                  <a:pt x="178059" y="424438"/>
                  <a:pt x="213581" y="234224"/>
                  <a:pt x="212435" y="195265"/>
                </a:cubicBezTo>
                <a:cubicBezTo>
                  <a:pt x="211289" y="156306"/>
                  <a:pt x="95557" y="314436"/>
                  <a:pt x="136808" y="284643"/>
                </a:cubicBezTo>
                <a:cubicBezTo>
                  <a:pt x="178059" y="254850"/>
                  <a:pt x="472546" y="24531"/>
                  <a:pt x="501193" y="2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8CC63504-0C7D-EDE2-4F8F-74A5C379596C}"/>
              </a:ext>
            </a:extLst>
          </p:cNvPr>
          <p:cNvSpPr/>
          <p:nvPr/>
        </p:nvSpPr>
        <p:spPr>
          <a:xfrm>
            <a:off x="1395245" y="4479459"/>
            <a:ext cx="1093609" cy="718792"/>
          </a:xfrm>
          <a:custGeom>
            <a:avLst/>
            <a:gdLst>
              <a:gd name="connsiteX0" fmla="*/ 1093573 w 1093609"/>
              <a:gd name="connsiteY0" fmla="*/ 3164 h 718792"/>
              <a:gd name="connsiteX1" fmla="*/ 928569 w 1093609"/>
              <a:gd name="connsiteY1" fmla="*/ 298797 h 718792"/>
              <a:gd name="connsiteX2" fmla="*/ 880442 w 1093609"/>
              <a:gd name="connsiteY2" fmla="*/ 429425 h 718792"/>
              <a:gd name="connsiteX3" fmla="*/ 962944 w 1093609"/>
              <a:gd name="connsiteY3" fmla="*/ 401924 h 718792"/>
              <a:gd name="connsiteX4" fmla="*/ 763564 w 1093609"/>
              <a:gd name="connsiteY4" fmla="*/ 511927 h 718792"/>
              <a:gd name="connsiteX5" fmla="*/ 474806 w 1093609"/>
              <a:gd name="connsiteY5" fmla="*/ 573804 h 718792"/>
              <a:gd name="connsiteX6" fmla="*/ 151672 w 1093609"/>
              <a:gd name="connsiteY6" fmla="*/ 628806 h 718792"/>
              <a:gd name="connsiteX7" fmla="*/ 418 w 1093609"/>
              <a:gd name="connsiteY7" fmla="*/ 718183 h 718792"/>
              <a:gd name="connsiteX8" fmla="*/ 192923 w 1093609"/>
              <a:gd name="connsiteY8" fmla="*/ 580679 h 718792"/>
              <a:gd name="connsiteX9" fmla="*/ 791065 w 1093609"/>
              <a:gd name="connsiteY9" fmla="*/ 484427 h 718792"/>
              <a:gd name="connsiteX10" fmla="*/ 942319 w 1093609"/>
              <a:gd name="connsiteY10" fmla="*/ 161293 h 718792"/>
              <a:gd name="connsiteX11" fmla="*/ 1093573 w 1093609"/>
              <a:gd name="connsiteY11" fmla="*/ 3164 h 71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3609" h="718792">
                <a:moveTo>
                  <a:pt x="1093573" y="3164"/>
                </a:moveTo>
                <a:cubicBezTo>
                  <a:pt x="1091281" y="26081"/>
                  <a:pt x="964091" y="227754"/>
                  <a:pt x="928569" y="298797"/>
                </a:cubicBezTo>
                <a:cubicBezTo>
                  <a:pt x="893047" y="369840"/>
                  <a:pt x="874713" y="412237"/>
                  <a:pt x="880442" y="429425"/>
                </a:cubicBezTo>
                <a:cubicBezTo>
                  <a:pt x="886171" y="446613"/>
                  <a:pt x="982424" y="388174"/>
                  <a:pt x="962944" y="401924"/>
                </a:cubicBezTo>
                <a:cubicBezTo>
                  <a:pt x="943464" y="415674"/>
                  <a:pt x="844920" y="483280"/>
                  <a:pt x="763564" y="511927"/>
                </a:cubicBezTo>
                <a:cubicBezTo>
                  <a:pt x="682208" y="540574"/>
                  <a:pt x="576788" y="554324"/>
                  <a:pt x="474806" y="573804"/>
                </a:cubicBezTo>
                <a:cubicBezTo>
                  <a:pt x="372824" y="593284"/>
                  <a:pt x="230737" y="604743"/>
                  <a:pt x="151672" y="628806"/>
                </a:cubicBezTo>
                <a:cubicBezTo>
                  <a:pt x="72607" y="652869"/>
                  <a:pt x="-6457" y="726204"/>
                  <a:pt x="418" y="718183"/>
                </a:cubicBezTo>
                <a:cubicBezTo>
                  <a:pt x="7293" y="710162"/>
                  <a:pt x="61149" y="619638"/>
                  <a:pt x="192923" y="580679"/>
                </a:cubicBezTo>
                <a:cubicBezTo>
                  <a:pt x="324697" y="541720"/>
                  <a:pt x="666166" y="554325"/>
                  <a:pt x="791065" y="484427"/>
                </a:cubicBezTo>
                <a:cubicBezTo>
                  <a:pt x="915964" y="414529"/>
                  <a:pt x="895339" y="235774"/>
                  <a:pt x="942319" y="161293"/>
                </a:cubicBezTo>
                <a:cubicBezTo>
                  <a:pt x="989299" y="86812"/>
                  <a:pt x="1095865" y="-19753"/>
                  <a:pt x="1093573" y="3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C1B452A9-9C96-A6BC-A5EC-3C7862ECC279}"/>
              </a:ext>
            </a:extLst>
          </p:cNvPr>
          <p:cNvSpPr/>
          <p:nvPr/>
        </p:nvSpPr>
        <p:spPr>
          <a:xfrm>
            <a:off x="1360945" y="5099989"/>
            <a:ext cx="998417" cy="284428"/>
          </a:xfrm>
          <a:custGeom>
            <a:avLst/>
            <a:gdLst>
              <a:gd name="connsiteX0" fmla="*/ 342 w 998417"/>
              <a:gd name="connsiteY0" fmla="*/ 1400 h 284428"/>
              <a:gd name="connsiteX1" fmla="*/ 117220 w 998417"/>
              <a:gd name="connsiteY1" fmla="*/ 145779 h 284428"/>
              <a:gd name="connsiteX2" fmla="*/ 151596 w 998417"/>
              <a:gd name="connsiteY2" fmla="*/ 255782 h 284428"/>
              <a:gd name="connsiteX3" fmla="*/ 220348 w 998417"/>
              <a:gd name="connsiteY3" fmla="*/ 283283 h 284428"/>
              <a:gd name="connsiteX4" fmla="*/ 350977 w 998417"/>
              <a:gd name="connsiteY4" fmla="*/ 228282 h 284428"/>
              <a:gd name="connsiteX5" fmla="*/ 667235 w 998417"/>
              <a:gd name="connsiteY5" fmla="*/ 159530 h 284428"/>
              <a:gd name="connsiteX6" fmla="*/ 997244 w 998417"/>
              <a:gd name="connsiteY6" fmla="*/ 145779 h 284428"/>
              <a:gd name="connsiteX7" fmla="*/ 756613 w 998417"/>
              <a:gd name="connsiteY7" fmla="*/ 132029 h 284428"/>
              <a:gd name="connsiteX8" fmla="*/ 240974 w 998417"/>
              <a:gd name="connsiteY8" fmla="*/ 235157 h 284428"/>
              <a:gd name="connsiteX9" fmla="*/ 185972 w 998417"/>
              <a:gd name="connsiteY9" fmla="*/ 166405 h 284428"/>
              <a:gd name="connsiteX10" fmla="*/ 158472 w 998417"/>
              <a:gd name="connsiteY10" fmla="*/ 77028 h 284428"/>
              <a:gd name="connsiteX11" fmla="*/ 342 w 998417"/>
              <a:gd name="connsiteY11" fmla="*/ 1400 h 28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8417" h="284428">
                <a:moveTo>
                  <a:pt x="342" y="1400"/>
                </a:moveTo>
                <a:cubicBezTo>
                  <a:pt x="-6533" y="12859"/>
                  <a:pt x="92011" y="103382"/>
                  <a:pt x="117220" y="145779"/>
                </a:cubicBezTo>
                <a:cubicBezTo>
                  <a:pt x="142429" y="188176"/>
                  <a:pt x="134408" y="232865"/>
                  <a:pt x="151596" y="255782"/>
                </a:cubicBezTo>
                <a:cubicBezTo>
                  <a:pt x="168784" y="278699"/>
                  <a:pt x="187118" y="287866"/>
                  <a:pt x="220348" y="283283"/>
                </a:cubicBezTo>
                <a:cubicBezTo>
                  <a:pt x="253578" y="278700"/>
                  <a:pt x="276496" y="248908"/>
                  <a:pt x="350977" y="228282"/>
                </a:cubicBezTo>
                <a:cubicBezTo>
                  <a:pt x="425458" y="207657"/>
                  <a:pt x="559524" y="173280"/>
                  <a:pt x="667235" y="159530"/>
                </a:cubicBezTo>
                <a:cubicBezTo>
                  <a:pt x="774946" y="145780"/>
                  <a:pt x="982348" y="150362"/>
                  <a:pt x="997244" y="145779"/>
                </a:cubicBezTo>
                <a:cubicBezTo>
                  <a:pt x="1012140" y="141196"/>
                  <a:pt x="882658" y="117133"/>
                  <a:pt x="756613" y="132029"/>
                </a:cubicBezTo>
                <a:cubicBezTo>
                  <a:pt x="630568" y="146925"/>
                  <a:pt x="336081" y="229428"/>
                  <a:pt x="240974" y="235157"/>
                </a:cubicBezTo>
                <a:cubicBezTo>
                  <a:pt x="145867" y="240886"/>
                  <a:pt x="199722" y="192760"/>
                  <a:pt x="185972" y="166405"/>
                </a:cubicBezTo>
                <a:cubicBezTo>
                  <a:pt x="172222" y="140050"/>
                  <a:pt x="184827" y="102237"/>
                  <a:pt x="158472" y="77028"/>
                </a:cubicBezTo>
                <a:cubicBezTo>
                  <a:pt x="132117" y="51819"/>
                  <a:pt x="7217" y="-10059"/>
                  <a:pt x="342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6C8F2213-850E-AF5A-B15D-8D9303352556}"/>
              </a:ext>
            </a:extLst>
          </p:cNvPr>
          <p:cNvSpPr/>
          <p:nvPr/>
        </p:nvSpPr>
        <p:spPr>
          <a:xfrm>
            <a:off x="2749934" y="4888125"/>
            <a:ext cx="543620" cy="357869"/>
          </a:xfrm>
          <a:custGeom>
            <a:avLst/>
            <a:gdLst>
              <a:gd name="connsiteX0" fmla="*/ 141 w 543620"/>
              <a:gd name="connsiteY0" fmla="*/ 134 h 357869"/>
              <a:gd name="connsiteX1" fmla="*/ 268274 w 543620"/>
              <a:gd name="connsiteY1" fmla="*/ 62010 h 357869"/>
              <a:gd name="connsiteX2" fmla="*/ 502030 w 543620"/>
              <a:gd name="connsiteY2" fmla="*/ 82636 h 357869"/>
              <a:gd name="connsiteX3" fmla="*/ 433278 w 543620"/>
              <a:gd name="connsiteY3" fmla="*/ 172013 h 357869"/>
              <a:gd name="connsiteX4" fmla="*/ 440153 w 543620"/>
              <a:gd name="connsiteY4" fmla="*/ 302642 h 357869"/>
              <a:gd name="connsiteX5" fmla="*/ 426403 w 543620"/>
              <a:gd name="connsiteY5" fmla="*/ 350768 h 357869"/>
              <a:gd name="connsiteX6" fmla="*/ 543281 w 543620"/>
              <a:gd name="connsiteY6" fmla="*/ 158263 h 357869"/>
              <a:gd name="connsiteX7" fmla="*/ 453904 w 543620"/>
              <a:gd name="connsiteY7" fmla="*/ 123887 h 357869"/>
              <a:gd name="connsiteX8" fmla="*/ 233898 w 543620"/>
              <a:gd name="connsiteY8" fmla="*/ 48260 h 357869"/>
              <a:gd name="connsiteX9" fmla="*/ 141 w 543620"/>
              <a:gd name="connsiteY9" fmla="*/ 134 h 35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620" h="357869">
                <a:moveTo>
                  <a:pt x="141" y="134"/>
                </a:moveTo>
                <a:cubicBezTo>
                  <a:pt x="5870" y="2426"/>
                  <a:pt x="184626" y="48260"/>
                  <a:pt x="268274" y="62010"/>
                </a:cubicBezTo>
                <a:cubicBezTo>
                  <a:pt x="351922" y="75760"/>
                  <a:pt x="474529" y="64302"/>
                  <a:pt x="502030" y="82636"/>
                </a:cubicBezTo>
                <a:cubicBezTo>
                  <a:pt x="529531" y="100970"/>
                  <a:pt x="443591" y="135345"/>
                  <a:pt x="433278" y="172013"/>
                </a:cubicBezTo>
                <a:cubicBezTo>
                  <a:pt x="422965" y="208681"/>
                  <a:pt x="441299" y="272850"/>
                  <a:pt x="440153" y="302642"/>
                </a:cubicBezTo>
                <a:cubicBezTo>
                  <a:pt x="439007" y="332434"/>
                  <a:pt x="409215" y="374831"/>
                  <a:pt x="426403" y="350768"/>
                </a:cubicBezTo>
                <a:cubicBezTo>
                  <a:pt x="443591" y="326705"/>
                  <a:pt x="538698" y="196077"/>
                  <a:pt x="543281" y="158263"/>
                </a:cubicBezTo>
                <a:cubicBezTo>
                  <a:pt x="547865" y="120450"/>
                  <a:pt x="505468" y="142221"/>
                  <a:pt x="453904" y="123887"/>
                </a:cubicBezTo>
                <a:cubicBezTo>
                  <a:pt x="402340" y="105553"/>
                  <a:pt x="303796" y="71177"/>
                  <a:pt x="233898" y="48260"/>
                </a:cubicBezTo>
                <a:cubicBezTo>
                  <a:pt x="164000" y="25343"/>
                  <a:pt x="-5588" y="-2158"/>
                  <a:pt x="141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4D8AE0C7-F4A2-6EF2-E375-8266469AE5AE}"/>
              </a:ext>
            </a:extLst>
          </p:cNvPr>
          <p:cNvSpPr/>
          <p:nvPr/>
        </p:nvSpPr>
        <p:spPr>
          <a:xfrm>
            <a:off x="3043073" y="4918299"/>
            <a:ext cx="398004" cy="272962"/>
          </a:xfrm>
          <a:custGeom>
            <a:avLst/>
            <a:gdLst>
              <a:gd name="connsiteX0" fmla="*/ 9510 w 398004"/>
              <a:gd name="connsiteY0" fmla="*/ 4336 h 272962"/>
              <a:gd name="connsiteX1" fmla="*/ 64512 w 398004"/>
              <a:gd name="connsiteY1" fmla="*/ 18086 h 272962"/>
              <a:gd name="connsiteX2" fmla="*/ 263892 w 398004"/>
              <a:gd name="connsiteY2" fmla="*/ 107463 h 272962"/>
              <a:gd name="connsiteX3" fmla="*/ 387646 w 398004"/>
              <a:gd name="connsiteY3" fmla="*/ 272468 h 272962"/>
              <a:gd name="connsiteX4" fmla="*/ 373895 w 398004"/>
              <a:gd name="connsiteY4" fmla="*/ 155590 h 272962"/>
              <a:gd name="connsiteX5" fmla="*/ 236392 w 398004"/>
              <a:gd name="connsiteY5" fmla="*/ 73087 h 272962"/>
              <a:gd name="connsiteX6" fmla="*/ 9510 w 398004"/>
              <a:gd name="connsiteY6" fmla="*/ 4336 h 27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004" h="272962">
                <a:moveTo>
                  <a:pt x="9510" y="4336"/>
                </a:moveTo>
                <a:cubicBezTo>
                  <a:pt x="-19137" y="-4831"/>
                  <a:pt x="22115" y="898"/>
                  <a:pt x="64512" y="18086"/>
                </a:cubicBezTo>
                <a:cubicBezTo>
                  <a:pt x="106909" y="35274"/>
                  <a:pt x="210036" y="65066"/>
                  <a:pt x="263892" y="107463"/>
                </a:cubicBezTo>
                <a:cubicBezTo>
                  <a:pt x="317748" y="149860"/>
                  <a:pt x="369312" y="264447"/>
                  <a:pt x="387646" y="272468"/>
                </a:cubicBezTo>
                <a:cubicBezTo>
                  <a:pt x="405980" y="280489"/>
                  <a:pt x="399104" y="188820"/>
                  <a:pt x="373895" y="155590"/>
                </a:cubicBezTo>
                <a:cubicBezTo>
                  <a:pt x="348686" y="122360"/>
                  <a:pt x="297123" y="92567"/>
                  <a:pt x="236392" y="73087"/>
                </a:cubicBezTo>
                <a:cubicBezTo>
                  <a:pt x="175661" y="53607"/>
                  <a:pt x="38157" y="13503"/>
                  <a:pt x="9510" y="4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FB93B426-5E8D-7B68-F003-FCB5901A9D9B}"/>
              </a:ext>
            </a:extLst>
          </p:cNvPr>
          <p:cNvSpPr/>
          <p:nvPr/>
        </p:nvSpPr>
        <p:spPr>
          <a:xfrm>
            <a:off x="2589637" y="5135746"/>
            <a:ext cx="951256" cy="134333"/>
          </a:xfrm>
          <a:custGeom>
            <a:avLst/>
            <a:gdLst>
              <a:gd name="connsiteX0" fmla="*/ 71061 w 951256"/>
              <a:gd name="connsiteY0" fmla="*/ 19 h 134333"/>
              <a:gd name="connsiteX1" fmla="*/ 277316 w 951256"/>
              <a:gd name="connsiteY1" fmla="*/ 55021 h 134333"/>
              <a:gd name="connsiteX2" fmla="*/ 586700 w 951256"/>
              <a:gd name="connsiteY2" fmla="*/ 123773 h 134333"/>
              <a:gd name="connsiteX3" fmla="*/ 421695 w 951256"/>
              <a:gd name="connsiteY3" fmla="*/ 130648 h 134333"/>
              <a:gd name="connsiteX4" fmla="*/ 641701 w 951256"/>
              <a:gd name="connsiteY4" fmla="*/ 89397 h 134333"/>
              <a:gd name="connsiteX5" fmla="*/ 951085 w 951256"/>
              <a:gd name="connsiteY5" fmla="*/ 61896 h 134333"/>
              <a:gd name="connsiteX6" fmla="*/ 682952 w 951256"/>
              <a:gd name="connsiteY6" fmla="*/ 48146 h 134333"/>
              <a:gd name="connsiteX7" fmla="*/ 511073 w 951256"/>
              <a:gd name="connsiteY7" fmla="*/ 61896 h 134333"/>
              <a:gd name="connsiteX8" fmla="*/ 277316 w 951256"/>
              <a:gd name="connsiteY8" fmla="*/ 6895 h 134333"/>
              <a:gd name="connsiteX9" fmla="*/ 16059 w 951256"/>
              <a:gd name="connsiteY9" fmla="*/ 34395 h 134333"/>
              <a:gd name="connsiteX10" fmla="*/ 36685 w 951256"/>
              <a:gd name="connsiteY10" fmla="*/ 48146 h 134333"/>
              <a:gd name="connsiteX11" fmla="*/ 71061 w 951256"/>
              <a:gd name="connsiteY11" fmla="*/ 19 h 13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1256" h="134333">
                <a:moveTo>
                  <a:pt x="71061" y="19"/>
                </a:moveTo>
                <a:cubicBezTo>
                  <a:pt x="111166" y="1165"/>
                  <a:pt x="191376" y="34395"/>
                  <a:pt x="277316" y="55021"/>
                </a:cubicBezTo>
                <a:cubicBezTo>
                  <a:pt x="363256" y="75647"/>
                  <a:pt x="562637" y="111169"/>
                  <a:pt x="586700" y="123773"/>
                </a:cubicBezTo>
                <a:cubicBezTo>
                  <a:pt x="610763" y="136377"/>
                  <a:pt x="412528" y="136377"/>
                  <a:pt x="421695" y="130648"/>
                </a:cubicBezTo>
                <a:cubicBezTo>
                  <a:pt x="430862" y="124919"/>
                  <a:pt x="553469" y="100856"/>
                  <a:pt x="641701" y="89397"/>
                </a:cubicBezTo>
                <a:cubicBezTo>
                  <a:pt x="729933" y="77938"/>
                  <a:pt x="944210" y="68771"/>
                  <a:pt x="951085" y="61896"/>
                </a:cubicBezTo>
                <a:cubicBezTo>
                  <a:pt x="957960" y="55021"/>
                  <a:pt x="756287" y="48146"/>
                  <a:pt x="682952" y="48146"/>
                </a:cubicBezTo>
                <a:cubicBezTo>
                  <a:pt x="609617" y="48146"/>
                  <a:pt x="578679" y="68771"/>
                  <a:pt x="511073" y="61896"/>
                </a:cubicBezTo>
                <a:cubicBezTo>
                  <a:pt x="443467" y="55021"/>
                  <a:pt x="359818" y="11478"/>
                  <a:pt x="277316" y="6895"/>
                </a:cubicBezTo>
                <a:cubicBezTo>
                  <a:pt x="194814" y="2312"/>
                  <a:pt x="56164" y="27520"/>
                  <a:pt x="16059" y="34395"/>
                </a:cubicBezTo>
                <a:cubicBezTo>
                  <a:pt x="-24046" y="41270"/>
                  <a:pt x="21789" y="48146"/>
                  <a:pt x="36685" y="48146"/>
                </a:cubicBezTo>
                <a:cubicBezTo>
                  <a:pt x="51581" y="48146"/>
                  <a:pt x="30956" y="-1127"/>
                  <a:pt x="71061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46ED69A-249C-CB41-88EB-E43D0620441A}"/>
              </a:ext>
            </a:extLst>
          </p:cNvPr>
          <p:cNvSpPr/>
          <p:nvPr/>
        </p:nvSpPr>
        <p:spPr>
          <a:xfrm>
            <a:off x="1965635" y="5209021"/>
            <a:ext cx="399439" cy="600877"/>
          </a:xfrm>
          <a:custGeom>
            <a:avLst/>
            <a:gdLst>
              <a:gd name="connsiteX0" fmla="*/ 399430 w 399439"/>
              <a:gd name="connsiteY0" fmla="*/ 2371 h 600877"/>
              <a:gd name="connsiteX1" fmla="*/ 248176 w 399439"/>
              <a:gd name="connsiteY1" fmla="*/ 256753 h 600877"/>
              <a:gd name="connsiteX2" fmla="*/ 145048 w 399439"/>
              <a:gd name="connsiteY2" fmla="*/ 373632 h 600877"/>
              <a:gd name="connsiteX3" fmla="*/ 62545 w 399439"/>
              <a:gd name="connsiteY3" fmla="*/ 463009 h 600877"/>
              <a:gd name="connsiteX4" fmla="*/ 69421 w 399439"/>
              <a:gd name="connsiteY4" fmla="*/ 600513 h 600877"/>
              <a:gd name="connsiteX5" fmla="*/ 669 w 399439"/>
              <a:gd name="connsiteY5" fmla="*/ 497385 h 600877"/>
              <a:gd name="connsiteX6" fmla="*/ 117547 w 399439"/>
              <a:gd name="connsiteY6" fmla="*/ 325505 h 600877"/>
              <a:gd name="connsiteX7" fmla="*/ 255051 w 399439"/>
              <a:gd name="connsiteY7" fmla="*/ 139875 h 600877"/>
              <a:gd name="connsiteX8" fmla="*/ 399430 w 399439"/>
              <a:gd name="connsiteY8" fmla="*/ 2371 h 60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9439" h="600877">
                <a:moveTo>
                  <a:pt x="399430" y="2371"/>
                </a:moveTo>
                <a:cubicBezTo>
                  <a:pt x="398284" y="21851"/>
                  <a:pt x="290573" y="194876"/>
                  <a:pt x="248176" y="256753"/>
                </a:cubicBezTo>
                <a:cubicBezTo>
                  <a:pt x="205779" y="318630"/>
                  <a:pt x="175986" y="339256"/>
                  <a:pt x="145048" y="373632"/>
                </a:cubicBezTo>
                <a:cubicBezTo>
                  <a:pt x="114110" y="408008"/>
                  <a:pt x="75149" y="425196"/>
                  <a:pt x="62545" y="463009"/>
                </a:cubicBezTo>
                <a:cubicBezTo>
                  <a:pt x="49941" y="500822"/>
                  <a:pt x="79734" y="594784"/>
                  <a:pt x="69421" y="600513"/>
                </a:cubicBezTo>
                <a:cubicBezTo>
                  <a:pt x="59108" y="606242"/>
                  <a:pt x="-7352" y="543220"/>
                  <a:pt x="669" y="497385"/>
                </a:cubicBezTo>
                <a:cubicBezTo>
                  <a:pt x="8690" y="451550"/>
                  <a:pt x="75150" y="385090"/>
                  <a:pt x="117547" y="325505"/>
                </a:cubicBezTo>
                <a:cubicBezTo>
                  <a:pt x="159944" y="265920"/>
                  <a:pt x="212654" y="191439"/>
                  <a:pt x="255051" y="139875"/>
                </a:cubicBezTo>
                <a:cubicBezTo>
                  <a:pt x="297448" y="88311"/>
                  <a:pt x="400576" y="-17109"/>
                  <a:pt x="399430" y="2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4D694AB-A051-EA61-07C0-3B48788B4FE4}"/>
              </a:ext>
            </a:extLst>
          </p:cNvPr>
          <p:cNvSpPr/>
          <p:nvPr/>
        </p:nvSpPr>
        <p:spPr>
          <a:xfrm>
            <a:off x="2267187" y="5098910"/>
            <a:ext cx="400628" cy="787511"/>
          </a:xfrm>
          <a:custGeom>
            <a:avLst/>
            <a:gdLst>
              <a:gd name="connsiteX0" fmla="*/ 400386 w 400628"/>
              <a:gd name="connsiteY0" fmla="*/ 9355 h 787511"/>
              <a:gd name="connsiteX1" fmla="*/ 228506 w 400628"/>
              <a:gd name="connsiteY1" fmla="*/ 291237 h 787511"/>
              <a:gd name="connsiteX2" fmla="*/ 173505 w 400628"/>
              <a:gd name="connsiteY2" fmla="*/ 504368 h 787511"/>
              <a:gd name="connsiteX3" fmla="*/ 194130 w 400628"/>
              <a:gd name="connsiteY3" fmla="*/ 634997 h 787511"/>
              <a:gd name="connsiteX4" fmla="*/ 1625 w 400628"/>
              <a:gd name="connsiteY4" fmla="*/ 786251 h 787511"/>
              <a:gd name="connsiteX5" fmla="*/ 104753 w 400628"/>
              <a:gd name="connsiteY5" fmla="*/ 683123 h 787511"/>
              <a:gd name="connsiteX6" fmla="*/ 159754 w 400628"/>
              <a:gd name="connsiteY6" fmla="*/ 298113 h 787511"/>
              <a:gd name="connsiteX7" fmla="*/ 118503 w 400628"/>
              <a:gd name="connsiteY7" fmla="*/ 359989 h 787511"/>
              <a:gd name="connsiteX8" fmla="*/ 262882 w 400628"/>
              <a:gd name="connsiteY8" fmla="*/ 91857 h 787511"/>
              <a:gd name="connsiteX9" fmla="*/ 400386 w 400628"/>
              <a:gd name="connsiteY9" fmla="*/ 9355 h 7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628" h="787511">
                <a:moveTo>
                  <a:pt x="400386" y="9355"/>
                </a:moveTo>
                <a:cubicBezTo>
                  <a:pt x="394657" y="42585"/>
                  <a:pt x="266319" y="208735"/>
                  <a:pt x="228506" y="291237"/>
                </a:cubicBezTo>
                <a:cubicBezTo>
                  <a:pt x="190693" y="373739"/>
                  <a:pt x="179234" y="447075"/>
                  <a:pt x="173505" y="504368"/>
                </a:cubicBezTo>
                <a:cubicBezTo>
                  <a:pt x="167776" y="561661"/>
                  <a:pt x="222777" y="588017"/>
                  <a:pt x="194130" y="634997"/>
                </a:cubicBezTo>
                <a:cubicBezTo>
                  <a:pt x="165483" y="681978"/>
                  <a:pt x="16521" y="778230"/>
                  <a:pt x="1625" y="786251"/>
                </a:cubicBezTo>
                <a:cubicBezTo>
                  <a:pt x="-13271" y="794272"/>
                  <a:pt x="78398" y="764479"/>
                  <a:pt x="104753" y="683123"/>
                </a:cubicBezTo>
                <a:cubicBezTo>
                  <a:pt x="131108" y="601767"/>
                  <a:pt x="157462" y="351969"/>
                  <a:pt x="159754" y="298113"/>
                </a:cubicBezTo>
                <a:cubicBezTo>
                  <a:pt x="162046" y="244257"/>
                  <a:pt x="101315" y="394365"/>
                  <a:pt x="118503" y="359989"/>
                </a:cubicBezTo>
                <a:cubicBezTo>
                  <a:pt x="135691" y="325613"/>
                  <a:pt x="217047" y="145713"/>
                  <a:pt x="262882" y="91857"/>
                </a:cubicBezTo>
                <a:cubicBezTo>
                  <a:pt x="308717" y="38001"/>
                  <a:pt x="406115" y="-23875"/>
                  <a:pt x="400386" y="9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5B1AD921-A354-ECC7-A4BB-2B434AE01D99}"/>
              </a:ext>
            </a:extLst>
          </p:cNvPr>
          <p:cNvSpPr/>
          <p:nvPr/>
        </p:nvSpPr>
        <p:spPr>
          <a:xfrm>
            <a:off x="1966517" y="5656504"/>
            <a:ext cx="406171" cy="229431"/>
          </a:xfrm>
          <a:custGeom>
            <a:avLst/>
            <a:gdLst>
              <a:gd name="connsiteX0" fmla="*/ 13537 w 406171"/>
              <a:gd name="connsiteY0" fmla="*/ 125529 h 229431"/>
              <a:gd name="connsiteX1" fmla="*/ 171666 w 406171"/>
              <a:gd name="connsiteY1" fmla="*/ 70528 h 229431"/>
              <a:gd name="connsiteX2" fmla="*/ 398548 w 406171"/>
              <a:gd name="connsiteY2" fmla="*/ 228657 h 229431"/>
              <a:gd name="connsiteX3" fmla="*/ 343546 w 406171"/>
              <a:gd name="connsiteY3" fmla="*/ 125529 h 229431"/>
              <a:gd name="connsiteX4" fmla="*/ 254169 w 406171"/>
              <a:gd name="connsiteY4" fmla="*/ 1776 h 229431"/>
              <a:gd name="connsiteX5" fmla="*/ 34163 w 406171"/>
              <a:gd name="connsiteY5" fmla="*/ 56777 h 229431"/>
              <a:gd name="connsiteX6" fmla="*/ 13537 w 406171"/>
              <a:gd name="connsiteY6" fmla="*/ 125529 h 22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171" h="229431">
                <a:moveTo>
                  <a:pt x="13537" y="125529"/>
                </a:moveTo>
                <a:cubicBezTo>
                  <a:pt x="36454" y="127821"/>
                  <a:pt x="107498" y="53340"/>
                  <a:pt x="171666" y="70528"/>
                </a:cubicBezTo>
                <a:cubicBezTo>
                  <a:pt x="235834" y="87716"/>
                  <a:pt x="369901" y="219490"/>
                  <a:pt x="398548" y="228657"/>
                </a:cubicBezTo>
                <a:cubicBezTo>
                  <a:pt x="427195" y="237824"/>
                  <a:pt x="367609" y="163342"/>
                  <a:pt x="343546" y="125529"/>
                </a:cubicBezTo>
                <a:cubicBezTo>
                  <a:pt x="319483" y="87716"/>
                  <a:pt x="305733" y="13235"/>
                  <a:pt x="254169" y="1776"/>
                </a:cubicBezTo>
                <a:cubicBezTo>
                  <a:pt x="202605" y="-9683"/>
                  <a:pt x="71976" y="37297"/>
                  <a:pt x="34163" y="56777"/>
                </a:cubicBezTo>
                <a:cubicBezTo>
                  <a:pt x="-3650" y="76257"/>
                  <a:pt x="-9380" y="123237"/>
                  <a:pt x="13537" y="125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3F8D134A-FAFB-01CD-C0B5-D4389B378967}"/>
              </a:ext>
            </a:extLst>
          </p:cNvPr>
          <p:cNvSpPr/>
          <p:nvPr/>
        </p:nvSpPr>
        <p:spPr>
          <a:xfrm>
            <a:off x="1957995" y="5656920"/>
            <a:ext cx="465711" cy="469325"/>
          </a:xfrm>
          <a:custGeom>
            <a:avLst/>
            <a:gdLst>
              <a:gd name="connsiteX0" fmla="*/ 77061 w 465711"/>
              <a:gd name="connsiteY0" fmla="*/ 1360 h 469325"/>
              <a:gd name="connsiteX1" fmla="*/ 70185 w 465711"/>
              <a:gd name="connsiteY1" fmla="*/ 221366 h 469325"/>
              <a:gd name="connsiteX2" fmla="*/ 90811 w 465711"/>
              <a:gd name="connsiteY2" fmla="*/ 400121 h 469325"/>
              <a:gd name="connsiteX3" fmla="*/ 180188 w 465711"/>
              <a:gd name="connsiteY3" fmla="*/ 345119 h 469325"/>
              <a:gd name="connsiteX4" fmla="*/ 462071 w 465711"/>
              <a:gd name="connsiteY4" fmla="*/ 138863 h 469325"/>
              <a:gd name="connsiteX5" fmla="*/ 324567 w 465711"/>
              <a:gd name="connsiteY5" fmla="*/ 255742 h 469325"/>
              <a:gd name="connsiteX6" fmla="*/ 97686 w 465711"/>
              <a:gd name="connsiteY6" fmla="*/ 468872 h 469325"/>
              <a:gd name="connsiteX7" fmla="*/ 15184 w 465711"/>
              <a:gd name="connsiteY7" fmla="*/ 193865 h 469325"/>
              <a:gd name="connsiteX8" fmla="*/ 8309 w 465711"/>
              <a:gd name="connsiteY8" fmla="*/ 331369 h 469325"/>
              <a:gd name="connsiteX9" fmla="*/ 77061 w 465711"/>
              <a:gd name="connsiteY9" fmla="*/ 1360 h 46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5711" h="469325">
                <a:moveTo>
                  <a:pt x="77061" y="1360"/>
                </a:moveTo>
                <a:cubicBezTo>
                  <a:pt x="87374" y="-16974"/>
                  <a:pt x="67893" y="154906"/>
                  <a:pt x="70185" y="221366"/>
                </a:cubicBezTo>
                <a:cubicBezTo>
                  <a:pt x="72477" y="287826"/>
                  <a:pt x="72477" y="379496"/>
                  <a:pt x="90811" y="400121"/>
                </a:cubicBezTo>
                <a:cubicBezTo>
                  <a:pt x="109145" y="420746"/>
                  <a:pt x="118311" y="388662"/>
                  <a:pt x="180188" y="345119"/>
                </a:cubicBezTo>
                <a:cubicBezTo>
                  <a:pt x="242065" y="301576"/>
                  <a:pt x="438008" y="153759"/>
                  <a:pt x="462071" y="138863"/>
                </a:cubicBezTo>
                <a:cubicBezTo>
                  <a:pt x="486134" y="123967"/>
                  <a:pt x="385298" y="200741"/>
                  <a:pt x="324567" y="255742"/>
                </a:cubicBezTo>
                <a:cubicBezTo>
                  <a:pt x="263836" y="310743"/>
                  <a:pt x="149250" y="479185"/>
                  <a:pt x="97686" y="468872"/>
                </a:cubicBezTo>
                <a:cubicBezTo>
                  <a:pt x="46122" y="458559"/>
                  <a:pt x="30080" y="216782"/>
                  <a:pt x="15184" y="193865"/>
                </a:cubicBezTo>
                <a:cubicBezTo>
                  <a:pt x="288" y="170948"/>
                  <a:pt x="-6587" y="363453"/>
                  <a:pt x="8309" y="331369"/>
                </a:cubicBezTo>
                <a:cubicBezTo>
                  <a:pt x="23205" y="299285"/>
                  <a:pt x="66748" y="19694"/>
                  <a:pt x="77061" y="1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5C8E6EF9-DEC1-85FB-3C6F-F022F64D7758}"/>
              </a:ext>
            </a:extLst>
          </p:cNvPr>
          <p:cNvSpPr/>
          <p:nvPr/>
        </p:nvSpPr>
        <p:spPr>
          <a:xfrm>
            <a:off x="2041881" y="2062556"/>
            <a:ext cx="592154" cy="1622746"/>
          </a:xfrm>
          <a:custGeom>
            <a:avLst/>
            <a:gdLst>
              <a:gd name="connsiteX0" fmla="*/ 591316 w 592154"/>
              <a:gd name="connsiteY0" fmla="*/ 0 h 1622746"/>
              <a:gd name="connsiteX1" fmla="*/ 240681 w 592154"/>
              <a:gd name="connsiteY1" fmla="*/ 405636 h 1622746"/>
              <a:gd name="connsiteX2" fmla="*/ 103178 w 592154"/>
              <a:gd name="connsiteY2" fmla="*/ 1079405 h 1622746"/>
              <a:gd name="connsiteX3" fmla="*/ 144429 w 592154"/>
              <a:gd name="connsiteY3" fmla="*/ 873149 h 1622746"/>
              <a:gd name="connsiteX4" fmla="*/ 48176 w 592154"/>
              <a:gd name="connsiteY4" fmla="*/ 1333787 h 1622746"/>
              <a:gd name="connsiteX5" fmla="*/ 50 w 592154"/>
              <a:gd name="connsiteY5" fmla="*/ 1622545 h 1622746"/>
              <a:gd name="connsiteX6" fmla="*/ 41301 w 592154"/>
              <a:gd name="connsiteY6" fmla="*/ 1292536 h 1622746"/>
              <a:gd name="connsiteX7" fmla="*/ 144429 w 592154"/>
              <a:gd name="connsiteY7" fmla="*/ 371261 h 1622746"/>
              <a:gd name="connsiteX8" fmla="*/ 75677 w 592154"/>
              <a:gd name="connsiteY8" fmla="*/ 563766 h 1622746"/>
              <a:gd name="connsiteX9" fmla="*/ 226931 w 592154"/>
              <a:gd name="connsiteY9" fmla="*/ 206256 h 1622746"/>
              <a:gd name="connsiteX10" fmla="*/ 130678 w 592154"/>
              <a:gd name="connsiteY10" fmla="*/ 405636 h 1622746"/>
              <a:gd name="connsiteX11" fmla="*/ 591316 w 592154"/>
              <a:gd name="connsiteY11" fmla="*/ 0 h 162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2154" h="1622746">
                <a:moveTo>
                  <a:pt x="591316" y="0"/>
                </a:moveTo>
                <a:cubicBezTo>
                  <a:pt x="609650" y="0"/>
                  <a:pt x="322037" y="225735"/>
                  <a:pt x="240681" y="405636"/>
                </a:cubicBezTo>
                <a:cubicBezTo>
                  <a:pt x="159325" y="585537"/>
                  <a:pt x="119220" y="1001486"/>
                  <a:pt x="103178" y="1079405"/>
                </a:cubicBezTo>
                <a:cubicBezTo>
                  <a:pt x="87136" y="1157324"/>
                  <a:pt x="153596" y="830752"/>
                  <a:pt x="144429" y="873149"/>
                </a:cubicBezTo>
                <a:cubicBezTo>
                  <a:pt x="135262" y="915546"/>
                  <a:pt x="72239" y="1208888"/>
                  <a:pt x="48176" y="1333787"/>
                </a:cubicBezTo>
                <a:cubicBezTo>
                  <a:pt x="24113" y="1458686"/>
                  <a:pt x="1196" y="1629420"/>
                  <a:pt x="50" y="1622545"/>
                </a:cubicBezTo>
                <a:cubicBezTo>
                  <a:pt x="-1096" y="1615670"/>
                  <a:pt x="17238" y="1501083"/>
                  <a:pt x="41301" y="1292536"/>
                </a:cubicBezTo>
                <a:cubicBezTo>
                  <a:pt x="65364" y="1083989"/>
                  <a:pt x="138700" y="492723"/>
                  <a:pt x="144429" y="371261"/>
                </a:cubicBezTo>
                <a:cubicBezTo>
                  <a:pt x="150158" y="249799"/>
                  <a:pt x="61927" y="591267"/>
                  <a:pt x="75677" y="563766"/>
                </a:cubicBezTo>
                <a:cubicBezTo>
                  <a:pt x="89427" y="536265"/>
                  <a:pt x="217764" y="232611"/>
                  <a:pt x="226931" y="206256"/>
                </a:cubicBezTo>
                <a:cubicBezTo>
                  <a:pt x="236098" y="179901"/>
                  <a:pt x="76822" y="438866"/>
                  <a:pt x="130678" y="405636"/>
                </a:cubicBezTo>
                <a:cubicBezTo>
                  <a:pt x="184534" y="372406"/>
                  <a:pt x="572982" y="0"/>
                  <a:pt x="5913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6921294A-755A-4C9E-F051-95D65C4BDEB4}"/>
              </a:ext>
            </a:extLst>
          </p:cNvPr>
          <p:cNvSpPr/>
          <p:nvPr/>
        </p:nvSpPr>
        <p:spPr>
          <a:xfrm>
            <a:off x="2304744" y="3437322"/>
            <a:ext cx="294586" cy="602471"/>
          </a:xfrm>
          <a:custGeom>
            <a:avLst/>
            <a:gdLst>
              <a:gd name="connsiteX0" fmla="*/ 287202 w 294586"/>
              <a:gd name="connsiteY0" fmla="*/ 272 h 602471"/>
              <a:gd name="connsiteX1" fmla="*/ 170324 w 294586"/>
              <a:gd name="connsiteY1" fmla="*/ 151526 h 602471"/>
              <a:gd name="connsiteX2" fmla="*/ 80946 w 294586"/>
              <a:gd name="connsiteY2" fmla="*/ 240904 h 602471"/>
              <a:gd name="connsiteX3" fmla="*/ 39695 w 294586"/>
              <a:gd name="connsiteY3" fmla="*/ 488410 h 602471"/>
              <a:gd name="connsiteX4" fmla="*/ 32820 w 294586"/>
              <a:gd name="connsiteY4" fmla="*/ 460910 h 602471"/>
              <a:gd name="connsiteX5" fmla="*/ 245951 w 294586"/>
              <a:gd name="connsiteY5" fmla="*/ 598413 h 602471"/>
              <a:gd name="connsiteX6" fmla="*/ 142823 w 294586"/>
              <a:gd name="connsiteY6" fmla="*/ 564037 h 602471"/>
              <a:gd name="connsiteX7" fmla="*/ 46570 w 294586"/>
              <a:gd name="connsiteY7" fmla="*/ 543412 h 602471"/>
              <a:gd name="connsiteX8" fmla="*/ 12194 w 294586"/>
              <a:gd name="connsiteY8" fmla="*/ 234028 h 602471"/>
              <a:gd name="connsiteX9" fmla="*/ 252826 w 294586"/>
              <a:gd name="connsiteY9" fmla="*/ 117150 h 602471"/>
              <a:gd name="connsiteX10" fmla="*/ 287202 w 294586"/>
              <a:gd name="connsiteY10" fmla="*/ 272 h 60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586" h="602471">
                <a:moveTo>
                  <a:pt x="287202" y="272"/>
                </a:moveTo>
                <a:cubicBezTo>
                  <a:pt x="273452" y="6001"/>
                  <a:pt x="204700" y="111421"/>
                  <a:pt x="170324" y="151526"/>
                </a:cubicBezTo>
                <a:cubicBezTo>
                  <a:pt x="135948" y="191631"/>
                  <a:pt x="102717" y="184757"/>
                  <a:pt x="80946" y="240904"/>
                </a:cubicBezTo>
                <a:cubicBezTo>
                  <a:pt x="59175" y="297051"/>
                  <a:pt x="47716" y="451742"/>
                  <a:pt x="39695" y="488410"/>
                </a:cubicBezTo>
                <a:cubicBezTo>
                  <a:pt x="31674" y="525078"/>
                  <a:pt x="-1556" y="442576"/>
                  <a:pt x="32820" y="460910"/>
                </a:cubicBezTo>
                <a:cubicBezTo>
                  <a:pt x="67196" y="479244"/>
                  <a:pt x="227617" y="581225"/>
                  <a:pt x="245951" y="598413"/>
                </a:cubicBezTo>
                <a:cubicBezTo>
                  <a:pt x="264285" y="615601"/>
                  <a:pt x="176053" y="573204"/>
                  <a:pt x="142823" y="564037"/>
                </a:cubicBezTo>
                <a:cubicBezTo>
                  <a:pt x="109593" y="554870"/>
                  <a:pt x="68341" y="598413"/>
                  <a:pt x="46570" y="543412"/>
                </a:cubicBezTo>
                <a:cubicBezTo>
                  <a:pt x="24799" y="488411"/>
                  <a:pt x="-22182" y="305072"/>
                  <a:pt x="12194" y="234028"/>
                </a:cubicBezTo>
                <a:cubicBezTo>
                  <a:pt x="46570" y="162984"/>
                  <a:pt x="206991" y="153818"/>
                  <a:pt x="252826" y="117150"/>
                </a:cubicBezTo>
                <a:cubicBezTo>
                  <a:pt x="298661" y="80482"/>
                  <a:pt x="300952" y="-5457"/>
                  <a:pt x="287202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3E8D212-1479-8563-E3BC-C26F43D7EDE6}"/>
              </a:ext>
            </a:extLst>
          </p:cNvPr>
          <p:cNvSpPr/>
          <p:nvPr/>
        </p:nvSpPr>
        <p:spPr>
          <a:xfrm>
            <a:off x="983139" y="3344686"/>
            <a:ext cx="1177216" cy="676815"/>
          </a:xfrm>
          <a:custGeom>
            <a:avLst/>
            <a:gdLst>
              <a:gd name="connsiteX0" fmla="*/ 1175670 w 1177216"/>
              <a:gd name="connsiteY0" fmla="*/ 244162 h 676815"/>
              <a:gd name="connsiteX1" fmla="*/ 893787 w 1177216"/>
              <a:gd name="connsiteY1" fmla="*/ 546670 h 676815"/>
              <a:gd name="connsiteX2" fmla="*/ 721908 w 1177216"/>
              <a:gd name="connsiteY2" fmla="*/ 670424 h 676815"/>
              <a:gd name="connsiteX3" fmla="*/ 323147 w 1177216"/>
              <a:gd name="connsiteY3" fmla="*/ 656673 h 676815"/>
              <a:gd name="connsiteX4" fmla="*/ 123766 w 1177216"/>
              <a:gd name="connsiteY4" fmla="*/ 636048 h 676815"/>
              <a:gd name="connsiteX5" fmla="*/ 13 w 1177216"/>
              <a:gd name="connsiteY5" fmla="*/ 670424 h 676815"/>
              <a:gd name="connsiteX6" fmla="*/ 130641 w 1177216"/>
              <a:gd name="connsiteY6" fmla="*/ 587922 h 676815"/>
              <a:gd name="connsiteX7" fmla="*/ 625655 w 1177216"/>
              <a:gd name="connsiteY7" fmla="*/ 642923 h 676815"/>
              <a:gd name="connsiteX8" fmla="*/ 914413 w 1177216"/>
              <a:gd name="connsiteY8" fmla="*/ 484794 h 676815"/>
              <a:gd name="connsiteX9" fmla="*/ 1072542 w 1177216"/>
              <a:gd name="connsiteY9" fmla="*/ 3531 h 676815"/>
              <a:gd name="connsiteX10" fmla="*/ 1010666 w 1177216"/>
              <a:gd name="connsiteY10" fmla="*/ 264788 h 676815"/>
              <a:gd name="connsiteX11" fmla="*/ 1175670 w 1177216"/>
              <a:gd name="connsiteY11" fmla="*/ 244162 h 67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7216" h="676815">
                <a:moveTo>
                  <a:pt x="1175670" y="244162"/>
                </a:moveTo>
                <a:cubicBezTo>
                  <a:pt x="1156190" y="291142"/>
                  <a:pt x="969414" y="475626"/>
                  <a:pt x="893787" y="546670"/>
                </a:cubicBezTo>
                <a:cubicBezTo>
                  <a:pt x="818160" y="617714"/>
                  <a:pt x="817015" y="652090"/>
                  <a:pt x="721908" y="670424"/>
                </a:cubicBezTo>
                <a:cubicBezTo>
                  <a:pt x="626801" y="688758"/>
                  <a:pt x="422837" y="662402"/>
                  <a:pt x="323147" y="656673"/>
                </a:cubicBezTo>
                <a:cubicBezTo>
                  <a:pt x="223457" y="650944"/>
                  <a:pt x="177622" y="633756"/>
                  <a:pt x="123766" y="636048"/>
                </a:cubicBezTo>
                <a:cubicBezTo>
                  <a:pt x="69910" y="638340"/>
                  <a:pt x="-1133" y="678445"/>
                  <a:pt x="13" y="670424"/>
                </a:cubicBezTo>
                <a:cubicBezTo>
                  <a:pt x="1159" y="662403"/>
                  <a:pt x="26367" y="592506"/>
                  <a:pt x="130641" y="587922"/>
                </a:cubicBezTo>
                <a:cubicBezTo>
                  <a:pt x="234915" y="583338"/>
                  <a:pt x="495026" y="660111"/>
                  <a:pt x="625655" y="642923"/>
                </a:cubicBezTo>
                <a:cubicBezTo>
                  <a:pt x="756284" y="625735"/>
                  <a:pt x="839932" y="591359"/>
                  <a:pt x="914413" y="484794"/>
                </a:cubicBezTo>
                <a:cubicBezTo>
                  <a:pt x="988894" y="378229"/>
                  <a:pt x="1056500" y="40199"/>
                  <a:pt x="1072542" y="3531"/>
                </a:cubicBezTo>
                <a:cubicBezTo>
                  <a:pt x="1088584" y="-33137"/>
                  <a:pt x="996916" y="226974"/>
                  <a:pt x="1010666" y="264788"/>
                </a:cubicBezTo>
                <a:cubicBezTo>
                  <a:pt x="1024416" y="302602"/>
                  <a:pt x="1195150" y="197182"/>
                  <a:pt x="1175670" y="244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43BCD719-8974-21F7-50D8-CA517F649CC2}"/>
              </a:ext>
            </a:extLst>
          </p:cNvPr>
          <p:cNvSpPr/>
          <p:nvPr/>
        </p:nvSpPr>
        <p:spPr>
          <a:xfrm>
            <a:off x="1270099" y="4227217"/>
            <a:ext cx="1202608" cy="482738"/>
          </a:xfrm>
          <a:custGeom>
            <a:avLst/>
            <a:gdLst>
              <a:gd name="connsiteX0" fmla="*/ 1811 w 1202608"/>
              <a:gd name="connsiteY0" fmla="*/ 482287 h 482738"/>
              <a:gd name="connsiteX1" fmla="*/ 228692 w 1202608"/>
              <a:gd name="connsiteY1" fmla="*/ 386034 h 482738"/>
              <a:gd name="connsiteX2" fmla="*/ 572451 w 1202608"/>
              <a:gd name="connsiteY2" fmla="*/ 90401 h 482738"/>
              <a:gd name="connsiteX3" fmla="*/ 874960 w 1202608"/>
              <a:gd name="connsiteY3" fmla="*/ 49150 h 482738"/>
              <a:gd name="connsiteX4" fmla="*/ 778707 w 1202608"/>
              <a:gd name="connsiteY4" fmla="*/ 1024 h 482738"/>
              <a:gd name="connsiteX5" fmla="*/ 1198093 w 1202608"/>
              <a:gd name="connsiteY5" fmla="*/ 97276 h 482738"/>
              <a:gd name="connsiteX6" fmla="*/ 971212 w 1202608"/>
              <a:gd name="connsiteY6" fmla="*/ 7899 h 482738"/>
              <a:gd name="connsiteX7" fmla="*/ 517450 w 1202608"/>
              <a:gd name="connsiteY7" fmla="*/ 35400 h 482738"/>
              <a:gd name="connsiteX8" fmla="*/ 352445 w 1202608"/>
              <a:gd name="connsiteY8" fmla="*/ 227905 h 482738"/>
              <a:gd name="connsiteX9" fmla="*/ 187441 w 1202608"/>
              <a:gd name="connsiteY9" fmla="*/ 358533 h 482738"/>
              <a:gd name="connsiteX10" fmla="*/ 125564 w 1202608"/>
              <a:gd name="connsiteY10" fmla="*/ 420410 h 482738"/>
              <a:gd name="connsiteX11" fmla="*/ 1811 w 1202608"/>
              <a:gd name="connsiteY11" fmla="*/ 482287 h 4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2608" h="482738">
                <a:moveTo>
                  <a:pt x="1811" y="482287"/>
                </a:moveTo>
                <a:cubicBezTo>
                  <a:pt x="18999" y="476558"/>
                  <a:pt x="133585" y="451348"/>
                  <a:pt x="228692" y="386034"/>
                </a:cubicBezTo>
                <a:cubicBezTo>
                  <a:pt x="323799" y="320720"/>
                  <a:pt x="464740" y="146548"/>
                  <a:pt x="572451" y="90401"/>
                </a:cubicBezTo>
                <a:cubicBezTo>
                  <a:pt x="680162" y="34254"/>
                  <a:pt x="840584" y="64046"/>
                  <a:pt x="874960" y="49150"/>
                </a:cubicBezTo>
                <a:cubicBezTo>
                  <a:pt x="909336" y="34254"/>
                  <a:pt x="724852" y="-6997"/>
                  <a:pt x="778707" y="1024"/>
                </a:cubicBezTo>
                <a:cubicBezTo>
                  <a:pt x="832562" y="9045"/>
                  <a:pt x="1166009" y="96130"/>
                  <a:pt x="1198093" y="97276"/>
                </a:cubicBezTo>
                <a:cubicBezTo>
                  <a:pt x="1230177" y="98422"/>
                  <a:pt x="1084653" y="18212"/>
                  <a:pt x="971212" y="7899"/>
                </a:cubicBezTo>
                <a:cubicBezTo>
                  <a:pt x="857771" y="-2414"/>
                  <a:pt x="620578" y="-1268"/>
                  <a:pt x="517450" y="35400"/>
                </a:cubicBezTo>
                <a:cubicBezTo>
                  <a:pt x="414322" y="72068"/>
                  <a:pt x="407447" y="174049"/>
                  <a:pt x="352445" y="227905"/>
                </a:cubicBezTo>
                <a:cubicBezTo>
                  <a:pt x="297444" y="281760"/>
                  <a:pt x="225255" y="326449"/>
                  <a:pt x="187441" y="358533"/>
                </a:cubicBezTo>
                <a:cubicBezTo>
                  <a:pt x="149628" y="390617"/>
                  <a:pt x="156502" y="403222"/>
                  <a:pt x="125564" y="420410"/>
                </a:cubicBezTo>
                <a:cubicBezTo>
                  <a:pt x="94626" y="437598"/>
                  <a:pt x="-15377" y="488016"/>
                  <a:pt x="1811" y="482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A0AFEB7B-6954-1F43-45D6-A3C82BA8652D}"/>
              </a:ext>
            </a:extLst>
          </p:cNvPr>
          <p:cNvSpPr/>
          <p:nvPr/>
        </p:nvSpPr>
        <p:spPr>
          <a:xfrm>
            <a:off x="886526" y="3932536"/>
            <a:ext cx="653686" cy="346880"/>
          </a:xfrm>
          <a:custGeom>
            <a:avLst/>
            <a:gdLst>
              <a:gd name="connsiteX0" fmla="*/ 373 w 653686"/>
              <a:gd name="connsiteY0" fmla="*/ 72 h 346880"/>
              <a:gd name="connsiteX1" fmla="*/ 137877 w 653686"/>
              <a:gd name="connsiteY1" fmla="*/ 158201 h 346880"/>
              <a:gd name="connsiteX2" fmla="*/ 131002 w 653686"/>
              <a:gd name="connsiteY2" fmla="*/ 247578 h 346880"/>
              <a:gd name="connsiteX3" fmla="*/ 55375 w 653686"/>
              <a:gd name="connsiteY3" fmla="*/ 336956 h 346880"/>
              <a:gd name="connsiteX4" fmla="*/ 261630 w 653686"/>
              <a:gd name="connsiteY4" fmla="*/ 336956 h 346880"/>
              <a:gd name="connsiteX5" fmla="*/ 392259 w 653686"/>
              <a:gd name="connsiteY5" fmla="*/ 268204 h 346880"/>
              <a:gd name="connsiteX6" fmla="*/ 653516 w 653686"/>
              <a:gd name="connsiteY6" fmla="*/ 281954 h 346880"/>
              <a:gd name="connsiteX7" fmla="*/ 351008 w 653686"/>
              <a:gd name="connsiteY7" fmla="*/ 288829 h 346880"/>
              <a:gd name="connsiteX8" fmla="*/ 186003 w 653686"/>
              <a:gd name="connsiteY8" fmla="*/ 302580 h 346880"/>
              <a:gd name="connsiteX9" fmla="*/ 186003 w 653686"/>
              <a:gd name="connsiteY9" fmla="*/ 178826 h 346880"/>
              <a:gd name="connsiteX10" fmla="*/ 373 w 653686"/>
              <a:gd name="connsiteY10" fmla="*/ 72 h 34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3686" h="346880">
                <a:moveTo>
                  <a:pt x="373" y="72"/>
                </a:moveTo>
                <a:cubicBezTo>
                  <a:pt x="-7648" y="-3366"/>
                  <a:pt x="116106" y="116950"/>
                  <a:pt x="137877" y="158201"/>
                </a:cubicBezTo>
                <a:cubicBezTo>
                  <a:pt x="159649" y="199452"/>
                  <a:pt x="144752" y="217786"/>
                  <a:pt x="131002" y="247578"/>
                </a:cubicBezTo>
                <a:cubicBezTo>
                  <a:pt x="117252" y="277370"/>
                  <a:pt x="33604" y="322060"/>
                  <a:pt x="55375" y="336956"/>
                </a:cubicBezTo>
                <a:cubicBezTo>
                  <a:pt x="77146" y="351852"/>
                  <a:pt x="205483" y="348415"/>
                  <a:pt x="261630" y="336956"/>
                </a:cubicBezTo>
                <a:cubicBezTo>
                  <a:pt x="317777" y="325497"/>
                  <a:pt x="326945" y="277371"/>
                  <a:pt x="392259" y="268204"/>
                </a:cubicBezTo>
                <a:cubicBezTo>
                  <a:pt x="457573" y="259037"/>
                  <a:pt x="660391" y="278517"/>
                  <a:pt x="653516" y="281954"/>
                </a:cubicBezTo>
                <a:cubicBezTo>
                  <a:pt x="646641" y="285391"/>
                  <a:pt x="428927" y="285391"/>
                  <a:pt x="351008" y="288829"/>
                </a:cubicBezTo>
                <a:cubicBezTo>
                  <a:pt x="273089" y="292267"/>
                  <a:pt x="213504" y="320914"/>
                  <a:pt x="186003" y="302580"/>
                </a:cubicBezTo>
                <a:cubicBezTo>
                  <a:pt x="158502" y="284246"/>
                  <a:pt x="215795" y="222369"/>
                  <a:pt x="186003" y="178826"/>
                </a:cubicBezTo>
                <a:cubicBezTo>
                  <a:pt x="156211" y="135283"/>
                  <a:pt x="8394" y="3510"/>
                  <a:pt x="373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954599C4-1720-A079-496A-AFD02EE25D22}"/>
              </a:ext>
            </a:extLst>
          </p:cNvPr>
          <p:cNvSpPr/>
          <p:nvPr/>
        </p:nvSpPr>
        <p:spPr>
          <a:xfrm>
            <a:off x="758100" y="3938735"/>
            <a:ext cx="321986" cy="335426"/>
          </a:xfrm>
          <a:custGeom>
            <a:avLst/>
            <a:gdLst>
              <a:gd name="connsiteX0" fmla="*/ 321305 w 321986"/>
              <a:gd name="connsiteY0" fmla="*/ 748 h 335426"/>
              <a:gd name="connsiteX1" fmla="*/ 87548 w 321986"/>
              <a:gd name="connsiteY1" fmla="*/ 193253 h 335426"/>
              <a:gd name="connsiteX2" fmla="*/ 25671 w 321986"/>
              <a:gd name="connsiteY2" fmla="*/ 330757 h 335426"/>
              <a:gd name="connsiteX3" fmla="*/ 266303 w 321986"/>
              <a:gd name="connsiteY3" fmla="*/ 303256 h 335426"/>
              <a:gd name="connsiteX4" fmla="*/ 128799 w 321986"/>
              <a:gd name="connsiteY4" fmla="*/ 303256 h 335426"/>
              <a:gd name="connsiteX5" fmla="*/ 5046 w 321986"/>
              <a:gd name="connsiteY5" fmla="*/ 268880 h 335426"/>
              <a:gd name="connsiteX6" fmla="*/ 321305 w 321986"/>
              <a:gd name="connsiteY6" fmla="*/ 748 h 33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986" h="335426">
                <a:moveTo>
                  <a:pt x="321305" y="748"/>
                </a:moveTo>
                <a:cubicBezTo>
                  <a:pt x="335055" y="-11857"/>
                  <a:pt x="136820" y="138252"/>
                  <a:pt x="87548" y="193253"/>
                </a:cubicBezTo>
                <a:cubicBezTo>
                  <a:pt x="38276" y="248254"/>
                  <a:pt x="-4121" y="312423"/>
                  <a:pt x="25671" y="330757"/>
                </a:cubicBezTo>
                <a:cubicBezTo>
                  <a:pt x="55463" y="349091"/>
                  <a:pt x="249115" y="307839"/>
                  <a:pt x="266303" y="303256"/>
                </a:cubicBezTo>
                <a:cubicBezTo>
                  <a:pt x="283491" y="298673"/>
                  <a:pt x="172342" y="308985"/>
                  <a:pt x="128799" y="303256"/>
                </a:cubicBezTo>
                <a:cubicBezTo>
                  <a:pt x="85256" y="297527"/>
                  <a:pt x="-24746" y="313569"/>
                  <a:pt x="5046" y="268880"/>
                </a:cubicBezTo>
                <a:cubicBezTo>
                  <a:pt x="34838" y="224191"/>
                  <a:pt x="307555" y="13353"/>
                  <a:pt x="321305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2B5753E-7492-45BF-FF72-8E09373A6BD1}"/>
              </a:ext>
            </a:extLst>
          </p:cNvPr>
          <p:cNvSpPr/>
          <p:nvPr/>
        </p:nvSpPr>
        <p:spPr>
          <a:xfrm>
            <a:off x="1133398" y="4096760"/>
            <a:ext cx="585405" cy="317575"/>
          </a:xfrm>
          <a:custGeom>
            <a:avLst/>
            <a:gdLst>
              <a:gd name="connsiteX0" fmla="*/ 585399 w 585405"/>
              <a:gd name="connsiteY0" fmla="*/ 852 h 317575"/>
              <a:gd name="connsiteX1" fmla="*/ 399769 w 585405"/>
              <a:gd name="connsiteY1" fmla="*/ 172732 h 317575"/>
              <a:gd name="connsiteX2" fmla="*/ 317267 w 585405"/>
              <a:gd name="connsiteY2" fmla="*/ 289610 h 317575"/>
              <a:gd name="connsiteX3" fmla="*/ 1008 w 585405"/>
              <a:gd name="connsiteY3" fmla="*/ 317111 h 317575"/>
              <a:gd name="connsiteX4" fmla="*/ 221014 w 585405"/>
              <a:gd name="connsiteY4" fmla="*/ 275860 h 317575"/>
              <a:gd name="connsiteX5" fmla="*/ 337892 w 585405"/>
              <a:gd name="connsiteY5" fmla="*/ 234608 h 317575"/>
              <a:gd name="connsiteX6" fmla="*/ 392894 w 585405"/>
              <a:gd name="connsiteY6" fmla="*/ 110855 h 317575"/>
              <a:gd name="connsiteX7" fmla="*/ 585399 w 585405"/>
              <a:gd name="connsiteY7" fmla="*/ 852 h 31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405" h="317575">
                <a:moveTo>
                  <a:pt x="585399" y="852"/>
                </a:moveTo>
                <a:cubicBezTo>
                  <a:pt x="586545" y="11165"/>
                  <a:pt x="444458" y="124606"/>
                  <a:pt x="399769" y="172732"/>
                </a:cubicBezTo>
                <a:cubicBezTo>
                  <a:pt x="355080" y="220858"/>
                  <a:pt x="383727" y="265547"/>
                  <a:pt x="317267" y="289610"/>
                </a:cubicBezTo>
                <a:cubicBezTo>
                  <a:pt x="250807" y="313673"/>
                  <a:pt x="17050" y="319403"/>
                  <a:pt x="1008" y="317111"/>
                </a:cubicBezTo>
                <a:cubicBezTo>
                  <a:pt x="-15034" y="314819"/>
                  <a:pt x="164867" y="289611"/>
                  <a:pt x="221014" y="275860"/>
                </a:cubicBezTo>
                <a:cubicBezTo>
                  <a:pt x="277161" y="262109"/>
                  <a:pt x="309245" y="262109"/>
                  <a:pt x="337892" y="234608"/>
                </a:cubicBezTo>
                <a:cubicBezTo>
                  <a:pt x="366539" y="207107"/>
                  <a:pt x="351643" y="145231"/>
                  <a:pt x="392894" y="110855"/>
                </a:cubicBezTo>
                <a:cubicBezTo>
                  <a:pt x="434145" y="76479"/>
                  <a:pt x="584253" y="-9461"/>
                  <a:pt x="585399" y="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B7ABAAE-16E9-2580-C07E-1B1DF8885EFB}"/>
              </a:ext>
            </a:extLst>
          </p:cNvPr>
          <p:cNvSpPr/>
          <p:nvPr/>
        </p:nvSpPr>
        <p:spPr>
          <a:xfrm>
            <a:off x="932505" y="4400120"/>
            <a:ext cx="514596" cy="340708"/>
          </a:xfrm>
          <a:custGeom>
            <a:avLst/>
            <a:gdLst>
              <a:gd name="connsiteX0" fmla="*/ 250027 w 514596"/>
              <a:gd name="connsiteY0" fmla="*/ 0 h 340708"/>
              <a:gd name="connsiteX1" fmla="*/ 360030 w 514596"/>
              <a:gd name="connsiteY1" fmla="*/ 130629 h 340708"/>
              <a:gd name="connsiteX2" fmla="*/ 353155 w 514596"/>
              <a:gd name="connsiteY2" fmla="*/ 233757 h 340708"/>
              <a:gd name="connsiteX3" fmla="*/ 339405 w 514596"/>
              <a:gd name="connsiteY3" fmla="*/ 254382 h 340708"/>
              <a:gd name="connsiteX4" fmla="*/ 2521 w 514596"/>
              <a:gd name="connsiteY4" fmla="*/ 336885 h 340708"/>
              <a:gd name="connsiteX5" fmla="*/ 201901 w 514596"/>
              <a:gd name="connsiteY5" fmla="*/ 323134 h 340708"/>
              <a:gd name="connsiteX6" fmla="*/ 504409 w 514596"/>
              <a:gd name="connsiteY6" fmla="*/ 288758 h 340708"/>
              <a:gd name="connsiteX7" fmla="*/ 435657 w 514596"/>
              <a:gd name="connsiteY7" fmla="*/ 254382 h 340708"/>
              <a:gd name="connsiteX8" fmla="*/ 360030 w 514596"/>
              <a:gd name="connsiteY8" fmla="*/ 130629 h 340708"/>
              <a:gd name="connsiteX9" fmla="*/ 250027 w 514596"/>
              <a:gd name="connsiteY9" fmla="*/ 0 h 34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4596" h="340708">
                <a:moveTo>
                  <a:pt x="250027" y="0"/>
                </a:moveTo>
                <a:cubicBezTo>
                  <a:pt x="250027" y="0"/>
                  <a:pt x="342842" y="91670"/>
                  <a:pt x="360030" y="130629"/>
                </a:cubicBezTo>
                <a:cubicBezTo>
                  <a:pt x="377218" y="169588"/>
                  <a:pt x="353155" y="233757"/>
                  <a:pt x="353155" y="233757"/>
                </a:cubicBezTo>
                <a:cubicBezTo>
                  <a:pt x="349718" y="254382"/>
                  <a:pt x="397844" y="237194"/>
                  <a:pt x="339405" y="254382"/>
                </a:cubicBezTo>
                <a:cubicBezTo>
                  <a:pt x="280966" y="271570"/>
                  <a:pt x="25438" y="325426"/>
                  <a:pt x="2521" y="336885"/>
                </a:cubicBezTo>
                <a:cubicBezTo>
                  <a:pt x="-20396" y="348344"/>
                  <a:pt x="118253" y="331155"/>
                  <a:pt x="201901" y="323134"/>
                </a:cubicBezTo>
                <a:cubicBezTo>
                  <a:pt x="285549" y="315113"/>
                  <a:pt x="465450" y="300217"/>
                  <a:pt x="504409" y="288758"/>
                </a:cubicBezTo>
                <a:cubicBezTo>
                  <a:pt x="543368" y="277299"/>
                  <a:pt x="459720" y="280737"/>
                  <a:pt x="435657" y="254382"/>
                </a:cubicBezTo>
                <a:cubicBezTo>
                  <a:pt x="411594" y="228027"/>
                  <a:pt x="384093" y="170734"/>
                  <a:pt x="360030" y="130629"/>
                </a:cubicBezTo>
                <a:cubicBezTo>
                  <a:pt x="335967" y="90524"/>
                  <a:pt x="250027" y="0"/>
                  <a:pt x="25002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E84CBAEC-195F-C622-D8B8-BC6E0CC6BE12}"/>
              </a:ext>
            </a:extLst>
          </p:cNvPr>
          <p:cNvSpPr/>
          <p:nvPr/>
        </p:nvSpPr>
        <p:spPr>
          <a:xfrm>
            <a:off x="982750" y="4347043"/>
            <a:ext cx="454866" cy="369421"/>
          </a:xfrm>
          <a:custGeom>
            <a:avLst/>
            <a:gdLst>
              <a:gd name="connsiteX0" fmla="*/ 402 w 454866"/>
              <a:gd name="connsiteY0" fmla="*/ 369336 h 369421"/>
              <a:gd name="connsiteX1" fmla="*/ 213533 w 454866"/>
              <a:gd name="connsiteY1" fmla="*/ 108079 h 369421"/>
              <a:gd name="connsiteX2" fmla="*/ 454164 w 454866"/>
              <a:gd name="connsiteY2" fmla="*/ 4951 h 369421"/>
              <a:gd name="connsiteX3" fmla="*/ 282285 w 454866"/>
              <a:gd name="connsiteY3" fmla="*/ 18701 h 369421"/>
              <a:gd name="connsiteX4" fmla="*/ 144781 w 454866"/>
              <a:gd name="connsiteY4" fmla="*/ 39327 h 369421"/>
              <a:gd name="connsiteX5" fmla="*/ 158531 w 454866"/>
              <a:gd name="connsiteY5" fmla="*/ 135580 h 369421"/>
              <a:gd name="connsiteX6" fmla="*/ 402 w 454866"/>
              <a:gd name="connsiteY6" fmla="*/ 369336 h 369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866" h="369421">
                <a:moveTo>
                  <a:pt x="402" y="369336"/>
                </a:moveTo>
                <a:cubicBezTo>
                  <a:pt x="9569" y="364753"/>
                  <a:pt x="137906" y="168810"/>
                  <a:pt x="213533" y="108079"/>
                </a:cubicBezTo>
                <a:cubicBezTo>
                  <a:pt x="289160" y="47348"/>
                  <a:pt x="442705" y="19847"/>
                  <a:pt x="454164" y="4951"/>
                </a:cubicBezTo>
                <a:cubicBezTo>
                  <a:pt x="465623" y="-9945"/>
                  <a:pt x="333849" y="12972"/>
                  <a:pt x="282285" y="18701"/>
                </a:cubicBezTo>
                <a:cubicBezTo>
                  <a:pt x="230721" y="24430"/>
                  <a:pt x="165407" y="19847"/>
                  <a:pt x="144781" y="39327"/>
                </a:cubicBezTo>
                <a:cubicBezTo>
                  <a:pt x="124155" y="58807"/>
                  <a:pt x="175719" y="78287"/>
                  <a:pt x="158531" y="135580"/>
                </a:cubicBezTo>
                <a:cubicBezTo>
                  <a:pt x="141343" y="192873"/>
                  <a:pt x="-8765" y="373919"/>
                  <a:pt x="402" y="369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02DB3068-728F-4454-B737-201DA9477DC9}"/>
              </a:ext>
            </a:extLst>
          </p:cNvPr>
          <p:cNvSpPr/>
          <p:nvPr/>
        </p:nvSpPr>
        <p:spPr>
          <a:xfrm>
            <a:off x="3561292" y="349641"/>
            <a:ext cx="627953" cy="839994"/>
          </a:xfrm>
          <a:custGeom>
            <a:avLst/>
            <a:gdLst>
              <a:gd name="connsiteX0" fmla="*/ 55 w 627953"/>
              <a:gd name="connsiteY0" fmla="*/ 839767 h 839994"/>
              <a:gd name="connsiteX1" fmla="*/ 110058 w 627953"/>
              <a:gd name="connsiteY1" fmla="*/ 337878 h 839994"/>
              <a:gd name="connsiteX2" fmla="*/ 185685 w 627953"/>
              <a:gd name="connsiteY2" fmla="*/ 358503 h 839994"/>
              <a:gd name="connsiteX3" fmla="*/ 171935 w 627953"/>
              <a:gd name="connsiteY3" fmla="*/ 674762 h 839994"/>
              <a:gd name="connsiteX4" fmla="*/ 288813 w 627953"/>
              <a:gd name="connsiteY4" fmla="*/ 152248 h 839994"/>
              <a:gd name="connsiteX5" fmla="*/ 350690 w 627953"/>
              <a:gd name="connsiteY5" fmla="*/ 276001 h 839994"/>
              <a:gd name="connsiteX6" fmla="*/ 295688 w 627953"/>
              <a:gd name="connsiteY6" fmla="*/ 777890 h 839994"/>
              <a:gd name="connsiteX7" fmla="*/ 391941 w 627953"/>
              <a:gd name="connsiteY7" fmla="*/ 475382 h 839994"/>
              <a:gd name="connsiteX8" fmla="*/ 543195 w 627953"/>
              <a:gd name="connsiteY8" fmla="*/ 14744 h 839994"/>
              <a:gd name="connsiteX9" fmla="*/ 605072 w 627953"/>
              <a:gd name="connsiteY9" fmla="*/ 544133 h 839994"/>
              <a:gd name="connsiteX10" fmla="*/ 625697 w 627953"/>
              <a:gd name="connsiteY10" fmla="*/ 612885 h 839994"/>
              <a:gd name="connsiteX11" fmla="*/ 556946 w 627953"/>
              <a:gd name="connsiteY11" fmla="*/ 7869 h 839994"/>
              <a:gd name="connsiteX12" fmla="*/ 419442 w 627953"/>
              <a:gd name="connsiteY12" fmla="*/ 262251 h 839994"/>
              <a:gd name="connsiteX13" fmla="*/ 281938 w 627953"/>
              <a:gd name="connsiteY13" fmla="*/ 172873 h 839994"/>
              <a:gd name="connsiteX14" fmla="*/ 199436 w 627953"/>
              <a:gd name="connsiteY14" fmla="*/ 234750 h 839994"/>
              <a:gd name="connsiteX15" fmla="*/ 96308 w 627953"/>
              <a:gd name="connsiteY15" fmla="*/ 262251 h 839994"/>
              <a:gd name="connsiteX16" fmla="*/ 55 w 627953"/>
              <a:gd name="connsiteY16" fmla="*/ 839767 h 8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7953" h="839994">
                <a:moveTo>
                  <a:pt x="55" y="839767"/>
                </a:moveTo>
                <a:cubicBezTo>
                  <a:pt x="2347" y="852371"/>
                  <a:pt x="110058" y="337878"/>
                  <a:pt x="110058" y="337878"/>
                </a:cubicBezTo>
                <a:cubicBezTo>
                  <a:pt x="140996" y="257667"/>
                  <a:pt x="175372" y="302356"/>
                  <a:pt x="185685" y="358503"/>
                </a:cubicBezTo>
                <a:cubicBezTo>
                  <a:pt x="195998" y="414650"/>
                  <a:pt x="154747" y="709138"/>
                  <a:pt x="171935" y="674762"/>
                </a:cubicBezTo>
                <a:cubicBezTo>
                  <a:pt x="189123" y="640386"/>
                  <a:pt x="259020" y="218708"/>
                  <a:pt x="288813" y="152248"/>
                </a:cubicBezTo>
                <a:cubicBezTo>
                  <a:pt x="318606" y="85788"/>
                  <a:pt x="349544" y="171727"/>
                  <a:pt x="350690" y="276001"/>
                </a:cubicBezTo>
                <a:cubicBezTo>
                  <a:pt x="351836" y="380275"/>
                  <a:pt x="288813" y="744660"/>
                  <a:pt x="295688" y="777890"/>
                </a:cubicBezTo>
                <a:cubicBezTo>
                  <a:pt x="302563" y="811120"/>
                  <a:pt x="350690" y="602573"/>
                  <a:pt x="391941" y="475382"/>
                </a:cubicBezTo>
                <a:cubicBezTo>
                  <a:pt x="433192" y="348191"/>
                  <a:pt x="507673" y="3285"/>
                  <a:pt x="543195" y="14744"/>
                </a:cubicBezTo>
                <a:cubicBezTo>
                  <a:pt x="578717" y="26202"/>
                  <a:pt x="591322" y="444443"/>
                  <a:pt x="605072" y="544133"/>
                </a:cubicBezTo>
                <a:cubicBezTo>
                  <a:pt x="618822" y="643823"/>
                  <a:pt x="633718" y="702262"/>
                  <a:pt x="625697" y="612885"/>
                </a:cubicBezTo>
                <a:cubicBezTo>
                  <a:pt x="617676" y="523508"/>
                  <a:pt x="591322" y="66308"/>
                  <a:pt x="556946" y="7869"/>
                </a:cubicBezTo>
                <a:cubicBezTo>
                  <a:pt x="522570" y="-50570"/>
                  <a:pt x="465277" y="234750"/>
                  <a:pt x="419442" y="262251"/>
                </a:cubicBezTo>
                <a:cubicBezTo>
                  <a:pt x="373607" y="289752"/>
                  <a:pt x="318606" y="177456"/>
                  <a:pt x="281938" y="172873"/>
                </a:cubicBezTo>
                <a:cubicBezTo>
                  <a:pt x="245270" y="168290"/>
                  <a:pt x="230374" y="219854"/>
                  <a:pt x="199436" y="234750"/>
                </a:cubicBezTo>
                <a:cubicBezTo>
                  <a:pt x="168498" y="249646"/>
                  <a:pt x="124955" y="164852"/>
                  <a:pt x="96308" y="262251"/>
                </a:cubicBezTo>
                <a:cubicBezTo>
                  <a:pt x="67661" y="359649"/>
                  <a:pt x="-2237" y="827163"/>
                  <a:pt x="55" y="839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A4546815-17B3-855B-2349-E10C2D4D91F7}"/>
              </a:ext>
            </a:extLst>
          </p:cNvPr>
          <p:cNvSpPr/>
          <p:nvPr/>
        </p:nvSpPr>
        <p:spPr>
          <a:xfrm>
            <a:off x="4028342" y="645660"/>
            <a:ext cx="332716" cy="1059426"/>
          </a:xfrm>
          <a:custGeom>
            <a:avLst/>
            <a:gdLst>
              <a:gd name="connsiteX0" fmla="*/ 518 w 332716"/>
              <a:gd name="connsiteY0" fmla="*/ 866881 h 1059426"/>
              <a:gd name="connsiteX1" fmla="*/ 124272 w 332716"/>
              <a:gd name="connsiteY1" fmla="*/ 564373 h 1059426"/>
              <a:gd name="connsiteX2" fmla="*/ 268650 w 332716"/>
              <a:gd name="connsiteY2" fmla="*/ 206863 h 1059426"/>
              <a:gd name="connsiteX3" fmla="*/ 261775 w 332716"/>
              <a:gd name="connsiteY3" fmla="*/ 612499 h 1059426"/>
              <a:gd name="connsiteX4" fmla="*/ 220524 w 332716"/>
              <a:gd name="connsiteY4" fmla="*/ 1052511 h 1059426"/>
              <a:gd name="connsiteX5" fmla="*/ 261775 w 332716"/>
              <a:gd name="connsiteY5" fmla="*/ 818755 h 1059426"/>
              <a:gd name="connsiteX6" fmla="*/ 330527 w 332716"/>
              <a:gd name="connsiteY6" fmla="*/ 21233 h 1059426"/>
              <a:gd name="connsiteX7" fmla="*/ 172398 w 332716"/>
              <a:gd name="connsiteY7" fmla="*/ 282490 h 1059426"/>
              <a:gd name="connsiteX8" fmla="*/ 518 w 332716"/>
              <a:gd name="connsiteY8" fmla="*/ 866881 h 105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716" h="1059426">
                <a:moveTo>
                  <a:pt x="518" y="866881"/>
                </a:moveTo>
                <a:cubicBezTo>
                  <a:pt x="-7503" y="913861"/>
                  <a:pt x="79583" y="674376"/>
                  <a:pt x="124272" y="564373"/>
                </a:cubicBezTo>
                <a:cubicBezTo>
                  <a:pt x="168961" y="454370"/>
                  <a:pt x="245733" y="198842"/>
                  <a:pt x="268650" y="206863"/>
                </a:cubicBezTo>
                <a:cubicBezTo>
                  <a:pt x="291567" y="214884"/>
                  <a:pt x="269796" y="471558"/>
                  <a:pt x="261775" y="612499"/>
                </a:cubicBezTo>
                <a:cubicBezTo>
                  <a:pt x="253754" y="753440"/>
                  <a:pt x="220524" y="1018135"/>
                  <a:pt x="220524" y="1052511"/>
                </a:cubicBezTo>
                <a:cubicBezTo>
                  <a:pt x="220524" y="1086887"/>
                  <a:pt x="243441" y="990635"/>
                  <a:pt x="261775" y="818755"/>
                </a:cubicBezTo>
                <a:cubicBezTo>
                  <a:pt x="280109" y="646875"/>
                  <a:pt x="345423" y="110610"/>
                  <a:pt x="330527" y="21233"/>
                </a:cubicBezTo>
                <a:cubicBezTo>
                  <a:pt x="315631" y="-68145"/>
                  <a:pt x="228545" y="144986"/>
                  <a:pt x="172398" y="282490"/>
                </a:cubicBezTo>
                <a:cubicBezTo>
                  <a:pt x="116251" y="419994"/>
                  <a:pt x="8539" y="819901"/>
                  <a:pt x="518" y="866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F605BF0-7EDD-EA01-8432-71FBC923F89C}"/>
              </a:ext>
            </a:extLst>
          </p:cNvPr>
          <p:cNvSpPr/>
          <p:nvPr/>
        </p:nvSpPr>
        <p:spPr>
          <a:xfrm>
            <a:off x="4042065" y="1435683"/>
            <a:ext cx="429565" cy="1053144"/>
          </a:xfrm>
          <a:custGeom>
            <a:avLst/>
            <a:gdLst>
              <a:gd name="connsiteX0" fmla="*/ 546 w 429565"/>
              <a:gd name="connsiteY0" fmla="*/ 661249 h 1053144"/>
              <a:gd name="connsiteX1" fmla="*/ 378681 w 429565"/>
              <a:gd name="connsiteY1" fmla="*/ 193737 h 1053144"/>
              <a:gd name="connsiteX2" fmla="*/ 316804 w 429565"/>
              <a:gd name="connsiteY2" fmla="*/ 454994 h 1053144"/>
              <a:gd name="connsiteX3" fmla="*/ 344305 w 429565"/>
              <a:gd name="connsiteY3" fmla="*/ 571872 h 1053144"/>
              <a:gd name="connsiteX4" fmla="*/ 158675 w 429565"/>
              <a:gd name="connsiteY4" fmla="*/ 874380 h 1053144"/>
              <a:gd name="connsiteX5" fmla="*/ 103673 w 429565"/>
              <a:gd name="connsiteY5" fmla="*/ 1053135 h 1053144"/>
              <a:gd name="connsiteX6" fmla="*/ 179300 w 429565"/>
              <a:gd name="connsiteY6" fmla="*/ 867505 h 1053144"/>
              <a:gd name="connsiteX7" fmla="*/ 358055 w 429565"/>
              <a:gd name="connsiteY7" fmla="*/ 743752 h 1053144"/>
              <a:gd name="connsiteX8" fmla="*/ 426807 w 429565"/>
              <a:gd name="connsiteY8" fmla="*/ 888131 h 1053144"/>
              <a:gd name="connsiteX9" fmla="*/ 413057 w 429565"/>
              <a:gd name="connsiteY9" fmla="*/ 688750 h 1053144"/>
              <a:gd name="connsiteX10" fmla="*/ 385556 w 429565"/>
              <a:gd name="connsiteY10" fmla="*/ 475619 h 1053144"/>
              <a:gd name="connsiteX11" fmla="*/ 364930 w 429565"/>
              <a:gd name="connsiteY11" fmla="*/ 8106 h 1053144"/>
              <a:gd name="connsiteX12" fmla="*/ 296179 w 429565"/>
              <a:gd name="connsiteY12" fmla="*/ 214362 h 1053144"/>
              <a:gd name="connsiteX13" fmla="*/ 546 w 429565"/>
              <a:gd name="connsiteY13" fmla="*/ 661249 h 105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9565" h="1053144">
                <a:moveTo>
                  <a:pt x="546" y="661249"/>
                </a:moveTo>
                <a:cubicBezTo>
                  <a:pt x="14296" y="657811"/>
                  <a:pt x="325971" y="228113"/>
                  <a:pt x="378681" y="193737"/>
                </a:cubicBezTo>
                <a:cubicBezTo>
                  <a:pt x="431391" y="159361"/>
                  <a:pt x="322533" y="391971"/>
                  <a:pt x="316804" y="454994"/>
                </a:cubicBezTo>
                <a:cubicBezTo>
                  <a:pt x="311075" y="518016"/>
                  <a:pt x="370660" y="501974"/>
                  <a:pt x="344305" y="571872"/>
                </a:cubicBezTo>
                <a:cubicBezTo>
                  <a:pt x="317950" y="641770"/>
                  <a:pt x="198780" y="794170"/>
                  <a:pt x="158675" y="874380"/>
                </a:cubicBezTo>
                <a:cubicBezTo>
                  <a:pt x="118570" y="954591"/>
                  <a:pt x="100236" y="1054281"/>
                  <a:pt x="103673" y="1053135"/>
                </a:cubicBezTo>
                <a:cubicBezTo>
                  <a:pt x="107110" y="1051989"/>
                  <a:pt x="136903" y="919069"/>
                  <a:pt x="179300" y="867505"/>
                </a:cubicBezTo>
                <a:cubicBezTo>
                  <a:pt x="221697" y="815941"/>
                  <a:pt x="316804" y="740314"/>
                  <a:pt x="358055" y="743752"/>
                </a:cubicBezTo>
                <a:cubicBezTo>
                  <a:pt x="399306" y="747190"/>
                  <a:pt x="417640" y="897298"/>
                  <a:pt x="426807" y="888131"/>
                </a:cubicBezTo>
                <a:cubicBezTo>
                  <a:pt x="435974" y="878964"/>
                  <a:pt x="419932" y="757502"/>
                  <a:pt x="413057" y="688750"/>
                </a:cubicBezTo>
                <a:cubicBezTo>
                  <a:pt x="406182" y="619998"/>
                  <a:pt x="393577" y="589060"/>
                  <a:pt x="385556" y="475619"/>
                </a:cubicBezTo>
                <a:cubicBezTo>
                  <a:pt x="377535" y="362178"/>
                  <a:pt x="379826" y="51649"/>
                  <a:pt x="364930" y="8106"/>
                </a:cubicBezTo>
                <a:cubicBezTo>
                  <a:pt x="350034" y="-35437"/>
                  <a:pt x="355764" y="105505"/>
                  <a:pt x="296179" y="214362"/>
                </a:cubicBezTo>
                <a:cubicBezTo>
                  <a:pt x="236594" y="323219"/>
                  <a:pt x="-13204" y="664687"/>
                  <a:pt x="546" y="661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5F622D9-3BEA-9D47-DE1D-FE9B0485DD93}"/>
              </a:ext>
            </a:extLst>
          </p:cNvPr>
          <p:cNvSpPr/>
          <p:nvPr/>
        </p:nvSpPr>
        <p:spPr>
          <a:xfrm>
            <a:off x="4400688" y="2612793"/>
            <a:ext cx="883732" cy="1044183"/>
          </a:xfrm>
          <a:custGeom>
            <a:avLst/>
            <a:gdLst>
              <a:gd name="connsiteX0" fmla="*/ 30899 w 883732"/>
              <a:gd name="connsiteY0" fmla="*/ 268 h 1044183"/>
              <a:gd name="connsiteX1" fmla="*/ 30899 w 883732"/>
              <a:gd name="connsiteY1" fmla="*/ 301643 h 1044183"/>
              <a:gd name="connsiteX2" fmla="*/ 76 w 883732"/>
              <a:gd name="connsiteY2" fmla="*/ 411234 h 1044183"/>
              <a:gd name="connsiteX3" fmla="*/ 41173 w 883732"/>
              <a:gd name="connsiteY3" fmla="*/ 332465 h 1044183"/>
              <a:gd name="connsiteX4" fmla="*/ 154188 w 883732"/>
              <a:gd name="connsiteY4" fmla="*/ 243423 h 1044183"/>
              <a:gd name="connsiteX5" fmla="*/ 256930 w 883732"/>
              <a:gd name="connsiteY5" fmla="*/ 387261 h 1044183"/>
              <a:gd name="connsiteX6" fmla="*/ 325424 w 883732"/>
              <a:gd name="connsiteY6" fmla="*/ 568771 h 1044183"/>
              <a:gd name="connsiteX7" fmla="*/ 263779 w 883732"/>
              <a:gd name="connsiteY7" fmla="*/ 716034 h 1044183"/>
              <a:gd name="connsiteX8" fmla="*/ 380220 w 883732"/>
              <a:gd name="connsiteY8" fmla="*/ 558497 h 1044183"/>
              <a:gd name="connsiteX9" fmla="*/ 462413 w 883732"/>
              <a:gd name="connsiteY9" fmla="*/ 592744 h 1044183"/>
              <a:gd name="connsiteX10" fmla="*/ 561730 w 883732"/>
              <a:gd name="connsiteY10" fmla="*/ 904394 h 1044183"/>
              <a:gd name="connsiteX11" fmla="*/ 671321 w 883732"/>
              <a:gd name="connsiteY11" fmla="*/ 873571 h 1044183"/>
              <a:gd name="connsiteX12" fmla="*/ 746665 w 883732"/>
              <a:gd name="connsiteY12" fmla="*/ 993436 h 1044183"/>
              <a:gd name="connsiteX13" fmla="*/ 787761 w 883732"/>
              <a:gd name="connsiteY13" fmla="*/ 1041382 h 1044183"/>
              <a:gd name="connsiteX14" fmla="*/ 883654 w 883732"/>
              <a:gd name="connsiteY14" fmla="*/ 1027683 h 1044183"/>
              <a:gd name="connsiteX15" fmla="*/ 770638 w 883732"/>
              <a:gd name="connsiteY15" fmla="*/ 938641 h 1044183"/>
              <a:gd name="connsiteX16" fmla="*/ 671321 w 883732"/>
              <a:gd name="connsiteY16" fmla="*/ 822200 h 1044183"/>
              <a:gd name="connsiteX17" fmla="*/ 551456 w 883732"/>
              <a:gd name="connsiteY17" fmla="*/ 763980 h 1044183"/>
              <a:gd name="connsiteX18" fmla="*/ 404193 w 883732"/>
              <a:gd name="connsiteY18" fmla="*/ 496852 h 1044183"/>
              <a:gd name="connsiteX19" fmla="*/ 318575 w 883732"/>
              <a:gd name="connsiteY19" fmla="*/ 558497 h 1044183"/>
              <a:gd name="connsiteX20" fmla="*/ 161038 w 883732"/>
              <a:gd name="connsiteY20" fmla="*/ 185203 h 1044183"/>
              <a:gd name="connsiteX21" fmla="*/ 48022 w 883732"/>
              <a:gd name="connsiteY21" fmla="*/ 424933 h 1044183"/>
              <a:gd name="connsiteX22" fmla="*/ 37748 w 883732"/>
              <a:gd name="connsiteY22" fmla="*/ 442056 h 1044183"/>
              <a:gd name="connsiteX23" fmla="*/ 24049 w 883732"/>
              <a:gd name="connsiteY23" fmla="*/ 301643 h 1044183"/>
              <a:gd name="connsiteX24" fmla="*/ 6925 w 883732"/>
              <a:gd name="connsiteY24" fmla="*/ 133832 h 1044183"/>
              <a:gd name="connsiteX25" fmla="*/ 17200 w 883732"/>
              <a:gd name="connsiteY25" fmla="*/ 318767 h 1044183"/>
              <a:gd name="connsiteX26" fmla="*/ 58296 w 883732"/>
              <a:gd name="connsiteY26" fmla="*/ 250272 h 1044183"/>
              <a:gd name="connsiteX27" fmla="*/ 30899 w 883732"/>
              <a:gd name="connsiteY27" fmla="*/ 268 h 104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83732" h="1044183">
                <a:moveTo>
                  <a:pt x="30899" y="268"/>
                </a:moveTo>
                <a:cubicBezTo>
                  <a:pt x="26333" y="8830"/>
                  <a:pt x="36036" y="233149"/>
                  <a:pt x="30899" y="301643"/>
                </a:cubicBezTo>
                <a:cubicBezTo>
                  <a:pt x="25762" y="370137"/>
                  <a:pt x="-1636" y="406097"/>
                  <a:pt x="76" y="411234"/>
                </a:cubicBezTo>
                <a:cubicBezTo>
                  <a:pt x="1788" y="416371"/>
                  <a:pt x="15488" y="360434"/>
                  <a:pt x="41173" y="332465"/>
                </a:cubicBezTo>
                <a:cubicBezTo>
                  <a:pt x="66858" y="304497"/>
                  <a:pt x="118229" y="234290"/>
                  <a:pt x="154188" y="243423"/>
                </a:cubicBezTo>
                <a:cubicBezTo>
                  <a:pt x="190147" y="252556"/>
                  <a:pt x="228391" y="333036"/>
                  <a:pt x="256930" y="387261"/>
                </a:cubicBezTo>
                <a:cubicBezTo>
                  <a:pt x="285469" y="441486"/>
                  <a:pt x="324283" y="513976"/>
                  <a:pt x="325424" y="568771"/>
                </a:cubicBezTo>
                <a:cubicBezTo>
                  <a:pt x="326565" y="623566"/>
                  <a:pt x="254646" y="717746"/>
                  <a:pt x="263779" y="716034"/>
                </a:cubicBezTo>
                <a:cubicBezTo>
                  <a:pt x="272912" y="714322"/>
                  <a:pt x="347114" y="579045"/>
                  <a:pt x="380220" y="558497"/>
                </a:cubicBezTo>
                <a:cubicBezTo>
                  <a:pt x="413326" y="537949"/>
                  <a:pt x="432161" y="535095"/>
                  <a:pt x="462413" y="592744"/>
                </a:cubicBezTo>
                <a:cubicBezTo>
                  <a:pt x="492665" y="650393"/>
                  <a:pt x="526912" y="857590"/>
                  <a:pt x="561730" y="904394"/>
                </a:cubicBezTo>
                <a:cubicBezTo>
                  <a:pt x="596548" y="951198"/>
                  <a:pt x="640499" y="858731"/>
                  <a:pt x="671321" y="873571"/>
                </a:cubicBezTo>
                <a:cubicBezTo>
                  <a:pt x="702144" y="888411"/>
                  <a:pt x="727258" y="965468"/>
                  <a:pt x="746665" y="993436"/>
                </a:cubicBezTo>
                <a:cubicBezTo>
                  <a:pt x="766072" y="1021404"/>
                  <a:pt x="764930" y="1035674"/>
                  <a:pt x="787761" y="1041382"/>
                </a:cubicBezTo>
                <a:cubicBezTo>
                  <a:pt x="810592" y="1047090"/>
                  <a:pt x="886508" y="1044806"/>
                  <a:pt x="883654" y="1027683"/>
                </a:cubicBezTo>
                <a:cubicBezTo>
                  <a:pt x="880800" y="1010560"/>
                  <a:pt x="806027" y="972888"/>
                  <a:pt x="770638" y="938641"/>
                </a:cubicBezTo>
                <a:cubicBezTo>
                  <a:pt x="735249" y="904394"/>
                  <a:pt x="707851" y="851310"/>
                  <a:pt x="671321" y="822200"/>
                </a:cubicBezTo>
                <a:cubicBezTo>
                  <a:pt x="634791" y="793090"/>
                  <a:pt x="595977" y="818205"/>
                  <a:pt x="551456" y="763980"/>
                </a:cubicBezTo>
                <a:cubicBezTo>
                  <a:pt x="506935" y="709755"/>
                  <a:pt x="443006" y="531099"/>
                  <a:pt x="404193" y="496852"/>
                </a:cubicBezTo>
                <a:cubicBezTo>
                  <a:pt x="365380" y="462605"/>
                  <a:pt x="359101" y="610438"/>
                  <a:pt x="318575" y="558497"/>
                </a:cubicBezTo>
                <a:cubicBezTo>
                  <a:pt x="278049" y="506556"/>
                  <a:pt x="206130" y="207464"/>
                  <a:pt x="161038" y="185203"/>
                </a:cubicBezTo>
                <a:cubicBezTo>
                  <a:pt x="115946" y="162942"/>
                  <a:pt x="68570" y="382124"/>
                  <a:pt x="48022" y="424933"/>
                </a:cubicBezTo>
                <a:cubicBezTo>
                  <a:pt x="27474" y="467742"/>
                  <a:pt x="41743" y="462604"/>
                  <a:pt x="37748" y="442056"/>
                </a:cubicBezTo>
                <a:cubicBezTo>
                  <a:pt x="33753" y="421508"/>
                  <a:pt x="29186" y="353014"/>
                  <a:pt x="24049" y="301643"/>
                </a:cubicBezTo>
                <a:cubicBezTo>
                  <a:pt x="18912" y="250272"/>
                  <a:pt x="8066" y="130978"/>
                  <a:pt x="6925" y="133832"/>
                </a:cubicBezTo>
                <a:cubicBezTo>
                  <a:pt x="5784" y="136686"/>
                  <a:pt x="8638" y="299360"/>
                  <a:pt x="17200" y="318767"/>
                </a:cubicBezTo>
                <a:cubicBezTo>
                  <a:pt x="25762" y="338174"/>
                  <a:pt x="58296" y="310205"/>
                  <a:pt x="58296" y="250272"/>
                </a:cubicBezTo>
                <a:cubicBezTo>
                  <a:pt x="58296" y="190339"/>
                  <a:pt x="35465" y="-8294"/>
                  <a:pt x="30899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47F5FF3-C655-70E0-2E2C-970E62A773E0}"/>
              </a:ext>
            </a:extLst>
          </p:cNvPr>
          <p:cNvSpPr/>
          <p:nvPr/>
        </p:nvSpPr>
        <p:spPr>
          <a:xfrm>
            <a:off x="4416493" y="1377435"/>
            <a:ext cx="73229" cy="660997"/>
          </a:xfrm>
          <a:custGeom>
            <a:avLst/>
            <a:gdLst>
              <a:gd name="connsiteX0" fmla="*/ 53907 w 73229"/>
              <a:gd name="connsiteY0" fmla="*/ 515 h 660997"/>
              <a:gd name="connsiteX1" fmla="*/ 72957 w 73229"/>
              <a:gd name="connsiteY1" fmla="*/ 286265 h 660997"/>
              <a:gd name="connsiteX2" fmla="*/ 41207 w 73229"/>
              <a:gd name="connsiteY2" fmla="*/ 654565 h 660997"/>
              <a:gd name="connsiteX3" fmla="*/ 41207 w 73229"/>
              <a:gd name="connsiteY3" fmla="*/ 502165 h 660997"/>
              <a:gd name="connsiteX4" fmla="*/ 3107 w 73229"/>
              <a:gd name="connsiteY4" fmla="*/ 267215 h 660997"/>
              <a:gd name="connsiteX5" fmla="*/ 9457 w 73229"/>
              <a:gd name="connsiteY5" fmla="*/ 356115 h 660997"/>
              <a:gd name="connsiteX6" fmla="*/ 53907 w 73229"/>
              <a:gd name="connsiteY6" fmla="*/ 515 h 66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29" h="660997">
                <a:moveTo>
                  <a:pt x="53907" y="515"/>
                </a:moveTo>
                <a:cubicBezTo>
                  <a:pt x="64490" y="-11127"/>
                  <a:pt x="75074" y="177257"/>
                  <a:pt x="72957" y="286265"/>
                </a:cubicBezTo>
                <a:cubicBezTo>
                  <a:pt x="70840" y="395273"/>
                  <a:pt x="46499" y="618582"/>
                  <a:pt x="41207" y="654565"/>
                </a:cubicBezTo>
                <a:cubicBezTo>
                  <a:pt x="35915" y="690548"/>
                  <a:pt x="47557" y="566723"/>
                  <a:pt x="41207" y="502165"/>
                </a:cubicBezTo>
                <a:cubicBezTo>
                  <a:pt x="34857" y="437607"/>
                  <a:pt x="8399" y="291557"/>
                  <a:pt x="3107" y="267215"/>
                </a:cubicBezTo>
                <a:cubicBezTo>
                  <a:pt x="-2185" y="242873"/>
                  <a:pt x="-1126" y="393157"/>
                  <a:pt x="9457" y="356115"/>
                </a:cubicBezTo>
                <a:cubicBezTo>
                  <a:pt x="20040" y="319073"/>
                  <a:pt x="43324" y="12157"/>
                  <a:pt x="53907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4F167DE9-7AD3-EF06-C194-080BD1846F1E}"/>
              </a:ext>
            </a:extLst>
          </p:cNvPr>
          <p:cNvSpPr/>
          <p:nvPr/>
        </p:nvSpPr>
        <p:spPr>
          <a:xfrm>
            <a:off x="4412510" y="1104900"/>
            <a:ext cx="894443" cy="1940861"/>
          </a:xfrm>
          <a:custGeom>
            <a:avLst/>
            <a:gdLst>
              <a:gd name="connsiteX0" fmla="*/ 740 w 894443"/>
              <a:gd name="connsiteY0" fmla="*/ 0 h 1940861"/>
              <a:gd name="connsiteX1" fmla="*/ 337290 w 894443"/>
              <a:gd name="connsiteY1" fmla="*/ 234950 h 1940861"/>
              <a:gd name="connsiteX2" fmla="*/ 451590 w 894443"/>
              <a:gd name="connsiteY2" fmla="*/ 374650 h 1940861"/>
              <a:gd name="connsiteX3" fmla="*/ 692890 w 894443"/>
              <a:gd name="connsiteY3" fmla="*/ 685800 h 1940861"/>
              <a:gd name="connsiteX4" fmla="*/ 686540 w 894443"/>
              <a:gd name="connsiteY4" fmla="*/ 654050 h 1940861"/>
              <a:gd name="connsiteX5" fmla="*/ 807190 w 894443"/>
              <a:gd name="connsiteY5" fmla="*/ 1168400 h 1940861"/>
              <a:gd name="connsiteX6" fmla="*/ 826240 w 894443"/>
              <a:gd name="connsiteY6" fmla="*/ 1123950 h 1940861"/>
              <a:gd name="connsiteX7" fmla="*/ 889740 w 894443"/>
              <a:gd name="connsiteY7" fmla="*/ 1498600 h 1940861"/>
              <a:gd name="connsiteX8" fmla="*/ 889740 w 894443"/>
              <a:gd name="connsiteY8" fmla="*/ 1930400 h 1940861"/>
              <a:gd name="connsiteX9" fmla="*/ 889740 w 894443"/>
              <a:gd name="connsiteY9" fmla="*/ 1739900 h 1940861"/>
              <a:gd name="connsiteX10" fmla="*/ 838940 w 894443"/>
              <a:gd name="connsiteY10" fmla="*/ 1016000 h 1940861"/>
              <a:gd name="connsiteX11" fmla="*/ 515090 w 894443"/>
              <a:gd name="connsiteY11" fmla="*/ 387350 h 1940861"/>
              <a:gd name="connsiteX12" fmla="*/ 356340 w 894443"/>
              <a:gd name="connsiteY12" fmla="*/ 127000 h 1940861"/>
              <a:gd name="connsiteX13" fmla="*/ 438890 w 894443"/>
              <a:gd name="connsiteY13" fmla="*/ 234950 h 1940861"/>
              <a:gd name="connsiteX14" fmla="*/ 740 w 894443"/>
              <a:gd name="connsiteY14" fmla="*/ 0 h 194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4443" h="1940861">
                <a:moveTo>
                  <a:pt x="740" y="0"/>
                </a:moveTo>
                <a:cubicBezTo>
                  <a:pt x="-16193" y="0"/>
                  <a:pt x="262148" y="172508"/>
                  <a:pt x="337290" y="234950"/>
                </a:cubicBezTo>
                <a:cubicBezTo>
                  <a:pt x="412432" y="297392"/>
                  <a:pt x="392323" y="299508"/>
                  <a:pt x="451590" y="374650"/>
                </a:cubicBezTo>
                <a:cubicBezTo>
                  <a:pt x="510857" y="449792"/>
                  <a:pt x="692890" y="685800"/>
                  <a:pt x="692890" y="685800"/>
                </a:cubicBezTo>
                <a:cubicBezTo>
                  <a:pt x="732048" y="732367"/>
                  <a:pt x="667490" y="573617"/>
                  <a:pt x="686540" y="654050"/>
                </a:cubicBezTo>
                <a:cubicBezTo>
                  <a:pt x="705590" y="734483"/>
                  <a:pt x="783907" y="1090083"/>
                  <a:pt x="807190" y="1168400"/>
                </a:cubicBezTo>
                <a:cubicBezTo>
                  <a:pt x="830473" y="1246717"/>
                  <a:pt x="812482" y="1068917"/>
                  <a:pt x="826240" y="1123950"/>
                </a:cubicBezTo>
                <a:cubicBezTo>
                  <a:pt x="839998" y="1178983"/>
                  <a:pt x="879157" y="1364192"/>
                  <a:pt x="889740" y="1498600"/>
                </a:cubicBezTo>
                <a:cubicBezTo>
                  <a:pt x="900323" y="1633008"/>
                  <a:pt x="889740" y="1930400"/>
                  <a:pt x="889740" y="1930400"/>
                </a:cubicBezTo>
                <a:cubicBezTo>
                  <a:pt x="889740" y="1970617"/>
                  <a:pt x="898207" y="1892300"/>
                  <a:pt x="889740" y="1739900"/>
                </a:cubicBezTo>
                <a:cubicBezTo>
                  <a:pt x="881273" y="1587500"/>
                  <a:pt x="901382" y="1241425"/>
                  <a:pt x="838940" y="1016000"/>
                </a:cubicBezTo>
                <a:cubicBezTo>
                  <a:pt x="776498" y="790575"/>
                  <a:pt x="595523" y="535517"/>
                  <a:pt x="515090" y="387350"/>
                </a:cubicBezTo>
                <a:cubicBezTo>
                  <a:pt x="434657" y="239183"/>
                  <a:pt x="369040" y="152400"/>
                  <a:pt x="356340" y="127000"/>
                </a:cubicBezTo>
                <a:cubicBezTo>
                  <a:pt x="343640" y="101600"/>
                  <a:pt x="492865" y="256117"/>
                  <a:pt x="438890" y="234950"/>
                </a:cubicBezTo>
                <a:cubicBezTo>
                  <a:pt x="384915" y="213783"/>
                  <a:pt x="17673" y="0"/>
                  <a:pt x="7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108273F-0111-42EC-3CA7-A936613FE4B5}"/>
              </a:ext>
            </a:extLst>
          </p:cNvPr>
          <p:cNvSpPr/>
          <p:nvPr/>
        </p:nvSpPr>
        <p:spPr>
          <a:xfrm>
            <a:off x="5206129" y="1924048"/>
            <a:ext cx="403302" cy="1418127"/>
          </a:xfrm>
          <a:custGeom>
            <a:avLst/>
            <a:gdLst>
              <a:gd name="connsiteX0" fmla="*/ 871 w 403302"/>
              <a:gd name="connsiteY0" fmla="*/ 2 h 1418127"/>
              <a:gd name="connsiteX1" fmla="*/ 242171 w 403302"/>
              <a:gd name="connsiteY1" fmla="*/ 419102 h 1418127"/>
              <a:gd name="connsiteX2" fmla="*/ 235821 w 403302"/>
              <a:gd name="connsiteY2" fmla="*/ 647702 h 1418127"/>
              <a:gd name="connsiteX3" fmla="*/ 324721 w 403302"/>
              <a:gd name="connsiteY3" fmla="*/ 850902 h 1418127"/>
              <a:gd name="connsiteX4" fmla="*/ 394571 w 403302"/>
              <a:gd name="connsiteY4" fmla="*/ 1403352 h 1418127"/>
              <a:gd name="connsiteX5" fmla="*/ 394571 w 403302"/>
              <a:gd name="connsiteY5" fmla="*/ 1212852 h 1418127"/>
              <a:gd name="connsiteX6" fmla="*/ 324721 w 403302"/>
              <a:gd name="connsiteY6" fmla="*/ 717552 h 1418127"/>
              <a:gd name="connsiteX7" fmla="*/ 146921 w 403302"/>
              <a:gd name="connsiteY7" fmla="*/ 476252 h 1418127"/>
              <a:gd name="connsiteX8" fmla="*/ 159621 w 403302"/>
              <a:gd name="connsiteY8" fmla="*/ 425452 h 1418127"/>
              <a:gd name="connsiteX9" fmla="*/ 871 w 403302"/>
              <a:gd name="connsiteY9" fmla="*/ 2 h 141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302" h="1418127">
                <a:moveTo>
                  <a:pt x="871" y="2"/>
                </a:moveTo>
                <a:cubicBezTo>
                  <a:pt x="14629" y="-1056"/>
                  <a:pt x="203013" y="311152"/>
                  <a:pt x="242171" y="419102"/>
                </a:cubicBezTo>
                <a:cubicBezTo>
                  <a:pt x="281329" y="527052"/>
                  <a:pt x="222063" y="575735"/>
                  <a:pt x="235821" y="647702"/>
                </a:cubicBezTo>
                <a:cubicBezTo>
                  <a:pt x="249579" y="719669"/>
                  <a:pt x="298263" y="724960"/>
                  <a:pt x="324721" y="850902"/>
                </a:cubicBezTo>
                <a:cubicBezTo>
                  <a:pt x="351179" y="976844"/>
                  <a:pt x="382929" y="1343027"/>
                  <a:pt x="394571" y="1403352"/>
                </a:cubicBezTo>
                <a:cubicBezTo>
                  <a:pt x="406213" y="1463677"/>
                  <a:pt x="406213" y="1327152"/>
                  <a:pt x="394571" y="1212852"/>
                </a:cubicBezTo>
                <a:cubicBezTo>
                  <a:pt x="382929" y="1098552"/>
                  <a:pt x="365996" y="840319"/>
                  <a:pt x="324721" y="717552"/>
                </a:cubicBezTo>
                <a:cubicBezTo>
                  <a:pt x="283446" y="594785"/>
                  <a:pt x="174438" y="524935"/>
                  <a:pt x="146921" y="476252"/>
                </a:cubicBezTo>
                <a:cubicBezTo>
                  <a:pt x="119404" y="427569"/>
                  <a:pt x="178671" y="505885"/>
                  <a:pt x="159621" y="425452"/>
                </a:cubicBezTo>
                <a:cubicBezTo>
                  <a:pt x="140571" y="345019"/>
                  <a:pt x="-12887" y="1060"/>
                  <a:pt x="87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640B5AA-4990-1035-8AB5-F84615B0B300}"/>
              </a:ext>
            </a:extLst>
          </p:cNvPr>
          <p:cNvSpPr/>
          <p:nvPr/>
        </p:nvSpPr>
        <p:spPr>
          <a:xfrm>
            <a:off x="6153048" y="1312059"/>
            <a:ext cx="2227258" cy="1679442"/>
          </a:xfrm>
          <a:custGeom>
            <a:avLst/>
            <a:gdLst>
              <a:gd name="connsiteX0" fmla="*/ 2222602 w 2227258"/>
              <a:gd name="connsiteY0" fmla="*/ 46841 h 1679442"/>
              <a:gd name="connsiteX1" fmla="*/ 1886052 w 2227258"/>
              <a:gd name="connsiteY1" fmla="*/ 40491 h 1679442"/>
              <a:gd name="connsiteX2" fmla="*/ 1193902 w 2227258"/>
              <a:gd name="connsiteY2" fmla="*/ 237341 h 1679442"/>
              <a:gd name="connsiteX3" fmla="*/ 1365352 w 2227258"/>
              <a:gd name="connsiteY3" fmla="*/ 186541 h 1679442"/>
              <a:gd name="connsiteX4" fmla="*/ 1035152 w 2227258"/>
              <a:gd name="connsiteY4" fmla="*/ 389741 h 1679442"/>
              <a:gd name="connsiteX5" fmla="*/ 882752 w 2227258"/>
              <a:gd name="connsiteY5" fmla="*/ 554841 h 1679442"/>
              <a:gd name="connsiteX6" fmla="*/ 812902 w 2227258"/>
              <a:gd name="connsiteY6" fmla="*/ 916791 h 1679442"/>
              <a:gd name="connsiteX7" fmla="*/ 812902 w 2227258"/>
              <a:gd name="connsiteY7" fmla="*/ 745341 h 1679442"/>
              <a:gd name="connsiteX8" fmla="*/ 736702 w 2227258"/>
              <a:gd name="connsiteY8" fmla="*/ 1100941 h 1679442"/>
              <a:gd name="connsiteX9" fmla="*/ 577952 w 2227258"/>
              <a:gd name="connsiteY9" fmla="*/ 1291441 h 1679442"/>
              <a:gd name="connsiteX10" fmla="*/ 660502 w 2227258"/>
              <a:gd name="connsiteY10" fmla="*/ 1253341 h 1679442"/>
              <a:gd name="connsiteX11" fmla="*/ 501752 w 2227258"/>
              <a:gd name="connsiteY11" fmla="*/ 1443841 h 1679442"/>
              <a:gd name="connsiteX12" fmla="*/ 368402 w 2227258"/>
              <a:gd name="connsiteY12" fmla="*/ 1551791 h 1679442"/>
              <a:gd name="connsiteX13" fmla="*/ 102 w 2227258"/>
              <a:gd name="connsiteY13" fmla="*/ 1678791 h 1679442"/>
              <a:gd name="connsiteX14" fmla="*/ 406502 w 2227258"/>
              <a:gd name="connsiteY14" fmla="*/ 1494641 h 1679442"/>
              <a:gd name="connsiteX15" fmla="*/ 635102 w 2227258"/>
              <a:gd name="connsiteY15" fmla="*/ 1062841 h 1679442"/>
              <a:gd name="connsiteX16" fmla="*/ 800202 w 2227258"/>
              <a:gd name="connsiteY16" fmla="*/ 548491 h 1679442"/>
              <a:gd name="connsiteX17" fmla="*/ 1346302 w 2227258"/>
              <a:gd name="connsiteY17" fmla="*/ 148441 h 1679442"/>
              <a:gd name="connsiteX18" fmla="*/ 1136752 w 2227258"/>
              <a:gd name="connsiteY18" fmla="*/ 243691 h 1679442"/>
              <a:gd name="connsiteX19" fmla="*/ 1657452 w 2227258"/>
              <a:gd name="connsiteY19" fmla="*/ 8741 h 1679442"/>
              <a:gd name="connsiteX20" fmla="*/ 2222602 w 2227258"/>
              <a:gd name="connsiteY20" fmla="*/ 46841 h 167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27258" h="1679442">
                <a:moveTo>
                  <a:pt x="2222602" y="46841"/>
                </a:moveTo>
                <a:cubicBezTo>
                  <a:pt x="2260702" y="52133"/>
                  <a:pt x="2057502" y="8741"/>
                  <a:pt x="1886052" y="40491"/>
                </a:cubicBezTo>
                <a:cubicBezTo>
                  <a:pt x="1714602" y="72241"/>
                  <a:pt x="1280685" y="212999"/>
                  <a:pt x="1193902" y="237341"/>
                </a:cubicBezTo>
                <a:cubicBezTo>
                  <a:pt x="1107119" y="261683"/>
                  <a:pt x="1391810" y="161141"/>
                  <a:pt x="1365352" y="186541"/>
                </a:cubicBezTo>
                <a:cubicBezTo>
                  <a:pt x="1338894" y="211941"/>
                  <a:pt x="1115585" y="328358"/>
                  <a:pt x="1035152" y="389741"/>
                </a:cubicBezTo>
                <a:cubicBezTo>
                  <a:pt x="954719" y="451124"/>
                  <a:pt x="919794" y="466999"/>
                  <a:pt x="882752" y="554841"/>
                </a:cubicBezTo>
                <a:cubicBezTo>
                  <a:pt x="845710" y="642683"/>
                  <a:pt x="824544" y="885041"/>
                  <a:pt x="812902" y="916791"/>
                </a:cubicBezTo>
                <a:cubicBezTo>
                  <a:pt x="801260" y="948541"/>
                  <a:pt x="825602" y="714649"/>
                  <a:pt x="812902" y="745341"/>
                </a:cubicBezTo>
                <a:cubicBezTo>
                  <a:pt x="800202" y="776033"/>
                  <a:pt x="775860" y="1009924"/>
                  <a:pt x="736702" y="1100941"/>
                </a:cubicBezTo>
                <a:cubicBezTo>
                  <a:pt x="697544" y="1191958"/>
                  <a:pt x="590652" y="1266041"/>
                  <a:pt x="577952" y="1291441"/>
                </a:cubicBezTo>
                <a:cubicBezTo>
                  <a:pt x="565252" y="1316841"/>
                  <a:pt x="673202" y="1227941"/>
                  <a:pt x="660502" y="1253341"/>
                </a:cubicBezTo>
                <a:cubicBezTo>
                  <a:pt x="647802" y="1278741"/>
                  <a:pt x="550435" y="1394099"/>
                  <a:pt x="501752" y="1443841"/>
                </a:cubicBezTo>
                <a:cubicBezTo>
                  <a:pt x="453069" y="1493583"/>
                  <a:pt x="452010" y="1512633"/>
                  <a:pt x="368402" y="1551791"/>
                </a:cubicBezTo>
                <a:cubicBezTo>
                  <a:pt x="284794" y="1590949"/>
                  <a:pt x="-6248" y="1688316"/>
                  <a:pt x="102" y="1678791"/>
                </a:cubicBezTo>
                <a:cubicBezTo>
                  <a:pt x="6452" y="1669266"/>
                  <a:pt x="300669" y="1597299"/>
                  <a:pt x="406502" y="1494641"/>
                </a:cubicBezTo>
                <a:cubicBezTo>
                  <a:pt x="512335" y="1391983"/>
                  <a:pt x="569485" y="1220533"/>
                  <a:pt x="635102" y="1062841"/>
                </a:cubicBezTo>
                <a:cubicBezTo>
                  <a:pt x="700719" y="905149"/>
                  <a:pt x="681669" y="700891"/>
                  <a:pt x="800202" y="548491"/>
                </a:cubicBezTo>
                <a:cubicBezTo>
                  <a:pt x="918735" y="396091"/>
                  <a:pt x="1290210" y="199241"/>
                  <a:pt x="1346302" y="148441"/>
                </a:cubicBezTo>
                <a:cubicBezTo>
                  <a:pt x="1402394" y="97641"/>
                  <a:pt x="1136752" y="243691"/>
                  <a:pt x="1136752" y="243691"/>
                </a:cubicBezTo>
                <a:cubicBezTo>
                  <a:pt x="1188610" y="220408"/>
                  <a:pt x="1480710" y="40491"/>
                  <a:pt x="1657452" y="8741"/>
                </a:cubicBezTo>
                <a:cubicBezTo>
                  <a:pt x="1834194" y="-23009"/>
                  <a:pt x="2184502" y="41549"/>
                  <a:pt x="2222602" y="46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0AEEE7E-F559-52A6-BE1C-55A5438D2C3D}"/>
              </a:ext>
            </a:extLst>
          </p:cNvPr>
          <p:cNvSpPr/>
          <p:nvPr/>
        </p:nvSpPr>
        <p:spPr>
          <a:xfrm>
            <a:off x="7183147" y="1358604"/>
            <a:ext cx="1135551" cy="515678"/>
          </a:xfrm>
          <a:custGeom>
            <a:avLst/>
            <a:gdLst>
              <a:gd name="connsiteX0" fmla="*/ 1135353 w 1135551"/>
              <a:gd name="connsiteY0" fmla="*/ 296 h 515678"/>
              <a:gd name="connsiteX1" fmla="*/ 690853 w 1135551"/>
              <a:gd name="connsiteY1" fmla="*/ 133646 h 515678"/>
              <a:gd name="connsiteX2" fmla="*/ 5053 w 1135551"/>
              <a:gd name="connsiteY2" fmla="*/ 514646 h 515678"/>
              <a:gd name="connsiteX3" fmla="*/ 392403 w 1135551"/>
              <a:gd name="connsiteY3" fmla="*/ 241596 h 515678"/>
              <a:gd name="connsiteX4" fmla="*/ 640053 w 1135551"/>
              <a:gd name="connsiteY4" fmla="*/ 101896 h 515678"/>
              <a:gd name="connsiteX5" fmla="*/ 1135353 w 1135551"/>
              <a:gd name="connsiteY5" fmla="*/ 296 h 51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551" h="515678">
                <a:moveTo>
                  <a:pt x="1135353" y="296"/>
                </a:moveTo>
                <a:cubicBezTo>
                  <a:pt x="1143820" y="5588"/>
                  <a:pt x="879236" y="47921"/>
                  <a:pt x="690853" y="133646"/>
                </a:cubicBezTo>
                <a:cubicBezTo>
                  <a:pt x="502470" y="219371"/>
                  <a:pt x="54795" y="496654"/>
                  <a:pt x="5053" y="514646"/>
                </a:cubicBezTo>
                <a:cubicBezTo>
                  <a:pt x="-44689" y="532638"/>
                  <a:pt x="286570" y="310388"/>
                  <a:pt x="392403" y="241596"/>
                </a:cubicBezTo>
                <a:cubicBezTo>
                  <a:pt x="498236" y="172804"/>
                  <a:pt x="519403" y="142113"/>
                  <a:pt x="640053" y="101896"/>
                </a:cubicBezTo>
                <a:cubicBezTo>
                  <a:pt x="760703" y="61679"/>
                  <a:pt x="1126886" y="-4996"/>
                  <a:pt x="1135353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1B304EA4-46E1-4AB4-BB24-8038615B74E1}"/>
              </a:ext>
            </a:extLst>
          </p:cNvPr>
          <p:cNvSpPr/>
          <p:nvPr/>
        </p:nvSpPr>
        <p:spPr>
          <a:xfrm>
            <a:off x="6233999" y="1872917"/>
            <a:ext cx="955806" cy="1451336"/>
          </a:xfrm>
          <a:custGeom>
            <a:avLst/>
            <a:gdLst>
              <a:gd name="connsiteX0" fmla="*/ 954201 w 955806"/>
              <a:gd name="connsiteY0" fmla="*/ 333 h 1451336"/>
              <a:gd name="connsiteX1" fmla="*/ 827201 w 955806"/>
              <a:gd name="connsiteY1" fmla="*/ 444833 h 1451336"/>
              <a:gd name="connsiteX2" fmla="*/ 852601 w 955806"/>
              <a:gd name="connsiteY2" fmla="*/ 622633 h 1451336"/>
              <a:gd name="connsiteX3" fmla="*/ 827201 w 955806"/>
              <a:gd name="connsiteY3" fmla="*/ 844883 h 1451336"/>
              <a:gd name="connsiteX4" fmla="*/ 757351 w 955806"/>
              <a:gd name="connsiteY4" fmla="*/ 1022683 h 1451336"/>
              <a:gd name="connsiteX5" fmla="*/ 554151 w 955806"/>
              <a:gd name="connsiteY5" fmla="*/ 1162383 h 1451336"/>
              <a:gd name="connsiteX6" fmla="*/ 8051 w 955806"/>
              <a:gd name="connsiteY6" fmla="*/ 1441783 h 1451336"/>
              <a:gd name="connsiteX7" fmla="*/ 262051 w 955806"/>
              <a:gd name="connsiteY7" fmla="*/ 1365583 h 1451336"/>
              <a:gd name="connsiteX8" fmla="*/ 725601 w 955806"/>
              <a:gd name="connsiteY8" fmla="*/ 1162383 h 1451336"/>
              <a:gd name="connsiteX9" fmla="*/ 687501 w 955806"/>
              <a:gd name="connsiteY9" fmla="*/ 1175083 h 1451336"/>
              <a:gd name="connsiteX10" fmla="*/ 935151 w 955806"/>
              <a:gd name="connsiteY10" fmla="*/ 762333 h 1451336"/>
              <a:gd name="connsiteX11" fmla="*/ 878001 w 955806"/>
              <a:gd name="connsiteY11" fmla="*/ 368633 h 1451336"/>
              <a:gd name="connsiteX12" fmla="*/ 897051 w 955806"/>
              <a:gd name="connsiteY12" fmla="*/ 521033 h 1451336"/>
              <a:gd name="connsiteX13" fmla="*/ 954201 w 955806"/>
              <a:gd name="connsiteY13" fmla="*/ 333 h 145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5806" h="1451336">
                <a:moveTo>
                  <a:pt x="954201" y="333"/>
                </a:moveTo>
                <a:cubicBezTo>
                  <a:pt x="942559" y="-12367"/>
                  <a:pt x="844134" y="341116"/>
                  <a:pt x="827201" y="444833"/>
                </a:cubicBezTo>
                <a:cubicBezTo>
                  <a:pt x="810268" y="548550"/>
                  <a:pt x="852601" y="555958"/>
                  <a:pt x="852601" y="622633"/>
                </a:cubicBezTo>
                <a:cubicBezTo>
                  <a:pt x="852601" y="689308"/>
                  <a:pt x="843076" y="778208"/>
                  <a:pt x="827201" y="844883"/>
                </a:cubicBezTo>
                <a:cubicBezTo>
                  <a:pt x="811326" y="911558"/>
                  <a:pt x="802859" y="969766"/>
                  <a:pt x="757351" y="1022683"/>
                </a:cubicBezTo>
                <a:cubicBezTo>
                  <a:pt x="711843" y="1075600"/>
                  <a:pt x="679034" y="1092533"/>
                  <a:pt x="554151" y="1162383"/>
                </a:cubicBezTo>
                <a:cubicBezTo>
                  <a:pt x="429268" y="1232233"/>
                  <a:pt x="56734" y="1407916"/>
                  <a:pt x="8051" y="1441783"/>
                </a:cubicBezTo>
                <a:cubicBezTo>
                  <a:pt x="-40632" y="1475650"/>
                  <a:pt x="142459" y="1412150"/>
                  <a:pt x="262051" y="1365583"/>
                </a:cubicBezTo>
                <a:cubicBezTo>
                  <a:pt x="381643" y="1319016"/>
                  <a:pt x="725601" y="1162383"/>
                  <a:pt x="725601" y="1162383"/>
                </a:cubicBezTo>
                <a:cubicBezTo>
                  <a:pt x="796509" y="1130633"/>
                  <a:pt x="652576" y="1241758"/>
                  <a:pt x="687501" y="1175083"/>
                </a:cubicBezTo>
                <a:cubicBezTo>
                  <a:pt x="722426" y="1108408"/>
                  <a:pt x="903401" y="896741"/>
                  <a:pt x="935151" y="762333"/>
                </a:cubicBezTo>
                <a:cubicBezTo>
                  <a:pt x="966901" y="627925"/>
                  <a:pt x="884351" y="408850"/>
                  <a:pt x="878001" y="368633"/>
                </a:cubicBezTo>
                <a:cubicBezTo>
                  <a:pt x="871651" y="328416"/>
                  <a:pt x="883293" y="581358"/>
                  <a:pt x="897051" y="521033"/>
                </a:cubicBezTo>
                <a:cubicBezTo>
                  <a:pt x="910809" y="460708"/>
                  <a:pt x="965843" y="13033"/>
                  <a:pt x="954201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A0053490-F20E-2655-DD17-57F7F93131E4}"/>
              </a:ext>
            </a:extLst>
          </p:cNvPr>
          <p:cNvSpPr/>
          <p:nvPr/>
        </p:nvSpPr>
        <p:spPr>
          <a:xfrm>
            <a:off x="5314938" y="1192491"/>
            <a:ext cx="3276612" cy="1289400"/>
          </a:xfrm>
          <a:custGeom>
            <a:avLst/>
            <a:gdLst>
              <a:gd name="connsiteX0" fmla="*/ 25412 w 3276612"/>
              <a:gd name="connsiteY0" fmla="*/ 839509 h 1289400"/>
              <a:gd name="connsiteX1" fmla="*/ 381012 w 3276612"/>
              <a:gd name="connsiteY1" fmla="*/ 1144309 h 1289400"/>
              <a:gd name="connsiteX2" fmla="*/ 1073162 w 3276612"/>
              <a:gd name="connsiteY2" fmla="*/ 1169709 h 1289400"/>
              <a:gd name="connsiteX3" fmla="*/ 965212 w 3276612"/>
              <a:gd name="connsiteY3" fmla="*/ 1214159 h 1289400"/>
              <a:gd name="connsiteX4" fmla="*/ 1447812 w 3276612"/>
              <a:gd name="connsiteY4" fmla="*/ 610909 h 1289400"/>
              <a:gd name="connsiteX5" fmla="*/ 1593862 w 3276612"/>
              <a:gd name="connsiteY5" fmla="*/ 382309 h 1289400"/>
              <a:gd name="connsiteX6" fmla="*/ 2159012 w 3276612"/>
              <a:gd name="connsiteY6" fmla="*/ 71159 h 1289400"/>
              <a:gd name="connsiteX7" fmla="*/ 2324112 w 3276612"/>
              <a:gd name="connsiteY7" fmla="*/ 39409 h 1289400"/>
              <a:gd name="connsiteX8" fmla="*/ 2260612 w 3276612"/>
              <a:gd name="connsiteY8" fmla="*/ 1309 h 1289400"/>
              <a:gd name="connsiteX9" fmla="*/ 2870212 w 3276612"/>
              <a:gd name="connsiteY9" fmla="*/ 90209 h 1289400"/>
              <a:gd name="connsiteX10" fmla="*/ 3276612 w 3276612"/>
              <a:gd name="connsiteY10" fmla="*/ 90209 h 1289400"/>
              <a:gd name="connsiteX11" fmla="*/ 3073412 w 3276612"/>
              <a:gd name="connsiteY11" fmla="*/ 77509 h 1289400"/>
              <a:gd name="connsiteX12" fmla="*/ 2489212 w 3276612"/>
              <a:gd name="connsiteY12" fmla="*/ 39409 h 1289400"/>
              <a:gd name="connsiteX13" fmla="*/ 2019312 w 3276612"/>
              <a:gd name="connsiteY13" fmla="*/ 153709 h 1289400"/>
              <a:gd name="connsiteX14" fmla="*/ 1600212 w 3276612"/>
              <a:gd name="connsiteY14" fmla="*/ 604559 h 1289400"/>
              <a:gd name="connsiteX15" fmla="*/ 882662 w 3276612"/>
              <a:gd name="connsiteY15" fmla="*/ 1252259 h 1289400"/>
              <a:gd name="connsiteX16" fmla="*/ 533412 w 3276612"/>
              <a:gd name="connsiteY16" fmla="*/ 1195109 h 1289400"/>
              <a:gd name="connsiteX17" fmla="*/ 241312 w 3276612"/>
              <a:gd name="connsiteY17" fmla="*/ 1068109 h 1289400"/>
              <a:gd name="connsiteX18" fmla="*/ 654062 w 3276612"/>
              <a:gd name="connsiteY18" fmla="*/ 1226859 h 1289400"/>
              <a:gd name="connsiteX19" fmla="*/ 374662 w 3276612"/>
              <a:gd name="connsiteY19" fmla="*/ 1106209 h 1289400"/>
              <a:gd name="connsiteX20" fmla="*/ 69862 w 3276612"/>
              <a:gd name="connsiteY20" fmla="*/ 1010959 h 1289400"/>
              <a:gd name="connsiteX21" fmla="*/ 25412 w 3276612"/>
              <a:gd name="connsiteY21" fmla="*/ 839509 h 128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76612" h="1289400">
                <a:moveTo>
                  <a:pt x="25412" y="839509"/>
                </a:moveTo>
                <a:cubicBezTo>
                  <a:pt x="77270" y="861734"/>
                  <a:pt x="206387" y="1089276"/>
                  <a:pt x="381012" y="1144309"/>
                </a:cubicBezTo>
                <a:cubicBezTo>
                  <a:pt x="555637" y="1199342"/>
                  <a:pt x="975795" y="1158067"/>
                  <a:pt x="1073162" y="1169709"/>
                </a:cubicBezTo>
                <a:cubicBezTo>
                  <a:pt x="1170529" y="1181351"/>
                  <a:pt x="902770" y="1307292"/>
                  <a:pt x="965212" y="1214159"/>
                </a:cubicBezTo>
                <a:cubicBezTo>
                  <a:pt x="1027654" y="1121026"/>
                  <a:pt x="1343037" y="749551"/>
                  <a:pt x="1447812" y="610909"/>
                </a:cubicBezTo>
                <a:cubicBezTo>
                  <a:pt x="1552587" y="472267"/>
                  <a:pt x="1475329" y="472267"/>
                  <a:pt x="1593862" y="382309"/>
                </a:cubicBezTo>
                <a:cubicBezTo>
                  <a:pt x="1712395" y="292351"/>
                  <a:pt x="2037304" y="128309"/>
                  <a:pt x="2159012" y="71159"/>
                </a:cubicBezTo>
                <a:cubicBezTo>
                  <a:pt x="2280720" y="14009"/>
                  <a:pt x="2307179" y="51051"/>
                  <a:pt x="2324112" y="39409"/>
                </a:cubicBezTo>
                <a:cubicBezTo>
                  <a:pt x="2341045" y="27767"/>
                  <a:pt x="2169595" y="-7158"/>
                  <a:pt x="2260612" y="1309"/>
                </a:cubicBezTo>
                <a:cubicBezTo>
                  <a:pt x="2351629" y="9776"/>
                  <a:pt x="2700879" y="75392"/>
                  <a:pt x="2870212" y="90209"/>
                </a:cubicBezTo>
                <a:cubicBezTo>
                  <a:pt x="3039545" y="105026"/>
                  <a:pt x="3242745" y="92326"/>
                  <a:pt x="3276612" y="90209"/>
                </a:cubicBezTo>
                <a:lnTo>
                  <a:pt x="3073412" y="77509"/>
                </a:lnTo>
                <a:cubicBezTo>
                  <a:pt x="2942179" y="69042"/>
                  <a:pt x="2664895" y="26709"/>
                  <a:pt x="2489212" y="39409"/>
                </a:cubicBezTo>
                <a:cubicBezTo>
                  <a:pt x="2313529" y="52109"/>
                  <a:pt x="2167479" y="59517"/>
                  <a:pt x="2019312" y="153709"/>
                </a:cubicBezTo>
                <a:cubicBezTo>
                  <a:pt x="1871145" y="247901"/>
                  <a:pt x="1789654" y="421467"/>
                  <a:pt x="1600212" y="604559"/>
                </a:cubicBezTo>
                <a:cubicBezTo>
                  <a:pt x="1410770" y="787651"/>
                  <a:pt x="1060462" y="1153834"/>
                  <a:pt x="882662" y="1252259"/>
                </a:cubicBezTo>
                <a:cubicBezTo>
                  <a:pt x="704862" y="1350684"/>
                  <a:pt x="640304" y="1225801"/>
                  <a:pt x="533412" y="1195109"/>
                </a:cubicBezTo>
                <a:cubicBezTo>
                  <a:pt x="426520" y="1164417"/>
                  <a:pt x="221204" y="1062817"/>
                  <a:pt x="241312" y="1068109"/>
                </a:cubicBezTo>
                <a:cubicBezTo>
                  <a:pt x="261420" y="1073401"/>
                  <a:pt x="631837" y="1220509"/>
                  <a:pt x="654062" y="1226859"/>
                </a:cubicBezTo>
                <a:cubicBezTo>
                  <a:pt x="676287" y="1233209"/>
                  <a:pt x="472029" y="1142192"/>
                  <a:pt x="374662" y="1106209"/>
                </a:cubicBezTo>
                <a:cubicBezTo>
                  <a:pt x="277295" y="1070226"/>
                  <a:pt x="132304" y="1057526"/>
                  <a:pt x="69862" y="1010959"/>
                </a:cubicBezTo>
                <a:cubicBezTo>
                  <a:pt x="7420" y="964392"/>
                  <a:pt x="-26446" y="817284"/>
                  <a:pt x="25412" y="839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8346294D-0CA0-CFC2-1AEF-F2E4632FDA6A}"/>
              </a:ext>
            </a:extLst>
          </p:cNvPr>
          <p:cNvSpPr/>
          <p:nvPr/>
        </p:nvSpPr>
        <p:spPr>
          <a:xfrm>
            <a:off x="4925320" y="1644082"/>
            <a:ext cx="517415" cy="379801"/>
          </a:xfrm>
          <a:custGeom>
            <a:avLst/>
            <a:gdLst>
              <a:gd name="connsiteX0" fmla="*/ 27680 w 517415"/>
              <a:gd name="connsiteY0" fmla="*/ 114868 h 379801"/>
              <a:gd name="connsiteX1" fmla="*/ 478530 w 517415"/>
              <a:gd name="connsiteY1" fmla="*/ 6918 h 379801"/>
              <a:gd name="connsiteX2" fmla="*/ 351530 w 517415"/>
              <a:gd name="connsiteY2" fmla="*/ 102168 h 379801"/>
              <a:gd name="connsiteX3" fmla="*/ 211830 w 517415"/>
              <a:gd name="connsiteY3" fmla="*/ 375218 h 379801"/>
              <a:gd name="connsiteX4" fmla="*/ 281680 w 517415"/>
              <a:gd name="connsiteY4" fmla="*/ 254568 h 379801"/>
              <a:gd name="connsiteX5" fmla="*/ 516630 w 517415"/>
              <a:gd name="connsiteY5" fmla="*/ 13268 h 379801"/>
              <a:gd name="connsiteX6" fmla="*/ 192780 w 517415"/>
              <a:gd name="connsiteY6" fmla="*/ 45018 h 379801"/>
              <a:gd name="connsiteX7" fmla="*/ 2280 w 517415"/>
              <a:gd name="connsiteY7" fmla="*/ 159318 h 379801"/>
              <a:gd name="connsiteX8" fmla="*/ 84830 w 517415"/>
              <a:gd name="connsiteY8" fmla="*/ 108518 h 379801"/>
              <a:gd name="connsiteX9" fmla="*/ 27680 w 517415"/>
              <a:gd name="connsiteY9" fmla="*/ 114868 h 37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415" h="379801">
                <a:moveTo>
                  <a:pt x="27680" y="114868"/>
                </a:moveTo>
                <a:cubicBezTo>
                  <a:pt x="93297" y="97935"/>
                  <a:pt x="424555" y="9035"/>
                  <a:pt x="478530" y="6918"/>
                </a:cubicBezTo>
                <a:cubicBezTo>
                  <a:pt x="532505" y="4801"/>
                  <a:pt x="395980" y="40785"/>
                  <a:pt x="351530" y="102168"/>
                </a:cubicBezTo>
                <a:cubicBezTo>
                  <a:pt x="307080" y="163551"/>
                  <a:pt x="223472" y="349818"/>
                  <a:pt x="211830" y="375218"/>
                </a:cubicBezTo>
                <a:cubicBezTo>
                  <a:pt x="200188" y="400618"/>
                  <a:pt x="230880" y="314893"/>
                  <a:pt x="281680" y="254568"/>
                </a:cubicBezTo>
                <a:cubicBezTo>
                  <a:pt x="332480" y="194243"/>
                  <a:pt x="531447" y="48193"/>
                  <a:pt x="516630" y="13268"/>
                </a:cubicBezTo>
                <a:cubicBezTo>
                  <a:pt x="501813" y="-21657"/>
                  <a:pt x="278505" y="20676"/>
                  <a:pt x="192780" y="45018"/>
                </a:cubicBezTo>
                <a:cubicBezTo>
                  <a:pt x="107055" y="69360"/>
                  <a:pt x="20272" y="148735"/>
                  <a:pt x="2280" y="159318"/>
                </a:cubicBezTo>
                <a:cubicBezTo>
                  <a:pt x="-15712" y="169901"/>
                  <a:pt x="78480" y="112751"/>
                  <a:pt x="84830" y="108518"/>
                </a:cubicBezTo>
                <a:cubicBezTo>
                  <a:pt x="91180" y="104285"/>
                  <a:pt x="-37937" y="131801"/>
                  <a:pt x="27680" y="114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428F263F-C7F7-ABF0-3441-5E32CEA0C23B}"/>
              </a:ext>
            </a:extLst>
          </p:cNvPr>
          <p:cNvSpPr/>
          <p:nvPr/>
        </p:nvSpPr>
        <p:spPr>
          <a:xfrm>
            <a:off x="5098806" y="1889644"/>
            <a:ext cx="853345" cy="511645"/>
          </a:xfrm>
          <a:custGeom>
            <a:avLst/>
            <a:gdLst>
              <a:gd name="connsiteX0" fmla="*/ 244 w 853345"/>
              <a:gd name="connsiteY0" fmla="*/ 174106 h 511645"/>
              <a:gd name="connsiteX1" fmla="*/ 419344 w 853345"/>
              <a:gd name="connsiteY1" fmla="*/ 40756 h 511645"/>
              <a:gd name="connsiteX2" fmla="*/ 419344 w 853345"/>
              <a:gd name="connsiteY2" fmla="*/ 180456 h 511645"/>
              <a:gd name="connsiteX3" fmla="*/ 406644 w 853345"/>
              <a:gd name="connsiteY3" fmla="*/ 294756 h 511645"/>
              <a:gd name="connsiteX4" fmla="*/ 781294 w 853345"/>
              <a:gd name="connsiteY4" fmla="*/ 180456 h 511645"/>
              <a:gd name="connsiteX5" fmla="*/ 774944 w 853345"/>
              <a:gd name="connsiteY5" fmla="*/ 250306 h 511645"/>
              <a:gd name="connsiteX6" fmla="*/ 768594 w 853345"/>
              <a:gd name="connsiteY6" fmla="*/ 510656 h 511645"/>
              <a:gd name="connsiteX7" fmla="*/ 819394 w 853345"/>
              <a:gd name="connsiteY7" fmla="*/ 332856 h 511645"/>
              <a:gd name="connsiteX8" fmla="*/ 819394 w 853345"/>
              <a:gd name="connsiteY8" fmla="*/ 161406 h 511645"/>
              <a:gd name="connsiteX9" fmla="*/ 387594 w 853345"/>
              <a:gd name="connsiteY9" fmla="*/ 332856 h 511645"/>
              <a:gd name="connsiteX10" fmla="*/ 597144 w 853345"/>
              <a:gd name="connsiteY10" fmla="*/ 9006 h 511645"/>
              <a:gd name="connsiteX11" fmla="*/ 362194 w 853345"/>
              <a:gd name="connsiteY11" fmla="*/ 97906 h 511645"/>
              <a:gd name="connsiteX12" fmla="*/ 244 w 853345"/>
              <a:gd name="connsiteY12" fmla="*/ 174106 h 51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3345" h="511645">
                <a:moveTo>
                  <a:pt x="244" y="174106"/>
                </a:moveTo>
                <a:cubicBezTo>
                  <a:pt x="9769" y="164581"/>
                  <a:pt x="349494" y="39698"/>
                  <a:pt x="419344" y="40756"/>
                </a:cubicBezTo>
                <a:cubicBezTo>
                  <a:pt x="489194" y="41814"/>
                  <a:pt x="421461" y="138123"/>
                  <a:pt x="419344" y="180456"/>
                </a:cubicBezTo>
                <a:cubicBezTo>
                  <a:pt x="417227" y="222789"/>
                  <a:pt x="346319" y="294756"/>
                  <a:pt x="406644" y="294756"/>
                </a:cubicBezTo>
                <a:cubicBezTo>
                  <a:pt x="466969" y="294756"/>
                  <a:pt x="719911" y="187864"/>
                  <a:pt x="781294" y="180456"/>
                </a:cubicBezTo>
                <a:cubicBezTo>
                  <a:pt x="842677" y="173048"/>
                  <a:pt x="777061" y="195273"/>
                  <a:pt x="774944" y="250306"/>
                </a:cubicBezTo>
                <a:cubicBezTo>
                  <a:pt x="772827" y="305339"/>
                  <a:pt x="761186" y="496898"/>
                  <a:pt x="768594" y="510656"/>
                </a:cubicBezTo>
                <a:cubicBezTo>
                  <a:pt x="776002" y="524414"/>
                  <a:pt x="810927" y="391064"/>
                  <a:pt x="819394" y="332856"/>
                </a:cubicBezTo>
                <a:cubicBezTo>
                  <a:pt x="827861" y="274648"/>
                  <a:pt x="891361" y="161406"/>
                  <a:pt x="819394" y="161406"/>
                </a:cubicBezTo>
                <a:cubicBezTo>
                  <a:pt x="747427" y="161406"/>
                  <a:pt x="424636" y="358256"/>
                  <a:pt x="387594" y="332856"/>
                </a:cubicBezTo>
                <a:cubicBezTo>
                  <a:pt x="350552" y="307456"/>
                  <a:pt x="601377" y="48164"/>
                  <a:pt x="597144" y="9006"/>
                </a:cubicBezTo>
                <a:cubicBezTo>
                  <a:pt x="592911" y="-30152"/>
                  <a:pt x="462736" y="69331"/>
                  <a:pt x="362194" y="97906"/>
                </a:cubicBezTo>
                <a:cubicBezTo>
                  <a:pt x="261652" y="126481"/>
                  <a:pt x="-9281" y="183631"/>
                  <a:pt x="244" y="174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239891F-45E3-2D6B-E74A-C3F49A009CC8}"/>
              </a:ext>
            </a:extLst>
          </p:cNvPr>
          <p:cNvSpPr/>
          <p:nvPr/>
        </p:nvSpPr>
        <p:spPr>
          <a:xfrm>
            <a:off x="5873057" y="1918894"/>
            <a:ext cx="377530" cy="475853"/>
          </a:xfrm>
          <a:custGeom>
            <a:avLst/>
            <a:gdLst>
              <a:gd name="connsiteX0" fmla="*/ 693 w 377530"/>
              <a:gd name="connsiteY0" fmla="*/ 443306 h 475853"/>
              <a:gd name="connsiteX1" fmla="*/ 318193 w 377530"/>
              <a:gd name="connsiteY1" fmla="*/ 100406 h 475853"/>
              <a:gd name="connsiteX2" fmla="*/ 311843 w 377530"/>
              <a:gd name="connsiteY2" fmla="*/ 360756 h 475853"/>
              <a:gd name="connsiteX3" fmla="*/ 362643 w 377530"/>
              <a:gd name="connsiteY3" fmla="*/ 475056 h 475853"/>
              <a:gd name="connsiteX4" fmla="*/ 375343 w 377530"/>
              <a:gd name="connsiteY4" fmla="*/ 309956 h 475853"/>
              <a:gd name="connsiteX5" fmla="*/ 324543 w 377530"/>
              <a:gd name="connsiteY5" fmla="*/ 5156 h 475853"/>
              <a:gd name="connsiteX6" fmla="*/ 235643 w 377530"/>
              <a:gd name="connsiteY6" fmla="*/ 144856 h 475853"/>
              <a:gd name="connsiteX7" fmla="*/ 693 w 377530"/>
              <a:gd name="connsiteY7" fmla="*/ 443306 h 47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7530" h="475853">
                <a:moveTo>
                  <a:pt x="693" y="443306"/>
                </a:moveTo>
                <a:cubicBezTo>
                  <a:pt x="14451" y="435898"/>
                  <a:pt x="266335" y="114164"/>
                  <a:pt x="318193" y="100406"/>
                </a:cubicBezTo>
                <a:cubicBezTo>
                  <a:pt x="370051" y="86648"/>
                  <a:pt x="304435" y="298315"/>
                  <a:pt x="311843" y="360756"/>
                </a:cubicBezTo>
                <a:cubicBezTo>
                  <a:pt x="319251" y="423197"/>
                  <a:pt x="352060" y="483523"/>
                  <a:pt x="362643" y="475056"/>
                </a:cubicBezTo>
                <a:cubicBezTo>
                  <a:pt x="373226" y="466589"/>
                  <a:pt x="381693" y="388273"/>
                  <a:pt x="375343" y="309956"/>
                </a:cubicBezTo>
                <a:cubicBezTo>
                  <a:pt x="368993" y="231639"/>
                  <a:pt x="347826" y="32673"/>
                  <a:pt x="324543" y="5156"/>
                </a:cubicBezTo>
                <a:cubicBezTo>
                  <a:pt x="301260" y="-22361"/>
                  <a:pt x="289618" y="65481"/>
                  <a:pt x="235643" y="144856"/>
                </a:cubicBezTo>
                <a:cubicBezTo>
                  <a:pt x="181668" y="224231"/>
                  <a:pt x="-13065" y="450714"/>
                  <a:pt x="693" y="443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B8BA918-CD8B-402C-3EB3-C8B1E30CA7D4}"/>
              </a:ext>
            </a:extLst>
          </p:cNvPr>
          <p:cNvSpPr/>
          <p:nvPr/>
        </p:nvSpPr>
        <p:spPr>
          <a:xfrm>
            <a:off x="6231330" y="1516632"/>
            <a:ext cx="661201" cy="835313"/>
          </a:xfrm>
          <a:custGeom>
            <a:avLst/>
            <a:gdLst>
              <a:gd name="connsiteX0" fmla="*/ 10720 w 661201"/>
              <a:gd name="connsiteY0" fmla="*/ 826518 h 835313"/>
              <a:gd name="connsiteX1" fmla="*/ 80570 w 661201"/>
              <a:gd name="connsiteY1" fmla="*/ 604268 h 835313"/>
              <a:gd name="connsiteX2" fmla="*/ 220270 w 661201"/>
              <a:gd name="connsiteY2" fmla="*/ 375668 h 835313"/>
              <a:gd name="connsiteX3" fmla="*/ 347270 w 661201"/>
              <a:gd name="connsiteY3" fmla="*/ 521718 h 835313"/>
              <a:gd name="connsiteX4" fmla="*/ 410770 w 661201"/>
              <a:gd name="connsiteY4" fmla="*/ 159768 h 835313"/>
              <a:gd name="connsiteX5" fmla="*/ 518720 w 661201"/>
              <a:gd name="connsiteY5" fmla="*/ 286768 h 835313"/>
              <a:gd name="connsiteX6" fmla="*/ 645720 w 661201"/>
              <a:gd name="connsiteY6" fmla="*/ 128018 h 835313"/>
              <a:gd name="connsiteX7" fmla="*/ 652070 w 661201"/>
              <a:gd name="connsiteY7" fmla="*/ 1018 h 835313"/>
              <a:gd name="connsiteX8" fmla="*/ 582220 w 661201"/>
              <a:gd name="connsiteY8" fmla="*/ 197868 h 835313"/>
              <a:gd name="connsiteX9" fmla="*/ 391720 w 661201"/>
              <a:gd name="connsiteY9" fmla="*/ 102618 h 835313"/>
              <a:gd name="connsiteX10" fmla="*/ 334570 w 661201"/>
              <a:gd name="connsiteY10" fmla="*/ 426468 h 835313"/>
              <a:gd name="connsiteX11" fmla="*/ 309170 w 661201"/>
              <a:gd name="connsiteY11" fmla="*/ 286768 h 835313"/>
              <a:gd name="connsiteX12" fmla="*/ 10720 w 661201"/>
              <a:gd name="connsiteY12" fmla="*/ 826518 h 83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1201" h="835313">
                <a:moveTo>
                  <a:pt x="10720" y="826518"/>
                </a:moveTo>
                <a:cubicBezTo>
                  <a:pt x="-27380" y="879435"/>
                  <a:pt x="45645" y="679410"/>
                  <a:pt x="80570" y="604268"/>
                </a:cubicBezTo>
                <a:cubicBezTo>
                  <a:pt x="115495" y="529126"/>
                  <a:pt x="175820" y="389426"/>
                  <a:pt x="220270" y="375668"/>
                </a:cubicBezTo>
                <a:cubicBezTo>
                  <a:pt x="264720" y="361910"/>
                  <a:pt x="315520" y="557701"/>
                  <a:pt x="347270" y="521718"/>
                </a:cubicBezTo>
                <a:cubicBezTo>
                  <a:pt x="379020" y="485735"/>
                  <a:pt x="382195" y="198926"/>
                  <a:pt x="410770" y="159768"/>
                </a:cubicBezTo>
                <a:cubicBezTo>
                  <a:pt x="439345" y="120610"/>
                  <a:pt x="479562" y="292060"/>
                  <a:pt x="518720" y="286768"/>
                </a:cubicBezTo>
                <a:cubicBezTo>
                  <a:pt x="557878" y="281476"/>
                  <a:pt x="623495" y="175643"/>
                  <a:pt x="645720" y="128018"/>
                </a:cubicBezTo>
                <a:cubicBezTo>
                  <a:pt x="667945" y="80393"/>
                  <a:pt x="662653" y="-10624"/>
                  <a:pt x="652070" y="1018"/>
                </a:cubicBezTo>
                <a:cubicBezTo>
                  <a:pt x="641487" y="12660"/>
                  <a:pt x="625612" y="180935"/>
                  <a:pt x="582220" y="197868"/>
                </a:cubicBezTo>
                <a:cubicBezTo>
                  <a:pt x="538828" y="214801"/>
                  <a:pt x="432995" y="64518"/>
                  <a:pt x="391720" y="102618"/>
                </a:cubicBezTo>
                <a:cubicBezTo>
                  <a:pt x="350445" y="140718"/>
                  <a:pt x="348328" y="395776"/>
                  <a:pt x="334570" y="426468"/>
                </a:cubicBezTo>
                <a:cubicBezTo>
                  <a:pt x="320812" y="457160"/>
                  <a:pt x="366320" y="225385"/>
                  <a:pt x="309170" y="286768"/>
                </a:cubicBezTo>
                <a:cubicBezTo>
                  <a:pt x="252020" y="348151"/>
                  <a:pt x="48820" y="773601"/>
                  <a:pt x="10720" y="826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62E93B7D-D367-63F9-8FE5-2B5989D97B63}"/>
              </a:ext>
            </a:extLst>
          </p:cNvPr>
          <p:cNvSpPr/>
          <p:nvPr/>
        </p:nvSpPr>
        <p:spPr>
          <a:xfrm>
            <a:off x="6673817" y="1288613"/>
            <a:ext cx="370622" cy="446977"/>
          </a:xfrm>
          <a:custGeom>
            <a:avLst/>
            <a:gdLst>
              <a:gd name="connsiteX0" fmla="*/ 33 w 370622"/>
              <a:gd name="connsiteY0" fmla="*/ 444937 h 446977"/>
              <a:gd name="connsiteX1" fmla="*/ 139733 w 370622"/>
              <a:gd name="connsiteY1" fmla="*/ 209987 h 446977"/>
              <a:gd name="connsiteX2" fmla="*/ 190533 w 370622"/>
              <a:gd name="connsiteY2" fmla="*/ 311587 h 446977"/>
              <a:gd name="connsiteX3" fmla="*/ 368333 w 370622"/>
              <a:gd name="connsiteY3" fmla="*/ 437 h 446977"/>
              <a:gd name="connsiteX4" fmla="*/ 285783 w 370622"/>
              <a:gd name="connsiteY4" fmla="*/ 241737 h 446977"/>
              <a:gd name="connsiteX5" fmla="*/ 203233 w 370622"/>
              <a:gd name="connsiteY5" fmla="*/ 171887 h 446977"/>
              <a:gd name="connsiteX6" fmla="*/ 127033 w 370622"/>
              <a:gd name="connsiteY6" fmla="*/ 317937 h 446977"/>
              <a:gd name="connsiteX7" fmla="*/ 33 w 370622"/>
              <a:gd name="connsiteY7" fmla="*/ 444937 h 4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622" h="446977">
                <a:moveTo>
                  <a:pt x="33" y="444937"/>
                </a:moveTo>
                <a:cubicBezTo>
                  <a:pt x="2150" y="426945"/>
                  <a:pt x="107983" y="232212"/>
                  <a:pt x="139733" y="209987"/>
                </a:cubicBezTo>
                <a:cubicBezTo>
                  <a:pt x="171483" y="187762"/>
                  <a:pt x="152433" y="346512"/>
                  <a:pt x="190533" y="311587"/>
                </a:cubicBezTo>
                <a:cubicBezTo>
                  <a:pt x="228633" y="276662"/>
                  <a:pt x="352458" y="12079"/>
                  <a:pt x="368333" y="437"/>
                </a:cubicBezTo>
                <a:cubicBezTo>
                  <a:pt x="384208" y="-11205"/>
                  <a:pt x="313300" y="213162"/>
                  <a:pt x="285783" y="241737"/>
                </a:cubicBezTo>
                <a:cubicBezTo>
                  <a:pt x="258266" y="270312"/>
                  <a:pt x="229691" y="159187"/>
                  <a:pt x="203233" y="171887"/>
                </a:cubicBezTo>
                <a:cubicBezTo>
                  <a:pt x="176775" y="184587"/>
                  <a:pt x="157725" y="278779"/>
                  <a:pt x="127033" y="317937"/>
                </a:cubicBezTo>
                <a:cubicBezTo>
                  <a:pt x="96341" y="357095"/>
                  <a:pt x="-2084" y="462929"/>
                  <a:pt x="33" y="444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65E43079-226E-DA00-A747-C39E4DF977B0}"/>
              </a:ext>
            </a:extLst>
          </p:cNvPr>
          <p:cNvSpPr/>
          <p:nvPr/>
        </p:nvSpPr>
        <p:spPr>
          <a:xfrm>
            <a:off x="6881223" y="1193444"/>
            <a:ext cx="553761" cy="337066"/>
          </a:xfrm>
          <a:custGeom>
            <a:avLst/>
            <a:gdLst>
              <a:gd name="connsiteX0" fmla="*/ 2177 w 553761"/>
              <a:gd name="connsiteY0" fmla="*/ 336906 h 337066"/>
              <a:gd name="connsiteX1" fmla="*/ 319677 w 553761"/>
              <a:gd name="connsiteY1" fmla="*/ 76556 h 337066"/>
              <a:gd name="connsiteX2" fmla="*/ 338727 w 553761"/>
              <a:gd name="connsiteY2" fmla="*/ 19406 h 337066"/>
              <a:gd name="connsiteX3" fmla="*/ 548277 w 553761"/>
              <a:gd name="connsiteY3" fmla="*/ 140056 h 337066"/>
              <a:gd name="connsiteX4" fmla="*/ 478427 w 553761"/>
              <a:gd name="connsiteY4" fmla="*/ 356 h 337066"/>
              <a:gd name="connsiteX5" fmla="*/ 326027 w 553761"/>
              <a:gd name="connsiteY5" fmla="*/ 190856 h 337066"/>
              <a:gd name="connsiteX6" fmla="*/ 148227 w 553761"/>
              <a:gd name="connsiteY6" fmla="*/ 57506 h 337066"/>
              <a:gd name="connsiteX7" fmla="*/ 179977 w 553761"/>
              <a:gd name="connsiteY7" fmla="*/ 114656 h 337066"/>
              <a:gd name="connsiteX8" fmla="*/ 2177 w 553761"/>
              <a:gd name="connsiteY8" fmla="*/ 336906 h 33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3761" h="337066">
                <a:moveTo>
                  <a:pt x="2177" y="336906"/>
                </a:moveTo>
                <a:cubicBezTo>
                  <a:pt x="25460" y="330556"/>
                  <a:pt x="263585" y="129473"/>
                  <a:pt x="319677" y="76556"/>
                </a:cubicBezTo>
                <a:cubicBezTo>
                  <a:pt x="375769" y="23639"/>
                  <a:pt x="300627" y="8823"/>
                  <a:pt x="338727" y="19406"/>
                </a:cubicBezTo>
                <a:cubicBezTo>
                  <a:pt x="376827" y="29989"/>
                  <a:pt x="524994" y="143231"/>
                  <a:pt x="548277" y="140056"/>
                </a:cubicBezTo>
                <a:cubicBezTo>
                  <a:pt x="571560" y="136881"/>
                  <a:pt x="515469" y="-8111"/>
                  <a:pt x="478427" y="356"/>
                </a:cubicBezTo>
                <a:cubicBezTo>
                  <a:pt x="441385" y="8823"/>
                  <a:pt x="381060" y="181331"/>
                  <a:pt x="326027" y="190856"/>
                </a:cubicBezTo>
                <a:cubicBezTo>
                  <a:pt x="270994" y="200381"/>
                  <a:pt x="172569" y="70206"/>
                  <a:pt x="148227" y="57506"/>
                </a:cubicBezTo>
                <a:cubicBezTo>
                  <a:pt x="123885" y="44806"/>
                  <a:pt x="210669" y="70206"/>
                  <a:pt x="179977" y="114656"/>
                </a:cubicBezTo>
                <a:cubicBezTo>
                  <a:pt x="149285" y="159106"/>
                  <a:pt x="-21106" y="343256"/>
                  <a:pt x="2177" y="336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7E694D3-8697-98E4-F227-8DEAC699BAFC}"/>
              </a:ext>
            </a:extLst>
          </p:cNvPr>
          <p:cNvSpPr/>
          <p:nvPr/>
        </p:nvSpPr>
        <p:spPr>
          <a:xfrm>
            <a:off x="2133398" y="2315041"/>
            <a:ext cx="293935" cy="1161333"/>
          </a:xfrm>
          <a:custGeom>
            <a:avLst/>
            <a:gdLst>
              <a:gd name="connsiteX0" fmla="*/ 293918 w 293935"/>
              <a:gd name="connsiteY0" fmla="*/ 54 h 1161333"/>
              <a:gd name="connsiteX1" fmla="*/ 156758 w 293935"/>
              <a:gd name="connsiteY1" fmla="*/ 274374 h 1161333"/>
              <a:gd name="connsiteX2" fmla="*/ 57006 w 293935"/>
              <a:gd name="connsiteY2" fmla="*/ 690010 h 1161333"/>
              <a:gd name="connsiteX3" fmla="*/ 81944 w 293935"/>
              <a:gd name="connsiteY3" fmla="*/ 644290 h 1161333"/>
              <a:gd name="connsiteX4" fmla="*/ 36224 w 293935"/>
              <a:gd name="connsiteY4" fmla="*/ 893672 h 1161333"/>
              <a:gd name="connsiteX5" fmla="*/ 7129 w 293935"/>
              <a:gd name="connsiteY5" fmla="*/ 1143054 h 1161333"/>
              <a:gd name="connsiteX6" fmla="*/ 15442 w 293935"/>
              <a:gd name="connsiteY6" fmla="*/ 1047457 h 1161333"/>
              <a:gd name="connsiteX7" fmla="*/ 165071 w 293935"/>
              <a:gd name="connsiteY7" fmla="*/ 295155 h 1161333"/>
              <a:gd name="connsiteX8" fmla="*/ 293918 w 293935"/>
              <a:gd name="connsiteY8" fmla="*/ 54 h 116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935" h="1161333">
                <a:moveTo>
                  <a:pt x="293918" y="54"/>
                </a:moveTo>
                <a:cubicBezTo>
                  <a:pt x="292533" y="-3409"/>
                  <a:pt x="196243" y="159381"/>
                  <a:pt x="156758" y="274374"/>
                </a:cubicBezTo>
                <a:cubicBezTo>
                  <a:pt x="117273" y="389367"/>
                  <a:pt x="69475" y="628357"/>
                  <a:pt x="57006" y="690010"/>
                </a:cubicBezTo>
                <a:cubicBezTo>
                  <a:pt x="44537" y="751663"/>
                  <a:pt x="85408" y="610346"/>
                  <a:pt x="81944" y="644290"/>
                </a:cubicBezTo>
                <a:cubicBezTo>
                  <a:pt x="78480" y="678234"/>
                  <a:pt x="48693" y="810545"/>
                  <a:pt x="36224" y="893672"/>
                </a:cubicBezTo>
                <a:cubicBezTo>
                  <a:pt x="23755" y="976799"/>
                  <a:pt x="10593" y="1117423"/>
                  <a:pt x="7129" y="1143054"/>
                </a:cubicBezTo>
                <a:cubicBezTo>
                  <a:pt x="3665" y="1168685"/>
                  <a:pt x="-10882" y="1188773"/>
                  <a:pt x="15442" y="1047457"/>
                </a:cubicBezTo>
                <a:cubicBezTo>
                  <a:pt x="41766" y="906141"/>
                  <a:pt x="117966" y="465566"/>
                  <a:pt x="165071" y="295155"/>
                </a:cubicBezTo>
                <a:cubicBezTo>
                  <a:pt x="212176" y="124744"/>
                  <a:pt x="295303" y="3517"/>
                  <a:pt x="293918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F548010C-65D1-4771-6375-7D5A05123F17}"/>
              </a:ext>
            </a:extLst>
          </p:cNvPr>
          <p:cNvSpPr/>
          <p:nvPr/>
        </p:nvSpPr>
        <p:spPr>
          <a:xfrm>
            <a:off x="1068022" y="4027057"/>
            <a:ext cx="50496" cy="163524"/>
          </a:xfrm>
          <a:custGeom>
            <a:avLst/>
            <a:gdLst>
              <a:gd name="connsiteX0" fmla="*/ 163 w 50496"/>
              <a:gd name="connsiteY0" fmla="*/ 459 h 163524"/>
              <a:gd name="connsiteX1" fmla="*/ 33414 w 50496"/>
              <a:gd name="connsiteY1" fmla="*/ 116838 h 163524"/>
              <a:gd name="connsiteX2" fmla="*/ 16789 w 50496"/>
              <a:gd name="connsiteY2" fmla="*/ 162558 h 163524"/>
              <a:gd name="connsiteX3" fmla="*/ 50040 w 50496"/>
              <a:gd name="connsiteY3" fmla="*/ 79430 h 163524"/>
              <a:gd name="connsiteX4" fmla="*/ 163 w 50496"/>
              <a:gd name="connsiteY4" fmla="*/ 459 h 16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96" h="163524">
                <a:moveTo>
                  <a:pt x="163" y="459"/>
                </a:moveTo>
                <a:cubicBezTo>
                  <a:pt x="-2608" y="6694"/>
                  <a:pt x="30643" y="89822"/>
                  <a:pt x="33414" y="116838"/>
                </a:cubicBezTo>
                <a:cubicBezTo>
                  <a:pt x="36185" y="143855"/>
                  <a:pt x="14018" y="168793"/>
                  <a:pt x="16789" y="162558"/>
                </a:cubicBezTo>
                <a:cubicBezTo>
                  <a:pt x="19560" y="156323"/>
                  <a:pt x="54889" y="105754"/>
                  <a:pt x="50040" y="79430"/>
                </a:cubicBezTo>
                <a:cubicBezTo>
                  <a:pt x="45191" y="53106"/>
                  <a:pt x="2934" y="-5776"/>
                  <a:pt x="163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DE586B15-C904-8133-2CAA-9F4B7AC9C3BD}"/>
              </a:ext>
            </a:extLst>
          </p:cNvPr>
          <p:cNvSpPr/>
          <p:nvPr/>
        </p:nvSpPr>
        <p:spPr>
          <a:xfrm>
            <a:off x="1088646" y="3756646"/>
            <a:ext cx="994209" cy="329633"/>
          </a:xfrm>
          <a:custGeom>
            <a:avLst/>
            <a:gdLst>
              <a:gd name="connsiteX0" fmla="*/ 321 w 994209"/>
              <a:gd name="connsiteY0" fmla="*/ 250089 h 329633"/>
              <a:gd name="connsiteX1" fmla="*/ 411801 w 994209"/>
              <a:gd name="connsiteY1" fmla="*/ 329059 h 329633"/>
              <a:gd name="connsiteX2" fmla="*/ 661183 w 994209"/>
              <a:gd name="connsiteY2" fmla="*/ 283339 h 329633"/>
              <a:gd name="connsiteX3" fmla="*/ 748467 w 994209"/>
              <a:gd name="connsiteY3" fmla="*/ 237619 h 329633"/>
              <a:gd name="connsiteX4" fmla="*/ 993692 w 994209"/>
              <a:gd name="connsiteY4" fmla="*/ 707 h 329633"/>
              <a:gd name="connsiteX5" fmla="*/ 810812 w 994209"/>
              <a:gd name="connsiteY5" fmla="*/ 166961 h 329633"/>
              <a:gd name="connsiteX6" fmla="*/ 727685 w 994209"/>
              <a:gd name="connsiteY6" fmla="*/ 237619 h 329633"/>
              <a:gd name="connsiteX7" fmla="*/ 349456 w 994209"/>
              <a:gd name="connsiteY7" fmla="*/ 299965 h 329633"/>
              <a:gd name="connsiteX8" fmla="*/ 321 w 994209"/>
              <a:gd name="connsiteY8" fmla="*/ 250089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4209" h="329633">
                <a:moveTo>
                  <a:pt x="321" y="250089"/>
                </a:moveTo>
                <a:cubicBezTo>
                  <a:pt x="10712" y="254938"/>
                  <a:pt x="301657" y="323517"/>
                  <a:pt x="411801" y="329059"/>
                </a:cubicBezTo>
                <a:cubicBezTo>
                  <a:pt x="521945" y="334601"/>
                  <a:pt x="605072" y="298579"/>
                  <a:pt x="661183" y="283339"/>
                </a:cubicBezTo>
                <a:cubicBezTo>
                  <a:pt x="717294" y="268099"/>
                  <a:pt x="693049" y="284724"/>
                  <a:pt x="748467" y="237619"/>
                </a:cubicBezTo>
                <a:cubicBezTo>
                  <a:pt x="803885" y="190514"/>
                  <a:pt x="983301" y="12483"/>
                  <a:pt x="993692" y="707"/>
                </a:cubicBezTo>
                <a:cubicBezTo>
                  <a:pt x="1004083" y="-11069"/>
                  <a:pt x="855146" y="127476"/>
                  <a:pt x="810812" y="166961"/>
                </a:cubicBezTo>
                <a:cubicBezTo>
                  <a:pt x="766478" y="206446"/>
                  <a:pt x="804578" y="215452"/>
                  <a:pt x="727685" y="237619"/>
                </a:cubicBezTo>
                <a:cubicBezTo>
                  <a:pt x="650792" y="259786"/>
                  <a:pt x="465141" y="297194"/>
                  <a:pt x="349456" y="299965"/>
                </a:cubicBezTo>
                <a:cubicBezTo>
                  <a:pt x="233771" y="302736"/>
                  <a:pt x="-10070" y="245240"/>
                  <a:pt x="321" y="250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E61C37F0-F472-F199-E0FF-02579D7A9A88}"/>
              </a:ext>
            </a:extLst>
          </p:cNvPr>
          <p:cNvSpPr/>
          <p:nvPr/>
        </p:nvSpPr>
        <p:spPr>
          <a:xfrm>
            <a:off x="1277645" y="4189389"/>
            <a:ext cx="456199" cy="395950"/>
          </a:xfrm>
          <a:custGeom>
            <a:avLst/>
            <a:gdLst>
              <a:gd name="connsiteX0" fmla="*/ 455559 w 456199"/>
              <a:gd name="connsiteY0" fmla="*/ 226 h 395950"/>
              <a:gd name="connsiteX1" fmla="*/ 264366 w 456199"/>
              <a:gd name="connsiteY1" fmla="*/ 154011 h 395950"/>
              <a:gd name="connsiteX2" fmla="*/ 160457 w 456199"/>
              <a:gd name="connsiteY2" fmla="*/ 216356 h 395950"/>
              <a:gd name="connsiteX3" fmla="*/ 2515 w 456199"/>
              <a:gd name="connsiteY3" fmla="*/ 241295 h 395950"/>
              <a:gd name="connsiteX4" fmla="*/ 64860 w 456199"/>
              <a:gd name="connsiteY4" fmla="*/ 291171 h 395950"/>
              <a:gd name="connsiteX5" fmla="*/ 85642 w 456199"/>
              <a:gd name="connsiteY5" fmla="*/ 395080 h 395950"/>
              <a:gd name="connsiteX6" fmla="*/ 60704 w 456199"/>
              <a:gd name="connsiteY6" fmla="*/ 336891 h 395950"/>
              <a:gd name="connsiteX7" fmla="*/ 64860 w 456199"/>
              <a:gd name="connsiteY7" fmla="*/ 266233 h 395950"/>
              <a:gd name="connsiteX8" fmla="*/ 193708 w 456199"/>
              <a:gd name="connsiteY8" fmla="*/ 191418 h 395950"/>
              <a:gd name="connsiteX9" fmla="*/ 455559 w 456199"/>
              <a:gd name="connsiteY9" fmla="*/ 226 h 39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199" h="395950">
                <a:moveTo>
                  <a:pt x="455559" y="226"/>
                </a:moveTo>
                <a:cubicBezTo>
                  <a:pt x="467335" y="-6008"/>
                  <a:pt x="313550" y="117989"/>
                  <a:pt x="264366" y="154011"/>
                </a:cubicBezTo>
                <a:cubicBezTo>
                  <a:pt x="215182" y="190033"/>
                  <a:pt x="204099" y="201809"/>
                  <a:pt x="160457" y="216356"/>
                </a:cubicBezTo>
                <a:cubicBezTo>
                  <a:pt x="116815" y="230903"/>
                  <a:pt x="18448" y="228826"/>
                  <a:pt x="2515" y="241295"/>
                </a:cubicBezTo>
                <a:cubicBezTo>
                  <a:pt x="-13418" y="253764"/>
                  <a:pt x="51006" y="265540"/>
                  <a:pt x="64860" y="291171"/>
                </a:cubicBezTo>
                <a:cubicBezTo>
                  <a:pt x="78714" y="316802"/>
                  <a:pt x="86335" y="387460"/>
                  <a:pt x="85642" y="395080"/>
                </a:cubicBezTo>
                <a:cubicBezTo>
                  <a:pt x="84949" y="402700"/>
                  <a:pt x="64168" y="358365"/>
                  <a:pt x="60704" y="336891"/>
                </a:cubicBezTo>
                <a:cubicBezTo>
                  <a:pt x="57240" y="315417"/>
                  <a:pt x="42693" y="290479"/>
                  <a:pt x="64860" y="266233"/>
                </a:cubicBezTo>
                <a:cubicBezTo>
                  <a:pt x="87027" y="241987"/>
                  <a:pt x="132055" y="231596"/>
                  <a:pt x="193708" y="191418"/>
                </a:cubicBezTo>
                <a:cubicBezTo>
                  <a:pt x="255361" y="151240"/>
                  <a:pt x="443783" y="6460"/>
                  <a:pt x="455559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72C0B77E-E3CF-B683-4299-94E691A3BFDC}"/>
              </a:ext>
            </a:extLst>
          </p:cNvPr>
          <p:cNvSpPr/>
          <p:nvPr/>
        </p:nvSpPr>
        <p:spPr>
          <a:xfrm>
            <a:off x="2194555" y="3050770"/>
            <a:ext cx="108177" cy="490634"/>
          </a:xfrm>
          <a:custGeom>
            <a:avLst/>
            <a:gdLst>
              <a:gd name="connsiteX0" fmla="*/ 95601 w 108177"/>
              <a:gd name="connsiteY0" fmla="*/ 1 h 490634"/>
              <a:gd name="connsiteX1" fmla="*/ 99758 w 108177"/>
              <a:gd name="connsiteY1" fmla="*/ 266008 h 490634"/>
              <a:gd name="connsiteX2" fmla="*/ 83132 w 108177"/>
              <a:gd name="connsiteY2" fmla="*/ 336666 h 490634"/>
              <a:gd name="connsiteX3" fmla="*/ 5 w 108177"/>
              <a:gd name="connsiteY3" fmla="*/ 490452 h 490634"/>
              <a:gd name="connsiteX4" fmla="*/ 78976 w 108177"/>
              <a:gd name="connsiteY4" fmla="*/ 365761 h 490634"/>
              <a:gd name="connsiteX5" fmla="*/ 108070 w 108177"/>
              <a:gd name="connsiteY5" fmla="*/ 270165 h 490634"/>
              <a:gd name="connsiteX6" fmla="*/ 95601 w 108177"/>
              <a:gd name="connsiteY6" fmla="*/ 1 h 49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77" h="490634">
                <a:moveTo>
                  <a:pt x="95601" y="1"/>
                </a:moveTo>
                <a:cubicBezTo>
                  <a:pt x="94216" y="-692"/>
                  <a:pt x="101836" y="209897"/>
                  <a:pt x="99758" y="266008"/>
                </a:cubicBezTo>
                <a:cubicBezTo>
                  <a:pt x="97680" y="322119"/>
                  <a:pt x="99758" y="299259"/>
                  <a:pt x="83132" y="336666"/>
                </a:cubicBezTo>
                <a:cubicBezTo>
                  <a:pt x="66506" y="374073"/>
                  <a:pt x="698" y="485603"/>
                  <a:pt x="5" y="490452"/>
                </a:cubicBezTo>
                <a:cubicBezTo>
                  <a:pt x="-688" y="495301"/>
                  <a:pt x="60965" y="402475"/>
                  <a:pt x="78976" y="365761"/>
                </a:cubicBezTo>
                <a:cubicBezTo>
                  <a:pt x="96987" y="329047"/>
                  <a:pt x="106685" y="324890"/>
                  <a:pt x="108070" y="270165"/>
                </a:cubicBezTo>
                <a:cubicBezTo>
                  <a:pt x="109455" y="215440"/>
                  <a:pt x="96986" y="694"/>
                  <a:pt x="9560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E7675052-F7FF-6DEE-F402-32C5C1F6EFE9}"/>
              </a:ext>
            </a:extLst>
          </p:cNvPr>
          <p:cNvSpPr/>
          <p:nvPr/>
        </p:nvSpPr>
        <p:spPr>
          <a:xfrm>
            <a:off x="2283683" y="3059083"/>
            <a:ext cx="193919" cy="839728"/>
          </a:xfrm>
          <a:custGeom>
            <a:avLst/>
            <a:gdLst>
              <a:gd name="connsiteX0" fmla="*/ 102070 w 193919"/>
              <a:gd name="connsiteY0" fmla="*/ 1 h 839728"/>
              <a:gd name="connsiteX1" fmla="*/ 143633 w 193919"/>
              <a:gd name="connsiteY1" fmla="*/ 303415 h 839728"/>
              <a:gd name="connsiteX2" fmla="*/ 193510 w 193919"/>
              <a:gd name="connsiteY2" fmla="*/ 419793 h 839728"/>
              <a:gd name="connsiteX3" fmla="*/ 114539 w 193919"/>
              <a:gd name="connsiteY3" fmla="*/ 465513 h 839728"/>
              <a:gd name="connsiteX4" fmla="*/ 31412 w 193919"/>
              <a:gd name="connsiteY4" fmla="*/ 577735 h 839728"/>
              <a:gd name="connsiteX5" fmla="*/ 2317 w 193919"/>
              <a:gd name="connsiteY5" fmla="*/ 648393 h 839728"/>
              <a:gd name="connsiteX6" fmla="*/ 2317 w 193919"/>
              <a:gd name="connsiteY6" fmla="*/ 839586 h 839728"/>
              <a:gd name="connsiteX7" fmla="*/ 6473 w 193919"/>
              <a:gd name="connsiteY7" fmla="*/ 677488 h 839728"/>
              <a:gd name="connsiteX8" fmla="*/ 10630 w 193919"/>
              <a:gd name="connsiteY8" fmla="*/ 561110 h 839728"/>
              <a:gd name="connsiteX9" fmla="*/ 114539 w 193919"/>
              <a:gd name="connsiteY9" fmla="*/ 457201 h 839728"/>
              <a:gd name="connsiteX10" fmla="*/ 147790 w 193919"/>
              <a:gd name="connsiteY10" fmla="*/ 436419 h 839728"/>
              <a:gd name="connsiteX11" fmla="*/ 164415 w 193919"/>
              <a:gd name="connsiteY11" fmla="*/ 428106 h 839728"/>
              <a:gd name="connsiteX12" fmla="*/ 164415 w 193919"/>
              <a:gd name="connsiteY12" fmla="*/ 357448 h 839728"/>
              <a:gd name="connsiteX13" fmla="*/ 151946 w 193919"/>
              <a:gd name="connsiteY13" fmla="*/ 299259 h 839728"/>
              <a:gd name="connsiteX14" fmla="*/ 102070 w 193919"/>
              <a:gd name="connsiteY14" fmla="*/ 1 h 83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3919" h="839728">
                <a:moveTo>
                  <a:pt x="102070" y="1"/>
                </a:moveTo>
                <a:cubicBezTo>
                  <a:pt x="100685" y="694"/>
                  <a:pt x="128393" y="233450"/>
                  <a:pt x="143633" y="303415"/>
                </a:cubicBezTo>
                <a:cubicBezTo>
                  <a:pt x="158873" y="373380"/>
                  <a:pt x="198359" y="392777"/>
                  <a:pt x="193510" y="419793"/>
                </a:cubicBezTo>
                <a:cubicBezTo>
                  <a:pt x="188661" y="446809"/>
                  <a:pt x="141555" y="439189"/>
                  <a:pt x="114539" y="465513"/>
                </a:cubicBezTo>
                <a:cubicBezTo>
                  <a:pt x="87523" y="491837"/>
                  <a:pt x="50116" y="547255"/>
                  <a:pt x="31412" y="577735"/>
                </a:cubicBezTo>
                <a:cubicBezTo>
                  <a:pt x="12708" y="608215"/>
                  <a:pt x="7166" y="604751"/>
                  <a:pt x="2317" y="648393"/>
                </a:cubicBezTo>
                <a:cubicBezTo>
                  <a:pt x="-2532" y="692035"/>
                  <a:pt x="1624" y="834737"/>
                  <a:pt x="2317" y="839586"/>
                </a:cubicBezTo>
                <a:cubicBezTo>
                  <a:pt x="3010" y="844435"/>
                  <a:pt x="5087" y="723901"/>
                  <a:pt x="6473" y="677488"/>
                </a:cubicBezTo>
                <a:cubicBezTo>
                  <a:pt x="7858" y="631075"/>
                  <a:pt x="-7381" y="597824"/>
                  <a:pt x="10630" y="561110"/>
                </a:cubicBezTo>
                <a:cubicBezTo>
                  <a:pt x="28641" y="524396"/>
                  <a:pt x="91679" y="477983"/>
                  <a:pt x="114539" y="457201"/>
                </a:cubicBezTo>
                <a:cubicBezTo>
                  <a:pt x="137399" y="436419"/>
                  <a:pt x="147790" y="436419"/>
                  <a:pt x="147790" y="436419"/>
                </a:cubicBezTo>
                <a:cubicBezTo>
                  <a:pt x="156103" y="431570"/>
                  <a:pt x="161644" y="441268"/>
                  <a:pt x="164415" y="428106"/>
                </a:cubicBezTo>
                <a:cubicBezTo>
                  <a:pt x="167186" y="414944"/>
                  <a:pt x="166493" y="378922"/>
                  <a:pt x="164415" y="357448"/>
                </a:cubicBezTo>
                <a:cubicBezTo>
                  <a:pt x="162337" y="335974"/>
                  <a:pt x="160951" y="354677"/>
                  <a:pt x="151946" y="299259"/>
                </a:cubicBezTo>
                <a:cubicBezTo>
                  <a:pt x="142941" y="243841"/>
                  <a:pt x="103455" y="-692"/>
                  <a:pt x="10207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31BF8378-05E7-281F-E23E-C1DE40C5C0BB}"/>
              </a:ext>
            </a:extLst>
          </p:cNvPr>
          <p:cNvSpPr/>
          <p:nvPr/>
        </p:nvSpPr>
        <p:spPr>
          <a:xfrm>
            <a:off x="2069795" y="3732324"/>
            <a:ext cx="403034" cy="379651"/>
          </a:xfrm>
          <a:custGeom>
            <a:avLst/>
            <a:gdLst>
              <a:gd name="connsiteX0" fmla="*/ 91514 w 403034"/>
              <a:gd name="connsiteY0" fmla="*/ 91 h 379651"/>
              <a:gd name="connsiteX1" fmla="*/ 66576 w 403034"/>
              <a:gd name="connsiteY1" fmla="*/ 133094 h 379651"/>
              <a:gd name="connsiteX2" fmla="*/ 178798 w 403034"/>
              <a:gd name="connsiteY2" fmla="*/ 241160 h 379651"/>
              <a:gd name="connsiteX3" fmla="*/ 74 w 403034"/>
              <a:gd name="connsiteY3" fmla="*/ 249472 h 379651"/>
              <a:gd name="connsiteX4" fmla="*/ 203736 w 403034"/>
              <a:gd name="connsiteY4" fmla="*/ 261941 h 379651"/>
              <a:gd name="connsiteX5" fmla="*/ 394929 w 403034"/>
              <a:gd name="connsiteY5" fmla="*/ 378320 h 379651"/>
              <a:gd name="connsiteX6" fmla="*/ 345052 w 403034"/>
              <a:gd name="connsiteY6" fmla="*/ 320131 h 379651"/>
              <a:gd name="connsiteX7" fmla="*/ 141390 w 403034"/>
              <a:gd name="connsiteY7" fmla="*/ 245316 h 379651"/>
              <a:gd name="connsiteX8" fmla="*/ 99827 w 403034"/>
              <a:gd name="connsiteY8" fmla="*/ 187127 h 379651"/>
              <a:gd name="connsiteX9" fmla="*/ 41638 w 403034"/>
              <a:gd name="connsiteY9" fmla="*/ 153876 h 379651"/>
              <a:gd name="connsiteX10" fmla="*/ 91514 w 403034"/>
              <a:gd name="connsiteY10" fmla="*/ 91 h 37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034" h="379651">
                <a:moveTo>
                  <a:pt x="91514" y="91"/>
                </a:moveTo>
                <a:cubicBezTo>
                  <a:pt x="95670" y="-3373"/>
                  <a:pt x="52029" y="92916"/>
                  <a:pt x="66576" y="133094"/>
                </a:cubicBezTo>
                <a:cubicBezTo>
                  <a:pt x="81123" y="173272"/>
                  <a:pt x="189882" y="221764"/>
                  <a:pt x="178798" y="241160"/>
                </a:cubicBezTo>
                <a:cubicBezTo>
                  <a:pt x="167714" y="260556"/>
                  <a:pt x="-4082" y="246009"/>
                  <a:pt x="74" y="249472"/>
                </a:cubicBezTo>
                <a:cubicBezTo>
                  <a:pt x="4230" y="252935"/>
                  <a:pt x="137927" y="240466"/>
                  <a:pt x="203736" y="261941"/>
                </a:cubicBezTo>
                <a:cubicBezTo>
                  <a:pt x="269545" y="283416"/>
                  <a:pt x="371376" y="368622"/>
                  <a:pt x="394929" y="378320"/>
                </a:cubicBezTo>
                <a:cubicBezTo>
                  <a:pt x="418482" y="388018"/>
                  <a:pt x="387309" y="342298"/>
                  <a:pt x="345052" y="320131"/>
                </a:cubicBezTo>
                <a:cubicBezTo>
                  <a:pt x="302796" y="297964"/>
                  <a:pt x="182261" y="267483"/>
                  <a:pt x="141390" y="245316"/>
                </a:cubicBezTo>
                <a:cubicBezTo>
                  <a:pt x="100519" y="223149"/>
                  <a:pt x="116452" y="202367"/>
                  <a:pt x="99827" y="187127"/>
                </a:cubicBezTo>
                <a:cubicBezTo>
                  <a:pt x="83202" y="171887"/>
                  <a:pt x="40945" y="177429"/>
                  <a:pt x="41638" y="153876"/>
                </a:cubicBezTo>
                <a:cubicBezTo>
                  <a:pt x="42331" y="130323"/>
                  <a:pt x="87358" y="3555"/>
                  <a:pt x="91514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8044677A-6EB4-A6DB-3BB4-EFF65662F54E}"/>
              </a:ext>
            </a:extLst>
          </p:cNvPr>
          <p:cNvSpPr/>
          <p:nvPr/>
        </p:nvSpPr>
        <p:spPr>
          <a:xfrm>
            <a:off x="1766445" y="4102307"/>
            <a:ext cx="567664" cy="66733"/>
          </a:xfrm>
          <a:custGeom>
            <a:avLst/>
            <a:gdLst>
              <a:gd name="connsiteX0" fmla="*/ 10 w 567664"/>
              <a:gd name="connsiteY0" fmla="*/ 58213 h 66733"/>
              <a:gd name="connsiteX1" fmla="*/ 207828 w 567664"/>
              <a:gd name="connsiteY1" fmla="*/ 24 h 66733"/>
              <a:gd name="connsiteX2" fmla="*/ 561119 w 567664"/>
              <a:gd name="connsiteY2" fmla="*/ 66526 h 66733"/>
              <a:gd name="connsiteX3" fmla="*/ 419802 w 567664"/>
              <a:gd name="connsiteY3" fmla="*/ 20806 h 66733"/>
              <a:gd name="connsiteX4" fmla="*/ 199515 w 567664"/>
              <a:gd name="connsiteY4" fmla="*/ 16649 h 66733"/>
              <a:gd name="connsiteX5" fmla="*/ 10 w 567664"/>
              <a:gd name="connsiteY5" fmla="*/ 58213 h 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664" h="66733">
                <a:moveTo>
                  <a:pt x="10" y="58213"/>
                </a:moveTo>
                <a:cubicBezTo>
                  <a:pt x="1395" y="55442"/>
                  <a:pt x="114310" y="-1361"/>
                  <a:pt x="207828" y="24"/>
                </a:cubicBezTo>
                <a:cubicBezTo>
                  <a:pt x="301346" y="1409"/>
                  <a:pt x="525790" y="63062"/>
                  <a:pt x="561119" y="66526"/>
                </a:cubicBezTo>
                <a:cubicBezTo>
                  <a:pt x="596448" y="69990"/>
                  <a:pt x="480069" y="29119"/>
                  <a:pt x="419802" y="20806"/>
                </a:cubicBezTo>
                <a:cubicBezTo>
                  <a:pt x="359535" y="12493"/>
                  <a:pt x="263246" y="11107"/>
                  <a:pt x="199515" y="16649"/>
                </a:cubicBezTo>
                <a:cubicBezTo>
                  <a:pt x="135784" y="22191"/>
                  <a:pt x="-1375" y="60984"/>
                  <a:pt x="10" y="58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1671EA57-B856-7708-09D5-92E2BA1338D1}"/>
              </a:ext>
            </a:extLst>
          </p:cNvPr>
          <p:cNvSpPr/>
          <p:nvPr/>
        </p:nvSpPr>
        <p:spPr>
          <a:xfrm>
            <a:off x="2624391" y="2926728"/>
            <a:ext cx="813149" cy="667124"/>
          </a:xfrm>
          <a:custGeom>
            <a:avLst/>
            <a:gdLst>
              <a:gd name="connsiteX0" fmla="*/ 6842 w 813149"/>
              <a:gd name="connsiteY0" fmla="*/ 6816 h 667124"/>
              <a:gd name="connsiteX1" fmla="*/ 406192 w 813149"/>
              <a:gd name="connsiteY1" fmla="*/ 488276 h 667124"/>
              <a:gd name="connsiteX2" fmla="*/ 357673 w 813149"/>
              <a:gd name="connsiteY2" fmla="*/ 473347 h 667124"/>
              <a:gd name="connsiteX3" fmla="*/ 805542 w 813149"/>
              <a:gd name="connsiteY3" fmla="*/ 659959 h 667124"/>
              <a:gd name="connsiteX4" fmla="*/ 611465 w 813149"/>
              <a:gd name="connsiteY4" fmla="*/ 600243 h 667124"/>
              <a:gd name="connsiteX5" fmla="*/ 249438 w 813149"/>
              <a:gd name="connsiteY5" fmla="*/ 338986 h 667124"/>
              <a:gd name="connsiteX6" fmla="*/ 159864 w 813149"/>
              <a:gd name="connsiteY6" fmla="*/ 212090 h 667124"/>
              <a:gd name="connsiteX7" fmla="*/ 6842 w 813149"/>
              <a:gd name="connsiteY7" fmla="*/ 6816 h 66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3149" h="667124">
                <a:moveTo>
                  <a:pt x="6842" y="6816"/>
                </a:moveTo>
                <a:cubicBezTo>
                  <a:pt x="47897" y="52847"/>
                  <a:pt x="347720" y="410521"/>
                  <a:pt x="406192" y="488276"/>
                </a:cubicBezTo>
                <a:cubicBezTo>
                  <a:pt x="464664" y="566031"/>
                  <a:pt x="291115" y="444733"/>
                  <a:pt x="357673" y="473347"/>
                </a:cubicBezTo>
                <a:cubicBezTo>
                  <a:pt x="424231" y="501961"/>
                  <a:pt x="763243" y="638810"/>
                  <a:pt x="805542" y="659959"/>
                </a:cubicBezTo>
                <a:cubicBezTo>
                  <a:pt x="847841" y="681108"/>
                  <a:pt x="704149" y="653739"/>
                  <a:pt x="611465" y="600243"/>
                </a:cubicBezTo>
                <a:cubicBezTo>
                  <a:pt x="518781" y="546748"/>
                  <a:pt x="324705" y="403678"/>
                  <a:pt x="249438" y="338986"/>
                </a:cubicBezTo>
                <a:cubicBezTo>
                  <a:pt x="174171" y="274294"/>
                  <a:pt x="198431" y="263097"/>
                  <a:pt x="159864" y="212090"/>
                </a:cubicBezTo>
                <a:cubicBezTo>
                  <a:pt x="121297" y="161083"/>
                  <a:pt x="-34213" y="-39215"/>
                  <a:pt x="6842" y="6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3191603-251F-F430-EE2B-E45CB735E44F}"/>
              </a:ext>
            </a:extLst>
          </p:cNvPr>
          <p:cNvSpPr/>
          <p:nvPr/>
        </p:nvSpPr>
        <p:spPr>
          <a:xfrm>
            <a:off x="2583029" y="3729822"/>
            <a:ext cx="239453" cy="777925"/>
          </a:xfrm>
          <a:custGeom>
            <a:avLst/>
            <a:gdLst>
              <a:gd name="connsiteX0" fmla="*/ 81794 w 239453"/>
              <a:gd name="connsiteY0" fmla="*/ 36013 h 777925"/>
              <a:gd name="connsiteX1" fmla="*/ 156439 w 239453"/>
              <a:gd name="connsiteY1" fmla="*/ 439096 h 777925"/>
              <a:gd name="connsiteX2" fmla="*/ 160171 w 239453"/>
              <a:gd name="connsiteY2" fmla="*/ 510008 h 777925"/>
              <a:gd name="connsiteX3" fmla="*/ 3417 w 239453"/>
              <a:gd name="connsiteY3" fmla="*/ 774998 h 777925"/>
              <a:gd name="connsiteX4" fmla="*/ 63133 w 239453"/>
              <a:gd name="connsiteY4" fmla="*/ 640637 h 777925"/>
              <a:gd name="connsiteX5" fmla="*/ 190029 w 239453"/>
              <a:gd name="connsiteY5" fmla="*/ 468954 h 777925"/>
              <a:gd name="connsiteX6" fmla="*/ 234816 w 239453"/>
              <a:gd name="connsiteY6" fmla="*/ 424167 h 777925"/>
              <a:gd name="connsiteX7" fmla="*/ 216155 w 239453"/>
              <a:gd name="connsiteY7" fmla="*/ 6155 h 777925"/>
              <a:gd name="connsiteX8" fmla="*/ 201226 w 239453"/>
              <a:gd name="connsiteY8" fmla="*/ 192767 h 777925"/>
              <a:gd name="connsiteX9" fmla="*/ 238548 w 239453"/>
              <a:gd name="connsiteY9" fmla="*/ 442828 h 777925"/>
              <a:gd name="connsiteX10" fmla="*/ 156439 w 239453"/>
              <a:gd name="connsiteY10" fmla="*/ 364451 h 777925"/>
              <a:gd name="connsiteX11" fmla="*/ 81794 w 239453"/>
              <a:gd name="connsiteY11" fmla="*/ 36013 h 77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453" h="777925">
                <a:moveTo>
                  <a:pt x="81794" y="36013"/>
                </a:moveTo>
                <a:cubicBezTo>
                  <a:pt x="81794" y="48454"/>
                  <a:pt x="143376" y="360097"/>
                  <a:pt x="156439" y="439096"/>
                </a:cubicBezTo>
                <a:cubicBezTo>
                  <a:pt x="169502" y="518095"/>
                  <a:pt x="185675" y="454024"/>
                  <a:pt x="160171" y="510008"/>
                </a:cubicBezTo>
                <a:cubicBezTo>
                  <a:pt x="134667" y="565992"/>
                  <a:pt x="19590" y="753226"/>
                  <a:pt x="3417" y="774998"/>
                </a:cubicBezTo>
                <a:cubicBezTo>
                  <a:pt x="-12756" y="796770"/>
                  <a:pt x="32031" y="691644"/>
                  <a:pt x="63133" y="640637"/>
                </a:cubicBezTo>
                <a:cubicBezTo>
                  <a:pt x="94235" y="589630"/>
                  <a:pt x="161415" y="505032"/>
                  <a:pt x="190029" y="468954"/>
                </a:cubicBezTo>
                <a:cubicBezTo>
                  <a:pt x="218643" y="432876"/>
                  <a:pt x="230462" y="501300"/>
                  <a:pt x="234816" y="424167"/>
                </a:cubicBezTo>
                <a:cubicBezTo>
                  <a:pt x="239170" y="347034"/>
                  <a:pt x="221753" y="44722"/>
                  <a:pt x="216155" y="6155"/>
                </a:cubicBezTo>
                <a:cubicBezTo>
                  <a:pt x="210557" y="-32412"/>
                  <a:pt x="197494" y="119988"/>
                  <a:pt x="201226" y="192767"/>
                </a:cubicBezTo>
                <a:cubicBezTo>
                  <a:pt x="204958" y="265546"/>
                  <a:pt x="246013" y="414214"/>
                  <a:pt x="238548" y="442828"/>
                </a:cubicBezTo>
                <a:cubicBezTo>
                  <a:pt x="231084" y="471442"/>
                  <a:pt x="181321" y="431009"/>
                  <a:pt x="156439" y="364451"/>
                </a:cubicBezTo>
                <a:cubicBezTo>
                  <a:pt x="131557" y="297893"/>
                  <a:pt x="81794" y="23572"/>
                  <a:pt x="81794" y="36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E285C91-E8FA-022E-BA56-7B089F25C18A}"/>
              </a:ext>
            </a:extLst>
          </p:cNvPr>
          <p:cNvSpPr/>
          <p:nvPr/>
        </p:nvSpPr>
        <p:spPr>
          <a:xfrm>
            <a:off x="2492361" y="4108260"/>
            <a:ext cx="116536" cy="378676"/>
          </a:xfrm>
          <a:custGeom>
            <a:avLst/>
            <a:gdLst>
              <a:gd name="connsiteX0" fmla="*/ 116478 w 116536"/>
              <a:gd name="connsiteY0" fmla="*/ 942 h 378676"/>
              <a:gd name="connsiteX1" fmla="*/ 26904 w 116536"/>
              <a:gd name="connsiteY1" fmla="*/ 120373 h 378676"/>
              <a:gd name="connsiteX2" fmla="*/ 30637 w 116536"/>
              <a:gd name="connsiteY2" fmla="*/ 236073 h 378676"/>
              <a:gd name="connsiteX3" fmla="*/ 41833 w 116536"/>
              <a:gd name="connsiteY3" fmla="*/ 377898 h 378676"/>
              <a:gd name="connsiteX4" fmla="*/ 11975 w 116536"/>
              <a:gd name="connsiteY4" fmla="*/ 288324 h 378676"/>
              <a:gd name="connsiteX5" fmla="*/ 11975 w 116536"/>
              <a:gd name="connsiteY5" fmla="*/ 187554 h 378676"/>
              <a:gd name="connsiteX6" fmla="*/ 116478 w 116536"/>
              <a:gd name="connsiteY6" fmla="*/ 942 h 37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36" h="378676">
                <a:moveTo>
                  <a:pt x="116478" y="942"/>
                </a:moveTo>
                <a:cubicBezTo>
                  <a:pt x="118966" y="-10255"/>
                  <a:pt x="41211" y="81185"/>
                  <a:pt x="26904" y="120373"/>
                </a:cubicBezTo>
                <a:cubicBezTo>
                  <a:pt x="12597" y="159561"/>
                  <a:pt x="28149" y="193152"/>
                  <a:pt x="30637" y="236073"/>
                </a:cubicBezTo>
                <a:cubicBezTo>
                  <a:pt x="33125" y="278994"/>
                  <a:pt x="44943" y="369189"/>
                  <a:pt x="41833" y="377898"/>
                </a:cubicBezTo>
                <a:cubicBezTo>
                  <a:pt x="38723" y="386607"/>
                  <a:pt x="16951" y="320048"/>
                  <a:pt x="11975" y="288324"/>
                </a:cubicBezTo>
                <a:cubicBezTo>
                  <a:pt x="6999" y="256600"/>
                  <a:pt x="-12285" y="233585"/>
                  <a:pt x="11975" y="187554"/>
                </a:cubicBezTo>
                <a:cubicBezTo>
                  <a:pt x="36235" y="141523"/>
                  <a:pt x="113990" y="12139"/>
                  <a:pt x="116478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77700D23-DFEF-BC6B-E1FC-EF708B83C7AE}"/>
              </a:ext>
            </a:extLst>
          </p:cNvPr>
          <p:cNvSpPr/>
          <p:nvPr/>
        </p:nvSpPr>
        <p:spPr>
          <a:xfrm>
            <a:off x="1847046" y="4596614"/>
            <a:ext cx="646293" cy="517067"/>
          </a:xfrm>
          <a:custGeom>
            <a:avLst/>
            <a:gdLst>
              <a:gd name="connsiteX0" fmla="*/ 646094 w 646293"/>
              <a:gd name="connsiteY0" fmla="*/ 1512 h 517067"/>
              <a:gd name="connsiteX1" fmla="*/ 500536 w 646293"/>
              <a:gd name="connsiteY1" fmla="*/ 300091 h 517067"/>
              <a:gd name="connsiteX2" fmla="*/ 459481 w 646293"/>
              <a:gd name="connsiteY2" fmla="*/ 371004 h 517067"/>
              <a:gd name="connsiteX3" fmla="*/ 351246 w 646293"/>
              <a:gd name="connsiteY3" fmla="*/ 426988 h 517067"/>
              <a:gd name="connsiteX4" fmla="*/ 415 w 646293"/>
              <a:gd name="connsiteY4" fmla="*/ 516562 h 517067"/>
              <a:gd name="connsiteX5" fmla="*/ 284066 w 646293"/>
              <a:gd name="connsiteY5" fmla="*/ 460578 h 517067"/>
              <a:gd name="connsiteX6" fmla="*/ 459481 w 646293"/>
              <a:gd name="connsiteY6" fmla="*/ 400862 h 517067"/>
              <a:gd name="connsiteX7" fmla="*/ 530394 w 646293"/>
              <a:gd name="connsiteY7" fmla="*/ 191856 h 517067"/>
              <a:gd name="connsiteX8" fmla="*/ 646094 w 646293"/>
              <a:gd name="connsiteY8" fmla="*/ 1512 h 51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293" h="517067">
                <a:moveTo>
                  <a:pt x="646094" y="1512"/>
                </a:moveTo>
                <a:cubicBezTo>
                  <a:pt x="641118" y="19551"/>
                  <a:pt x="531638" y="238509"/>
                  <a:pt x="500536" y="300091"/>
                </a:cubicBezTo>
                <a:cubicBezTo>
                  <a:pt x="469434" y="361673"/>
                  <a:pt x="484363" y="349855"/>
                  <a:pt x="459481" y="371004"/>
                </a:cubicBezTo>
                <a:cubicBezTo>
                  <a:pt x="434599" y="392153"/>
                  <a:pt x="427757" y="402728"/>
                  <a:pt x="351246" y="426988"/>
                </a:cubicBezTo>
                <a:cubicBezTo>
                  <a:pt x="274735" y="451248"/>
                  <a:pt x="11612" y="510964"/>
                  <a:pt x="415" y="516562"/>
                </a:cubicBezTo>
                <a:cubicBezTo>
                  <a:pt x="-10782" y="522160"/>
                  <a:pt x="207555" y="479861"/>
                  <a:pt x="284066" y="460578"/>
                </a:cubicBezTo>
                <a:cubicBezTo>
                  <a:pt x="360577" y="441295"/>
                  <a:pt x="418426" y="445649"/>
                  <a:pt x="459481" y="400862"/>
                </a:cubicBezTo>
                <a:cubicBezTo>
                  <a:pt x="500536" y="356075"/>
                  <a:pt x="499292" y="252194"/>
                  <a:pt x="530394" y="191856"/>
                </a:cubicBezTo>
                <a:cubicBezTo>
                  <a:pt x="561496" y="131518"/>
                  <a:pt x="651070" y="-16527"/>
                  <a:pt x="646094" y="1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E0511334-23D5-0506-EAE0-E060C70DE96A}"/>
              </a:ext>
            </a:extLst>
          </p:cNvPr>
          <p:cNvSpPr/>
          <p:nvPr/>
        </p:nvSpPr>
        <p:spPr>
          <a:xfrm>
            <a:off x="1528439" y="5084960"/>
            <a:ext cx="481346" cy="84273"/>
          </a:xfrm>
          <a:custGeom>
            <a:avLst/>
            <a:gdLst>
              <a:gd name="connsiteX0" fmla="*/ 5514 w 481346"/>
              <a:gd name="connsiteY0" fmla="*/ 84199 h 84273"/>
              <a:gd name="connsiteX1" fmla="*/ 251842 w 481346"/>
              <a:gd name="connsiteY1" fmla="*/ 2090 h 84273"/>
              <a:gd name="connsiteX2" fmla="*/ 479509 w 481346"/>
              <a:gd name="connsiteY2" fmla="*/ 24483 h 84273"/>
              <a:gd name="connsiteX3" fmla="*/ 345148 w 481346"/>
              <a:gd name="connsiteY3" fmla="*/ 24483 h 84273"/>
              <a:gd name="connsiteX4" fmla="*/ 98820 w 481346"/>
              <a:gd name="connsiteY4" fmla="*/ 17019 h 84273"/>
              <a:gd name="connsiteX5" fmla="*/ 5514 w 481346"/>
              <a:gd name="connsiteY5" fmla="*/ 84199 h 8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346" h="84273">
                <a:moveTo>
                  <a:pt x="5514" y="84199"/>
                </a:moveTo>
                <a:cubicBezTo>
                  <a:pt x="31018" y="81711"/>
                  <a:pt x="172843" y="12043"/>
                  <a:pt x="251842" y="2090"/>
                </a:cubicBezTo>
                <a:cubicBezTo>
                  <a:pt x="330841" y="-7863"/>
                  <a:pt x="463958" y="20751"/>
                  <a:pt x="479509" y="24483"/>
                </a:cubicBezTo>
                <a:cubicBezTo>
                  <a:pt x="495060" y="28215"/>
                  <a:pt x="408596" y="25727"/>
                  <a:pt x="345148" y="24483"/>
                </a:cubicBezTo>
                <a:cubicBezTo>
                  <a:pt x="281700" y="23239"/>
                  <a:pt x="149205" y="7688"/>
                  <a:pt x="98820" y="17019"/>
                </a:cubicBezTo>
                <a:cubicBezTo>
                  <a:pt x="48435" y="26350"/>
                  <a:pt x="-19990" y="86687"/>
                  <a:pt x="5514" y="84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EC19B783-5A00-D4BC-AE3C-0B781C973E94}"/>
              </a:ext>
            </a:extLst>
          </p:cNvPr>
          <p:cNvSpPr/>
          <p:nvPr/>
        </p:nvSpPr>
        <p:spPr>
          <a:xfrm>
            <a:off x="1623931" y="5074215"/>
            <a:ext cx="709052" cy="138921"/>
          </a:xfrm>
          <a:custGeom>
            <a:avLst/>
            <a:gdLst>
              <a:gd name="connsiteX0" fmla="*/ 14525 w 709052"/>
              <a:gd name="connsiteY0" fmla="*/ 135999 h 138921"/>
              <a:gd name="connsiteX1" fmla="*/ 555700 w 709052"/>
              <a:gd name="connsiteY1" fmla="*/ 5370 h 138921"/>
              <a:gd name="connsiteX2" fmla="*/ 581826 w 709052"/>
              <a:gd name="connsiteY2" fmla="*/ 35228 h 138921"/>
              <a:gd name="connsiteX3" fmla="*/ 704990 w 709052"/>
              <a:gd name="connsiteY3" fmla="*/ 128534 h 138921"/>
              <a:gd name="connsiteX4" fmla="*/ 645274 w 709052"/>
              <a:gd name="connsiteY4" fmla="*/ 83747 h 138921"/>
              <a:gd name="connsiteX5" fmla="*/ 324301 w 709052"/>
              <a:gd name="connsiteY5" fmla="*/ 102409 h 138921"/>
              <a:gd name="connsiteX6" fmla="*/ 570629 w 709052"/>
              <a:gd name="connsiteY6" fmla="*/ 61354 h 138921"/>
              <a:gd name="connsiteX7" fmla="*/ 451197 w 709052"/>
              <a:gd name="connsiteY7" fmla="*/ 42693 h 138921"/>
              <a:gd name="connsiteX8" fmla="*/ 59311 w 709052"/>
              <a:gd name="connsiteY8" fmla="*/ 83747 h 138921"/>
              <a:gd name="connsiteX9" fmla="*/ 145153 w 709052"/>
              <a:gd name="connsiteY9" fmla="*/ 94944 h 138921"/>
              <a:gd name="connsiteX10" fmla="*/ 14525 w 709052"/>
              <a:gd name="connsiteY10" fmla="*/ 135999 h 13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9052" h="138921">
                <a:moveTo>
                  <a:pt x="14525" y="135999"/>
                </a:moveTo>
                <a:cubicBezTo>
                  <a:pt x="82949" y="121070"/>
                  <a:pt x="461150" y="22165"/>
                  <a:pt x="555700" y="5370"/>
                </a:cubicBezTo>
                <a:cubicBezTo>
                  <a:pt x="650250" y="-11425"/>
                  <a:pt x="556944" y="14701"/>
                  <a:pt x="581826" y="35228"/>
                </a:cubicBezTo>
                <a:cubicBezTo>
                  <a:pt x="606708" y="55755"/>
                  <a:pt x="694415" y="120448"/>
                  <a:pt x="704990" y="128534"/>
                </a:cubicBezTo>
                <a:cubicBezTo>
                  <a:pt x="715565" y="136620"/>
                  <a:pt x="708722" y="88101"/>
                  <a:pt x="645274" y="83747"/>
                </a:cubicBezTo>
                <a:cubicBezTo>
                  <a:pt x="581826" y="79393"/>
                  <a:pt x="336742" y="106141"/>
                  <a:pt x="324301" y="102409"/>
                </a:cubicBezTo>
                <a:cubicBezTo>
                  <a:pt x="311860" y="98677"/>
                  <a:pt x="549480" y="71307"/>
                  <a:pt x="570629" y="61354"/>
                </a:cubicBezTo>
                <a:cubicBezTo>
                  <a:pt x="591778" y="51401"/>
                  <a:pt x="536417" y="38961"/>
                  <a:pt x="451197" y="42693"/>
                </a:cubicBezTo>
                <a:cubicBezTo>
                  <a:pt x="365977" y="46425"/>
                  <a:pt x="110318" y="75038"/>
                  <a:pt x="59311" y="83747"/>
                </a:cubicBezTo>
                <a:cubicBezTo>
                  <a:pt x="8304" y="92456"/>
                  <a:pt x="148885" y="85613"/>
                  <a:pt x="145153" y="94944"/>
                </a:cubicBezTo>
                <a:cubicBezTo>
                  <a:pt x="141421" y="104275"/>
                  <a:pt x="-53899" y="150928"/>
                  <a:pt x="14525" y="135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85527DF5-9F61-9939-0084-FDF84BCAA308}"/>
              </a:ext>
            </a:extLst>
          </p:cNvPr>
          <p:cNvSpPr/>
          <p:nvPr/>
        </p:nvSpPr>
        <p:spPr>
          <a:xfrm>
            <a:off x="2413527" y="4336864"/>
            <a:ext cx="412091" cy="713166"/>
          </a:xfrm>
          <a:custGeom>
            <a:avLst/>
            <a:gdLst>
              <a:gd name="connsiteX0" fmla="*/ 370728 w 412091"/>
              <a:gd name="connsiteY0" fmla="*/ 5 h 713166"/>
              <a:gd name="connsiteX1" fmla="*/ 396853 w 412091"/>
              <a:gd name="connsiteY1" fmla="*/ 78382 h 713166"/>
              <a:gd name="connsiteX2" fmla="*/ 296083 w 412091"/>
              <a:gd name="connsiteY2" fmla="*/ 138098 h 713166"/>
              <a:gd name="connsiteX3" fmla="*/ 262493 w 412091"/>
              <a:gd name="connsiteY3" fmla="*/ 261262 h 713166"/>
              <a:gd name="connsiteX4" fmla="*/ 251296 w 412091"/>
              <a:gd name="connsiteY4" fmla="*/ 242600 h 713166"/>
              <a:gd name="connsiteX5" fmla="*/ 213973 w 412091"/>
              <a:gd name="connsiteY5" fmla="*/ 343371 h 713166"/>
              <a:gd name="connsiteX6" fmla="*/ 255028 w 412091"/>
              <a:gd name="connsiteY6" fmla="*/ 488929 h 713166"/>
              <a:gd name="connsiteX7" fmla="*/ 184115 w 412091"/>
              <a:gd name="connsiteY7" fmla="*/ 481464 h 713166"/>
              <a:gd name="connsiteX8" fmla="*/ 284886 w 412091"/>
              <a:gd name="connsiteY8" fmla="*/ 627022 h 713166"/>
              <a:gd name="connsiteX9" fmla="*/ 157990 w 412091"/>
              <a:gd name="connsiteY9" fmla="*/ 630754 h 713166"/>
              <a:gd name="connsiteX10" fmla="*/ 1235 w 412091"/>
              <a:gd name="connsiteY10" fmla="*/ 712863 h 713166"/>
              <a:gd name="connsiteX11" fmla="*/ 247564 w 412091"/>
              <a:gd name="connsiteY11" fmla="*/ 597164 h 713166"/>
              <a:gd name="connsiteX12" fmla="*/ 258760 w 412091"/>
              <a:gd name="connsiteY12" fmla="*/ 533716 h 713166"/>
              <a:gd name="connsiteX13" fmla="*/ 225170 w 412091"/>
              <a:gd name="connsiteY13" fmla="*/ 253797 h 713166"/>
              <a:gd name="connsiteX14" fmla="*/ 340870 w 412091"/>
              <a:gd name="connsiteY14" fmla="*/ 70917 h 713166"/>
              <a:gd name="connsiteX15" fmla="*/ 411782 w 412091"/>
              <a:gd name="connsiteY15" fmla="*/ 82114 h 713166"/>
              <a:gd name="connsiteX16" fmla="*/ 370728 w 412091"/>
              <a:gd name="connsiteY16" fmla="*/ 5 h 71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091" h="713166">
                <a:moveTo>
                  <a:pt x="370728" y="5"/>
                </a:moveTo>
                <a:cubicBezTo>
                  <a:pt x="368240" y="-617"/>
                  <a:pt x="409294" y="55367"/>
                  <a:pt x="396853" y="78382"/>
                </a:cubicBezTo>
                <a:cubicBezTo>
                  <a:pt x="384412" y="101398"/>
                  <a:pt x="318476" y="107618"/>
                  <a:pt x="296083" y="138098"/>
                </a:cubicBezTo>
                <a:cubicBezTo>
                  <a:pt x="273690" y="168578"/>
                  <a:pt x="269957" y="243845"/>
                  <a:pt x="262493" y="261262"/>
                </a:cubicBezTo>
                <a:cubicBezTo>
                  <a:pt x="255029" y="278679"/>
                  <a:pt x="259383" y="228915"/>
                  <a:pt x="251296" y="242600"/>
                </a:cubicBezTo>
                <a:cubicBezTo>
                  <a:pt x="243209" y="256285"/>
                  <a:pt x="213351" y="302316"/>
                  <a:pt x="213973" y="343371"/>
                </a:cubicBezTo>
                <a:cubicBezTo>
                  <a:pt x="214595" y="384426"/>
                  <a:pt x="260004" y="465913"/>
                  <a:pt x="255028" y="488929"/>
                </a:cubicBezTo>
                <a:cubicBezTo>
                  <a:pt x="250052" y="511945"/>
                  <a:pt x="179139" y="458448"/>
                  <a:pt x="184115" y="481464"/>
                </a:cubicBezTo>
                <a:cubicBezTo>
                  <a:pt x="189091" y="504480"/>
                  <a:pt x="289240" y="602140"/>
                  <a:pt x="284886" y="627022"/>
                </a:cubicBezTo>
                <a:cubicBezTo>
                  <a:pt x="280532" y="651904"/>
                  <a:pt x="205265" y="616447"/>
                  <a:pt x="157990" y="630754"/>
                </a:cubicBezTo>
                <a:cubicBezTo>
                  <a:pt x="110715" y="645061"/>
                  <a:pt x="-13694" y="718461"/>
                  <a:pt x="1235" y="712863"/>
                </a:cubicBezTo>
                <a:cubicBezTo>
                  <a:pt x="16164" y="707265"/>
                  <a:pt x="204643" y="627022"/>
                  <a:pt x="247564" y="597164"/>
                </a:cubicBezTo>
                <a:cubicBezTo>
                  <a:pt x="290485" y="567306"/>
                  <a:pt x="262492" y="590944"/>
                  <a:pt x="258760" y="533716"/>
                </a:cubicBezTo>
                <a:cubicBezTo>
                  <a:pt x="255028" y="476488"/>
                  <a:pt x="211485" y="330930"/>
                  <a:pt x="225170" y="253797"/>
                </a:cubicBezTo>
                <a:cubicBezTo>
                  <a:pt x="238855" y="176664"/>
                  <a:pt x="309768" y="99531"/>
                  <a:pt x="340870" y="70917"/>
                </a:cubicBezTo>
                <a:cubicBezTo>
                  <a:pt x="371972" y="42303"/>
                  <a:pt x="407428" y="88334"/>
                  <a:pt x="411782" y="82114"/>
                </a:cubicBezTo>
                <a:cubicBezTo>
                  <a:pt x="416136" y="75894"/>
                  <a:pt x="373216" y="627"/>
                  <a:pt x="37072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CDC0A5E-1040-EAB5-F602-7C86EEA0D384}"/>
              </a:ext>
            </a:extLst>
          </p:cNvPr>
          <p:cNvSpPr/>
          <p:nvPr/>
        </p:nvSpPr>
        <p:spPr>
          <a:xfrm>
            <a:off x="2161349" y="5192330"/>
            <a:ext cx="267061" cy="431442"/>
          </a:xfrm>
          <a:custGeom>
            <a:avLst/>
            <a:gdLst>
              <a:gd name="connsiteX0" fmla="*/ 3353 w 267061"/>
              <a:gd name="connsiteY0" fmla="*/ 424699 h 431442"/>
              <a:gd name="connsiteX1" fmla="*/ 264610 w 267061"/>
              <a:gd name="connsiteY1" fmla="*/ 2955 h 431442"/>
              <a:gd name="connsiteX2" fmla="*/ 126517 w 267061"/>
              <a:gd name="connsiteY2" fmla="*/ 245551 h 431442"/>
              <a:gd name="connsiteX3" fmla="*/ 3353 w 267061"/>
              <a:gd name="connsiteY3" fmla="*/ 424699 h 43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061" h="431442">
                <a:moveTo>
                  <a:pt x="3353" y="424699"/>
                </a:moveTo>
                <a:cubicBezTo>
                  <a:pt x="26368" y="384266"/>
                  <a:pt x="244083" y="32813"/>
                  <a:pt x="264610" y="2955"/>
                </a:cubicBezTo>
                <a:cubicBezTo>
                  <a:pt x="285137" y="-26903"/>
                  <a:pt x="171304" y="177749"/>
                  <a:pt x="126517" y="245551"/>
                </a:cubicBezTo>
                <a:cubicBezTo>
                  <a:pt x="81730" y="313353"/>
                  <a:pt x="-19662" y="465132"/>
                  <a:pt x="3353" y="424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BE2D892-BB22-FCFB-5912-072D2565059A}"/>
              </a:ext>
            </a:extLst>
          </p:cNvPr>
          <p:cNvSpPr/>
          <p:nvPr/>
        </p:nvSpPr>
        <p:spPr>
          <a:xfrm>
            <a:off x="2773058" y="4963886"/>
            <a:ext cx="389245" cy="119499"/>
          </a:xfrm>
          <a:custGeom>
            <a:avLst/>
            <a:gdLst>
              <a:gd name="connsiteX0" fmla="*/ 0 w 389245"/>
              <a:gd name="connsiteY0" fmla="*/ 0 h 119499"/>
              <a:gd name="connsiteX1" fmla="*/ 171683 w 389245"/>
              <a:gd name="connsiteY1" fmla="*/ 33590 h 119499"/>
              <a:gd name="connsiteX2" fmla="*/ 384421 w 389245"/>
              <a:gd name="connsiteY2" fmla="*/ 33590 h 119499"/>
              <a:gd name="connsiteX3" fmla="*/ 320973 w 389245"/>
              <a:gd name="connsiteY3" fmla="*/ 63448 h 119499"/>
              <a:gd name="connsiteX4" fmla="*/ 328438 w 389245"/>
              <a:gd name="connsiteY4" fmla="*/ 119432 h 119499"/>
              <a:gd name="connsiteX5" fmla="*/ 320973 w 389245"/>
              <a:gd name="connsiteY5" fmla="*/ 74645 h 119499"/>
              <a:gd name="connsiteX6" fmla="*/ 272454 w 389245"/>
              <a:gd name="connsiteY6" fmla="*/ 63448 h 119499"/>
              <a:gd name="connsiteX7" fmla="*/ 0 w 389245"/>
              <a:gd name="connsiteY7" fmla="*/ 0 h 11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245" h="119499">
                <a:moveTo>
                  <a:pt x="0" y="0"/>
                </a:moveTo>
                <a:cubicBezTo>
                  <a:pt x="53806" y="13996"/>
                  <a:pt x="107613" y="27992"/>
                  <a:pt x="171683" y="33590"/>
                </a:cubicBezTo>
                <a:cubicBezTo>
                  <a:pt x="235753" y="39188"/>
                  <a:pt x="359539" y="28614"/>
                  <a:pt x="384421" y="33590"/>
                </a:cubicBezTo>
                <a:cubicBezTo>
                  <a:pt x="409303" y="38566"/>
                  <a:pt x="330303" y="49141"/>
                  <a:pt x="320973" y="63448"/>
                </a:cubicBezTo>
                <a:cubicBezTo>
                  <a:pt x="311643" y="77755"/>
                  <a:pt x="328438" y="117566"/>
                  <a:pt x="328438" y="119432"/>
                </a:cubicBezTo>
                <a:cubicBezTo>
                  <a:pt x="328438" y="121298"/>
                  <a:pt x="330304" y="83976"/>
                  <a:pt x="320973" y="74645"/>
                </a:cubicBezTo>
                <a:cubicBezTo>
                  <a:pt x="311642" y="65314"/>
                  <a:pt x="272454" y="63448"/>
                  <a:pt x="272454" y="6344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73E21E5-6884-079A-25A2-6A6CFBD6D024}"/>
              </a:ext>
            </a:extLst>
          </p:cNvPr>
          <p:cNvSpPr/>
          <p:nvPr/>
        </p:nvSpPr>
        <p:spPr>
          <a:xfrm>
            <a:off x="2467005" y="5021078"/>
            <a:ext cx="616607" cy="141632"/>
          </a:xfrm>
          <a:custGeom>
            <a:avLst/>
            <a:gdLst>
              <a:gd name="connsiteX0" fmla="*/ 9 w 616607"/>
              <a:gd name="connsiteY0" fmla="*/ 92098 h 141632"/>
              <a:gd name="connsiteX1" fmla="*/ 216479 w 616607"/>
              <a:gd name="connsiteY1" fmla="*/ 2524 h 141632"/>
              <a:gd name="connsiteX2" fmla="*/ 451611 w 616607"/>
              <a:gd name="connsiteY2" fmla="*/ 36114 h 141632"/>
              <a:gd name="connsiteX3" fmla="*/ 544917 w 616607"/>
              <a:gd name="connsiteY3" fmla="*/ 39846 h 141632"/>
              <a:gd name="connsiteX4" fmla="*/ 615829 w 616607"/>
              <a:gd name="connsiteY4" fmla="*/ 140617 h 141632"/>
              <a:gd name="connsiteX5" fmla="*/ 559846 w 616607"/>
              <a:gd name="connsiteY5" fmla="*/ 88365 h 141632"/>
              <a:gd name="connsiteX6" fmla="*/ 264998 w 616607"/>
              <a:gd name="connsiteY6" fmla="*/ 32382 h 141632"/>
              <a:gd name="connsiteX7" fmla="*/ 492665 w 616607"/>
              <a:gd name="connsiteY7" fmla="*/ 32382 h 141632"/>
              <a:gd name="connsiteX8" fmla="*/ 209015 w 616607"/>
              <a:gd name="connsiteY8" fmla="*/ 2524 h 141632"/>
              <a:gd name="connsiteX9" fmla="*/ 9 w 616607"/>
              <a:gd name="connsiteY9" fmla="*/ 92098 h 14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6607" h="141632">
                <a:moveTo>
                  <a:pt x="9" y="92098"/>
                </a:moveTo>
                <a:cubicBezTo>
                  <a:pt x="1253" y="92098"/>
                  <a:pt x="141212" y="11855"/>
                  <a:pt x="216479" y="2524"/>
                </a:cubicBezTo>
                <a:cubicBezTo>
                  <a:pt x="291746" y="-6807"/>
                  <a:pt x="396871" y="29894"/>
                  <a:pt x="451611" y="36114"/>
                </a:cubicBezTo>
                <a:cubicBezTo>
                  <a:pt x="506351" y="42334"/>
                  <a:pt x="517547" y="22429"/>
                  <a:pt x="544917" y="39846"/>
                </a:cubicBezTo>
                <a:cubicBezTo>
                  <a:pt x="572287" y="57263"/>
                  <a:pt x="613341" y="132531"/>
                  <a:pt x="615829" y="140617"/>
                </a:cubicBezTo>
                <a:cubicBezTo>
                  <a:pt x="618317" y="148703"/>
                  <a:pt x="618318" y="106404"/>
                  <a:pt x="559846" y="88365"/>
                </a:cubicBezTo>
                <a:cubicBezTo>
                  <a:pt x="501374" y="70326"/>
                  <a:pt x="276195" y="41712"/>
                  <a:pt x="264998" y="32382"/>
                </a:cubicBezTo>
                <a:cubicBezTo>
                  <a:pt x="253801" y="23052"/>
                  <a:pt x="501996" y="37358"/>
                  <a:pt x="492665" y="32382"/>
                </a:cubicBezTo>
                <a:cubicBezTo>
                  <a:pt x="483335" y="27406"/>
                  <a:pt x="291746" y="-9917"/>
                  <a:pt x="209015" y="2524"/>
                </a:cubicBezTo>
                <a:cubicBezTo>
                  <a:pt x="126284" y="14965"/>
                  <a:pt x="-1235" y="92098"/>
                  <a:pt x="9" y="9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B97DF875-74D0-8C8A-DFCF-5FA060C564DC}"/>
              </a:ext>
            </a:extLst>
          </p:cNvPr>
          <p:cNvSpPr/>
          <p:nvPr/>
        </p:nvSpPr>
        <p:spPr>
          <a:xfrm>
            <a:off x="2279227" y="5250199"/>
            <a:ext cx="191664" cy="520009"/>
          </a:xfrm>
          <a:custGeom>
            <a:avLst/>
            <a:gdLst>
              <a:gd name="connsiteX0" fmla="*/ 27300 w 191664"/>
              <a:gd name="connsiteY0" fmla="*/ 519852 h 520009"/>
              <a:gd name="connsiteX1" fmla="*/ 49694 w 191664"/>
              <a:gd name="connsiteY1" fmla="*/ 292185 h 520009"/>
              <a:gd name="connsiteX2" fmla="*/ 72087 w 191664"/>
              <a:gd name="connsiteY2" fmla="*/ 195146 h 520009"/>
              <a:gd name="connsiteX3" fmla="*/ 191519 w 191664"/>
              <a:gd name="connsiteY3" fmla="*/ 1070 h 520009"/>
              <a:gd name="connsiteX4" fmla="*/ 94481 w 191664"/>
              <a:gd name="connsiteY4" fmla="*/ 124234 h 520009"/>
              <a:gd name="connsiteX5" fmla="*/ 1175 w 191664"/>
              <a:gd name="connsiteY5" fmla="*/ 277256 h 520009"/>
              <a:gd name="connsiteX6" fmla="*/ 42229 w 191664"/>
              <a:gd name="connsiteY6" fmla="*/ 254862 h 520009"/>
              <a:gd name="connsiteX7" fmla="*/ 27300 w 191664"/>
              <a:gd name="connsiteY7" fmla="*/ 519852 h 52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664" h="520009">
                <a:moveTo>
                  <a:pt x="27300" y="519852"/>
                </a:moveTo>
                <a:cubicBezTo>
                  <a:pt x="28544" y="526073"/>
                  <a:pt x="42230" y="346303"/>
                  <a:pt x="49694" y="292185"/>
                </a:cubicBezTo>
                <a:cubicBezTo>
                  <a:pt x="57158" y="238067"/>
                  <a:pt x="48450" y="243665"/>
                  <a:pt x="72087" y="195146"/>
                </a:cubicBezTo>
                <a:cubicBezTo>
                  <a:pt x="95724" y="146627"/>
                  <a:pt x="187787" y="12889"/>
                  <a:pt x="191519" y="1070"/>
                </a:cubicBezTo>
                <a:cubicBezTo>
                  <a:pt x="195251" y="-10749"/>
                  <a:pt x="126205" y="78203"/>
                  <a:pt x="94481" y="124234"/>
                </a:cubicBezTo>
                <a:cubicBezTo>
                  <a:pt x="62757" y="170265"/>
                  <a:pt x="9884" y="255485"/>
                  <a:pt x="1175" y="277256"/>
                </a:cubicBezTo>
                <a:cubicBezTo>
                  <a:pt x="-7534" y="299027"/>
                  <a:pt x="34765" y="218784"/>
                  <a:pt x="42229" y="254862"/>
                </a:cubicBezTo>
                <a:cubicBezTo>
                  <a:pt x="49693" y="290940"/>
                  <a:pt x="26056" y="513631"/>
                  <a:pt x="27300" y="519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A39B9C4D-77B9-7D01-7837-3107C58F0DA0}"/>
              </a:ext>
            </a:extLst>
          </p:cNvPr>
          <p:cNvSpPr/>
          <p:nvPr/>
        </p:nvSpPr>
        <p:spPr>
          <a:xfrm>
            <a:off x="2647251" y="2981570"/>
            <a:ext cx="168921" cy="618773"/>
          </a:xfrm>
          <a:custGeom>
            <a:avLst/>
            <a:gdLst>
              <a:gd name="connsiteX0" fmla="*/ 2643 w 168921"/>
              <a:gd name="connsiteY0" fmla="*/ 4226 h 618773"/>
              <a:gd name="connsiteX1" fmla="*/ 163129 w 168921"/>
              <a:gd name="connsiteY1" fmla="*/ 590188 h 618773"/>
              <a:gd name="connsiteX2" fmla="*/ 125807 w 168921"/>
              <a:gd name="connsiteY2" fmla="*/ 504347 h 618773"/>
              <a:gd name="connsiteX3" fmla="*/ 51162 w 168921"/>
              <a:gd name="connsiteY3" fmla="*/ 299073 h 618773"/>
              <a:gd name="connsiteX4" fmla="*/ 62359 w 168921"/>
              <a:gd name="connsiteY4" fmla="*/ 325199 h 618773"/>
              <a:gd name="connsiteX5" fmla="*/ 2643 w 168921"/>
              <a:gd name="connsiteY5" fmla="*/ 4226 h 61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921" h="618773">
                <a:moveTo>
                  <a:pt x="2643" y="4226"/>
                </a:moveTo>
                <a:cubicBezTo>
                  <a:pt x="19438" y="48391"/>
                  <a:pt x="142602" y="506835"/>
                  <a:pt x="163129" y="590188"/>
                </a:cubicBezTo>
                <a:cubicBezTo>
                  <a:pt x="183656" y="673541"/>
                  <a:pt x="144468" y="552866"/>
                  <a:pt x="125807" y="504347"/>
                </a:cubicBezTo>
                <a:cubicBezTo>
                  <a:pt x="107146" y="455828"/>
                  <a:pt x="61737" y="328931"/>
                  <a:pt x="51162" y="299073"/>
                </a:cubicBezTo>
                <a:cubicBezTo>
                  <a:pt x="40587" y="269215"/>
                  <a:pt x="70446" y="374962"/>
                  <a:pt x="62359" y="325199"/>
                </a:cubicBezTo>
                <a:cubicBezTo>
                  <a:pt x="54273" y="275436"/>
                  <a:pt x="-14152" y="-39939"/>
                  <a:pt x="2643" y="4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09B235A-CEAD-950E-AD0A-490AAD965AF3}"/>
              </a:ext>
            </a:extLst>
          </p:cNvPr>
          <p:cNvSpPr/>
          <p:nvPr/>
        </p:nvSpPr>
        <p:spPr>
          <a:xfrm>
            <a:off x="3041686" y="3504578"/>
            <a:ext cx="512043" cy="625762"/>
          </a:xfrm>
          <a:custGeom>
            <a:avLst/>
            <a:gdLst>
              <a:gd name="connsiteX0" fmla="*/ 94 w 512043"/>
              <a:gd name="connsiteY0" fmla="*/ 0 h 625762"/>
              <a:gd name="connsiteX1" fmla="*/ 197903 w 512043"/>
              <a:gd name="connsiteY1" fmla="*/ 182880 h 625762"/>
              <a:gd name="connsiteX2" fmla="*/ 332263 w 512043"/>
              <a:gd name="connsiteY2" fmla="*/ 432940 h 625762"/>
              <a:gd name="connsiteX3" fmla="*/ 298673 w 512043"/>
              <a:gd name="connsiteY3" fmla="*/ 358295 h 625762"/>
              <a:gd name="connsiteX4" fmla="*/ 511411 w 512043"/>
              <a:gd name="connsiteY4" fmla="*/ 623285 h 625762"/>
              <a:gd name="connsiteX5" fmla="*/ 358389 w 512043"/>
              <a:gd name="connsiteY5" fmla="*/ 466531 h 625762"/>
              <a:gd name="connsiteX6" fmla="*/ 194170 w 512043"/>
              <a:gd name="connsiteY6" fmla="*/ 74645 h 625762"/>
              <a:gd name="connsiteX7" fmla="*/ 224028 w 512043"/>
              <a:gd name="connsiteY7" fmla="*/ 182880 h 625762"/>
              <a:gd name="connsiteX8" fmla="*/ 94 w 512043"/>
              <a:gd name="connsiteY8" fmla="*/ 0 h 62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2043" h="625762">
                <a:moveTo>
                  <a:pt x="94" y="0"/>
                </a:moveTo>
                <a:cubicBezTo>
                  <a:pt x="-4260" y="0"/>
                  <a:pt x="142542" y="110723"/>
                  <a:pt x="197903" y="182880"/>
                </a:cubicBezTo>
                <a:cubicBezTo>
                  <a:pt x="253265" y="255037"/>
                  <a:pt x="315468" y="403704"/>
                  <a:pt x="332263" y="432940"/>
                </a:cubicBezTo>
                <a:cubicBezTo>
                  <a:pt x="349058" y="462176"/>
                  <a:pt x="268815" y="326571"/>
                  <a:pt x="298673" y="358295"/>
                </a:cubicBezTo>
                <a:cubicBezTo>
                  <a:pt x="328531" y="390019"/>
                  <a:pt x="501458" y="605246"/>
                  <a:pt x="511411" y="623285"/>
                </a:cubicBezTo>
                <a:cubicBezTo>
                  <a:pt x="521364" y="641324"/>
                  <a:pt x="411263" y="557971"/>
                  <a:pt x="358389" y="466531"/>
                </a:cubicBezTo>
                <a:cubicBezTo>
                  <a:pt x="305516" y="375091"/>
                  <a:pt x="216563" y="121920"/>
                  <a:pt x="194170" y="74645"/>
                </a:cubicBezTo>
                <a:cubicBezTo>
                  <a:pt x="171777" y="27370"/>
                  <a:pt x="253886" y="193455"/>
                  <a:pt x="224028" y="182880"/>
                </a:cubicBezTo>
                <a:cubicBezTo>
                  <a:pt x="194170" y="172305"/>
                  <a:pt x="4448" y="0"/>
                  <a:pt x="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7D7F2E5F-CD94-E546-EADF-687D589853D9}"/>
              </a:ext>
            </a:extLst>
          </p:cNvPr>
          <p:cNvSpPr/>
          <p:nvPr/>
        </p:nvSpPr>
        <p:spPr>
          <a:xfrm>
            <a:off x="3361221" y="3687345"/>
            <a:ext cx="616271" cy="572605"/>
          </a:xfrm>
          <a:custGeom>
            <a:avLst/>
            <a:gdLst>
              <a:gd name="connsiteX0" fmla="*/ 102302 w 616271"/>
              <a:gd name="connsiteY0" fmla="*/ 11310 h 572605"/>
              <a:gd name="connsiteX1" fmla="*/ 542707 w 616271"/>
              <a:gd name="connsiteY1" fmla="*/ 522627 h 572605"/>
              <a:gd name="connsiteX2" fmla="*/ 602423 w 616271"/>
              <a:gd name="connsiteY2" fmla="*/ 556217 h 572605"/>
              <a:gd name="connsiteX3" fmla="*/ 397150 w 616271"/>
              <a:gd name="connsiteY3" fmla="*/ 548753 h 572605"/>
              <a:gd name="connsiteX4" fmla="*/ 132160 w 616271"/>
              <a:gd name="connsiteY4" fmla="*/ 485305 h 572605"/>
              <a:gd name="connsiteX5" fmla="*/ 8996 w 616271"/>
              <a:gd name="connsiteY5" fmla="*/ 414392 h 572605"/>
              <a:gd name="connsiteX6" fmla="*/ 367292 w 616271"/>
              <a:gd name="connsiteY6" fmla="*/ 530092 h 572605"/>
              <a:gd name="connsiteX7" fmla="*/ 572565 w 616271"/>
              <a:gd name="connsiteY7" fmla="*/ 559950 h 572605"/>
              <a:gd name="connsiteX8" fmla="*/ 445669 w 616271"/>
              <a:gd name="connsiteY8" fmla="*/ 421857 h 572605"/>
              <a:gd name="connsiteX9" fmla="*/ 296379 w 616271"/>
              <a:gd name="connsiteY9" fmla="*/ 186725 h 572605"/>
              <a:gd name="connsiteX10" fmla="*/ 102302 w 616271"/>
              <a:gd name="connsiteY10" fmla="*/ 11310 h 57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6271" h="572605">
                <a:moveTo>
                  <a:pt x="102302" y="11310"/>
                </a:moveTo>
                <a:cubicBezTo>
                  <a:pt x="143357" y="67294"/>
                  <a:pt x="459354" y="431809"/>
                  <a:pt x="542707" y="522627"/>
                </a:cubicBezTo>
                <a:cubicBezTo>
                  <a:pt x="626060" y="613445"/>
                  <a:pt x="626682" y="551863"/>
                  <a:pt x="602423" y="556217"/>
                </a:cubicBezTo>
                <a:cubicBezTo>
                  <a:pt x="578164" y="560571"/>
                  <a:pt x="475527" y="560572"/>
                  <a:pt x="397150" y="548753"/>
                </a:cubicBezTo>
                <a:cubicBezTo>
                  <a:pt x="318773" y="536934"/>
                  <a:pt x="196852" y="507698"/>
                  <a:pt x="132160" y="485305"/>
                </a:cubicBezTo>
                <a:cubicBezTo>
                  <a:pt x="67468" y="462912"/>
                  <a:pt x="-30193" y="406928"/>
                  <a:pt x="8996" y="414392"/>
                </a:cubicBezTo>
                <a:cubicBezTo>
                  <a:pt x="48185" y="421856"/>
                  <a:pt x="273364" y="505832"/>
                  <a:pt x="367292" y="530092"/>
                </a:cubicBezTo>
                <a:cubicBezTo>
                  <a:pt x="461220" y="554352"/>
                  <a:pt x="559502" y="577989"/>
                  <a:pt x="572565" y="559950"/>
                </a:cubicBezTo>
                <a:cubicBezTo>
                  <a:pt x="585628" y="541911"/>
                  <a:pt x="491700" y="484061"/>
                  <a:pt x="445669" y="421857"/>
                </a:cubicBezTo>
                <a:cubicBezTo>
                  <a:pt x="399638" y="359653"/>
                  <a:pt x="354851" y="251417"/>
                  <a:pt x="296379" y="186725"/>
                </a:cubicBezTo>
                <a:cubicBezTo>
                  <a:pt x="237907" y="122033"/>
                  <a:pt x="61247" y="-44674"/>
                  <a:pt x="102302" y="11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95316C1-9B45-13FE-FEEF-81ADA8C759F5}"/>
              </a:ext>
            </a:extLst>
          </p:cNvPr>
          <p:cNvSpPr/>
          <p:nvPr/>
        </p:nvSpPr>
        <p:spPr>
          <a:xfrm>
            <a:off x="2894507" y="1222931"/>
            <a:ext cx="669223" cy="543062"/>
          </a:xfrm>
          <a:custGeom>
            <a:avLst/>
            <a:gdLst>
              <a:gd name="connsiteX0" fmla="*/ 659015 w 669223"/>
              <a:gd name="connsiteY0" fmla="*/ 11137 h 543062"/>
              <a:gd name="connsiteX1" fmla="*/ 149776 w 669223"/>
              <a:gd name="connsiteY1" fmla="*/ 401430 h 543062"/>
              <a:gd name="connsiteX2" fmla="*/ 15961 w 669223"/>
              <a:gd name="connsiteY2" fmla="*/ 531528 h 543062"/>
              <a:gd name="connsiteX3" fmla="*/ 454576 w 669223"/>
              <a:gd name="connsiteY3" fmla="*/ 141235 h 543062"/>
              <a:gd name="connsiteX4" fmla="*/ 659015 w 669223"/>
              <a:gd name="connsiteY4" fmla="*/ 11137 h 54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223" h="543062">
                <a:moveTo>
                  <a:pt x="659015" y="11137"/>
                </a:moveTo>
                <a:cubicBezTo>
                  <a:pt x="608215" y="54503"/>
                  <a:pt x="256952" y="314698"/>
                  <a:pt x="149776" y="401430"/>
                </a:cubicBezTo>
                <a:cubicBezTo>
                  <a:pt x="42600" y="488162"/>
                  <a:pt x="-34839" y="574894"/>
                  <a:pt x="15961" y="531528"/>
                </a:cubicBezTo>
                <a:cubicBezTo>
                  <a:pt x="66761" y="488162"/>
                  <a:pt x="349259" y="223011"/>
                  <a:pt x="454576" y="141235"/>
                </a:cubicBezTo>
                <a:cubicBezTo>
                  <a:pt x="559893" y="59459"/>
                  <a:pt x="709815" y="-32229"/>
                  <a:pt x="659015" y="11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48FA994F-3BFD-482A-FF77-14B27D65D77F}"/>
              </a:ext>
            </a:extLst>
          </p:cNvPr>
          <p:cNvSpPr/>
          <p:nvPr/>
        </p:nvSpPr>
        <p:spPr>
          <a:xfrm>
            <a:off x="2616803" y="1993077"/>
            <a:ext cx="119662" cy="827529"/>
          </a:xfrm>
          <a:custGeom>
            <a:avLst/>
            <a:gdLst>
              <a:gd name="connsiteX0" fmla="*/ 96660 w 119662"/>
              <a:gd name="connsiteY0" fmla="*/ 2991 h 827529"/>
              <a:gd name="connsiteX1" fmla="*/ 22319 w 119662"/>
              <a:gd name="connsiteY1" fmla="*/ 218582 h 827529"/>
              <a:gd name="connsiteX2" fmla="*/ 70641 w 119662"/>
              <a:gd name="connsiteY2" fmla="*/ 597723 h 827529"/>
              <a:gd name="connsiteX3" fmla="*/ 52056 w 119662"/>
              <a:gd name="connsiteY3" fmla="*/ 493645 h 827529"/>
              <a:gd name="connsiteX4" fmla="*/ 118963 w 119662"/>
              <a:gd name="connsiteY4" fmla="*/ 824464 h 827529"/>
              <a:gd name="connsiteX5" fmla="*/ 81792 w 119662"/>
              <a:gd name="connsiteY5" fmla="*/ 642328 h 827529"/>
              <a:gd name="connsiteX6" fmla="*/ 17 w 119662"/>
              <a:gd name="connsiteY6" fmla="*/ 370982 h 827529"/>
              <a:gd name="connsiteX7" fmla="*/ 96660 w 119662"/>
              <a:gd name="connsiteY7" fmla="*/ 2991 h 82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62" h="827529">
                <a:moveTo>
                  <a:pt x="96660" y="2991"/>
                </a:moveTo>
                <a:cubicBezTo>
                  <a:pt x="100377" y="-22409"/>
                  <a:pt x="26655" y="119460"/>
                  <a:pt x="22319" y="218582"/>
                </a:cubicBezTo>
                <a:cubicBezTo>
                  <a:pt x="17983" y="317704"/>
                  <a:pt x="65685" y="551879"/>
                  <a:pt x="70641" y="597723"/>
                </a:cubicBezTo>
                <a:cubicBezTo>
                  <a:pt x="75597" y="643567"/>
                  <a:pt x="44002" y="455855"/>
                  <a:pt x="52056" y="493645"/>
                </a:cubicBezTo>
                <a:cubicBezTo>
                  <a:pt x="60110" y="531435"/>
                  <a:pt x="114007" y="799684"/>
                  <a:pt x="118963" y="824464"/>
                </a:cubicBezTo>
                <a:cubicBezTo>
                  <a:pt x="123919" y="849244"/>
                  <a:pt x="101616" y="717908"/>
                  <a:pt x="81792" y="642328"/>
                </a:cubicBezTo>
                <a:cubicBezTo>
                  <a:pt x="61968" y="566748"/>
                  <a:pt x="-1222" y="473201"/>
                  <a:pt x="17" y="370982"/>
                </a:cubicBezTo>
                <a:cubicBezTo>
                  <a:pt x="1256" y="268763"/>
                  <a:pt x="92943" y="28391"/>
                  <a:pt x="96660" y="2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CE784CD6-FB37-265F-0DD8-EBAF6E249704}"/>
              </a:ext>
            </a:extLst>
          </p:cNvPr>
          <p:cNvSpPr/>
          <p:nvPr/>
        </p:nvSpPr>
        <p:spPr>
          <a:xfrm>
            <a:off x="3947373" y="2204208"/>
            <a:ext cx="563089" cy="1251749"/>
          </a:xfrm>
          <a:custGeom>
            <a:avLst/>
            <a:gdLst>
              <a:gd name="connsiteX0" fmla="*/ 159 w 563089"/>
              <a:gd name="connsiteY0" fmla="*/ 16 h 1251749"/>
              <a:gd name="connsiteX1" fmla="*/ 59632 w 563089"/>
              <a:gd name="connsiteY1" fmla="*/ 412612 h 1251749"/>
              <a:gd name="connsiteX2" fmla="*/ 212032 w 563089"/>
              <a:gd name="connsiteY2" fmla="*/ 784319 h 1251749"/>
              <a:gd name="connsiteX3" fmla="*/ 93086 w 563089"/>
              <a:gd name="connsiteY3" fmla="*/ 613333 h 1251749"/>
              <a:gd name="connsiteX4" fmla="*/ 286373 w 563089"/>
              <a:gd name="connsiteY4" fmla="*/ 921851 h 1251749"/>
              <a:gd name="connsiteX5" fmla="*/ 561437 w 563089"/>
              <a:gd name="connsiteY5" fmla="*/ 1245236 h 1251749"/>
              <a:gd name="connsiteX6" fmla="*/ 386734 w 563089"/>
              <a:gd name="connsiteY6" fmla="*/ 1096553 h 1251749"/>
              <a:gd name="connsiteX7" fmla="*/ 96803 w 563089"/>
              <a:gd name="connsiteY7" fmla="*/ 609616 h 1251749"/>
              <a:gd name="connsiteX8" fmla="*/ 85651 w 563089"/>
              <a:gd name="connsiteY8" fmla="*/ 345704 h 1251749"/>
              <a:gd name="connsiteX9" fmla="*/ 74500 w 563089"/>
              <a:gd name="connsiteY9" fmla="*/ 427480 h 1251749"/>
              <a:gd name="connsiteX10" fmla="*/ 159 w 563089"/>
              <a:gd name="connsiteY10" fmla="*/ 16 h 125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3089" h="1251749">
                <a:moveTo>
                  <a:pt x="159" y="16"/>
                </a:moveTo>
                <a:cubicBezTo>
                  <a:pt x="-2319" y="-2462"/>
                  <a:pt x="24320" y="281895"/>
                  <a:pt x="59632" y="412612"/>
                </a:cubicBezTo>
                <a:cubicBezTo>
                  <a:pt x="94944" y="543329"/>
                  <a:pt x="206456" y="750866"/>
                  <a:pt x="212032" y="784319"/>
                </a:cubicBezTo>
                <a:cubicBezTo>
                  <a:pt x="217608" y="817772"/>
                  <a:pt x="80696" y="590411"/>
                  <a:pt x="93086" y="613333"/>
                </a:cubicBezTo>
                <a:cubicBezTo>
                  <a:pt x="105476" y="636255"/>
                  <a:pt x="208315" y="816534"/>
                  <a:pt x="286373" y="921851"/>
                </a:cubicBezTo>
                <a:cubicBezTo>
                  <a:pt x="364431" y="1027168"/>
                  <a:pt x="544710" y="1216119"/>
                  <a:pt x="561437" y="1245236"/>
                </a:cubicBezTo>
                <a:cubicBezTo>
                  <a:pt x="578164" y="1274353"/>
                  <a:pt x="464173" y="1202490"/>
                  <a:pt x="386734" y="1096553"/>
                </a:cubicBezTo>
                <a:cubicBezTo>
                  <a:pt x="309295" y="990616"/>
                  <a:pt x="146983" y="734757"/>
                  <a:pt x="96803" y="609616"/>
                </a:cubicBezTo>
                <a:cubicBezTo>
                  <a:pt x="46623" y="484475"/>
                  <a:pt x="89368" y="376060"/>
                  <a:pt x="85651" y="345704"/>
                </a:cubicBezTo>
                <a:cubicBezTo>
                  <a:pt x="81934" y="315348"/>
                  <a:pt x="88749" y="482617"/>
                  <a:pt x="74500" y="427480"/>
                </a:cubicBezTo>
                <a:cubicBezTo>
                  <a:pt x="60251" y="372343"/>
                  <a:pt x="2637" y="2494"/>
                  <a:pt x="15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5636EED2-4E38-2101-132A-169C0FADB752}"/>
              </a:ext>
            </a:extLst>
          </p:cNvPr>
          <p:cNvSpPr/>
          <p:nvPr/>
        </p:nvSpPr>
        <p:spPr>
          <a:xfrm>
            <a:off x="3398793" y="2669634"/>
            <a:ext cx="148240" cy="392688"/>
          </a:xfrm>
          <a:custGeom>
            <a:avLst/>
            <a:gdLst>
              <a:gd name="connsiteX0" fmla="*/ 147295 w 148240"/>
              <a:gd name="connsiteY0" fmla="*/ 2942 h 392688"/>
              <a:gd name="connsiteX1" fmla="*/ 54368 w 148240"/>
              <a:gd name="connsiteY1" fmla="*/ 144190 h 392688"/>
              <a:gd name="connsiteX2" fmla="*/ 6046 w 148240"/>
              <a:gd name="connsiteY2" fmla="*/ 385800 h 392688"/>
              <a:gd name="connsiteX3" fmla="*/ 9763 w 148240"/>
              <a:gd name="connsiteY3" fmla="*/ 311459 h 392688"/>
              <a:gd name="connsiteX4" fmla="*/ 87822 w 148240"/>
              <a:gd name="connsiteY4" fmla="*/ 151625 h 392688"/>
              <a:gd name="connsiteX5" fmla="*/ 102690 w 148240"/>
              <a:gd name="connsiteY5" fmla="*/ 54981 h 392688"/>
              <a:gd name="connsiteX6" fmla="*/ 147295 w 148240"/>
              <a:gd name="connsiteY6" fmla="*/ 2942 h 39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40" h="392688">
                <a:moveTo>
                  <a:pt x="147295" y="2942"/>
                </a:moveTo>
                <a:cubicBezTo>
                  <a:pt x="139241" y="17810"/>
                  <a:pt x="77909" y="80380"/>
                  <a:pt x="54368" y="144190"/>
                </a:cubicBezTo>
                <a:cubicBezTo>
                  <a:pt x="30827" y="208000"/>
                  <a:pt x="13480" y="357922"/>
                  <a:pt x="6046" y="385800"/>
                </a:cubicBezTo>
                <a:cubicBezTo>
                  <a:pt x="-1388" y="413678"/>
                  <a:pt x="-3866" y="350488"/>
                  <a:pt x="9763" y="311459"/>
                </a:cubicBezTo>
                <a:cubicBezTo>
                  <a:pt x="23392" y="272430"/>
                  <a:pt x="72334" y="194371"/>
                  <a:pt x="87822" y="151625"/>
                </a:cubicBezTo>
                <a:cubicBezTo>
                  <a:pt x="103310" y="108879"/>
                  <a:pt x="95876" y="76664"/>
                  <a:pt x="102690" y="54981"/>
                </a:cubicBezTo>
                <a:cubicBezTo>
                  <a:pt x="109504" y="33298"/>
                  <a:pt x="155349" y="-11926"/>
                  <a:pt x="147295" y="2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E921D1E8-0ACB-632E-CB3C-187BBB95BF77}"/>
              </a:ext>
            </a:extLst>
          </p:cNvPr>
          <p:cNvSpPr/>
          <p:nvPr/>
        </p:nvSpPr>
        <p:spPr>
          <a:xfrm>
            <a:off x="3190784" y="2797216"/>
            <a:ext cx="207183" cy="563168"/>
          </a:xfrm>
          <a:custGeom>
            <a:avLst/>
            <a:gdLst>
              <a:gd name="connsiteX0" fmla="*/ 206621 w 207183"/>
              <a:gd name="connsiteY0" fmla="*/ 1740 h 563168"/>
              <a:gd name="connsiteX1" fmla="*/ 72806 w 207183"/>
              <a:gd name="connsiteY1" fmla="*/ 187594 h 563168"/>
              <a:gd name="connsiteX2" fmla="*/ 54221 w 207183"/>
              <a:gd name="connsiteY2" fmla="*/ 373447 h 563168"/>
              <a:gd name="connsiteX3" fmla="*/ 20767 w 207183"/>
              <a:gd name="connsiteY3" fmla="*/ 351145 h 563168"/>
              <a:gd name="connsiteX4" fmla="*/ 2182 w 207183"/>
              <a:gd name="connsiteY4" fmla="*/ 563018 h 563168"/>
              <a:gd name="connsiteX5" fmla="*/ 13333 w 207183"/>
              <a:gd name="connsiteY5" fmla="*/ 313974 h 563168"/>
              <a:gd name="connsiteX6" fmla="*/ 117411 w 207183"/>
              <a:gd name="connsiteY6" fmla="*/ 105818 h 563168"/>
              <a:gd name="connsiteX7" fmla="*/ 206621 w 207183"/>
              <a:gd name="connsiteY7" fmla="*/ 1740 h 5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183" h="563168">
                <a:moveTo>
                  <a:pt x="206621" y="1740"/>
                </a:moveTo>
                <a:cubicBezTo>
                  <a:pt x="199187" y="15369"/>
                  <a:pt x="98206" y="125643"/>
                  <a:pt x="72806" y="187594"/>
                </a:cubicBezTo>
                <a:cubicBezTo>
                  <a:pt x="47406" y="249545"/>
                  <a:pt x="62894" y="346189"/>
                  <a:pt x="54221" y="373447"/>
                </a:cubicBezTo>
                <a:cubicBezTo>
                  <a:pt x="45548" y="400705"/>
                  <a:pt x="29440" y="319550"/>
                  <a:pt x="20767" y="351145"/>
                </a:cubicBezTo>
                <a:cubicBezTo>
                  <a:pt x="12094" y="382740"/>
                  <a:pt x="3421" y="569213"/>
                  <a:pt x="2182" y="563018"/>
                </a:cubicBezTo>
                <a:cubicBezTo>
                  <a:pt x="943" y="556823"/>
                  <a:pt x="-5872" y="390174"/>
                  <a:pt x="13333" y="313974"/>
                </a:cubicBezTo>
                <a:cubicBezTo>
                  <a:pt x="32538" y="237774"/>
                  <a:pt x="88913" y="154140"/>
                  <a:pt x="117411" y="105818"/>
                </a:cubicBezTo>
                <a:cubicBezTo>
                  <a:pt x="145909" y="57496"/>
                  <a:pt x="214055" y="-11889"/>
                  <a:pt x="206621" y="1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3203F8B7-B1D1-C665-AB0B-1A6891F5E507}"/>
              </a:ext>
            </a:extLst>
          </p:cNvPr>
          <p:cNvSpPr/>
          <p:nvPr/>
        </p:nvSpPr>
        <p:spPr>
          <a:xfrm>
            <a:off x="3603858" y="3044230"/>
            <a:ext cx="641466" cy="756572"/>
          </a:xfrm>
          <a:custGeom>
            <a:avLst/>
            <a:gdLst>
              <a:gd name="connsiteX0" fmla="*/ 5420 w 641466"/>
              <a:gd name="connsiteY0" fmla="*/ 53 h 756572"/>
              <a:gd name="connsiteX1" fmla="*/ 72327 w 641466"/>
              <a:gd name="connsiteY1" fmla="*/ 293702 h 756572"/>
              <a:gd name="connsiteX2" fmla="*/ 514659 w 641466"/>
              <a:gd name="connsiteY2" fmla="*/ 639390 h 756572"/>
              <a:gd name="connsiteX3" fmla="*/ 388279 w 641466"/>
              <a:gd name="connsiteY3" fmla="*/ 572482 h 756572"/>
              <a:gd name="connsiteX4" fmla="*/ 637322 w 641466"/>
              <a:gd name="connsiteY4" fmla="*/ 754619 h 756572"/>
              <a:gd name="connsiteX5" fmla="*/ 518376 w 641466"/>
              <a:gd name="connsiteY5" fmla="*/ 657975 h 756572"/>
              <a:gd name="connsiteX6" fmla="*/ 194991 w 641466"/>
              <a:gd name="connsiteY6" fmla="*/ 490707 h 756572"/>
              <a:gd name="connsiteX7" fmla="*/ 235879 w 641466"/>
              <a:gd name="connsiteY7" fmla="*/ 483272 h 756572"/>
              <a:gd name="connsiteX8" fmla="*/ 124366 w 641466"/>
              <a:gd name="connsiteY8" fmla="*/ 316004 h 756572"/>
              <a:gd name="connsiteX9" fmla="*/ 5420 w 641466"/>
              <a:gd name="connsiteY9" fmla="*/ 53 h 75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1466" h="756572">
                <a:moveTo>
                  <a:pt x="5420" y="53"/>
                </a:moveTo>
                <a:cubicBezTo>
                  <a:pt x="-3253" y="-3664"/>
                  <a:pt x="-12546" y="187146"/>
                  <a:pt x="72327" y="293702"/>
                </a:cubicBezTo>
                <a:cubicBezTo>
                  <a:pt x="157200" y="400258"/>
                  <a:pt x="462000" y="592927"/>
                  <a:pt x="514659" y="639390"/>
                </a:cubicBezTo>
                <a:cubicBezTo>
                  <a:pt x="567318" y="685853"/>
                  <a:pt x="367835" y="553277"/>
                  <a:pt x="388279" y="572482"/>
                </a:cubicBezTo>
                <a:cubicBezTo>
                  <a:pt x="408723" y="591687"/>
                  <a:pt x="615639" y="740370"/>
                  <a:pt x="637322" y="754619"/>
                </a:cubicBezTo>
                <a:cubicBezTo>
                  <a:pt x="659005" y="768868"/>
                  <a:pt x="592098" y="701960"/>
                  <a:pt x="518376" y="657975"/>
                </a:cubicBezTo>
                <a:cubicBezTo>
                  <a:pt x="444654" y="613990"/>
                  <a:pt x="242074" y="519824"/>
                  <a:pt x="194991" y="490707"/>
                </a:cubicBezTo>
                <a:cubicBezTo>
                  <a:pt x="147908" y="461590"/>
                  <a:pt x="247650" y="512389"/>
                  <a:pt x="235879" y="483272"/>
                </a:cubicBezTo>
                <a:cubicBezTo>
                  <a:pt x="224108" y="454155"/>
                  <a:pt x="160298" y="392204"/>
                  <a:pt x="124366" y="316004"/>
                </a:cubicBezTo>
                <a:cubicBezTo>
                  <a:pt x="88434" y="239804"/>
                  <a:pt x="14093" y="3770"/>
                  <a:pt x="5420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A2DD8293-D248-1B08-2770-40D88D317293}"/>
              </a:ext>
            </a:extLst>
          </p:cNvPr>
          <p:cNvSpPr/>
          <p:nvPr/>
        </p:nvSpPr>
        <p:spPr>
          <a:xfrm>
            <a:off x="4374995" y="1217705"/>
            <a:ext cx="638985" cy="499156"/>
          </a:xfrm>
          <a:custGeom>
            <a:avLst/>
            <a:gdLst>
              <a:gd name="connsiteX0" fmla="*/ 0 w 638985"/>
              <a:gd name="connsiteY0" fmla="*/ 310012 h 499156"/>
              <a:gd name="connsiteX1" fmla="*/ 59473 w 638985"/>
              <a:gd name="connsiteY1" fmla="*/ 1495 h 499156"/>
              <a:gd name="connsiteX2" fmla="*/ 301083 w 638985"/>
              <a:gd name="connsiteY2" fmla="*/ 191066 h 499156"/>
              <a:gd name="connsiteX3" fmla="*/ 301083 w 638985"/>
              <a:gd name="connsiteY3" fmla="*/ 157612 h 499156"/>
              <a:gd name="connsiteX4" fmla="*/ 579864 w 638985"/>
              <a:gd name="connsiteY4" fmla="*/ 414090 h 499156"/>
              <a:gd name="connsiteX5" fmla="*/ 628185 w 638985"/>
              <a:gd name="connsiteY5" fmla="*/ 492149 h 499156"/>
              <a:gd name="connsiteX6" fmla="*/ 431181 w 638985"/>
              <a:gd name="connsiteY6" fmla="*/ 261690 h 499156"/>
              <a:gd name="connsiteX7" fmla="*/ 156117 w 638985"/>
              <a:gd name="connsiteY7" fmla="*/ 31232 h 499156"/>
              <a:gd name="connsiteX8" fmla="*/ 59473 w 638985"/>
              <a:gd name="connsiteY8" fmla="*/ 34949 h 499156"/>
              <a:gd name="connsiteX9" fmla="*/ 0 w 638985"/>
              <a:gd name="connsiteY9" fmla="*/ 310012 h 49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985" h="499156">
                <a:moveTo>
                  <a:pt x="0" y="310012"/>
                </a:moveTo>
                <a:cubicBezTo>
                  <a:pt x="0" y="304436"/>
                  <a:pt x="9292" y="21319"/>
                  <a:pt x="59473" y="1495"/>
                </a:cubicBezTo>
                <a:cubicBezTo>
                  <a:pt x="109654" y="-18329"/>
                  <a:pt x="260815" y="165046"/>
                  <a:pt x="301083" y="191066"/>
                </a:cubicBezTo>
                <a:cubicBezTo>
                  <a:pt x="341351" y="217085"/>
                  <a:pt x="254620" y="120441"/>
                  <a:pt x="301083" y="157612"/>
                </a:cubicBezTo>
                <a:cubicBezTo>
                  <a:pt x="347546" y="194783"/>
                  <a:pt x="525347" y="358334"/>
                  <a:pt x="579864" y="414090"/>
                </a:cubicBezTo>
                <a:cubicBezTo>
                  <a:pt x="634381" y="469846"/>
                  <a:pt x="652965" y="517549"/>
                  <a:pt x="628185" y="492149"/>
                </a:cubicBezTo>
                <a:cubicBezTo>
                  <a:pt x="603405" y="466749"/>
                  <a:pt x="509859" y="338509"/>
                  <a:pt x="431181" y="261690"/>
                </a:cubicBezTo>
                <a:cubicBezTo>
                  <a:pt x="352503" y="184871"/>
                  <a:pt x="218068" y="69022"/>
                  <a:pt x="156117" y="31232"/>
                </a:cubicBezTo>
                <a:cubicBezTo>
                  <a:pt x="94166" y="-6558"/>
                  <a:pt x="86112" y="-9036"/>
                  <a:pt x="59473" y="34949"/>
                </a:cubicBezTo>
                <a:cubicBezTo>
                  <a:pt x="32834" y="78934"/>
                  <a:pt x="0" y="315588"/>
                  <a:pt x="0" y="310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BCB27ED-15F4-883B-D684-2C3B30260224}"/>
              </a:ext>
            </a:extLst>
          </p:cNvPr>
          <p:cNvSpPr/>
          <p:nvPr/>
        </p:nvSpPr>
        <p:spPr>
          <a:xfrm>
            <a:off x="4552820" y="1469825"/>
            <a:ext cx="94680" cy="930971"/>
          </a:xfrm>
          <a:custGeom>
            <a:avLst/>
            <a:gdLst>
              <a:gd name="connsiteX0" fmla="*/ 15463 w 94680"/>
              <a:gd name="connsiteY0" fmla="*/ 2136 h 930971"/>
              <a:gd name="connsiteX1" fmla="*/ 37765 w 94680"/>
              <a:gd name="connsiteY1" fmla="*/ 336673 h 930971"/>
              <a:gd name="connsiteX2" fmla="*/ 93521 w 94680"/>
              <a:gd name="connsiteY2" fmla="*/ 663775 h 930971"/>
              <a:gd name="connsiteX3" fmla="*/ 74936 w 94680"/>
              <a:gd name="connsiteY3" fmla="*/ 589434 h 930971"/>
              <a:gd name="connsiteX4" fmla="*/ 67502 w 94680"/>
              <a:gd name="connsiteY4" fmla="*/ 927687 h 930971"/>
              <a:gd name="connsiteX5" fmla="*/ 67502 w 94680"/>
              <a:gd name="connsiteY5" fmla="*/ 741834 h 930971"/>
              <a:gd name="connsiteX6" fmla="*/ 595 w 94680"/>
              <a:gd name="connsiteY6" fmla="*/ 425882 h 930971"/>
              <a:gd name="connsiteX7" fmla="*/ 34048 w 94680"/>
              <a:gd name="connsiteY7" fmla="*/ 503941 h 930971"/>
              <a:gd name="connsiteX8" fmla="*/ 15463 w 94680"/>
              <a:gd name="connsiteY8" fmla="*/ 2136 h 93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680" h="930971">
                <a:moveTo>
                  <a:pt x="15463" y="2136"/>
                </a:moveTo>
                <a:cubicBezTo>
                  <a:pt x="16082" y="-25742"/>
                  <a:pt x="24755" y="226400"/>
                  <a:pt x="37765" y="336673"/>
                </a:cubicBezTo>
                <a:cubicBezTo>
                  <a:pt x="50775" y="446946"/>
                  <a:pt x="87326" y="621648"/>
                  <a:pt x="93521" y="663775"/>
                </a:cubicBezTo>
                <a:cubicBezTo>
                  <a:pt x="99716" y="705902"/>
                  <a:pt x="79273" y="545449"/>
                  <a:pt x="74936" y="589434"/>
                </a:cubicBezTo>
                <a:cubicBezTo>
                  <a:pt x="70600" y="633419"/>
                  <a:pt x="68741" y="902287"/>
                  <a:pt x="67502" y="927687"/>
                </a:cubicBezTo>
                <a:cubicBezTo>
                  <a:pt x="66263" y="953087"/>
                  <a:pt x="78653" y="825468"/>
                  <a:pt x="67502" y="741834"/>
                </a:cubicBezTo>
                <a:cubicBezTo>
                  <a:pt x="56351" y="658200"/>
                  <a:pt x="6171" y="465531"/>
                  <a:pt x="595" y="425882"/>
                </a:cubicBezTo>
                <a:cubicBezTo>
                  <a:pt x="-4981" y="386233"/>
                  <a:pt x="30331" y="568370"/>
                  <a:pt x="34048" y="503941"/>
                </a:cubicBezTo>
                <a:cubicBezTo>
                  <a:pt x="37765" y="439512"/>
                  <a:pt x="14844" y="30014"/>
                  <a:pt x="15463" y="2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41547AF-D2C9-72E2-AD20-112A98B17624}"/>
              </a:ext>
            </a:extLst>
          </p:cNvPr>
          <p:cNvSpPr/>
          <p:nvPr/>
        </p:nvSpPr>
        <p:spPr>
          <a:xfrm>
            <a:off x="4700830" y="1441796"/>
            <a:ext cx="76035" cy="759243"/>
          </a:xfrm>
          <a:custGeom>
            <a:avLst/>
            <a:gdLst>
              <a:gd name="connsiteX0" fmla="*/ 1268 w 76035"/>
              <a:gd name="connsiteY0" fmla="*/ 41316 h 759243"/>
              <a:gd name="connsiteX1" fmla="*/ 75609 w 76035"/>
              <a:gd name="connsiteY1" fmla="*/ 758711 h 759243"/>
              <a:gd name="connsiteX2" fmla="*/ 31004 w 76035"/>
              <a:gd name="connsiteY2" fmla="*/ 156545 h 759243"/>
              <a:gd name="connsiteX3" fmla="*/ 1268 w 76035"/>
              <a:gd name="connsiteY3" fmla="*/ 41316 h 7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035" h="759243">
                <a:moveTo>
                  <a:pt x="1268" y="41316"/>
                </a:moveTo>
                <a:cubicBezTo>
                  <a:pt x="8702" y="141677"/>
                  <a:pt x="70653" y="739506"/>
                  <a:pt x="75609" y="758711"/>
                </a:cubicBezTo>
                <a:cubicBezTo>
                  <a:pt x="80565" y="777916"/>
                  <a:pt x="40916" y="272394"/>
                  <a:pt x="31004" y="156545"/>
                </a:cubicBezTo>
                <a:cubicBezTo>
                  <a:pt x="21092" y="40696"/>
                  <a:pt x="-6166" y="-59045"/>
                  <a:pt x="1268" y="4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26BA52A0-4CCC-E542-E182-88DD169B66A8}"/>
              </a:ext>
            </a:extLst>
          </p:cNvPr>
          <p:cNvSpPr/>
          <p:nvPr/>
        </p:nvSpPr>
        <p:spPr>
          <a:xfrm>
            <a:off x="5047070" y="1843725"/>
            <a:ext cx="234891" cy="1041388"/>
          </a:xfrm>
          <a:custGeom>
            <a:avLst/>
            <a:gdLst>
              <a:gd name="connsiteX0" fmla="*/ 715 w 234891"/>
              <a:gd name="connsiteY0" fmla="*/ 3660 h 1041388"/>
              <a:gd name="connsiteX1" fmla="*/ 164267 w 234891"/>
              <a:gd name="connsiteY1" fmla="*/ 590958 h 1041388"/>
              <a:gd name="connsiteX2" fmla="*/ 171701 w 234891"/>
              <a:gd name="connsiteY2" fmla="*/ 542636 h 1041388"/>
              <a:gd name="connsiteX3" fmla="*/ 208871 w 234891"/>
              <a:gd name="connsiteY3" fmla="*/ 877173 h 1041388"/>
              <a:gd name="connsiteX4" fmla="*/ 234891 w 234891"/>
              <a:gd name="connsiteY4" fmla="*/ 1040724 h 1041388"/>
              <a:gd name="connsiteX5" fmla="*/ 208871 w 234891"/>
              <a:gd name="connsiteY5" fmla="*/ 821416 h 1041388"/>
              <a:gd name="connsiteX6" fmla="*/ 167984 w 234891"/>
              <a:gd name="connsiteY6" fmla="*/ 483163 h 1041388"/>
              <a:gd name="connsiteX7" fmla="*/ 97359 w 234891"/>
              <a:gd name="connsiteY7" fmla="*/ 278724 h 1041388"/>
              <a:gd name="connsiteX8" fmla="*/ 104793 w 234891"/>
              <a:gd name="connsiteY8" fmla="*/ 338197 h 1041388"/>
              <a:gd name="connsiteX9" fmla="*/ 715 w 234891"/>
              <a:gd name="connsiteY9" fmla="*/ 3660 h 104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891" h="1041388">
                <a:moveTo>
                  <a:pt x="715" y="3660"/>
                </a:moveTo>
                <a:cubicBezTo>
                  <a:pt x="10627" y="45787"/>
                  <a:pt x="135769" y="501129"/>
                  <a:pt x="164267" y="590958"/>
                </a:cubicBezTo>
                <a:cubicBezTo>
                  <a:pt x="192765" y="680787"/>
                  <a:pt x="164267" y="494934"/>
                  <a:pt x="171701" y="542636"/>
                </a:cubicBezTo>
                <a:cubicBezTo>
                  <a:pt x="179135" y="590339"/>
                  <a:pt x="198339" y="794158"/>
                  <a:pt x="208871" y="877173"/>
                </a:cubicBezTo>
                <a:cubicBezTo>
                  <a:pt x="219403" y="960188"/>
                  <a:pt x="234891" y="1050017"/>
                  <a:pt x="234891" y="1040724"/>
                </a:cubicBezTo>
                <a:cubicBezTo>
                  <a:pt x="234891" y="1031431"/>
                  <a:pt x="220022" y="914343"/>
                  <a:pt x="208871" y="821416"/>
                </a:cubicBezTo>
                <a:cubicBezTo>
                  <a:pt x="197720" y="728489"/>
                  <a:pt x="186569" y="573612"/>
                  <a:pt x="167984" y="483163"/>
                </a:cubicBezTo>
                <a:cubicBezTo>
                  <a:pt x="149399" y="392714"/>
                  <a:pt x="107891" y="302885"/>
                  <a:pt x="97359" y="278724"/>
                </a:cubicBezTo>
                <a:cubicBezTo>
                  <a:pt x="86827" y="254563"/>
                  <a:pt x="122759" y="380324"/>
                  <a:pt x="104793" y="338197"/>
                </a:cubicBezTo>
                <a:cubicBezTo>
                  <a:pt x="86827" y="296070"/>
                  <a:pt x="-9197" y="-38467"/>
                  <a:pt x="715" y="3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1965672C-7220-A238-15D1-09497E4FEB37}"/>
              </a:ext>
            </a:extLst>
          </p:cNvPr>
          <p:cNvSpPr/>
          <p:nvPr/>
        </p:nvSpPr>
        <p:spPr>
          <a:xfrm>
            <a:off x="4044146" y="559113"/>
            <a:ext cx="55385" cy="623505"/>
          </a:xfrm>
          <a:custGeom>
            <a:avLst/>
            <a:gdLst>
              <a:gd name="connsiteX0" fmla="*/ 52069 w 55385"/>
              <a:gd name="connsiteY0" fmla="*/ 9599 h 623505"/>
              <a:gd name="connsiteX1" fmla="*/ 30 w 55385"/>
              <a:gd name="connsiteY1" fmla="*/ 619199 h 623505"/>
              <a:gd name="connsiteX2" fmla="*/ 44634 w 55385"/>
              <a:gd name="connsiteY2" fmla="*/ 269794 h 623505"/>
              <a:gd name="connsiteX3" fmla="*/ 52069 w 55385"/>
              <a:gd name="connsiteY3" fmla="*/ 9599 h 62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85" h="623505">
                <a:moveTo>
                  <a:pt x="52069" y="9599"/>
                </a:moveTo>
                <a:cubicBezTo>
                  <a:pt x="44635" y="67833"/>
                  <a:pt x="1269" y="575833"/>
                  <a:pt x="30" y="619199"/>
                </a:cubicBezTo>
                <a:cubicBezTo>
                  <a:pt x="-1209" y="662565"/>
                  <a:pt x="35961" y="366438"/>
                  <a:pt x="44634" y="269794"/>
                </a:cubicBezTo>
                <a:cubicBezTo>
                  <a:pt x="53307" y="173150"/>
                  <a:pt x="59503" y="-48635"/>
                  <a:pt x="52069" y="9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7BB8A060-09FF-6AB4-6BE7-10FB7061D3A6}"/>
              </a:ext>
            </a:extLst>
          </p:cNvPr>
          <p:cNvSpPr/>
          <p:nvPr/>
        </p:nvSpPr>
        <p:spPr>
          <a:xfrm>
            <a:off x="4020202" y="1577864"/>
            <a:ext cx="27754" cy="552027"/>
          </a:xfrm>
          <a:custGeom>
            <a:avLst/>
            <a:gdLst>
              <a:gd name="connsiteX0" fmla="*/ 27691 w 27754"/>
              <a:gd name="connsiteY0" fmla="*/ 1892 h 552027"/>
              <a:gd name="connsiteX1" fmla="*/ 9105 w 27754"/>
              <a:gd name="connsiteY1" fmla="*/ 358731 h 552027"/>
              <a:gd name="connsiteX2" fmla="*/ 12822 w 27754"/>
              <a:gd name="connsiteY2" fmla="*/ 552019 h 552027"/>
              <a:gd name="connsiteX3" fmla="*/ 12822 w 27754"/>
              <a:gd name="connsiteY3" fmla="*/ 366165 h 552027"/>
              <a:gd name="connsiteX4" fmla="*/ 1671 w 27754"/>
              <a:gd name="connsiteY4" fmla="*/ 224916 h 552027"/>
              <a:gd name="connsiteX5" fmla="*/ 27691 w 27754"/>
              <a:gd name="connsiteY5" fmla="*/ 1892 h 55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54" h="552027">
                <a:moveTo>
                  <a:pt x="27691" y="1892"/>
                </a:moveTo>
                <a:cubicBezTo>
                  <a:pt x="28930" y="24194"/>
                  <a:pt x="11583" y="267043"/>
                  <a:pt x="9105" y="358731"/>
                </a:cubicBezTo>
                <a:cubicBezTo>
                  <a:pt x="6627" y="450419"/>
                  <a:pt x="12203" y="550780"/>
                  <a:pt x="12822" y="552019"/>
                </a:cubicBezTo>
                <a:cubicBezTo>
                  <a:pt x="13441" y="553258"/>
                  <a:pt x="14680" y="420682"/>
                  <a:pt x="12822" y="366165"/>
                </a:cubicBezTo>
                <a:cubicBezTo>
                  <a:pt x="10964" y="311648"/>
                  <a:pt x="-5144" y="289345"/>
                  <a:pt x="1671" y="224916"/>
                </a:cubicBezTo>
                <a:cubicBezTo>
                  <a:pt x="8486" y="160487"/>
                  <a:pt x="26452" y="-20410"/>
                  <a:pt x="27691" y="1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AFC5A15-C971-1EF3-A665-E7429DFB7A17}"/>
              </a:ext>
            </a:extLst>
          </p:cNvPr>
          <p:cNvSpPr/>
          <p:nvPr/>
        </p:nvSpPr>
        <p:spPr>
          <a:xfrm>
            <a:off x="4106864" y="1967402"/>
            <a:ext cx="249546" cy="497760"/>
          </a:xfrm>
          <a:custGeom>
            <a:avLst/>
            <a:gdLst>
              <a:gd name="connsiteX0" fmla="*/ 19087 w 249546"/>
              <a:gd name="connsiteY0" fmla="*/ 162481 h 497760"/>
              <a:gd name="connsiteX1" fmla="*/ 178921 w 249546"/>
              <a:gd name="connsiteY1" fmla="*/ 65837 h 497760"/>
              <a:gd name="connsiteX2" fmla="*/ 227243 w 249546"/>
              <a:gd name="connsiteY2" fmla="*/ 2647 h 497760"/>
              <a:gd name="connsiteX3" fmla="*/ 164053 w 249546"/>
              <a:gd name="connsiteY3" fmla="*/ 155047 h 497760"/>
              <a:gd name="connsiteX4" fmla="*/ 52541 w 249546"/>
              <a:gd name="connsiteY4" fmla="*/ 285144 h 497760"/>
              <a:gd name="connsiteX5" fmla="*/ 502 w 249546"/>
              <a:gd name="connsiteY5" fmla="*/ 493300 h 497760"/>
              <a:gd name="connsiteX6" fmla="*/ 41390 w 249546"/>
              <a:gd name="connsiteY6" fmla="*/ 396657 h 497760"/>
              <a:gd name="connsiteX7" fmla="*/ 249546 w 249546"/>
              <a:gd name="connsiteY7" fmla="*/ 47252 h 497760"/>
              <a:gd name="connsiteX8" fmla="*/ 19087 w 249546"/>
              <a:gd name="connsiteY8" fmla="*/ 162481 h 49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546" h="497760">
                <a:moveTo>
                  <a:pt x="19087" y="162481"/>
                </a:moveTo>
                <a:cubicBezTo>
                  <a:pt x="7316" y="165578"/>
                  <a:pt x="144228" y="92476"/>
                  <a:pt x="178921" y="65837"/>
                </a:cubicBezTo>
                <a:cubicBezTo>
                  <a:pt x="213614" y="39198"/>
                  <a:pt x="229721" y="-12221"/>
                  <a:pt x="227243" y="2647"/>
                </a:cubicBezTo>
                <a:cubicBezTo>
                  <a:pt x="224765" y="17515"/>
                  <a:pt x="193170" y="107964"/>
                  <a:pt x="164053" y="155047"/>
                </a:cubicBezTo>
                <a:cubicBezTo>
                  <a:pt x="134936" y="202130"/>
                  <a:pt x="79800" y="228769"/>
                  <a:pt x="52541" y="285144"/>
                </a:cubicBezTo>
                <a:cubicBezTo>
                  <a:pt x="25283" y="341520"/>
                  <a:pt x="2361" y="474714"/>
                  <a:pt x="502" y="493300"/>
                </a:cubicBezTo>
                <a:cubicBezTo>
                  <a:pt x="-1357" y="511886"/>
                  <a:pt x="-117" y="470998"/>
                  <a:pt x="41390" y="396657"/>
                </a:cubicBezTo>
                <a:cubicBezTo>
                  <a:pt x="82897" y="322316"/>
                  <a:pt x="249546" y="90618"/>
                  <a:pt x="249546" y="47252"/>
                </a:cubicBezTo>
                <a:cubicBezTo>
                  <a:pt x="249546" y="3886"/>
                  <a:pt x="30858" y="159384"/>
                  <a:pt x="19087" y="162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54A4C27B-C875-2357-90DA-1410A9BD2F73}"/>
              </a:ext>
            </a:extLst>
          </p:cNvPr>
          <p:cNvSpPr/>
          <p:nvPr/>
        </p:nvSpPr>
        <p:spPr>
          <a:xfrm>
            <a:off x="4247682" y="2297132"/>
            <a:ext cx="120153" cy="630881"/>
          </a:xfrm>
          <a:custGeom>
            <a:avLst/>
            <a:gdLst>
              <a:gd name="connsiteX0" fmla="*/ 119879 w 120153"/>
              <a:gd name="connsiteY0" fmla="*/ 19 h 630881"/>
              <a:gd name="connsiteX1" fmla="*/ 38103 w 120153"/>
              <a:gd name="connsiteY1" fmla="*/ 85512 h 630881"/>
              <a:gd name="connsiteX2" fmla="*/ 82708 w 120153"/>
              <a:gd name="connsiteY2" fmla="*/ 271366 h 630881"/>
              <a:gd name="connsiteX3" fmla="*/ 30669 w 120153"/>
              <a:gd name="connsiteY3" fmla="*/ 356858 h 630881"/>
              <a:gd name="connsiteX4" fmla="*/ 4650 w 120153"/>
              <a:gd name="connsiteY4" fmla="*/ 628205 h 630881"/>
              <a:gd name="connsiteX5" fmla="*/ 8367 w 120153"/>
              <a:gd name="connsiteY5" fmla="*/ 483239 h 630881"/>
              <a:gd name="connsiteX6" fmla="*/ 56689 w 120153"/>
              <a:gd name="connsiteY6" fmla="*/ 282517 h 630881"/>
              <a:gd name="connsiteX7" fmla="*/ 23235 w 120153"/>
              <a:gd name="connsiteY7" fmla="*/ 133834 h 630881"/>
              <a:gd name="connsiteX8" fmla="*/ 4650 w 120153"/>
              <a:gd name="connsiteY8" fmla="*/ 78078 h 630881"/>
              <a:gd name="connsiteX9" fmla="*/ 119879 w 120153"/>
              <a:gd name="connsiteY9" fmla="*/ 19 h 63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153" h="630881">
                <a:moveTo>
                  <a:pt x="119879" y="19"/>
                </a:moveTo>
                <a:cubicBezTo>
                  <a:pt x="125455" y="1258"/>
                  <a:pt x="44298" y="40287"/>
                  <a:pt x="38103" y="85512"/>
                </a:cubicBezTo>
                <a:cubicBezTo>
                  <a:pt x="31908" y="130737"/>
                  <a:pt x="83947" y="226142"/>
                  <a:pt x="82708" y="271366"/>
                </a:cubicBezTo>
                <a:cubicBezTo>
                  <a:pt x="81469" y="316590"/>
                  <a:pt x="43679" y="297385"/>
                  <a:pt x="30669" y="356858"/>
                </a:cubicBezTo>
                <a:cubicBezTo>
                  <a:pt x="17659" y="416331"/>
                  <a:pt x="8367" y="607142"/>
                  <a:pt x="4650" y="628205"/>
                </a:cubicBezTo>
                <a:cubicBezTo>
                  <a:pt x="933" y="649269"/>
                  <a:pt x="-306" y="540854"/>
                  <a:pt x="8367" y="483239"/>
                </a:cubicBezTo>
                <a:cubicBezTo>
                  <a:pt x="17040" y="425624"/>
                  <a:pt x="54211" y="340751"/>
                  <a:pt x="56689" y="282517"/>
                </a:cubicBezTo>
                <a:cubicBezTo>
                  <a:pt x="59167" y="224283"/>
                  <a:pt x="31908" y="167907"/>
                  <a:pt x="23235" y="133834"/>
                </a:cubicBezTo>
                <a:cubicBezTo>
                  <a:pt x="14562" y="99761"/>
                  <a:pt x="-10218" y="99141"/>
                  <a:pt x="4650" y="78078"/>
                </a:cubicBezTo>
                <a:cubicBezTo>
                  <a:pt x="19518" y="57015"/>
                  <a:pt x="114303" y="-1220"/>
                  <a:pt x="11987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88DE330-79A8-2C50-433C-DD56711395E8}"/>
              </a:ext>
            </a:extLst>
          </p:cNvPr>
          <p:cNvSpPr/>
          <p:nvPr/>
        </p:nvSpPr>
        <p:spPr>
          <a:xfrm>
            <a:off x="4381432" y="2615233"/>
            <a:ext cx="23521" cy="480839"/>
          </a:xfrm>
          <a:custGeom>
            <a:avLst/>
            <a:gdLst>
              <a:gd name="connsiteX0" fmla="*/ 4714 w 23521"/>
              <a:gd name="connsiteY0" fmla="*/ 9021 h 480839"/>
              <a:gd name="connsiteX1" fmla="*/ 997 w 23521"/>
              <a:gd name="connsiteY1" fmla="*/ 298952 h 480839"/>
              <a:gd name="connsiteX2" fmla="*/ 19583 w 23521"/>
              <a:gd name="connsiteY2" fmla="*/ 477372 h 480839"/>
              <a:gd name="connsiteX3" fmla="*/ 19583 w 23521"/>
              <a:gd name="connsiteY3" fmla="*/ 391879 h 480839"/>
              <a:gd name="connsiteX4" fmla="*/ 23300 w 23521"/>
              <a:gd name="connsiteY4" fmla="*/ 98230 h 480839"/>
              <a:gd name="connsiteX5" fmla="*/ 4714 w 23521"/>
              <a:gd name="connsiteY5" fmla="*/ 9021 h 48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21" h="480839">
                <a:moveTo>
                  <a:pt x="4714" y="9021"/>
                </a:moveTo>
                <a:cubicBezTo>
                  <a:pt x="997" y="42475"/>
                  <a:pt x="-1481" y="220894"/>
                  <a:pt x="997" y="298952"/>
                </a:cubicBezTo>
                <a:cubicBezTo>
                  <a:pt x="3475" y="377010"/>
                  <a:pt x="16485" y="461884"/>
                  <a:pt x="19583" y="477372"/>
                </a:cubicBezTo>
                <a:cubicBezTo>
                  <a:pt x="22681" y="492860"/>
                  <a:pt x="18964" y="455069"/>
                  <a:pt x="19583" y="391879"/>
                </a:cubicBezTo>
                <a:cubicBezTo>
                  <a:pt x="20203" y="328689"/>
                  <a:pt x="24539" y="154605"/>
                  <a:pt x="23300" y="98230"/>
                </a:cubicBezTo>
                <a:cubicBezTo>
                  <a:pt x="22061" y="41855"/>
                  <a:pt x="8431" y="-24433"/>
                  <a:pt x="4714" y="9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BD153A27-1343-E71C-2BD0-92450C7C0249}"/>
              </a:ext>
            </a:extLst>
          </p:cNvPr>
          <p:cNvSpPr/>
          <p:nvPr/>
        </p:nvSpPr>
        <p:spPr>
          <a:xfrm>
            <a:off x="4575654" y="2899114"/>
            <a:ext cx="89285" cy="460157"/>
          </a:xfrm>
          <a:custGeom>
            <a:avLst/>
            <a:gdLst>
              <a:gd name="connsiteX0" fmla="*/ 63 w 89285"/>
              <a:gd name="connsiteY0" fmla="*/ 203 h 460157"/>
              <a:gd name="connsiteX1" fmla="*/ 48385 w 89285"/>
              <a:gd name="connsiteY1" fmla="*/ 290135 h 460157"/>
              <a:gd name="connsiteX2" fmla="*/ 63253 w 89285"/>
              <a:gd name="connsiteY2" fmla="*/ 449969 h 460157"/>
              <a:gd name="connsiteX3" fmla="*/ 63253 w 89285"/>
              <a:gd name="connsiteY3" fmla="*/ 409081 h 460157"/>
              <a:gd name="connsiteX4" fmla="*/ 89273 w 89285"/>
              <a:gd name="connsiteY4" fmla="*/ 126584 h 460157"/>
              <a:gd name="connsiteX5" fmla="*/ 59536 w 89285"/>
              <a:gd name="connsiteY5" fmla="*/ 241813 h 460157"/>
              <a:gd name="connsiteX6" fmla="*/ 63 w 89285"/>
              <a:gd name="connsiteY6" fmla="*/ 203 h 46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285" h="460157">
                <a:moveTo>
                  <a:pt x="63" y="203"/>
                </a:moveTo>
                <a:cubicBezTo>
                  <a:pt x="-1795" y="8257"/>
                  <a:pt x="37853" y="215174"/>
                  <a:pt x="48385" y="290135"/>
                </a:cubicBezTo>
                <a:cubicBezTo>
                  <a:pt x="58917" y="365096"/>
                  <a:pt x="60775" y="430145"/>
                  <a:pt x="63253" y="449969"/>
                </a:cubicBezTo>
                <a:cubicBezTo>
                  <a:pt x="65731" y="469793"/>
                  <a:pt x="58916" y="462978"/>
                  <a:pt x="63253" y="409081"/>
                </a:cubicBezTo>
                <a:cubicBezTo>
                  <a:pt x="67590" y="355184"/>
                  <a:pt x="89892" y="154462"/>
                  <a:pt x="89273" y="126584"/>
                </a:cubicBezTo>
                <a:cubicBezTo>
                  <a:pt x="88654" y="98706"/>
                  <a:pt x="77502" y="257920"/>
                  <a:pt x="59536" y="241813"/>
                </a:cubicBezTo>
                <a:cubicBezTo>
                  <a:pt x="41570" y="225706"/>
                  <a:pt x="1921" y="-7851"/>
                  <a:pt x="63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0C80FB39-9C6E-119B-6BC0-F07E8258967B}"/>
              </a:ext>
            </a:extLst>
          </p:cNvPr>
          <p:cNvSpPr/>
          <p:nvPr/>
        </p:nvSpPr>
        <p:spPr>
          <a:xfrm>
            <a:off x="4489634" y="3003164"/>
            <a:ext cx="461836" cy="624738"/>
          </a:xfrm>
          <a:custGeom>
            <a:avLst/>
            <a:gdLst>
              <a:gd name="connsiteX0" fmla="*/ 56346 w 461836"/>
              <a:gd name="connsiteY0" fmla="*/ 231 h 624738"/>
              <a:gd name="connsiteX1" fmla="*/ 78649 w 461836"/>
              <a:gd name="connsiteY1" fmla="*/ 148914 h 624738"/>
              <a:gd name="connsiteX2" fmla="*/ 590 w 461836"/>
              <a:gd name="connsiteY2" fmla="*/ 230690 h 624738"/>
              <a:gd name="connsiteX3" fmla="*/ 126971 w 461836"/>
              <a:gd name="connsiteY3" fmla="*/ 152631 h 624738"/>
              <a:gd name="connsiteX4" fmla="*/ 152990 w 461836"/>
              <a:gd name="connsiteY4" fmla="*/ 386807 h 624738"/>
              <a:gd name="connsiteX5" fmla="*/ 253351 w 461836"/>
              <a:gd name="connsiteY5" fmla="*/ 449997 h 624738"/>
              <a:gd name="connsiteX6" fmla="*/ 297956 w 461836"/>
              <a:gd name="connsiteY6" fmla="*/ 416543 h 624738"/>
              <a:gd name="connsiteX7" fmla="*/ 335127 w 461836"/>
              <a:gd name="connsiteY7" fmla="*/ 252992 h 624738"/>
              <a:gd name="connsiteX8" fmla="*/ 346278 w 461836"/>
              <a:gd name="connsiteY8" fmla="*/ 449997 h 624738"/>
              <a:gd name="connsiteX9" fmla="*/ 461507 w 461836"/>
              <a:gd name="connsiteY9" fmla="*/ 624699 h 624738"/>
              <a:gd name="connsiteX10" fmla="*/ 305390 w 461836"/>
              <a:gd name="connsiteY10" fmla="*/ 464865 h 624738"/>
              <a:gd name="connsiteX11" fmla="*/ 112103 w 461836"/>
              <a:gd name="connsiteY11" fmla="*/ 345919 h 624738"/>
              <a:gd name="connsiteX12" fmla="*/ 115820 w 461836"/>
              <a:gd name="connsiteY12" fmla="*/ 163782 h 624738"/>
              <a:gd name="connsiteX13" fmla="*/ 63781 w 461836"/>
              <a:gd name="connsiteY13" fmla="*/ 115460 h 624738"/>
              <a:gd name="connsiteX14" fmla="*/ 56346 w 461836"/>
              <a:gd name="connsiteY14" fmla="*/ 231 h 62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1836" h="624738">
                <a:moveTo>
                  <a:pt x="56346" y="231"/>
                </a:moveTo>
                <a:cubicBezTo>
                  <a:pt x="58824" y="5807"/>
                  <a:pt x="87942" y="110504"/>
                  <a:pt x="78649" y="148914"/>
                </a:cubicBezTo>
                <a:cubicBezTo>
                  <a:pt x="69356" y="187324"/>
                  <a:pt x="-7463" y="230071"/>
                  <a:pt x="590" y="230690"/>
                </a:cubicBezTo>
                <a:cubicBezTo>
                  <a:pt x="8643" y="231309"/>
                  <a:pt x="101571" y="126612"/>
                  <a:pt x="126971" y="152631"/>
                </a:cubicBezTo>
                <a:cubicBezTo>
                  <a:pt x="152371" y="178650"/>
                  <a:pt x="131927" y="337246"/>
                  <a:pt x="152990" y="386807"/>
                </a:cubicBezTo>
                <a:cubicBezTo>
                  <a:pt x="174053" y="436368"/>
                  <a:pt x="229190" y="445041"/>
                  <a:pt x="253351" y="449997"/>
                </a:cubicBezTo>
                <a:cubicBezTo>
                  <a:pt x="277512" y="454953"/>
                  <a:pt x="284327" y="449377"/>
                  <a:pt x="297956" y="416543"/>
                </a:cubicBezTo>
                <a:cubicBezTo>
                  <a:pt x="311585" y="383709"/>
                  <a:pt x="327073" y="247416"/>
                  <a:pt x="335127" y="252992"/>
                </a:cubicBezTo>
                <a:cubicBezTo>
                  <a:pt x="343181" y="258568"/>
                  <a:pt x="325215" y="388046"/>
                  <a:pt x="346278" y="449997"/>
                </a:cubicBezTo>
                <a:cubicBezTo>
                  <a:pt x="367341" y="511948"/>
                  <a:pt x="468322" y="622221"/>
                  <a:pt x="461507" y="624699"/>
                </a:cubicBezTo>
                <a:cubicBezTo>
                  <a:pt x="454692" y="627177"/>
                  <a:pt x="363624" y="511328"/>
                  <a:pt x="305390" y="464865"/>
                </a:cubicBezTo>
                <a:cubicBezTo>
                  <a:pt x="247156" y="418402"/>
                  <a:pt x="143698" y="396099"/>
                  <a:pt x="112103" y="345919"/>
                </a:cubicBezTo>
                <a:cubicBezTo>
                  <a:pt x="80508" y="295739"/>
                  <a:pt x="123874" y="202192"/>
                  <a:pt x="115820" y="163782"/>
                </a:cubicBezTo>
                <a:cubicBezTo>
                  <a:pt x="107766" y="125372"/>
                  <a:pt x="75552" y="139621"/>
                  <a:pt x="63781" y="115460"/>
                </a:cubicBezTo>
                <a:cubicBezTo>
                  <a:pt x="52010" y="91299"/>
                  <a:pt x="53868" y="-5345"/>
                  <a:pt x="56346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E31751FD-8A15-DAA4-5AA1-F910D9F18BF9}"/>
              </a:ext>
            </a:extLst>
          </p:cNvPr>
          <p:cNvSpPr/>
          <p:nvPr/>
        </p:nvSpPr>
        <p:spPr>
          <a:xfrm>
            <a:off x="4850780" y="3542371"/>
            <a:ext cx="554512" cy="340167"/>
          </a:xfrm>
          <a:custGeom>
            <a:avLst/>
            <a:gdLst>
              <a:gd name="connsiteX0" fmla="*/ 0 w 554512"/>
              <a:gd name="connsiteY0" fmla="*/ 55756 h 340167"/>
              <a:gd name="connsiteX1" fmla="*/ 197005 w 554512"/>
              <a:gd name="connsiteY1" fmla="*/ 3717 h 340167"/>
              <a:gd name="connsiteX2" fmla="*/ 271347 w 554512"/>
              <a:gd name="connsiteY2" fmla="*/ 126380 h 340167"/>
              <a:gd name="connsiteX3" fmla="*/ 356840 w 554512"/>
              <a:gd name="connsiteY3" fmla="*/ 148683 h 340167"/>
              <a:gd name="connsiteX4" fmla="*/ 486937 w 554512"/>
              <a:gd name="connsiteY4" fmla="*/ 330819 h 340167"/>
              <a:gd name="connsiteX5" fmla="*/ 457200 w 554512"/>
              <a:gd name="connsiteY5" fmla="*/ 297366 h 340167"/>
              <a:gd name="connsiteX6" fmla="*/ 81776 w 554512"/>
              <a:gd name="connsiteY6" fmla="*/ 156117 h 340167"/>
              <a:gd name="connsiteX7" fmla="*/ 546410 w 554512"/>
              <a:gd name="connsiteY7" fmla="*/ 304800 h 340167"/>
              <a:gd name="connsiteX8" fmla="*/ 364274 w 554512"/>
              <a:gd name="connsiteY8" fmla="*/ 167268 h 340167"/>
              <a:gd name="connsiteX9" fmla="*/ 197005 w 554512"/>
              <a:gd name="connsiteY9" fmla="*/ 0 h 340167"/>
              <a:gd name="connsiteX10" fmla="*/ 0 w 554512"/>
              <a:gd name="connsiteY10" fmla="*/ 55756 h 34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512" h="340167">
                <a:moveTo>
                  <a:pt x="0" y="55756"/>
                </a:moveTo>
                <a:cubicBezTo>
                  <a:pt x="0" y="56375"/>
                  <a:pt x="151781" y="-8054"/>
                  <a:pt x="197005" y="3717"/>
                </a:cubicBezTo>
                <a:cubicBezTo>
                  <a:pt x="242229" y="15488"/>
                  <a:pt x="244708" y="102219"/>
                  <a:pt x="271347" y="126380"/>
                </a:cubicBezTo>
                <a:cubicBezTo>
                  <a:pt x="297986" y="150541"/>
                  <a:pt x="320908" y="114610"/>
                  <a:pt x="356840" y="148683"/>
                </a:cubicBezTo>
                <a:cubicBezTo>
                  <a:pt x="392772" y="182756"/>
                  <a:pt x="470210" y="306039"/>
                  <a:pt x="486937" y="330819"/>
                </a:cubicBezTo>
                <a:cubicBezTo>
                  <a:pt x="503664" y="355599"/>
                  <a:pt x="524727" y="326483"/>
                  <a:pt x="457200" y="297366"/>
                </a:cubicBezTo>
                <a:cubicBezTo>
                  <a:pt x="389673" y="268249"/>
                  <a:pt x="66908" y="154878"/>
                  <a:pt x="81776" y="156117"/>
                </a:cubicBezTo>
                <a:cubicBezTo>
                  <a:pt x="96644" y="157356"/>
                  <a:pt x="499327" y="302942"/>
                  <a:pt x="546410" y="304800"/>
                </a:cubicBezTo>
                <a:cubicBezTo>
                  <a:pt x="593493" y="306659"/>
                  <a:pt x="422508" y="218068"/>
                  <a:pt x="364274" y="167268"/>
                </a:cubicBezTo>
                <a:cubicBezTo>
                  <a:pt x="306040" y="116468"/>
                  <a:pt x="254620" y="16727"/>
                  <a:pt x="197005" y="0"/>
                </a:cubicBezTo>
                <a:lnTo>
                  <a:pt x="0" y="5575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1E8169A2-C51D-7EF9-5F55-BC89C32539D8}"/>
              </a:ext>
            </a:extLst>
          </p:cNvPr>
          <p:cNvSpPr/>
          <p:nvPr/>
        </p:nvSpPr>
        <p:spPr>
          <a:xfrm>
            <a:off x="5305642" y="2183572"/>
            <a:ext cx="274418" cy="1033604"/>
          </a:xfrm>
          <a:custGeom>
            <a:avLst/>
            <a:gdLst>
              <a:gd name="connsiteX0" fmla="*/ 9773 w 274418"/>
              <a:gd name="connsiteY0" fmla="*/ 2067 h 1033604"/>
              <a:gd name="connsiteX1" fmla="*/ 61812 w 274418"/>
              <a:gd name="connsiteY1" fmla="*/ 604233 h 1033604"/>
              <a:gd name="connsiteX2" fmla="*/ 17207 w 274418"/>
              <a:gd name="connsiteY2" fmla="*/ 793804 h 1033604"/>
              <a:gd name="connsiteX3" fmla="*/ 17207 w 274418"/>
              <a:gd name="connsiteY3" fmla="*/ 771501 h 1033604"/>
              <a:gd name="connsiteX4" fmla="*/ 225363 w 274418"/>
              <a:gd name="connsiteY4" fmla="*/ 994526 h 1033604"/>
              <a:gd name="connsiteX5" fmla="*/ 232797 w 274418"/>
              <a:gd name="connsiteY5" fmla="*/ 938769 h 1033604"/>
              <a:gd name="connsiteX6" fmla="*/ 191909 w 274418"/>
              <a:gd name="connsiteY6" fmla="*/ 541043 h 1033604"/>
              <a:gd name="connsiteX7" fmla="*/ 262534 w 274418"/>
              <a:gd name="connsiteY7" fmla="*/ 890448 h 1033604"/>
              <a:gd name="connsiteX8" fmla="*/ 251382 w 274418"/>
              <a:gd name="connsiteY8" fmla="*/ 1031696 h 1033604"/>
              <a:gd name="connsiteX9" fmla="*/ 43226 w 274418"/>
              <a:gd name="connsiteY9" fmla="*/ 801238 h 1033604"/>
              <a:gd name="connsiteX10" fmla="*/ 39509 w 274418"/>
              <a:gd name="connsiteY10" fmla="*/ 615384 h 1033604"/>
              <a:gd name="connsiteX11" fmla="*/ 6056 w 274418"/>
              <a:gd name="connsiteY11" fmla="*/ 280848 h 1033604"/>
              <a:gd name="connsiteX12" fmla="*/ 35792 w 274418"/>
              <a:gd name="connsiteY12" fmla="*/ 403511 h 1033604"/>
              <a:gd name="connsiteX13" fmla="*/ 9773 w 274418"/>
              <a:gd name="connsiteY13" fmla="*/ 2067 h 103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4418" h="1033604">
                <a:moveTo>
                  <a:pt x="9773" y="2067"/>
                </a:moveTo>
                <a:cubicBezTo>
                  <a:pt x="14110" y="35521"/>
                  <a:pt x="60573" y="472277"/>
                  <a:pt x="61812" y="604233"/>
                </a:cubicBezTo>
                <a:cubicBezTo>
                  <a:pt x="63051" y="736189"/>
                  <a:pt x="24641" y="765926"/>
                  <a:pt x="17207" y="793804"/>
                </a:cubicBezTo>
                <a:cubicBezTo>
                  <a:pt x="9773" y="821682"/>
                  <a:pt x="-17486" y="738047"/>
                  <a:pt x="17207" y="771501"/>
                </a:cubicBezTo>
                <a:cubicBezTo>
                  <a:pt x="51900" y="804955"/>
                  <a:pt x="189431" y="966648"/>
                  <a:pt x="225363" y="994526"/>
                </a:cubicBezTo>
                <a:cubicBezTo>
                  <a:pt x="261295" y="1022404"/>
                  <a:pt x="238373" y="1014349"/>
                  <a:pt x="232797" y="938769"/>
                </a:cubicBezTo>
                <a:cubicBezTo>
                  <a:pt x="227221" y="863189"/>
                  <a:pt x="186953" y="549096"/>
                  <a:pt x="191909" y="541043"/>
                </a:cubicBezTo>
                <a:cubicBezTo>
                  <a:pt x="196865" y="532990"/>
                  <a:pt x="252622" y="808673"/>
                  <a:pt x="262534" y="890448"/>
                </a:cubicBezTo>
                <a:cubicBezTo>
                  <a:pt x="272446" y="972224"/>
                  <a:pt x="287933" y="1046564"/>
                  <a:pt x="251382" y="1031696"/>
                </a:cubicBezTo>
                <a:cubicBezTo>
                  <a:pt x="214831" y="1016828"/>
                  <a:pt x="78538" y="870623"/>
                  <a:pt x="43226" y="801238"/>
                </a:cubicBezTo>
                <a:cubicBezTo>
                  <a:pt x="7914" y="731853"/>
                  <a:pt x="45704" y="702116"/>
                  <a:pt x="39509" y="615384"/>
                </a:cubicBezTo>
                <a:cubicBezTo>
                  <a:pt x="33314" y="528652"/>
                  <a:pt x="6675" y="316160"/>
                  <a:pt x="6056" y="280848"/>
                </a:cubicBezTo>
                <a:cubicBezTo>
                  <a:pt x="5437" y="245536"/>
                  <a:pt x="33314" y="455550"/>
                  <a:pt x="35792" y="403511"/>
                </a:cubicBezTo>
                <a:cubicBezTo>
                  <a:pt x="38270" y="351472"/>
                  <a:pt x="5436" y="-31387"/>
                  <a:pt x="9773" y="2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6BEA96DA-519B-B54E-1E7F-8DE1DB15E37C}"/>
              </a:ext>
            </a:extLst>
          </p:cNvPr>
          <p:cNvSpPr/>
          <p:nvPr/>
        </p:nvSpPr>
        <p:spPr>
          <a:xfrm>
            <a:off x="4477717" y="2451671"/>
            <a:ext cx="1362636" cy="1471303"/>
          </a:xfrm>
          <a:custGeom>
            <a:avLst/>
            <a:gdLst>
              <a:gd name="connsiteX0" fmla="*/ 8790 w 1362636"/>
              <a:gd name="connsiteY0" fmla="*/ 9031 h 1471303"/>
              <a:gd name="connsiteX1" fmla="*/ 465990 w 1362636"/>
              <a:gd name="connsiteY1" fmla="*/ 295246 h 1471303"/>
              <a:gd name="connsiteX2" fmla="*/ 900888 w 1362636"/>
              <a:gd name="connsiteY2" fmla="*/ 826788 h 1471303"/>
              <a:gd name="connsiteX3" fmla="*/ 874868 w 1362636"/>
              <a:gd name="connsiteY3" fmla="*/ 748729 h 1471303"/>
              <a:gd name="connsiteX4" fmla="*/ 1157366 w 1362636"/>
              <a:gd name="connsiteY4" fmla="*/ 1135305 h 1471303"/>
              <a:gd name="connsiteX5" fmla="*/ 1201971 w 1362636"/>
              <a:gd name="connsiteY5" fmla="*/ 1213363 h 1471303"/>
              <a:gd name="connsiteX6" fmla="*/ 1361805 w 1362636"/>
              <a:gd name="connsiteY6" fmla="*/ 1469841 h 1471303"/>
              <a:gd name="connsiteX7" fmla="*/ 1242859 w 1362636"/>
              <a:gd name="connsiteY7" fmla="*/ 1291422 h 1471303"/>
              <a:gd name="connsiteX8" fmla="*/ 815395 w 1362636"/>
              <a:gd name="connsiteY8" fmla="*/ 771031 h 1471303"/>
              <a:gd name="connsiteX9" fmla="*/ 391649 w 1362636"/>
              <a:gd name="connsiteY9" fmla="*/ 250641 h 1471303"/>
              <a:gd name="connsiteX10" fmla="*/ 179776 w 1362636"/>
              <a:gd name="connsiteY10" fmla="*/ 87090 h 1471303"/>
              <a:gd name="connsiteX11" fmla="*/ 8790 w 1362636"/>
              <a:gd name="connsiteY11" fmla="*/ 9031 h 14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2636" h="1471303">
                <a:moveTo>
                  <a:pt x="8790" y="9031"/>
                </a:moveTo>
                <a:cubicBezTo>
                  <a:pt x="56492" y="43724"/>
                  <a:pt x="317307" y="158953"/>
                  <a:pt x="465990" y="295246"/>
                </a:cubicBezTo>
                <a:cubicBezTo>
                  <a:pt x="614673" y="431539"/>
                  <a:pt x="832742" y="751208"/>
                  <a:pt x="900888" y="826788"/>
                </a:cubicBezTo>
                <a:cubicBezTo>
                  <a:pt x="969034" y="902368"/>
                  <a:pt x="832122" y="697310"/>
                  <a:pt x="874868" y="748729"/>
                </a:cubicBezTo>
                <a:cubicBezTo>
                  <a:pt x="917614" y="800148"/>
                  <a:pt x="1102849" y="1057866"/>
                  <a:pt x="1157366" y="1135305"/>
                </a:cubicBezTo>
                <a:cubicBezTo>
                  <a:pt x="1211883" y="1212744"/>
                  <a:pt x="1167898" y="1157607"/>
                  <a:pt x="1201971" y="1213363"/>
                </a:cubicBezTo>
                <a:cubicBezTo>
                  <a:pt x="1236044" y="1269119"/>
                  <a:pt x="1354990" y="1456831"/>
                  <a:pt x="1361805" y="1469841"/>
                </a:cubicBezTo>
                <a:cubicBezTo>
                  <a:pt x="1368620" y="1482851"/>
                  <a:pt x="1333927" y="1407890"/>
                  <a:pt x="1242859" y="1291422"/>
                </a:cubicBezTo>
                <a:cubicBezTo>
                  <a:pt x="1151791" y="1174954"/>
                  <a:pt x="815395" y="771031"/>
                  <a:pt x="815395" y="771031"/>
                </a:cubicBezTo>
                <a:cubicBezTo>
                  <a:pt x="673527" y="597568"/>
                  <a:pt x="497585" y="364631"/>
                  <a:pt x="391649" y="250641"/>
                </a:cubicBezTo>
                <a:cubicBezTo>
                  <a:pt x="285713" y="136651"/>
                  <a:pt x="239249" y="126119"/>
                  <a:pt x="179776" y="87090"/>
                </a:cubicBezTo>
                <a:cubicBezTo>
                  <a:pt x="120303" y="48061"/>
                  <a:pt x="-38912" y="-25662"/>
                  <a:pt x="8790" y="9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BDBB420-D220-D373-1FF0-73759CD9EC63}"/>
              </a:ext>
            </a:extLst>
          </p:cNvPr>
          <p:cNvSpPr/>
          <p:nvPr/>
        </p:nvSpPr>
        <p:spPr>
          <a:xfrm>
            <a:off x="5233126" y="4136970"/>
            <a:ext cx="948427" cy="646918"/>
          </a:xfrm>
          <a:custGeom>
            <a:avLst/>
            <a:gdLst>
              <a:gd name="connsiteX0" fmla="*/ 100874 w 948427"/>
              <a:gd name="connsiteY0" fmla="*/ 132 h 646918"/>
              <a:gd name="connsiteX1" fmla="*/ 33967 w 948427"/>
              <a:gd name="connsiteY1" fmla="*/ 271479 h 646918"/>
              <a:gd name="connsiteX2" fmla="*/ 253274 w 948427"/>
              <a:gd name="connsiteY2" fmla="*/ 453615 h 646918"/>
              <a:gd name="connsiteX3" fmla="*/ 123176 w 948427"/>
              <a:gd name="connsiteY3" fmla="*/ 379274 h 646918"/>
              <a:gd name="connsiteX4" fmla="*/ 420542 w 948427"/>
              <a:gd name="connsiteY4" fmla="*/ 397859 h 646918"/>
              <a:gd name="connsiteX5" fmla="*/ 647284 w 948427"/>
              <a:gd name="connsiteY5" fmla="*/ 427596 h 646918"/>
              <a:gd name="connsiteX6" fmla="*/ 714191 w 948427"/>
              <a:gd name="connsiteY6" fmla="*/ 472201 h 646918"/>
              <a:gd name="connsiteX7" fmla="*/ 632415 w 948427"/>
              <a:gd name="connsiteY7" fmla="*/ 431313 h 646918"/>
              <a:gd name="connsiteX8" fmla="*/ 948367 w 948427"/>
              <a:gd name="connsiteY8" fmla="*/ 646903 h 646918"/>
              <a:gd name="connsiteX9" fmla="*/ 654718 w 948427"/>
              <a:gd name="connsiteY9" fmla="*/ 442464 h 646918"/>
              <a:gd name="connsiteX10" fmla="*/ 182650 w 948427"/>
              <a:gd name="connsiteY10" fmla="*/ 394142 h 646918"/>
              <a:gd name="connsiteX11" fmla="*/ 56269 w 948427"/>
              <a:gd name="connsiteY11" fmla="*/ 316084 h 646918"/>
              <a:gd name="connsiteX12" fmla="*/ 7947 w 948427"/>
              <a:gd name="connsiteY12" fmla="*/ 197137 h 646918"/>
              <a:gd name="connsiteX13" fmla="*/ 11664 w 948427"/>
              <a:gd name="connsiteY13" fmla="*/ 234308 h 646918"/>
              <a:gd name="connsiteX14" fmla="*/ 100874 w 948427"/>
              <a:gd name="connsiteY14" fmla="*/ 132 h 64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48427" h="646918">
                <a:moveTo>
                  <a:pt x="100874" y="132"/>
                </a:moveTo>
                <a:cubicBezTo>
                  <a:pt x="104591" y="6327"/>
                  <a:pt x="8567" y="195899"/>
                  <a:pt x="33967" y="271479"/>
                </a:cubicBezTo>
                <a:cubicBezTo>
                  <a:pt x="59367" y="347059"/>
                  <a:pt x="238406" y="435649"/>
                  <a:pt x="253274" y="453615"/>
                </a:cubicBezTo>
                <a:cubicBezTo>
                  <a:pt x="268142" y="471581"/>
                  <a:pt x="95298" y="388567"/>
                  <a:pt x="123176" y="379274"/>
                </a:cubicBezTo>
                <a:cubicBezTo>
                  <a:pt x="151054" y="369981"/>
                  <a:pt x="333191" y="389805"/>
                  <a:pt x="420542" y="397859"/>
                </a:cubicBezTo>
                <a:cubicBezTo>
                  <a:pt x="507893" y="405913"/>
                  <a:pt x="598342" y="415206"/>
                  <a:pt x="647284" y="427596"/>
                </a:cubicBezTo>
                <a:cubicBezTo>
                  <a:pt x="696226" y="439986"/>
                  <a:pt x="716669" y="471582"/>
                  <a:pt x="714191" y="472201"/>
                </a:cubicBezTo>
                <a:cubicBezTo>
                  <a:pt x="711713" y="472821"/>
                  <a:pt x="593386" y="402196"/>
                  <a:pt x="632415" y="431313"/>
                </a:cubicBezTo>
                <a:cubicBezTo>
                  <a:pt x="671444" y="460430"/>
                  <a:pt x="944650" y="645045"/>
                  <a:pt x="948367" y="646903"/>
                </a:cubicBezTo>
                <a:cubicBezTo>
                  <a:pt x="952084" y="648761"/>
                  <a:pt x="782337" y="484591"/>
                  <a:pt x="654718" y="442464"/>
                </a:cubicBezTo>
                <a:cubicBezTo>
                  <a:pt x="527099" y="400337"/>
                  <a:pt x="282392" y="415205"/>
                  <a:pt x="182650" y="394142"/>
                </a:cubicBezTo>
                <a:cubicBezTo>
                  <a:pt x="82908" y="373079"/>
                  <a:pt x="85386" y="348918"/>
                  <a:pt x="56269" y="316084"/>
                </a:cubicBezTo>
                <a:cubicBezTo>
                  <a:pt x="27152" y="283250"/>
                  <a:pt x="15381" y="210766"/>
                  <a:pt x="7947" y="197137"/>
                </a:cubicBezTo>
                <a:cubicBezTo>
                  <a:pt x="513" y="183508"/>
                  <a:pt x="-6921" y="262186"/>
                  <a:pt x="11664" y="234308"/>
                </a:cubicBezTo>
                <a:cubicBezTo>
                  <a:pt x="30249" y="206430"/>
                  <a:pt x="97157" y="-6063"/>
                  <a:pt x="100874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B329DD52-81FB-0E91-1053-D6A8CF3CAEC8}"/>
              </a:ext>
            </a:extLst>
          </p:cNvPr>
          <p:cNvSpPr/>
          <p:nvPr/>
        </p:nvSpPr>
        <p:spPr>
          <a:xfrm>
            <a:off x="5686601" y="3746438"/>
            <a:ext cx="833230" cy="603458"/>
          </a:xfrm>
          <a:custGeom>
            <a:avLst/>
            <a:gdLst>
              <a:gd name="connsiteX0" fmla="*/ 521 w 833230"/>
              <a:gd name="connsiteY0" fmla="*/ 372 h 603458"/>
              <a:gd name="connsiteX1" fmla="*/ 219828 w 833230"/>
              <a:gd name="connsiteY1" fmla="*/ 282869 h 603458"/>
              <a:gd name="connsiteX2" fmla="*/ 78579 w 833230"/>
              <a:gd name="connsiteY2" fmla="*/ 275435 h 603458"/>
              <a:gd name="connsiteX3" fmla="*/ 483740 w 833230"/>
              <a:gd name="connsiteY3" fmla="*/ 294021 h 603458"/>
              <a:gd name="connsiteX4" fmla="*/ 584101 w 833230"/>
              <a:gd name="connsiteY4" fmla="*/ 394382 h 603458"/>
              <a:gd name="connsiteX5" fmla="*/ 498609 w 833230"/>
              <a:gd name="connsiteY5" fmla="*/ 386947 h 603458"/>
              <a:gd name="connsiteX6" fmla="*/ 662160 w 833230"/>
              <a:gd name="connsiteY6" fmla="*/ 528196 h 603458"/>
              <a:gd name="connsiteX7" fmla="*/ 833145 w 833230"/>
              <a:gd name="connsiteY7" fmla="*/ 602538 h 603458"/>
              <a:gd name="connsiteX8" fmla="*/ 639858 w 833230"/>
              <a:gd name="connsiteY8" fmla="*/ 479874 h 603458"/>
              <a:gd name="connsiteX9" fmla="*/ 480023 w 833230"/>
              <a:gd name="connsiteY9" fmla="*/ 401816 h 603458"/>
              <a:gd name="connsiteX10" fmla="*/ 550648 w 833230"/>
              <a:gd name="connsiteY10" fmla="*/ 401816 h 603458"/>
              <a:gd name="connsiteX11" fmla="*/ 539497 w 833230"/>
              <a:gd name="connsiteY11" fmla="*/ 312606 h 603458"/>
              <a:gd name="connsiteX12" fmla="*/ 383379 w 833230"/>
              <a:gd name="connsiteY12" fmla="*/ 279152 h 603458"/>
              <a:gd name="connsiteX13" fmla="*/ 108316 w 833230"/>
              <a:gd name="connsiteY13" fmla="*/ 286586 h 603458"/>
              <a:gd name="connsiteX14" fmla="*/ 156638 w 833230"/>
              <a:gd name="connsiteY14" fmla="*/ 223396 h 603458"/>
              <a:gd name="connsiteX15" fmla="*/ 521 w 833230"/>
              <a:gd name="connsiteY15" fmla="*/ 372 h 60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3230" h="603458">
                <a:moveTo>
                  <a:pt x="521" y="372"/>
                </a:moveTo>
                <a:cubicBezTo>
                  <a:pt x="11053" y="10284"/>
                  <a:pt x="206818" y="237025"/>
                  <a:pt x="219828" y="282869"/>
                </a:cubicBezTo>
                <a:cubicBezTo>
                  <a:pt x="232838" y="328713"/>
                  <a:pt x="78579" y="275435"/>
                  <a:pt x="78579" y="275435"/>
                </a:cubicBezTo>
                <a:cubicBezTo>
                  <a:pt x="122564" y="277294"/>
                  <a:pt x="399486" y="274197"/>
                  <a:pt x="483740" y="294021"/>
                </a:cubicBezTo>
                <a:cubicBezTo>
                  <a:pt x="567994" y="313846"/>
                  <a:pt x="581623" y="378894"/>
                  <a:pt x="584101" y="394382"/>
                </a:cubicBezTo>
                <a:cubicBezTo>
                  <a:pt x="586579" y="409870"/>
                  <a:pt x="485599" y="364645"/>
                  <a:pt x="498609" y="386947"/>
                </a:cubicBezTo>
                <a:cubicBezTo>
                  <a:pt x="511619" y="409249"/>
                  <a:pt x="606404" y="492264"/>
                  <a:pt x="662160" y="528196"/>
                </a:cubicBezTo>
                <a:cubicBezTo>
                  <a:pt x="717916" y="564128"/>
                  <a:pt x="836862" y="610592"/>
                  <a:pt x="833145" y="602538"/>
                </a:cubicBezTo>
                <a:cubicBezTo>
                  <a:pt x="829428" y="594484"/>
                  <a:pt x="698712" y="513328"/>
                  <a:pt x="639858" y="479874"/>
                </a:cubicBezTo>
                <a:cubicBezTo>
                  <a:pt x="581004" y="446420"/>
                  <a:pt x="494891" y="414826"/>
                  <a:pt x="480023" y="401816"/>
                </a:cubicBezTo>
                <a:cubicBezTo>
                  <a:pt x="465155" y="388806"/>
                  <a:pt x="540736" y="416684"/>
                  <a:pt x="550648" y="401816"/>
                </a:cubicBezTo>
                <a:cubicBezTo>
                  <a:pt x="560560" y="386948"/>
                  <a:pt x="567375" y="333050"/>
                  <a:pt x="539497" y="312606"/>
                </a:cubicBezTo>
                <a:cubicBezTo>
                  <a:pt x="511619" y="292162"/>
                  <a:pt x="455242" y="283489"/>
                  <a:pt x="383379" y="279152"/>
                </a:cubicBezTo>
                <a:cubicBezTo>
                  <a:pt x="311516" y="274815"/>
                  <a:pt x="146106" y="295879"/>
                  <a:pt x="108316" y="286586"/>
                </a:cubicBezTo>
                <a:cubicBezTo>
                  <a:pt x="70526" y="277293"/>
                  <a:pt x="170887" y="265523"/>
                  <a:pt x="156638" y="223396"/>
                </a:cubicBezTo>
                <a:cubicBezTo>
                  <a:pt x="142389" y="181269"/>
                  <a:pt x="-10011" y="-9540"/>
                  <a:pt x="521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15E2B1C1-3060-4FFC-FB01-602808EA2082}"/>
              </a:ext>
            </a:extLst>
          </p:cNvPr>
          <p:cNvSpPr/>
          <p:nvPr/>
        </p:nvSpPr>
        <p:spPr>
          <a:xfrm>
            <a:off x="5641248" y="3995239"/>
            <a:ext cx="84830" cy="187400"/>
          </a:xfrm>
          <a:custGeom>
            <a:avLst/>
            <a:gdLst>
              <a:gd name="connsiteX0" fmla="*/ 83045 w 84830"/>
              <a:gd name="connsiteY0" fmla="*/ 615 h 187400"/>
              <a:gd name="connsiteX1" fmla="*/ 57025 w 84830"/>
              <a:gd name="connsiteY1" fmla="*/ 149298 h 187400"/>
              <a:gd name="connsiteX2" fmla="*/ 49591 w 84830"/>
              <a:gd name="connsiteY2" fmla="*/ 186468 h 187400"/>
              <a:gd name="connsiteX3" fmla="*/ 57025 w 84830"/>
              <a:gd name="connsiteY3" fmla="*/ 123278 h 187400"/>
              <a:gd name="connsiteX4" fmla="*/ 1269 w 84830"/>
              <a:gd name="connsiteY4" fmla="*/ 97259 h 187400"/>
              <a:gd name="connsiteX5" fmla="*/ 83045 w 84830"/>
              <a:gd name="connsiteY5" fmla="*/ 615 h 1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30" h="187400">
                <a:moveTo>
                  <a:pt x="83045" y="615"/>
                </a:moveTo>
                <a:cubicBezTo>
                  <a:pt x="92337" y="9288"/>
                  <a:pt x="62601" y="118323"/>
                  <a:pt x="57025" y="149298"/>
                </a:cubicBezTo>
                <a:cubicBezTo>
                  <a:pt x="51449" y="180273"/>
                  <a:pt x="49591" y="190805"/>
                  <a:pt x="49591" y="186468"/>
                </a:cubicBezTo>
                <a:cubicBezTo>
                  <a:pt x="49591" y="182131"/>
                  <a:pt x="65079" y="138146"/>
                  <a:pt x="57025" y="123278"/>
                </a:cubicBezTo>
                <a:cubicBezTo>
                  <a:pt x="48971" y="108410"/>
                  <a:pt x="-9263" y="117083"/>
                  <a:pt x="1269" y="97259"/>
                </a:cubicBezTo>
                <a:cubicBezTo>
                  <a:pt x="11801" y="77435"/>
                  <a:pt x="73753" y="-8058"/>
                  <a:pt x="83045" y="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C1B93425-E66E-3E4E-42BA-B1A4C6945192}"/>
              </a:ext>
            </a:extLst>
          </p:cNvPr>
          <p:cNvSpPr/>
          <p:nvPr/>
        </p:nvSpPr>
        <p:spPr>
          <a:xfrm>
            <a:off x="5433311" y="4252262"/>
            <a:ext cx="386965" cy="194485"/>
          </a:xfrm>
          <a:custGeom>
            <a:avLst/>
            <a:gdLst>
              <a:gd name="connsiteX0" fmla="*/ 160884 w 386965"/>
              <a:gd name="connsiteY0" fmla="*/ 70 h 194485"/>
              <a:gd name="connsiteX1" fmla="*/ 108845 w 386965"/>
              <a:gd name="connsiteY1" fmla="*/ 85562 h 194485"/>
              <a:gd name="connsiteX2" fmla="*/ 164601 w 386965"/>
              <a:gd name="connsiteY2" fmla="*/ 145036 h 194485"/>
              <a:gd name="connsiteX3" fmla="*/ 4767 w 386965"/>
              <a:gd name="connsiteY3" fmla="*/ 193358 h 194485"/>
              <a:gd name="connsiteX4" fmla="*/ 380191 w 386965"/>
              <a:gd name="connsiteY4" fmla="*/ 178489 h 194485"/>
              <a:gd name="connsiteX5" fmla="*/ 238943 w 386965"/>
              <a:gd name="connsiteY5" fmla="*/ 171055 h 194485"/>
              <a:gd name="connsiteX6" fmla="*/ 142299 w 386965"/>
              <a:gd name="connsiteY6" fmla="*/ 126450 h 194485"/>
              <a:gd name="connsiteX7" fmla="*/ 97694 w 386965"/>
              <a:gd name="connsiteY7" fmla="*/ 100431 h 194485"/>
              <a:gd name="connsiteX8" fmla="*/ 160884 w 386965"/>
              <a:gd name="connsiteY8" fmla="*/ 70 h 19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965" h="194485">
                <a:moveTo>
                  <a:pt x="160884" y="70"/>
                </a:moveTo>
                <a:cubicBezTo>
                  <a:pt x="162743" y="-2408"/>
                  <a:pt x="108226" y="61401"/>
                  <a:pt x="108845" y="85562"/>
                </a:cubicBezTo>
                <a:cubicBezTo>
                  <a:pt x="109464" y="109723"/>
                  <a:pt x="181947" y="127070"/>
                  <a:pt x="164601" y="145036"/>
                </a:cubicBezTo>
                <a:cubicBezTo>
                  <a:pt x="147255" y="163002"/>
                  <a:pt x="-31165" y="187783"/>
                  <a:pt x="4767" y="193358"/>
                </a:cubicBezTo>
                <a:cubicBezTo>
                  <a:pt x="40699" y="198933"/>
                  <a:pt x="341162" y="182206"/>
                  <a:pt x="380191" y="178489"/>
                </a:cubicBezTo>
                <a:cubicBezTo>
                  <a:pt x="419220" y="174772"/>
                  <a:pt x="278592" y="179728"/>
                  <a:pt x="238943" y="171055"/>
                </a:cubicBezTo>
                <a:cubicBezTo>
                  <a:pt x="199294" y="162382"/>
                  <a:pt x="165841" y="138221"/>
                  <a:pt x="142299" y="126450"/>
                </a:cubicBezTo>
                <a:cubicBezTo>
                  <a:pt x="118757" y="114679"/>
                  <a:pt x="97075" y="115919"/>
                  <a:pt x="97694" y="100431"/>
                </a:cubicBezTo>
                <a:cubicBezTo>
                  <a:pt x="98313" y="84943"/>
                  <a:pt x="159025" y="2548"/>
                  <a:pt x="160884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5EC26FED-F492-272B-D555-1CB5D9A74A57}"/>
              </a:ext>
            </a:extLst>
          </p:cNvPr>
          <p:cNvSpPr/>
          <p:nvPr/>
        </p:nvSpPr>
        <p:spPr>
          <a:xfrm>
            <a:off x="5778537" y="4337768"/>
            <a:ext cx="374565" cy="398358"/>
          </a:xfrm>
          <a:custGeom>
            <a:avLst/>
            <a:gdLst>
              <a:gd name="connsiteX0" fmla="*/ 139043 w 374565"/>
              <a:gd name="connsiteY0" fmla="*/ 56 h 398358"/>
              <a:gd name="connsiteX1" fmla="*/ 142761 w 374565"/>
              <a:gd name="connsiteY1" fmla="*/ 119003 h 398358"/>
              <a:gd name="connsiteX2" fmla="*/ 213385 w 374565"/>
              <a:gd name="connsiteY2" fmla="*/ 252817 h 398358"/>
              <a:gd name="connsiteX3" fmla="*/ 153912 w 374565"/>
              <a:gd name="connsiteY3" fmla="*/ 193344 h 398358"/>
              <a:gd name="connsiteX4" fmla="*/ 369502 w 374565"/>
              <a:gd name="connsiteY4" fmla="*/ 394066 h 398358"/>
              <a:gd name="connsiteX5" fmla="*/ 287726 w 374565"/>
              <a:gd name="connsiteY5" fmla="*/ 316008 h 398358"/>
              <a:gd name="connsiteX6" fmla="*/ 79570 w 374565"/>
              <a:gd name="connsiteY6" fmla="*/ 145022 h 398358"/>
              <a:gd name="connsiteX7" fmla="*/ 1512 w 374565"/>
              <a:gd name="connsiteY7" fmla="*/ 133871 h 398358"/>
              <a:gd name="connsiteX8" fmla="*/ 139043 w 374565"/>
              <a:gd name="connsiteY8" fmla="*/ 152456 h 398358"/>
              <a:gd name="connsiteX9" fmla="*/ 109307 w 374565"/>
              <a:gd name="connsiteY9" fmla="*/ 133871 h 398358"/>
              <a:gd name="connsiteX10" fmla="*/ 139043 w 374565"/>
              <a:gd name="connsiteY10" fmla="*/ 56 h 39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565" h="398358">
                <a:moveTo>
                  <a:pt x="139043" y="56"/>
                </a:moveTo>
                <a:cubicBezTo>
                  <a:pt x="144619" y="-2422"/>
                  <a:pt x="130371" y="76876"/>
                  <a:pt x="142761" y="119003"/>
                </a:cubicBezTo>
                <a:cubicBezTo>
                  <a:pt x="155151" y="161130"/>
                  <a:pt x="211527" y="240427"/>
                  <a:pt x="213385" y="252817"/>
                </a:cubicBezTo>
                <a:cubicBezTo>
                  <a:pt x="215243" y="265207"/>
                  <a:pt x="127892" y="169803"/>
                  <a:pt x="153912" y="193344"/>
                </a:cubicBezTo>
                <a:cubicBezTo>
                  <a:pt x="179932" y="216886"/>
                  <a:pt x="347200" y="373622"/>
                  <a:pt x="369502" y="394066"/>
                </a:cubicBezTo>
                <a:cubicBezTo>
                  <a:pt x="391804" y="414510"/>
                  <a:pt x="336048" y="357515"/>
                  <a:pt x="287726" y="316008"/>
                </a:cubicBezTo>
                <a:cubicBezTo>
                  <a:pt x="239404" y="274501"/>
                  <a:pt x="127272" y="175378"/>
                  <a:pt x="79570" y="145022"/>
                </a:cubicBezTo>
                <a:cubicBezTo>
                  <a:pt x="31868" y="114666"/>
                  <a:pt x="-8400" y="132632"/>
                  <a:pt x="1512" y="133871"/>
                </a:cubicBezTo>
                <a:cubicBezTo>
                  <a:pt x="11424" y="135110"/>
                  <a:pt x="121077" y="152456"/>
                  <a:pt x="139043" y="152456"/>
                </a:cubicBezTo>
                <a:cubicBezTo>
                  <a:pt x="157009" y="152456"/>
                  <a:pt x="104351" y="154315"/>
                  <a:pt x="109307" y="133871"/>
                </a:cubicBezTo>
                <a:cubicBezTo>
                  <a:pt x="114263" y="113427"/>
                  <a:pt x="133467" y="2534"/>
                  <a:pt x="139043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06D5C872-A133-C0AD-3886-6BEAB9DB4DA2}"/>
              </a:ext>
            </a:extLst>
          </p:cNvPr>
          <p:cNvSpPr/>
          <p:nvPr/>
        </p:nvSpPr>
        <p:spPr>
          <a:xfrm>
            <a:off x="5813924" y="2712868"/>
            <a:ext cx="564485" cy="1281884"/>
          </a:xfrm>
          <a:custGeom>
            <a:avLst/>
            <a:gdLst>
              <a:gd name="connsiteX0" fmla="*/ 7013 w 564485"/>
              <a:gd name="connsiteY0" fmla="*/ 15464 h 1281884"/>
              <a:gd name="connsiteX1" fmla="*/ 393588 w 564485"/>
              <a:gd name="connsiteY1" fmla="*/ 862956 h 1281884"/>
              <a:gd name="connsiteX2" fmla="*/ 375003 w 564485"/>
              <a:gd name="connsiteY2" fmla="*/ 796049 h 1281884"/>
              <a:gd name="connsiteX3" fmla="*/ 490232 w 564485"/>
              <a:gd name="connsiteY3" fmla="*/ 1156605 h 1281884"/>
              <a:gd name="connsiteX4" fmla="*/ 560856 w 564485"/>
              <a:gd name="connsiteY4" fmla="*/ 1275552 h 1281884"/>
              <a:gd name="connsiteX5" fmla="*/ 534837 w 564485"/>
              <a:gd name="connsiteY5" fmla="*/ 1208644 h 1281884"/>
              <a:gd name="connsiteX6" fmla="*/ 371286 w 564485"/>
              <a:gd name="connsiteY6" fmla="*/ 740293 h 1281884"/>
              <a:gd name="connsiteX7" fmla="*/ 163130 w 564485"/>
              <a:gd name="connsiteY7" fmla="*/ 346283 h 1281884"/>
              <a:gd name="connsiteX8" fmla="*/ 7013 w 564485"/>
              <a:gd name="connsiteY8" fmla="*/ 15464 h 12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4485" h="1281884">
                <a:moveTo>
                  <a:pt x="7013" y="15464"/>
                </a:moveTo>
                <a:cubicBezTo>
                  <a:pt x="45423" y="101576"/>
                  <a:pt x="332256" y="732858"/>
                  <a:pt x="393588" y="862956"/>
                </a:cubicBezTo>
                <a:cubicBezTo>
                  <a:pt x="454920" y="993054"/>
                  <a:pt x="358896" y="747108"/>
                  <a:pt x="375003" y="796049"/>
                </a:cubicBezTo>
                <a:cubicBezTo>
                  <a:pt x="391110" y="844990"/>
                  <a:pt x="459257" y="1076688"/>
                  <a:pt x="490232" y="1156605"/>
                </a:cubicBezTo>
                <a:cubicBezTo>
                  <a:pt x="521207" y="1236522"/>
                  <a:pt x="553422" y="1266879"/>
                  <a:pt x="560856" y="1275552"/>
                </a:cubicBezTo>
                <a:cubicBezTo>
                  <a:pt x="568290" y="1284225"/>
                  <a:pt x="566432" y="1297854"/>
                  <a:pt x="534837" y="1208644"/>
                </a:cubicBezTo>
                <a:cubicBezTo>
                  <a:pt x="503242" y="1119434"/>
                  <a:pt x="433237" y="884020"/>
                  <a:pt x="371286" y="740293"/>
                </a:cubicBezTo>
                <a:cubicBezTo>
                  <a:pt x="309335" y="596566"/>
                  <a:pt x="228798" y="467088"/>
                  <a:pt x="163130" y="346283"/>
                </a:cubicBezTo>
                <a:cubicBezTo>
                  <a:pt x="97462" y="225478"/>
                  <a:pt x="-31397" y="-70648"/>
                  <a:pt x="7013" y="15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2FECA799-2558-B8D9-B93E-1F37CF74068E}"/>
              </a:ext>
            </a:extLst>
          </p:cNvPr>
          <p:cNvSpPr/>
          <p:nvPr/>
        </p:nvSpPr>
        <p:spPr>
          <a:xfrm>
            <a:off x="6059803" y="2463655"/>
            <a:ext cx="704753" cy="420292"/>
          </a:xfrm>
          <a:custGeom>
            <a:avLst/>
            <a:gdLst>
              <a:gd name="connsiteX0" fmla="*/ 694119 w 704753"/>
              <a:gd name="connsiteY0" fmla="*/ 11916 h 420292"/>
              <a:gd name="connsiteX1" fmla="*/ 523134 w 704753"/>
              <a:gd name="connsiteY1" fmla="*/ 257243 h 420292"/>
              <a:gd name="connsiteX2" fmla="*/ 437641 w 704753"/>
              <a:gd name="connsiteY2" fmla="*/ 339018 h 420292"/>
              <a:gd name="connsiteX3" fmla="*/ 39914 w 704753"/>
              <a:gd name="connsiteY3" fmla="*/ 413360 h 420292"/>
              <a:gd name="connsiteX4" fmla="*/ 13895 w 704753"/>
              <a:gd name="connsiteY4" fmla="*/ 417077 h 420292"/>
              <a:gd name="connsiteX5" fmla="*/ 389319 w 704753"/>
              <a:gd name="connsiteY5" fmla="*/ 376189 h 420292"/>
              <a:gd name="connsiteX6" fmla="*/ 485963 w 704753"/>
              <a:gd name="connsiteY6" fmla="*/ 365038 h 420292"/>
              <a:gd name="connsiteX7" fmla="*/ 467377 w 704753"/>
              <a:gd name="connsiteY7" fmla="*/ 290696 h 420292"/>
              <a:gd name="connsiteX8" fmla="*/ 660665 w 704753"/>
              <a:gd name="connsiteY8" fmla="*/ 63955 h 420292"/>
              <a:gd name="connsiteX9" fmla="*/ 694119 w 704753"/>
              <a:gd name="connsiteY9" fmla="*/ 11916 h 42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753" h="420292">
                <a:moveTo>
                  <a:pt x="694119" y="11916"/>
                </a:moveTo>
                <a:cubicBezTo>
                  <a:pt x="671197" y="44131"/>
                  <a:pt x="565880" y="202726"/>
                  <a:pt x="523134" y="257243"/>
                </a:cubicBezTo>
                <a:cubicBezTo>
                  <a:pt x="480388" y="311760"/>
                  <a:pt x="518178" y="312999"/>
                  <a:pt x="437641" y="339018"/>
                </a:cubicBezTo>
                <a:cubicBezTo>
                  <a:pt x="357104" y="365038"/>
                  <a:pt x="110538" y="400350"/>
                  <a:pt x="39914" y="413360"/>
                </a:cubicBezTo>
                <a:cubicBezTo>
                  <a:pt x="-30710" y="426370"/>
                  <a:pt x="13895" y="417077"/>
                  <a:pt x="13895" y="417077"/>
                </a:cubicBezTo>
                <a:lnTo>
                  <a:pt x="389319" y="376189"/>
                </a:lnTo>
                <a:cubicBezTo>
                  <a:pt x="467997" y="367516"/>
                  <a:pt x="472953" y="379287"/>
                  <a:pt x="485963" y="365038"/>
                </a:cubicBezTo>
                <a:cubicBezTo>
                  <a:pt x="498973" y="350789"/>
                  <a:pt x="438260" y="340876"/>
                  <a:pt x="467377" y="290696"/>
                </a:cubicBezTo>
                <a:cubicBezTo>
                  <a:pt x="496494" y="240516"/>
                  <a:pt x="619777" y="109799"/>
                  <a:pt x="660665" y="63955"/>
                </a:cubicBezTo>
                <a:cubicBezTo>
                  <a:pt x="701553" y="18111"/>
                  <a:pt x="717041" y="-20299"/>
                  <a:pt x="694119" y="11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F0A04CF9-1B14-2F1F-ACF6-33CFF93B2ECD}"/>
              </a:ext>
            </a:extLst>
          </p:cNvPr>
          <p:cNvSpPr/>
          <p:nvPr/>
        </p:nvSpPr>
        <p:spPr>
          <a:xfrm>
            <a:off x="7295731" y="1263744"/>
            <a:ext cx="851944" cy="78119"/>
          </a:xfrm>
          <a:custGeom>
            <a:avLst/>
            <a:gdLst>
              <a:gd name="connsiteX0" fmla="*/ 4601 w 851944"/>
              <a:gd name="connsiteY0" fmla="*/ 78119 h 78119"/>
              <a:gd name="connsiteX1" fmla="*/ 844659 w 851944"/>
              <a:gd name="connsiteY1" fmla="*/ 14929 h 78119"/>
              <a:gd name="connsiteX2" fmla="*/ 417196 w 851944"/>
              <a:gd name="connsiteY2" fmla="*/ 61 h 78119"/>
              <a:gd name="connsiteX3" fmla="*/ 502689 w 851944"/>
              <a:gd name="connsiteY3" fmla="*/ 14929 h 78119"/>
              <a:gd name="connsiteX4" fmla="*/ 4601 w 851944"/>
              <a:gd name="connsiteY4" fmla="*/ 78119 h 7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944" h="78119">
                <a:moveTo>
                  <a:pt x="4601" y="78119"/>
                </a:moveTo>
                <a:cubicBezTo>
                  <a:pt x="61596" y="78119"/>
                  <a:pt x="775893" y="27939"/>
                  <a:pt x="844659" y="14929"/>
                </a:cubicBezTo>
                <a:cubicBezTo>
                  <a:pt x="913425" y="1919"/>
                  <a:pt x="474191" y="61"/>
                  <a:pt x="417196" y="61"/>
                </a:cubicBezTo>
                <a:cubicBezTo>
                  <a:pt x="360201" y="61"/>
                  <a:pt x="567738" y="-1798"/>
                  <a:pt x="502689" y="14929"/>
                </a:cubicBezTo>
                <a:cubicBezTo>
                  <a:pt x="437640" y="31656"/>
                  <a:pt x="-52394" y="78119"/>
                  <a:pt x="4601" y="78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3585B27B-E7EC-AF45-D3D3-E406F18A306C}"/>
              </a:ext>
            </a:extLst>
          </p:cNvPr>
          <p:cNvSpPr/>
          <p:nvPr/>
        </p:nvSpPr>
        <p:spPr>
          <a:xfrm>
            <a:off x="5920523" y="1988083"/>
            <a:ext cx="929927" cy="522967"/>
          </a:xfrm>
          <a:custGeom>
            <a:avLst/>
            <a:gdLst>
              <a:gd name="connsiteX0" fmla="*/ 8209 w 929927"/>
              <a:gd name="connsiteY0" fmla="*/ 506073 h 522967"/>
              <a:gd name="connsiteX1" fmla="*/ 443106 w 929927"/>
              <a:gd name="connsiteY1" fmla="*/ 476337 h 522967"/>
              <a:gd name="connsiteX2" fmla="*/ 918892 w 929927"/>
              <a:gd name="connsiteY2" fmla="*/ 11702 h 522967"/>
              <a:gd name="connsiteX3" fmla="*/ 751623 w 929927"/>
              <a:gd name="connsiteY3" fmla="*/ 167819 h 522967"/>
              <a:gd name="connsiteX4" fmla="*/ 450540 w 929927"/>
              <a:gd name="connsiteY4" fmla="*/ 476337 h 522967"/>
              <a:gd name="connsiteX5" fmla="*/ 179194 w 929927"/>
              <a:gd name="connsiteY5" fmla="*/ 520941 h 522967"/>
              <a:gd name="connsiteX6" fmla="*/ 8209 w 929927"/>
              <a:gd name="connsiteY6" fmla="*/ 506073 h 52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9927" h="522967">
                <a:moveTo>
                  <a:pt x="8209" y="506073"/>
                </a:moveTo>
                <a:cubicBezTo>
                  <a:pt x="52194" y="498639"/>
                  <a:pt x="291325" y="558732"/>
                  <a:pt x="443106" y="476337"/>
                </a:cubicBezTo>
                <a:cubicBezTo>
                  <a:pt x="594887" y="393942"/>
                  <a:pt x="867473" y="63122"/>
                  <a:pt x="918892" y="11702"/>
                </a:cubicBezTo>
                <a:cubicBezTo>
                  <a:pt x="970311" y="-39718"/>
                  <a:pt x="829682" y="90380"/>
                  <a:pt x="751623" y="167819"/>
                </a:cubicBezTo>
                <a:cubicBezTo>
                  <a:pt x="673564" y="245258"/>
                  <a:pt x="545945" y="417483"/>
                  <a:pt x="450540" y="476337"/>
                </a:cubicBezTo>
                <a:cubicBezTo>
                  <a:pt x="355135" y="535191"/>
                  <a:pt x="250438" y="513507"/>
                  <a:pt x="179194" y="520941"/>
                </a:cubicBezTo>
                <a:cubicBezTo>
                  <a:pt x="107950" y="528375"/>
                  <a:pt x="-35776" y="513507"/>
                  <a:pt x="8209" y="506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C90B8A6-4EE2-3D07-5F3E-9E1EEF59A484}"/>
              </a:ext>
            </a:extLst>
          </p:cNvPr>
          <p:cNvSpPr/>
          <p:nvPr/>
        </p:nvSpPr>
        <p:spPr>
          <a:xfrm>
            <a:off x="6165546" y="2262463"/>
            <a:ext cx="639974" cy="432363"/>
          </a:xfrm>
          <a:custGeom>
            <a:avLst/>
            <a:gdLst>
              <a:gd name="connsiteX0" fmla="*/ 4795 w 639974"/>
              <a:gd name="connsiteY0" fmla="*/ 424981 h 432363"/>
              <a:gd name="connsiteX1" fmla="*/ 335615 w 639974"/>
              <a:gd name="connsiteY1" fmla="*/ 302317 h 432363"/>
              <a:gd name="connsiteX2" fmla="*/ 629264 w 639974"/>
              <a:gd name="connsiteY2" fmla="*/ 12386 h 432363"/>
              <a:gd name="connsiteX3" fmla="*/ 554922 w 639974"/>
              <a:gd name="connsiteY3" fmla="*/ 90444 h 432363"/>
              <a:gd name="connsiteX4" fmla="*/ 354200 w 639974"/>
              <a:gd name="connsiteY4" fmla="*/ 424981 h 432363"/>
              <a:gd name="connsiteX5" fmla="*/ 461995 w 639974"/>
              <a:gd name="connsiteY5" fmla="*/ 179654 h 432363"/>
              <a:gd name="connsiteX6" fmla="*/ 331898 w 639974"/>
              <a:gd name="connsiteY6" fmla="*/ 302317 h 432363"/>
              <a:gd name="connsiteX7" fmla="*/ 153478 w 639974"/>
              <a:gd name="connsiteY7" fmla="*/ 406396 h 432363"/>
              <a:gd name="connsiteX8" fmla="*/ 4795 w 639974"/>
              <a:gd name="connsiteY8" fmla="*/ 424981 h 43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974" h="432363">
                <a:moveTo>
                  <a:pt x="4795" y="424981"/>
                </a:moveTo>
                <a:cubicBezTo>
                  <a:pt x="35151" y="407635"/>
                  <a:pt x="231537" y="371083"/>
                  <a:pt x="335615" y="302317"/>
                </a:cubicBezTo>
                <a:cubicBezTo>
                  <a:pt x="439693" y="233551"/>
                  <a:pt x="592713" y="47698"/>
                  <a:pt x="629264" y="12386"/>
                </a:cubicBezTo>
                <a:cubicBezTo>
                  <a:pt x="665815" y="-22926"/>
                  <a:pt x="600766" y="21678"/>
                  <a:pt x="554922" y="90444"/>
                </a:cubicBezTo>
                <a:cubicBezTo>
                  <a:pt x="509078" y="159210"/>
                  <a:pt x="369688" y="410113"/>
                  <a:pt x="354200" y="424981"/>
                </a:cubicBezTo>
                <a:cubicBezTo>
                  <a:pt x="338712" y="439849"/>
                  <a:pt x="465712" y="200098"/>
                  <a:pt x="461995" y="179654"/>
                </a:cubicBezTo>
                <a:cubicBezTo>
                  <a:pt x="458278" y="159210"/>
                  <a:pt x="383317" y="264527"/>
                  <a:pt x="331898" y="302317"/>
                </a:cubicBezTo>
                <a:cubicBezTo>
                  <a:pt x="280479" y="340107"/>
                  <a:pt x="211093" y="386571"/>
                  <a:pt x="153478" y="406396"/>
                </a:cubicBezTo>
                <a:cubicBezTo>
                  <a:pt x="95863" y="426221"/>
                  <a:pt x="-25561" y="442327"/>
                  <a:pt x="4795" y="424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540B494B-CD96-2B28-0798-1C80E2E6E442}"/>
              </a:ext>
            </a:extLst>
          </p:cNvPr>
          <p:cNvSpPr/>
          <p:nvPr/>
        </p:nvSpPr>
        <p:spPr>
          <a:xfrm>
            <a:off x="6985240" y="1416458"/>
            <a:ext cx="759405" cy="652595"/>
          </a:xfrm>
          <a:custGeom>
            <a:avLst/>
            <a:gdLst>
              <a:gd name="connsiteX0" fmla="*/ 757423 w 759405"/>
              <a:gd name="connsiteY0" fmla="*/ 3464 h 652595"/>
              <a:gd name="connsiteX1" fmla="*/ 177560 w 759405"/>
              <a:gd name="connsiteY1" fmla="*/ 315698 h 652595"/>
              <a:gd name="connsiteX2" fmla="*/ 14009 w 759405"/>
              <a:gd name="connsiteY2" fmla="*/ 642801 h 652595"/>
              <a:gd name="connsiteX3" fmla="*/ 47462 w 759405"/>
              <a:gd name="connsiteY3" fmla="*/ 531288 h 652595"/>
              <a:gd name="connsiteX4" fmla="*/ 355980 w 759405"/>
              <a:gd name="connsiteY4" fmla="*/ 170732 h 652595"/>
              <a:gd name="connsiteX5" fmla="*/ 757423 w 759405"/>
              <a:gd name="connsiteY5" fmla="*/ 3464 h 652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9405" h="652595">
                <a:moveTo>
                  <a:pt x="757423" y="3464"/>
                </a:moveTo>
                <a:cubicBezTo>
                  <a:pt x="727686" y="27625"/>
                  <a:pt x="301462" y="209142"/>
                  <a:pt x="177560" y="315698"/>
                </a:cubicBezTo>
                <a:cubicBezTo>
                  <a:pt x="53658" y="422254"/>
                  <a:pt x="35692" y="606869"/>
                  <a:pt x="14009" y="642801"/>
                </a:cubicBezTo>
                <a:cubicBezTo>
                  <a:pt x="-7674" y="678733"/>
                  <a:pt x="-9533" y="609966"/>
                  <a:pt x="47462" y="531288"/>
                </a:cubicBezTo>
                <a:cubicBezTo>
                  <a:pt x="104457" y="452610"/>
                  <a:pt x="237653" y="254986"/>
                  <a:pt x="355980" y="170732"/>
                </a:cubicBezTo>
                <a:cubicBezTo>
                  <a:pt x="474307" y="86478"/>
                  <a:pt x="787160" y="-20697"/>
                  <a:pt x="757423" y="3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A4A57FC-69A1-CE07-2FC9-21D51CD87706}"/>
              </a:ext>
            </a:extLst>
          </p:cNvPr>
          <p:cNvSpPr/>
          <p:nvPr/>
        </p:nvSpPr>
        <p:spPr>
          <a:xfrm>
            <a:off x="6644137" y="2391487"/>
            <a:ext cx="480030" cy="739113"/>
          </a:xfrm>
          <a:custGeom>
            <a:avLst/>
            <a:gdLst>
              <a:gd name="connsiteX0" fmla="*/ 425736 w 480030"/>
              <a:gd name="connsiteY0" fmla="*/ 2308 h 739113"/>
              <a:gd name="connsiteX1" fmla="*/ 340243 w 480030"/>
              <a:gd name="connsiteY1" fmla="*/ 340562 h 739113"/>
              <a:gd name="connsiteX2" fmla="*/ 273336 w 480030"/>
              <a:gd name="connsiteY2" fmla="*/ 466942 h 739113"/>
              <a:gd name="connsiteX3" fmla="*/ 20575 w 480030"/>
              <a:gd name="connsiteY3" fmla="*/ 715986 h 739113"/>
              <a:gd name="connsiteX4" fmla="*/ 65180 w 480030"/>
              <a:gd name="connsiteY4" fmla="*/ 671381 h 739113"/>
              <a:gd name="connsiteX5" fmla="*/ 462907 w 480030"/>
              <a:gd name="connsiteY5" fmla="*/ 214181 h 739113"/>
              <a:gd name="connsiteX6" fmla="*/ 410868 w 480030"/>
              <a:gd name="connsiteY6" fmla="*/ 191879 h 739113"/>
              <a:gd name="connsiteX7" fmla="*/ 425736 w 480030"/>
              <a:gd name="connsiteY7" fmla="*/ 2308 h 73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030" h="739113">
                <a:moveTo>
                  <a:pt x="425736" y="2308"/>
                </a:moveTo>
                <a:cubicBezTo>
                  <a:pt x="413965" y="27088"/>
                  <a:pt x="365643" y="263123"/>
                  <a:pt x="340243" y="340562"/>
                </a:cubicBezTo>
                <a:cubicBezTo>
                  <a:pt x="314843" y="418001"/>
                  <a:pt x="326614" y="404371"/>
                  <a:pt x="273336" y="466942"/>
                </a:cubicBezTo>
                <a:cubicBezTo>
                  <a:pt x="220058" y="529513"/>
                  <a:pt x="55268" y="681913"/>
                  <a:pt x="20575" y="715986"/>
                </a:cubicBezTo>
                <a:cubicBezTo>
                  <a:pt x="-14118" y="750059"/>
                  <a:pt x="-8542" y="755015"/>
                  <a:pt x="65180" y="671381"/>
                </a:cubicBezTo>
                <a:cubicBezTo>
                  <a:pt x="138902" y="587747"/>
                  <a:pt x="405292" y="294098"/>
                  <a:pt x="462907" y="214181"/>
                </a:cubicBezTo>
                <a:cubicBezTo>
                  <a:pt x="520522" y="134264"/>
                  <a:pt x="414585" y="224094"/>
                  <a:pt x="410868" y="191879"/>
                </a:cubicBezTo>
                <a:cubicBezTo>
                  <a:pt x="407151" y="159664"/>
                  <a:pt x="437507" y="-22472"/>
                  <a:pt x="425736" y="2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BF2A134B-71DF-32EF-C733-A7C832136D4C}"/>
              </a:ext>
            </a:extLst>
          </p:cNvPr>
          <p:cNvSpPr/>
          <p:nvPr/>
        </p:nvSpPr>
        <p:spPr>
          <a:xfrm>
            <a:off x="6092243" y="3728215"/>
            <a:ext cx="637633" cy="783102"/>
          </a:xfrm>
          <a:custGeom>
            <a:avLst/>
            <a:gdLst>
              <a:gd name="connsiteX0" fmla="*/ 40 w 637633"/>
              <a:gd name="connsiteY0" fmla="*/ 9 h 783102"/>
              <a:gd name="connsiteX1" fmla="*/ 431220 w 637633"/>
              <a:gd name="connsiteY1" fmla="*/ 368000 h 783102"/>
              <a:gd name="connsiteX2" fmla="*/ 516713 w 637633"/>
              <a:gd name="connsiteY2" fmla="*/ 460926 h 783102"/>
              <a:gd name="connsiteX3" fmla="*/ 576186 w 637633"/>
              <a:gd name="connsiteY3" fmla="*/ 565005 h 783102"/>
              <a:gd name="connsiteX4" fmla="*/ 631942 w 637633"/>
              <a:gd name="connsiteY4" fmla="*/ 780595 h 783102"/>
              <a:gd name="connsiteX5" fmla="*/ 628225 w 637633"/>
              <a:gd name="connsiteY5" fmla="*/ 672800 h 783102"/>
              <a:gd name="connsiteX6" fmla="*/ 565035 w 637633"/>
              <a:gd name="connsiteY6" fmla="*/ 524117 h 783102"/>
              <a:gd name="connsiteX7" fmla="*/ 457240 w 637633"/>
              <a:gd name="connsiteY7" fmla="*/ 356848 h 783102"/>
              <a:gd name="connsiteX8" fmla="*/ 40 w 637633"/>
              <a:gd name="connsiteY8" fmla="*/ 9 h 78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7633" h="783102">
                <a:moveTo>
                  <a:pt x="40" y="9"/>
                </a:moveTo>
                <a:cubicBezTo>
                  <a:pt x="-4297" y="1868"/>
                  <a:pt x="345108" y="291181"/>
                  <a:pt x="431220" y="368000"/>
                </a:cubicBezTo>
                <a:cubicBezTo>
                  <a:pt x="517332" y="444819"/>
                  <a:pt x="492552" y="428092"/>
                  <a:pt x="516713" y="460926"/>
                </a:cubicBezTo>
                <a:cubicBezTo>
                  <a:pt x="540874" y="493760"/>
                  <a:pt x="556981" y="511727"/>
                  <a:pt x="576186" y="565005"/>
                </a:cubicBezTo>
                <a:cubicBezTo>
                  <a:pt x="595391" y="618283"/>
                  <a:pt x="623269" y="762629"/>
                  <a:pt x="631942" y="780595"/>
                </a:cubicBezTo>
                <a:cubicBezTo>
                  <a:pt x="640615" y="798561"/>
                  <a:pt x="639376" y="715546"/>
                  <a:pt x="628225" y="672800"/>
                </a:cubicBezTo>
                <a:cubicBezTo>
                  <a:pt x="617074" y="630054"/>
                  <a:pt x="593533" y="576776"/>
                  <a:pt x="565035" y="524117"/>
                </a:cubicBezTo>
                <a:cubicBezTo>
                  <a:pt x="536538" y="471458"/>
                  <a:pt x="545830" y="442960"/>
                  <a:pt x="457240" y="356848"/>
                </a:cubicBezTo>
                <a:cubicBezTo>
                  <a:pt x="368650" y="270736"/>
                  <a:pt x="4377" y="-1850"/>
                  <a:pt x="4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8BCC332B-9DD3-CD18-D2D5-E682617A8D6C}"/>
              </a:ext>
            </a:extLst>
          </p:cNvPr>
          <p:cNvSpPr/>
          <p:nvPr/>
        </p:nvSpPr>
        <p:spPr>
          <a:xfrm>
            <a:off x="6571783" y="4040221"/>
            <a:ext cx="272342" cy="416554"/>
          </a:xfrm>
          <a:custGeom>
            <a:avLst/>
            <a:gdLst>
              <a:gd name="connsiteX0" fmla="*/ 2 w 272342"/>
              <a:gd name="connsiteY0" fmla="*/ 238 h 416554"/>
              <a:gd name="connsiteX1" fmla="*/ 156119 w 272342"/>
              <a:gd name="connsiteY1" fmla="*/ 163789 h 416554"/>
              <a:gd name="connsiteX2" fmla="*/ 237895 w 272342"/>
              <a:gd name="connsiteY2" fmla="*/ 286452 h 416554"/>
              <a:gd name="connsiteX3" fmla="*/ 223027 w 272342"/>
              <a:gd name="connsiteY3" fmla="*/ 334774 h 416554"/>
              <a:gd name="connsiteX4" fmla="*/ 126383 w 272342"/>
              <a:gd name="connsiteY4" fmla="*/ 416550 h 416554"/>
              <a:gd name="connsiteX5" fmla="*/ 237895 w 272342"/>
              <a:gd name="connsiteY5" fmla="*/ 331057 h 416554"/>
              <a:gd name="connsiteX6" fmla="*/ 267632 w 272342"/>
              <a:gd name="connsiteY6" fmla="*/ 286452 h 416554"/>
              <a:gd name="connsiteX7" fmla="*/ 152402 w 272342"/>
              <a:gd name="connsiteY7" fmla="*/ 130335 h 416554"/>
              <a:gd name="connsiteX8" fmla="*/ 2 w 272342"/>
              <a:gd name="connsiteY8" fmla="*/ 238 h 41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342" h="416554">
                <a:moveTo>
                  <a:pt x="2" y="238"/>
                </a:moveTo>
                <a:cubicBezTo>
                  <a:pt x="621" y="5814"/>
                  <a:pt x="116470" y="116087"/>
                  <a:pt x="156119" y="163789"/>
                </a:cubicBezTo>
                <a:cubicBezTo>
                  <a:pt x="195768" y="211491"/>
                  <a:pt x="226744" y="257955"/>
                  <a:pt x="237895" y="286452"/>
                </a:cubicBezTo>
                <a:cubicBezTo>
                  <a:pt x="249046" y="314950"/>
                  <a:pt x="241612" y="313091"/>
                  <a:pt x="223027" y="334774"/>
                </a:cubicBezTo>
                <a:cubicBezTo>
                  <a:pt x="204442" y="356457"/>
                  <a:pt x="123905" y="417170"/>
                  <a:pt x="126383" y="416550"/>
                </a:cubicBezTo>
                <a:cubicBezTo>
                  <a:pt x="128861" y="415931"/>
                  <a:pt x="214354" y="352740"/>
                  <a:pt x="237895" y="331057"/>
                </a:cubicBezTo>
                <a:cubicBezTo>
                  <a:pt x="261436" y="309374"/>
                  <a:pt x="281881" y="319905"/>
                  <a:pt x="267632" y="286452"/>
                </a:cubicBezTo>
                <a:cubicBezTo>
                  <a:pt x="253383" y="252999"/>
                  <a:pt x="192051" y="172462"/>
                  <a:pt x="152402" y="130335"/>
                </a:cubicBezTo>
                <a:cubicBezTo>
                  <a:pt x="112753" y="88208"/>
                  <a:pt x="-617" y="-5338"/>
                  <a:pt x="2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3E7CA3AA-3698-FF0F-07CC-2953D4881B2D}"/>
              </a:ext>
            </a:extLst>
          </p:cNvPr>
          <p:cNvSpPr/>
          <p:nvPr/>
        </p:nvSpPr>
        <p:spPr>
          <a:xfrm>
            <a:off x="6515771" y="4768818"/>
            <a:ext cx="613631" cy="254243"/>
          </a:xfrm>
          <a:custGeom>
            <a:avLst/>
            <a:gdLst>
              <a:gd name="connsiteX0" fmla="*/ 171244 w 613631"/>
              <a:gd name="connsiteY0" fmla="*/ 187 h 254243"/>
              <a:gd name="connsiteX1" fmla="*/ 89468 w 613631"/>
              <a:gd name="connsiteY1" fmla="*/ 126567 h 254243"/>
              <a:gd name="connsiteX2" fmla="*/ 33712 w 613631"/>
              <a:gd name="connsiteY2" fmla="*/ 160021 h 254243"/>
              <a:gd name="connsiteX3" fmla="*/ 115488 w 613631"/>
              <a:gd name="connsiteY3" fmla="*/ 141436 h 254243"/>
              <a:gd name="connsiteX4" fmla="*/ 331078 w 613631"/>
              <a:gd name="connsiteY4" fmla="*/ 234362 h 254243"/>
              <a:gd name="connsiteX5" fmla="*/ 613575 w 613631"/>
              <a:gd name="connsiteY5" fmla="*/ 252948 h 254243"/>
              <a:gd name="connsiteX6" fmla="*/ 353380 w 613631"/>
              <a:gd name="connsiteY6" fmla="*/ 212060 h 254243"/>
              <a:gd name="connsiteX7" fmla="*/ 122922 w 613631"/>
              <a:gd name="connsiteY7" fmla="*/ 126567 h 254243"/>
              <a:gd name="connsiteX8" fmla="*/ 258 w 613631"/>
              <a:gd name="connsiteY8" fmla="*/ 212060 h 254243"/>
              <a:gd name="connsiteX9" fmla="*/ 93185 w 613631"/>
              <a:gd name="connsiteY9" fmla="*/ 100548 h 254243"/>
              <a:gd name="connsiteX10" fmla="*/ 171244 w 613631"/>
              <a:gd name="connsiteY10" fmla="*/ 187 h 25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3631" h="254243">
                <a:moveTo>
                  <a:pt x="171244" y="187"/>
                </a:moveTo>
                <a:cubicBezTo>
                  <a:pt x="170624" y="4524"/>
                  <a:pt x="112390" y="99928"/>
                  <a:pt x="89468" y="126567"/>
                </a:cubicBezTo>
                <a:cubicBezTo>
                  <a:pt x="66546" y="153206"/>
                  <a:pt x="29375" y="157543"/>
                  <a:pt x="33712" y="160021"/>
                </a:cubicBezTo>
                <a:cubicBezTo>
                  <a:pt x="38049" y="162499"/>
                  <a:pt x="65927" y="129046"/>
                  <a:pt x="115488" y="141436"/>
                </a:cubicBezTo>
                <a:cubicBezTo>
                  <a:pt x="165049" y="153826"/>
                  <a:pt x="248064" y="215777"/>
                  <a:pt x="331078" y="234362"/>
                </a:cubicBezTo>
                <a:cubicBezTo>
                  <a:pt x="414092" y="252947"/>
                  <a:pt x="609858" y="256665"/>
                  <a:pt x="613575" y="252948"/>
                </a:cubicBezTo>
                <a:cubicBezTo>
                  <a:pt x="617292" y="249231"/>
                  <a:pt x="435156" y="233124"/>
                  <a:pt x="353380" y="212060"/>
                </a:cubicBezTo>
                <a:cubicBezTo>
                  <a:pt x="271604" y="190996"/>
                  <a:pt x="181776" y="126567"/>
                  <a:pt x="122922" y="126567"/>
                </a:cubicBezTo>
                <a:cubicBezTo>
                  <a:pt x="64068" y="126567"/>
                  <a:pt x="5214" y="216397"/>
                  <a:pt x="258" y="212060"/>
                </a:cubicBezTo>
                <a:cubicBezTo>
                  <a:pt x="-4698" y="207724"/>
                  <a:pt x="62829" y="133382"/>
                  <a:pt x="93185" y="100548"/>
                </a:cubicBezTo>
                <a:cubicBezTo>
                  <a:pt x="123541" y="67714"/>
                  <a:pt x="171864" y="-4150"/>
                  <a:pt x="171244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0113712D-08BC-AABB-6870-7FC7A37FCADC}"/>
              </a:ext>
            </a:extLst>
          </p:cNvPr>
          <p:cNvSpPr/>
          <p:nvPr/>
        </p:nvSpPr>
        <p:spPr>
          <a:xfrm>
            <a:off x="5184248" y="4825373"/>
            <a:ext cx="488862" cy="360085"/>
          </a:xfrm>
          <a:custGeom>
            <a:avLst/>
            <a:gdLst>
              <a:gd name="connsiteX0" fmla="*/ 182466 w 488862"/>
              <a:gd name="connsiteY0" fmla="*/ 361 h 360085"/>
              <a:gd name="connsiteX1" fmla="*/ 48418 w 488862"/>
              <a:gd name="connsiteY1" fmla="*/ 115259 h 360085"/>
              <a:gd name="connsiteX2" fmla="*/ 158529 w 488862"/>
              <a:gd name="connsiteY2" fmla="*/ 234945 h 360085"/>
              <a:gd name="connsiteX3" fmla="*/ 129804 w 488862"/>
              <a:gd name="connsiteY3" fmla="*/ 316332 h 360085"/>
              <a:gd name="connsiteX4" fmla="*/ 278215 w 488862"/>
              <a:gd name="connsiteY4" fmla="*/ 321119 h 360085"/>
              <a:gd name="connsiteX5" fmla="*/ 488862 w 488862"/>
              <a:gd name="connsiteY5" fmla="*/ 359419 h 360085"/>
              <a:gd name="connsiteX6" fmla="*/ 278215 w 488862"/>
              <a:gd name="connsiteY6" fmla="*/ 335481 h 360085"/>
              <a:gd name="connsiteX7" fmla="*/ 19693 w 488862"/>
              <a:gd name="connsiteY7" fmla="*/ 220583 h 360085"/>
              <a:gd name="connsiteX8" fmla="*/ 134592 w 488862"/>
              <a:gd name="connsiteY8" fmla="*/ 158346 h 360085"/>
              <a:gd name="connsiteX9" fmla="*/ 544 w 488862"/>
              <a:gd name="connsiteY9" fmla="*/ 81747 h 360085"/>
              <a:gd name="connsiteX10" fmla="*/ 182466 w 488862"/>
              <a:gd name="connsiteY10" fmla="*/ 361 h 36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8862" h="360085">
                <a:moveTo>
                  <a:pt x="182466" y="361"/>
                </a:moveTo>
                <a:cubicBezTo>
                  <a:pt x="190445" y="5946"/>
                  <a:pt x="52407" y="76162"/>
                  <a:pt x="48418" y="115259"/>
                </a:cubicBezTo>
                <a:cubicBezTo>
                  <a:pt x="44429" y="154356"/>
                  <a:pt x="144965" y="201433"/>
                  <a:pt x="158529" y="234945"/>
                </a:cubicBezTo>
                <a:cubicBezTo>
                  <a:pt x="172093" y="268457"/>
                  <a:pt x="109856" y="301970"/>
                  <a:pt x="129804" y="316332"/>
                </a:cubicBezTo>
                <a:cubicBezTo>
                  <a:pt x="149752" y="330694"/>
                  <a:pt x="218372" y="313938"/>
                  <a:pt x="278215" y="321119"/>
                </a:cubicBezTo>
                <a:cubicBezTo>
                  <a:pt x="338058" y="328300"/>
                  <a:pt x="488862" y="357025"/>
                  <a:pt x="488862" y="359419"/>
                </a:cubicBezTo>
                <a:cubicBezTo>
                  <a:pt x="488862" y="361813"/>
                  <a:pt x="356410" y="358620"/>
                  <a:pt x="278215" y="335481"/>
                </a:cubicBezTo>
                <a:cubicBezTo>
                  <a:pt x="200020" y="312342"/>
                  <a:pt x="43630" y="250105"/>
                  <a:pt x="19693" y="220583"/>
                </a:cubicBezTo>
                <a:cubicBezTo>
                  <a:pt x="-4244" y="191061"/>
                  <a:pt x="137783" y="181485"/>
                  <a:pt x="134592" y="158346"/>
                </a:cubicBezTo>
                <a:cubicBezTo>
                  <a:pt x="131400" y="135207"/>
                  <a:pt x="-9829" y="108078"/>
                  <a:pt x="544" y="81747"/>
                </a:cubicBezTo>
                <a:cubicBezTo>
                  <a:pt x="10917" y="55416"/>
                  <a:pt x="174487" y="-5224"/>
                  <a:pt x="182466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7660614-A047-66AC-5DB2-6ADF88A9FC42}"/>
              </a:ext>
            </a:extLst>
          </p:cNvPr>
          <p:cNvSpPr/>
          <p:nvPr/>
        </p:nvSpPr>
        <p:spPr>
          <a:xfrm>
            <a:off x="5653803" y="4820865"/>
            <a:ext cx="637364" cy="1149157"/>
          </a:xfrm>
          <a:custGeom>
            <a:avLst/>
            <a:gdLst>
              <a:gd name="connsiteX0" fmla="*/ 157 w 637364"/>
              <a:gd name="connsiteY0" fmla="*/ 82 h 1149157"/>
              <a:gd name="connsiteX1" fmla="*/ 258679 w 637364"/>
              <a:gd name="connsiteY1" fmla="*/ 148492 h 1149157"/>
              <a:gd name="connsiteX2" fmla="*/ 330490 w 637364"/>
              <a:gd name="connsiteY2" fmla="*/ 450100 h 1149157"/>
              <a:gd name="connsiteX3" fmla="*/ 320915 w 637364"/>
              <a:gd name="connsiteY3" fmla="*/ 378289 h 1149157"/>
              <a:gd name="connsiteX4" fmla="*/ 478901 w 637364"/>
              <a:gd name="connsiteY4" fmla="*/ 775646 h 1149157"/>
              <a:gd name="connsiteX5" fmla="*/ 636886 w 637364"/>
              <a:gd name="connsiteY5" fmla="*/ 1149066 h 1149157"/>
              <a:gd name="connsiteX6" fmla="*/ 426239 w 637364"/>
              <a:gd name="connsiteY6" fmla="*/ 742134 h 1149157"/>
              <a:gd name="connsiteX7" fmla="*/ 167717 w 637364"/>
              <a:gd name="connsiteY7" fmla="*/ 105405 h 1149157"/>
              <a:gd name="connsiteX8" fmla="*/ 249104 w 637364"/>
              <a:gd name="connsiteY8" fmla="*/ 263390 h 1149157"/>
              <a:gd name="connsiteX9" fmla="*/ 220379 w 637364"/>
              <a:gd name="connsiteY9" fmla="*/ 129342 h 1149157"/>
              <a:gd name="connsiteX10" fmla="*/ 157 w 637364"/>
              <a:gd name="connsiteY10" fmla="*/ 82 h 114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364" h="1149157">
                <a:moveTo>
                  <a:pt x="157" y="82"/>
                </a:moveTo>
                <a:cubicBezTo>
                  <a:pt x="6540" y="3274"/>
                  <a:pt x="203624" y="73489"/>
                  <a:pt x="258679" y="148492"/>
                </a:cubicBezTo>
                <a:cubicBezTo>
                  <a:pt x="313734" y="223495"/>
                  <a:pt x="320117" y="411801"/>
                  <a:pt x="330490" y="450100"/>
                </a:cubicBezTo>
                <a:cubicBezTo>
                  <a:pt x="340863" y="488399"/>
                  <a:pt x="296180" y="324032"/>
                  <a:pt x="320915" y="378289"/>
                </a:cubicBezTo>
                <a:cubicBezTo>
                  <a:pt x="345650" y="432546"/>
                  <a:pt x="426239" y="647183"/>
                  <a:pt x="478901" y="775646"/>
                </a:cubicBezTo>
                <a:cubicBezTo>
                  <a:pt x="531563" y="904109"/>
                  <a:pt x="645663" y="1154651"/>
                  <a:pt x="636886" y="1149066"/>
                </a:cubicBezTo>
                <a:cubicBezTo>
                  <a:pt x="628109" y="1143481"/>
                  <a:pt x="504434" y="916078"/>
                  <a:pt x="426239" y="742134"/>
                </a:cubicBezTo>
                <a:cubicBezTo>
                  <a:pt x="348044" y="568191"/>
                  <a:pt x="197239" y="185196"/>
                  <a:pt x="167717" y="105405"/>
                </a:cubicBezTo>
                <a:cubicBezTo>
                  <a:pt x="138195" y="25614"/>
                  <a:pt x="240327" y="259401"/>
                  <a:pt x="249104" y="263390"/>
                </a:cubicBezTo>
                <a:cubicBezTo>
                  <a:pt x="257881" y="267380"/>
                  <a:pt x="257881" y="171631"/>
                  <a:pt x="220379" y="129342"/>
                </a:cubicBezTo>
                <a:cubicBezTo>
                  <a:pt x="182877" y="87053"/>
                  <a:pt x="-6226" y="-3110"/>
                  <a:pt x="157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74F12A8-8560-3D0E-9AF3-823A3AB464B0}"/>
              </a:ext>
            </a:extLst>
          </p:cNvPr>
          <p:cNvSpPr/>
          <p:nvPr/>
        </p:nvSpPr>
        <p:spPr>
          <a:xfrm>
            <a:off x="5716169" y="5175194"/>
            <a:ext cx="560158" cy="962301"/>
          </a:xfrm>
          <a:custGeom>
            <a:avLst/>
            <a:gdLst>
              <a:gd name="connsiteX0" fmla="*/ 28 w 560158"/>
              <a:gd name="connsiteY0" fmla="*/ 23 h 962301"/>
              <a:gd name="connsiteX1" fmla="*/ 220250 w 560158"/>
              <a:gd name="connsiteY1" fmla="*/ 363868 h 962301"/>
              <a:gd name="connsiteX2" fmla="*/ 430897 w 560158"/>
              <a:gd name="connsiteY2" fmla="*/ 766012 h 962301"/>
              <a:gd name="connsiteX3" fmla="*/ 560158 w 560158"/>
              <a:gd name="connsiteY3" fmla="*/ 962297 h 962301"/>
              <a:gd name="connsiteX4" fmla="*/ 430897 w 560158"/>
              <a:gd name="connsiteY4" fmla="*/ 761225 h 962301"/>
              <a:gd name="connsiteX5" fmla="*/ 186738 w 560158"/>
              <a:gd name="connsiteY5" fmla="*/ 201095 h 962301"/>
              <a:gd name="connsiteX6" fmla="*/ 234612 w 560158"/>
              <a:gd name="connsiteY6" fmla="*/ 344718 h 962301"/>
              <a:gd name="connsiteX7" fmla="*/ 28 w 560158"/>
              <a:gd name="connsiteY7" fmla="*/ 23 h 96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158" h="962301">
                <a:moveTo>
                  <a:pt x="28" y="23"/>
                </a:moveTo>
                <a:cubicBezTo>
                  <a:pt x="-2366" y="3215"/>
                  <a:pt x="148439" y="236203"/>
                  <a:pt x="220250" y="363868"/>
                </a:cubicBezTo>
                <a:cubicBezTo>
                  <a:pt x="292062" y="491533"/>
                  <a:pt x="374246" y="666274"/>
                  <a:pt x="430897" y="766012"/>
                </a:cubicBezTo>
                <a:cubicBezTo>
                  <a:pt x="487548" y="865750"/>
                  <a:pt x="560158" y="963095"/>
                  <a:pt x="560158" y="962297"/>
                </a:cubicBezTo>
                <a:cubicBezTo>
                  <a:pt x="560158" y="961499"/>
                  <a:pt x="493134" y="888092"/>
                  <a:pt x="430897" y="761225"/>
                </a:cubicBezTo>
                <a:cubicBezTo>
                  <a:pt x="368660" y="634358"/>
                  <a:pt x="219452" y="270513"/>
                  <a:pt x="186738" y="201095"/>
                </a:cubicBezTo>
                <a:cubicBezTo>
                  <a:pt x="154024" y="131677"/>
                  <a:pt x="267326" y="371847"/>
                  <a:pt x="234612" y="344718"/>
                </a:cubicBezTo>
                <a:cubicBezTo>
                  <a:pt x="201898" y="317589"/>
                  <a:pt x="2422" y="-3169"/>
                  <a:pt x="2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86A35022-035A-061A-9807-DB97A2536BD8}"/>
              </a:ext>
            </a:extLst>
          </p:cNvPr>
          <p:cNvSpPr/>
          <p:nvPr/>
        </p:nvSpPr>
        <p:spPr>
          <a:xfrm>
            <a:off x="6433743" y="6256785"/>
            <a:ext cx="522190" cy="155201"/>
          </a:xfrm>
          <a:custGeom>
            <a:avLst/>
            <a:gdLst>
              <a:gd name="connsiteX0" fmla="*/ 569 w 522190"/>
              <a:gd name="connsiteY0" fmla="*/ 392 h 155201"/>
              <a:gd name="connsiteX1" fmla="*/ 134617 w 522190"/>
              <a:gd name="connsiteY1" fmla="*/ 124865 h 155201"/>
              <a:gd name="connsiteX2" fmla="*/ 388351 w 522190"/>
              <a:gd name="connsiteY2" fmla="*/ 153590 h 155201"/>
              <a:gd name="connsiteX3" fmla="*/ 517612 w 522190"/>
              <a:gd name="connsiteY3" fmla="*/ 91353 h 155201"/>
              <a:gd name="connsiteX4" fmla="*/ 469738 w 522190"/>
              <a:gd name="connsiteY4" fmla="*/ 124865 h 155201"/>
              <a:gd name="connsiteX5" fmla="*/ 249516 w 522190"/>
              <a:gd name="connsiteY5" fmla="*/ 148802 h 155201"/>
              <a:gd name="connsiteX6" fmla="*/ 182492 w 522190"/>
              <a:gd name="connsiteY6" fmla="*/ 86566 h 155201"/>
              <a:gd name="connsiteX7" fmla="*/ 569 w 522190"/>
              <a:gd name="connsiteY7" fmla="*/ 392 h 15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190" h="155201">
                <a:moveTo>
                  <a:pt x="569" y="392"/>
                </a:moveTo>
                <a:cubicBezTo>
                  <a:pt x="-7410" y="6775"/>
                  <a:pt x="69987" y="99332"/>
                  <a:pt x="134617" y="124865"/>
                </a:cubicBezTo>
                <a:cubicBezTo>
                  <a:pt x="199247" y="150398"/>
                  <a:pt x="324519" y="159175"/>
                  <a:pt x="388351" y="153590"/>
                </a:cubicBezTo>
                <a:cubicBezTo>
                  <a:pt x="452184" y="148005"/>
                  <a:pt x="504048" y="96140"/>
                  <a:pt x="517612" y="91353"/>
                </a:cubicBezTo>
                <a:cubicBezTo>
                  <a:pt x="531176" y="86566"/>
                  <a:pt x="514421" y="115290"/>
                  <a:pt x="469738" y="124865"/>
                </a:cubicBezTo>
                <a:cubicBezTo>
                  <a:pt x="425055" y="134440"/>
                  <a:pt x="297390" y="155185"/>
                  <a:pt x="249516" y="148802"/>
                </a:cubicBezTo>
                <a:cubicBezTo>
                  <a:pt x="201642" y="142419"/>
                  <a:pt x="221589" y="105716"/>
                  <a:pt x="182492" y="86566"/>
                </a:cubicBezTo>
                <a:cubicBezTo>
                  <a:pt x="143395" y="67416"/>
                  <a:pt x="8548" y="-5991"/>
                  <a:pt x="569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777DEA2F-1508-63E0-7A33-E8AF9D0C70DB}"/>
              </a:ext>
            </a:extLst>
          </p:cNvPr>
          <p:cNvSpPr/>
          <p:nvPr/>
        </p:nvSpPr>
        <p:spPr>
          <a:xfrm>
            <a:off x="3838214" y="1533889"/>
            <a:ext cx="266566" cy="1637167"/>
          </a:xfrm>
          <a:custGeom>
            <a:avLst/>
            <a:gdLst>
              <a:gd name="connsiteX0" fmla="*/ 22586 w 266566"/>
              <a:gd name="connsiteY0" fmla="*/ 271 h 1637167"/>
              <a:gd name="connsiteX1" fmla="*/ 22586 w 266566"/>
              <a:gd name="connsiteY1" fmla="*/ 569231 h 1637167"/>
              <a:gd name="connsiteX2" fmla="*/ 93706 w 266566"/>
              <a:gd name="connsiteY2" fmla="*/ 1209311 h 1637167"/>
              <a:gd name="connsiteX3" fmla="*/ 63226 w 266566"/>
              <a:gd name="connsiteY3" fmla="*/ 1056911 h 1637167"/>
              <a:gd name="connsiteX4" fmla="*/ 266426 w 266566"/>
              <a:gd name="connsiteY4" fmla="*/ 1636031 h 1637167"/>
              <a:gd name="connsiteX5" fmla="*/ 93706 w 266566"/>
              <a:gd name="connsiteY5" fmla="*/ 1188991 h 1637167"/>
              <a:gd name="connsiteX6" fmla="*/ 2266 w 266566"/>
              <a:gd name="connsiteY6" fmla="*/ 640351 h 1637167"/>
              <a:gd name="connsiteX7" fmla="*/ 22586 w 266566"/>
              <a:gd name="connsiteY7" fmla="*/ 271 h 163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566" h="1637167">
                <a:moveTo>
                  <a:pt x="22586" y="271"/>
                </a:moveTo>
                <a:cubicBezTo>
                  <a:pt x="25973" y="-11582"/>
                  <a:pt x="10733" y="367724"/>
                  <a:pt x="22586" y="569231"/>
                </a:cubicBezTo>
                <a:cubicBezTo>
                  <a:pt x="34439" y="770738"/>
                  <a:pt x="86933" y="1128031"/>
                  <a:pt x="93706" y="1209311"/>
                </a:cubicBezTo>
                <a:cubicBezTo>
                  <a:pt x="100479" y="1290591"/>
                  <a:pt x="34439" y="985791"/>
                  <a:pt x="63226" y="1056911"/>
                </a:cubicBezTo>
                <a:cubicBezTo>
                  <a:pt x="92013" y="1128031"/>
                  <a:pt x="261346" y="1614018"/>
                  <a:pt x="266426" y="1636031"/>
                </a:cubicBezTo>
                <a:cubicBezTo>
                  <a:pt x="271506" y="1658044"/>
                  <a:pt x="137733" y="1354938"/>
                  <a:pt x="93706" y="1188991"/>
                </a:cubicBezTo>
                <a:cubicBezTo>
                  <a:pt x="49679" y="1023044"/>
                  <a:pt x="12426" y="838471"/>
                  <a:pt x="2266" y="640351"/>
                </a:cubicBezTo>
                <a:cubicBezTo>
                  <a:pt x="-7894" y="442231"/>
                  <a:pt x="19199" y="12124"/>
                  <a:pt x="22586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04CD2AE-ADF9-63D1-1576-ADC3B3535C1D}"/>
              </a:ext>
            </a:extLst>
          </p:cNvPr>
          <p:cNvSpPr/>
          <p:nvPr/>
        </p:nvSpPr>
        <p:spPr>
          <a:xfrm>
            <a:off x="4475449" y="3863398"/>
            <a:ext cx="701759" cy="183864"/>
          </a:xfrm>
          <a:custGeom>
            <a:avLst/>
            <a:gdLst>
              <a:gd name="connsiteX0" fmla="*/ 35591 w 701759"/>
              <a:gd name="connsiteY0" fmla="*/ 7562 h 183864"/>
              <a:gd name="connsiteX1" fmla="*/ 635031 w 701759"/>
              <a:gd name="connsiteY1" fmla="*/ 149802 h 183864"/>
              <a:gd name="connsiteX2" fmla="*/ 675671 w 701759"/>
              <a:gd name="connsiteY2" fmla="*/ 180282 h 183864"/>
              <a:gd name="connsiteX3" fmla="*/ 533431 w 701759"/>
              <a:gd name="connsiteY3" fmla="*/ 88842 h 183864"/>
              <a:gd name="connsiteX4" fmla="*/ 116871 w 701759"/>
              <a:gd name="connsiteY4" fmla="*/ 27882 h 183864"/>
              <a:gd name="connsiteX5" fmla="*/ 35591 w 701759"/>
              <a:gd name="connsiteY5" fmla="*/ 7562 h 18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759" h="183864">
                <a:moveTo>
                  <a:pt x="35591" y="7562"/>
                </a:moveTo>
                <a:lnTo>
                  <a:pt x="635031" y="149802"/>
                </a:lnTo>
                <a:cubicBezTo>
                  <a:pt x="741711" y="178589"/>
                  <a:pt x="692604" y="190442"/>
                  <a:pt x="675671" y="180282"/>
                </a:cubicBezTo>
                <a:cubicBezTo>
                  <a:pt x="658738" y="170122"/>
                  <a:pt x="626564" y="114242"/>
                  <a:pt x="533431" y="88842"/>
                </a:cubicBezTo>
                <a:cubicBezTo>
                  <a:pt x="440298" y="63442"/>
                  <a:pt x="196458" y="43122"/>
                  <a:pt x="116871" y="27882"/>
                </a:cubicBezTo>
                <a:cubicBezTo>
                  <a:pt x="37284" y="12642"/>
                  <a:pt x="-50769" y="-12758"/>
                  <a:pt x="35591" y="7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4035CCDE-ED51-4DDF-76D8-83CD57EB8EC7}"/>
              </a:ext>
            </a:extLst>
          </p:cNvPr>
          <p:cNvSpPr/>
          <p:nvPr/>
        </p:nvSpPr>
        <p:spPr>
          <a:xfrm>
            <a:off x="4926823" y="4531096"/>
            <a:ext cx="225854" cy="280762"/>
          </a:xfrm>
          <a:custGeom>
            <a:avLst/>
            <a:gdLst>
              <a:gd name="connsiteX0" fmla="*/ 163337 w 225854"/>
              <a:gd name="connsiteY0" fmla="*/ 264 h 280762"/>
              <a:gd name="connsiteX1" fmla="*/ 224297 w 225854"/>
              <a:gd name="connsiteY1" fmla="*/ 162824 h 280762"/>
              <a:gd name="connsiteX2" fmla="*/ 92217 w 225854"/>
              <a:gd name="connsiteY2" fmla="*/ 264424 h 280762"/>
              <a:gd name="connsiteX3" fmla="*/ 777 w 225854"/>
              <a:gd name="connsiteY3" fmla="*/ 274584 h 280762"/>
              <a:gd name="connsiteX4" fmla="*/ 143017 w 225854"/>
              <a:gd name="connsiteY4" fmla="*/ 203464 h 280762"/>
              <a:gd name="connsiteX5" fmla="*/ 163337 w 225854"/>
              <a:gd name="connsiteY5" fmla="*/ 264 h 28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854" h="280762">
                <a:moveTo>
                  <a:pt x="163337" y="264"/>
                </a:moveTo>
                <a:cubicBezTo>
                  <a:pt x="176884" y="-6509"/>
                  <a:pt x="236150" y="118797"/>
                  <a:pt x="224297" y="162824"/>
                </a:cubicBezTo>
                <a:cubicBezTo>
                  <a:pt x="212444" y="206851"/>
                  <a:pt x="129470" y="245797"/>
                  <a:pt x="92217" y="264424"/>
                </a:cubicBezTo>
                <a:cubicBezTo>
                  <a:pt x="54964" y="283051"/>
                  <a:pt x="-7690" y="284744"/>
                  <a:pt x="777" y="274584"/>
                </a:cubicBezTo>
                <a:cubicBezTo>
                  <a:pt x="9244" y="264424"/>
                  <a:pt x="112537" y="245797"/>
                  <a:pt x="143017" y="203464"/>
                </a:cubicBezTo>
                <a:cubicBezTo>
                  <a:pt x="173497" y="161131"/>
                  <a:pt x="149790" y="7037"/>
                  <a:pt x="163337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D65D1236-EBB3-1236-C774-BA324EE986B2}"/>
              </a:ext>
            </a:extLst>
          </p:cNvPr>
          <p:cNvSpPr/>
          <p:nvPr/>
        </p:nvSpPr>
        <p:spPr>
          <a:xfrm>
            <a:off x="3400819" y="1808424"/>
            <a:ext cx="267484" cy="784904"/>
          </a:xfrm>
          <a:custGeom>
            <a:avLst/>
            <a:gdLst>
              <a:gd name="connsiteX0" fmla="*/ 266941 w 267484"/>
              <a:gd name="connsiteY0" fmla="*/ 56 h 784904"/>
              <a:gd name="connsiteX1" fmla="*/ 124701 w 267484"/>
              <a:gd name="connsiteY1" fmla="*/ 396296 h 784904"/>
              <a:gd name="connsiteX2" fmla="*/ 165341 w 267484"/>
              <a:gd name="connsiteY2" fmla="*/ 772216 h 784904"/>
              <a:gd name="connsiteX3" fmla="*/ 134861 w 267484"/>
              <a:gd name="connsiteY3" fmla="*/ 650296 h 784904"/>
              <a:gd name="connsiteX4" fmla="*/ 2781 w 267484"/>
              <a:gd name="connsiteY4" fmla="*/ 203256 h 784904"/>
              <a:gd name="connsiteX5" fmla="*/ 63741 w 267484"/>
              <a:gd name="connsiteY5" fmla="*/ 365816 h 784904"/>
              <a:gd name="connsiteX6" fmla="*/ 266941 w 267484"/>
              <a:gd name="connsiteY6" fmla="*/ 56 h 78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484" h="784904">
                <a:moveTo>
                  <a:pt x="266941" y="56"/>
                </a:moveTo>
                <a:cubicBezTo>
                  <a:pt x="277101" y="5136"/>
                  <a:pt x="141634" y="267603"/>
                  <a:pt x="124701" y="396296"/>
                </a:cubicBezTo>
                <a:cubicBezTo>
                  <a:pt x="107768" y="524989"/>
                  <a:pt x="163648" y="729883"/>
                  <a:pt x="165341" y="772216"/>
                </a:cubicBezTo>
                <a:cubicBezTo>
                  <a:pt x="167034" y="814549"/>
                  <a:pt x="161954" y="745123"/>
                  <a:pt x="134861" y="650296"/>
                </a:cubicBezTo>
                <a:cubicBezTo>
                  <a:pt x="107768" y="555469"/>
                  <a:pt x="14634" y="250669"/>
                  <a:pt x="2781" y="203256"/>
                </a:cubicBezTo>
                <a:cubicBezTo>
                  <a:pt x="-9072" y="155843"/>
                  <a:pt x="18021" y="396296"/>
                  <a:pt x="63741" y="365816"/>
                </a:cubicBezTo>
                <a:cubicBezTo>
                  <a:pt x="109461" y="335336"/>
                  <a:pt x="256781" y="-5024"/>
                  <a:pt x="26694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8B2CBFE2-20B6-DF1C-A2E4-F2A90F4D3354}"/>
              </a:ext>
            </a:extLst>
          </p:cNvPr>
          <p:cNvSpPr/>
          <p:nvPr/>
        </p:nvSpPr>
        <p:spPr>
          <a:xfrm>
            <a:off x="5010680" y="5081281"/>
            <a:ext cx="354880" cy="284496"/>
          </a:xfrm>
          <a:custGeom>
            <a:avLst/>
            <a:gdLst>
              <a:gd name="connsiteX0" fmla="*/ 5820 w 354880"/>
              <a:gd name="connsiteY0" fmla="*/ 1894 h 284496"/>
              <a:gd name="connsiteX1" fmla="*/ 193145 w 354880"/>
              <a:gd name="connsiteY1" fmla="*/ 141594 h 284496"/>
              <a:gd name="connsiteX2" fmla="*/ 348720 w 354880"/>
              <a:gd name="connsiteY2" fmla="*/ 163819 h 284496"/>
              <a:gd name="connsiteX3" fmla="*/ 316970 w 354880"/>
              <a:gd name="connsiteY3" fmla="*/ 198744 h 284496"/>
              <a:gd name="connsiteX4" fmla="*/ 253470 w 354880"/>
              <a:gd name="connsiteY4" fmla="*/ 284469 h 284496"/>
              <a:gd name="connsiteX5" fmla="*/ 291570 w 354880"/>
              <a:gd name="connsiteY5" fmla="*/ 189219 h 284496"/>
              <a:gd name="connsiteX6" fmla="*/ 231245 w 354880"/>
              <a:gd name="connsiteY6" fmla="*/ 160644 h 284496"/>
              <a:gd name="connsiteX7" fmla="*/ 62970 w 354880"/>
              <a:gd name="connsiteY7" fmla="*/ 65394 h 284496"/>
              <a:gd name="connsiteX8" fmla="*/ 5820 w 354880"/>
              <a:gd name="connsiteY8" fmla="*/ 1894 h 28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880" h="284496">
                <a:moveTo>
                  <a:pt x="5820" y="1894"/>
                </a:moveTo>
                <a:cubicBezTo>
                  <a:pt x="27516" y="14594"/>
                  <a:pt x="135995" y="114607"/>
                  <a:pt x="193145" y="141594"/>
                </a:cubicBezTo>
                <a:cubicBezTo>
                  <a:pt x="250295" y="168581"/>
                  <a:pt x="328083" y="154294"/>
                  <a:pt x="348720" y="163819"/>
                </a:cubicBezTo>
                <a:cubicBezTo>
                  <a:pt x="369357" y="173344"/>
                  <a:pt x="332845" y="178636"/>
                  <a:pt x="316970" y="198744"/>
                </a:cubicBezTo>
                <a:cubicBezTo>
                  <a:pt x="301095" y="218852"/>
                  <a:pt x="257703" y="286056"/>
                  <a:pt x="253470" y="284469"/>
                </a:cubicBezTo>
                <a:cubicBezTo>
                  <a:pt x="249237" y="282882"/>
                  <a:pt x="295274" y="209857"/>
                  <a:pt x="291570" y="189219"/>
                </a:cubicBezTo>
                <a:cubicBezTo>
                  <a:pt x="287866" y="168581"/>
                  <a:pt x="269345" y="181281"/>
                  <a:pt x="231245" y="160644"/>
                </a:cubicBezTo>
                <a:cubicBezTo>
                  <a:pt x="193145" y="140007"/>
                  <a:pt x="98424" y="87090"/>
                  <a:pt x="62970" y="65394"/>
                </a:cubicBezTo>
                <a:cubicBezTo>
                  <a:pt x="27516" y="43698"/>
                  <a:pt x="-15876" y="-10806"/>
                  <a:pt x="5820" y="1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7ADB6B0-D5FF-ED78-D82C-7327A31FF6E0}"/>
              </a:ext>
            </a:extLst>
          </p:cNvPr>
          <p:cNvSpPr/>
          <p:nvPr/>
        </p:nvSpPr>
        <p:spPr>
          <a:xfrm>
            <a:off x="4609788" y="5083175"/>
            <a:ext cx="406877" cy="258749"/>
          </a:xfrm>
          <a:custGeom>
            <a:avLst/>
            <a:gdLst>
              <a:gd name="connsiteX0" fmla="*/ 254312 w 406877"/>
              <a:gd name="connsiteY0" fmla="*/ 0 h 258749"/>
              <a:gd name="connsiteX1" fmla="*/ 136837 w 406877"/>
              <a:gd name="connsiteY1" fmla="*/ 85725 h 258749"/>
              <a:gd name="connsiteX2" fmla="*/ 13012 w 406877"/>
              <a:gd name="connsiteY2" fmla="*/ 133350 h 258749"/>
              <a:gd name="connsiteX3" fmla="*/ 63812 w 406877"/>
              <a:gd name="connsiteY3" fmla="*/ 180975 h 258749"/>
              <a:gd name="connsiteX4" fmla="*/ 54287 w 406877"/>
              <a:gd name="connsiteY4" fmla="*/ 257175 h 258749"/>
              <a:gd name="connsiteX5" fmla="*/ 79687 w 406877"/>
              <a:gd name="connsiteY5" fmla="*/ 225425 h 258749"/>
              <a:gd name="connsiteX6" fmla="*/ 257487 w 406877"/>
              <a:gd name="connsiteY6" fmla="*/ 142875 h 258749"/>
              <a:gd name="connsiteX7" fmla="*/ 406712 w 406877"/>
              <a:gd name="connsiteY7" fmla="*/ 225425 h 258749"/>
              <a:gd name="connsiteX8" fmla="*/ 228912 w 406877"/>
              <a:gd name="connsiteY8" fmla="*/ 190500 h 258749"/>
              <a:gd name="connsiteX9" fmla="*/ 89212 w 406877"/>
              <a:gd name="connsiteY9" fmla="*/ 212725 h 258749"/>
              <a:gd name="connsiteX10" fmla="*/ 312 w 406877"/>
              <a:gd name="connsiteY10" fmla="*/ 155575 h 258749"/>
              <a:gd name="connsiteX11" fmla="*/ 66987 w 406877"/>
              <a:gd name="connsiteY11" fmla="*/ 85725 h 258749"/>
              <a:gd name="connsiteX12" fmla="*/ 254312 w 406877"/>
              <a:gd name="connsiteY12" fmla="*/ 0 h 25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877" h="258749">
                <a:moveTo>
                  <a:pt x="254312" y="0"/>
                </a:moveTo>
                <a:cubicBezTo>
                  <a:pt x="265954" y="0"/>
                  <a:pt x="177054" y="63500"/>
                  <a:pt x="136837" y="85725"/>
                </a:cubicBezTo>
                <a:cubicBezTo>
                  <a:pt x="96620" y="107950"/>
                  <a:pt x="25183" y="117475"/>
                  <a:pt x="13012" y="133350"/>
                </a:cubicBezTo>
                <a:cubicBezTo>
                  <a:pt x="841" y="149225"/>
                  <a:pt x="56933" y="160338"/>
                  <a:pt x="63812" y="180975"/>
                </a:cubicBezTo>
                <a:cubicBezTo>
                  <a:pt x="70691" y="201612"/>
                  <a:pt x="51641" y="249767"/>
                  <a:pt x="54287" y="257175"/>
                </a:cubicBezTo>
                <a:cubicBezTo>
                  <a:pt x="56933" y="264583"/>
                  <a:pt x="45820" y="244475"/>
                  <a:pt x="79687" y="225425"/>
                </a:cubicBezTo>
                <a:cubicBezTo>
                  <a:pt x="113554" y="206375"/>
                  <a:pt x="202983" y="142875"/>
                  <a:pt x="257487" y="142875"/>
                </a:cubicBezTo>
                <a:cubicBezTo>
                  <a:pt x="311991" y="142875"/>
                  <a:pt x="411475" y="217488"/>
                  <a:pt x="406712" y="225425"/>
                </a:cubicBezTo>
                <a:cubicBezTo>
                  <a:pt x="401950" y="233363"/>
                  <a:pt x="281829" y="192617"/>
                  <a:pt x="228912" y="190500"/>
                </a:cubicBezTo>
                <a:cubicBezTo>
                  <a:pt x="175995" y="188383"/>
                  <a:pt x="127312" y="218546"/>
                  <a:pt x="89212" y="212725"/>
                </a:cubicBezTo>
                <a:cubicBezTo>
                  <a:pt x="51112" y="206904"/>
                  <a:pt x="4016" y="176742"/>
                  <a:pt x="312" y="155575"/>
                </a:cubicBezTo>
                <a:cubicBezTo>
                  <a:pt x="-3392" y="134408"/>
                  <a:pt x="26241" y="105833"/>
                  <a:pt x="66987" y="85725"/>
                </a:cubicBezTo>
                <a:cubicBezTo>
                  <a:pt x="107733" y="65617"/>
                  <a:pt x="242670" y="0"/>
                  <a:pt x="2543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B023A374-DE35-1F57-2828-0C8ECF59598E}"/>
              </a:ext>
            </a:extLst>
          </p:cNvPr>
          <p:cNvSpPr/>
          <p:nvPr/>
        </p:nvSpPr>
        <p:spPr>
          <a:xfrm>
            <a:off x="5098884" y="5295889"/>
            <a:ext cx="327345" cy="470815"/>
          </a:xfrm>
          <a:custGeom>
            <a:avLst/>
            <a:gdLst>
              <a:gd name="connsiteX0" fmla="*/ 166 w 327345"/>
              <a:gd name="connsiteY0" fmla="*/ 11 h 470815"/>
              <a:gd name="connsiteX1" fmla="*/ 73191 w 327345"/>
              <a:gd name="connsiteY1" fmla="*/ 200036 h 470815"/>
              <a:gd name="connsiteX2" fmla="*/ 104941 w 327345"/>
              <a:gd name="connsiteY2" fmla="*/ 282586 h 470815"/>
              <a:gd name="connsiteX3" fmla="*/ 111291 w 327345"/>
              <a:gd name="connsiteY3" fmla="*/ 466736 h 470815"/>
              <a:gd name="connsiteX4" fmla="*/ 130341 w 327345"/>
              <a:gd name="connsiteY4" fmla="*/ 406411 h 470815"/>
              <a:gd name="connsiteX5" fmla="*/ 250991 w 327345"/>
              <a:gd name="connsiteY5" fmla="*/ 361961 h 470815"/>
              <a:gd name="connsiteX6" fmla="*/ 327191 w 327345"/>
              <a:gd name="connsiteY6" fmla="*/ 374661 h 470815"/>
              <a:gd name="connsiteX7" fmla="*/ 231941 w 327345"/>
              <a:gd name="connsiteY7" fmla="*/ 374661 h 470815"/>
              <a:gd name="connsiteX8" fmla="*/ 98591 w 327345"/>
              <a:gd name="connsiteY8" fmla="*/ 396886 h 470815"/>
              <a:gd name="connsiteX9" fmla="*/ 114466 w 327345"/>
              <a:gd name="connsiteY9" fmla="*/ 244486 h 470815"/>
              <a:gd name="connsiteX10" fmla="*/ 82716 w 327345"/>
              <a:gd name="connsiteY10" fmla="*/ 165111 h 470815"/>
              <a:gd name="connsiteX11" fmla="*/ 95416 w 327345"/>
              <a:gd name="connsiteY11" fmla="*/ 190511 h 470815"/>
              <a:gd name="connsiteX12" fmla="*/ 166 w 327345"/>
              <a:gd name="connsiteY12" fmla="*/ 11 h 470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345" h="470815">
                <a:moveTo>
                  <a:pt x="166" y="11"/>
                </a:moveTo>
                <a:cubicBezTo>
                  <a:pt x="-3538" y="1598"/>
                  <a:pt x="55729" y="152940"/>
                  <a:pt x="73191" y="200036"/>
                </a:cubicBezTo>
                <a:cubicBezTo>
                  <a:pt x="90653" y="247132"/>
                  <a:pt x="98591" y="238136"/>
                  <a:pt x="104941" y="282586"/>
                </a:cubicBezTo>
                <a:cubicBezTo>
                  <a:pt x="111291" y="327036"/>
                  <a:pt x="107058" y="446099"/>
                  <a:pt x="111291" y="466736"/>
                </a:cubicBezTo>
                <a:cubicBezTo>
                  <a:pt x="115524" y="487373"/>
                  <a:pt x="107058" y="423874"/>
                  <a:pt x="130341" y="406411"/>
                </a:cubicBezTo>
                <a:cubicBezTo>
                  <a:pt x="153624" y="388949"/>
                  <a:pt x="218183" y="367253"/>
                  <a:pt x="250991" y="361961"/>
                </a:cubicBezTo>
                <a:cubicBezTo>
                  <a:pt x="283799" y="356669"/>
                  <a:pt x="330366" y="372544"/>
                  <a:pt x="327191" y="374661"/>
                </a:cubicBezTo>
                <a:cubicBezTo>
                  <a:pt x="324016" y="376778"/>
                  <a:pt x="270041" y="370957"/>
                  <a:pt x="231941" y="374661"/>
                </a:cubicBezTo>
                <a:cubicBezTo>
                  <a:pt x="193841" y="378365"/>
                  <a:pt x="118170" y="418582"/>
                  <a:pt x="98591" y="396886"/>
                </a:cubicBezTo>
                <a:cubicBezTo>
                  <a:pt x="79012" y="375190"/>
                  <a:pt x="117112" y="283115"/>
                  <a:pt x="114466" y="244486"/>
                </a:cubicBezTo>
                <a:cubicBezTo>
                  <a:pt x="111820" y="205857"/>
                  <a:pt x="85891" y="174107"/>
                  <a:pt x="82716" y="165111"/>
                </a:cubicBezTo>
                <a:cubicBezTo>
                  <a:pt x="79541" y="156115"/>
                  <a:pt x="108645" y="215382"/>
                  <a:pt x="95416" y="190511"/>
                </a:cubicBezTo>
                <a:cubicBezTo>
                  <a:pt x="82187" y="165640"/>
                  <a:pt x="3870" y="-1576"/>
                  <a:pt x="16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DDFF0B85-59F1-AA80-B49F-84A3BCB3F3B0}"/>
              </a:ext>
            </a:extLst>
          </p:cNvPr>
          <p:cNvSpPr/>
          <p:nvPr/>
        </p:nvSpPr>
        <p:spPr>
          <a:xfrm>
            <a:off x="5317952" y="5399344"/>
            <a:ext cx="614302" cy="243809"/>
          </a:xfrm>
          <a:custGeom>
            <a:avLst/>
            <a:gdLst>
              <a:gd name="connsiteX0" fmla="*/ 173 w 614302"/>
              <a:gd name="connsiteY0" fmla="*/ 1331 h 243809"/>
              <a:gd name="connsiteX1" fmla="*/ 162098 w 614302"/>
              <a:gd name="connsiteY1" fmla="*/ 33081 h 243809"/>
              <a:gd name="connsiteX2" fmla="*/ 298623 w 614302"/>
              <a:gd name="connsiteY2" fmla="*/ 144206 h 243809"/>
              <a:gd name="connsiteX3" fmla="*/ 282748 w 614302"/>
              <a:gd name="connsiteY3" fmla="*/ 83881 h 243809"/>
              <a:gd name="connsiteX4" fmla="*/ 368473 w 614302"/>
              <a:gd name="connsiteY4" fmla="*/ 175956 h 243809"/>
              <a:gd name="connsiteX5" fmla="*/ 425623 w 614302"/>
              <a:gd name="connsiteY5" fmla="*/ 182306 h 243809"/>
              <a:gd name="connsiteX6" fmla="*/ 600248 w 614302"/>
              <a:gd name="connsiteY6" fmla="*/ 153731 h 243809"/>
              <a:gd name="connsiteX7" fmla="*/ 574848 w 614302"/>
              <a:gd name="connsiteY7" fmla="*/ 191831 h 243809"/>
              <a:gd name="connsiteX8" fmla="*/ 346248 w 614302"/>
              <a:gd name="connsiteY8" fmla="*/ 242631 h 243809"/>
              <a:gd name="connsiteX9" fmla="*/ 285923 w 614302"/>
              <a:gd name="connsiteY9" fmla="*/ 137856 h 243809"/>
              <a:gd name="connsiteX10" fmla="*/ 193848 w 614302"/>
              <a:gd name="connsiteY10" fmla="*/ 68006 h 243809"/>
              <a:gd name="connsiteX11" fmla="*/ 173 w 614302"/>
              <a:gd name="connsiteY11" fmla="*/ 1331 h 24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4302" h="243809">
                <a:moveTo>
                  <a:pt x="173" y="1331"/>
                </a:moveTo>
                <a:cubicBezTo>
                  <a:pt x="-5119" y="-4490"/>
                  <a:pt x="112356" y="9269"/>
                  <a:pt x="162098" y="33081"/>
                </a:cubicBezTo>
                <a:cubicBezTo>
                  <a:pt x="211840" y="56893"/>
                  <a:pt x="278515" y="135739"/>
                  <a:pt x="298623" y="144206"/>
                </a:cubicBezTo>
                <a:cubicBezTo>
                  <a:pt x="318731" y="152673"/>
                  <a:pt x="271106" y="78589"/>
                  <a:pt x="282748" y="83881"/>
                </a:cubicBezTo>
                <a:cubicBezTo>
                  <a:pt x="294390" y="89173"/>
                  <a:pt x="344661" y="159552"/>
                  <a:pt x="368473" y="175956"/>
                </a:cubicBezTo>
                <a:cubicBezTo>
                  <a:pt x="392285" y="192360"/>
                  <a:pt x="386994" y="186010"/>
                  <a:pt x="425623" y="182306"/>
                </a:cubicBezTo>
                <a:cubicBezTo>
                  <a:pt x="464252" y="178602"/>
                  <a:pt x="575377" y="152144"/>
                  <a:pt x="600248" y="153731"/>
                </a:cubicBezTo>
                <a:cubicBezTo>
                  <a:pt x="625119" y="155319"/>
                  <a:pt x="617181" y="177014"/>
                  <a:pt x="574848" y="191831"/>
                </a:cubicBezTo>
                <a:cubicBezTo>
                  <a:pt x="532515" y="206648"/>
                  <a:pt x="394402" y="251627"/>
                  <a:pt x="346248" y="242631"/>
                </a:cubicBezTo>
                <a:cubicBezTo>
                  <a:pt x="298094" y="233635"/>
                  <a:pt x="311323" y="166960"/>
                  <a:pt x="285923" y="137856"/>
                </a:cubicBezTo>
                <a:cubicBezTo>
                  <a:pt x="260523" y="108752"/>
                  <a:pt x="237769" y="88114"/>
                  <a:pt x="193848" y="68006"/>
                </a:cubicBezTo>
                <a:cubicBezTo>
                  <a:pt x="149927" y="47898"/>
                  <a:pt x="5465" y="7152"/>
                  <a:pt x="173" y="1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4621488A-80F7-DE6F-1ABA-482A9BC2F27F}"/>
              </a:ext>
            </a:extLst>
          </p:cNvPr>
          <p:cNvSpPr/>
          <p:nvPr/>
        </p:nvSpPr>
        <p:spPr>
          <a:xfrm>
            <a:off x="4746532" y="5095710"/>
            <a:ext cx="505409" cy="539924"/>
          </a:xfrm>
          <a:custGeom>
            <a:avLst/>
            <a:gdLst>
              <a:gd name="connsiteX0" fmla="*/ 260443 w 505409"/>
              <a:gd name="connsiteY0" fmla="*/ 165 h 539924"/>
              <a:gd name="connsiteX1" fmla="*/ 412843 w 505409"/>
              <a:gd name="connsiteY1" fmla="*/ 133515 h 539924"/>
              <a:gd name="connsiteX2" fmla="*/ 365218 w 505409"/>
              <a:gd name="connsiteY2" fmla="*/ 184315 h 539924"/>
              <a:gd name="connsiteX3" fmla="*/ 422368 w 505409"/>
              <a:gd name="connsiteY3" fmla="*/ 216065 h 539924"/>
              <a:gd name="connsiteX4" fmla="*/ 412843 w 505409"/>
              <a:gd name="connsiteY4" fmla="*/ 247815 h 539924"/>
              <a:gd name="connsiteX5" fmla="*/ 473168 w 505409"/>
              <a:gd name="connsiteY5" fmla="*/ 257340 h 539924"/>
              <a:gd name="connsiteX6" fmla="*/ 463643 w 505409"/>
              <a:gd name="connsiteY6" fmla="*/ 320840 h 539924"/>
              <a:gd name="connsiteX7" fmla="*/ 501743 w 505409"/>
              <a:gd name="connsiteY7" fmla="*/ 419265 h 539924"/>
              <a:gd name="connsiteX8" fmla="*/ 501743 w 505409"/>
              <a:gd name="connsiteY8" fmla="*/ 539915 h 539924"/>
              <a:gd name="connsiteX9" fmla="*/ 482693 w 505409"/>
              <a:gd name="connsiteY9" fmla="*/ 412915 h 539924"/>
              <a:gd name="connsiteX10" fmla="*/ 428718 w 505409"/>
              <a:gd name="connsiteY10" fmla="*/ 250990 h 539924"/>
              <a:gd name="connsiteX11" fmla="*/ 393793 w 505409"/>
              <a:gd name="connsiteY11" fmla="*/ 174790 h 539924"/>
              <a:gd name="connsiteX12" fmla="*/ 352518 w 505409"/>
              <a:gd name="connsiteY12" fmla="*/ 130340 h 539924"/>
              <a:gd name="connsiteX13" fmla="*/ 231868 w 505409"/>
              <a:gd name="connsiteY13" fmla="*/ 82715 h 539924"/>
              <a:gd name="connsiteX14" fmla="*/ 93 w 505409"/>
              <a:gd name="connsiteY14" fmla="*/ 117640 h 539924"/>
              <a:gd name="connsiteX15" fmla="*/ 260443 w 505409"/>
              <a:gd name="connsiteY15" fmla="*/ 89065 h 539924"/>
              <a:gd name="connsiteX16" fmla="*/ 384268 w 505409"/>
              <a:gd name="connsiteY16" fmla="*/ 104940 h 539924"/>
              <a:gd name="connsiteX17" fmla="*/ 260443 w 505409"/>
              <a:gd name="connsiteY17" fmla="*/ 165 h 53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5409" h="539924">
                <a:moveTo>
                  <a:pt x="260443" y="165"/>
                </a:moveTo>
                <a:cubicBezTo>
                  <a:pt x="265205" y="4927"/>
                  <a:pt x="395381" y="102823"/>
                  <a:pt x="412843" y="133515"/>
                </a:cubicBezTo>
                <a:cubicBezTo>
                  <a:pt x="430306" y="164207"/>
                  <a:pt x="363631" y="170557"/>
                  <a:pt x="365218" y="184315"/>
                </a:cubicBezTo>
                <a:cubicBezTo>
                  <a:pt x="366805" y="198073"/>
                  <a:pt x="414431" y="205482"/>
                  <a:pt x="422368" y="216065"/>
                </a:cubicBezTo>
                <a:cubicBezTo>
                  <a:pt x="430305" y="226648"/>
                  <a:pt x="404376" y="240936"/>
                  <a:pt x="412843" y="247815"/>
                </a:cubicBezTo>
                <a:cubicBezTo>
                  <a:pt x="421310" y="254694"/>
                  <a:pt x="464701" y="245169"/>
                  <a:pt x="473168" y="257340"/>
                </a:cubicBezTo>
                <a:cubicBezTo>
                  <a:pt x="481635" y="269511"/>
                  <a:pt x="458881" y="293853"/>
                  <a:pt x="463643" y="320840"/>
                </a:cubicBezTo>
                <a:cubicBezTo>
                  <a:pt x="468405" y="347827"/>
                  <a:pt x="495393" y="382753"/>
                  <a:pt x="501743" y="419265"/>
                </a:cubicBezTo>
                <a:cubicBezTo>
                  <a:pt x="508093" y="455777"/>
                  <a:pt x="504918" y="540973"/>
                  <a:pt x="501743" y="539915"/>
                </a:cubicBezTo>
                <a:cubicBezTo>
                  <a:pt x="498568" y="538857"/>
                  <a:pt x="494864" y="461069"/>
                  <a:pt x="482693" y="412915"/>
                </a:cubicBezTo>
                <a:cubicBezTo>
                  <a:pt x="470522" y="364761"/>
                  <a:pt x="443535" y="290677"/>
                  <a:pt x="428718" y="250990"/>
                </a:cubicBezTo>
                <a:cubicBezTo>
                  <a:pt x="413901" y="211303"/>
                  <a:pt x="406493" y="194898"/>
                  <a:pt x="393793" y="174790"/>
                </a:cubicBezTo>
                <a:cubicBezTo>
                  <a:pt x="381093" y="154682"/>
                  <a:pt x="379505" y="145686"/>
                  <a:pt x="352518" y="130340"/>
                </a:cubicBezTo>
                <a:cubicBezTo>
                  <a:pt x="325531" y="114994"/>
                  <a:pt x="290605" y="84832"/>
                  <a:pt x="231868" y="82715"/>
                </a:cubicBezTo>
                <a:cubicBezTo>
                  <a:pt x="173131" y="80598"/>
                  <a:pt x="-4669" y="116582"/>
                  <a:pt x="93" y="117640"/>
                </a:cubicBezTo>
                <a:cubicBezTo>
                  <a:pt x="4855" y="118698"/>
                  <a:pt x="196414" y="91182"/>
                  <a:pt x="260443" y="89065"/>
                </a:cubicBezTo>
                <a:cubicBezTo>
                  <a:pt x="324472" y="86948"/>
                  <a:pt x="383210" y="114994"/>
                  <a:pt x="384268" y="104940"/>
                </a:cubicBezTo>
                <a:cubicBezTo>
                  <a:pt x="385326" y="94886"/>
                  <a:pt x="255681" y="-4597"/>
                  <a:pt x="260443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7D8B9FFA-CB6A-DA7A-1EE0-022116972E67}"/>
              </a:ext>
            </a:extLst>
          </p:cNvPr>
          <p:cNvSpPr/>
          <p:nvPr/>
        </p:nvSpPr>
        <p:spPr>
          <a:xfrm>
            <a:off x="5065476" y="4762212"/>
            <a:ext cx="329883" cy="193637"/>
          </a:xfrm>
          <a:custGeom>
            <a:avLst/>
            <a:gdLst>
              <a:gd name="connsiteX0" fmla="*/ 1824 w 329883"/>
              <a:gd name="connsiteY0" fmla="*/ 190788 h 193637"/>
              <a:gd name="connsiteX1" fmla="*/ 163749 w 329883"/>
              <a:gd name="connsiteY1" fmla="*/ 32038 h 193637"/>
              <a:gd name="connsiteX2" fmla="*/ 328849 w 329883"/>
              <a:gd name="connsiteY2" fmla="*/ 41563 h 193637"/>
              <a:gd name="connsiteX3" fmla="*/ 230424 w 329883"/>
              <a:gd name="connsiteY3" fmla="*/ 288 h 193637"/>
              <a:gd name="connsiteX4" fmla="*/ 160574 w 329883"/>
              <a:gd name="connsiteY4" fmla="*/ 28863 h 193637"/>
              <a:gd name="connsiteX5" fmla="*/ 81199 w 329883"/>
              <a:gd name="connsiteY5" fmla="*/ 127288 h 193637"/>
              <a:gd name="connsiteX6" fmla="*/ 1824 w 329883"/>
              <a:gd name="connsiteY6" fmla="*/ 190788 h 19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883" h="193637">
                <a:moveTo>
                  <a:pt x="1824" y="190788"/>
                </a:moveTo>
                <a:cubicBezTo>
                  <a:pt x="15582" y="174913"/>
                  <a:pt x="109245" y="56909"/>
                  <a:pt x="163749" y="32038"/>
                </a:cubicBezTo>
                <a:cubicBezTo>
                  <a:pt x="218253" y="7167"/>
                  <a:pt x="317737" y="46855"/>
                  <a:pt x="328849" y="41563"/>
                </a:cubicBezTo>
                <a:cubicBezTo>
                  <a:pt x="339962" y="36271"/>
                  <a:pt x="258470" y="2405"/>
                  <a:pt x="230424" y="288"/>
                </a:cubicBezTo>
                <a:cubicBezTo>
                  <a:pt x="202378" y="-1829"/>
                  <a:pt x="185445" y="7696"/>
                  <a:pt x="160574" y="28863"/>
                </a:cubicBezTo>
                <a:cubicBezTo>
                  <a:pt x="135703" y="50030"/>
                  <a:pt x="106599" y="102417"/>
                  <a:pt x="81199" y="127288"/>
                </a:cubicBezTo>
                <a:cubicBezTo>
                  <a:pt x="55799" y="152159"/>
                  <a:pt x="-11934" y="206663"/>
                  <a:pt x="1824" y="190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4DC6F65C-033F-A89E-00ED-4110B04C75E0}"/>
              </a:ext>
            </a:extLst>
          </p:cNvPr>
          <p:cNvSpPr/>
          <p:nvPr/>
        </p:nvSpPr>
        <p:spPr>
          <a:xfrm>
            <a:off x="5409961" y="4850658"/>
            <a:ext cx="340991" cy="261182"/>
          </a:xfrm>
          <a:custGeom>
            <a:avLst/>
            <a:gdLst>
              <a:gd name="connsiteX0" fmla="*/ 41514 w 340991"/>
              <a:gd name="connsiteY0" fmla="*/ 99167 h 261182"/>
              <a:gd name="connsiteX1" fmla="*/ 193914 w 340991"/>
              <a:gd name="connsiteY1" fmla="*/ 73767 h 261182"/>
              <a:gd name="connsiteX2" fmla="*/ 263764 w 340991"/>
              <a:gd name="connsiteY2" fmla="*/ 38842 h 261182"/>
              <a:gd name="connsiteX3" fmla="*/ 339964 w 340991"/>
              <a:gd name="connsiteY3" fmla="*/ 80117 h 261182"/>
              <a:gd name="connsiteX4" fmla="*/ 308214 w 340991"/>
              <a:gd name="connsiteY4" fmla="*/ 130917 h 261182"/>
              <a:gd name="connsiteX5" fmla="*/ 314564 w 340991"/>
              <a:gd name="connsiteY5" fmla="*/ 261092 h 261182"/>
              <a:gd name="connsiteX6" fmla="*/ 324089 w 340991"/>
              <a:gd name="connsiteY6" fmla="*/ 149967 h 261182"/>
              <a:gd name="connsiteX7" fmla="*/ 320914 w 340991"/>
              <a:gd name="connsiteY7" fmla="*/ 64242 h 261182"/>
              <a:gd name="connsiteX8" fmla="*/ 212964 w 340991"/>
              <a:gd name="connsiteY8" fmla="*/ 742 h 261182"/>
              <a:gd name="connsiteX9" fmla="*/ 239 w 340991"/>
              <a:gd name="connsiteY9" fmla="*/ 29317 h 261182"/>
              <a:gd name="connsiteX10" fmla="*/ 257414 w 340991"/>
              <a:gd name="connsiteY10" fmla="*/ 26142 h 261182"/>
              <a:gd name="connsiteX11" fmla="*/ 41514 w 340991"/>
              <a:gd name="connsiteY11" fmla="*/ 99167 h 26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0991" h="261182">
                <a:moveTo>
                  <a:pt x="41514" y="99167"/>
                </a:moveTo>
                <a:cubicBezTo>
                  <a:pt x="30931" y="107104"/>
                  <a:pt x="156872" y="83821"/>
                  <a:pt x="193914" y="73767"/>
                </a:cubicBezTo>
                <a:cubicBezTo>
                  <a:pt x="230956" y="63713"/>
                  <a:pt x="239422" y="37784"/>
                  <a:pt x="263764" y="38842"/>
                </a:cubicBezTo>
                <a:cubicBezTo>
                  <a:pt x="288106" y="39900"/>
                  <a:pt x="332556" y="64771"/>
                  <a:pt x="339964" y="80117"/>
                </a:cubicBezTo>
                <a:cubicBezTo>
                  <a:pt x="347372" y="95463"/>
                  <a:pt x="312447" y="100755"/>
                  <a:pt x="308214" y="130917"/>
                </a:cubicBezTo>
                <a:cubicBezTo>
                  <a:pt x="303981" y="161079"/>
                  <a:pt x="311918" y="257917"/>
                  <a:pt x="314564" y="261092"/>
                </a:cubicBezTo>
                <a:cubicBezTo>
                  <a:pt x="317210" y="264267"/>
                  <a:pt x="323031" y="182775"/>
                  <a:pt x="324089" y="149967"/>
                </a:cubicBezTo>
                <a:cubicBezTo>
                  <a:pt x="325147" y="117159"/>
                  <a:pt x="339435" y="89113"/>
                  <a:pt x="320914" y="64242"/>
                </a:cubicBezTo>
                <a:cubicBezTo>
                  <a:pt x="302393" y="39371"/>
                  <a:pt x="266410" y="6563"/>
                  <a:pt x="212964" y="742"/>
                </a:cubicBezTo>
                <a:cubicBezTo>
                  <a:pt x="159518" y="-5079"/>
                  <a:pt x="-7169" y="25084"/>
                  <a:pt x="239" y="29317"/>
                </a:cubicBezTo>
                <a:cubicBezTo>
                  <a:pt x="7647" y="33550"/>
                  <a:pt x="253710" y="13971"/>
                  <a:pt x="257414" y="26142"/>
                </a:cubicBezTo>
                <a:cubicBezTo>
                  <a:pt x="261118" y="38313"/>
                  <a:pt x="52097" y="91230"/>
                  <a:pt x="41514" y="99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A91B8D5A-46E8-39BC-D0E5-89E2CCF02D9C}"/>
              </a:ext>
            </a:extLst>
          </p:cNvPr>
          <p:cNvSpPr/>
          <p:nvPr/>
        </p:nvSpPr>
        <p:spPr>
          <a:xfrm>
            <a:off x="5078413" y="4044177"/>
            <a:ext cx="110003" cy="299982"/>
          </a:xfrm>
          <a:custGeom>
            <a:avLst/>
            <a:gdLst>
              <a:gd name="connsiteX0" fmla="*/ 109537 w 110003"/>
              <a:gd name="connsiteY0" fmla="*/ 773 h 299982"/>
              <a:gd name="connsiteX1" fmla="*/ 49212 w 110003"/>
              <a:gd name="connsiteY1" fmla="*/ 80148 h 299982"/>
              <a:gd name="connsiteX2" fmla="*/ 14287 w 110003"/>
              <a:gd name="connsiteY2" fmla="*/ 194448 h 299982"/>
              <a:gd name="connsiteX3" fmla="*/ 14287 w 110003"/>
              <a:gd name="connsiteY3" fmla="*/ 127773 h 299982"/>
              <a:gd name="connsiteX4" fmla="*/ 1587 w 110003"/>
              <a:gd name="connsiteY4" fmla="*/ 299223 h 299982"/>
              <a:gd name="connsiteX5" fmla="*/ 1587 w 110003"/>
              <a:gd name="connsiteY5" fmla="*/ 188098 h 299982"/>
              <a:gd name="connsiteX6" fmla="*/ 14287 w 110003"/>
              <a:gd name="connsiteY6" fmla="*/ 127773 h 299982"/>
              <a:gd name="connsiteX7" fmla="*/ 109537 w 110003"/>
              <a:gd name="connsiteY7" fmla="*/ 773 h 29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03" h="299982">
                <a:moveTo>
                  <a:pt x="109537" y="773"/>
                </a:moveTo>
                <a:cubicBezTo>
                  <a:pt x="115358" y="-7164"/>
                  <a:pt x="65087" y="47869"/>
                  <a:pt x="49212" y="80148"/>
                </a:cubicBezTo>
                <a:cubicBezTo>
                  <a:pt x="33337" y="112427"/>
                  <a:pt x="20108" y="186511"/>
                  <a:pt x="14287" y="194448"/>
                </a:cubicBezTo>
                <a:cubicBezTo>
                  <a:pt x="8466" y="202385"/>
                  <a:pt x="16404" y="110311"/>
                  <a:pt x="14287" y="127773"/>
                </a:cubicBezTo>
                <a:cubicBezTo>
                  <a:pt x="12170" y="145235"/>
                  <a:pt x="3704" y="289169"/>
                  <a:pt x="1587" y="299223"/>
                </a:cubicBezTo>
                <a:cubicBezTo>
                  <a:pt x="-530" y="309277"/>
                  <a:pt x="-530" y="216673"/>
                  <a:pt x="1587" y="188098"/>
                </a:cubicBezTo>
                <a:cubicBezTo>
                  <a:pt x="3704" y="159523"/>
                  <a:pt x="-530" y="155290"/>
                  <a:pt x="14287" y="127773"/>
                </a:cubicBezTo>
                <a:cubicBezTo>
                  <a:pt x="29104" y="100256"/>
                  <a:pt x="103716" y="8710"/>
                  <a:pt x="109537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4A28228A-6C14-6F8D-E72F-625AE02D9A38}"/>
              </a:ext>
            </a:extLst>
          </p:cNvPr>
          <p:cNvSpPr/>
          <p:nvPr/>
        </p:nvSpPr>
        <p:spPr>
          <a:xfrm>
            <a:off x="5392401" y="3388869"/>
            <a:ext cx="318108" cy="760879"/>
          </a:xfrm>
          <a:custGeom>
            <a:avLst/>
            <a:gdLst>
              <a:gd name="connsiteX0" fmla="*/ 1924 w 318108"/>
              <a:gd name="connsiteY0" fmla="*/ 2031 h 760879"/>
              <a:gd name="connsiteX1" fmla="*/ 246399 w 318108"/>
              <a:gd name="connsiteY1" fmla="*/ 402081 h 760879"/>
              <a:gd name="connsiteX2" fmla="*/ 262274 w 318108"/>
              <a:gd name="connsiteY2" fmla="*/ 611631 h 760879"/>
              <a:gd name="connsiteX3" fmla="*/ 297199 w 318108"/>
              <a:gd name="connsiteY3" fmla="*/ 560831 h 760879"/>
              <a:gd name="connsiteX4" fmla="*/ 154324 w 318108"/>
              <a:gd name="connsiteY4" fmla="*/ 760856 h 760879"/>
              <a:gd name="connsiteX5" fmla="*/ 297199 w 318108"/>
              <a:gd name="connsiteY5" fmla="*/ 573531 h 760879"/>
              <a:gd name="connsiteX6" fmla="*/ 294024 w 318108"/>
              <a:gd name="connsiteY6" fmla="*/ 462406 h 760879"/>
              <a:gd name="connsiteX7" fmla="*/ 78124 w 318108"/>
              <a:gd name="connsiteY7" fmla="*/ 183006 h 760879"/>
              <a:gd name="connsiteX8" fmla="*/ 128924 w 318108"/>
              <a:gd name="connsiteY8" fmla="*/ 243331 h 760879"/>
              <a:gd name="connsiteX9" fmla="*/ 1924 w 318108"/>
              <a:gd name="connsiteY9" fmla="*/ 2031 h 76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108" h="760879">
                <a:moveTo>
                  <a:pt x="1924" y="2031"/>
                </a:moveTo>
                <a:cubicBezTo>
                  <a:pt x="21503" y="28489"/>
                  <a:pt x="203007" y="300481"/>
                  <a:pt x="246399" y="402081"/>
                </a:cubicBezTo>
                <a:cubicBezTo>
                  <a:pt x="289791" y="503681"/>
                  <a:pt x="253807" y="585173"/>
                  <a:pt x="262274" y="611631"/>
                </a:cubicBezTo>
                <a:cubicBezTo>
                  <a:pt x="270741" y="638089"/>
                  <a:pt x="315191" y="535960"/>
                  <a:pt x="297199" y="560831"/>
                </a:cubicBezTo>
                <a:cubicBezTo>
                  <a:pt x="279207" y="585702"/>
                  <a:pt x="154324" y="758739"/>
                  <a:pt x="154324" y="760856"/>
                </a:cubicBezTo>
                <a:cubicBezTo>
                  <a:pt x="154324" y="762973"/>
                  <a:pt x="273916" y="623273"/>
                  <a:pt x="297199" y="573531"/>
                </a:cubicBezTo>
                <a:cubicBezTo>
                  <a:pt x="320482" y="523789"/>
                  <a:pt x="330537" y="527494"/>
                  <a:pt x="294024" y="462406"/>
                </a:cubicBezTo>
                <a:cubicBezTo>
                  <a:pt x="257511" y="397318"/>
                  <a:pt x="105641" y="219518"/>
                  <a:pt x="78124" y="183006"/>
                </a:cubicBezTo>
                <a:cubicBezTo>
                  <a:pt x="50607" y="146494"/>
                  <a:pt x="139507" y="270848"/>
                  <a:pt x="128924" y="243331"/>
                </a:cubicBezTo>
                <a:cubicBezTo>
                  <a:pt x="118341" y="215814"/>
                  <a:pt x="-17655" y="-24427"/>
                  <a:pt x="1924" y="2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13645AAA-BF92-F499-6FCE-35F8C7C97B69}"/>
              </a:ext>
            </a:extLst>
          </p:cNvPr>
          <p:cNvSpPr/>
          <p:nvPr/>
        </p:nvSpPr>
        <p:spPr>
          <a:xfrm>
            <a:off x="5915001" y="2784423"/>
            <a:ext cx="256412" cy="528270"/>
          </a:xfrm>
          <a:custGeom>
            <a:avLst/>
            <a:gdLst>
              <a:gd name="connsiteX0" fmla="*/ 24 w 256412"/>
              <a:gd name="connsiteY0" fmla="*/ 52 h 528270"/>
              <a:gd name="connsiteX1" fmla="*/ 174649 w 256412"/>
              <a:gd name="connsiteY1" fmla="*/ 282627 h 528270"/>
              <a:gd name="connsiteX2" fmla="*/ 247674 w 256412"/>
              <a:gd name="connsiteY2" fmla="*/ 527102 h 528270"/>
              <a:gd name="connsiteX3" fmla="*/ 254024 w 256412"/>
              <a:gd name="connsiteY3" fmla="*/ 377877 h 528270"/>
              <a:gd name="connsiteX4" fmla="*/ 238149 w 256412"/>
              <a:gd name="connsiteY4" fmla="*/ 441377 h 528270"/>
              <a:gd name="connsiteX5" fmla="*/ 187349 w 256412"/>
              <a:gd name="connsiteY5" fmla="*/ 260402 h 528270"/>
              <a:gd name="connsiteX6" fmla="*/ 24 w 256412"/>
              <a:gd name="connsiteY6" fmla="*/ 52 h 52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12" h="528270">
                <a:moveTo>
                  <a:pt x="24" y="52"/>
                </a:moveTo>
                <a:cubicBezTo>
                  <a:pt x="-2093" y="3756"/>
                  <a:pt x="133374" y="194786"/>
                  <a:pt x="174649" y="282627"/>
                </a:cubicBezTo>
                <a:cubicBezTo>
                  <a:pt x="215924" y="370468"/>
                  <a:pt x="234445" y="511227"/>
                  <a:pt x="247674" y="527102"/>
                </a:cubicBezTo>
                <a:cubicBezTo>
                  <a:pt x="260903" y="542977"/>
                  <a:pt x="255611" y="392164"/>
                  <a:pt x="254024" y="377877"/>
                </a:cubicBezTo>
                <a:cubicBezTo>
                  <a:pt x="252437" y="363590"/>
                  <a:pt x="249261" y="460956"/>
                  <a:pt x="238149" y="441377"/>
                </a:cubicBezTo>
                <a:cubicBezTo>
                  <a:pt x="227037" y="421798"/>
                  <a:pt x="223861" y="330781"/>
                  <a:pt x="187349" y="260402"/>
                </a:cubicBezTo>
                <a:cubicBezTo>
                  <a:pt x="150837" y="190023"/>
                  <a:pt x="2141" y="-3652"/>
                  <a:pt x="2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961D8F8-6D6A-CC18-3B2C-E261994E3D91}"/>
              </a:ext>
            </a:extLst>
          </p:cNvPr>
          <p:cNvSpPr/>
          <p:nvPr/>
        </p:nvSpPr>
        <p:spPr>
          <a:xfrm>
            <a:off x="5597002" y="3456293"/>
            <a:ext cx="587920" cy="550683"/>
          </a:xfrm>
          <a:custGeom>
            <a:avLst/>
            <a:gdLst>
              <a:gd name="connsiteX0" fmla="*/ 523 w 587920"/>
              <a:gd name="connsiteY0" fmla="*/ 1282 h 550683"/>
              <a:gd name="connsiteX1" fmla="*/ 321198 w 587920"/>
              <a:gd name="connsiteY1" fmla="*/ 458482 h 550683"/>
              <a:gd name="connsiteX2" fmla="*/ 457723 w 587920"/>
              <a:gd name="connsiteY2" fmla="*/ 512457 h 550683"/>
              <a:gd name="connsiteX3" fmla="*/ 587898 w 587920"/>
              <a:gd name="connsiteY3" fmla="*/ 550557 h 550683"/>
              <a:gd name="connsiteX4" fmla="*/ 467248 w 587920"/>
              <a:gd name="connsiteY4" fmla="*/ 499757 h 550683"/>
              <a:gd name="connsiteX5" fmla="*/ 349773 w 587920"/>
              <a:gd name="connsiteY5" fmla="*/ 468007 h 550683"/>
              <a:gd name="connsiteX6" fmla="*/ 248173 w 587920"/>
              <a:gd name="connsiteY6" fmla="*/ 325132 h 550683"/>
              <a:gd name="connsiteX7" fmla="*/ 523 w 587920"/>
              <a:gd name="connsiteY7" fmla="*/ 1282 h 55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7920" h="550683">
                <a:moveTo>
                  <a:pt x="523" y="1282"/>
                </a:moveTo>
                <a:cubicBezTo>
                  <a:pt x="12694" y="23507"/>
                  <a:pt x="244998" y="373286"/>
                  <a:pt x="321198" y="458482"/>
                </a:cubicBezTo>
                <a:cubicBezTo>
                  <a:pt x="397398" y="543678"/>
                  <a:pt x="413273" y="497111"/>
                  <a:pt x="457723" y="512457"/>
                </a:cubicBezTo>
                <a:cubicBezTo>
                  <a:pt x="502173" y="527803"/>
                  <a:pt x="586310" y="552674"/>
                  <a:pt x="587898" y="550557"/>
                </a:cubicBezTo>
                <a:cubicBezTo>
                  <a:pt x="589486" y="548440"/>
                  <a:pt x="506935" y="513515"/>
                  <a:pt x="467248" y="499757"/>
                </a:cubicBezTo>
                <a:cubicBezTo>
                  <a:pt x="427561" y="485999"/>
                  <a:pt x="386285" y="497111"/>
                  <a:pt x="349773" y="468007"/>
                </a:cubicBezTo>
                <a:cubicBezTo>
                  <a:pt x="313261" y="438903"/>
                  <a:pt x="304265" y="398157"/>
                  <a:pt x="248173" y="325132"/>
                </a:cubicBezTo>
                <a:cubicBezTo>
                  <a:pt x="192081" y="252107"/>
                  <a:pt x="-11648" y="-20943"/>
                  <a:pt x="523" y="1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64E10488-B766-EABB-1ACD-5B47A20E0C6A}"/>
              </a:ext>
            </a:extLst>
          </p:cNvPr>
          <p:cNvSpPr/>
          <p:nvPr/>
        </p:nvSpPr>
        <p:spPr>
          <a:xfrm>
            <a:off x="4892070" y="2947286"/>
            <a:ext cx="445222" cy="580427"/>
          </a:xfrm>
          <a:custGeom>
            <a:avLst/>
            <a:gdLst>
              <a:gd name="connsiteX0" fmla="*/ 3780 w 445222"/>
              <a:gd name="connsiteY0" fmla="*/ 5464 h 580427"/>
              <a:gd name="connsiteX1" fmla="*/ 426055 w 445222"/>
              <a:gd name="connsiteY1" fmla="*/ 554739 h 580427"/>
              <a:gd name="connsiteX2" fmla="*/ 375255 w 445222"/>
              <a:gd name="connsiteY2" fmla="*/ 497589 h 580427"/>
              <a:gd name="connsiteX3" fmla="*/ 394305 w 445222"/>
              <a:gd name="connsiteY3" fmla="*/ 564264 h 580427"/>
              <a:gd name="connsiteX4" fmla="*/ 273655 w 445222"/>
              <a:gd name="connsiteY4" fmla="*/ 376939 h 580427"/>
              <a:gd name="connsiteX5" fmla="*/ 219680 w 445222"/>
              <a:gd name="connsiteY5" fmla="*/ 278514 h 580427"/>
              <a:gd name="connsiteX6" fmla="*/ 3780 w 445222"/>
              <a:gd name="connsiteY6" fmla="*/ 5464 h 58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222" h="580427">
                <a:moveTo>
                  <a:pt x="3780" y="5464"/>
                </a:moveTo>
                <a:cubicBezTo>
                  <a:pt x="38176" y="51501"/>
                  <a:pt x="364142" y="472718"/>
                  <a:pt x="426055" y="554739"/>
                </a:cubicBezTo>
                <a:cubicBezTo>
                  <a:pt x="487968" y="636760"/>
                  <a:pt x="380547" y="496002"/>
                  <a:pt x="375255" y="497589"/>
                </a:cubicBezTo>
                <a:cubicBezTo>
                  <a:pt x="369963" y="499176"/>
                  <a:pt x="411238" y="584372"/>
                  <a:pt x="394305" y="564264"/>
                </a:cubicBezTo>
                <a:cubicBezTo>
                  <a:pt x="377372" y="544156"/>
                  <a:pt x="302759" y="424564"/>
                  <a:pt x="273655" y="376939"/>
                </a:cubicBezTo>
                <a:cubicBezTo>
                  <a:pt x="244551" y="329314"/>
                  <a:pt x="259367" y="339368"/>
                  <a:pt x="219680" y="278514"/>
                </a:cubicBezTo>
                <a:cubicBezTo>
                  <a:pt x="179993" y="217660"/>
                  <a:pt x="-30616" y="-40573"/>
                  <a:pt x="3780" y="5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85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ドラゴン | DRAGON QUEST Wiki | Fandom">
            <a:extLst>
              <a:ext uri="{FF2B5EF4-FFF2-40B4-BE49-F238E27FC236}">
                <a16:creationId xmlns:a16="http://schemas.microsoft.com/office/drawing/2014/main" id="{E3C19EB2-B7C1-B98D-F87A-087FA26C2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317313"/>
            <a:ext cx="7529513" cy="622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94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0</Words>
  <Application>Microsoft Macintosh PowerPoint</Application>
  <PresentationFormat>ワイド画面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14</cp:revision>
  <dcterms:created xsi:type="dcterms:W3CDTF">2023-12-02T08:59:26Z</dcterms:created>
  <dcterms:modified xsi:type="dcterms:W3CDTF">2023-12-05T10:14:18Z</dcterms:modified>
</cp:coreProperties>
</file>