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FFFC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79"/>
  </p:normalViewPr>
  <p:slideViewPr>
    <p:cSldViewPr snapToGrid="0">
      <p:cViewPr varScale="1">
        <p:scale>
          <a:sx n="104" d="100"/>
          <a:sy n="104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03904-9F4A-6742-942B-3A9195AFFA98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F92A-8AD4-C04B-AEA1-05EEFA059B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1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F92A-8AD4-C04B-AEA1-05EEFA059B3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90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F92A-8AD4-C04B-AEA1-05EEFA059B3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75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AF92A-8AD4-C04B-AEA1-05EEFA059B3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50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42965-A479-8EFE-433D-003777DD8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DF81BF-23EF-B1B4-DDC1-83BF2639C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B39415-6739-0ECE-8AF9-542A7553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DC3FA1-A361-3E71-2DAB-8CF1A7FA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50F874-5965-998A-46EA-6E1E9F73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1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BF23FA-E885-4B3D-449C-6408CE57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898630-E239-BC6E-804B-58F2C970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9186A9-9CF9-8C68-B3BC-FCA1909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990EC9-B48D-64C5-2406-3B802246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790C62-109B-CDA8-30B5-8D62C2A7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67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7590D4A-0934-84EC-0CC6-317C6B89B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A9C277-9825-F101-B409-85BA8DCBA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EA49DB-6B31-004D-88A3-7FEC2650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B38352-39B5-CCCD-3C24-DF3CC0EF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3FD115-846E-F706-06C7-622055E0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4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2ADDE7-8A25-B12C-9C8B-024E3FD2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D99A36-2B0E-403E-15C6-7568ED208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8643CF-6C13-105F-FAD0-51403AE7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BC89CE-1166-C655-5273-B18B5004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F1C027-9FCF-E505-9EF8-E077CBF2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86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6FF8F-9D53-7883-B406-CFB1E567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3B0F6F-50FF-2A28-9E01-F803D0F24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35FA59-876E-8275-F000-08CF974E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DBFE3C-0517-C8E9-DFBD-14D713C5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F372D7-A1DF-6D7B-3230-89E82647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88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9C7B0-E9F4-D918-F1D7-D1648492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D106C1-B126-50B2-4553-5BA421346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F18C58-E91D-F8C9-0B94-29755A39B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F46406-3D27-2B15-AE7C-ECF49DB0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896C0A-474D-7A75-78EF-24B3E48E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BBC7A5-AB47-8B32-F3E8-DC277C5D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30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EC0D2-CB8F-C9BE-FCAA-0C656EBF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CC8051-B2E4-6F08-D2B1-4990067F0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0F1F17-FE30-21FE-41E4-FAC75C52F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9EA41ED-7B98-10F5-33C1-1C9C6590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C0CD589-E992-6AB6-27A5-9C711CA6D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BD8654-5D1A-6837-69D9-40EF1455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ACEA3D-FD48-CAA2-6A33-86B1821A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A7B204-C475-2D94-A3B8-0814F8A3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9EF503-EFBE-09CD-069E-71DB4849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22ABA0-1515-3A3B-140D-30E47475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83C112-323A-D497-1369-7B9BCB90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3B5877-6E11-B579-AF78-26CFA0AB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49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0EBEC3-2EDC-DB63-0EE9-02FC8F16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FF5D54-BBFE-284C-51AB-1BED78DC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6DED00-4F68-A654-842D-1DF7DD27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25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2A03C6-4E32-530C-F555-4D90ECF7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07967D-F2D8-5E9A-0490-7FD86C72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7BB6F0-D8E1-E91C-374F-E6C71385A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6BA571-FB9E-60F4-F221-DC62FE06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1DD784-4AA3-418B-B15F-8970F31E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2474F6-260B-BC81-A1E9-20E1C315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39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99BA82-DAD4-16E3-4535-5B2FF52C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A0E92E-CC33-5281-AAF7-7D06A506F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CC1A47-3595-3938-C852-A89F399DF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ED22DD-C810-1A80-4FAC-206AED9A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892B68-1772-5B8F-0CC4-38521AB4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4F91B1-EFB9-03B2-2C47-84CD39B8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CE759F2-D861-3119-86B6-A831EED8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29EAE3-19EF-9401-7024-661732815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164A3D-D0B9-9F1E-45A0-FC7DF68DF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85F6-F641-4341-962B-AC3BCF24AB51}" type="datetimeFigureOut">
              <a:rPr kumimoji="1" lang="ja-JP" altLang="en-US" smtClean="0"/>
              <a:t>2023/11/12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185603-467F-9C03-7BD7-C46494F63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0825B9-F43C-C036-07C0-E10C866EB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F2B8-85C6-4840-9CE0-941B03116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44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北野武映画断片観賞のススメ｜つのだ ふむ" hidden="1">
            <a:extLst>
              <a:ext uri="{FF2B5EF4-FFF2-40B4-BE49-F238E27FC236}">
                <a16:creationId xmlns:a16="http://schemas.microsoft.com/office/drawing/2014/main" id="{377CF9C3-379E-B7D4-01CB-7653EA2E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F5BC0-5B97-E2F4-466B-9851368B5521}"/>
              </a:ext>
            </a:extLst>
          </p:cNvPr>
          <p:cNvSpPr/>
          <p:nvPr/>
        </p:nvSpPr>
        <p:spPr>
          <a:xfrm>
            <a:off x="4838841" y="2168536"/>
            <a:ext cx="823544" cy="1035862"/>
          </a:xfrm>
          <a:custGeom>
            <a:avLst/>
            <a:gdLst>
              <a:gd name="connsiteX0" fmla="*/ 13575 w 823544"/>
              <a:gd name="connsiteY0" fmla="*/ 123560 h 1035862"/>
              <a:gd name="connsiteX1" fmla="*/ 550023 w 823544"/>
              <a:gd name="connsiteY1" fmla="*/ 62600 h 1035862"/>
              <a:gd name="connsiteX2" fmla="*/ 562215 w 823544"/>
              <a:gd name="connsiteY2" fmla="*/ 1640 h 1035862"/>
              <a:gd name="connsiteX3" fmla="*/ 785735 w 823544"/>
              <a:gd name="connsiteY3" fmla="*/ 131688 h 1035862"/>
              <a:gd name="connsiteX4" fmla="*/ 736967 w 823544"/>
              <a:gd name="connsiteY4" fmla="*/ 42280 h 1035862"/>
              <a:gd name="connsiteX5" fmla="*/ 814183 w 823544"/>
              <a:gd name="connsiteY5" fmla="*/ 192648 h 1035862"/>
              <a:gd name="connsiteX6" fmla="*/ 806055 w 823544"/>
              <a:gd name="connsiteY6" fmla="*/ 343016 h 1035862"/>
              <a:gd name="connsiteX7" fmla="*/ 814183 w 823544"/>
              <a:gd name="connsiteY7" fmla="*/ 363336 h 1035862"/>
              <a:gd name="connsiteX8" fmla="*/ 655687 w 823544"/>
              <a:gd name="connsiteY8" fmla="*/ 200776 h 1035862"/>
              <a:gd name="connsiteX9" fmla="*/ 590663 w 823544"/>
              <a:gd name="connsiteY9" fmla="*/ 534024 h 1035862"/>
              <a:gd name="connsiteX10" fmla="*/ 623175 w 823544"/>
              <a:gd name="connsiteY10" fmla="*/ 875400 h 1035862"/>
              <a:gd name="connsiteX11" fmla="*/ 545959 w 823544"/>
              <a:gd name="connsiteY11" fmla="*/ 948552 h 1035862"/>
              <a:gd name="connsiteX12" fmla="*/ 58279 w 823544"/>
              <a:gd name="connsiteY12" fmla="*/ 1033896 h 1035862"/>
              <a:gd name="connsiteX13" fmla="*/ 289927 w 823544"/>
              <a:gd name="connsiteY13" fmla="*/ 859144 h 1035862"/>
              <a:gd name="connsiteX14" fmla="*/ 537831 w 823544"/>
              <a:gd name="connsiteY14" fmla="*/ 566536 h 1035862"/>
              <a:gd name="connsiteX15" fmla="*/ 310247 w 823544"/>
              <a:gd name="connsiteY15" fmla="*/ 517768 h 1035862"/>
              <a:gd name="connsiteX16" fmla="*/ 505319 w 823544"/>
              <a:gd name="connsiteY16" fmla="*/ 359272 h 1035862"/>
              <a:gd name="connsiteX17" fmla="*/ 452487 w 823544"/>
              <a:gd name="connsiteY17" fmla="*/ 208904 h 1035862"/>
              <a:gd name="connsiteX18" fmla="*/ 192391 w 823544"/>
              <a:gd name="connsiteY18" fmla="*/ 200776 h 1035862"/>
              <a:gd name="connsiteX19" fmla="*/ 399655 w 823544"/>
              <a:gd name="connsiteY19" fmla="*/ 180456 h 1035862"/>
              <a:gd name="connsiteX20" fmla="*/ 180199 w 823544"/>
              <a:gd name="connsiteY20" fmla="*/ 180456 h 1035862"/>
              <a:gd name="connsiteX21" fmla="*/ 13575 w 823544"/>
              <a:gd name="connsiteY21" fmla="*/ 123560 h 103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3544" h="1035862">
                <a:moveTo>
                  <a:pt x="13575" y="123560"/>
                </a:moveTo>
                <a:cubicBezTo>
                  <a:pt x="75212" y="103917"/>
                  <a:pt x="458583" y="82920"/>
                  <a:pt x="550023" y="62600"/>
                </a:cubicBezTo>
                <a:cubicBezTo>
                  <a:pt x="641463" y="42280"/>
                  <a:pt x="522930" y="-9875"/>
                  <a:pt x="562215" y="1640"/>
                </a:cubicBezTo>
                <a:cubicBezTo>
                  <a:pt x="601500" y="13155"/>
                  <a:pt x="756610" y="124915"/>
                  <a:pt x="785735" y="131688"/>
                </a:cubicBezTo>
                <a:cubicBezTo>
                  <a:pt x="814860" y="138461"/>
                  <a:pt x="732226" y="32120"/>
                  <a:pt x="736967" y="42280"/>
                </a:cubicBezTo>
                <a:cubicBezTo>
                  <a:pt x="741708" y="52440"/>
                  <a:pt x="802668" y="142525"/>
                  <a:pt x="814183" y="192648"/>
                </a:cubicBezTo>
                <a:cubicBezTo>
                  <a:pt x="825698" y="242771"/>
                  <a:pt x="806055" y="314568"/>
                  <a:pt x="806055" y="343016"/>
                </a:cubicBezTo>
                <a:cubicBezTo>
                  <a:pt x="806055" y="371464"/>
                  <a:pt x="839244" y="387043"/>
                  <a:pt x="814183" y="363336"/>
                </a:cubicBezTo>
                <a:cubicBezTo>
                  <a:pt x="789122" y="339629"/>
                  <a:pt x="692940" y="172328"/>
                  <a:pt x="655687" y="200776"/>
                </a:cubicBezTo>
                <a:cubicBezTo>
                  <a:pt x="618434" y="229224"/>
                  <a:pt x="596082" y="421587"/>
                  <a:pt x="590663" y="534024"/>
                </a:cubicBezTo>
                <a:cubicBezTo>
                  <a:pt x="585244" y="646461"/>
                  <a:pt x="630626" y="806312"/>
                  <a:pt x="623175" y="875400"/>
                </a:cubicBezTo>
                <a:cubicBezTo>
                  <a:pt x="615724" y="944488"/>
                  <a:pt x="640108" y="922136"/>
                  <a:pt x="545959" y="948552"/>
                </a:cubicBezTo>
                <a:cubicBezTo>
                  <a:pt x="451810" y="974968"/>
                  <a:pt x="100951" y="1048797"/>
                  <a:pt x="58279" y="1033896"/>
                </a:cubicBezTo>
                <a:cubicBezTo>
                  <a:pt x="15607" y="1018995"/>
                  <a:pt x="210002" y="937037"/>
                  <a:pt x="289927" y="859144"/>
                </a:cubicBezTo>
                <a:cubicBezTo>
                  <a:pt x="369852" y="781251"/>
                  <a:pt x="534444" y="623432"/>
                  <a:pt x="537831" y="566536"/>
                </a:cubicBezTo>
                <a:cubicBezTo>
                  <a:pt x="541218" y="509640"/>
                  <a:pt x="315666" y="552312"/>
                  <a:pt x="310247" y="517768"/>
                </a:cubicBezTo>
                <a:cubicBezTo>
                  <a:pt x="304828" y="483224"/>
                  <a:pt x="481612" y="410749"/>
                  <a:pt x="505319" y="359272"/>
                </a:cubicBezTo>
                <a:cubicBezTo>
                  <a:pt x="529026" y="307795"/>
                  <a:pt x="504642" y="235320"/>
                  <a:pt x="452487" y="208904"/>
                </a:cubicBezTo>
                <a:cubicBezTo>
                  <a:pt x="400332" y="182488"/>
                  <a:pt x="201196" y="205517"/>
                  <a:pt x="192391" y="200776"/>
                </a:cubicBezTo>
                <a:cubicBezTo>
                  <a:pt x="183586" y="196035"/>
                  <a:pt x="401687" y="183843"/>
                  <a:pt x="399655" y="180456"/>
                </a:cubicBezTo>
                <a:cubicBezTo>
                  <a:pt x="397623" y="177069"/>
                  <a:pt x="243868" y="187229"/>
                  <a:pt x="180199" y="180456"/>
                </a:cubicBezTo>
                <a:cubicBezTo>
                  <a:pt x="116530" y="173683"/>
                  <a:pt x="-48062" y="143203"/>
                  <a:pt x="13575" y="12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385FC65-0ACE-3667-6791-6B6F118448F9}"/>
              </a:ext>
            </a:extLst>
          </p:cNvPr>
          <p:cNvSpPr/>
          <p:nvPr/>
        </p:nvSpPr>
        <p:spPr>
          <a:xfrm>
            <a:off x="5391456" y="2134007"/>
            <a:ext cx="355064" cy="1222035"/>
          </a:xfrm>
          <a:custGeom>
            <a:avLst/>
            <a:gdLst>
              <a:gd name="connsiteX0" fmla="*/ 220928 w 355064"/>
              <a:gd name="connsiteY0" fmla="*/ 3657 h 1222035"/>
              <a:gd name="connsiteX1" fmla="*/ 355040 w 355064"/>
              <a:gd name="connsiteY1" fmla="*/ 450697 h 1222035"/>
              <a:gd name="connsiteX2" fmla="*/ 208736 w 355064"/>
              <a:gd name="connsiteY2" fmla="*/ 706729 h 1222035"/>
              <a:gd name="connsiteX3" fmla="*/ 265632 w 355064"/>
              <a:gd name="connsiteY3" fmla="*/ 1109065 h 1222035"/>
              <a:gd name="connsiteX4" fmla="*/ 322528 w 355064"/>
              <a:gd name="connsiteY4" fmla="*/ 1218793 h 1222035"/>
              <a:gd name="connsiteX5" fmla="*/ 281888 w 355064"/>
              <a:gd name="connsiteY5" fmla="*/ 1182217 h 1222035"/>
              <a:gd name="connsiteX6" fmla="*/ 119328 w 355064"/>
              <a:gd name="connsiteY6" fmla="*/ 1072489 h 1222035"/>
              <a:gd name="connsiteX7" fmla="*/ 139648 w 355064"/>
              <a:gd name="connsiteY7" fmla="*/ 897737 h 1222035"/>
              <a:gd name="connsiteX8" fmla="*/ 1472 w 355064"/>
              <a:gd name="connsiteY8" fmla="*/ 296265 h 1222035"/>
              <a:gd name="connsiteX9" fmla="*/ 74624 w 355064"/>
              <a:gd name="connsiteY9" fmla="*/ 552297 h 1222035"/>
              <a:gd name="connsiteX10" fmla="*/ 196544 w 355064"/>
              <a:gd name="connsiteY10" fmla="*/ 361289 h 1222035"/>
              <a:gd name="connsiteX11" fmla="*/ 298144 w 355064"/>
              <a:gd name="connsiteY11" fmla="*/ 243433 h 1222035"/>
              <a:gd name="connsiteX12" fmla="*/ 220928 w 355064"/>
              <a:gd name="connsiteY12" fmla="*/ 3657 h 122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064" h="1222035">
                <a:moveTo>
                  <a:pt x="220928" y="3657"/>
                </a:moveTo>
                <a:cubicBezTo>
                  <a:pt x="230411" y="38201"/>
                  <a:pt x="357072" y="333518"/>
                  <a:pt x="355040" y="450697"/>
                </a:cubicBezTo>
                <a:cubicBezTo>
                  <a:pt x="353008" y="567876"/>
                  <a:pt x="223637" y="597001"/>
                  <a:pt x="208736" y="706729"/>
                </a:cubicBezTo>
                <a:cubicBezTo>
                  <a:pt x="193835" y="816457"/>
                  <a:pt x="246667" y="1023721"/>
                  <a:pt x="265632" y="1109065"/>
                </a:cubicBezTo>
                <a:cubicBezTo>
                  <a:pt x="284597" y="1194409"/>
                  <a:pt x="319819" y="1206601"/>
                  <a:pt x="322528" y="1218793"/>
                </a:cubicBezTo>
                <a:cubicBezTo>
                  <a:pt x="325237" y="1230985"/>
                  <a:pt x="315755" y="1206601"/>
                  <a:pt x="281888" y="1182217"/>
                </a:cubicBezTo>
                <a:cubicBezTo>
                  <a:pt x="248021" y="1157833"/>
                  <a:pt x="143035" y="1119902"/>
                  <a:pt x="119328" y="1072489"/>
                </a:cubicBezTo>
                <a:cubicBezTo>
                  <a:pt x="95621" y="1025076"/>
                  <a:pt x="159291" y="1027108"/>
                  <a:pt x="139648" y="897737"/>
                </a:cubicBezTo>
                <a:cubicBezTo>
                  <a:pt x="120005" y="768366"/>
                  <a:pt x="12309" y="353838"/>
                  <a:pt x="1472" y="296265"/>
                </a:cubicBezTo>
                <a:cubicBezTo>
                  <a:pt x="-9365" y="238692"/>
                  <a:pt x="42112" y="541460"/>
                  <a:pt x="74624" y="552297"/>
                </a:cubicBezTo>
                <a:cubicBezTo>
                  <a:pt x="107136" y="563134"/>
                  <a:pt x="159291" y="412766"/>
                  <a:pt x="196544" y="361289"/>
                </a:cubicBezTo>
                <a:cubicBezTo>
                  <a:pt x="233797" y="309812"/>
                  <a:pt x="293403" y="297620"/>
                  <a:pt x="298144" y="243433"/>
                </a:cubicBezTo>
                <a:cubicBezTo>
                  <a:pt x="302885" y="189246"/>
                  <a:pt x="211445" y="-30887"/>
                  <a:pt x="220928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23EF53E-7DC5-08DB-218A-3DDB210A91C1}"/>
              </a:ext>
            </a:extLst>
          </p:cNvPr>
          <p:cNvSpPr/>
          <p:nvPr/>
        </p:nvSpPr>
        <p:spPr>
          <a:xfrm>
            <a:off x="4730077" y="1939402"/>
            <a:ext cx="155461" cy="1623131"/>
          </a:xfrm>
          <a:custGeom>
            <a:avLst/>
            <a:gdLst>
              <a:gd name="connsiteX0" fmla="*/ 419 w 155461"/>
              <a:gd name="connsiteY0" fmla="*/ 3190 h 1623131"/>
              <a:gd name="connsiteX1" fmla="*/ 36995 w 155461"/>
              <a:gd name="connsiteY1" fmla="*/ 1206134 h 1623131"/>
              <a:gd name="connsiteX2" fmla="*/ 41059 w 155461"/>
              <a:gd name="connsiteY2" fmla="*/ 1084214 h 1623131"/>
              <a:gd name="connsiteX3" fmla="*/ 154851 w 155461"/>
              <a:gd name="connsiteY3" fmla="*/ 1620662 h 1623131"/>
              <a:gd name="connsiteX4" fmla="*/ 85763 w 155461"/>
              <a:gd name="connsiteY4" fmla="*/ 1258966 h 1623131"/>
              <a:gd name="connsiteX5" fmla="*/ 73571 w 155461"/>
              <a:gd name="connsiteY5" fmla="*/ 685942 h 1623131"/>
              <a:gd name="connsiteX6" fmla="*/ 20739 w 155461"/>
              <a:gd name="connsiteY6" fmla="*/ 848502 h 1623131"/>
              <a:gd name="connsiteX7" fmla="*/ 419 w 155461"/>
              <a:gd name="connsiteY7" fmla="*/ 3190 h 162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61" h="1623131">
                <a:moveTo>
                  <a:pt x="419" y="3190"/>
                </a:moveTo>
                <a:cubicBezTo>
                  <a:pt x="3128" y="62795"/>
                  <a:pt x="30222" y="1025963"/>
                  <a:pt x="36995" y="1206134"/>
                </a:cubicBezTo>
                <a:cubicBezTo>
                  <a:pt x="43768" y="1386305"/>
                  <a:pt x="21416" y="1015126"/>
                  <a:pt x="41059" y="1084214"/>
                </a:cubicBezTo>
                <a:cubicBezTo>
                  <a:pt x="60702" y="1153302"/>
                  <a:pt x="147400" y="1591537"/>
                  <a:pt x="154851" y="1620662"/>
                </a:cubicBezTo>
                <a:cubicBezTo>
                  <a:pt x="162302" y="1649787"/>
                  <a:pt x="99310" y="1414753"/>
                  <a:pt x="85763" y="1258966"/>
                </a:cubicBezTo>
                <a:cubicBezTo>
                  <a:pt x="72216" y="1103179"/>
                  <a:pt x="84408" y="754353"/>
                  <a:pt x="73571" y="685942"/>
                </a:cubicBezTo>
                <a:cubicBezTo>
                  <a:pt x="62734" y="617531"/>
                  <a:pt x="32931" y="959585"/>
                  <a:pt x="20739" y="848502"/>
                </a:cubicBezTo>
                <a:cubicBezTo>
                  <a:pt x="8547" y="737419"/>
                  <a:pt x="-2290" y="-56415"/>
                  <a:pt x="419" y="3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C9DD99A-6608-9A9D-F963-0D30B022553D}"/>
              </a:ext>
            </a:extLst>
          </p:cNvPr>
          <p:cNvSpPr/>
          <p:nvPr/>
        </p:nvSpPr>
        <p:spPr>
          <a:xfrm>
            <a:off x="5603877" y="2673848"/>
            <a:ext cx="455796" cy="707616"/>
          </a:xfrm>
          <a:custGeom>
            <a:avLst/>
            <a:gdLst>
              <a:gd name="connsiteX0" fmla="*/ 122299 w 455796"/>
              <a:gd name="connsiteY0" fmla="*/ 264 h 707616"/>
              <a:gd name="connsiteX1" fmla="*/ 61339 w 455796"/>
              <a:gd name="connsiteY1" fmla="*/ 366024 h 707616"/>
              <a:gd name="connsiteX2" fmla="*/ 167003 w 455796"/>
              <a:gd name="connsiteY2" fmla="*/ 601736 h 707616"/>
              <a:gd name="connsiteX3" fmla="*/ 126363 w 455796"/>
              <a:gd name="connsiteY3" fmla="*/ 609864 h 707616"/>
              <a:gd name="connsiteX4" fmla="*/ 183259 w 455796"/>
              <a:gd name="connsiteY4" fmla="*/ 642376 h 707616"/>
              <a:gd name="connsiteX5" fmla="*/ 379 w 455796"/>
              <a:gd name="connsiteY5" fmla="*/ 707400 h 707616"/>
              <a:gd name="connsiteX6" fmla="*/ 240155 w 455796"/>
              <a:gd name="connsiteY6" fmla="*/ 662696 h 707616"/>
              <a:gd name="connsiteX7" fmla="*/ 386459 w 455796"/>
              <a:gd name="connsiteY7" fmla="*/ 642376 h 707616"/>
              <a:gd name="connsiteX8" fmla="*/ 455547 w 455796"/>
              <a:gd name="connsiteY8" fmla="*/ 471688 h 707616"/>
              <a:gd name="connsiteX9" fmla="*/ 406779 w 455796"/>
              <a:gd name="connsiteY9" fmla="*/ 557032 h 707616"/>
              <a:gd name="connsiteX10" fmla="*/ 333627 w 455796"/>
              <a:gd name="connsiteY10" fmla="*/ 601736 h 707616"/>
              <a:gd name="connsiteX11" fmla="*/ 89787 w 455796"/>
              <a:gd name="connsiteY11" fmla="*/ 609864 h 707616"/>
              <a:gd name="connsiteX12" fmla="*/ 77595 w 455796"/>
              <a:gd name="connsiteY12" fmla="*/ 492008 h 707616"/>
              <a:gd name="connsiteX13" fmla="*/ 106043 w 455796"/>
              <a:gd name="connsiteY13" fmla="*/ 215656 h 707616"/>
              <a:gd name="connsiteX14" fmla="*/ 36955 w 455796"/>
              <a:gd name="connsiteY14" fmla="*/ 305064 h 707616"/>
              <a:gd name="connsiteX15" fmla="*/ 122299 w 455796"/>
              <a:gd name="connsiteY15" fmla="*/ 264 h 70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5796" h="707616">
                <a:moveTo>
                  <a:pt x="122299" y="264"/>
                </a:moveTo>
                <a:cubicBezTo>
                  <a:pt x="126363" y="10424"/>
                  <a:pt x="53888" y="265779"/>
                  <a:pt x="61339" y="366024"/>
                </a:cubicBezTo>
                <a:cubicBezTo>
                  <a:pt x="68790" y="466269"/>
                  <a:pt x="156166" y="561096"/>
                  <a:pt x="167003" y="601736"/>
                </a:cubicBezTo>
                <a:cubicBezTo>
                  <a:pt x="177840" y="642376"/>
                  <a:pt x="123654" y="603091"/>
                  <a:pt x="126363" y="609864"/>
                </a:cubicBezTo>
                <a:cubicBezTo>
                  <a:pt x="129072" y="616637"/>
                  <a:pt x="204256" y="626120"/>
                  <a:pt x="183259" y="642376"/>
                </a:cubicBezTo>
                <a:cubicBezTo>
                  <a:pt x="162262" y="658632"/>
                  <a:pt x="-9104" y="704013"/>
                  <a:pt x="379" y="707400"/>
                </a:cubicBezTo>
                <a:cubicBezTo>
                  <a:pt x="9862" y="710787"/>
                  <a:pt x="175808" y="673533"/>
                  <a:pt x="240155" y="662696"/>
                </a:cubicBezTo>
                <a:cubicBezTo>
                  <a:pt x="304502" y="651859"/>
                  <a:pt x="350560" y="674211"/>
                  <a:pt x="386459" y="642376"/>
                </a:cubicBezTo>
                <a:cubicBezTo>
                  <a:pt x="422358" y="610541"/>
                  <a:pt x="452160" y="485912"/>
                  <a:pt x="455547" y="471688"/>
                </a:cubicBezTo>
                <a:cubicBezTo>
                  <a:pt x="458934" y="457464"/>
                  <a:pt x="427099" y="535357"/>
                  <a:pt x="406779" y="557032"/>
                </a:cubicBezTo>
                <a:cubicBezTo>
                  <a:pt x="386459" y="578707"/>
                  <a:pt x="386459" y="592931"/>
                  <a:pt x="333627" y="601736"/>
                </a:cubicBezTo>
                <a:cubicBezTo>
                  <a:pt x="280795" y="610541"/>
                  <a:pt x="132459" y="628152"/>
                  <a:pt x="89787" y="609864"/>
                </a:cubicBezTo>
                <a:cubicBezTo>
                  <a:pt x="47115" y="591576"/>
                  <a:pt x="74886" y="557709"/>
                  <a:pt x="77595" y="492008"/>
                </a:cubicBezTo>
                <a:cubicBezTo>
                  <a:pt x="80304" y="426307"/>
                  <a:pt x="112816" y="246813"/>
                  <a:pt x="106043" y="215656"/>
                </a:cubicBezTo>
                <a:cubicBezTo>
                  <a:pt x="99270" y="184499"/>
                  <a:pt x="34246" y="334189"/>
                  <a:pt x="36955" y="305064"/>
                </a:cubicBezTo>
                <a:cubicBezTo>
                  <a:pt x="39664" y="275939"/>
                  <a:pt x="118235" y="-9896"/>
                  <a:pt x="122299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7CDB0C2-9E6B-552F-4A0A-9AC8EDDB7DDB}"/>
              </a:ext>
            </a:extLst>
          </p:cNvPr>
          <p:cNvSpPr/>
          <p:nvPr/>
        </p:nvSpPr>
        <p:spPr>
          <a:xfrm>
            <a:off x="5454939" y="2950096"/>
            <a:ext cx="218542" cy="386454"/>
          </a:xfrm>
          <a:custGeom>
            <a:avLst/>
            <a:gdLst>
              <a:gd name="connsiteX0" fmla="*/ 92421 w 218542"/>
              <a:gd name="connsiteY0" fmla="*/ 368 h 386454"/>
              <a:gd name="connsiteX1" fmla="*/ 47717 w 218542"/>
              <a:gd name="connsiteY1" fmla="*/ 211696 h 386454"/>
              <a:gd name="connsiteX2" fmla="*/ 96485 w 218542"/>
              <a:gd name="connsiteY2" fmla="*/ 321424 h 386454"/>
              <a:gd name="connsiteX3" fmla="*/ 43653 w 218542"/>
              <a:gd name="connsiteY3" fmla="*/ 321424 h 386454"/>
              <a:gd name="connsiteX4" fmla="*/ 218405 w 218542"/>
              <a:gd name="connsiteY4" fmla="*/ 386448 h 386454"/>
              <a:gd name="connsiteX5" fmla="*/ 72101 w 218542"/>
              <a:gd name="connsiteY5" fmla="*/ 317360 h 386454"/>
              <a:gd name="connsiteX6" fmla="*/ 27397 w 218542"/>
              <a:gd name="connsiteY6" fmla="*/ 114160 h 386454"/>
              <a:gd name="connsiteX7" fmla="*/ 3013 w 218542"/>
              <a:gd name="connsiteY7" fmla="*/ 158864 h 386454"/>
              <a:gd name="connsiteX8" fmla="*/ 92421 w 218542"/>
              <a:gd name="connsiteY8" fmla="*/ 368 h 3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42" h="386454">
                <a:moveTo>
                  <a:pt x="92421" y="368"/>
                </a:moveTo>
                <a:cubicBezTo>
                  <a:pt x="99872" y="9173"/>
                  <a:pt x="47040" y="158187"/>
                  <a:pt x="47717" y="211696"/>
                </a:cubicBezTo>
                <a:cubicBezTo>
                  <a:pt x="48394" y="265205"/>
                  <a:pt x="97162" y="303136"/>
                  <a:pt x="96485" y="321424"/>
                </a:cubicBezTo>
                <a:cubicBezTo>
                  <a:pt x="95808" y="339712"/>
                  <a:pt x="23333" y="310587"/>
                  <a:pt x="43653" y="321424"/>
                </a:cubicBezTo>
                <a:cubicBezTo>
                  <a:pt x="63973" y="332261"/>
                  <a:pt x="213664" y="387125"/>
                  <a:pt x="218405" y="386448"/>
                </a:cubicBezTo>
                <a:cubicBezTo>
                  <a:pt x="223146" y="385771"/>
                  <a:pt x="103936" y="362741"/>
                  <a:pt x="72101" y="317360"/>
                </a:cubicBezTo>
                <a:cubicBezTo>
                  <a:pt x="40266" y="271979"/>
                  <a:pt x="38912" y="140576"/>
                  <a:pt x="27397" y="114160"/>
                </a:cubicBezTo>
                <a:cubicBezTo>
                  <a:pt x="15882" y="87744"/>
                  <a:pt x="-8502" y="174443"/>
                  <a:pt x="3013" y="158864"/>
                </a:cubicBezTo>
                <a:cubicBezTo>
                  <a:pt x="14528" y="143285"/>
                  <a:pt x="84970" y="-8437"/>
                  <a:pt x="92421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9244814-F027-67E9-CFD5-FB2A81798D63}"/>
              </a:ext>
            </a:extLst>
          </p:cNvPr>
          <p:cNvSpPr/>
          <p:nvPr/>
        </p:nvSpPr>
        <p:spPr>
          <a:xfrm>
            <a:off x="5266422" y="3238471"/>
            <a:ext cx="660059" cy="145964"/>
          </a:xfrm>
          <a:custGeom>
            <a:avLst/>
            <a:gdLst>
              <a:gd name="connsiteX0" fmla="*/ 522 w 660059"/>
              <a:gd name="connsiteY0" fmla="*/ 20857 h 145964"/>
              <a:gd name="connsiteX1" fmla="*/ 232170 w 660059"/>
              <a:gd name="connsiteY1" fmla="*/ 102137 h 145964"/>
              <a:gd name="connsiteX2" fmla="*/ 167146 w 660059"/>
              <a:gd name="connsiteY2" fmla="*/ 57433 h 145964"/>
              <a:gd name="connsiteX3" fmla="*/ 305322 w 660059"/>
              <a:gd name="connsiteY3" fmla="*/ 142777 h 145964"/>
              <a:gd name="connsiteX4" fmla="*/ 593866 w 660059"/>
              <a:gd name="connsiteY4" fmla="*/ 126521 h 145964"/>
              <a:gd name="connsiteX5" fmla="*/ 642634 w 660059"/>
              <a:gd name="connsiteY5" fmla="*/ 114329 h 145964"/>
              <a:gd name="connsiteX6" fmla="*/ 358154 w 660059"/>
              <a:gd name="connsiteY6" fmla="*/ 126521 h 145964"/>
              <a:gd name="connsiteX7" fmla="*/ 232170 w 660059"/>
              <a:gd name="connsiteY7" fmla="*/ 37113 h 145964"/>
              <a:gd name="connsiteX8" fmla="*/ 219978 w 660059"/>
              <a:gd name="connsiteY8" fmla="*/ 537 h 145964"/>
              <a:gd name="connsiteX9" fmla="*/ 260618 w 660059"/>
              <a:gd name="connsiteY9" fmla="*/ 61497 h 145964"/>
              <a:gd name="connsiteX10" fmla="*/ 171210 w 660059"/>
              <a:gd name="connsiteY10" fmla="*/ 69625 h 145964"/>
              <a:gd name="connsiteX11" fmla="*/ 522 w 660059"/>
              <a:gd name="connsiteY11" fmla="*/ 20857 h 14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59" h="145964">
                <a:moveTo>
                  <a:pt x="522" y="20857"/>
                </a:moveTo>
                <a:cubicBezTo>
                  <a:pt x="10682" y="26276"/>
                  <a:pt x="204399" y="96041"/>
                  <a:pt x="232170" y="102137"/>
                </a:cubicBezTo>
                <a:cubicBezTo>
                  <a:pt x="259941" y="108233"/>
                  <a:pt x="154954" y="50660"/>
                  <a:pt x="167146" y="57433"/>
                </a:cubicBezTo>
                <a:cubicBezTo>
                  <a:pt x="179338" y="64206"/>
                  <a:pt x="234202" y="131262"/>
                  <a:pt x="305322" y="142777"/>
                </a:cubicBezTo>
                <a:cubicBezTo>
                  <a:pt x="376442" y="154292"/>
                  <a:pt x="537647" y="131262"/>
                  <a:pt x="593866" y="126521"/>
                </a:cubicBezTo>
                <a:cubicBezTo>
                  <a:pt x="650085" y="121780"/>
                  <a:pt x="681919" y="114329"/>
                  <a:pt x="642634" y="114329"/>
                </a:cubicBezTo>
                <a:cubicBezTo>
                  <a:pt x="603349" y="114329"/>
                  <a:pt x="426564" y="139390"/>
                  <a:pt x="358154" y="126521"/>
                </a:cubicBezTo>
                <a:cubicBezTo>
                  <a:pt x="289744" y="113652"/>
                  <a:pt x="255199" y="58110"/>
                  <a:pt x="232170" y="37113"/>
                </a:cubicBezTo>
                <a:cubicBezTo>
                  <a:pt x="209141" y="16116"/>
                  <a:pt x="215237" y="-3527"/>
                  <a:pt x="219978" y="537"/>
                </a:cubicBezTo>
                <a:cubicBezTo>
                  <a:pt x="224719" y="4601"/>
                  <a:pt x="268746" y="49982"/>
                  <a:pt x="260618" y="61497"/>
                </a:cubicBezTo>
                <a:cubicBezTo>
                  <a:pt x="252490" y="73012"/>
                  <a:pt x="211173" y="73012"/>
                  <a:pt x="171210" y="69625"/>
                </a:cubicBezTo>
                <a:cubicBezTo>
                  <a:pt x="131247" y="66238"/>
                  <a:pt x="-9638" y="15438"/>
                  <a:pt x="522" y="20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BAA3E07-BE09-C43C-B8DB-4452401A5129}"/>
              </a:ext>
            </a:extLst>
          </p:cNvPr>
          <p:cNvSpPr/>
          <p:nvPr/>
        </p:nvSpPr>
        <p:spPr>
          <a:xfrm>
            <a:off x="4839456" y="2389278"/>
            <a:ext cx="518524" cy="228222"/>
          </a:xfrm>
          <a:custGeom>
            <a:avLst/>
            <a:gdLst>
              <a:gd name="connsiteX0" fmla="*/ 768 w 518524"/>
              <a:gd name="connsiteY0" fmla="*/ 134466 h 228222"/>
              <a:gd name="connsiteX1" fmla="*/ 329952 w 518524"/>
              <a:gd name="connsiteY1" fmla="*/ 12546 h 228222"/>
              <a:gd name="connsiteX2" fmla="*/ 512832 w 518524"/>
              <a:gd name="connsiteY2" fmla="*/ 36930 h 228222"/>
              <a:gd name="connsiteX3" fmla="*/ 472192 w 518524"/>
              <a:gd name="connsiteY3" fmla="*/ 57250 h 228222"/>
              <a:gd name="connsiteX4" fmla="*/ 472192 w 518524"/>
              <a:gd name="connsiteY4" fmla="*/ 101954 h 228222"/>
              <a:gd name="connsiteX5" fmla="*/ 427488 w 518524"/>
              <a:gd name="connsiteY5" fmla="*/ 146658 h 228222"/>
              <a:gd name="connsiteX6" fmla="*/ 378720 w 518524"/>
              <a:gd name="connsiteY6" fmla="*/ 154786 h 228222"/>
              <a:gd name="connsiteX7" fmla="*/ 126752 w 518524"/>
              <a:gd name="connsiteY7" fmla="*/ 191362 h 228222"/>
              <a:gd name="connsiteX8" fmla="*/ 21088 w 518524"/>
              <a:gd name="connsiteY8" fmla="*/ 227938 h 228222"/>
              <a:gd name="connsiteX9" fmla="*/ 419360 w 518524"/>
              <a:gd name="connsiteY9" fmla="*/ 171042 h 228222"/>
              <a:gd name="connsiteX10" fmla="*/ 480320 w 518524"/>
              <a:gd name="connsiteY10" fmla="*/ 73506 h 228222"/>
              <a:gd name="connsiteX11" fmla="*/ 431552 w 518524"/>
              <a:gd name="connsiteY11" fmla="*/ 354 h 228222"/>
              <a:gd name="connsiteX12" fmla="*/ 244608 w 518524"/>
              <a:gd name="connsiteY12" fmla="*/ 49122 h 228222"/>
              <a:gd name="connsiteX13" fmla="*/ 768 w 518524"/>
              <a:gd name="connsiteY13" fmla="*/ 134466 h 22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4" h="228222">
                <a:moveTo>
                  <a:pt x="768" y="134466"/>
                </a:moveTo>
                <a:cubicBezTo>
                  <a:pt x="14992" y="128370"/>
                  <a:pt x="244608" y="28802"/>
                  <a:pt x="329952" y="12546"/>
                </a:cubicBezTo>
                <a:cubicBezTo>
                  <a:pt x="415296" y="-3710"/>
                  <a:pt x="489125" y="29479"/>
                  <a:pt x="512832" y="36930"/>
                </a:cubicBezTo>
                <a:cubicBezTo>
                  <a:pt x="536539" y="44381"/>
                  <a:pt x="478965" y="46413"/>
                  <a:pt x="472192" y="57250"/>
                </a:cubicBezTo>
                <a:cubicBezTo>
                  <a:pt x="465419" y="68087"/>
                  <a:pt x="479643" y="87053"/>
                  <a:pt x="472192" y="101954"/>
                </a:cubicBezTo>
                <a:cubicBezTo>
                  <a:pt x="464741" y="116855"/>
                  <a:pt x="443067" y="137853"/>
                  <a:pt x="427488" y="146658"/>
                </a:cubicBezTo>
                <a:cubicBezTo>
                  <a:pt x="411909" y="155463"/>
                  <a:pt x="378720" y="154786"/>
                  <a:pt x="378720" y="154786"/>
                </a:cubicBezTo>
                <a:cubicBezTo>
                  <a:pt x="328597" y="162237"/>
                  <a:pt x="186357" y="179170"/>
                  <a:pt x="126752" y="191362"/>
                </a:cubicBezTo>
                <a:cubicBezTo>
                  <a:pt x="67147" y="203554"/>
                  <a:pt x="-27680" y="231325"/>
                  <a:pt x="21088" y="227938"/>
                </a:cubicBezTo>
                <a:cubicBezTo>
                  <a:pt x="69856" y="224551"/>
                  <a:pt x="342821" y="196781"/>
                  <a:pt x="419360" y="171042"/>
                </a:cubicBezTo>
                <a:cubicBezTo>
                  <a:pt x="495899" y="145303"/>
                  <a:pt x="478288" y="101954"/>
                  <a:pt x="480320" y="73506"/>
                </a:cubicBezTo>
                <a:cubicBezTo>
                  <a:pt x="482352" y="45058"/>
                  <a:pt x="470837" y="4418"/>
                  <a:pt x="431552" y="354"/>
                </a:cubicBezTo>
                <a:cubicBezTo>
                  <a:pt x="392267" y="-3710"/>
                  <a:pt x="315728" y="28125"/>
                  <a:pt x="244608" y="49122"/>
                </a:cubicBezTo>
                <a:cubicBezTo>
                  <a:pt x="173488" y="70119"/>
                  <a:pt x="-13456" y="140562"/>
                  <a:pt x="768" y="134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DE6B885-8A46-D753-7A9B-96346BDC7B25}"/>
              </a:ext>
            </a:extLst>
          </p:cNvPr>
          <p:cNvSpPr/>
          <p:nvPr/>
        </p:nvSpPr>
        <p:spPr>
          <a:xfrm>
            <a:off x="4799584" y="2405842"/>
            <a:ext cx="522673" cy="199182"/>
          </a:xfrm>
          <a:custGeom>
            <a:avLst/>
            <a:gdLst>
              <a:gd name="connsiteX0" fmla="*/ 0 w 522673"/>
              <a:gd name="connsiteY0" fmla="*/ 199182 h 199182"/>
              <a:gd name="connsiteX1" fmla="*/ 296672 w 522673"/>
              <a:gd name="connsiteY1" fmla="*/ 93518 h 199182"/>
              <a:gd name="connsiteX2" fmla="*/ 512064 w 522673"/>
              <a:gd name="connsiteY2" fmla="*/ 81326 h 199182"/>
              <a:gd name="connsiteX3" fmla="*/ 471424 w 522673"/>
              <a:gd name="connsiteY3" fmla="*/ 40686 h 199182"/>
              <a:gd name="connsiteX4" fmla="*/ 312928 w 522673"/>
              <a:gd name="connsiteY4" fmla="*/ 46 h 199182"/>
              <a:gd name="connsiteX5" fmla="*/ 414528 w 522673"/>
              <a:gd name="connsiteY5" fmla="*/ 48814 h 199182"/>
              <a:gd name="connsiteX6" fmla="*/ 365760 w 522673"/>
              <a:gd name="connsiteY6" fmla="*/ 65070 h 199182"/>
              <a:gd name="connsiteX7" fmla="*/ 0 w 522673"/>
              <a:gd name="connsiteY7" fmla="*/ 199182 h 19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673" h="199182">
                <a:moveTo>
                  <a:pt x="0" y="199182"/>
                </a:moveTo>
                <a:cubicBezTo>
                  <a:pt x="105664" y="156171"/>
                  <a:pt x="211328" y="113161"/>
                  <a:pt x="296672" y="93518"/>
                </a:cubicBezTo>
                <a:cubicBezTo>
                  <a:pt x="382016" y="73875"/>
                  <a:pt x="482939" y="90131"/>
                  <a:pt x="512064" y="81326"/>
                </a:cubicBezTo>
                <a:cubicBezTo>
                  <a:pt x="541189" y="72521"/>
                  <a:pt x="504613" y="54233"/>
                  <a:pt x="471424" y="40686"/>
                </a:cubicBezTo>
                <a:cubicBezTo>
                  <a:pt x="438235" y="27139"/>
                  <a:pt x="322411" y="-1309"/>
                  <a:pt x="312928" y="46"/>
                </a:cubicBezTo>
                <a:cubicBezTo>
                  <a:pt x="303445" y="1401"/>
                  <a:pt x="405723" y="37977"/>
                  <a:pt x="414528" y="48814"/>
                </a:cubicBezTo>
                <a:cubicBezTo>
                  <a:pt x="423333" y="59651"/>
                  <a:pt x="365760" y="65070"/>
                  <a:pt x="365760" y="65070"/>
                </a:cubicBezTo>
                <a:lnTo>
                  <a:pt x="0" y="1991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5F26588-0038-CE5B-270E-FD4FE98A0A47}"/>
              </a:ext>
            </a:extLst>
          </p:cNvPr>
          <p:cNvSpPr/>
          <p:nvPr/>
        </p:nvSpPr>
        <p:spPr>
          <a:xfrm>
            <a:off x="5732901" y="2311445"/>
            <a:ext cx="824226" cy="304254"/>
          </a:xfrm>
          <a:custGeom>
            <a:avLst/>
            <a:gdLst>
              <a:gd name="connsiteX0" fmla="*/ 241179 w 824226"/>
              <a:gd name="connsiteY0" fmla="*/ 183851 h 304254"/>
              <a:gd name="connsiteX1" fmla="*/ 111131 w 824226"/>
              <a:gd name="connsiteY1" fmla="*/ 151339 h 304254"/>
              <a:gd name="connsiteX2" fmla="*/ 62363 w 824226"/>
              <a:gd name="connsiteY2" fmla="*/ 114763 h 304254"/>
              <a:gd name="connsiteX3" fmla="*/ 192411 w 824226"/>
              <a:gd name="connsiteY3" fmla="*/ 139147 h 304254"/>
              <a:gd name="connsiteX4" fmla="*/ 127387 w 824226"/>
              <a:gd name="connsiteY4" fmla="*/ 45675 h 304254"/>
              <a:gd name="connsiteX5" fmla="*/ 322459 w 824226"/>
              <a:gd name="connsiteY5" fmla="*/ 159467 h 304254"/>
              <a:gd name="connsiteX6" fmla="*/ 294011 w 824226"/>
              <a:gd name="connsiteY6" fmla="*/ 118827 h 304254"/>
              <a:gd name="connsiteX7" fmla="*/ 623195 w 824226"/>
              <a:gd name="connsiteY7" fmla="*/ 163531 h 304254"/>
              <a:gd name="connsiteX8" fmla="*/ 574427 w 824226"/>
              <a:gd name="connsiteY8" fmla="*/ 163531 h 304254"/>
              <a:gd name="connsiteX9" fmla="*/ 793883 w 824226"/>
              <a:gd name="connsiteY9" fmla="*/ 289515 h 304254"/>
              <a:gd name="connsiteX10" fmla="*/ 822331 w 824226"/>
              <a:gd name="connsiteY10" fmla="*/ 301707 h 304254"/>
              <a:gd name="connsiteX11" fmla="*/ 550043 w 824226"/>
              <a:gd name="connsiteY11" fmla="*/ 200107 h 304254"/>
              <a:gd name="connsiteX12" fmla="*/ 289947 w 824226"/>
              <a:gd name="connsiteY12" fmla="*/ 131019 h 304254"/>
              <a:gd name="connsiteX13" fmla="*/ 306203 w 824226"/>
              <a:gd name="connsiteY13" fmla="*/ 61931 h 304254"/>
              <a:gd name="connsiteX14" fmla="*/ 220859 w 824226"/>
              <a:gd name="connsiteY14" fmla="*/ 49739 h 304254"/>
              <a:gd name="connsiteX15" fmla="*/ 115195 w 824226"/>
              <a:gd name="connsiteY15" fmla="*/ 971 h 304254"/>
              <a:gd name="connsiteX16" fmla="*/ 147707 w 824226"/>
              <a:gd name="connsiteY16" fmla="*/ 21291 h 304254"/>
              <a:gd name="connsiteX17" fmla="*/ 74555 w 824226"/>
              <a:gd name="connsiteY17" fmla="*/ 70059 h 304254"/>
              <a:gd name="connsiteX18" fmla="*/ 127387 w 824226"/>
              <a:gd name="connsiteY18" fmla="*/ 102571 h 304254"/>
              <a:gd name="connsiteX19" fmla="*/ 1403 w 824226"/>
              <a:gd name="connsiteY19" fmla="*/ 106635 h 304254"/>
              <a:gd name="connsiteX20" fmla="*/ 241179 w 824226"/>
              <a:gd name="connsiteY20" fmla="*/ 183851 h 30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4226" h="304254">
                <a:moveTo>
                  <a:pt x="241179" y="183851"/>
                </a:moveTo>
                <a:cubicBezTo>
                  <a:pt x="259467" y="191302"/>
                  <a:pt x="140934" y="162854"/>
                  <a:pt x="111131" y="151339"/>
                </a:cubicBezTo>
                <a:cubicBezTo>
                  <a:pt x="81328" y="139824"/>
                  <a:pt x="48816" y="116795"/>
                  <a:pt x="62363" y="114763"/>
                </a:cubicBezTo>
                <a:cubicBezTo>
                  <a:pt x="75910" y="112731"/>
                  <a:pt x="181574" y="150662"/>
                  <a:pt x="192411" y="139147"/>
                </a:cubicBezTo>
                <a:cubicBezTo>
                  <a:pt x="203248" y="127632"/>
                  <a:pt x="105712" y="42288"/>
                  <a:pt x="127387" y="45675"/>
                </a:cubicBezTo>
                <a:cubicBezTo>
                  <a:pt x="149062" y="49062"/>
                  <a:pt x="294688" y="147275"/>
                  <a:pt x="322459" y="159467"/>
                </a:cubicBezTo>
                <a:cubicBezTo>
                  <a:pt x="350230" y="171659"/>
                  <a:pt x="243888" y="118150"/>
                  <a:pt x="294011" y="118827"/>
                </a:cubicBezTo>
                <a:cubicBezTo>
                  <a:pt x="344134" y="119504"/>
                  <a:pt x="576459" y="156080"/>
                  <a:pt x="623195" y="163531"/>
                </a:cubicBezTo>
                <a:cubicBezTo>
                  <a:pt x="669931" y="170982"/>
                  <a:pt x="545979" y="142534"/>
                  <a:pt x="574427" y="163531"/>
                </a:cubicBezTo>
                <a:cubicBezTo>
                  <a:pt x="602875" y="184528"/>
                  <a:pt x="752566" y="266486"/>
                  <a:pt x="793883" y="289515"/>
                </a:cubicBezTo>
                <a:cubicBezTo>
                  <a:pt x="835200" y="312544"/>
                  <a:pt x="822331" y="301707"/>
                  <a:pt x="822331" y="301707"/>
                </a:cubicBezTo>
                <a:cubicBezTo>
                  <a:pt x="781691" y="286806"/>
                  <a:pt x="638774" y="228555"/>
                  <a:pt x="550043" y="200107"/>
                </a:cubicBezTo>
                <a:cubicBezTo>
                  <a:pt x="461312" y="171659"/>
                  <a:pt x="330587" y="154048"/>
                  <a:pt x="289947" y="131019"/>
                </a:cubicBezTo>
                <a:cubicBezTo>
                  <a:pt x="249307" y="107990"/>
                  <a:pt x="317718" y="75478"/>
                  <a:pt x="306203" y="61931"/>
                </a:cubicBezTo>
                <a:cubicBezTo>
                  <a:pt x="294688" y="48384"/>
                  <a:pt x="252694" y="59899"/>
                  <a:pt x="220859" y="49739"/>
                </a:cubicBezTo>
                <a:cubicBezTo>
                  <a:pt x="189024" y="39579"/>
                  <a:pt x="127387" y="5712"/>
                  <a:pt x="115195" y="971"/>
                </a:cubicBezTo>
                <a:cubicBezTo>
                  <a:pt x="103003" y="-3770"/>
                  <a:pt x="154480" y="9776"/>
                  <a:pt x="147707" y="21291"/>
                </a:cubicBezTo>
                <a:cubicBezTo>
                  <a:pt x="140934" y="32806"/>
                  <a:pt x="77942" y="56512"/>
                  <a:pt x="74555" y="70059"/>
                </a:cubicBezTo>
                <a:cubicBezTo>
                  <a:pt x="71168" y="83606"/>
                  <a:pt x="139579" y="96475"/>
                  <a:pt x="127387" y="102571"/>
                </a:cubicBezTo>
                <a:cubicBezTo>
                  <a:pt x="115195" y="108667"/>
                  <a:pt x="-14853" y="95798"/>
                  <a:pt x="1403" y="106635"/>
                </a:cubicBezTo>
                <a:cubicBezTo>
                  <a:pt x="17659" y="117472"/>
                  <a:pt x="222891" y="176400"/>
                  <a:pt x="241179" y="183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A3F5433-9AE3-A140-C3BF-4173F3826333}"/>
              </a:ext>
            </a:extLst>
          </p:cNvPr>
          <p:cNvSpPr/>
          <p:nvPr/>
        </p:nvSpPr>
        <p:spPr>
          <a:xfrm>
            <a:off x="5791181" y="2259491"/>
            <a:ext cx="821469" cy="393249"/>
          </a:xfrm>
          <a:custGeom>
            <a:avLst/>
            <a:gdLst>
              <a:gd name="connsiteX0" fmla="*/ 19 w 821469"/>
              <a:gd name="connsiteY0" fmla="*/ 101693 h 393249"/>
              <a:gd name="connsiteX1" fmla="*/ 231667 w 821469"/>
              <a:gd name="connsiteY1" fmla="*/ 65117 h 393249"/>
              <a:gd name="connsiteX2" fmla="*/ 239795 w 821469"/>
              <a:gd name="connsiteY2" fmla="*/ 65117 h 393249"/>
              <a:gd name="connsiteX3" fmla="*/ 227603 w 821469"/>
              <a:gd name="connsiteY3" fmla="*/ 93 h 393249"/>
              <a:gd name="connsiteX4" fmla="*/ 345459 w 821469"/>
              <a:gd name="connsiteY4" fmla="*/ 81373 h 393249"/>
              <a:gd name="connsiteX5" fmla="*/ 280435 w 821469"/>
              <a:gd name="connsiteY5" fmla="*/ 73245 h 393249"/>
              <a:gd name="connsiteX6" fmla="*/ 414547 w 821469"/>
              <a:gd name="connsiteY6" fmla="*/ 32605 h 393249"/>
              <a:gd name="connsiteX7" fmla="*/ 577107 w 821469"/>
              <a:gd name="connsiteY7" fmla="*/ 85437 h 393249"/>
              <a:gd name="connsiteX8" fmla="*/ 499891 w 821469"/>
              <a:gd name="connsiteY8" fmla="*/ 40733 h 393249"/>
              <a:gd name="connsiteX9" fmla="*/ 617747 w 821469"/>
              <a:gd name="connsiteY9" fmla="*/ 195165 h 393249"/>
              <a:gd name="connsiteX10" fmla="*/ 617747 w 821469"/>
              <a:gd name="connsiteY10" fmla="*/ 166717 h 393249"/>
              <a:gd name="connsiteX11" fmla="*/ 772179 w 821469"/>
              <a:gd name="connsiteY11" fmla="*/ 243933 h 393249"/>
              <a:gd name="connsiteX12" fmla="*/ 707155 w 821469"/>
              <a:gd name="connsiteY12" fmla="*/ 170781 h 393249"/>
              <a:gd name="connsiteX13" fmla="*/ 747795 w 821469"/>
              <a:gd name="connsiteY13" fmla="*/ 325213 h 393249"/>
              <a:gd name="connsiteX14" fmla="*/ 820947 w 821469"/>
              <a:gd name="connsiteY14" fmla="*/ 390237 h 393249"/>
              <a:gd name="connsiteX15" fmla="*/ 707155 w 821469"/>
              <a:gd name="connsiteY15" fmla="*/ 235805 h 393249"/>
              <a:gd name="connsiteX16" fmla="*/ 597427 w 821469"/>
              <a:gd name="connsiteY16" fmla="*/ 134205 h 393249"/>
              <a:gd name="connsiteX17" fmla="*/ 304819 w 821469"/>
              <a:gd name="connsiteY17" fmla="*/ 113885 h 393249"/>
              <a:gd name="connsiteX18" fmla="*/ 406419 w 821469"/>
              <a:gd name="connsiteY18" fmla="*/ 77309 h 393249"/>
              <a:gd name="connsiteX19" fmla="*/ 219475 w 821469"/>
              <a:gd name="connsiteY19" fmla="*/ 77309 h 393249"/>
              <a:gd name="connsiteX20" fmla="*/ 19 w 821469"/>
              <a:gd name="connsiteY20" fmla="*/ 101693 h 3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1469" h="393249">
                <a:moveTo>
                  <a:pt x="19" y="101693"/>
                </a:moveTo>
                <a:cubicBezTo>
                  <a:pt x="2051" y="99661"/>
                  <a:pt x="231667" y="65117"/>
                  <a:pt x="231667" y="65117"/>
                </a:cubicBezTo>
                <a:cubicBezTo>
                  <a:pt x="271630" y="59021"/>
                  <a:pt x="240472" y="75954"/>
                  <a:pt x="239795" y="65117"/>
                </a:cubicBezTo>
                <a:cubicBezTo>
                  <a:pt x="239118" y="54280"/>
                  <a:pt x="209992" y="-2616"/>
                  <a:pt x="227603" y="93"/>
                </a:cubicBezTo>
                <a:cubicBezTo>
                  <a:pt x="245214" y="2802"/>
                  <a:pt x="336654" y="69181"/>
                  <a:pt x="345459" y="81373"/>
                </a:cubicBezTo>
                <a:cubicBezTo>
                  <a:pt x="354264" y="93565"/>
                  <a:pt x="268920" y="81373"/>
                  <a:pt x="280435" y="73245"/>
                </a:cubicBezTo>
                <a:cubicBezTo>
                  <a:pt x="291950" y="65117"/>
                  <a:pt x="365102" y="30573"/>
                  <a:pt x="414547" y="32605"/>
                </a:cubicBezTo>
                <a:cubicBezTo>
                  <a:pt x="463992" y="34637"/>
                  <a:pt x="562883" y="84082"/>
                  <a:pt x="577107" y="85437"/>
                </a:cubicBezTo>
                <a:cubicBezTo>
                  <a:pt x="591331" y="86792"/>
                  <a:pt x="493118" y="22445"/>
                  <a:pt x="499891" y="40733"/>
                </a:cubicBezTo>
                <a:cubicBezTo>
                  <a:pt x="506664" y="59021"/>
                  <a:pt x="598104" y="174168"/>
                  <a:pt x="617747" y="195165"/>
                </a:cubicBezTo>
                <a:cubicBezTo>
                  <a:pt x="637390" y="216162"/>
                  <a:pt x="592008" y="158589"/>
                  <a:pt x="617747" y="166717"/>
                </a:cubicBezTo>
                <a:cubicBezTo>
                  <a:pt x="643486" y="174845"/>
                  <a:pt x="757278" y="243256"/>
                  <a:pt x="772179" y="243933"/>
                </a:cubicBezTo>
                <a:cubicBezTo>
                  <a:pt x="787080" y="244610"/>
                  <a:pt x="711219" y="157234"/>
                  <a:pt x="707155" y="170781"/>
                </a:cubicBezTo>
                <a:cubicBezTo>
                  <a:pt x="703091" y="184328"/>
                  <a:pt x="728830" y="288637"/>
                  <a:pt x="747795" y="325213"/>
                </a:cubicBezTo>
                <a:cubicBezTo>
                  <a:pt x="766760" y="361789"/>
                  <a:pt x="827720" y="405138"/>
                  <a:pt x="820947" y="390237"/>
                </a:cubicBezTo>
                <a:cubicBezTo>
                  <a:pt x="814174" y="375336"/>
                  <a:pt x="744408" y="278477"/>
                  <a:pt x="707155" y="235805"/>
                </a:cubicBezTo>
                <a:cubicBezTo>
                  <a:pt x="669902" y="193133"/>
                  <a:pt x="664483" y="154525"/>
                  <a:pt x="597427" y="134205"/>
                </a:cubicBezTo>
                <a:cubicBezTo>
                  <a:pt x="530371" y="113885"/>
                  <a:pt x="336654" y="123368"/>
                  <a:pt x="304819" y="113885"/>
                </a:cubicBezTo>
                <a:cubicBezTo>
                  <a:pt x="272984" y="104402"/>
                  <a:pt x="420643" y="83405"/>
                  <a:pt x="406419" y="77309"/>
                </a:cubicBezTo>
                <a:cubicBezTo>
                  <a:pt x="392195" y="71213"/>
                  <a:pt x="283822" y="74600"/>
                  <a:pt x="219475" y="77309"/>
                </a:cubicBezTo>
                <a:cubicBezTo>
                  <a:pt x="155128" y="80018"/>
                  <a:pt x="-2013" y="103725"/>
                  <a:pt x="19" y="10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63395C4-0B2E-FDC7-6E89-831522349971}"/>
              </a:ext>
            </a:extLst>
          </p:cNvPr>
          <p:cNvSpPr/>
          <p:nvPr/>
        </p:nvSpPr>
        <p:spPr>
          <a:xfrm>
            <a:off x="5880561" y="2421805"/>
            <a:ext cx="122137" cy="370182"/>
          </a:xfrm>
          <a:custGeom>
            <a:avLst/>
            <a:gdLst>
              <a:gd name="connsiteX0" fmla="*/ 81327 w 122137"/>
              <a:gd name="connsiteY0" fmla="*/ 339 h 370182"/>
              <a:gd name="connsiteX1" fmla="*/ 47 w 122137"/>
              <a:gd name="connsiteY1" fmla="*/ 207603 h 370182"/>
              <a:gd name="connsiteX2" fmla="*/ 69135 w 122137"/>
              <a:gd name="connsiteY2" fmla="*/ 341715 h 370182"/>
              <a:gd name="connsiteX3" fmla="*/ 44751 w 122137"/>
              <a:gd name="connsiteY3" fmla="*/ 297011 h 370182"/>
              <a:gd name="connsiteX4" fmla="*/ 121967 w 122137"/>
              <a:gd name="connsiteY4" fmla="*/ 370163 h 370182"/>
              <a:gd name="connsiteX5" fmla="*/ 65071 w 122137"/>
              <a:gd name="connsiteY5" fmla="*/ 288883 h 370182"/>
              <a:gd name="connsiteX6" fmla="*/ 48815 w 122137"/>
              <a:gd name="connsiteY6" fmla="*/ 215731 h 370182"/>
              <a:gd name="connsiteX7" fmla="*/ 65071 w 122137"/>
              <a:gd name="connsiteY7" fmla="*/ 110067 h 370182"/>
              <a:gd name="connsiteX8" fmla="*/ 36623 w 122137"/>
              <a:gd name="connsiteY8" fmla="*/ 191347 h 370182"/>
              <a:gd name="connsiteX9" fmla="*/ 24431 w 122137"/>
              <a:gd name="connsiteY9" fmla="*/ 158835 h 370182"/>
              <a:gd name="connsiteX10" fmla="*/ 81327 w 122137"/>
              <a:gd name="connsiteY10" fmla="*/ 339 h 3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37" h="370182">
                <a:moveTo>
                  <a:pt x="81327" y="339"/>
                </a:moveTo>
                <a:cubicBezTo>
                  <a:pt x="77263" y="8467"/>
                  <a:pt x="2079" y="150707"/>
                  <a:pt x="47" y="207603"/>
                </a:cubicBezTo>
                <a:cubicBezTo>
                  <a:pt x="-1985" y="264499"/>
                  <a:pt x="61684" y="326814"/>
                  <a:pt x="69135" y="341715"/>
                </a:cubicBezTo>
                <a:cubicBezTo>
                  <a:pt x="76586" y="356616"/>
                  <a:pt x="35946" y="292270"/>
                  <a:pt x="44751" y="297011"/>
                </a:cubicBezTo>
                <a:cubicBezTo>
                  <a:pt x="53556" y="301752"/>
                  <a:pt x="118580" y="371518"/>
                  <a:pt x="121967" y="370163"/>
                </a:cubicBezTo>
                <a:cubicBezTo>
                  <a:pt x="125354" y="368808"/>
                  <a:pt x="77263" y="314622"/>
                  <a:pt x="65071" y="288883"/>
                </a:cubicBezTo>
                <a:cubicBezTo>
                  <a:pt x="52879" y="263144"/>
                  <a:pt x="48815" y="245534"/>
                  <a:pt x="48815" y="215731"/>
                </a:cubicBezTo>
                <a:cubicBezTo>
                  <a:pt x="48815" y="185928"/>
                  <a:pt x="67103" y="114131"/>
                  <a:pt x="65071" y="110067"/>
                </a:cubicBezTo>
                <a:cubicBezTo>
                  <a:pt x="63039" y="106003"/>
                  <a:pt x="43396" y="183219"/>
                  <a:pt x="36623" y="191347"/>
                </a:cubicBezTo>
                <a:cubicBezTo>
                  <a:pt x="29850" y="199475"/>
                  <a:pt x="18335" y="185251"/>
                  <a:pt x="24431" y="158835"/>
                </a:cubicBezTo>
                <a:cubicBezTo>
                  <a:pt x="30527" y="132419"/>
                  <a:pt x="85391" y="-7789"/>
                  <a:pt x="81327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F7543BD-0330-0271-56AF-9056AA9729C9}"/>
              </a:ext>
            </a:extLst>
          </p:cNvPr>
          <p:cNvSpPr/>
          <p:nvPr/>
        </p:nvSpPr>
        <p:spPr>
          <a:xfrm>
            <a:off x="5995750" y="2518766"/>
            <a:ext cx="612615" cy="228637"/>
          </a:xfrm>
          <a:custGeom>
            <a:avLst/>
            <a:gdLst>
              <a:gd name="connsiteX0" fmla="*/ 6778 w 612615"/>
              <a:gd name="connsiteY0" fmla="*/ 228498 h 228637"/>
              <a:gd name="connsiteX1" fmla="*/ 2714 w 612615"/>
              <a:gd name="connsiteY1" fmla="*/ 102514 h 228637"/>
              <a:gd name="connsiteX2" fmla="*/ 43354 w 612615"/>
              <a:gd name="connsiteY2" fmla="*/ 37490 h 228637"/>
              <a:gd name="connsiteX3" fmla="*/ 14906 w 612615"/>
              <a:gd name="connsiteY3" fmla="*/ 914 h 228637"/>
              <a:gd name="connsiteX4" fmla="*/ 193722 w 612615"/>
              <a:gd name="connsiteY4" fmla="*/ 74066 h 228637"/>
              <a:gd name="connsiteX5" fmla="*/ 368474 w 612615"/>
              <a:gd name="connsiteY5" fmla="*/ 98450 h 228637"/>
              <a:gd name="connsiteX6" fmla="*/ 246554 w 612615"/>
              <a:gd name="connsiteY6" fmla="*/ 118770 h 228637"/>
              <a:gd name="connsiteX7" fmla="*/ 400986 w 612615"/>
              <a:gd name="connsiteY7" fmla="*/ 139090 h 228637"/>
              <a:gd name="connsiteX8" fmla="*/ 612314 w 612615"/>
              <a:gd name="connsiteY8" fmla="*/ 163474 h 228637"/>
              <a:gd name="connsiteX9" fmla="*/ 352218 w 612615"/>
              <a:gd name="connsiteY9" fmla="*/ 167538 h 228637"/>
              <a:gd name="connsiteX10" fmla="*/ 197786 w 612615"/>
              <a:gd name="connsiteY10" fmla="*/ 179730 h 228637"/>
              <a:gd name="connsiteX11" fmla="*/ 132762 w 612615"/>
              <a:gd name="connsiteY11" fmla="*/ 61874 h 228637"/>
              <a:gd name="connsiteX12" fmla="*/ 116506 w 612615"/>
              <a:gd name="connsiteY12" fmla="*/ 37490 h 228637"/>
              <a:gd name="connsiteX13" fmla="*/ 55546 w 612615"/>
              <a:gd name="connsiteY13" fmla="*/ 86258 h 228637"/>
              <a:gd name="connsiteX14" fmla="*/ 31162 w 612615"/>
              <a:gd name="connsiteY14" fmla="*/ 126898 h 228637"/>
              <a:gd name="connsiteX15" fmla="*/ 6778 w 612615"/>
              <a:gd name="connsiteY15" fmla="*/ 228498 h 2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2615" h="228637">
                <a:moveTo>
                  <a:pt x="6778" y="228498"/>
                </a:moveTo>
                <a:cubicBezTo>
                  <a:pt x="2037" y="224434"/>
                  <a:pt x="-3382" y="134349"/>
                  <a:pt x="2714" y="102514"/>
                </a:cubicBezTo>
                <a:cubicBezTo>
                  <a:pt x="8810" y="70679"/>
                  <a:pt x="41322" y="54423"/>
                  <a:pt x="43354" y="37490"/>
                </a:cubicBezTo>
                <a:cubicBezTo>
                  <a:pt x="45386" y="20557"/>
                  <a:pt x="-10155" y="-5182"/>
                  <a:pt x="14906" y="914"/>
                </a:cubicBezTo>
                <a:cubicBezTo>
                  <a:pt x="39967" y="7010"/>
                  <a:pt x="134794" y="57810"/>
                  <a:pt x="193722" y="74066"/>
                </a:cubicBezTo>
                <a:cubicBezTo>
                  <a:pt x="252650" y="90322"/>
                  <a:pt x="359669" y="90999"/>
                  <a:pt x="368474" y="98450"/>
                </a:cubicBezTo>
                <a:cubicBezTo>
                  <a:pt x="377279" y="105901"/>
                  <a:pt x="241135" y="111997"/>
                  <a:pt x="246554" y="118770"/>
                </a:cubicBezTo>
                <a:cubicBezTo>
                  <a:pt x="251973" y="125543"/>
                  <a:pt x="400986" y="139090"/>
                  <a:pt x="400986" y="139090"/>
                </a:cubicBezTo>
                <a:cubicBezTo>
                  <a:pt x="461946" y="146541"/>
                  <a:pt x="620442" y="158733"/>
                  <a:pt x="612314" y="163474"/>
                </a:cubicBezTo>
                <a:cubicBezTo>
                  <a:pt x="604186" y="168215"/>
                  <a:pt x="421306" y="164829"/>
                  <a:pt x="352218" y="167538"/>
                </a:cubicBezTo>
                <a:cubicBezTo>
                  <a:pt x="283130" y="170247"/>
                  <a:pt x="234362" y="197341"/>
                  <a:pt x="197786" y="179730"/>
                </a:cubicBezTo>
                <a:cubicBezTo>
                  <a:pt x="161210" y="162119"/>
                  <a:pt x="146309" y="85581"/>
                  <a:pt x="132762" y="61874"/>
                </a:cubicBezTo>
                <a:cubicBezTo>
                  <a:pt x="119215" y="38167"/>
                  <a:pt x="129375" y="33426"/>
                  <a:pt x="116506" y="37490"/>
                </a:cubicBezTo>
                <a:cubicBezTo>
                  <a:pt x="103637" y="41554"/>
                  <a:pt x="69770" y="71357"/>
                  <a:pt x="55546" y="86258"/>
                </a:cubicBezTo>
                <a:cubicBezTo>
                  <a:pt x="41322" y="101159"/>
                  <a:pt x="35226" y="107255"/>
                  <a:pt x="31162" y="126898"/>
                </a:cubicBezTo>
                <a:cubicBezTo>
                  <a:pt x="27098" y="146541"/>
                  <a:pt x="11519" y="232562"/>
                  <a:pt x="6778" y="228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29E80BA-B453-480C-1F23-B755A79A7BF5}"/>
              </a:ext>
            </a:extLst>
          </p:cNvPr>
          <p:cNvSpPr/>
          <p:nvPr/>
        </p:nvSpPr>
        <p:spPr>
          <a:xfrm>
            <a:off x="5932459" y="2672593"/>
            <a:ext cx="706099" cy="204813"/>
          </a:xfrm>
          <a:custGeom>
            <a:avLst/>
            <a:gdLst>
              <a:gd name="connsiteX0" fmla="*/ 981 w 706099"/>
              <a:gd name="connsiteY0" fmla="*/ 99055 h 204813"/>
              <a:gd name="connsiteX1" fmla="*/ 273269 w 706099"/>
              <a:gd name="connsiteY1" fmla="*/ 1519 h 204813"/>
              <a:gd name="connsiteX2" fmla="*/ 240757 w 706099"/>
              <a:gd name="connsiteY2" fmla="*/ 38095 h 204813"/>
              <a:gd name="connsiteX3" fmla="*/ 439893 w 706099"/>
              <a:gd name="connsiteY3" fmla="*/ 17775 h 204813"/>
              <a:gd name="connsiteX4" fmla="*/ 699989 w 706099"/>
              <a:gd name="connsiteY4" fmla="*/ 50287 h 204813"/>
              <a:gd name="connsiteX5" fmla="*/ 606517 w 706099"/>
              <a:gd name="connsiteY5" fmla="*/ 21839 h 204813"/>
              <a:gd name="connsiteX6" fmla="*/ 411445 w 706099"/>
              <a:gd name="connsiteY6" fmla="*/ 9647 h 204813"/>
              <a:gd name="connsiteX7" fmla="*/ 204181 w 706099"/>
              <a:gd name="connsiteY7" fmla="*/ 66543 h 204813"/>
              <a:gd name="connsiteX8" fmla="*/ 338293 w 706099"/>
              <a:gd name="connsiteY8" fmla="*/ 62479 h 204813"/>
              <a:gd name="connsiteX9" fmla="*/ 468341 w 706099"/>
              <a:gd name="connsiteY9" fmla="*/ 94991 h 204813"/>
              <a:gd name="connsiteX10" fmla="*/ 468341 w 706099"/>
              <a:gd name="connsiteY10" fmla="*/ 74671 h 204813"/>
              <a:gd name="connsiteX11" fmla="*/ 578069 w 706099"/>
              <a:gd name="connsiteY11" fmla="*/ 204719 h 204813"/>
              <a:gd name="connsiteX12" fmla="*/ 464277 w 706099"/>
              <a:gd name="connsiteY12" fmla="*/ 94991 h 204813"/>
              <a:gd name="connsiteX13" fmla="*/ 326101 w 706099"/>
              <a:gd name="connsiteY13" fmla="*/ 58415 h 204813"/>
              <a:gd name="connsiteX14" fmla="*/ 204181 w 706099"/>
              <a:gd name="connsiteY14" fmla="*/ 54351 h 204813"/>
              <a:gd name="connsiteX15" fmla="*/ 261077 w 706099"/>
              <a:gd name="connsiteY15" fmla="*/ 1519 h 204813"/>
              <a:gd name="connsiteX16" fmla="*/ 183861 w 706099"/>
              <a:gd name="connsiteY16" fmla="*/ 62479 h 204813"/>
              <a:gd name="connsiteX17" fmla="*/ 981 w 706099"/>
              <a:gd name="connsiteY17" fmla="*/ 99055 h 2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6099" h="204813">
                <a:moveTo>
                  <a:pt x="981" y="99055"/>
                </a:moveTo>
                <a:cubicBezTo>
                  <a:pt x="15882" y="88895"/>
                  <a:pt x="233306" y="11679"/>
                  <a:pt x="273269" y="1519"/>
                </a:cubicBezTo>
                <a:cubicBezTo>
                  <a:pt x="313232" y="-8641"/>
                  <a:pt x="212986" y="35386"/>
                  <a:pt x="240757" y="38095"/>
                </a:cubicBezTo>
                <a:cubicBezTo>
                  <a:pt x="268528" y="40804"/>
                  <a:pt x="363354" y="15743"/>
                  <a:pt x="439893" y="17775"/>
                </a:cubicBezTo>
                <a:cubicBezTo>
                  <a:pt x="516432" y="19807"/>
                  <a:pt x="672218" y="49610"/>
                  <a:pt x="699989" y="50287"/>
                </a:cubicBezTo>
                <a:cubicBezTo>
                  <a:pt x="727760" y="50964"/>
                  <a:pt x="654608" y="28612"/>
                  <a:pt x="606517" y="21839"/>
                </a:cubicBezTo>
                <a:cubicBezTo>
                  <a:pt x="558426" y="15066"/>
                  <a:pt x="478501" y="2196"/>
                  <a:pt x="411445" y="9647"/>
                </a:cubicBezTo>
                <a:cubicBezTo>
                  <a:pt x="344389" y="17098"/>
                  <a:pt x="216373" y="57738"/>
                  <a:pt x="204181" y="66543"/>
                </a:cubicBezTo>
                <a:cubicBezTo>
                  <a:pt x="191989" y="75348"/>
                  <a:pt x="294266" y="57738"/>
                  <a:pt x="338293" y="62479"/>
                </a:cubicBezTo>
                <a:cubicBezTo>
                  <a:pt x="382320" y="67220"/>
                  <a:pt x="446666" y="92959"/>
                  <a:pt x="468341" y="94991"/>
                </a:cubicBezTo>
                <a:cubicBezTo>
                  <a:pt x="490016" y="97023"/>
                  <a:pt x="450053" y="56383"/>
                  <a:pt x="468341" y="74671"/>
                </a:cubicBezTo>
                <a:cubicBezTo>
                  <a:pt x="486629" y="92959"/>
                  <a:pt x="578746" y="201332"/>
                  <a:pt x="578069" y="204719"/>
                </a:cubicBezTo>
                <a:cubicBezTo>
                  <a:pt x="577392" y="208106"/>
                  <a:pt x="506272" y="119375"/>
                  <a:pt x="464277" y="94991"/>
                </a:cubicBezTo>
                <a:cubicBezTo>
                  <a:pt x="422282" y="70607"/>
                  <a:pt x="369450" y="65188"/>
                  <a:pt x="326101" y="58415"/>
                </a:cubicBezTo>
                <a:cubicBezTo>
                  <a:pt x="282752" y="51642"/>
                  <a:pt x="215018" y="63834"/>
                  <a:pt x="204181" y="54351"/>
                </a:cubicBezTo>
                <a:cubicBezTo>
                  <a:pt x="193344" y="44868"/>
                  <a:pt x="264464" y="164"/>
                  <a:pt x="261077" y="1519"/>
                </a:cubicBezTo>
                <a:cubicBezTo>
                  <a:pt x="257690" y="2874"/>
                  <a:pt x="222469" y="46223"/>
                  <a:pt x="183861" y="62479"/>
                </a:cubicBezTo>
                <a:cubicBezTo>
                  <a:pt x="145253" y="78735"/>
                  <a:pt x="-13920" y="109215"/>
                  <a:pt x="981" y="99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C1F8046-BC11-0FC8-1D91-41A4DC971B4C}"/>
              </a:ext>
            </a:extLst>
          </p:cNvPr>
          <p:cNvSpPr/>
          <p:nvPr/>
        </p:nvSpPr>
        <p:spPr>
          <a:xfrm>
            <a:off x="5782954" y="3019478"/>
            <a:ext cx="211541" cy="227939"/>
          </a:xfrm>
          <a:custGeom>
            <a:avLst/>
            <a:gdLst>
              <a:gd name="connsiteX0" fmla="*/ 122038 w 211541"/>
              <a:gd name="connsiteY0" fmla="*/ 74 h 227939"/>
              <a:gd name="connsiteX1" fmla="*/ 211446 w 211541"/>
              <a:gd name="connsiteY1" fmla="*/ 158570 h 227939"/>
              <a:gd name="connsiteX2" fmla="*/ 101718 w 211541"/>
              <a:gd name="connsiteY2" fmla="*/ 203274 h 227939"/>
              <a:gd name="connsiteX3" fmla="*/ 118 w 211541"/>
              <a:gd name="connsiteY3" fmla="*/ 227658 h 227939"/>
              <a:gd name="connsiteX4" fmla="*/ 122038 w 211541"/>
              <a:gd name="connsiteY4" fmla="*/ 215466 h 227939"/>
              <a:gd name="connsiteX5" fmla="*/ 203318 w 211541"/>
              <a:gd name="connsiteY5" fmla="*/ 199210 h 227939"/>
              <a:gd name="connsiteX6" fmla="*/ 182998 w 211541"/>
              <a:gd name="connsiteY6" fmla="*/ 138250 h 227939"/>
              <a:gd name="connsiteX7" fmla="*/ 122038 w 211541"/>
              <a:gd name="connsiteY7" fmla="*/ 74 h 2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541" h="227939">
                <a:moveTo>
                  <a:pt x="122038" y="74"/>
                </a:moveTo>
                <a:cubicBezTo>
                  <a:pt x="126779" y="3461"/>
                  <a:pt x="214833" y="124703"/>
                  <a:pt x="211446" y="158570"/>
                </a:cubicBezTo>
                <a:cubicBezTo>
                  <a:pt x="208059" y="192437"/>
                  <a:pt x="136939" y="191759"/>
                  <a:pt x="101718" y="203274"/>
                </a:cubicBezTo>
                <a:cubicBezTo>
                  <a:pt x="66497" y="214789"/>
                  <a:pt x="-3269" y="225626"/>
                  <a:pt x="118" y="227658"/>
                </a:cubicBezTo>
                <a:cubicBezTo>
                  <a:pt x="3505" y="229690"/>
                  <a:pt x="88171" y="220207"/>
                  <a:pt x="122038" y="215466"/>
                </a:cubicBezTo>
                <a:cubicBezTo>
                  <a:pt x="155905" y="210725"/>
                  <a:pt x="193158" y="212079"/>
                  <a:pt x="203318" y="199210"/>
                </a:cubicBezTo>
                <a:cubicBezTo>
                  <a:pt x="213478" y="186341"/>
                  <a:pt x="193835" y="166021"/>
                  <a:pt x="182998" y="138250"/>
                </a:cubicBezTo>
                <a:cubicBezTo>
                  <a:pt x="172161" y="110479"/>
                  <a:pt x="117297" y="-3313"/>
                  <a:pt x="12203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8EC5FF7-7B0A-4844-65CD-46CB90BB8A2D}"/>
              </a:ext>
            </a:extLst>
          </p:cNvPr>
          <p:cNvSpPr/>
          <p:nvPr/>
        </p:nvSpPr>
        <p:spPr>
          <a:xfrm>
            <a:off x="5753980" y="2623869"/>
            <a:ext cx="187055" cy="539098"/>
          </a:xfrm>
          <a:custGeom>
            <a:avLst/>
            <a:gdLst>
              <a:gd name="connsiteX0" fmla="*/ 69732 w 187055"/>
              <a:gd name="connsiteY0" fmla="*/ 1475 h 539098"/>
              <a:gd name="connsiteX1" fmla="*/ 4708 w 187055"/>
              <a:gd name="connsiteY1" fmla="*/ 432259 h 539098"/>
              <a:gd name="connsiteX2" fmla="*/ 25028 w 187055"/>
              <a:gd name="connsiteY2" fmla="*/ 399747 h 539098"/>
              <a:gd name="connsiteX3" fmla="*/ 183524 w 187055"/>
              <a:gd name="connsiteY3" fmla="*/ 537923 h 539098"/>
              <a:gd name="connsiteX4" fmla="*/ 134756 w 187055"/>
              <a:gd name="connsiteY4" fmla="*/ 460707 h 539098"/>
              <a:gd name="connsiteX5" fmla="*/ 130692 w 187055"/>
              <a:gd name="connsiteY5" fmla="*/ 363171 h 539098"/>
              <a:gd name="connsiteX6" fmla="*/ 102244 w 187055"/>
              <a:gd name="connsiteY6" fmla="*/ 119331 h 539098"/>
              <a:gd name="connsiteX7" fmla="*/ 94116 w 187055"/>
              <a:gd name="connsiteY7" fmla="*/ 399747 h 539098"/>
              <a:gd name="connsiteX8" fmla="*/ 16900 w 187055"/>
              <a:gd name="connsiteY8" fmla="*/ 294083 h 539098"/>
              <a:gd name="connsiteX9" fmla="*/ 69732 w 187055"/>
              <a:gd name="connsiteY9" fmla="*/ 1475 h 53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055" h="539098">
                <a:moveTo>
                  <a:pt x="69732" y="1475"/>
                </a:moveTo>
                <a:cubicBezTo>
                  <a:pt x="67700" y="24504"/>
                  <a:pt x="12159" y="365880"/>
                  <a:pt x="4708" y="432259"/>
                </a:cubicBezTo>
                <a:cubicBezTo>
                  <a:pt x="-2743" y="498638"/>
                  <a:pt x="-4774" y="382136"/>
                  <a:pt x="25028" y="399747"/>
                </a:cubicBezTo>
                <a:cubicBezTo>
                  <a:pt x="54830" y="417358"/>
                  <a:pt x="165236" y="527763"/>
                  <a:pt x="183524" y="537923"/>
                </a:cubicBezTo>
                <a:cubicBezTo>
                  <a:pt x="201812" y="548083"/>
                  <a:pt x="143561" y="489832"/>
                  <a:pt x="134756" y="460707"/>
                </a:cubicBezTo>
                <a:cubicBezTo>
                  <a:pt x="125951" y="431582"/>
                  <a:pt x="136111" y="420067"/>
                  <a:pt x="130692" y="363171"/>
                </a:cubicBezTo>
                <a:cubicBezTo>
                  <a:pt x="125273" y="306275"/>
                  <a:pt x="108340" y="113235"/>
                  <a:pt x="102244" y="119331"/>
                </a:cubicBezTo>
                <a:cubicBezTo>
                  <a:pt x="96148" y="125427"/>
                  <a:pt x="108340" y="370622"/>
                  <a:pt x="94116" y="399747"/>
                </a:cubicBezTo>
                <a:cubicBezTo>
                  <a:pt x="79892" y="428872"/>
                  <a:pt x="20964" y="356398"/>
                  <a:pt x="16900" y="294083"/>
                </a:cubicBezTo>
                <a:cubicBezTo>
                  <a:pt x="12836" y="231768"/>
                  <a:pt x="71764" y="-21554"/>
                  <a:pt x="69732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2ED99F1-DA1A-9196-325F-9F02F30EEE59}"/>
              </a:ext>
            </a:extLst>
          </p:cNvPr>
          <p:cNvSpPr/>
          <p:nvPr/>
        </p:nvSpPr>
        <p:spPr>
          <a:xfrm>
            <a:off x="6720900" y="2624928"/>
            <a:ext cx="362108" cy="1078046"/>
          </a:xfrm>
          <a:custGeom>
            <a:avLst/>
            <a:gdLst>
              <a:gd name="connsiteX0" fmla="*/ 248860 w 362108"/>
              <a:gd name="connsiteY0" fmla="*/ 416 h 1078046"/>
              <a:gd name="connsiteX1" fmla="*/ 358588 w 362108"/>
              <a:gd name="connsiteY1" fmla="*/ 463712 h 1078046"/>
              <a:gd name="connsiteX2" fmla="*/ 326076 w 362108"/>
              <a:gd name="connsiteY2" fmla="*/ 402752 h 1078046"/>
              <a:gd name="connsiteX3" fmla="*/ 236668 w 362108"/>
              <a:gd name="connsiteY3" fmla="*/ 772576 h 1078046"/>
              <a:gd name="connsiteX4" fmla="*/ 224476 w 362108"/>
              <a:gd name="connsiteY4" fmla="*/ 715680 h 1078046"/>
              <a:gd name="connsiteX5" fmla="*/ 956 w 362108"/>
              <a:gd name="connsiteY5" fmla="*/ 1077376 h 1078046"/>
              <a:gd name="connsiteX6" fmla="*/ 147260 w 362108"/>
              <a:gd name="connsiteY6" fmla="*/ 801024 h 1078046"/>
              <a:gd name="connsiteX7" fmla="*/ 232604 w 362108"/>
              <a:gd name="connsiteY7" fmla="*/ 630336 h 1078046"/>
              <a:gd name="connsiteX8" fmla="*/ 220412 w 362108"/>
              <a:gd name="connsiteY8" fmla="*/ 215808 h 1078046"/>
              <a:gd name="connsiteX9" fmla="*/ 285436 w 362108"/>
              <a:gd name="connsiteY9" fmla="*/ 378368 h 1078046"/>
              <a:gd name="connsiteX10" fmla="*/ 248860 w 362108"/>
              <a:gd name="connsiteY10" fmla="*/ 416 h 107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108" h="1078046">
                <a:moveTo>
                  <a:pt x="248860" y="416"/>
                </a:moveTo>
                <a:cubicBezTo>
                  <a:pt x="261052" y="14640"/>
                  <a:pt x="345719" y="396656"/>
                  <a:pt x="358588" y="463712"/>
                </a:cubicBezTo>
                <a:cubicBezTo>
                  <a:pt x="371457" y="530768"/>
                  <a:pt x="346396" y="351275"/>
                  <a:pt x="326076" y="402752"/>
                </a:cubicBezTo>
                <a:cubicBezTo>
                  <a:pt x="305756" y="454229"/>
                  <a:pt x="253601" y="720421"/>
                  <a:pt x="236668" y="772576"/>
                </a:cubicBezTo>
                <a:cubicBezTo>
                  <a:pt x="219735" y="824731"/>
                  <a:pt x="263761" y="664880"/>
                  <a:pt x="224476" y="715680"/>
                </a:cubicBezTo>
                <a:cubicBezTo>
                  <a:pt x="185191" y="766480"/>
                  <a:pt x="13825" y="1063152"/>
                  <a:pt x="956" y="1077376"/>
                </a:cubicBezTo>
                <a:cubicBezTo>
                  <a:pt x="-11913" y="1091600"/>
                  <a:pt x="108652" y="875531"/>
                  <a:pt x="147260" y="801024"/>
                </a:cubicBezTo>
                <a:cubicBezTo>
                  <a:pt x="185868" y="726517"/>
                  <a:pt x="220412" y="727872"/>
                  <a:pt x="232604" y="630336"/>
                </a:cubicBezTo>
                <a:cubicBezTo>
                  <a:pt x="244796" y="532800"/>
                  <a:pt x="211607" y="257803"/>
                  <a:pt x="220412" y="215808"/>
                </a:cubicBezTo>
                <a:cubicBezTo>
                  <a:pt x="229217" y="173813"/>
                  <a:pt x="275276" y="416299"/>
                  <a:pt x="285436" y="378368"/>
                </a:cubicBezTo>
                <a:cubicBezTo>
                  <a:pt x="295596" y="340437"/>
                  <a:pt x="236668" y="-13808"/>
                  <a:pt x="248860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8793FF7-9A04-4EC3-0091-666615409D9C}"/>
              </a:ext>
            </a:extLst>
          </p:cNvPr>
          <p:cNvSpPr/>
          <p:nvPr/>
        </p:nvSpPr>
        <p:spPr>
          <a:xfrm>
            <a:off x="6379047" y="2354289"/>
            <a:ext cx="560294" cy="1237642"/>
          </a:xfrm>
          <a:custGeom>
            <a:avLst/>
            <a:gdLst>
              <a:gd name="connsiteX0" fmla="*/ 448473 w 560294"/>
              <a:gd name="connsiteY0" fmla="*/ 10959 h 1237642"/>
              <a:gd name="connsiteX1" fmla="*/ 485049 w 560294"/>
              <a:gd name="connsiteY1" fmla="*/ 59727 h 1237642"/>
              <a:gd name="connsiteX2" fmla="*/ 525689 w 560294"/>
              <a:gd name="connsiteY2" fmla="*/ 266991 h 1237642"/>
              <a:gd name="connsiteX3" fmla="*/ 460665 w 560294"/>
              <a:gd name="connsiteY3" fmla="*/ 348271 h 1237642"/>
              <a:gd name="connsiteX4" fmla="*/ 131481 w 560294"/>
              <a:gd name="connsiteY4" fmla="*/ 384847 h 1237642"/>
              <a:gd name="connsiteX5" fmla="*/ 342809 w 560294"/>
              <a:gd name="connsiteY5" fmla="*/ 368591 h 1237642"/>
              <a:gd name="connsiteX6" fmla="*/ 509433 w 560294"/>
              <a:gd name="connsiteY6" fmla="*/ 433615 h 1237642"/>
              <a:gd name="connsiteX7" fmla="*/ 383449 w 560294"/>
              <a:gd name="connsiteY7" fmla="*/ 563663 h 1237642"/>
              <a:gd name="connsiteX8" fmla="*/ 298105 w 560294"/>
              <a:gd name="connsiteY8" fmla="*/ 604303 h 1237642"/>
              <a:gd name="connsiteX9" fmla="*/ 330617 w 560294"/>
              <a:gd name="connsiteY9" fmla="*/ 669327 h 1237642"/>
              <a:gd name="connsiteX10" fmla="*/ 245273 w 560294"/>
              <a:gd name="connsiteY10" fmla="*/ 742479 h 1237642"/>
              <a:gd name="connsiteX11" fmla="*/ 127417 w 560294"/>
              <a:gd name="connsiteY11" fmla="*/ 774991 h 1237642"/>
              <a:gd name="connsiteX12" fmla="*/ 176185 w 560294"/>
              <a:gd name="connsiteY12" fmla="*/ 872527 h 1237642"/>
              <a:gd name="connsiteX13" fmla="*/ 200569 w 560294"/>
              <a:gd name="connsiteY13" fmla="*/ 921295 h 1237642"/>
              <a:gd name="connsiteX14" fmla="*/ 208697 w 560294"/>
              <a:gd name="connsiteY14" fmla="*/ 994447 h 1237642"/>
              <a:gd name="connsiteX15" fmla="*/ 245273 w 560294"/>
              <a:gd name="connsiteY15" fmla="*/ 1047279 h 1237642"/>
              <a:gd name="connsiteX16" fmla="*/ 289977 w 560294"/>
              <a:gd name="connsiteY16" fmla="*/ 1096047 h 1237642"/>
              <a:gd name="connsiteX17" fmla="*/ 342809 w 560294"/>
              <a:gd name="connsiteY17" fmla="*/ 1181391 h 1237642"/>
              <a:gd name="connsiteX18" fmla="*/ 330617 w 560294"/>
              <a:gd name="connsiteY18" fmla="*/ 1230159 h 1237642"/>
              <a:gd name="connsiteX19" fmla="*/ 233081 w 560294"/>
              <a:gd name="connsiteY19" fmla="*/ 1018831 h 1237642"/>
              <a:gd name="connsiteX20" fmla="*/ 1433 w 560294"/>
              <a:gd name="connsiteY20" fmla="*/ 653071 h 1237642"/>
              <a:gd name="connsiteX21" fmla="*/ 143673 w 560294"/>
              <a:gd name="connsiteY21" fmla="*/ 762799 h 1237642"/>
              <a:gd name="connsiteX22" fmla="*/ 314361 w 560294"/>
              <a:gd name="connsiteY22" fmla="*/ 604303 h 1237642"/>
              <a:gd name="connsiteX23" fmla="*/ 558201 w 560294"/>
              <a:gd name="connsiteY23" fmla="*/ 392975 h 1237642"/>
              <a:gd name="connsiteX24" fmla="*/ 436281 w 560294"/>
              <a:gd name="connsiteY24" fmla="*/ 303567 h 1237642"/>
              <a:gd name="connsiteX25" fmla="*/ 509433 w 560294"/>
              <a:gd name="connsiteY25" fmla="*/ 238543 h 1237642"/>
              <a:gd name="connsiteX26" fmla="*/ 448473 w 560294"/>
              <a:gd name="connsiteY26" fmla="*/ 10959 h 123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0294" h="1237642">
                <a:moveTo>
                  <a:pt x="448473" y="10959"/>
                </a:moveTo>
                <a:cubicBezTo>
                  <a:pt x="444409" y="-18844"/>
                  <a:pt x="472180" y="17055"/>
                  <a:pt x="485049" y="59727"/>
                </a:cubicBezTo>
                <a:cubicBezTo>
                  <a:pt x="497918" y="102399"/>
                  <a:pt x="529753" y="218900"/>
                  <a:pt x="525689" y="266991"/>
                </a:cubicBezTo>
                <a:cubicBezTo>
                  <a:pt x="521625" y="315082"/>
                  <a:pt x="526366" y="328628"/>
                  <a:pt x="460665" y="348271"/>
                </a:cubicBezTo>
                <a:cubicBezTo>
                  <a:pt x="394964" y="367914"/>
                  <a:pt x="151124" y="381460"/>
                  <a:pt x="131481" y="384847"/>
                </a:cubicBezTo>
                <a:cubicBezTo>
                  <a:pt x="111838" y="388234"/>
                  <a:pt x="279817" y="360463"/>
                  <a:pt x="342809" y="368591"/>
                </a:cubicBezTo>
                <a:cubicBezTo>
                  <a:pt x="405801" y="376719"/>
                  <a:pt x="502660" y="401103"/>
                  <a:pt x="509433" y="433615"/>
                </a:cubicBezTo>
                <a:cubicBezTo>
                  <a:pt x="516206" y="466127"/>
                  <a:pt x="418670" y="535215"/>
                  <a:pt x="383449" y="563663"/>
                </a:cubicBezTo>
                <a:cubicBezTo>
                  <a:pt x="348228" y="592111"/>
                  <a:pt x="306910" y="586692"/>
                  <a:pt x="298105" y="604303"/>
                </a:cubicBezTo>
                <a:cubicBezTo>
                  <a:pt x="289300" y="621914"/>
                  <a:pt x="339422" y="646298"/>
                  <a:pt x="330617" y="669327"/>
                </a:cubicBezTo>
                <a:cubicBezTo>
                  <a:pt x="321812" y="692356"/>
                  <a:pt x="279140" y="724868"/>
                  <a:pt x="245273" y="742479"/>
                </a:cubicBezTo>
                <a:cubicBezTo>
                  <a:pt x="211406" y="760090"/>
                  <a:pt x="138932" y="753316"/>
                  <a:pt x="127417" y="774991"/>
                </a:cubicBezTo>
                <a:cubicBezTo>
                  <a:pt x="115902" y="796666"/>
                  <a:pt x="176185" y="872527"/>
                  <a:pt x="176185" y="872527"/>
                </a:cubicBezTo>
                <a:cubicBezTo>
                  <a:pt x="188377" y="896911"/>
                  <a:pt x="195150" y="900975"/>
                  <a:pt x="200569" y="921295"/>
                </a:cubicBezTo>
                <a:cubicBezTo>
                  <a:pt x="205988" y="941615"/>
                  <a:pt x="201246" y="973450"/>
                  <a:pt x="208697" y="994447"/>
                </a:cubicBezTo>
                <a:cubicBezTo>
                  <a:pt x="216148" y="1015444"/>
                  <a:pt x="231726" y="1030346"/>
                  <a:pt x="245273" y="1047279"/>
                </a:cubicBezTo>
                <a:cubicBezTo>
                  <a:pt x="258820" y="1064212"/>
                  <a:pt x="273721" y="1073695"/>
                  <a:pt x="289977" y="1096047"/>
                </a:cubicBezTo>
                <a:cubicBezTo>
                  <a:pt x="306233" y="1118399"/>
                  <a:pt x="336036" y="1159039"/>
                  <a:pt x="342809" y="1181391"/>
                </a:cubicBezTo>
                <a:cubicBezTo>
                  <a:pt x="349582" y="1203743"/>
                  <a:pt x="348905" y="1257252"/>
                  <a:pt x="330617" y="1230159"/>
                </a:cubicBezTo>
                <a:cubicBezTo>
                  <a:pt x="312329" y="1203066"/>
                  <a:pt x="287945" y="1115012"/>
                  <a:pt x="233081" y="1018831"/>
                </a:cubicBezTo>
                <a:cubicBezTo>
                  <a:pt x="178217" y="922650"/>
                  <a:pt x="16334" y="695743"/>
                  <a:pt x="1433" y="653071"/>
                </a:cubicBezTo>
                <a:cubicBezTo>
                  <a:pt x="-13468" y="610399"/>
                  <a:pt x="91518" y="770927"/>
                  <a:pt x="143673" y="762799"/>
                </a:cubicBezTo>
                <a:cubicBezTo>
                  <a:pt x="195828" y="754671"/>
                  <a:pt x="245273" y="665940"/>
                  <a:pt x="314361" y="604303"/>
                </a:cubicBezTo>
                <a:cubicBezTo>
                  <a:pt x="383449" y="542666"/>
                  <a:pt x="537881" y="443098"/>
                  <a:pt x="558201" y="392975"/>
                </a:cubicBezTo>
                <a:cubicBezTo>
                  <a:pt x="578521" y="342852"/>
                  <a:pt x="444409" y="329306"/>
                  <a:pt x="436281" y="303567"/>
                </a:cubicBezTo>
                <a:cubicBezTo>
                  <a:pt x="428153" y="277828"/>
                  <a:pt x="506724" y="283924"/>
                  <a:pt x="509433" y="238543"/>
                </a:cubicBezTo>
                <a:cubicBezTo>
                  <a:pt x="512142" y="193162"/>
                  <a:pt x="452537" y="40762"/>
                  <a:pt x="448473" y="10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B303725-EAEA-49B9-575C-4D336336E925}"/>
              </a:ext>
            </a:extLst>
          </p:cNvPr>
          <p:cNvSpPr/>
          <p:nvPr/>
        </p:nvSpPr>
        <p:spPr>
          <a:xfrm>
            <a:off x="6595415" y="3424828"/>
            <a:ext cx="398761" cy="549817"/>
          </a:xfrm>
          <a:custGeom>
            <a:avLst/>
            <a:gdLst>
              <a:gd name="connsiteX0" fmla="*/ 398729 w 398761"/>
              <a:gd name="connsiteY0" fmla="*/ 1124 h 549817"/>
              <a:gd name="connsiteX1" fmla="*/ 77673 w 398761"/>
              <a:gd name="connsiteY1" fmla="*/ 379076 h 549817"/>
              <a:gd name="connsiteX2" fmla="*/ 457 w 398761"/>
              <a:gd name="connsiteY2" fmla="*/ 549764 h 549817"/>
              <a:gd name="connsiteX3" fmla="*/ 49225 w 398761"/>
              <a:gd name="connsiteY3" fmla="*/ 395332 h 549817"/>
              <a:gd name="connsiteX4" fmla="*/ 122377 w 398761"/>
              <a:gd name="connsiteY4" fmla="*/ 208388 h 549817"/>
              <a:gd name="connsiteX5" fmla="*/ 97993 w 398761"/>
              <a:gd name="connsiteY5" fmla="*/ 261220 h 549817"/>
              <a:gd name="connsiteX6" fmla="*/ 398729 w 398761"/>
              <a:gd name="connsiteY6" fmla="*/ 1124 h 5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761" h="549817">
                <a:moveTo>
                  <a:pt x="398729" y="1124"/>
                </a:moveTo>
                <a:cubicBezTo>
                  <a:pt x="395342" y="20767"/>
                  <a:pt x="144052" y="287636"/>
                  <a:pt x="77673" y="379076"/>
                </a:cubicBezTo>
                <a:cubicBezTo>
                  <a:pt x="11294" y="470516"/>
                  <a:pt x="5198" y="547055"/>
                  <a:pt x="457" y="549764"/>
                </a:cubicBezTo>
                <a:cubicBezTo>
                  <a:pt x="-4284" y="552473"/>
                  <a:pt x="28905" y="452228"/>
                  <a:pt x="49225" y="395332"/>
                </a:cubicBezTo>
                <a:cubicBezTo>
                  <a:pt x="69545" y="338436"/>
                  <a:pt x="114249" y="230740"/>
                  <a:pt x="122377" y="208388"/>
                </a:cubicBezTo>
                <a:cubicBezTo>
                  <a:pt x="130505" y="186036"/>
                  <a:pt x="55998" y="297119"/>
                  <a:pt x="97993" y="261220"/>
                </a:cubicBezTo>
                <a:cubicBezTo>
                  <a:pt x="139988" y="225321"/>
                  <a:pt x="402116" y="-18519"/>
                  <a:pt x="398729" y="1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46043EF-1F54-8B0B-2E1C-A6E60B75AF7C}"/>
              </a:ext>
            </a:extLst>
          </p:cNvPr>
          <p:cNvSpPr/>
          <p:nvPr/>
        </p:nvSpPr>
        <p:spPr>
          <a:xfrm>
            <a:off x="6375792" y="3282888"/>
            <a:ext cx="642984" cy="1057522"/>
          </a:xfrm>
          <a:custGeom>
            <a:avLst/>
            <a:gdLst>
              <a:gd name="connsiteX0" fmla="*/ 642736 w 642984"/>
              <a:gd name="connsiteY0" fmla="*/ 824 h 1057522"/>
              <a:gd name="connsiteX1" fmla="*/ 528944 w 642984"/>
              <a:gd name="connsiteY1" fmla="*/ 407224 h 1057522"/>
              <a:gd name="connsiteX2" fmla="*/ 317616 w 642984"/>
              <a:gd name="connsiteY2" fmla="*/ 663256 h 1057522"/>
              <a:gd name="connsiteX3" fmla="*/ 354192 w 642984"/>
              <a:gd name="connsiteY3" fmla="*/ 598232 h 1057522"/>
              <a:gd name="connsiteX4" fmla="*/ 159120 w 642984"/>
              <a:gd name="connsiteY4" fmla="*/ 858328 h 1057522"/>
              <a:gd name="connsiteX5" fmla="*/ 159120 w 642984"/>
              <a:gd name="connsiteY5" fmla="*/ 935544 h 1057522"/>
              <a:gd name="connsiteX6" fmla="*/ 624 w 642984"/>
              <a:gd name="connsiteY6" fmla="*/ 1057464 h 1057522"/>
              <a:gd name="connsiteX7" fmla="*/ 110352 w 642984"/>
              <a:gd name="connsiteY7" fmla="*/ 919288 h 1057522"/>
              <a:gd name="connsiteX8" fmla="*/ 268848 w 642984"/>
              <a:gd name="connsiteY8" fmla="*/ 667320 h 1057522"/>
              <a:gd name="connsiteX9" fmla="*/ 126608 w 642984"/>
              <a:gd name="connsiteY9" fmla="*/ 764856 h 1057522"/>
              <a:gd name="connsiteX10" fmla="*/ 309488 w 642984"/>
              <a:gd name="connsiteY10" fmla="*/ 569784 h 1057522"/>
              <a:gd name="connsiteX11" fmla="*/ 281040 w 642984"/>
              <a:gd name="connsiteY11" fmla="*/ 638872 h 1057522"/>
              <a:gd name="connsiteX12" fmla="*/ 459856 w 642984"/>
              <a:gd name="connsiteY12" fmla="*/ 451928 h 1057522"/>
              <a:gd name="connsiteX13" fmla="*/ 557392 w 642984"/>
              <a:gd name="connsiteY13" fmla="*/ 305624 h 1057522"/>
              <a:gd name="connsiteX14" fmla="*/ 642736 w 642984"/>
              <a:gd name="connsiteY14" fmla="*/ 824 h 105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2984" h="1057522">
                <a:moveTo>
                  <a:pt x="642736" y="824"/>
                </a:moveTo>
                <a:cubicBezTo>
                  <a:pt x="637995" y="17757"/>
                  <a:pt x="583131" y="296819"/>
                  <a:pt x="528944" y="407224"/>
                </a:cubicBezTo>
                <a:cubicBezTo>
                  <a:pt x="474757" y="517629"/>
                  <a:pt x="346741" y="631421"/>
                  <a:pt x="317616" y="663256"/>
                </a:cubicBezTo>
                <a:cubicBezTo>
                  <a:pt x="288491" y="695091"/>
                  <a:pt x="380608" y="565720"/>
                  <a:pt x="354192" y="598232"/>
                </a:cubicBezTo>
                <a:cubicBezTo>
                  <a:pt x="327776" y="630744"/>
                  <a:pt x="191632" y="802109"/>
                  <a:pt x="159120" y="858328"/>
                </a:cubicBezTo>
                <a:cubicBezTo>
                  <a:pt x="126608" y="914547"/>
                  <a:pt x="185536" y="902355"/>
                  <a:pt x="159120" y="935544"/>
                </a:cubicBezTo>
                <a:cubicBezTo>
                  <a:pt x="132704" y="968733"/>
                  <a:pt x="8752" y="1060173"/>
                  <a:pt x="624" y="1057464"/>
                </a:cubicBezTo>
                <a:cubicBezTo>
                  <a:pt x="-7504" y="1054755"/>
                  <a:pt x="65648" y="984312"/>
                  <a:pt x="110352" y="919288"/>
                </a:cubicBezTo>
                <a:cubicBezTo>
                  <a:pt x="155056" y="854264"/>
                  <a:pt x="266139" y="693059"/>
                  <a:pt x="268848" y="667320"/>
                </a:cubicBezTo>
                <a:cubicBezTo>
                  <a:pt x="271557" y="641581"/>
                  <a:pt x="119835" y="781112"/>
                  <a:pt x="126608" y="764856"/>
                </a:cubicBezTo>
                <a:cubicBezTo>
                  <a:pt x="133381" y="748600"/>
                  <a:pt x="283749" y="590781"/>
                  <a:pt x="309488" y="569784"/>
                </a:cubicBezTo>
                <a:cubicBezTo>
                  <a:pt x="335227" y="548787"/>
                  <a:pt x="255979" y="658515"/>
                  <a:pt x="281040" y="638872"/>
                </a:cubicBezTo>
                <a:cubicBezTo>
                  <a:pt x="306101" y="619229"/>
                  <a:pt x="413797" y="507469"/>
                  <a:pt x="459856" y="451928"/>
                </a:cubicBezTo>
                <a:cubicBezTo>
                  <a:pt x="505915" y="396387"/>
                  <a:pt x="531653" y="378776"/>
                  <a:pt x="557392" y="305624"/>
                </a:cubicBezTo>
                <a:cubicBezTo>
                  <a:pt x="583131" y="232472"/>
                  <a:pt x="647477" y="-16109"/>
                  <a:pt x="642736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240CE57-6305-6214-F9D5-77A834AC81AF}"/>
              </a:ext>
            </a:extLst>
          </p:cNvPr>
          <p:cNvSpPr/>
          <p:nvPr/>
        </p:nvSpPr>
        <p:spPr>
          <a:xfrm>
            <a:off x="4779261" y="1332955"/>
            <a:ext cx="773824" cy="982000"/>
          </a:xfrm>
          <a:custGeom>
            <a:avLst/>
            <a:gdLst>
              <a:gd name="connsiteX0" fmla="*/ 499875 w 773824"/>
              <a:gd name="connsiteY0" fmla="*/ 4101 h 982000"/>
              <a:gd name="connsiteX1" fmla="*/ 48771 w 773824"/>
              <a:gd name="connsiteY1" fmla="*/ 430821 h 982000"/>
              <a:gd name="connsiteX2" fmla="*/ 130051 w 773824"/>
              <a:gd name="connsiteY2" fmla="*/ 471461 h 982000"/>
              <a:gd name="connsiteX3" fmla="*/ 3 w 773824"/>
              <a:gd name="connsiteY3" fmla="*/ 589317 h 982000"/>
              <a:gd name="connsiteX4" fmla="*/ 125987 w 773824"/>
              <a:gd name="connsiteY4" fmla="*/ 715301 h 982000"/>
              <a:gd name="connsiteX5" fmla="*/ 85347 w 773824"/>
              <a:gd name="connsiteY5" fmla="*/ 942885 h 982000"/>
              <a:gd name="connsiteX6" fmla="*/ 105667 w 773824"/>
              <a:gd name="connsiteY6" fmla="*/ 963205 h 982000"/>
              <a:gd name="connsiteX7" fmla="*/ 195075 w 773824"/>
              <a:gd name="connsiteY7" fmla="*/ 747813 h 982000"/>
              <a:gd name="connsiteX8" fmla="*/ 243843 w 773824"/>
              <a:gd name="connsiteY8" fmla="*/ 723429 h 982000"/>
              <a:gd name="connsiteX9" fmla="*/ 235715 w 773824"/>
              <a:gd name="connsiteY9" fmla="*/ 918501 h 982000"/>
              <a:gd name="connsiteX10" fmla="*/ 674627 w 773824"/>
              <a:gd name="connsiteY10" fmla="*/ 934757 h 982000"/>
              <a:gd name="connsiteX11" fmla="*/ 560835 w 773824"/>
              <a:gd name="connsiteY11" fmla="*/ 662469 h 982000"/>
              <a:gd name="connsiteX12" fmla="*/ 719331 w 773824"/>
              <a:gd name="connsiteY12" fmla="*/ 528357 h 982000"/>
              <a:gd name="connsiteX13" fmla="*/ 764035 w 773824"/>
              <a:gd name="connsiteY13" fmla="*/ 528357 h 982000"/>
              <a:gd name="connsiteX14" fmla="*/ 548643 w 773824"/>
              <a:gd name="connsiteY14" fmla="*/ 455205 h 982000"/>
              <a:gd name="connsiteX15" fmla="*/ 483619 w 773824"/>
              <a:gd name="connsiteY15" fmla="*/ 256069 h 982000"/>
              <a:gd name="connsiteX16" fmla="*/ 373891 w 773824"/>
              <a:gd name="connsiteY16" fmla="*/ 422693 h 982000"/>
              <a:gd name="connsiteX17" fmla="*/ 386083 w 773824"/>
              <a:gd name="connsiteY17" fmla="*/ 239813 h 982000"/>
              <a:gd name="connsiteX18" fmla="*/ 239779 w 773824"/>
              <a:gd name="connsiteY18" fmla="*/ 276389 h 982000"/>
              <a:gd name="connsiteX19" fmla="*/ 276355 w 773824"/>
              <a:gd name="connsiteY19" fmla="*/ 162597 h 982000"/>
              <a:gd name="connsiteX20" fmla="*/ 105667 w 773824"/>
              <a:gd name="connsiteY20" fmla="*/ 211365 h 982000"/>
              <a:gd name="connsiteX21" fmla="*/ 499875 w 773824"/>
              <a:gd name="connsiteY21" fmla="*/ 4101 h 9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3824" h="982000">
                <a:moveTo>
                  <a:pt x="499875" y="4101"/>
                </a:moveTo>
                <a:cubicBezTo>
                  <a:pt x="490392" y="40677"/>
                  <a:pt x="110408" y="352928"/>
                  <a:pt x="48771" y="430821"/>
                </a:cubicBezTo>
                <a:cubicBezTo>
                  <a:pt x="-12866" y="508714"/>
                  <a:pt x="138179" y="445045"/>
                  <a:pt x="130051" y="471461"/>
                </a:cubicBezTo>
                <a:cubicBezTo>
                  <a:pt x="121923" y="497877"/>
                  <a:pt x="680" y="548677"/>
                  <a:pt x="3" y="589317"/>
                </a:cubicBezTo>
                <a:cubicBezTo>
                  <a:pt x="-674" y="629957"/>
                  <a:pt x="111763" y="656373"/>
                  <a:pt x="125987" y="715301"/>
                </a:cubicBezTo>
                <a:cubicBezTo>
                  <a:pt x="140211" y="774229"/>
                  <a:pt x="88734" y="901568"/>
                  <a:pt x="85347" y="942885"/>
                </a:cubicBezTo>
                <a:cubicBezTo>
                  <a:pt x="81960" y="984202"/>
                  <a:pt x="87379" y="995717"/>
                  <a:pt x="105667" y="963205"/>
                </a:cubicBezTo>
                <a:cubicBezTo>
                  <a:pt x="123955" y="930693"/>
                  <a:pt x="172046" y="787776"/>
                  <a:pt x="195075" y="747813"/>
                </a:cubicBezTo>
                <a:cubicBezTo>
                  <a:pt x="218104" y="707850"/>
                  <a:pt x="237070" y="694981"/>
                  <a:pt x="243843" y="723429"/>
                </a:cubicBezTo>
                <a:cubicBezTo>
                  <a:pt x="250616" y="751877"/>
                  <a:pt x="163918" y="883280"/>
                  <a:pt x="235715" y="918501"/>
                </a:cubicBezTo>
                <a:cubicBezTo>
                  <a:pt x="307512" y="953722"/>
                  <a:pt x="620440" y="977429"/>
                  <a:pt x="674627" y="934757"/>
                </a:cubicBezTo>
                <a:cubicBezTo>
                  <a:pt x="728814" y="892085"/>
                  <a:pt x="553384" y="730202"/>
                  <a:pt x="560835" y="662469"/>
                </a:cubicBezTo>
                <a:cubicBezTo>
                  <a:pt x="568286" y="594736"/>
                  <a:pt x="685464" y="550709"/>
                  <a:pt x="719331" y="528357"/>
                </a:cubicBezTo>
                <a:cubicBezTo>
                  <a:pt x="753198" y="506005"/>
                  <a:pt x="792483" y="540549"/>
                  <a:pt x="764035" y="528357"/>
                </a:cubicBezTo>
                <a:cubicBezTo>
                  <a:pt x="735587" y="516165"/>
                  <a:pt x="595379" y="500586"/>
                  <a:pt x="548643" y="455205"/>
                </a:cubicBezTo>
                <a:cubicBezTo>
                  <a:pt x="501907" y="409824"/>
                  <a:pt x="512744" y="261488"/>
                  <a:pt x="483619" y="256069"/>
                </a:cubicBezTo>
                <a:cubicBezTo>
                  <a:pt x="454494" y="250650"/>
                  <a:pt x="390147" y="425402"/>
                  <a:pt x="373891" y="422693"/>
                </a:cubicBezTo>
                <a:cubicBezTo>
                  <a:pt x="357635" y="419984"/>
                  <a:pt x="408435" y="264197"/>
                  <a:pt x="386083" y="239813"/>
                </a:cubicBezTo>
                <a:cubicBezTo>
                  <a:pt x="363731" y="215429"/>
                  <a:pt x="258067" y="289258"/>
                  <a:pt x="239779" y="276389"/>
                </a:cubicBezTo>
                <a:cubicBezTo>
                  <a:pt x="221491" y="263520"/>
                  <a:pt x="298707" y="173434"/>
                  <a:pt x="276355" y="162597"/>
                </a:cubicBezTo>
                <a:cubicBezTo>
                  <a:pt x="254003" y="151760"/>
                  <a:pt x="69768" y="235749"/>
                  <a:pt x="105667" y="211365"/>
                </a:cubicBezTo>
                <a:cubicBezTo>
                  <a:pt x="141566" y="186981"/>
                  <a:pt x="509358" y="-32475"/>
                  <a:pt x="499875" y="4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4DFD2F1-ADFA-6EA0-F7EE-95CB00AD1E93}"/>
              </a:ext>
            </a:extLst>
          </p:cNvPr>
          <p:cNvSpPr/>
          <p:nvPr/>
        </p:nvSpPr>
        <p:spPr>
          <a:xfrm>
            <a:off x="4738619" y="2499268"/>
            <a:ext cx="618255" cy="658460"/>
          </a:xfrm>
          <a:custGeom>
            <a:avLst/>
            <a:gdLst>
              <a:gd name="connsiteX0" fmla="*/ 617733 w 618255"/>
              <a:gd name="connsiteY0" fmla="*/ 243932 h 658460"/>
              <a:gd name="connsiteX1" fmla="*/ 276357 w 618255"/>
              <a:gd name="connsiteY1" fmla="*/ 195164 h 658460"/>
              <a:gd name="connsiteX2" fmla="*/ 150373 w 618255"/>
              <a:gd name="connsiteY2" fmla="*/ 162652 h 658460"/>
              <a:gd name="connsiteX3" fmla="*/ 272293 w 618255"/>
              <a:gd name="connsiteY3" fmla="*/ 191100 h 658460"/>
              <a:gd name="connsiteX4" fmla="*/ 191013 w 618255"/>
              <a:gd name="connsiteY4" fmla="*/ 243932 h 658460"/>
              <a:gd name="connsiteX5" fmla="*/ 186949 w 618255"/>
              <a:gd name="connsiteY5" fmla="*/ 353660 h 658460"/>
              <a:gd name="connsiteX6" fmla="*/ 162565 w 618255"/>
              <a:gd name="connsiteY6" fmla="*/ 455260 h 658460"/>
              <a:gd name="connsiteX7" fmla="*/ 203205 w 618255"/>
              <a:gd name="connsiteY7" fmla="*/ 658460 h 658460"/>
              <a:gd name="connsiteX8" fmla="*/ 191013 w 618255"/>
              <a:gd name="connsiteY8" fmla="*/ 455260 h 658460"/>
              <a:gd name="connsiteX9" fmla="*/ 130053 w 618255"/>
              <a:gd name="connsiteY9" fmla="*/ 105756 h 658460"/>
              <a:gd name="connsiteX10" fmla="*/ 154437 w 618255"/>
              <a:gd name="connsiteY10" fmla="*/ 300828 h 658460"/>
              <a:gd name="connsiteX11" fmla="*/ 170693 w 618255"/>
              <a:gd name="connsiteY11" fmla="*/ 150460 h 658460"/>
              <a:gd name="connsiteX12" fmla="*/ 353573 w 618255"/>
              <a:gd name="connsiteY12" fmla="*/ 195164 h 658460"/>
              <a:gd name="connsiteX13" fmla="*/ 5 w 618255"/>
              <a:gd name="connsiteY13" fmla="*/ 92 h 658460"/>
              <a:gd name="connsiteX14" fmla="*/ 345445 w 618255"/>
              <a:gd name="connsiteY14" fmla="*/ 170780 h 658460"/>
              <a:gd name="connsiteX15" fmla="*/ 617733 w 618255"/>
              <a:gd name="connsiteY15" fmla="*/ 243932 h 6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255" h="658460">
                <a:moveTo>
                  <a:pt x="617733" y="243932"/>
                </a:moveTo>
                <a:cubicBezTo>
                  <a:pt x="606218" y="247996"/>
                  <a:pt x="354250" y="208711"/>
                  <a:pt x="276357" y="195164"/>
                </a:cubicBezTo>
                <a:cubicBezTo>
                  <a:pt x="198464" y="181617"/>
                  <a:pt x="151050" y="163329"/>
                  <a:pt x="150373" y="162652"/>
                </a:cubicBezTo>
                <a:cubicBezTo>
                  <a:pt x="149696" y="161975"/>
                  <a:pt x="265520" y="177553"/>
                  <a:pt x="272293" y="191100"/>
                </a:cubicBezTo>
                <a:cubicBezTo>
                  <a:pt x="279066" y="204647"/>
                  <a:pt x="205237" y="216839"/>
                  <a:pt x="191013" y="243932"/>
                </a:cubicBezTo>
                <a:cubicBezTo>
                  <a:pt x="176789" y="271025"/>
                  <a:pt x="191690" y="318439"/>
                  <a:pt x="186949" y="353660"/>
                </a:cubicBezTo>
                <a:cubicBezTo>
                  <a:pt x="182208" y="388881"/>
                  <a:pt x="159856" y="404460"/>
                  <a:pt x="162565" y="455260"/>
                </a:cubicBezTo>
                <a:cubicBezTo>
                  <a:pt x="165274" y="506060"/>
                  <a:pt x="198464" y="658460"/>
                  <a:pt x="203205" y="658460"/>
                </a:cubicBezTo>
                <a:cubicBezTo>
                  <a:pt x="207946" y="658460"/>
                  <a:pt x="203205" y="547377"/>
                  <a:pt x="191013" y="455260"/>
                </a:cubicBezTo>
                <a:cubicBezTo>
                  <a:pt x="178821" y="363143"/>
                  <a:pt x="136149" y="131495"/>
                  <a:pt x="130053" y="105756"/>
                </a:cubicBezTo>
                <a:cubicBezTo>
                  <a:pt x="123957" y="80017"/>
                  <a:pt x="147664" y="293377"/>
                  <a:pt x="154437" y="300828"/>
                </a:cubicBezTo>
                <a:cubicBezTo>
                  <a:pt x="161210" y="308279"/>
                  <a:pt x="137504" y="168071"/>
                  <a:pt x="170693" y="150460"/>
                </a:cubicBezTo>
                <a:cubicBezTo>
                  <a:pt x="203882" y="132849"/>
                  <a:pt x="382021" y="220225"/>
                  <a:pt x="353573" y="195164"/>
                </a:cubicBezTo>
                <a:cubicBezTo>
                  <a:pt x="325125" y="170103"/>
                  <a:pt x="1360" y="4156"/>
                  <a:pt x="5" y="92"/>
                </a:cubicBezTo>
                <a:cubicBezTo>
                  <a:pt x="-1350" y="-3972"/>
                  <a:pt x="243168" y="126753"/>
                  <a:pt x="345445" y="170780"/>
                </a:cubicBezTo>
                <a:cubicBezTo>
                  <a:pt x="447722" y="214807"/>
                  <a:pt x="629248" y="239868"/>
                  <a:pt x="617733" y="243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89380D3-91E8-5301-7D32-8A3A5E21B587}"/>
              </a:ext>
            </a:extLst>
          </p:cNvPr>
          <p:cNvSpPr/>
          <p:nvPr/>
        </p:nvSpPr>
        <p:spPr>
          <a:xfrm>
            <a:off x="4945748" y="2690319"/>
            <a:ext cx="336939" cy="394677"/>
          </a:xfrm>
          <a:custGeom>
            <a:avLst/>
            <a:gdLst>
              <a:gd name="connsiteX0" fmla="*/ 140 w 336939"/>
              <a:gd name="connsiteY0" fmla="*/ 69137 h 394677"/>
              <a:gd name="connsiteX1" fmla="*/ 57036 w 336939"/>
              <a:gd name="connsiteY1" fmla="*/ 235761 h 394677"/>
              <a:gd name="connsiteX2" fmla="*/ 8268 w 336939"/>
              <a:gd name="connsiteY2" fmla="*/ 280465 h 394677"/>
              <a:gd name="connsiteX3" fmla="*/ 191148 w 336939"/>
              <a:gd name="connsiteY3" fmla="*/ 394257 h 394677"/>
              <a:gd name="connsiteX4" fmla="*/ 97676 w 336939"/>
              <a:gd name="connsiteY4" fmla="*/ 312977 h 394677"/>
              <a:gd name="connsiteX5" fmla="*/ 109868 w 336939"/>
              <a:gd name="connsiteY5" fmla="*/ 162609 h 394677"/>
              <a:gd name="connsiteX6" fmla="*/ 174892 w 336939"/>
              <a:gd name="connsiteY6" fmla="*/ 138225 h 394677"/>
              <a:gd name="connsiteX7" fmla="*/ 256172 w 336939"/>
              <a:gd name="connsiteY7" fmla="*/ 138225 h 394677"/>
              <a:gd name="connsiteX8" fmla="*/ 199276 w 336939"/>
              <a:gd name="connsiteY8" fmla="*/ 105713 h 394677"/>
              <a:gd name="connsiteX9" fmla="*/ 325260 w 336939"/>
              <a:gd name="connsiteY9" fmla="*/ 199185 h 394677"/>
              <a:gd name="connsiteX10" fmla="*/ 317132 w 336939"/>
              <a:gd name="connsiteY10" fmla="*/ 146353 h 394677"/>
              <a:gd name="connsiteX11" fmla="*/ 199276 w 336939"/>
              <a:gd name="connsiteY11" fmla="*/ 130097 h 394677"/>
              <a:gd name="connsiteX12" fmla="*/ 130188 w 336939"/>
              <a:gd name="connsiteY12" fmla="*/ 49 h 394677"/>
              <a:gd name="connsiteX13" fmla="*/ 97676 w 336939"/>
              <a:gd name="connsiteY13" fmla="*/ 146353 h 394677"/>
              <a:gd name="connsiteX14" fmla="*/ 77356 w 336939"/>
              <a:gd name="connsiteY14" fmla="*/ 288593 h 394677"/>
              <a:gd name="connsiteX15" fmla="*/ 140 w 336939"/>
              <a:gd name="connsiteY15" fmla="*/ 69137 h 39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939" h="394677">
                <a:moveTo>
                  <a:pt x="140" y="69137"/>
                </a:moveTo>
                <a:cubicBezTo>
                  <a:pt x="-3247" y="60332"/>
                  <a:pt x="55681" y="200540"/>
                  <a:pt x="57036" y="235761"/>
                </a:cubicBezTo>
                <a:cubicBezTo>
                  <a:pt x="58391" y="270982"/>
                  <a:pt x="-14084" y="254049"/>
                  <a:pt x="8268" y="280465"/>
                </a:cubicBezTo>
                <a:cubicBezTo>
                  <a:pt x="30620" y="306881"/>
                  <a:pt x="176247" y="388838"/>
                  <a:pt x="191148" y="394257"/>
                </a:cubicBezTo>
                <a:cubicBezTo>
                  <a:pt x="206049" y="399676"/>
                  <a:pt x="111223" y="351585"/>
                  <a:pt x="97676" y="312977"/>
                </a:cubicBezTo>
                <a:cubicBezTo>
                  <a:pt x="84129" y="274369"/>
                  <a:pt x="96999" y="191734"/>
                  <a:pt x="109868" y="162609"/>
                </a:cubicBezTo>
                <a:cubicBezTo>
                  <a:pt x="122737" y="133484"/>
                  <a:pt x="150508" y="142289"/>
                  <a:pt x="174892" y="138225"/>
                </a:cubicBezTo>
                <a:cubicBezTo>
                  <a:pt x="199276" y="134161"/>
                  <a:pt x="252108" y="143644"/>
                  <a:pt x="256172" y="138225"/>
                </a:cubicBezTo>
                <a:cubicBezTo>
                  <a:pt x="260236" y="132806"/>
                  <a:pt x="187761" y="95553"/>
                  <a:pt x="199276" y="105713"/>
                </a:cubicBezTo>
                <a:cubicBezTo>
                  <a:pt x="210791" y="115873"/>
                  <a:pt x="305617" y="192412"/>
                  <a:pt x="325260" y="199185"/>
                </a:cubicBezTo>
                <a:cubicBezTo>
                  <a:pt x="344903" y="205958"/>
                  <a:pt x="338129" y="157868"/>
                  <a:pt x="317132" y="146353"/>
                </a:cubicBezTo>
                <a:cubicBezTo>
                  <a:pt x="296135" y="134838"/>
                  <a:pt x="230433" y="154481"/>
                  <a:pt x="199276" y="130097"/>
                </a:cubicBezTo>
                <a:cubicBezTo>
                  <a:pt x="168119" y="105713"/>
                  <a:pt x="147121" y="-2660"/>
                  <a:pt x="130188" y="49"/>
                </a:cubicBezTo>
                <a:cubicBezTo>
                  <a:pt x="113255" y="2758"/>
                  <a:pt x="106481" y="98262"/>
                  <a:pt x="97676" y="146353"/>
                </a:cubicBezTo>
                <a:cubicBezTo>
                  <a:pt x="88871" y="194444"/>
                  <a:pt x="90225" y="297398"/>
                  <a:pt x="77356" y="288593"/>
                </a:cubicBezTo>
                <a:cubicBezTo>
                  <a:pt x="64487" y="279788"/>
                  <a:pt x="3527" y="77942"/>
                  <a:pt x="140" y="69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ADEE650C-BBB8-E0EB-94BB-5859F944D700}"/>
              </a:ext>
            </a:extLst>
          </p:cNvPr>
          <p:cNvSpPr/>
          <p:nvPr/>
        </p:nvSpPr>
        <p:spPr>
          <a:xfrm>
            <a:off x="4638964" y="2119470"/>
            <a:ext cx="120606" cy="969337"/>
          </a:xfrm>
          <a:custGeom>
            <a:avLst/>
            <a:gdLst>
              <a:gd name="connsiteX0" fmla="*/ 38700 w 120606"/>
              <a:gd name="connsiteY0" fmla="*/ 1938 h 969337"/>
              <a:gd name="connsiteX1" fmla="*/ 46828 w 120606"/>
              <a:gd name="connsiteY1" fmla="*/ 522130 h 969337"/>
              <a:gd name="connsiteX2" fmla="*/ 46828 w 120606"/>
              <a:gd name="connsiteY2" fmla="*/ 412402 h 969337"/>
              <a:gd name="connsiteX3" fmla="*/ 38700 w 120606"/>
              <a:gd name="connsiteY3" fmla="*/ 595282 h 969337"/>
              <a:gd name="connsiteX4" fmla="*/ 18380 w 120606"/>
              <a:gd name="connsiteY4" fmla="*/ 965106 h 969337"/>
              <a:gd name="connsiteX5" fmla="*/ 30572 w 120606"/>
              <a:gd name="connsiteY5" fmla="*/ 770034 h 969337"/>
              <a:gd name="connsiteX6" fmla="*/ 119980 w 120606"/>
              <a:gd name="connsiteY6" fmla="*/ 383954 h 969337"/>
              <a:gd name="connsiteX7" fmla="*/ 67148 w 120606"/>
              <a:gd name="connsiteY7" fmla="*/ 599346 h 969337"/>
              <a:gd name="connsiteX8" fmla="*/ 6188 w 120606"/>
              <a:gd name="connsiteY8" fmla="*/ 205138 h 969337"/>
              <a:gd name="connsiteX9" fmla="*/ 6188 w 120606"/>
              <a:gd name="connsiteY9" fmla="*/ 339250 h 969337"/>
              <a:gd name="connsiteX10" fmla="*/ 38700 w 120606"/>
              <a:gd name="connsiteY10" fmla="*/ 1938 h 96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606" h="969337">
                <a:moveTo>
                  <a:pt x="38700" y="1938"/>
                </a:moveTo>
                <a:cubicBezTo>
                  <a:pt x="45473" y="32418"/>
                  <a:pt x="45473" y="453719"/>
                  <a:pt x="46828" y="522130"/>
                </a:cubicBezTo>
                <a:cubicBezTo>
                  <a:pt x="48183" y="590541"/>
                  <a:pt x="48183" y="400210"/>
                  <a:pt x="46828" y="412402"/>
                </a:cubicBezTo>
                <a:cubicBezTo>
                  <a:pt x="45473" y="424594"/>
                  <a:pt x="43441" y="503165"/>
                  <a:pt x="38700" y="595282"/>
                </a:cubicBezTo>
                <a:cubicBezTo>
                  <a:pt x="33959" y="687399"/>
                  <a:pt x="19735" y="935981"/>
                  <a:pt x="18380" y="965106"/>
                </a:cubicBezTo>
                <a:cubicBezTo>
                  <a:pt x="17025" y="994231"/>
                  <a:pt x="13639" y="866893"/>
                  <a:pt x="30572" y="770034"/>
                </a:cubicBezTo>
                <a:cubicBezTo>
                  <a:pt x="47505" y="673175"/>
                  <a:pt x="113884" y="412402"/>
                  <a:pt x="119980" y="383954"/>
                </a:cubicBezTo>
                <a:cubicBezTo>
                  <a:pt x="126076" y="355506"/>
                  <a:pt x="86113" y="629149"/>
                  <a:pt x="67148" y="599346"/>
                </a:cubicBezTo>
                <a:cubicBezTo>
                  <a:pt x="48183" y="569543"/>
                  <a:pt x="16348" y="248487"/>
                  <a:pt x="6188" y="205138"/>
                </a:cubicBezTo>
                <a:cubicBezTo>
                  <a:pt x="-3972" y="161789"/>
                  <a:pt x="92" y="368375"/>
                  <a:pt x="6188" y="339250"/>
                </a:cubicBezTo>
                <a:cubicBezTo>
                  <a:pt x="12284" y="310125"/>
                  <a:pt x="31927" y="-28542"/>
                  <a:pt x="38700" y="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1207987-9C44-C4A6-EFD6-747B5C5F5D7A}"/>
              </a:ext>
            </a:extLst>
          </p:cNvPr>
          <p:cNvSpPr/>
          <p:nvPr/>
        </p:nvSpPr>
        <p:spPr>
          <a:xfrm>
            <a:off x="4632544" y="2876624"/>
            <a:ext cx="415687" cy="1082974"/>
          </a:xfrm>
          <a:custGeom>
            <a:avLst/>
            <a:gdLst>
              <a:gd name="connsiteX0" fmla="*/ 93888 w 415687"/>
              <a:gd name="connsiteY0" fmla="*/ 4752 h 1082974"/>
              <a:gd name="connsiteX1" fmla="*/ 93888 w 415687"/>
              <a:gd name="connsiteY1" fmla="*/ 86032 h 1082974"/>
              <a:gd name="connsiteX2" fmla="*/ 97952 w 415687"/>
              <a:gd name="connsiteY2" fmla="*/ 472112 h 1082974"/>
              <a:gd name="connsiteX3" fmla="*/ 293024 w 415687"/>
              <a:gd name="connsiteY3" fmla="*/ 890704 h 1082974"/>
              <a:gd name="connsiteX4" fmla="*/ 260512 w 415687"/>
              <a:gd name="connsiteY4" fmla="*/ 817552 h 1082974"/>
              <a:gd name="connsiteX5" fmla="*/ 414944 w 415687"/>
              <a:gd name="connsiteY5" fmla="*/ 1077648 h 1082974"/>
              <a:gd name="connsiteX6" fmla="*/ 305216 w 415687"/>
              <a:gd name="connsiteY6" fmla="*/ 947600 h 1082974"/>
              <a:gd name="connsiteX7" fmla="*/ 8544 w 415687"/>
              <a:gd name="connsiteY7" fmla="*/ 435536 h 1082974"/>
              <a:gd name="connsiteX8" fmla="*/ 77632 w 415687"/>
              <a:gd name="connsiteY8" fmla="*/ 549328 h 1082974"/>
              <a:gd name="connsiteX9" fmla="*/ 49184 w 415687"/>
              <a:gd name="connsiteY9" fmla="*/ 175440 h 1082974"/>
              <a:gd name="connsiteX10" fmla="*/ 93888 w 415687"/>
              <a:gd name="connsiteY10" fmla="*/ 4752 h 10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687" h="1082974">
                <a:moveTo>
                  <a:pt x="93888" y="4752"/>
                </a:moveTo>
                <a:cubicBezTo>
                  <a:pt x="101339" y="-10149"/>
                  <a:pt x="93211" y="8139"/>
                  <a:pt x="93888" y="86032"/>
                </a:cubicBezTo>
                <a:cubicBezTo>
                  <a:pt x="94565" y="163925"/>
                  <a:pt x="64763" y="338000"/>
                  <a:pt x="97952" y="472112"/>
                </a:cubicBezTo>
                <a:cubicBezTo>
                  <a:pt x="131141" y="606224"/>
                  <a:pt x="265931" y="833131"/>
                  <a:pt x="293024" y="890704"/>
                </a:cubicBezTo>
                <a:cubicBezTo>
                  <a:pt x="320117" y="948277"/>
                  <a:pt x="240192" y="786395"/>
                  <a:pt x="260512" y="817552"/>
                </a:cubicBezTo>
                <a:cubicBezTo>
                  <a:pt x="280832" y="848709"/>
                  <a:pt x="407493" y="1055973"/>
                  <a:pt x="414944" y="1077648"/>
                </a:cubicBezTo>
                <a:cubicBezTo>
                  <a:pt x="422395" y="1099323"/>
                  <a:pt x="372949" y="1054619"/>
                  <a:pt x="305216" y="947600"/>
                </a:cubicBezTo>
                <a:cubicBezTo>
                  <a:pt x="237483" y="840581"/>
                  <a:pt x="46475" y="501915"/>
                  <a:pt x="8544" y="435536"/>
                </a:cubicBezTo>
                <a:cubicBezTo>
                  <a:pt x="-29387" y="369157"/>
                  <a:pt x="70859" y="592677"/>
                  <a:pt x="77632" y="549328"/>
                </a:cubicBezTo>
                <a:cubicBezTo>
                  <a:pt x="84405" y="505979"/>
                  <a:pt x="47829" y="264171"/>
                  <a:pt x="49184" y="175440"/>
                </a:cubicBezTo>
                <a:cubicBezTo>
                  <a:pt x="50539" y="86709"/>
                  <a:pt x="86437" y="19653"/>
                  <a:pt x="93888" y="4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01FBCA1-490B-E563-B8C6-3593A87FBC3C}"/>
              </a:ext>
            </a:extLst>
          </p:cNvPr>
          <p:cNvSpPr/>
          <p:nvPr/>
        </p:nvSpPr>
        <p:spPr>
          <a:xfrm>
            <a:off x="4773868" y="2427192"/>
            <a:ext cx="531651" cy="133311"/>
          </a:xfrm>
          <a:custGeom>
            <a:avLst/>
            <a:gdLst>
              <a:gd name="connsiteX0" fmla="*/ 1332 w 531651"/>
              <a:gd name="connsiteY0" fmla="*/ 7144 h 133311"/>
              <a:gd name="connsiteX1" fmla="*/ 155764 w 531651"/>
              <a:gd name="connsiteY1" fmla="*/ 3080 h 133311"/>
              <a:gd name="connsiteX2" fmla="*/ 269556 w 531651"/>
              <a:gd name="connsiteY2" fmla="*/ 59976 h 133311"/>
              <a:gd name="connsiteX3" fmla="*/ 212660 w 531651"/>
              <a:gd name="connsiteY3" fmla="*/ 68104 h 133311"/>
              <a:gd name="connsiteX4" fmla="*/ 509332 w 531651"/>
              <a:gd name="connsiteY4" fmla="*/ 43720 h 133311"/>
              <a:gd name="connsiteX5" fmla="*/ 509332 w 531651"/>
              <a:gd name="connsiteY5" fmla="*/ 104680 h 133311"/>
              <a:gd name="connsiteX6" fmla="*/ 521524 w 531651"/>
              <a:gd name="connsiteY6" fmla="*/ 133128 h 133311"/>
              <a:gd name="connsiteX7" fmla="*/ 342708 w 531651"/>
              <a:gd name="connsiteY7" fmla="*/ 112808 h 133311"/>
              <a:gd name="connsiteX8" fmla="*/ 310196 w 531651"/>
              <a:gd name="connsiteY8" fmla="*/ 39656 h 133311"/>
              <a:gd name="connsiteX9" fmla="*/ 249236 w 531651"/>
              <a:gd name="connsiteY9" fmla="*/ 3080 h 133311"/>
              <a:gd name="connsiteX10" fmla="*/ 1332 w 531651"/>
              <a:gd name="connsiteY10" fmla="*/ 7144 h 13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651" h="133311">
                <a:moveTo>
                  <a:pt x="1332" y="7144"/>
                </a:moveTo>
                <a:cubicBezTo>
                  <a:pt x="-14247" y="7144"/>
                  <a:pt x="111060" y="-5725"/>
                  <a:pt x="155764" y="3080"/>
                </a:cubicBezTo>
                <a:cubicBezTo>
                  <a:pt x="200468" y="11885"/>
                  <a:pt x="260073" y="49139"/>
                  <a:pt x="269556" y="59976"/>
                </a:cubicBezTo>
                <a:cubicBezTo>
                  <a:pt x="279039" y="70813"/>
                  <a:pt x="172697" y="70813"/>
                  <a:pt x="212660" y="68104"/>
                </a:cubicBezTo>
                <a:cubicBezTo>
                  <a:pt x="252623" y="65395"/>
                  <a:pt x="459887" y="37624"/>
                  <a:pt x="509332" y="43720"/>
                </a:cubicBezTo>
                <a:cubicBezTo>
                  <a:pt x="558777" y="49816"/>
                  <a:pt x="507300" y="89779"/>
                  <a:pt x="509332" y="104680"/>
                </a:cubicBezTo>
                <a:cubicBezTo>
                  <a:pt x="511364" y="119581"/>
                  <a:pt x="549295" y="131773"/>
                  <a:pt x="521524" y="133128"/>
                </a:cubicBezTo>
                <a:cubicBezTo>
                  <a:pt x="493753" y="134483"/>
                  <a:pt x="377929" y="128387"/>
                  <a:pt x="342708" y="112808"/>
                </a:cubicBezTo>
                <a:cubicBezTo>
                  <a:pt x="307487" y="97229"/>
                  <a:pt x="325775" y="57944"/>
                  <a:pt x="310196" y="39656"/>
                </a:cubicBezTo>
                <a:cubicBezTo>
                  <a:pt x="294617" y="21368"/>
                  <a:pt x="300036" y="5112"/>
                  <a:pt x="249236" y="3080"/>
                </a:cubicBezTo>
                <a:cubicBezTo>
                  <a:pt x="198436" y="1048"/>
                  <a:pt x="16911" y="7144"/>
                  <a:pt x="1332" y="7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99AB72C-2FDC-4F38-7F20-D59918C90BAE}"/>
              </a:ext>
            </a:extLst>
          </p:cNvPr>
          <p:cNvSpPr/>
          <p:nvPr/>
        </p:nvSpPr>
        <p:spPr>
          <a:xfrm>
            <a:off x="5314334" y="1435536"/>
            <a:ext cx="688504" cy="970560"/>
          </a:xfrm>
          <a:custGeom>
            <a:avLst/>
            <a:gdLst>
              <a:gd name="connsiteX0" fmla="*/ 102978 w 688504"/>
              <a:gd name="connsiteY0" fmla="*/ 3120 h 970560"/>
              <a:gd name="connsiteX1" fmla="*/ 115170 w 688504"/>
              <a:gd name="connsiteY1" fmla="*/ 425776 h 970560"/>
              <a:gd name="connsiteX2" fmla="*/ 338690 w 688504"/>
              <a:gd name="connsiteY2" fmla="*/ 791536 h 970560"/>
              <a:gd name="connsiteX3" fmla="*/ 233026 w 688504"/>
              <a:gd name="connsiteY3" fmla="*/ 706192 h 970560"/>
              <a:gd name="connsiteX4" fmla="*/ 436226 w 688504"/>
              <a:gd name="connsiteY4" fmla="*/ 970352 h 970560"/>
              <a:gd name="connsiteX5" fmla="*/ 367138 w 688504"/>
              <a:gd name="connsiteY5" fmla="*/ 750896 h 970560"/>
              <a:gd name="connsiteX6" fmla="*/ 513442 w 688504"/>
              <a:gd name="connsiteY6" fmla="*/ 775280 h 970560"/>
              <a:gd name="connsiteX7" fmla="*/ 472802 w 688504"/>
              <a:gd name="connsiteY7" fmla="*/ 714320 h 970560"/>
              <a:gd name="connsiteX8" fmla="*/ 688194 w 688504"/>
              <a:gd name="connsiteY8" fmla="*/ 880944 h 970560"/>
              <a:gd name="connsiteX9" fmla="*/ 521570 w 688504"/>
              <a:gd name="connsiteY9" fmla="*/ 901264 h 970560"/>
              <a:gd name="connsiteX10" fmla="*/ 562210 w 688504"/>
              <a:gd name="connsiteY10" fmla="*/ 876880 h 970560"/>
              <a:gd name="connsiteX11" fmla="*/ 623170 w 688504"/>
              <a:gd name="connsiteY11" fmla="*/ 759024 h 970560"/>
              <a:gd name="connsiteX12" fmla="*/ 342754 w 688504"/>
              <a:gd name="connsiteY12" fmla="*/ 783408 h 970560"/>
              <a:gd name="connsiteX13" fmla="*/ 281794 w 688504"/>
              <a:gd name="connsiteY13" fmla="*/ 746832 h 970560"/>
              <a:gd name="connsiteX14" fmla="*/ 5442 w 688504"/>
              <a:gd name="connsiteY14" fmla="*/ 409520 h 970560"/>
              <a:gd name="connsiteX15" fmla="*/ 94850 w 688504"/>
              <a:gd name="connsiteY15" fmla="*/ 462352 h 970560"/>
              <a:gd name="connsiteX16" fmla="*/ 54210 w 688504"/>
              <a:gd name="connsiteY16" fmla="*/ 186000 h 970560"/>
              <a:gd name="connsiteX17" fmla="*/ 82658 w 688504"/>
              <a:gd name="connsiteY17" fmla="*/ 230704 h 970560"/>
              <a:gd name="connsiteX18" fmla="*/ 102978 w 688504"/>
              <a:gd name="connsiteY18" fmla="*/ 3120 h 9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8504" h="970560">
                <a:moveTo>
                  <a:pt x="102978" y="3120"/>
                </a:moveTo>
                <a:cubicBezTo>
                  <a:pt x="108397" y="35632"/>
                  <a:pt x="75885" y="294373"/>
                  <a:pt x="115170" y="425776"/>
                </a:cubicBezTo>
                <a:cubicBezTo>
                  <a:pt x="154455" y="557179"/>
                  <a:pt x="319047" y="744800"/>
                  <a:pt x="338690" y="791536"/>
                </a:cubicBezTo>
                <a:cubicBezTo>
                  <a:pt x="358333" y="838272"/>
                  <a:pt x="216770" y="676389"/>
                  <a:pt x="233026" y="706192"/>
                </a:cubicBezTo>
                <a:cubicBezTo>
                  <a:pt x="249282" y="735995"/>
                  <a:pt x="413874" y="962901"/>
                  <a:pt x="436226" y="970352"/>
                </a:cubicBezTo>
                <a:cubicBezTo>
                  <a:pt x="458578" y="977803"/>
                  <a:pt x="354269" y="783408"/>
                  <a:pt x="367138" y="750896"/>
                </a:cubicBezTo>
                <a:cubicBezTo>
                  <a:pt x="380007" y="718384"/>
                  <a:pt x="495831" y="781376"/>
                  <a:pt x="513442" y="775280"/>
                </a:cubicBezTo>
                <a:cubicBezTo>
                  <a:pt x="531053" y="769184"/>
                  <a:pt x="443677" y="696709"/>
                  <a:pt x="472802" y="714320"/>
                </a:cubicBezTo>
                <a:cubicBezTo>
                  <a:pt x="501927" y="731931"/>
                  <a:pt x="680066" y="849787"/>
                  <a:pt x="688194" y="880944"/>
                </a:cubicBezTo>
                <a:cubicBezTo>
                  <a:pt x="696322" y="912101"/>
                  <a:pt x="542567" y="901941"/>
                  <a:pt x="521570" y="901264"/>
                </a:cubicBezTo>
                <a:cubicBezTo>
                  <a:pt x="500573" y="900587"/>
                  <a:pt x="545277" y="900587"/>
                  <a:pt x="562210" y="876880"/>
                </a:cubicBezTo>
                <a:cubicBezTo>
                  <a:pt x="579143" y="853173"/>
                  <a:pt x="659746" y="774603"/>
                  <a:pt x="623170" y="759024"/>
                </a:cubicBezTo>
                <a:cubicBezTo>
                  <a:pt x="586594" y="743445"/>
                  <a:pt x="399650" y="785440"/>
                  <a:pt x="342754" y="783408"/>
                </a:cubicBezTo>
                <a:cubicBezTo>
                  <a:pt x="285858" y="781376"/>
                  <a:pt x="338013" y="809147"/>
                  <a:pt x="281794" y="746832"/>
                </a:cubicBezTo>
                <a:cubicBezTo>
                  <a:pt x="225575" y="684517"/>
                  <a:pt x="36599" y="456933"/>
                  <a:pt x="5442" y="409520"/>
                </a:cubicBezTo>
                <a:cubicBezTo>
                  <a:pt x="-25715" y="362107"/>
                  <a:pt x="86722" y="499605"/>
                  <a:pt x="94850" y="462352"/>
                </a:cubicBezTo>
                <a:cubicBezTo>
                  <a:pt x="102978" y="425099"/>
                  <a:pt x="56242" y="224608"/>
                  <a:pt x="54210" y="186000"/>
                </a:cubicBezTo>
                <a:cubicBezTo>
                  <a:pt x="52178" y="147392"/>
                  <a:pt x="73853" y="259152"/>
                  <a:pt x="82658" y="230704"/>
                </a:cubicBezTo>
                <a:cubicBezTo>
                  <a:pt x="91463" y="202256"/>
                  <a:pt x="97559" y="-29392"/>
                  <a:pt x="102978" y="3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5D06274-43DE-29D3-40A9-C86081BFFF5F}"/>
              </a:ext>
            </a:extLst>
          </p:cNvPr>
          <p:cNvSpPr/>
          <p:nvPr/>
        </p:nvSpPr>
        <p:spPr>
          <a:xfrm>
            <a:off x="4831736" y="2913626"/>
            <a:ext cx="386481" cy="1239785"/>
          </a:xfrm>
          <a:custGeom>
            <a:avLst/>
            <a:gdLst>
              <a:gd name="connsiteX0" fmla="*/ 20680 w 386481"/>
              <a:gd name="connsiteY0" fmla="*/ 122182 h 1239785"/>
              <a:gd name="connsiteX1" fmla="*/ 24744 w 386481"/>
              <a:gd name="connsiteY1" fmla="*/ 195334 h 1239785"/>
              <a:gd name="connsiteX2" fmla="*/ 280776 w 386481"/>
              <a:gd name="connsiteY2" fmla="*/ 1065030 h 1239785"/>
              <a:gd name="connsiteX3" fmla="*/ 248264 w 386481"/>
              <a:gd name="connsiteY3" fmla="*/ 1032518 h 1239785"/>
              <a:gd name="connsiteX4" fmla="*/ 386440 w 386481"/>
              <a:gd name="connsiteY4" fmla="*/ 1239782 h 1239785"/>
              <a:gd name="connsiteX5" fmla="*/ 260456 w 386481"/>
              <a:gd name="connsiteY5" fmla="*/ 1036582 h 1239785"/>
              <a:gd name="connsiteX6" fmla="*/ 57256 w 386481"/>
              <a:gd name="connsiteY6" fmla="*/ 650502 h 1239785"/>
              <a:gd name="connsiteX7" fmla="*/ 150728 w 386481"/>
              <a:gd name="connsiteY7" fmla="*/ 780550 h 1239785"/>
              <a:gd name="connsiteX8" fmla="*/ 138536 w 386481"/>
              <a:gd name="connsiteY8" fmla="*/ 589542 h 1239785"/>
              <a:gd name="connsiteX9" fmla="*/ 8488 w 386481"/>
              <a:gd name="connsiteY9" fmla="*/ 20582 h 1239785"/>
              <a:gd name="connsiteX10" fmla="*/ 20680 w 386481"/>
              <a:gd name="connsiteY10" fmla="*/ 122182 h 123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481" h="1239785">
                <a:moveTo>
                  <a:pt x="20680" y="122182"/>
                </a:moveTo>
                <a:cubicBezTo>
                  <a:pt x="23389" y="151307"/>
                  <a:pt x="-18605" y="38193"/>
                  <a:pt x="24744" y="195334"/>
                </a:cubicBezTo>
                <a:cubicBezTo>
                  <a:pt x="68093" y="352475"/>
                  <a:pt x="243523" y="925499"/>
                  <a:pt x="280776" y="1065030"/>
                </a:cubicBezTo>
                <a:cubicBezTo>
                  <a:pt x="318029" y="1204561"/>
                  <a:pt x="230653" y="1003393"/>
                  <a:pt x="248264" y="1032518"/>
                </a:cubicBezTo>
                <a:cubicBezTo>
                  <a:pt x="265875" y="1061643"/>
                  <a:pt x="384408" y="1239105"/>
                  <a:pt x="386440" y="1239782"/>
                </a:cubicBezTo>
                <a:cubicBezTo>
                  <a:pt x="388472" y="1240459"/>
                  <a:pt x="315320" y="1134795"/>
                  <a:pt x="260456" y="1036582"/>
                </a:cubicBezTo>
                <a:cubicBezTo>
                  <a:pt x="205592" y="938369"/>
                  <a:pt x="75544" y="693174"/>
                  <a:pt x="57256" y="650502"/>
                </a:cubicBezTo>
                <a:cubicBezTo>
                  <a:pt x="38968" y="607830"/>
                  <a:pt x="137181" y="790710"/>
                  <a:pt x="150728" y="780550"/>
                </a:cubicBezTo>
                <a:cubicBezTo>
                  <a:pt x="164275" y="770390"/>
                  <a:pt x="162243" y="716203"/>
                  <a:pt x="138536" y="589542"/>
                </a:cubicBezTo>
                <a:cubicBezTo>
                  <a:pt x="114829" y="462881"/>
                  <a:pt x="32195" y="94411"/>
                  <a:pt x="8488" y="20582"/>
                </a:cubicBezTo>
                <a:cubicBezTo>
                  <a:pt x="-15219" y="-53247"/>
                  <a:pt x="17971" y="93057"/>
                  <a:pt x="20680" y="12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A3F85C3-1253-401F-3563-CBF524D98EA0}"/>
              </a:ext>
            </a:extLst>
          </p:cNvPr>
          <p:cNvSpPr/>
          <p:nvPr/>
        </p:nvSpPr>
        <p:spPr>
          <a:xfrm>
            <a:off x="5649305" y="2402403"/>
            <a:ext cx="300399" cy="279837"/>
          </a:xfrm>
          <a:custGeom>
            <a:avLst/>
            <a:gdLst>
              <a:gd name="connsiteX0" fmla="*/ 28103 w 300399"/>
              <a:gd name="connsiteY0" fmla="*/ 3485 h 279837"/>
              <a:gd name="connsiteX1" fmla="*/ 198791 w 300399"/>
              <a:gd name="connsiteY1" fmla="*/ 182301 h 279837"/>
              <a:gd name="connsiteX2" fmla="*/ 284135 w 300399"/>
              <a:gd name="connsiteY2" fmla="*/ 76637 h 279837"/>
              <a:gd name="connsiteX3" fmla="*/ 215047 w 300399"/>
              <a:gd name="connsiteY3" fmla="*/ 218877 h 279837"/>
              <a:gd name="connsiteX4" fmla="*/ 300391 w 300399"/>
              <a:gd name="connsiteY4" fmla="*/ 279837 h 279837"/>
              <a:gd name="connsiteX5" fmla="*/ 219111 w 300399"/>
              <a:gd name="connsiteY5" fmla="*/ 218877 h 279837"/>
              <a:gd name="connsiteX6" fmla="*/ 60615 w 300399"/>
              <a:gd name="connsiteY6" fmla="*/ 141661 h 279837"/>
              <a:gd name="connsiteX7" fmla="*/ 202855 w 300399"/>
              <a:gd name="connsiteY7" fmla="*/ 141661 h 279837"/>
              <a:gd name="connsiteX8" fmla="*/ 15911 w 300399"/>
              <a:gd name="connsiteY8" fmla="*/ 68509 h 279837"/>
              <a:gd name="connsiteX9" fmla="*/ 28103 w 300399"/>
              <a:gd name="connsiteY9" fmla="*/ 3485 h 2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399" h="279837">
                <a:moveTo>
                  <a:pt x="28103" y="3485"/>
                </a:moveTo>
                <a:cubicBezTo>
                  <a:pt x="58583" y="22450"/>
                  <a:pt x="156119" y="170109"/>
                  <a:pt x="198791" y="182301"/>
                </a:cubicBezTo>
                <a:cubicBezTo>
                  <a:pt x="241463" y="194493"/>
                  <a:pt x="281426" y="70541"/>
                  <a:pt x="284135" y="76637"/>
                </a:cubicBezTo>
                <a:cubicBezTo>
                  <a:pt x="286844" y="82733"/>
                  <a:pt x="212338" y="185010"/>
                  <a:pt x="215047" y="218877"/>
                </a:cubicBezTo>
                <a:cubicBezTo>
                  <a:pt x="217756" y="252744"/>
                  <a:pt x="299714" y="279837"/>
                  <a:pt x="300391" y="279837"/>
                </a:cubicBezTo>
                <a:cubicBezTo>
                  <a:pt x="301068" y="279837"/>
                  <a:pt x="259074" y="241906"/>
                  <a:pt x="219111" y="218877"/>
                </a:cubicBezTo>
                <a:cubicBezTo>
                  <a:pt x="179148" y="195848"/>
                  <a:pt x="63324" y="154530"/>
                  <a:pt x="60615" y="141661"/>
                </a:cubicBezTo>
                <a:cubicBezTo>
                  <a:pt x="57906" y="128792"/>
                  <a:pt x="210306" y="153853"/>
                  <a:pt x="202855" y="141661"/>
                </a:cubicBezTo>
                <a:cubicBezTo>
                  <a:pt x="195404" y="129469"/>
                  <a:pt x="42327" y="88829"/>
                  <a:pt x="15911" y="68509"/>
                </a:cubicBezTo>
                <a:cubicBezTo>
                  <a:pt x="-10505" y="48189"/>
                  <a:pt x="-2377" y="-15480"/>
                  <a:pt x="28103" y="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02D4BDA-DF58-4D88-9DF1-E609563BFA81}"/>
              </a:ext>
            </a:extLst>
          </p:cNvPr>
          <p:cNvSpPr/>
          <p:nvPr/>
        </p:nvSpPr>
        <p:spPr>
          <a:xfrm>
            <a:off x="5902750" y="2694559"/>
            <a:ext cx="526987" cy="290040"/>
          </a:xfrm>
          <a:custGeom>
            <a:avLst/>
            <a:gdLst>
              <a:gd name="connsiteX0" fmla="*/ 10370 w 526987"/>
              <a:gd name="connsiteY0" fmla="*/ 8001 h 290040"/>
              <a:gd name="connsiteX1" fmla="*/ 22562 w 526987"/>
              <a:gd name="connsiteY1" fmla="*/ 56769 h 290040"/>
              <a:gd name="connsiteX2" fmla="*/ 144482 w 526987"/>
              <a:gd name="connsiteY2" fmla="*/ 284353 h 290040"/>
              <a:gd name="connsiteX3" fmla="*/ 164802 w 526987"/>
              <a:gd name="connsiteY3" fmla="*/ 223393 h 290040"/>
              <a:gd name="connsiteX4" fmla="*/ 424898 w 526987"/>
              <a:gd name="connsiteY4" fmla="*/ 247777 h 290040"/>
              <a:gd name="connsiteX5" fmla="*/ 526498 w 526987"/>
              <a:gd name="connsiteY5" fmla="*/ 251841 h 290040"/>
              <a:gd name="connsiteX6" fmla="*/ 465538 w 526987"/>
              <a:gd name="connsiteY6" fmla="*/ 109601 h 290040"/>
              <a:gd name="connsiteX7" fmla="*/ 514306 w 526987"/>
              <a:gd name="connsiteY7" fmla="*/ 36449 h 290040"/>
              <a:gd name="connsiteX8" fmla="*/ 307042 w 526987"/>
              <a:gd name="connsiteY8" fmla="*/ 44577 h 290040"/>
              <a:gd name="connsiteX9" fmla="*/ 193250 w 526987"/>
              <a:gd name="connsiteY9" fmla="*/ 28321 h 290040"/>
              <a:gd name="connsiteX10" fmla="*/ 473666 w 526987"/>
              <a:gd name="connsiteY10" fmla="*/ 44577 h 290040"/>
              <a:gd name="connsiteX11" fmla="*/ 453346 w 526987"/>
              <a:gd name="connsiteY11" fmla="*/ 64897 h 290040"/>
              <a:gd name="connsiteX12" fmla="*/ 514306 w 526987"/>
              <a:gd name="connsiteY12" fmla="*/ 162433 h 290040"/>
              <a:gd name="connsiteX13" fmla="*/ 506178 w 526987"/>
              <a:gd name="connsiteY13" fmla="*/ 207137 h 290040"/>
              <a:gd name="connsiteX14" fmla="*/ 347682 w 526987"/>
              <a:gd name="connsiteY14" fmla="*/ 199009 h 290040"/>
              <a:gd name="connsiteX15" fmla="*/ 156674 w 526987"/>
              <a:gd name="connsiteY15" fmla="*/ 182753 h 290040"/>
              <a:gd name="connsiteX16" fmla="*/ 136354 w 526987"/>
              <a:gd name="connsiteY16" fmla="*/ 121793 h 290040"/>
              <a:gd name="connsiteX17" fmla="*/ 136354 w 526987"/>
              <a:gd name="connsiteY17" fmla="*/ 186817 h 290040"/>
              <a:gd name="connsiteX18" fmla="*/ 10370 w 526987"/>
              <a:gd name="connsiteY18" fmla="*/ 8001 h 2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6987" h="290040">
                <a:moveTo>
                  <a:pt x="10370" y="8001"/>
                </a:moveTo>
                <a:cubicBezTo>
                  <a:pt x="-8595" y="-13674"/>
                  <a:pt x="210" y="10710"/>
                  <a:pt x="22562" y="56769"/>
                </a:cubicBezTo>
                <a:cubicBezTo>
                  <a:pt x="44914" y="102828"/>
                  <a:pt x="120775" y="256582"/>
                  <a:pt x="144482" y="284353"/>
                </a:cubicBezTo>
                <a:cubicBezTo>
                  <a:pt x="168189" y="312124"/>
                  <a:pt x="118066" y="229489"/>
                  <a:pt x="164802" y="223393"/>
                </a:cubicBezTo>
                <a:cubicBezTo>
                  <a:pt x="211538" y="217297"/>
                  <a:pt x="364615" y="243036"/>
                  <a:pt x="424898" y="247777"/>
                </a:cubicBezTo>
                <a:cubicBezTo>
                  <a:pt x="485181" y="252518"/>
                  <a:pt x="519725" y="274870"/>
                  <a:pt x="526498" y="251841"/>
                </a:cubicBezTo>
                <a:cubicBezTo>
                  <a:pt x="533271" y="228812"/>
                  <a:pt x="467570" y="145500"/>
                  <a:pt x="465538" y="109601"/>
                </a:cubicBezTo>
                <a:cubicBezTo>
                  <a:pt x="463506" y="73702"/>
                  <a:pt x="540722" y="47286"/>
                  <a:pt x="514306" y="36449"/>
                </a:cubicBezTo>
                <a:cubicBezTo>
                  <a:pt x="487890" y="25612"/>
                  <a:pt x="360551" y="45932"/>
                  <a:pt x="307042" y="44577"/>
                </a:cubicBezTo>
                <a:cubicBezTo>
                  <a:pt x="253533" y="43222"/>
                  <a:pt x="165479" y="28321"/>
                  <a:pt x="193250" y="28321"/>
                </a:cubicBezTo>
                <a:cubicBezTo>
                  <a:pt x="221021" y="28321"/>
                  <a:pt x="473666" y="44577"/>
                  <a:pt x="473666" y="44577"/>
                </a:cubicBezTo>
                <a:cubicBezTo>
                  <a:pt x="517015" y="50673"/>
                  <a:pt x="446573" y="45254"/>
                  <a:pt x="453346" y="64897"/>
                </a:cubicBezTo>
                <a:cubicBezTo>
                  <a:pt x="460119" y="84540"/>
                  <a:pt x="505501" y="138726"/>
                  <a:pt x="514306" y="162433"/>
                </a:cubicBezTo>
                <a:cubicBezTo>
                  <a:pt x="523111" y="186140"/>
                  <a:pt x="533949" y="201041"/>
                  <a:pt x="506178" y="207137"/>
                </a:cubicBezTo>
                <a:cubicBezTo>
                  <a:pt x="478407" y="213233"/>
                  <a:pt x="405933" y="203073"/>
                  <a:pt x="347682" y="199009"/>
                </a:cubicBezTo>
                <a:cubicBezTo>
                  <a:pt x="289431" y="194945"/>
                  <a:pt x="191895" y="195622"/>
                  <a:pt x="156674" y="182753"/>
                </a:cubicBezTo>
                <a:cubicBezTo>
                  <a:pt x="121453" y="169884"/>
                  <a:pt x="139741" y="121116"/>
                  <a:pt x="136354" y="121793"/>
                </a:cubicBezTo>
                <a:cubicBezTo>
                  <a:pt x="132967" y="122470"/>
                  <a:pt x="158029" y="198332"/>
                  <a:pt x="136354" y="186817"/>
                </a:cubicBezTo>
                <a:cubicBezTo>
                  <a:pt x="114679" y="175302"/>
                  <a:pt x="29335" y="29676"/>
                  <a:pt x="10370" y="8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B01ADBD-97D1-E9AC-5787-3D5408386F80}"/>
              </a:ext>
            </a:extLst>
          </p:cNvPr>
          <p:cNvSpPr/>
          <p:nvPr/>
        </p:nvSpPr>
        <p:spPr>
          <a:xfrm>
            <a:off x="5965208" y="2462649"/>
            <a:ext cx="346990" cy="146585"/>
          </a:xfrm>
          <a:custGeom>
            <a:avLst/>
            <a:gdLst>
              <a:gd name="connsiteX0" fmla="*/ 8872 w 346990"/>
              <a:gd name="connsiteY0" fmla="*/ 101735 h 146585"/>
              <a:gd name="connsiteX1" fmla="*/ 342120 w 346990"/>
              <a:gd name="connsiteY1" fmla="*/ 8263 h 146585"/>
              <a:gd name="connsiteX2" fmla="*/ 216136 w 346990"/>
              <a:gd name="connsiteY2" fmla="*/ 48903 h 146585"/>
              <a:gd name="connsiteX3" fmla="*/ 342120 w 346990"/>
              <a:gd name="connsiteY3" fmla="*/ 146439 h 146585"/>
              <a:gd name="connsiteX4" fmla="*/ 199880 w 346990"/>
              <a:gd name="connsiteY4" fmla="*/ 69223 h 146585"/>
              <a:gd name="connsiteX5" fmla="*/ 25128 w 346990"/>
              <a:gd name="connsiteY5" fmla="*/ 135 h 146585"/>
              <a:gd name="connsiteX6" fmla="*/ 90152 w 346990"/>
              <a:gd name="connsiteY6" fmla="*/ 52967 h 146585"/>
              <a:gd name="connsiteX7" fmla="*/ 8872 w 346990"/>
              <a:gd name="connsiteY7" fmla="*/ 101735 h 14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90" h="146585">
                <a:moveTo>
                  <a:pt x="8872" y="101735"/>
                </a:moveTo>
                <a:cubicBezTo>
                  <a:pt x="50867" y="94284"/>
                  <a:pt x="307576" y="17068"/>
                  <a:pt x="342120" y="8263"/>
                </a:cubicBezTo>
                <a:cubicBezTo>
                  <a:pt x="376664" y="-542"/>
                  <a:pt x="216136" y="25874"/>
                  <a:pt x="216136" y="48903"/>
                </a:cubicBezTo>
                <a:cubicBezTo>
                  <a:pt x="216136" y="71932"/>
                  <a:pt x="344829" y="143052"/>
                  <a:pt x="342120" y="146439"/>
                </a:cubicBezTo>
                <a:cubicBezTo>
                  <a:pt x="339411" y="149826"/>
                  <a:pt x="252712" y="93607"/>
                  <a:pt x="199880" y="69223"/>
                </a:cubicBezTo>
                <a:cubicBezTo>
                  <a:pt x="147048" y="44839"/>
                  <a:pt x="43416" y="2844"/>
                  <a:pt x="25128" y="135"/>
                </a:cubicBezTo>
                <a:cubicBezTo>
                  <a:pt x="6840" y="-2574"/>
                  <a:pt x="92861" y="36034"/>
                  <a:pt x="90152" y="52967"/>
                </a:cubicBezTo>
                <a:cubicBezTo>
                  <a:pt x="87443" y="69900"/>
                  <a:pt x="-33123" y="109186"/>
                  <a:pt x="8872" y="101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FB72E5C-C16D-F905-43EF-3D98FDAF6401}"/>
              </a:ext>
            </a:extLst>
          </p:cNvPr>
          <p:cNvSpPr/>
          <p:nvPr/>
        </p:nvSpPr>
        <p:spPr>
          <a:xfrm>
            <a:off x="5976255" y="2807723"/>
            <a:ext cx="544817" cy="333749"/>
          </a:xfrm>
          <a:custGeom>
            <a:avLst/>
            <a:gdLst>
              <a:gd name="connsiteX0" fmla="*/ 87233 w 544817"/>
              <a:gd name="connsiteY0" fmla="*/ 260597 h 333749"/>
              <a:gd name="connsiteX1" fmla="*/ 387969 w 544817"/>
              <a:gd name="connsiteY1" fmla="*/ 333749 h 333749"/>
              <a:gd name="connsiteX2" fmla="*/ 343265 w 544817"/>
              <a:gd name="connsiteY2" fmla="*/ 260597 h 333749"/>
              <a:gd name="connsiteX3" fmla="*/ 444865 w 544817"/>
              <a:gd name="connsiteY3" fmla="*/ 203701 h 333749"/>
              <a:gd name="connsiteX4" fmla="*/ 522081 w 544817"/>
              <a:gd name="connsiteY4" fmla="*/ 118357 h 333749"/>
              <a:gd name="connsiteX5" fmla="*/ 477377 w 544817"/>
              <a:gd name="connsiteY5" fmla="*/ 501 h 333749"/>
              <a:gd name="connsiteX6" fmla="*/ 534273 w 544817"/>
              <a:gd name="connsiteY6" fmla="*/ 81781 h 333749"/>
              <a:gd name="connsiteX7" fmla="*/ 225409 w 544817"/>
              <a:gd name="connsiteY7" fmla="*/ 219957 h 333749"/>
              <a:gd name="connsiteX8" fmla="*/ 10017 w 544817"/>
              <a:gd name="connsiteY8" fmla="*/ 142741 h 333749"/>
              <a:gd name="connsiteX9" fmla="*/ 452993 w 544817"/>
              <a:gd name="connsiteY9" fmla="*/ 272789 h 333749"/>
              <a:gd name="connsiteX10" fmla="*/ 140065 w 544817"/>
              <a:gd name="connsiteY10" fmla="*/ 268725 h 333749"/>
              <a:gd name="connsiteX11" fmla="*/ 1889 w 544817"/>
              <a:gd name="connsiteY11" fmla="*/ 260597 h 333749"/>
              <a:gd name="connsiteX12" fmla="*/ 87233 w 544817"/>
              <a:gd name="connsiteY12" fmla="*/ 260597 h 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17" h="333749">
                <a:moveTo>
                  <a:pt x="87233" y="260597"/>
                </a:moveTo>
                <a:cubicBezTo>
                  <a:pt x="151580" y="272789"/>
                  <a:pt x="345297" y="333749"/>
                  <a:pt x="387969" y="333749"/>
                </a:cubicBezTo>
                <a:cubicBezTo>
                  <a:pt x="430641" y="333749"/>
                  <a:pt x="333782" y="282272"/>
                  <a:pt x="343265" y="260597"/>
                </a:cubicBezTo>
                <a:cubicBezTo>
                  <a:pt x="352748" y="238922"/>
                  <a:pt x="415062" y="227408"/>
                  <a:pt x="444865" y="203701"/>
                </a:cubicBezTo>
                <a:cubicBezTo>
                  <a:pt x="474668" y="179994"/>
                  <a:pt x="516662" y="152224"/>
                  <a:pt x="522081" y="118357"/>
                </a:cubicBezTo>
                <a:cubicBezTo>
                  <a:pt x="527500" y="84490"/>
                  <a:pt x="475345" y="6597"/>
                  <a:pt x="477377" y="501"/>
                </a:cubicBezTo>
                <a:cubicBezTo>
                  <a:pt x="479409" y="-5595"/>
                  <a:pt x="576268" y="45205"/>
                  <a:pt x="534273" y="81781"/>
                </a:cubicBezTo>
                <a:cubicBezTo>
                  <a:pt x="492278" y="118357"/>
                  <a:pt x="312785" y="209797"/>
                  <a:pt x="225409" y="219957"/>
                </a:cubicBezTo>
                <a:cubicBezTo>
                  <a:pt x="138033" y="230117"/>
                  <a:pt x="-27914" y="133936"/>
                  <a:pt x="10017" y="142741"/>
                </a:cubicBezTo>
                <a:cubicBezTo>
                  <a:pt x="47948" y="151546"/>
                  <a:pt x="431318" y="251792"/>
                  <a:pt x="452993" y="272789"/>
                </a:cubicBezTo>
                <a:cubicBezTo>
                  <a:pt x="474668" y="293786"/>
                  <a:pt x="215249" y="270757"/>
                  <a:pt x="140065" y="268725"/>
                </a:cubicBezTo>
                <a:cubicBezTo>
                  <a:pt x="64881" y="266693"/>
                  <a:pt x="12049" y="259920"/>
                  <a:pt x="1889" y="260597"/>
                </a:cubicBezTo>
                <a:cubicBezTo>
                  <a:pt x="-8271" y="261274"/>
                  <a:pt x="22886" y="248405"/>
                  <a:pt x="87233" y="260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B00BCBC-9824-27FE-8DF6-BD5FDF175F6C}"/>
              </a:ext>
            </a:extLst>
          </p:cNvPr>
          <p:cNvSpPr/>
          <p:nvPr/>
        </p:nvSpPr>
        <p:spPr>
          <a:xfrm>
            <a:off x="5971128" y="3039379"/>
            <a:ext cx="552027" cy="1038004"/>
          </a:xfrm>
          <a:custGeom>
            <a:avLst/>
            <a:gdLst>
              <a:gd name="connsiteX0" fmla="*/ 43592 w 552027"/>
              <a:gd name="connsiteY0" fmla="*/ 493 h 1038004"/>
              <a:gd name="connsiteX1" fmla="*/ 425608 w 552027"/>
              <a:gd name="connsiteY1" fmla="*/ 268717 h 1038004"/>
              <a:gd name="connsiteX2" fmla="*/ 393096 w 552027"/>
              <a:gd name="connsiteY2" fmla="*/ 179309 h 1038004"/>
              <a:gd name="connsiteX3" fmla="*/ 478440 w 552027"/>
              <a:gd name="connsiteY3" fmla="*/ 349997 h 1038004"/>
              <a:gd name="connsiteX4" fmla="*/ 478440 w 552027"/>
              <a:gd name="connsiteY4" fmla="*/ 297165 h 1038004"/>
              <a:gd name="connsiteX5" fmla="*/ 527208 w 552027"/>
              <a:gd name="connsiteY5" fmla="*/ 410957 h 1038004"/>
              <a:gd name="connsiteX6" fmla="*/ 547528 w 552027"/>
              <a:gd name="connsiteY6" fmla="*/ 455661 h 1038004"/>
              <a:gd name="connsiteX7" fmla="*/ 441864 w 552027"/>
              <a:gd name="connsiteY7" fmla="*/ 658861 h 1038004"/>
              <a:gd name="connsiteX8" fmla="*/ 372776 w 552027"/>
              <a:gd name="connsiteY8" fmla="*/ 1036813 h 1038004"/>
              <a:gd name="connsiteX9" fmla="*/ 340264 w 552027"/>
              <a:gd name="connsiteY9" fmla="*/ 772653 h 1038004"/>
              <a:gd name="connsiteX10" fmla="*/ 254920 w 552027"/>
              <a:gd name="connsiteY10" fmla="*/ 614157 h 1038004"/>
              <a:gd name="connsiteX11" fmla="*/ 242728 w 552027"/>
              <a:gd name="connsiteY11" fmla="*/ 524749 h 1038004"/>
              <a:gd name="connsiteX12" fmla="*/ 230536 w 552027"/>
              <a:gd name="connsiteY12" fmla="*/ 419085 h 1038004"/>
              <a:gd name="connsiteX13" fmla="*/ 2952 w 552027"/>
              <a:gd name="connsiteY13" fmla="*/ 268717 h 1038004"/>
              <a:gd name="connsiteX14" fmla="*/ 96424 w 552027"/>
              <a:gd name="connsiteY14" fmla="*/ 203693 h 1038004"/>
              <a:gd name="connsiteX15" fmla="*/ 43592 w 552027"/>
              <a:gd name="connsiteY15" fmla="*/ 493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2027" h="1038004">
                <a:moveTo>
                  <a:pt x="43592" y="493"/>
                </a:moveTo>
                <a:cubicBezTo>
                  <a:pt x="98456" y="11330"/>
                  <a:pt x="367357" y="238914"/>
                  <a:pt x="425608" y="268717"/>
                </a:cubicBezTo>
                <a:cubicBezTo>
                  <a:pt x="483859" y="298520"/>
                  <a:pt x="384291" y="165762"/>
                  <a:pt x="393096" y="179309"/>
                </a:cubicBezTo>
                <a:cubicBezTo>
                  <a:pt x="401901" y="192856"/>
                  <a:pt x="464216" y="330354"/>
                  <a:pt x="478440" y="349997"/>
                </a:cubicBezTo>
                <a:cubicBezTo>
                  <a:pt x="492664" y="369640"/>
                  <a:pt x="470312" y="287005"/>
                  <a:pt x="478440" y="297165"/>
                </a:cubicBezTo>
                <a:cubicBezTo>
                  <a:pt x="486568" y="307325"/>
                  <a:pt x="515693" y="384541"/>
                  <a:pt x="527208" y="410957"/>
                </a:cubicBezTo>
                <a:cubicBezTo>
                  <a:pt x="538723" y="437373"/>
                  <a:pt x="561752" y="414344"/>
                  <a:pt x="547528" y="455661"/>
                </a:cubicBezTo>
                <a:cubicBezTo>
                  <a:pt x="533304" y="496978"/>
                  <a:pt x="470989" y="562002"/>
                  <a:pt x="441864" y="658861"/>
                </a:cubicBezTo>
                <a:cubicBezTo>
                  <a:pt x="412739" y="755720"/>
                  <a:pt x="389709" y="1017848"/>
                  <a:pt x="372776" y="1036813"/>
                </a:cubicBezTo>
                <a:cubicBezTo>
                  <a:pt x="355843" y="1055778"/>
                  <a:pt x="359907" y="843096"/>
                  <a:pt x="340264" y="772653"/>
                </a:cubicBezTo>
                <a:cubicBezTo>
                  <a:pt x="320621" y="702210"/>
                  <a:pt x="271176" y="655474"/>
                  <a:pt x="254920" y="614157"/>
                </a:cubicBezTo>
                <a:cubicBezTo>
                  <a:pt x="238664" y="572840"/>
                  <a:pt x="246792" y="557261"/>
                  <a:pt x="242728" y="524749"/>
                </a:cubicBezTo>
                <a:cubicBezTo>
                  <a:pt x="238664" y="492237"/>
                  <a:pt x="270499" y="461757"/>
                  <a:pt x="230536" y="419085"/>
                </a:cubicBezTo>
                <a:cubicBezTo>
                  <a:pt x="190573" y="376413"/>
                  <a:pt x="25304" y="304616"/>
                  <a:pt x="2952" y="268717"/>
                </a:cubicBezTo>
                <a:cubicBezTo>
                  <a:pt x="-19400" y="232818"/>
                  <a:pt x="92360" y="247042"/>
                  <a:pt x="96424" y="203693"/>
                </a:cubicBezTo>
                <a:cubicBezTo>
                  <a:pt x="100488" y="160344"/>
                  <a:pt x="-11272" y="-10344"/>
                  <a:pt x="43592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F1F2E54-E814-FD39-A35E-C32A7A1489FB}"/>
              </a:ext>
            </a:extLst>
          </p:cNvPr>
          <p:cNvSpPr/>
          <p:nvPr/>
        </p:nvSpPr>
        <p:spPr>
          <a:xfrm>
            <a:off x="5127957" y="2839404"/>
            <a:ext cx="421453" cy="554301"/>
          </a:xfrm>
          <a:custGeom>
            <a:avLst/>
            <a:gdLst>
              <a:gd name="connsiteX0" fmla="*/ 407211 w 421453"/>
              <a:gd name="connsiteY0" fmla="*/ 9460 h 554301"/>
              <a:gd name="connsiteX1" fmla="*/ 407211 w 421453"/>
              <a:gd name="connsiteY1" fmla="*/ 82612 h 554301"/>
              <a:gd name="connsiteX2" fmla="*/ 301547 w 421453"/>
              <a:gd name="connsiteY2" fmla="*/ 371156 h 554301"/>
              <a:gd name="connsiteX3" fmla="*/ 350315 w 421453"/>
              <a:gd name="connsiteY3" fmla="*/ 554036 h 554301"/>
              <a:gd name="connsiteX4" fmla="*/ 342187 w 421453"/>
              <a:gd name="connsiteY4" fmla="*/ 411796 h 554301"/>
              <a:gd name="connsiteX5" fmla="*/ 811 w 421453"/>
              <a:gd name="connsiteY5" fmla="*/ 407732 h 554301"/>
              <a:gd name="connsiteX6" fmla="*/ 248715 w 421453"/>
              <a:gd name="connsiteY6" fmla="*/ 403668 h 554301"/>
              <a:gd name="connsiteX7" fmla="*/ 301547 w 421453"/>
              <a:gd name="connsiteY7" fmla="*/ 261428 h 554301"/>
              <a:gd name="connsiteX8" fmla="*/ 285291 w 421453"/>
              <a:gd name="connsiteY8" fmla="*/ 257364 h 554301"/>
              <a:gd name="connsiteX9" fmla="*/ 407211 w 421453"/>
              <a:gd name="connsiteY9" fmla="*/ 9460 h 55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453" h="554301">
                <a:moveTo>
                  <a:pt x="407211" y="9460"/>
                </a:moveTo>
                <a:cubicBezTo>
                  <a:pt x="427531" y="-19665"/>
                  <a:pt x="424822" y="22329"/>
                  <a:pt x="407211" y="82612"/>
                </a:cubicBezTo>
                <a:cubicBezTo>
                  <a:pt x="389600" y="142895"/>
                  <a:pt x="311030" y="292585"/>
                  <a:pt x="301547" y="371156"/>
                </a:cubicBezTo>
                <a:cubicBezTo>
                  <a:pt x="292064" y="449727"/>
                  <a:pt x="343542" y="547263"/>
                  <a:pt x="350315" y="554036"/>
                </a:cubicBezTo>
                <a:cubicBezTo>
                  <a:pt x="357088" y="560809"/>
                  <a:pt x="400438" y="436180"/>
                  <a:pt x="342187" y="411796"/>
                </a:cubicBezTo>
                <a:cubicBezTo>
                  <a:pt x="283936" y="387412"/>
                  <a:pt x="16390" y="409087"/>
                  <a:pt x="811" y="407732"/>
                </a:cubicBezTo>
                <a:cubicBezTo>
                  <a:pt x="-14768" y="406377"/>
                  <a:pt x="198592" y="428052"/>
                  <a:pt x="248715" y="403668"/>
                </a:cubicBezTo>
                <a:cubicBezTo>
                  <a:pt x="298838" y="379284"/>
                  <a:pt x="295451" y="285812"/>
                  <a:pt x="301547" y="261428"/>
                </a:cubicBezTo>
                <a:cubicBezTo>
                  <a:pt x="307643" y="237044"/>
                  <a:pt x="265648" y="292585"/>
                  <a:pt x="285291" y="257364"/>
                </a:cubicBezTo>
                <a:cubicBezTo>
                  <a:pt x="304934" y="222143"/>
                  <a:pt x="386891" y="38585"/>
                  <a:pt x="407211" y="9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B35FD41-4535-6D53-EAB4-55FF98CEAC94}"/>
              </a:ext>
            </a:extLst>
          </p:cNvPr>
          <p:cNvSpPr/>
          <p:nvPr/>
        </p:nvSpPr>
        <p:spPr>
          <a:xfrm>
            <a:off x="4966193" y="3201913"/>
            <a:ext cx="456867" cy="366059"/>
          </a:xfrm>
          <a:custGeom>
            <a:avLst/>
            <a:gdLst>
              <a:gd name="connsiteX0" fmla="*/ 447055 w 456867"/>
              <a:gd name="connsiteY0" fmla="*/ 519 h 366059"/>
              <a:gd name="connsiteX1" fmla="*/ 113807 w 456867"/>
              <a:gd name="connsiteY1" fmla="*/ 45223 h 366059"/>
              <a:gd name="connsiteX2" fmla="*/ 52847 w 456867"/>
              <a:gd name="connsiteY2" fmla="*/ 118375 h 366059"/>
              <a:gd name="connsiteX3" fmla="*/ 77231 w 456867"/>
              <a:gd name="connsiteY3" fmla="*/ 154951 h 366059"/>
              <a:gd name="connsiteX4" fmla="*/ 142255 w 456867"/>
              <a:gd name="connsiteY4" fmla="*/ 224039 h 366059"/>
              <a:gd name="connsiteX5" fmla="*/ 125999 w 456867"/>
              <a:gd name="connsiteY5" fmla="*/ 350023 h 366059"/>
              <a:gd name="connsiteX6" fmla="*/ 125999 w 456867"/>
              <a:gd name="connsiteY6" fmla="*/ 358151 h 366059"/>
              <a:gd name="connsiteX7" fmla="*/ 174767 w 456867"/>
              <a:gd name="connsiteY7" fmla="*/ 293127 h 366059"/>
              <a:gd name="connsiteX8" fmla="*/ 166639 w 456867"/>
              <a:gd name="connsiteY8" fmla="*/ 154951 h 366059"/>
              <a:gd name="connsiteX9" fmla="*/ 48783 w 456867"/>
              <a:gd name="connsiteY9" fmla="*/ 167143 h 366059"/>
              <a:gd name="connsiteX10" fmla="*/ 15 w 456867"/>
              <a:gd name="connsiteY10" fmla="*/ 191527 h 366059"/>
              <a:gd name="connsiteX11" fmla="*/ 52847 w 456867"/>
              <a:gd name="connsiteY11" fmla="*/ 33031 h 366059"/>
              <a:gd name="connsiteX12" fmla="*/ 81295 w 456867"/>
              <a:gd name="connsiteY12" fmla="*/ 28967 h 366059"/>
              <a:gd name="connsiteX13" fmla="*/ 345455 w 456867"/>
              <a:gd name="connsiteY13" fmla="*/ 20839 h 366059"/>
              <a:gd name="connsiteX14" fmla="*/ 447055 w 456867"/>
              <a:gd name="connsiteY14" fmla="*/ 519 h 36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6867" h="366059">
                <a:moveTo>
                  <a:pt x="447055" y="519"/>
                </a:moveTo>
                <a:cubicBezTo>
                  <a:pt x="408447" y="4583"/>
                  <a:pt x="179508" y="25580"/>
                  <a:pt x="113807" y="45223"/>
                </a:cubicBezTo>
                <a:cubicBezTo>
                  <a:pt x="48106" y="64866"/>
                  <a:pt x="58943" y="100087"/>
                  <a:pt x="52847" y="118375"/>
                </a:cubicBezTo>
                <a:cubicBezTo>
                  <a:pt x="46751" y="136663"/>
                  <a:pt x="62330" y="137340"/>
                  <a:pt x="77231" y="154951"/>
                </a:cubicBezTo>
                <a:cubicBezTo>
                  <a:pt x="92132" y="172562"/>
                  <a:pt x="134127" y="191527"/>
                  <a:pt x="142255" y="224039"/>
                </a:cubicBezTo>
                <a:cubicBezTo>
                  <a:pt x="150383" y="256551"/>
                  <a:pt x="128708" y="327671"/>
                  <a:pt x="125999" y="350023"/>
                </a:cubicBezTo>
                <a:cubicBezTo>
                  <a:pt x="123290" y="372375"/>
                  <a:pt x="117871" y="367634"/>
                  <a:pt x="125999" y="358151"/>
                </a:cubicBezTo>
                <a:cubicBezTo>
                  <a:pt x="134127" y="348668"/>
                  <a:pt x="167994" y="326994"/>
                  <a:pt x="174767" y="293127"/>
                </a:cubicBezTo>
                <a:cubicBezTo>
                  <a:pt x="181540" y="259260"/>
                  <a:pt x="187636" y="175948"/>
                  <a:pt x="166639" y="154951"/>
                </a:cubicBezTo>
                <a:cubicBezTo>
                  <a:pt x="145642" y="133954"/>
                  <a:pt x="76554" y="161047"/>
                  <a:pt x="48783" y="167143"/>
                </a:cubicBezTo>
                <a:cubicBezTo>
                  <a:pt x="21012" y="173239"/>
                  <a:pt x="-662" y="213879"/>
                  <a:pt x="15" y="191527"/>
                </a:cubicBezTo>
                <a:cubicBezTo>
                  <a:pt x="692" y="169175"/>
                  <a:pt x="39300" y="60124"/>
                  <a:pt x="52847" y="33031"/>
                </a:cubicBezTo>
                <a:cubicBezTo>
                  <a:pt x="66394" y="5938"/>
                  <a:pt x="32527" y="30999"/>
                  <a:pt x="81295" y="28967"/>
                </a:cubicBezTo>
                <a:cubicBezTo>
                  <a:pt x="130063" y="26935"/>
                  <a:pt x="289236" y="24226"/>
                  <a:pt x="345455" y="20839"/>
                </a:cubicBezTo>
                <a:cubicBezTo>
                  <a:pt x="401674" y="17452"/>
                  <a:pt x="485663" y="-3545"/>
                  <a:pt x="447055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7730BBA-DE90-A48B-7254-7F7410FD8683}"/>
              </a:ext>
            </a:extLst>
          </p:cNvPr>
          <p:cNvSpPr/>
          <p:nvPr/>
        </p:nvSpPr>
        <p:spPr>
          <a:xfrm>
            <a:off x="5149051" y="3363884"/>
            <a:ext cx="736250" cy="176468"/>
          </a:xfrm>
          <a:custGeom>
            <a:avLst/>
            <a:gdLst>
              <a:gd name="connsiteX0" fmla="*/ 37 w 736250"/>
              <a:gd name="connsiteY0" fmla="*/ 9236 h 176468"/>
              <a:gd name="connsiteX1" fmla="*/ 292645 w 736250"/>
              <a:gd name="connsiteY1" fmla="*/ 155540 h 176468"/>
              <a:gd name="connsiteX2" fmla="*/ 418629 w 736250"/>
              <a:gd name="connsiteY2" fmla="*/ 175860 h 176468"/>
              <a:gd name="connsiteX3" fmla="*/ 394245 w 736250"/>
              <a:gd name="connsiteY3" fmla="*/ 159604 h 176468"/>
              <a:gd name="connsiteX4" fmla="*/ 548677 w 736250"/>
              <a:gd name="connsiteY4" fmla="*/ 94580 h 176468"/>
              <a:gd name="connsiteX5" fmla="*/ 735621 w 736250"/>
              <a:gd name="connsiteY5" fmla="*/ 9236 h 176468"/>
              <a:gd name="connsiteX6" fmla="*/ 605573 w 736250"/>
              <a:gd name="connsiteY6" fmla="*/ 13300 h 176468"/>
              <a:gd name="connsiteX7" fmla="*/ 499909 w 736250"/>
              <a:gd name="connsiteY7" fmla="*/ 106772 h 176468"/>
              <a:gd name="connsiteX8" fmla="*/ 349541 w 736250"/>
              <a:gd name="connsiteY8" fmla="*/ 135220 h 176468"/>
              <a:gd name="connsiteX9" fmla="*/ 272325 w 736250"/>
              <a:gd name="connsiteY9" fmla="*/ 114900 h 176468"/>
              <a:gd name="connsiteX10" fmla="*/ 37 w 736250"/>
              <a:gd name="connsiteY10" fmla="*/ 9236 h 17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250" h="176468">
                <a:moveTo>
                  <a:pt x="37" y="9236"/>
                </a:moveTo>
                <a:cubicBezTo>
                  <a:pt x="3424" y="16009"/>
                  <a:pt x="222880" y="127769"/>
                  <a:pt x="292645" y="155540"/>
                </a:cubicBezTo>
                <a:cubicBezTo>
                  <a:pt x="362410" y="183311"/>
                  <a:pt x="401696" y="175183"/>
                  <a:pt x="418629" y="175860"/>
                </a:cubicBezTo>
                <a:cubicBezTo>
                  <a:pt x="435562" y="176537"/>
                  <a:pt x="372570" y="173151"/>
                  <a:pt x="394245" y="159604"/>
                </a:cubicBezTo>
                <a:cubicBezTo>
                  <a:pt x="415920" y="146057"/>
                  <a:pt x="491781" y="119641"/>
                  <a:pt x="548677" y="94580"/>
                </a:cubicBezTo>
                <a:cubicBezTo>
                  <a:pt x="605573" y="69519"/>
                  <a:pt x="726138" y="22783"/>
                  <a:pt x="735621" y="9236"/>
                </a:cubicBezTo>
                <a:cubicBezTo>
                  <a:pt x="745104" y="-4311"/>
                  <a:pt x="644858" y="-2956"/>
                  <a:pt x="605573" y="13300"/>
                </a:cubicBezTo>
                <a:cubicBezTo>
                  <a:pt x="566288" y="29556"/>
                  <a:pt x="542581" y="86452"/>
                  <a:pt x="499909" y="106772"/>
                </a:cubicBezTo>
                <a:cubicBezTo>
                  <a:pt x="457237" y="127092"/>
                  <a:pt x="387472" y="133865"/>
                  <a:pt x="349541" y="135220"/>
                </a:cubicBezTo>
                <a:cubicBezTo>
                  <a:pt x="311610" y="136575"/>
                  <a:pt x="323802" y="132511"/>
                  <a:pt x="272325" y="114900"/>
                </a:cubicBezTo>
                <a:cubicBezTo>
                  <a:pt x="220848" y="97289"/>
                  <a:pt x="-3350" y="2463"/>
                  <a:pt x="37" y="9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4A070CF-043B-5687-0CCD-59F3B4C52184}"/>
              </a:ext>
            </a:extLst>
          </p:cNvPr>
          <p:cNvSpPr/>
          <p:nvPr/>
        </p:nvSpPr>
        <p:spPr>
          <a:xfrm>
            <a:off x="5102793" y="3445538"/>
            <a:ext cx="426474" cy="125880"/>
          </a:xfrm>
          <a:custGeom>
            <a:avLst/>
            <a:gdLst>
              <a:gd name="connsiteX0" fmla="*/ 1591 w 426474"/>
              <a:gd name="connsiteY0" fmla="*/ 734 h 125880"/>
              <a:gd name="connsiteX1" fmla="*/ 416119 w 426474"/>
              <a:gd name="connsiteY1" fmla="*/ 122654 h 125880"/>
              <a:gd name="connsiteX2" fmla="*/ 294199 w 426474"/>
              <a:gd name="connsiteY2" fmla="*/ 86078 h 125880"/>
              <a:gd name="connsiteX3" fmla="*/ 216983 w 426474"/>
              <a:gd name="connsiteY3" fmla="*/ 37310 h 125880"/>
              <a:gd name="connsiteX4" fmla="*/ 269815 w 426474"/>
              <a:gd name="connsiteY4" fmla="*/ 69822 h 125880"/>
              <a:gd name="connsiteX5" fmla="*/ 1591 w 426474"/>
              <a:gd name="connsiteY5" fmla="*/ 734 h 1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474" h="125880">
                <a:moveTo>
                  <a:pt x="1591" y="734"/>
                </a:moveTo>
                <a:cubicBezTo>
                  <a:pt x="25975" y="9539"/>
                  <a:pt x="416119" y="122654"/>
                  <a:pt x="416119" y="122654"/>
                </a:cubicBezTo>
                <a:cubicBezTo>
                  <a:pt x="464887" y="136878"/>
                  <a:pt x="327388" y="100302"/>
                  <a:pt x="294199" y="86078"/>
                </a:cubicBezTo>
                <a:cubicBezTo>
                  <a:pt x="261010" y="71854"/>
                  <a:pt x="221047" y="40019"/>
                  <a:pt x="216983" y="37310"/>
                </a:cubicBezTo>
                <a:cubicBezTo>
                  <a:pt x="212919" y="34601"/>
                  <a:pt x="298940" y="74563"/>
                  <a:pt x="269815" y="69822"/>
                </a:cubicBezTo>
                <a:cubicBezTo>
                  <a:pt x="240690" y="65081"/>
                  <a:pt x="-22793" y="-8071"/>
                  <a:pt x="1591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7A81D61-0216-82AA-EF10-F999611B17FD}"/>
              </a:ext>
            </a:extLst>
          </p:cNvPr>
          <p:cNvSpPr/>
          <p:nvPr/>
        </p:nvSpPr>
        <p:spPr>
          <a:xfrm>
            <a:off x="5433136" y="3401537"/>
            <a:ext cx="882489" cy="150488"/>
          </a:xfrm>
          <a:custGeom>
            <a:avLst/>
            <a:gdLst>
              <a:gd name="connsiteX0" fmla="*/ 432 w 882489"/>
              <a:gd name="connsiteY0" fmla="*/ 150399 h 150488"/>
              <a:gd name="connsiteX1" fmla="*/ 280848 w 882489"/>
              <a:gd name="connsiteY1" fmla="*/ 85375 h 150488"/>
              <a:gd name="connsiteX2" fmla="*/ 423088 w 882489"/>
              <a:gd name="connsiteY2" fmla="*/ 101631 h 150488"/>
              <a:gd name="connsiteX3" fmla="*/ 488112 w 882489"/>
              <a:gd name="connsiteY3" fmla="*/ 65055 h 150488"/>
              <a:gd name="connsiteX4" fmla="*/ 679120 w 882489"/>
              <a:gd name="connsiteY4" fmla="*/ 93503 h 150488"/>
              <a:gd name="connsiteX5" fmla="*/ 581584 w 882489"/>
              <a:gd name="connsiteY5" fmla="*/ 40671 h 150488"/>
              <a:gd name="connsiteX6" fmla="*/ 882320 w 882489"/>
              <a:gd name="connsiteY6" fmla="*/ 142271 h 150488"/>
              <a:gd name="connsiteX7" fmla="*/ 622224 w 882489"/>
              <a:gd name="connsiteY7" fmla="*/ 81311 h 150488"/>
              <a:gd name="connsiteX8" fmla="*/ 471856 w 882489"/>
              <a:gd name="connsiteY8" fmla="*/ 60991 h 150488"/>
              <a:gd name="connsiteX9" fmla="*/ 423088 w 882489"/>
              <a:gd name="connsiteY9" fmla="*/ 31 h 150488"/>
              <a:gd name="connsiteX10" fmla="*/ 467792 w 882489"/>
              <a:gd name="connsiteY10" fmla="*/ 52863 h 150488"/>
              <a:gd name="connsiteX11" fmla="*/ 349936 w 882489"/>
              <a:gd name="connsiteY11" fmla="*/ 69119 h 150488"/>
              <a:gd name="connsiteX12" fmla="*/ 432 w 882489"/>
              <a:gd name="connsiteY12" fmla="*/ 150399 h 1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489" h="150488">
                <a:moveTo>
                  <a:pt x="432" y="150399"/>
                </a:moveTo>
                <a:cubicBezTo>
                  <a:pt x="-11083" y="153108"/>
                  <a:pt x="210405" y="93503"/>
                  <a:pt x="280848" y="85375"/>
                </a:cubicBezTo>
                <a:cubicBezTo>
                  <a:pt x="351291" y="77247"/>
                  <a:pt x="388544" y="105018"/>
                  <a:pt x="423088" y="101631"/>
                </a:cubicBezTo>
                <a:cubicBezTo>
                  <a:pt x="457632" y="98244"/>
                  <a:pt x="445440" y="66410"/>
                  <a:pt x="488112" y="65055"/>
                </a:cubicBezTo>
                <a:cubicBezTo>
                  <a:pt x="530784" y="63700"/>
                  <a:pt x="663541" y="97567"/>
                  <a:pt x="679120" y="93503"/>
                </a:cubicBezTo>
                <a:cubicBezTo>
                  <a:pt x="694699" y="89439"/>
                  <a:pt x="547717" y="32543"/>
                  <a:pt x="581584" y="40671"/>
                </a:cubicBezTo>
                <a:cubicBezTo>
                  <a:pt x="615451" y="48799"/>
                  <a:pt x="875547" y="135498"/>
                  <a:pt x="882320" y="142271"/>
                </a:cubicBezTo>
                <a:cubicBezTo>
                  <a:pt x="889093" y="149044"/>
                  <a:pt x="690635" y="94858"/>
                  <a:pt x="622224" y="81311"/>
                </a:cubicBezTo>
                <a:cubicBezTo>
                  <a:pt x="553813" y="67764"/>
                  <a:pt x="505045" y="74538"/>
                  <a:pt x="471856" y="60991"/>
                </a:cubicBezTo>
                <a:cubicBezTo>
                  <a:pt x="438667" y="47444"/>
                  <a:pt x="423765" y="1386"/>
                  <a:pt x="423088" y="31"/>
                </a:cubicBezTo>
                <a:cubicBezTo>
                  <a:pt x="422411" y="-1324"/>
                  <a:pt x="479984" y="41348"/>
                  <a:pt x="467792" y="52863"/>
                </a:cubicBezTo>
                <a:cubicBezTo>
                  <a:pt x="455600" y="64378"/>
                  <a:pt x="424443" y="52863"/>
                  <a:pt x="349936" y="69119"/>
                </a:cubicBezTo>
                <a:cubicBezTo>
                  <a:pt x="275429" y="85375"/>
                  <a:pt x="11947" y="147690"/>
                  <a:pt x="432" y="15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1344D77-5EB4-C52B-FF6B-DE4FE06AD063}"/>
              </a:ext>
            </a:extLst>
          </p:cNvPr>
          <p:cNvSpPr/>
          <p:nvPr/>
        </p:nvSpPr>
        <p:spPr>
          <a:xfrm>
            <a:off x="5415193" y="3503153"/>
            <a:ext cx="837884" cy="36627"/>
          </a:xfrm>
          <a:custGeom>
            <a:avLst/>
            <a:gdLst>
              <a:gd name="connsiteX0" fmla="*/ 2119 w 837884"/>
              <a:gd name="connsiteY0" fmla="*/ 20335 h 36627"/>
              <a:gd name="connsiteX1" fmla="*/ 546695 w 837884"/>
              <a:gd name="connsiteY1" fmla="*/ 36591 h 36627"/>
              <a:gd name="connsiteX2" fmla="*/ 441031 w 837884"/>
              <a:gd name="connsiteY2" fmla="*/ 24399 h 36627"/>
              <a:gd name="connsiteX3" fmla="*/ 835239 w 837884"/>
              <a:gd name="connsiteY3" fmla="*/ 12207 h 36627"/>
              <a:gd name="connsiteX4" fmla="*/ 599527 w 837884"/>
              <a:gd name="connsiteY4" fmla="*/ 28463 h 36627"/>
              <a:gd name="connsiteX5" fmla="*/ 331303 w 837884"/>
              <a:gd name="connsiteY5" fmla="*/ 15 h 36627"/>
              <a:gd name="connsiteX6" fmla="*/ 355687 w 837884"/>
              <a:gd name="connsiteY6" fmla="*/ 24399 h 36627"/>
              <a:gd name="connsiteX7" fmla="*/ 2119 w 837884"/>
              <a:gd name="connsiteY7" fmla="*/ 20335 h 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884" h="36627">
                <a:moveTo>
                  <a:pt x="2119" y="20335"/>
                </a:moveTo>
                <a:cubicBezTo>
                  <a:pt x="33954" y="22367"/>
                  <a:pt x="473543" y="35914"/>
                  <a:pt x="546695" y="36591"/>
                </a:cubicBezTo>
                <a:cubicBezTo>
                  <a:pt x="619847" y="37268"/>
                  <a:pt x="392940" y="28463"/>
                  <a:pt x="441031" y="24399"/>
                </a:cubicBezTo>
                <a:cubicBezTo>
                  <a:pt x="489122" y="20335"/>
                  <a:pt x="808823" y="11530"/>
                  <a:pt x="835239" y="12207"/>
                </a:cubicBezTo>
                <a:cubicBezTo>
                  <a:pt x="861655" y="12884"/>
                  <a:pt x="683516" y="30495"/>
                  <a:pt x="599527" y="28463"/>
                </a:cubicBezTo>
                <a:cubicBezTo>
                  <a:pt x="515538" y="26431"/>
                  <a:pt x="371943" y="692"/>
                  <a:pt x="331303" y="15"/>
                </a:cubicBezTo>
                <a:cubicBezTo>
                  <a:pt x="290663" y="-662"/>
                  <a:pt x="404455" y="21012"/>
                  <a:pt x="355687" y="24399"/>
                </a:cubicBezTo>
                <a:cubicBezTo>
                  <a:pt x="306919" y="27786"/>
                  <a:pt x="-29716" y="18303"/>
                  <a:pt x="2119" y="20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87FA1DD-8E29-862E-9BCF-05EFD4D51CAD}"/>
              </a:ext>
            </a:extLst>
          </p:cNvPr>
          <p:cNvSpPr/>
          <p:nvPr/>
        </p:nvSpPr>
        <p:spPr>
          <a:xfrm>
            <a:off x="5444200" y="3522988"/>
            <a:ext cx="810599" cy="77716"/>
          </a:xfrm>
          <a:custGeom>
            <a:avLst/>
            <a:gdLst>
              <a:gd name="connsiteX0" fmla="*/ 1560 w 810599"/>
              <a:gd name="connsiteY0" fmla="*/ 77716 h 77716"/>
              <a:gd name="connsiteX1" fmla="*/ 379512 w 810599"/>
              <a:gd name="connsiteY1" fmla="*/ 61460 h 77716"/>
              <a:gd name="connsiteX2" fmla="*/ 688376 w 810599"/>
              <a:gd name="connsiteY2" fmla="*/ 33012 h 77716"/>
              <a:gd name="connsiteX3" fmla="*/ 619288 w 810599"/>
              <a:gd name="connsiteY3" fmla="*/ 33012 h 77716"/>
              <a:gd name="connsiteX4" fmla="*/ 810296 w 810599"/>
              <a:gd name="connsiteY4" fmla="*/ 500 h 77716"/>
              <a:gd name="connsiteX5" fmla="*/ 651800 w 810599"/>
              <a:gd name="connsiteY5" fmla="*/ 12692 h 77716"/>
              <a:gd name="connsiteX6" fmla="*/ 233208 w 810599"/>
              <a:gd name="connsiteY6" fmla="*/ 4564 h 77716"/>
              <a:gd name="connsiteX7" fmla="*/ 619288 w 810599"/>
              <a:gd name="connsiteY7" fmla="*/ 53332 h 77716"/>
              <a:gd name="connsiteX8" fmla="*/ 334808 w 810599"/>
              <a:gd name="connsiteY8" fmla="*/ 57396 h 77716"/>
              <a:gd name="connsiteX9" fmla="*/ 147864 w 810599"/>
              <a:gd name="connsiteY9" fmla="*/ 500 h 77716"/>
              <a:gd name="connsiteX10" fmla="*/ 241336 w 810599"/>
              <a:gd name="connsiteY10" fmla="*/ 61460 h 77716"/>
              <a:gd name="connsiteX11" fmla="*/ 1560 w 810599"/>
              <a:gd name="connsiteY11" fmla="*/ 77716 h 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599" h="77716">
                <a:moveTo>
                  <a:pt x="1560" y="77716"/>
                </a:moveTo>
                <a:cubicBezTo>
                  <a:pt x="24589" y="77716"/>
                  <a:pt x="265043" y="68911"/>
                  <a:pt x="379512" y="61460"/>
                </a:cubicBezTo>
                <a:cubicBezTo>
                  <a:pt x="493981" y="54009"/>
                  <a:pt x="648413" y="37753"/>
                  <a:pt x="688376" y="33012"/>
                </a:cubicBezTo>
                <a:cubicBezTo>
                  <a:pt x="728339" y="28271"/>
                  <a:pt x="598968" y="38431"/>
                  <a:pt x="619288" y="33012"/>
                </a:cubicBezTo>
                <a:cubicBezTo>
                  <a:pt x="639608" y="27593"/>
                  <a:pt x="804877" y="3887"/>
                  <a:pt x="810296" y="500"/>
                </a:cubicBezTo>
                <a:cubicBezTo>
                  <a:pt x="815715" y="-2887"/>
                  <a:pt x="747981" y="12015"/>
                  <a:pt x="651800" y="12692"/>
                </a:cubicBezTo>
                <a:cubicBezTo>
                  <a:pt x="555619" y="13369"/>
                  <a:pt x="238627" y="-2209"/>
                  <a:pt x="233208" y="4564"/>
                </a:cubicBezTo>
                <a:cubicBezTo>
                  <a:pt x="227789" y="11337"/>
                  <a:pt x="602355" y="44527"/>
                  <a:pt x="619288" y="53332"/>
                </a:cubicBezTo>
                <a:cubicBezTo>
                  <a:pt x="636221" y="62137"/>
                  <a:pt x="413379" y="66201"/>
                  <a:pt x="334808" y="57396"/>
                </a:cubicBezTo>
                <a:cubicBezTo>
                  <a:pt x="256237" y="48591"/>
                  <a:pt x="163443" y="-177"/>
                  <a:pt x="147864" y="500"/>
                </a:cubicBezTo>
                <a:cubicBezTo>
                  <a:pt x="132285" y="1177"/>
                  <a:pt x="265043" y="45881"/>
                  <a:pt x="241336" y="61460"/>
                </a:cubicBezTo>
                <a:cubicBezTo>
                  <a:pt x="217629" y="77039"/>
                  <a:pt x="-21469" y="77716"/>
                  <a:pt x="1560" y="77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F43B40A-915A-C23F-9D81-1BD085263CFC}"/>
              </a:ext>
            </a:extLst>
          </p:cNvPr>
          <p:cNvSpPr/>
          <p:nvPr/>
        </p:nvSpPr>
        <p:spPr>
          <a:xfrm>
            <a:off x="5253647" y="3555953"/>
            <a:ext cx="297906" cy="341483"/>
          </a:xfrm>
          <a:custGeom>
            <a:avLst/>
            <a:gdLst>
              <a:gd name="connsiteX0" fmla="*/ 78321 w 297906"/>
              <a:gd name="connsiteY0" fmla="*/ 47 h 341483"/>
              <a:gd name="connsiteX1" fmla="*/ 74257 w 297906"/>
              <a:gd name="connsiteY1" fmla="*/ 142287 h 341483"/>
              <a:gd name="connsiteX2" fmla="*/ 151473 w 297906"/>
              <a:gd name="connsiteY2" fmla="*/ 252015 h 341483"/>
              <a:gd name="connsiteX3" fmla="*/ 151473 w 297906"/>
              <a:gd name="connsiteY3" fmla="*/ 239823 h 341483"/>
              <a:gd name="connsiteX4" fmla="*/ 297777 w 297906"/>
              <a:gd name="connsiteY4" fmla="*/ 341423 h 341483"/>
              <a:gd name="connsiteX5" fmla="*/ 123025 w 297906"/>
              <a:gd name="connsiteY5" fmla="*/ 223567 h 341483"/>
              <a:gd name="connsiteX6" fmla="*/ 1105 w 297906"/>
              <a:gd name="connsiteY6" fmla="*/ 93519 h 341483"/>
              <a:gd name="connsiteX7" fmla="*/ 62065 w 297906"/>
              <a:gd name="connsiteY7" fmla="*/ 126031 h 341483"/>
              <a:gd name="connsiteX8" fmla="*/ 78321 w 297906"/>
              <a:gd name="connsiteY8" fmla="*/ 47 h 34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06" h="341483">
                <a:moveTo>
                  <a:pt x="78321" y="47"/>
                </a:moveTo>
                <a:cubicBezTo>
                  <a:pt x="80353" y="2756"/>
                  <a:pt x="62065" y="100292"/>
                  <a:pt x="74257" y="142287"/>
                </a:cubicBezTo>
                <a:cubicBezTo>
                  <a:pt x="86449" y="184282"/>
                  <a:pt x="151473" y="252015"/>
                  <a:pt x="151473" y="252015"/>
                </a:cubicBezTo>
                <a:cubicBezTo>
                  <a:pt x="164342" y="268271"/>
                  <a:pt x="127089" y="224922"/>
                  <a:pt x="151473" y="239823"/>
                </a:cubicBezTo>
                <a:cubicBezTo>
                  <a:pt x="175857" y="254724"/>
                  <a:pt x="302518" y="344132"/>
                  <a:pt x="297777" y="341423"/>
                </a:cubicBezTo>
                <a:cubicBezTo>
                  <a:pt x="293036" y="338714"/>
                  <a:pt x="172470" y="264884"/>
                  <a:pt x="123025" y="223567"/>
                </a:cubicBezTo>
                <a:cubicBezTo>
                  <a:pt x="73580" y="182250"/>
                  <a:pt x="11265" y="109775"/>
                  <a:pt x="1105" y="93519"/>
                </a:cubicBezTo>
                <a:cubicBezTo>
                  <a:pt x="-9055" y="77263"/>
                  <a:pt x="53937" y="140932"/>
                  <a:pt x="62065" y="126031"/>
                </a:cubicBezTo>
                <a:cubicBezTo>
                  <a:pt x="70193" y="111130"/>
                  <a:pt x="76289" y="-2662"/>
                  <a:pt x="783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2F4E4CA-06DE-9B11-72B3-3FF3676F7753}"/>
              </a:ext>
            </a:extLst>
          </p:cNvPr>
          <p:cNvSpPr/>
          <p:nvPr/>
        </p:nvSpPr>
        <p:spPr>
          <a:xfrm>
            <a:off x="5346117" y="3514873"/>
            <a:ext cx="377813" cy="254013"/>
          </a:xfrm>
          <a:custGeom>
            <a:avLst/>
            <a:gdLst>
              <a:gd name="connsiteX0" fmla="*/ 10235 w 377813"/>
              <a:gd name="connsiteY0" fmla="*/ 487 h 254013"/>
              <a:gd name="connsiteX1" fmla="*/ 6171 w 377813"/>
              <a:gd name="connsiteY1" fmla="*/ 102087 h 254013"/>
              <a:gd name="connsiteX2" fmla="*/ 91515 w 377813"/>
              <a:gd name="connsiteY2" fmla="*/ 175239 h 254013"/>
              <a:gd name="connsiteX3" fmla="*/ 63067 w 377813"/>
              <a:gd name="connsiteY3" fmla="*/ 154919 h 254013"/>
              <a:gd name="connsiteX4" fmla="*/ 371931 w 377813"/>
              <a:gd name="connsiteY4" fmla="*/ 252455 h 254013"/>
              <a:gd name="connsiteX5" fmla="*/ 250011 w 377813"/>
              <a:gd name="connsiteY5" fmla="*/ 215879 h 254013"/>
              <a:gd name="connsiteX6" fmla="*/ 54939 w 377813"/>
              <a:gd name="connsiteY6" fmla="*/ 228071 h 254013"/>
              <a:gd name="connsiteX7" fmla="*/ 38683 w 377813"/>
              <a:gd name="connsiteY7" fmla="*/ 146791 h 254013"/>
              <a:gd name="connsiteX8" fmla="*/ 10235 w 377813"/>
              <a:gd name="connsiteY8" fmla="*/ 487 h 2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813" h="254013">
                <a:moveTo>
                  <a:pt x="10235" y="487"/>
                </a:moveTo>
                <a:cubicBezTo>
                  <a:pt x="4816" y="-6964"/>
                  <a:pt x="-7376" y="72962"/>
                  <a:pt x="6171" y="102087"/>
                </a:cubicBezTo>
                <a:cubicBezTo>
                  <a:pt x="19718" y="131212"/>
                  <a:pt x="82032" y="166434"/>
                  <a:pt x="91515" y="175239"/>
                </a:cubicBezTo>
                <a:cubicBezTo>
                  <a:pt x="100998" y="184044"/>
                  <a:pt x="16331" y="142050"/>
                  <a:pt x="63067" y="154919"/>
                </a:cubicBezTo>
                <a:cubicBezTo>
                  <a:pt x="109803" y="167788"/>
                  <a:pt x="340774" y="242295"/>
                  <a:pt x="371931" y="252455"/>
                </a:cubicBezTo>
                <a:cubicBezTo>
                  <a:pt x="403088" y="262615"/>
                  <a:pt x="302843" y="219943"/>
                  <a:pt x="250011" y="215879"/>
                </a:cubicBezTo>
                <a:cubicBezTo>
                  <a:pt x="197179" y="211815"/>
                  <a:pt x="90160" y="239586"/>
                  <a:pt x="54939" y="228071"/>
                </a:cubicBezTo>
                <a:cubicBezTo>
                  <a:pt x="19718" y="216556"/>
                  <a:pt x="42070" y="188786"/>
                  <a:pt x="38683" y="146791"/>
                </a:cubicBezTo>
                <a:cubicBezTo>
                  <a:pt x="35296" y="104796"/>
                  <a:pt x="15654" y="7938"/>
                  <a:pt x="10235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F134B86-7529-E3B8-4B0A-0689787E2D6B}"/>
              </a:ext>
            </a:extLst>
          </p:cNvPr>
          <p:cNvSpPr/>
          <p:nvPr/>
        </p:nvSpPr>
        <p:spPr>
          <a:xfrm>
            <a:off x="5403695" y="3564732"/>
            <a:ext cx="664622" cy="206687"/>
          </a:xfrm>
          <a:custGeom>
            <a:avLst/>
            <a:gdLst>
              <a:gd name="connsiteX0" fmla="*/ 663857 w 664622"/>
              <a:gd name="connsiteY0" fmla="*/ 7524 h 206687"/>
              <a:gd name="connsiteX1" fmla="*/ 590705 w 664622"/>
              <a:gd name="connsiteY1" fmla="*/ 170084 h 206687"/>
              <a:gd name="connsiteX2" fmla="*/ 586641 w 664622"/>
              <a:gd name="connsiteY2" fmla="*/ 174148 h 206687"/>
              <a:gd name="connsiteX3" fmla="*/ 574449 w 664622"/>
              <a:gd name="connsiteY3" fmla="*/ 117252 h 206687"/>
              <a:gd name="connsiteX4" fmla="*/ 505361 w 664622"/>
              <a:gd name="connsiteY4" fmla="*/ 202596 h 206687"/>
              <a:gd name="connsiteX5" fmla="*/ 476913 w 664622"/>
              <a:gd name="connsiteY5" fmla="*/ 145700 h 206687"/>
              <a:gd name="connsiteX6" fmla="*/ 420017 w 664622"/>
              <a:gd name="connsiteY6" fmla="*/ 206660 h 206687"/>
              <a:gd name="connsiteX7" fmla="*/ 379377 w 664622"/>
              <a:gd name="connsiteY7" fmla="*/ 153828 h 206687"/>
              <a:gd name="connsiteX8" fmla="*/ 294033 w 664622"/>
              <a:gd name="connsiteY8" fmla="*/ 178212 h 206687"/>
              <a:gd name="connsiteX9" fmla="*/ 241201 w 664622"/>
              <a:gd name="connsiteY9" fmla="*/ 137572 h 206687"/>
              <a:gd name="connsiteX10" fmla="*/ 168049 w 664622"/>
              <a:gd name="connsiteY10" fmla="*/ 149764 h 206687"/>
              <a:gd name="connsiteX11" fmla="*/ 131473 w 664622"/>
              <a:gd name="connsiteY11" fmla="*/ 129444 h 206687"/>
              <a:gd name="connsiteX12" fmla="*/ 94897 w 664622"/>
              <a:gd name="connsiteY12" fmla="*/ 105060 h 206687"/>
              <a:gd name="connsiteX13" fmla="*/ 5489 w 664622"/>
              <a:gd name="connsiteY13" fmla="*/ 60356 h 206687"/>
              <a:gd name="connsiteX14" fmla="*/ 66449 w 664622"/>
              <a:gd name="connsiteY14" fmla="*/ 109124 h 206687"/>
              <a:gd name="connsiteX15" fmla="*/ 521617 w 664622"/>
              <a:gd name="connsiteY15" fmla="*/ 202596 h 206687"/>
              <a:gd name="connsiteX16" fmla="*/ 623217 w 664622"/>
              <a:gd name="connsiteY16" fmla="*/ 44100 h 206687"/>
              <a:gd name="connsiteX17" fmla="*/ 663857 w 664622"/>
              <a:gd name="connsiteY17" fmla="*/ 7524 h 2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4622" h="206687">
                <a:moveTo>
                  <a:pt x="663857" y="7524"/>
                </a:moveTo>
                <a:cubicBezTo>
                  <a:pt x="658438" y="28521"/>
                  <a:pt x="603574" y="142313"/>
                  <a:pt x="590705" y="170084"/>
                </a:cubicBezTo>
                <a:cubicBezTo>
                  <a:pt x="577836" y="197855"/>
                  <a:pt x="589350" y="182953"/>
                  <a:pt x="586641" y="174148"/>
                </a:cubicBezTo>
                <a:cubicBezTo>
                  <a:pt x="583932" y="165343"/>
                  <a:pt x="587996" y="112511"/>
                  <a:pt x="574449" y="117252"/>
                </a:cubicBezTo>
                <a:cubicBezTo>
                  <a:pt x="560902" y="121993"/>
                  <a:pt x="521617" y="197855"/>
                  <a:pt x="505361" y="202596"/>
                </a:cubicBezTo>
                <a:cubicBezTo>
                  <a:pt x="489105" y="207337"/>
                  <a:pt x="491137" y="145023"/>
                  <a:pt x="476913" y="145700"/>
                </a:cubicBezTo>
                <a:cubicBezTo>
                  <a:pt x="462689" y="146377"/>
                  <a:pt x="436273" y="205305"/>
                  <a:pt x="420017" y="206660"/>
                </a:cubicBezTo>
                <a:cubicBezTo>
                  <a:pt x="403761" y="208015"/>
                  <a:pt x="400374" y="158569"/>
                  <a:pt x="379377" y="153828"/>
                </a:cubicBezTo>
                <a:cubicBezTo>
                  <a:pt x="358380" y="149087"/>
                  <a:pt x="317062" y="180921"/>
                  <a:pt x="294033" y="178212"/>
                </a:cubicBezTo>
                <a:cubicBezTo>
                  <a:pt x="271004" y="175503"/>
                  <a:pt x="262198" y="142313"/>
                  <a:pt x="241201" y="137572"/>
                </a:cubicBezTo>
                <a:cubicBezTo>
                  <a:pt x="220204" y="132831"/>
                  <a:pt x="186337" y="151119"/>
                  <a:pt x="168049" y="149764"/>
                </a:cubicBezTo>
                <a:cubicBezTo>
                  <a:pt x="149761" y="148409"/>
                  <a:pt x="143665" y="136895"/>
                  <a:pt x="131473" y="129444"/>
                </a:cubicBezTo>
                <a:cubicBezTo>
                  <a:pt x="119281" y="121993"/>
                  <a:pt x="115894" y="116575"/>
                  <a:pt x="94897" y="105060"/>
                </a:cubicBezTo>
                <a:cubicBezTo>
                  <a:pt x="73900" y="93545"/>
                  <a:pt x="10230" y="59679"/>
                  <a:pt x="5489" y="60356"/>
                </a:cubicBezTo>
                <a:cubicBezTo>
                  <a:pt x="748" y="61033"/>
                  <a:pt x="-19572" y="85417"/>
                  <a:pt x="66449" y="109124"/>
                </a:cubicBezTo>
                <a:cubicBezTo>
                  <a:pt x="152470" y="132831"/>
                  <a:pt x="428822" y="213433"/>
                  <a:pt x="521617" y="202596"/>
                </a:cubicBezTo>
                <a:cubicBezTo>
                  <a:pt x="614412" y="191759"/>
                  <a:pt x="601542" y="75257"/>
                  <a:pt x="623217" y="44100"/>
                </a:cubicBezTo>
                <a:cubicBezTo>
                  <a:pt x="644892" y="12943"/>
                  <a:pt x="669276" y="-13473"/>
                  <a:pt x="663857" y="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FE924C9-A915-8E7F-A930-24FDE24A8777}"/>
              </a:ext>
            </a:extLst>
          </p:cNvPr>
          <p:cNvSpPr/>
          <p:nvPr/>
        </p:nvSpPr>
        <p:spPr>
          <a:xfrm>
            <a:off x="5370138" y="3510879"/>
            <a:ext cx="744571" cy="135692"/>
          </a:xfrm>
          <a:custGeom>
            <a:avLst/>
            <a:gdLst>
              <a:gd name="connsiteX0" fmla="*/ 2470 w 744571"/>
              <a:gd name="connsiteY0" fmla="*/ 417 h 135692"/>
              <a:gd name="connsiteX1" fmla="*/ 63430 w 744571"/>
              <a:gd name="connsiteY1" fmla="*/ 45121 h 135692"/>
              <a:gd name="connsiteX2" fmla="*/ 205670 w 744571"/>
              <a:gd name="connsiteY2" fmla="*/ 134529 h 135692"/>
              <a:gd name="connsiteX3" fmla="*/ 234118 w 744571"/>
              <a:gd name="connsiteY3" fmla="*/ 97953 h 135692"/>
              <a:gd name="connsiteX4" fmla="*/ 299142 w 744571"/>
              <a:gd name="connsiteY4" fmla="*/ 126401 h 135692"/>
              <a:gd name="connsiteX5" fmla="*/ 347910 w 744571"/>
              <a:gd name="connsiteY5" fmla="*/ 118273 h 135692"/>
              <a:gd name="connsiteX6" fmla="*/ 412934 w 744571"/>
              <a:gd name="connsiteY6" fmla="*/ 122337 h 135692"/>
              <a:gd name="connsiteX7" fmla="*/ 274758 w 744571"/>
              <a:gd name="connsiteY7" fmla="*/ 61377 h 135692"/>
              <a:gd name="connsiteX8" fmla="*/ 388550 w 744571"/>
              <a:gd name="connsiteY8" fmla="*/ 85761 h 135692"/>
              <a:gd name="connsiteX9" fmla="*/ 538918 w 744571"/>
              <a:gd name="connsiteY9" fmla="*/ 69505 h 135692"/>
              <a:gd name="connsiteX10" fmla="*/ 498278 w 744571"/>
              <a:gd name="connsiteY10" fmla="*/ 93889 h 135692"/>
              <a:gd name="connsiteX11" fmla="*/ 742118 w 744571"/>
              <a:gd name="connsiteY11" fmla="*/ 28865 h 135692"/>
              <a:gd name="connsiteX12" fmla="*/ 323526 w 744571"/>
              <a:gd name="connsiteY12" fmla="*/ 93889 h 135692"/>
              <a:gd name="connsiteX13" fmla="*/ 197542 w 744571"/>
              <a:gd name="connsiteY13" fmla="*/ 93889 h 135692"/>
              <a:gd name="connsiteX14" fmla="*/ 205670 w 744571"/>
              <a:gd name="connsiteY14" fmla="*/ 49185 h 135692"/>
              <a:gd name="connsiteX15" fmla="*/ 140646 w 744571"/>
              <a:gd name="connsiteY15" fmla="*/ 69505 h 135692"/>
              <a:gd name="connsiteX16" fmla="*/ 2470 w 744571"/>
              <a:gd name="connsiteY16" fmla="*/ 417 h 1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4571" h="135692">
                <a:moveTo>
                  <a:pt x="2470" y="417"/>
                </a:moveTo>
                <a:cubicBezTo>
                  <a:pt x="-10399" y="-3647"/>
                  <a:pt x="29563" y="22769"/>
                  <a:pt x="63430" y="45121"/>
                </a:cubicBezTo>
                <a:cubicBezTo>
                  <a:pt x="97297" y="67473"/>
                  <a:pt x="177222" y="125724"/>
                  <a:pt x="205670" y="134529"/>
                </a:cubicBezTo>
                <a:cubicBezTo>
                  <a:pt x="234118" y="143334"/>
                  <a:pt x="218539" y="99308"/>
                  <a:pt x="234118" y="97953"/>
                </a:cubicBezTo>
                <a:cubicBezTo>
                  <a:pt x="249697" y="96598"/>
                  <a:pt x="280177" y="123014"/>
                  <a:pt x="299142" y="126401"/>
                </a:cubicBezTo>
                <a:cubicBezTo>
                  <a:pt x="318107" y="129788"/>
                  <a:pt x="328945" y="118950"/>
                  <a:pt x="347910" y="118273"/>
                </a:cubicBezTo>
                <a:cubicBezTo>
                  <a:pt x="366875" y="117596"/>
                  <a:pt x="425126" y="131820"/>
                  <a:pt x="412934" y="122337"/>
                </a:cubicBezTo>
                <a:cubicBezTo>
                  <a:pt x="400742" y="112854"/>
                  <a:pt x="278822" y="67473"/>
                  <a:pt x="274758" y="61377"/>
                </a:cubicBezTo>
                <a:cubicBezTo>
                  <a:pt x="270694" y="55281"/>
                  <a:pt x="344523" y="84406"/>
                  <a:pt x="388550" y="85761"/>
                </a:cubicBezTo>
                <a:cubicBezTo>
                  <a:pt x="432577" y="87116"/>
                  <a:pt x="520630" y="68150"/>
                  <a:pt x="538918" y="69505"/>
                </a:cubicBezTo>
                <a:cubicBezTo>
                  <a:pt x="557206" y="70860"/>
                  <a:pt x="464411" y="100662"/>
                  <a:pt x="498278" y="93889"/>
                </a:cubicBezTo>
                <a:cubicBezTo>
                  <a:pt x="532145" y="87116"/>
                  <a:pt x="771243" y="28865"/>
                  <a:pt x="742118" y="28865"/>
                </a:cubicBezTo>
                <a:cubicBezTo>
                  <a:pt x="712993" y="28865"/>
                  <a:pt x="414289" y="83052"/>
                  <a:pt x="323526" y="93889"/>
                </a:cubicBezTo>
                <a:cubicBezTo>
                  <a:pt x="232763" y="104726"/>
                  <a:pt x="217185" y="101340"/>
                  <a:pt x="197542" y="93889"/>
                </a:cubicBezTo>
                <a:cubicBezTo>
                  <a:pt x="177899" y="86438"/>
                  <a:pt x="215153" y="53249"/>
                  <a:pt x="205670" y="49185"/>
                </a:cubicBezTo>
                <a:cubicBezTo>
                  <a:pt x="196187" y="45121"/>
                  <a:pt x="174513" y="76278"/>
                  <a:pt x="140646" y="69505"/>
                </a:cubicBezTo>
                <a:cubicBezTo>
                  <a:pt x="106779" y="62732"/>
                  <a:pt x="15339" y="4481"/>
                  <a:pt x="2470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177DB9C-311F-41CB-586A-9771ACF14CF5}"/>
              </a:ext>
            </a:extLst>
          </p:cNvPr>
          <p:cNvSpPr/>
          <p:nvPr/>
        </p:nvSpPr>
        <p:spPr>
          <a:xfrm>
            <a:off x="5665203" y="3575109"/>
            <a:ext cx="356534" cy="200384"/>
          </a:xfrm>
          <a:custGeom>
            <a:avLst/>
            <a:gdLst>
              <a:gd name="connsiteX0" fmla="*/ 13 w 356534"/>
              <a:gd name="connsiteY0" fmla="*/ 180027 h 200384"/>
              <a:gd name="connsiteX1" fmla="*/ 125997 w 356534"/>
              <a:gd name="connsiteY1" fmla="*/ 74363 h 200384"/>
              <a:gd name="connsiteX2" fmla="*/ 134125 w 356534"/>
              <a:gd name="connsiteY2" fmla="*/ 184091 h 200384"/>
              <a:gd name="connsiteX3" fmla="*/ 207277 w 356534"/>
              <a:gd name="connsiteY3" fmla="*/ 54043 h 200384"/>
              <a:gd name="connsiteX4" fmla="*/ 215405 w 356534"/>
              <a:gd name="connsiteY4" fmla="*/ 200347 h 200384"/>
              <a:gd name="connsiteX5" fmla="*/ 280429 w 356534"/>
              <a:gd name="connsiteY5" fmla="*/ 37787 h 200384"/>
              <a:gd name="connsiteX6" fmla="*/ 329197 w 356534"/>
              <a:gd name="connsiteY6" fmla="*/ 135323 h 200384"/>
              <a:gd name="connsiteX7" fmla="*/ 349517 w 356534"/>
              <a:gd name="connsiteY7" fmla="*/ 1211 h 200384"/>
              <a:gd name="connsiteX8" fmla="*/ 207277 w 356534"/>
              <a:gd name="connsiteY8" fmla="*/ 70299 h 200384"/>
              <a:gd name="connsiteX9" fmla="*/ 260109 w 356534"/>
              <a:gd name="connsiteY9" fmla="*/ 90619 h 200384"/>
              <a:gd name="connsiteX10" fmla="*/ 235725 w 356534"/>
              <a:gd name="connsiteY10" fmla="*/ 163771 h 200384"/>
              <a:gd name="connsiteX11" fmla="*/ 150381 w 356534"/>
              <a:gd name="connsiteY11" fmla="*/ 1211 h 200384"/>
              <a:gd name="connsiteX12" fmla="*/ 150381 w 356534"/>
              <a:gd name="connsiteY12" fmla="*/ 143451 h 200384"/>
              <a:gd name="connsiteX13" fmla="*/ 117869 w 356534"/>
              <a:gd name="connsiteY13" fmla="*/ 54043 h 200384"/>
              <a:gd name="connsiteX14" fmla="*/ 13 w 356534"/>
              <a:gd name="connsiteY14" fmla="*/ 180027 h 2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534" h="200384">
                <a:moveTo>
                  <a:pt x="13" y="180027"/>
                </a:moveTo>
                <a:cubicBezTo>
                  <a:pt x="1368" y="183414"/>
                  <a:pt x="103645" y="73686"/>
                  <a:pt x="125997" y="74363"/>
                </a:cubicBezTo>
                <a:cubicBezTo>
                  <a:pt x="148349" y="75040"/>
                  <a:pt x="120578" y="187478"/>
                  <a:pt x="134125" y="184091"/>
                </a:cubicBezTo>
                <a:cubicBezTo>
                  <a:pt x="147672" y="180704"/>
                  <a:pt x="193730" y="51334"/>
                  <a:pt x="207277" y="54043"/>
                </a:cubicBezTo>
                <a:cubicBezTo>
                  <a:pt x="220824" y="56752"/>
                  <a:pt x="203213" y="203056"/>
                  <a:pt x="215405" y="200347"/>
                </a:cubicBezTo>
                <a:cubicBezTo>
                  <a:pt x="227597" y="197638"/>
                  <a:pt x="261464" y="48624"/>
                  <a:pt x="280429" y="37787"/>
                </a:cubicBezTo>
                <a:cubicBezTo>
                  <a:pt x="299394" y="26950"/>
                  <a:pt x="317682" y="141419"/>
                  <a:pt x="329197" y="135323"/>
                </a:cubicBezTo>
                <a:cubicBezTo>
                  <a:pt x="340712" y="129227"/>
                  <a:pt x="369837" y="12048"/>
                  <a:pt x="349517" y="1211"/>
                </a:cubicBezTo>
                <a:cubicBezTo>
                  <a:pt x="329197" y="-9626"/>
                  <a:pt x="222178" y="55398"/>
                  <a:pt x="207277" y="70299"/>
                </a:cubicBezTo>
                <a:cubicBezTo>
                  <a:pt x="192376" y="85200"/>
                  <a:pt x="255368" y="75040"/>
                  <a:pt x="260109" y="90619"/>
                </a:cubicBezTo>
                <a:cubicBezTo>
                  <a:pt x="264850" y="106198"/>
                  <a:pt x="254013" y="178672"/>
                  <a:pt x="235725" y="163771"/>
                </a:cubicBezTo>
                <a:cubicBezTo>
                  <a:pt x="217437" y="148870"/>
                  <a:pt x="164605" y="4598"/>
                  <a:pt x="150381" y="1211"/>
                </a:cubicBezTo>
                <a:cubicBezTo>
                  <a:pt x="136157" y="-2176"/>
                  <a:pt x="155800" y="134646"/>
                  <a:pt x="150381" y="143451"/>
                </a:cubicBezTo>
                <a:cubicBezTo>
                  <a:pt x="144962" y="152256"/>
                  <a:pt x="139544" y="54043"/>
                  <a:pt x="117869" y="54043"/>
                </a:cubicBezTo>
                <a:cubicBezTo>
                  <a:pt x="96194" y="54043"/>
                  <a:pt x="-1342" y="176640"/>
                  <a:pt x="13" y="180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74A2283-1E3D-2031-159C-CC7D05EDFEDC}"/>
              </a:ext>
            </a:extLst>
          </p:cNvPr>
          <p:cNvSpPr/>
          <p:nvPr/>
        </p:nvSpPr>
        <p:spPr>
          <a:xfrm>
            <a:off x="5376672" y="3620806"/>
            <a:ext cx="846189" cy="216545"/>
          </a:xfrm>
          <a:custGeom>
            <a:avLst/>
            <a:gdLst>
              <a:gd name="connsiteX0" fmla="*/ 0 w 846189"/>
              <a:gd name="connsiteY0" fmla="*/ 138394 h 216545"/>
              <a:gd name="connsiteX1" fmla="*/ 475488 w 846189"/>
              <a:gd name="connsiteY1" fmla="*/ 166842 h 216545"/>
              <a:gd name="connsiteX2" fmla="*/ 475488 w 846189"/>
              <a:gd name="connsiteY2" fmla="*/ 166842 h 216545"/>
              <a:gd name="connsiteX3" fmla="*/ 824992 w 846189"/>
              <a:gd name="connsiteY3" fmla="*/ 44922 h 216545"/>
              <a:gd name="connsiteX4" fmla="*/ 796544 w 846189"/>
              <a:gd name="connsiteY4" fmla="*/ 61178 h 216545"/>
              <a:gd name="connsiteX5" fmla="*/ 707136 w 846189"/>
              <a:gd name="connsiteY5" fmla="*/ 207482 h 216545"/>
              <a:gd name="connsiteX6" fmla="*/ 731520 w 846189"/>
              <a:gd name="connsiteY6" fmla="*/ 179034 h 216545"/>
              <a:gd name="connsiteX7" fmla="*/ 812800 w 846189"/>
              <a:gd name="connsiteY7" fmla="*/ 218 h 216545"/>
              <a:gd name="connsiteX8" fmla="*/ 605536 w 846189"/>
              <a:gd name="connsiteY8" fmla="*/ 142458 h 216545"/>
              <a:gd name="connsiteX9" fmla="*/ 386080 w 846189"/>
              <a:gd name="connsiteY9" fmla="*/ 150586 h 216545"/>
              <a:gd name="connsiteX10" fmla="*/ 142240 w 846189"/>
              <a:gd name="connsiteY10" fmla="*/ 97754 h 216545"/>
              <a:gd name="connsiteX11" fmla="*/ 256032 w 846189"/>
              <a:gd name="connsiteY11" fmla="*/ 142458 h 216545"/>
              <a:gd name="connsiteX12" fmla="*/ 0 w 846189"/>
              <a:gd name="connsiteY12" fmla="*/ 138394 h 21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6189" h="216545">
                <a:moveTo>
                  <a:pt x="0" y="138394"/>
                </a:moveTo>
                <a:lnTo>
                  <a:pt x="475488" y="166842"/>
                </a:lnTo>
                <a:lnTo>
                  <a:pt x="475488" y="166842"/>
                </a:lnTo>
                <a:lnTo>
                  <a:pt x="824992" y="44922"/>
                </a:lnTo>
                <a:cubicBezTo>
                  <a:pt x="878501" y="27311"/>
                  <a:pt x="816187" y="34085"/>
                  <a:pt x="796544" y="61178"/>
                </a:cubicBezTo>
                <a:cubicBezTo>
                  <a:pt x="776901" y="88271"/>
                  <a:pt x="717973" y="187839"/>
                  <a:pt x="707136" y="207482"/>
                </a:cubicBezTo>
                <a:cubicBezTo>
                  <a:pt x="696299" y="227125"/>
                  <a:pt x="713909" y="213578"/>
                  <a:pt x="731520" y="179034"/>
                </a:cubicBezTo>
                <a:cubicBezTo>
                  <a:pt x="749131" y="144490"/>
                  <a:pt x="833797" y="6314"/>
                  <a:pt x="812800" y="218"/>
                </a:cubicBezTo>
                <a:cubicBezTo>
                  <a:pt x="791803" y="-5878"/>
                  <a:pt x="676656" y="117397"/>
                  <a:pt x="605536" y="142458"/>
                </a:cubicBezTo>
                <a:cubicBezTo>
                  <a:pt x="534416" y="167519"/>
                  <a:pt x="463296" y="158037"/>
                  <a:pt x="386080" y="150586"/>
                </a:cubicBezTo>
                <a:cubicBezTo>
                  <a:pt x="308864" y="143135"/>
                  <a:pt x="163915" y="99109"/>
                  <a:pt x="142240" y="97754"/>
                </a:cubicBezTo>
                <a:cubicBezTo>
                  <a:pt x="120565" y="96399"/>
                  <a:pt x="279061" y="130943"/>
                  <a:pt x="256032" y="142458"/>
                </a:cubicBezTo>
                <a:cubicBezTo>
                  <a:pt x="233003" y="153973"/>
                  <a:pt x="118533" y="160407"/>
                  <a:pt x="0" y="138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763257D-AA87-4BE1-0057-576DC51AC162}"/>
              </a:ext>
            </a:extLst>
          </p:cNvPr>
          <p:cNvSpPr/>
          <p:nvPr/>
        </p:nvSpPr>
        <p:spPr>
          <a:xfrm>
            <a:off x="5351248" y="3657598"/>
            <a:ext cx="903248" cy="173996"/>
          </a:xfrm>
          <a:custGeom>
            <a:avLst/>
            <a:gdLst>
              <a:gd name="connsiteX0" fmla="*/ 1040 w 903248"/>
              <a:gd name="connsiteY0" fmla="*/ 142242 h 173996"/>
              <a:gd name="connsiteX1" fmla="*/ 460272 w 903248"/>
              <a:gd name="connsiteY1" fmla="*/ 142242 h 173996"/>
              <a:gd name="connsiteX2" fmla="*/ 513104 w 903248"/>
              <a:gd name="connsiteY2" fmla="*/ 170690 h 173996"/>
              <a:gd name="connsiteX3" fmla="*/ 647216 w 903248"/>
              <a:gd name="connsiteY3" fmla="*/ 170690 h 173996"/>
              <a:gd name="connsiteX4" fmla="*/ 643152 w 903248"/>
              <a:gd name="connsiteY4" fmla="*/ 146306 h 173996"/>
              <a:gd name="connsiteX5" fmla="*/ 903248 w 903248"/>
              <a:gd name="connsiteY5" fmla="*/ 2 h 173996"/>
              <a:gd name="connsiteX6" fmla="*/ 643152 w 903248"/>
              <a:gd name="connsiteY6" fmla="*/ 142242 h 173996"/>
              <a:gd name="connsiteX7" fmla="*/ 346480 w 903248"/>
              <a:gd name="connsiteY7" fmla="*/ 138178 h 173996"/>
              <a:gd name="connsiteX8" fmla="*/ 175792 w 903248"/>
              <a:gd name="connsiteY8" fmla="*/ 65026 h 173996"/>
              <a:gd name="connsiteX9" fmla="*/ 330224 w 903248"/>
              <a:gd name="connsiteY9" fmla="*/ 121922 h 173996"/>
              <a:gd name="connsiteX10" fmla="*/ 1040 w 903248"/>
              <a:gd name="connsiteY10" fmla="*/ 142242 h 1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3248" h="173996">
                <a:moveTo>
                  <a:pt x="1040" y="142242"/>
                </a:moveTo>
                <a:cubicBezTo>
                  <a:pt x="22715" y="145629"/>
                  <a:pt x="374928" y="137501"/>
                  <a:pt x="460272" y="142242"/>
                </a:cubicBezTo>
                <a:cubicBezTo>
                  <a:pt x="545616" y="146983"/>
                  <a:pt x="481947" y="165949"/>
                  <a:pt x="513104" y="170690"/>
                </a:cubicBezTo>
                <a:cubicBezTo>
                  <a:pt x="544261" y="175431"/>
                  <a:pt x="625541" y="174754"/>
                  <a:pt x="647216" y="170690"/>
                </a:cubicBezTo>
                <a:cubicBezTo>
                  <a:pt x="668891" y="166626"/>
                  <a:pt x="600480" y="174754"/>
                  <a:pt x="643152" y="146306"/>
                </a:cubicBezTo>
                <a:cubicBezTo>
                  <a:pt x="685824" y="117858"/>
                  <a:pt x="903248" y="679"/>
                  <a:pt x="903248" y="2"/>
                </a:cubicBezTo>
                <a:cubicBezTo>
                  <a:pt x="903248" y="-675"/>
                  <a:pt x="735947" y="119213"/>
                  <a:pt x="643152" y="142242"/>
                </a:cubicBezTo>
                <a:cubicBezTo>
                  <a:pt x="550357" y="165271"/>
                  <a:pt x="424373" y="151047"/>
                  <a:pt x="346480" y="138178"/>
                </a:cubicBezTo>
                <a:cubicBezTo>
                  <a:pt x="268587" y="125309"/>
                  <a:pt x="178501" y="67735"/>
                  <a:pt x="175792" y="65026"/>
                </a:cubicBezTo>
                <a:cubicBezTo>
                  <a:pt x="173083" y="62317"/>
                  <a:pt x="357317" y="105666"/>
                  <a:pt x="330224" y="121922"/>
                </a:cubicBezTo>
                <a:cubicBezTo>
                  <a:pt x="303131" y="138178"/>
                  <a:pt x="-20635" y="138855"/>
                  <a:pt x="1040" y="142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25AA5DE-5AE0-BE34-1421-4D1ECEB779D7}"/>
              </a:ext>
            </a:extLst>
          </p:cNvPr>
          <p:cNvSpPr/>
          <p:nvPr/>
        </p:nvSpPr>
        <p:spPr>
          <a:xfrm>
            <a:off x="5441696" y="3751056"/>
            <a:ext cx="707137" cy="183138"/>
          </a:xfrm>
          <a:custGeom>
            <a:avLst/>
            <a:gdLst>
              <a:gd name="connsiteX0" fmla="*/ 0 w 707137"/>
              <a:gd name="connsiteY0" fmla="*/ 101616 h 183138"/>
              <a:gd name="connsiteX1" fmla="*/ 288544 w 707137"/>
              <a:gd name="connsiteY1" fmla="*/ 77232 h 183138"/>
              <a:gd name="connsiteX2" fmla="*/ 390144 w 707137"/>
              <a:gd name="connsiteY2" fmla="*/ 101616 h 183138"/>
              <a:gd name="connsiteX3" fmla="*/ 528320 w 707137"/>
              <a:gd name="connsiteY3" fmla="*/ 52848 h 183138"/>
              <a:gd name="connsiteX4" fmla="*/ 499872 w 707137"/>
              <a:gd name="connsiteY4" fmla="*/ 89424 h 183138"/>
              <a:gd name="connsiteX5" fmla="*/ 707136 w 707137"/>
              <a:gd name="connsiteY5" fmla="*/ 16 h 183138"/>
              <a:gd name="connsiteX6" fmla="*/ 495808 w 707137"/>
              <a:gd name="connsiteY6" fmla="*/ 97552 h 183138"/>
              <a:gd name="connsiteX7" fmla="*/ 386080 w 707137"/>
              <a:gd name="connsiteY7" fmla="*/ 182896 h 183138"/>
              <a:gd name="connsiteX8" fmla="*/ 430784 w 707137"/>
              <a:gd name="connsiteY8" fmla="*/ 121936 h 183138"/>
              <a:gd name="connsiteX9" fmla="*/ 349504 w 707137"/>
              <a:gd name="connsiteY9" fmla="*/ 81296 h 183138"/>
              <a:gd name="connsiteX10" fmla="*/ 251968 w 707137"/>
              <a:gd name="connsiteY10" fmla="*/ 101616 h 183138"/>
              <a:gd name="connsiteX11" fmla="*/ 186944 w 707137"/>
              <a:gd name="connsiteY11" fmla="*/ 178832 h 183138"/>
              <a:gd name="connsiteX12" fmla="*/ 211328 w 707137"/>
              <a:gd name="connsiteY12" fmla="*/ 101616 h 183138"/>
              <a:gd name="connsiteX13" fmla="*/ 81280 w 707137"/>
              <a:gd name="connsiteY13" fmla="*/ 101616 h 183138"/>
              <a:gd name="connsiteX14" fmla="*/ 0 w 707137"/>
              <a:gd name="connsiteY14" fmla="*/ 101616 h 1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137" h="183138">
                <a:moveTo>
                  <a:pt x="0" y="101616"/>
                </a:moveTo>
                <a:cubicBezTo>
                  <a:pt x="111760" y="89424"/>
                  <a:pt x="223520" y="77232"/>
                  <a:pt x="288544" y="77232"/>
                </a:cubicBezTo>
                <a:cubicBezTo>
                  <a:pt x="353568" y="77232"/>
                  <a:pt x="350181" y="105680"/>
                  <a:pt x="390144" y="101616"/>
                </a:cubicBezTo>
                <a:cubicBezTo>
                  <a:pt x="430107" y="97552"/>
                  <a:pt x="510032" y="54880"/>
                  <a:pt x="528320" y="52848"/>
                </a:cubicBezTo>
                <a:cubicBezTo>
                  <a:pt x="546608" y="50816"/>
                  <a:pt x="470069" y="98229"/>
                  <a:pt x="499872" y="89424"/>
                </a:cubicBezTo>
                <a:cubicBezTo>
                  <a:pt x="529675" y="80619"/>
                  <a:pt x="707813" y="-1339"/>
                  <a:pt x="707136" y="16"/>
                </a:cubicBezTo>
                <a:cubicBezTo>
                  <a:pt x="706459" y="1371"/>
                  <a:pt x="549317" y="67072"/>
                  <a:pt x="495808" y="97552"/>
                </a:cubicBezTo>
                <a:cubicBezTo>
                  <a:pt x="442299" y="128032"/>
                  <a:pt x="396917" y="178832"/>
                  <a:pt x="386080" y="182896"/>
                </a:cubicBezTo>
                <a:cubicBezTo>
                  <a:pt x="375243" y="186960"/>
                  <a:pt x="436880" y="138869"/>
                  <a:pt x="430784" y="121936"/>
                </a:cubicBezTo>
                <a:cubicBezTo>
                  <a:pt x="424688" y="105003"/>
                  <a:pt x="379307" y="84683"/>
                  <a:pt x="349504" y="81296"/>
                </a:cubicBezTo>
                <a:cubicBezTo>
                  <a:pt x="319701" y="77909"/>
                  <a:pt x="279061" y="85360"/>
                  <a:pt x="251968" y="101616"/>
                </a:cubicBezTo>
                <a:cubicBezTo>
                  <a:pt x="224875" y="117872"/>
                  <a:pt x="193717" y="178832"/>
                  <a:pt x="186944" y="178832"/>
                </a:cubicBezTo>
                <a:cubicBezTo>
                  <a:pt x="180171" y="178832"/>
                  <a:pt x="228939" y="114485"/>
                  <a:pt x="211328" y="101616"/>
                </a:cubicBezTo>
                <a:cubicBezTo>
                  <a:pt x="193717" y="88747"/>
                  <a:pt x="81280" y="101616"/>
                  <a:pt x="81280" y="101616"/>
                </a:cubicBezTo>
                <a:lnTo>
                  <a:pt x="0" y="1016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D16CC57-8EF2-1EBE-E601-3DD748F63EB6}"/>
              </a:ext>
            </a:extLst>
          </p:cNvPr>
          <p:cNvSpPr/>
          <p:nvPr/>
        </p:nvSpPr>
        <p:spPr>
          <a:xfrm>
            <a:off x="5401079" y="3579178"/>
            <a:ext cx="1169661" cy="845509"/>
          </a:xfrm>
          <a:custGeom>
            <a:avLst/>
            <a:gdLst>
              <a:gd name="connsiteX0" fmla="*/ 1158217 w 1169661"/>
              <a:gd name="connsiteY0" fmla="*/ 25590 h 845509"/>
              <a:gd name="connsiteX1" fmla="*/ 1141961 w 1169661"/>
              <a:gd name="connsiteY1" fmla="*/ 90614 h 845509"/>
              <a:gd name="connsiteX2" fmla="*/ 971273 w 1169661"/>
              <a:gd name="connsiteY2" fmla="*/ 553910 h 845509"/>
              <a:gd name="connsiteX3" fmla="*/ 918441 w 1169661"/>
              <a:gd name="connsiteY3" fmla="*/ 537654 h 845509"/>
              <a:gd name="connsiteX4" fmla="*/ 666473 w 1169661"/>
              <a:gd name="connsiteY4" fmla="*/ 761174 h 845509"/>
              <a:gd name="connsiteX5" fmla="*/ 520169 w 1169661"/>
              <a:gd name="connsiteY5" fmla="*/ 740854 h 845509"/>
              <a:gd name="connsiteX6" fmla="*/ 243817 w 1169661"/>
              <a:gd name="connsiteY6" fmla="*/ 655510 h 845509"/>
              <a:gd name="connsiteX7" fmla="*/ 4041 w 1169661"/>
              <a:gd name="connsiteY7" fmla="*/ 586422 h 845509"/>
              <a:gd name="connsiteX8" fmla="*/ 447017 w 1169661"/>
              <a:gd name="connsiteY8" fmla="*/ 765238 h 845509"/>
              <a:gd name="connsiteX9" fmla="*/ 670537 w 1169661"/>
              <a:gd name="connsiteY9" fmla="*/ 822134 h 845509"/>
              <a:gd name="connsiteX10" fmla="*/ 442953 w 1169661"/>
              <a:gd name="connsiteY10" fmla="*/ 826198 h 845509"/>
              <a:gd name="connsiteX11" fmla="*/ 816841 w 1169661"/>
              <a:gd name="connsiteY11" fmla="*/ 578294 h 845509"/>
              <a:gd name="connsiteX12" fmla="*/ 808713 w 1169661"/>
              <a:gd name="connsiteY12" fmla="*/ 598614 h 845509"/>
              <a:gd name="connsiteX13" fmla="*/ 881865 w 1169661"/>
              <a:gd name="connsiteY13" fmla="*/ 562038 h 845509"/>
              <a:gd name="connsiteX14" fmla="*/ 959081 w 1169661"/>
              <a:gd name="connsiteY14" fmla="*/ 391350 h 845509"/>
              <a:gd name="connsiteX15" fmla="*/ 1052553 w 1169661"/>
              <a:gd name="connsiteY15" fmla="*/ 70294 h 845509"/>
              <a:gd name="connsiteX16" fmla="*/ 1028169 w 1169661"/>
              <a:gd name="connsiteY16" fmla="*/ 399478 h 845509"/>
              <a:gd name="connsiteX17" fmla="*/ 1158217 w 1169661"/>
              <a:gd name="connsiteY17" fmla="*/ 25590 h 84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69661" h="845509">
                <a:moveTo>
                  <a:pt x="1158217" y="25590"/>
                </a:moveTo>
                <a:cubicBezTo>
                  <a:pt x="1177182" y="-25887"/>
                  <a:pt x="1173118" y="2561"/>
                  <a:pt x="1141961" y="90614"/>
                </a:cubicBezTo>
                <a:cubicBezTo>
                  <a:pt x="1110804" y="178667"/>
                  <a:pt x="1008526" y="479403"/>
                  <a:pt x="971273" y="553910"/>
                </a:cubicBezTo>
                <a:cubicBezTo>
                  <a:pt x="934020" y="628417"/>
                  <a:pt x="969241" y="503110"/>
                  <a:pt x="918441" y="537654"/>
                </a:cubicBezTo>
                <a:cubicBezTo>
                  <a:pt x="867641" y="572198"/>
                  <a:pt x="732852" y="727307"/>
                  <a:pt x="666473" y="761174"/>
                </a:cubicBezTo>
                <a:cubicBezTo>
                  <a:pt x="600094" y="795041"/>
                  <a:pt x="590612" y="758465"/>
                  <a:pt x="520169" y="740854"/>
                </a:cubicBezTo>
                <a:cubicBezTo>
                  <a:pt x="449726" y="723243"/>
                  <a:pt x="329838" y="681249"/>
                  <a:pt x="243817" y="655510"/>
                </a:cubicBezTo>
                <a:cubicBezTo>
                  <a:pt x="157796" y="629771"/>
                  <a:pt x="-29826" y="568134"/>
                  <a:pt x="4041" y="586422"/>
                </a:cubicBezTo>
                <a:cubicBezTo>
                  <a:pt x="37908" y="604710"/>
                  <a:pt x="335934" y="725953"/>
                  <a:pt x="447017" y="765238"/>
                </a:cubicBezTo>
                <a:cubicBezTo>
                  <a:pt x="558100" y="804523"/>
                  <a:pt x="671214" y="811974"/>
                  <a:pt x="670537" y="822134"/>
                </a:cubicBezTo>
                <a:cubicBezTo>
                  <a:pt x="669860" y="832294"/>
                  <a:pt x="418569" y="866838"/>
                  <a:pt x="442953" y="826198"/>
                </a:cubicBezTo>
                <a:cubicBezTo>
                  <a:pt x="467337" y="785558"/>
                  <a:pt x="755881" y="616225"/>
                  <a:pt x="816841" y="578294"/>
                </a:cubicBezTo>
                <a:cubicBezTo>
                  <a:pt x="877801" y="540363"/>
                  <a:pt x="797876" y="601323"/>
                  <a:pt x="808713" y="598614"/>
                </a:cubicBezTo>
                <a:cubicBezTo>
                  <a:pt x="819550" y="595905"/>
                  <a:pt x="856804" y="596582"/>
                  <a:pt x="881865" y="562038"/>
                </a:cubicBezTo>
                <a:cubicBezTo>
                  <a:pt x="906926" y="527494"/>
                  <a:pt x="930633" y="473307"/>
                  <a:pt x="959081" y="391350"/>
                </a:cubicBezTo>
                <a:cubicBezTo>
                  <a:pt x="987529" y="309393"/>
                  <a:pt x="1041038" y="68939"/>
                  <a:pt x="1052553" y="70294"/>
                </a:cubicBezTo>
                <a:cubicBezTo>
                  <a:pt x="1064068" y="71649"/>
                  <a:pt x="1008526" y="410315"/>
                  <a:pt x="1028169" y="399478"/>
                </a:cubicBezTo>
                <a:cubicBezTo>
                  <a:pt x="1047812" y="388641"/>
                  <a:pt x="1139252" y="77067"/>
                  <a:pt x="1158217" y="25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5989CF2-E4BA-FBD4-9EE2-260BC358E655}"/>
              </a:ext>
            </a:extLst>
          </p:cNvPr>
          <p:cNvSpPr/>
          <p:nvPr/>
        </p:nvSpPr>
        <p:spPr>
          <a:xfrm>
            <a:off x="5086313" y="3557777"/>
            <a:ext cx="773068" cy="896441"/>
          </a:xfrm>
          <a:custGeom>
            <a:avLst/>
            <a:gdLst>
              <a:gd name="connsiteX0" fmla="*/ 14007 w 773068"/>
              <a:gd name="connsiteY0" fmla="*/ 46991 h 896441"/>
              <a:gd name="connsiteX1" fmla="*/ 46519 w 773068"/>
              <a:gd name="connsiteY1" fmla="*/ 116079 h 896441"/>
              <a:gd name="connsiteX2" fmla="*/ 286295 w 773068"/>
              <a:gd name="connsiteY2" fmla="*/ 725679 h 896441"/>
              <a:gd name="connsiteX3" fmla="*/ 310679 w 773068"/>
              <a:gd name="connsiteY3" fmla="*/ 750063 h 896441"/>
              <a:gd name="connsiteX4" fmla="*/ 704887 w 773068"/>
              <a:gd name="connsiteY4" fmla="*/ 892303 h 896441"/>
              <a:gd name="connsiteX5" fmla="*/ 647991 w 773068"/>
              <a:gd name="connsiteY5" fmla="*/ 859791 h 896441"/>
              <a:gd name="connsiteX6" fmla="*/ 765847 w 773068"/>
              <a:gd name="connsiteY6" fmla="*/ 876047 h 896441"/>
              <a:gd name="connsiteX7" fmla="*/ 400087 w 773068"/>
              <a:gd name="connsiteY7" fmla="*/ 811023 h 896441"/>
              <a:gd name="connsiteX8" fmla="*/ 209079 w 773068"/>
              <a:gd name="connsiteY8" fmla="*/ 672847 h 896441"/>
              <a:gd name="connsiteX9" fmla="*/ 127799 w 773068"/>
              <a:gd name="connsiteY9" fmla="*/ 583439 h 896441"/>
              <a:gd name="connsiteX10" fmla="*/ 213143 w 773068"/>
              <a:gd name="connsiteY10" fmla="*/ 648463 h 896441"/>
              <a:gd name="connsiteX11" fmla="*/ 14007 w 773068"/>
              <a:gd name="connsiteY11" fmla="*/ 46991 h 89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3068" h="896441">
                <a:moveTo>
                  <a:pt x="14007" y="46991"/>
                </a:moveTo>
                <a:cubicBezTo>
                  <a:pt x="-13764" y="-41740"/>
                  <a:pt x="1138" y="2964"/>
                  <a:pt x="46519" y="116079"/>
                </a:cubicBezTo>
                <a:cubicBezTo>
                  <a:pt x="91900" y="229194"/>
                  <a:pt x="242268" y="620015"/>
                  <a:pt x="286295" y="725679"/>
                </a:cubicBezTo>
                <a:cubicBezTo>
                  <a:pt x="330322" y="831343"/>
                  <a:pt x="240914" y="722292"/>
                  <a:pt x="310679" y="750063"/>
                </a:cubicBezTo>
                <a:cubicBezTo>
                  <a:pt x="380444" y="777834"/>
                  <a:pt x="648668" y="874015"/>
                  <a:pt x="704887" y="892303"/>
                </a:cubicBezTo>
                <a:cubicBezTo>
                  <a:pt x="761106" y="910591"/>
                  <a:pt x="637831" y="862500"/>
                  <a:pt x="647991" y="859791"/>
                </a:cubicBezTo>
                <a:cubicBezTo>
                  <a:pt x="658151" y="857082"/>
                  <a:pt x="807164" y="884175"/>
                  <a:pt x="765847" y="876047"/>
                </a:cubicBezTo>
                <a:cubicBezTo>
                  <a:pt x="724530" y="867919"/>
                  <a:pt x="492882" y="844890"/>
                  <a:pt x="400087" y="811023"/>
                </a:cubicBezTo>
                <a:cubicBezTo>
                  <a:pt x="307292" y="777156"/>
                  <a:pt x="254460" y="710778"/>
                  <a:pt x="209079" y="672847"/>
                </a:cubicBezTo>
                <a:cubicBezTo>
                  <a:pt x="163698" y="634916"/>
                  <a:pt x="127122" y="587503"/>
                  <a:pt x="127799" y="583439"/>
                </a:cubicBezTo>
                <a:cubicBezTo>
                  <a:pt x="128476" y="579375"/>
                  <a:pt x="230076" y="735839"/>
                  <a:pt x="213143" y="648463"/>
                </a:cubicBezTo>
                <a:cubicBezTo>
                  <a:pt x="196210" y="561087"/>
                  <a:pt x="41778" y="135722"/>
                  <a:pt x="14007" y="46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C474DF1-ECF4-E42C-20A7-66CECA5CE658}"/>
              </a:ext>
            </a:extLst>
          </p:cNvPr>
          <p:cNvSpPr/>
          <p:nvPr/>
        </p:nvSpPr>
        <p:spPr>
          <a:xfrm>
            <a:off x="5327772" y="3897346"/>
            <a:ext cx="1020197" cy="354257"/>
          </a:xfrm>
          <a:custGeom>
            <a:avLst/>
            <a:gdLst>
              <a:gd name="connsiteX0" fmla="*/ 132 w 1020197"/>
              <a:gd name="connsiteY0" fmla="*/ 219486 h 354257"/>
              <a:gd name="connsiteX1" fmla="*/ 353700 w 1020197"/>
              <a:gd name="connsiteY1" fmla="*/ 126014 h 354257"/>
              <a:gd name="connsiteX2" fmla="*/ 321188 w 1020197"/>
              <a:gd name="connsiteY2" fmla="*/ 195102 h 354257"/>
              <a:gd name="connsiteX3" fmla="*/ 609732 w 1020197"/>
              <a:gd name="connsiteY3" fmla="*/ 203230 h 354257"/>
              <a:gd name="connsiteX4" fmla="*/ 613796 w 1020197"/>
              <a:gd name="connsiteY4" fmla="*/ 247934 h 354257"/>
              <a:gd name="connsiteX5" fmla="*/ 792612 w 1020197"/>
              <a:gd name="connsiteY5" fmla="*/ 16286 h 354257"/>
              <a:gd name="connsiteX6" fmla="*/ 747908 w 1020197"/>
              <a:gd name="connsiteY6" fmla="*/ 142270 h 354257"/>
              <a:gd name="connsiteX7" fmla="*/ 951108 w 1020197"/>
              <a:gd name="connsiteY7" fmla="*/ 30 h 354257"/>
              <a:gd name="connsiteX8" fmla="*/ 796676 w 1020197"/>
              <a:gd name="connsiteY8" fmla="*/ 130078 h 354257"/>
              <a:gd name="connsiteX9" fmla="*/ 1020196 w 1020197"/>
              <a:gd name="connsiteY9" fmla="*/ 191038 h 354257"/>
              <a:gd name="connsiteX10" fmla="*/ 792612 w 1020197"/>
              <a:gd name="connsiteY10" fmla="*/ 211358 h 354257"/>
              <a:gd name="connsiteX11" fmla="*/ 630052 w 1020197"/>
              <a:gd name="connsiteY11" fmla="*/ 353598 h 354257"/>
              <a:gd name="connsiteX12" fmla="*/ 719460 w 1020197"/>
              <a:gd name="connsiteY12" fmla="*/ 146334 h 354257"/>
              <a:gd name="connsiteX13" fmla="*/ 508132 w 1020197"/>
              <a:gd name="connsiteY13" fmla="*/ 158526 h 354257"/>
              <a:gd name="connsiteX14" fmla="*/ 77348 w 1020197"/>
              <a:gd name="connsiteY14" fmla="*/ 65054 h 354257"/>
              <a:gd name="connsiteX15" fmla="*/ 308996 w 1020197"/>
              <a:gd name="connsiteY15" fmla="*/ 150398 h 354257"/>
              <a:gd name="connsiteX16" fmla="*/ 132 w 1020197"/>
              <a:gd name="connsiteY16" fmla="*/ 219486 h 35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0197" h="354257">
                <a:moveTo>
                  <a:pt x="132" y="219486"/>
                </a:moveTo>
                <a:cubicBezTo>
                  <a:pt x="7583" y="215422"/>
                  <a:pt x="300191" y="130078"/>
                  <a:pt x="353700" y="126014"/>
                </a:cubicBezTo>
                <a:cubicBezTo>
                  <a:pt x="407209" y="121950"/>
                  <a:pt x="278516" y="182233"/>
                  <a:pt x="321188" y="195102"/>
                </a:cubicBezTo>
                <a:cubicBezTo>
                  <a:pt x="363860" y="207971"/>
                  <a:pt x="560964" y="194425"/>
                  <a:pt x="609732" y="203230"/>
                </a:cubicBezTo>
                <a:cubicBezTo>
                  <a:pt x="658500" y="212035"/>
                  <a:pt x="583316" y="279091"/>
                  <a:pt x="613796" y="247934"/>
                </a:cubicBezTo>
                <a:cubicBezTo>
                  <a:pt x="644276" y="216777"/>
                  <a:pt x="770260" y="33897"/>
                  <a:pt x="792612" y="16286"/>
                </a:cubicBezTo>
                <a:cubicBezTo>
                  <a:pt x="814964" y="-1325"/>
                  <a:pt x="721492" y="144979"/>
                  <a:pt x="747908" y="142270"/>
                </a:cubicBezTo>
                <a:cubicBezTo>
                  <a:pt x="774324" y="139561"/>
                  <a:pt x="942980" y="2062"/>
                  <a:pt x="951108" y="30"/>
                </a:cubicBezTo>
                <a:cubicBezTo>
                  <a:pt x="959236" y="-2002"/>
                  <a:pt x="785161" y="98243"/>
                  <a:pt x="796676" y="130078"/>
                </a:cubicBezTo>
                <a:cubicBezTo>
                  <a:pt x="808191" y="161913"/>
                  <a:pt x="1020873" y="177491"/>
                  <a:pt x="1020196" y="191038"/>
                </a:cubicBezTo>
                <a:cubicBezTo>
                  <a:pt x="1019519" y="204585"/>
                  <a:pt x="857636" y="184265"/>
                  <a:pt x="792612" y="211358"/>
                </a:cubicBezTo>
                <a:cubicBezTo>
                  <a:pt x="727588" y="238451"/>
                  <a:pt x="642244" y="364435"/>
                  <a:pt x="630052" y="353598"/>
                </a:cubicBezTo>
                <a:cubicBezTo>
                  <a:pt x="617860" y="342761"/>
                  <a:pt x="739780" y="178846"/>
                  <a:pt x="719460" y="146334"/>
                </a:cubicBezTo>
                <a:cubicBezTo>
                  <a:pt x="699140" y="113822"/>
                  <a:pt x="615151" y="172073"/>
                  <a:pt x="508132" y="158526"/>
                </a:cubicBezTo>
                <a:cubicBezTo>
                  <a:pt x="401113" y="144979"/>
                  <a:pt x="110537" y="66409"/>
                  <a:pt x="77348" y="65054"/>
                </a:cubicBezTo>
                <a:cubicBezTo>
                  <a:pt x="44159" y="63699"/>
                  <a:pt x="315092" y="122627"/>
                  <a:pt x="308996" y="150398"/>
                </a:cubicBezTo>
                <a:cubicBezTo>
                  <a:pt x="302900" y="178169"/>
                  <a:pt x="-7319" y="223550"/>
                  <a:pt x="132" y="219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EA5ACF-D617-D7A4-7726-BDAD948B2631}"/>
              </a:ext>
            </a:extLst>
          </p:cNvPr>
          <p:cNvSpPr/>
          <p:nvPr/>
        </p:nvSpPr>
        <p:spPr>
          <a:xfrm>
            <a:off x="5108240" y="3506966"/>
            <a:ext cx="769075" cy="516013"/>
          </a:xfrm>
          <a:custGeom>
            <a:avLst/>
            <a:gdLst>
              <a:gd name="connsiteX0" fmla="*/ 276560 w 769075"/>
              <a:gd name="connsiteY0" fmla="*/ 266 h 516013"/>
              <a:gd name="connsiteX1" fmla="*/ 126192 w 769075"/>
              <a:gd name="connsiteY1" fmla="*/ 170954 h 516013"/>
              <a:gd name="connsiteX2" fmla="*/ 187152 w 769075"/>
              <a:gd name="connsiteY2" fmla="*/ 309130 h 516013"/>
              <a:gd name="connsiteX3" fmla="*/ 280624 w 769075"/>
              <a:gd name="connsiteY3" fmla="*/ 374154 h 516013"/>
              <a:gd name="connsiteX4" fmla="*/ 768304 w 769075"/>
              <a:gd name="connsiteY4" fmla="*/ 406666 h 516013"/>
              <a:gd name="connsiteX5" fmla="*/ 390352 w 769075"/>
              <a:gd name="connsiteY5" fmla="*/ 483882 h 516013"/>
              <a:gd name="connsiteX6" fmla="*/ 264368 w 769075"/>
              <a:gd name="connsiteY6" fmla="*/ 500138 h 516013"/>
              <a:gd name="connsiteX7" fmla="*/ 122128 w 769075"/>
              <a:gd name="connsiteY7" fmla="*/ 260362 h 516013"/>
              <a:gd name="connsiteX8" fmla="*/ 8336 w 769075"/>
              <a:gd name="connsiteY8" fmla="*/ 77482 h 516013"/>
              <a:gd name="connsiteX9" fmla="*/ 36784 w 769075"/>
              <a:gd name="connsiteY9" fmla="*/ 130314 h 516013"/>
              <a:gd name="connsiteX10" fmla="*/ 276560 w 769075"/>
              <a:gd name="connsiteY10" fmla="*/ 266 h 51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75" h="516013">
                <a:moveTo>
                  <a:pt x="276560" y="266"/>
                </a:moveTo>
                <a:cubicBezTo>
                  <a:pt x="291461" y="7039"/>
                  <a:pt x="141093" y="119477"/>
                  <a:pt x="126192" y="170954"/>
                </a:cubicBezTo>
                <a:cubicBezTo>
                  <a:pt x="111291" y="222431"/>
                  <a:pt x="161413" y="275263"/>
                  <a:pt x="187152" y="309130"/>
                </a:cubicBezTo>
                <a:cubicBezTo>
                  <a:pt x="212891" y="342997"/>
                  <a:pt x="183765" y="357898"/>
                  <a:pt x="280624" y="374154"/>
                </a:cubicBezTo>
                <a:cubicBezTo>
                  <a:pt x="377483" y="390410"/>
                  <a:pt x="750016" y="388378"/>
                  <a:pt x="768304" y="406666"/>
                </a:cubicBezTo>
                <a:cubicBezTo>
                  <a:pt x="786592" y="424954"/>
                  <a:pt x="474341" y="468303"/>
                  <a:pt x="390352" y="483882"/>
                </a:cubicBezTo>
                <a:cubicBezTo>
                  <a:pt x="306363" y="499461"/>
                  <a:pt x="309072" y="537391"/>
                  <a:pt x="264368" y="500138"/>
                </a:cubicBezTo>
                <a:cubicBezTo>
                  <a:pt x="219664" y="462885"/>
                  <a:pt x="164800" y="330805"/>
                  <a:pt x="122128" y="260362"/>
                </a:cubicBezTo>
                <a:cubicBezTo>
                  <a:pt x="79456" y="189919"/>
                  <a:pt x="22560" y="99157"/>
                  <a:pt x="8336" y="77482"/>
                </a:cubicBezTo>
                <a:cubicBezTo>
                  <a:pt x="-5888" y="55807"/>
                  <a:pt x="-5211" y="142506"/>
                  <a:pt x="36784" y="130314"/>
                </a:cubicBezTo>
                <a:cubicBezTo>
                  <a:pt x="78779" y="118122"/>
                  <a:pt x="261659" y="-6507"/>
                  <a:pt x="276560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B00BEAD-33D0-0F4C-A7A1-C52E4F43BCC5}"/>
              </a:ext>
            </a:extLst>
          </p:cNvPr>
          <p:cNvSpPr/>
          <p:nvPr/>
        </p:nvSpPr>
        <p:spPr>
          <a:xfrm>
            <a:off x="5430249" y="2230669"/>
            <a:ext cx="190649" cy="760443"/>
          </a:xfrm>
          <a:custGeom>
            <a:avLst/>
            <a:gdLst>
              <a:gd name="connsiteX0" fmla="*/ 190263 w 190649"/>
              <a:gd name="connsiteY0" fmla="*/ 199603 h 760443"/>
              <a:gd name="connsiteX1" fmla="*/ 76471 w 190649"/>
              <a:gd name="connsiteY1" fmla="*/ 504403 h 760443"/>
              <a:gd name="connsiteX2" fmla="*/ 104919 w 190649"/>
              <a:gd name="connsiteY2" fmla="*/ 760435 h 760443"/>
              <a:gd name="connsiteX3" fmla="*/ 15511 w 190649"/>
              <a:gd name="connsiteY3" fmla="*/ 496275 h 760443"/>
              <a:gd name="connsiteX4" fmla="*/ 7383 w 190649"/>
              <a:gd name="connsiteY4" fmla="*/ 8595 h 760443"/>
              <a:gd name="connsiteX5" fmla="*/ 92727 w 190649"/>
              <a:gd name="connsiteY5" fmla="*/ 183347 h 760443"/>
              <a:gd name="connsiteX6" fmla="*/ 113047 w 190649"/>
              <a:gd name="connsiteY6" fmla="*/ 163027 h 760443"/>
              <a:gd name="connsiteX7" fmla="*/ 190263 w 190649"/>
              <a:gd name="connsiteY7" fmla="*/ 199603 h 7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649" h="760443">
                <a:moveTo>
                  <a:pt x="190263" y="199603"/>
                </a:moveTo>
                <a:cubicBezTo>
                  <a:pt x="184167" y="256499"/>
                  <a:pt x="90695" y="410931"/>
                  <a:pt x="76471" y="504403"/>
                </a:cubicBezTo>
                <a:cubicBezTo>
                  <a:pt x="62247" y="597875"/>
                  <a:pt x="115079" y="761790"/>
                  <a:pt x="104919" y="760435"/>
                </a:cubicBezTo>
                <a:cubicBezTo>
                  <a:pt x="94759" y="759080"/>
                  <a:pt x="31767" y="621582"/>
                  <a:pt x="15511" y="496275"/>
                </a:cubicBezTo>
                <a:cubicBezTo>
                  <a:pt x="-745" y="370968"/>
                  <a:pt x="-5486" y="60750"/>
                  <a:pt x="7383" y="8595"/>
                </a:cubicBezTo>
                <a:cubicBezTo>
                  <a:pt x="20252" y="-43560"/>
                  <a:pt x="75116" y="157608"/>
                  <a:pt x="92727" y="183347"/>
                </a:cubicBezTo>
                <a:cubicBezTo>
                  <a:pt x="110338" y="209086"/>
                  <a:pt x="97468" y="152867"/>
                  <a:pt x="113047" y="163027"/>
                </a:cubicBezTo>
                <a:cubicBezTo>
                  <a:pt x="128626" y="173187"/>
                  <a:pt x="196359" y="142707"/>
                  <a:pt x="190263" y="199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30B2169-C100-4E15-C604-42C3501DA299}"/>
              </a:ext>
            </a:extLst>
          </p:cNvPr>
          <p:cNvSpPr/>
          <p:nvPr/>
        </p:nvSpPr>
        <p:spPr>
          <a:xfrm>
            <a:off x="5910017" y="2676674"/>
            <a:ext cx="597270" cy="255004"/>
          </a:xfrm>
          <a:custGeom>
            <a:avLst/>
            <a:gdLst>
              <a:gd name="connsiteX0" fmla="*/ 19359 w 597270"/>
              <a:gd name="connsiteY0" fmla="*/ 5566 h 255004"/>
              <a:gd name="connsiteX1" fmla="*/ 76255 w 597270"/>
              <a:gd name="connsiteY1" fmla="*/ 17758 h 255004"/>
              <a:gd name="connsiteX2" fmla="*/ 421695 w 597270"/>
              <a:gd name="connsiteY2" fmla="*/ 99038 h 255004"/>
              <a:gd name="connsiteX3" fmla="*/ 596447 w 597270"/>
              <a:gd name="connsiteY3" fmla="*/ 253470 h 255004"/>
              <a:gd name="connsiteX4" fmla="*/ 478591 w 597270"/>
              <a:gd name="connsiteY4" fmla="*/ 176254 h 255004"/>
              <a:gd name="connsiteX5" fmla="*/ 279455 w 597270"/>
              <a:gd name="connsiteY5" fmla="*/ 143742 h 255004"/>
              <a:gd name="connsiteX6" fmla="*/ 198175 w 597270"/>
              <a:gd name="connsiteY6" fmla="*/ 99038 h 255004"/>
              <a:gd name="connsiteX7" fmla="*/ 470463 w 597270"/>
              <a:gd name="connsiteY7" fmla="*/ 123422 h 255004"/>
              <a:gd name="connsiteX8" fmla="*/ 19359 w 597270"/>
              <a:gd name="connsiteY8" fmla="*/ 5566 h 25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70" h="255004">
                <a:moveTo>
                  <a:pt x="19359" y="5566"/>
                </a:moveTo>
                <a:cubicBezTo>
                  <a:pt x="-46342" y="-12045"/>
                  <a:pt x="76255" y="17758"/>
                  <a:pt x="76255" y="17758"/>
                </a:cubicBezTo>
                <a:cubicBezTo>
                  <a:pt x="143311" y="33337"/>
                  <a:pt x="334996" y="59753"/>
                  <a:pt x="421695" y="99038"/>
                </a:cubicBezTo>
                <a:cubicBezTo>
                  <a:pt x="508394" y="138323"/>
                  <a:pt x="586964" y="240601"/>
                  <a:pt x="596447" y="253470"/>
                </a:cubicBezTo>
                <a:cubicBezTo>
                  <a:pt x="605930" y="266339"/>
                  <a:pt x="531423" y="194542"/>
                  <a:pt x="478591" y="176254"/>
                </a:cubicBezTo>
                <a:cubicBezTo>
                  <a:pt x="425759" y="157966"/>
                  <a:pt x="326191" y="156611"/>
                  <a:pt x="279455" y="143742"/>
                </a:cubicBezTo>
                <a:cubicBezTo>
                  <a:pt x="232719" y="130873"/>
                  <a:pt x="166340" y="102425"/>
                  <a:pt x="198175" y="99038"/>
                </a:cubicBezTo>
                <a:cubicBezTo>
                  <a:pt x="230010" y="95651"/>
                  <a:pt x="505007" y="143742"/>
                  <a:pt x="470463" y="123422"/>
                </a:cubicBezTo>
                <a:cubicBezTo>
                  <a:pt x="435919" y="103102"/>
                  <a:pt x="85060" y="23177"/>
                  <a:pt x="19359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F4F9C2A-7F62-B599-BDB8-A57DBAB1D108}"/>
              </a:ext>
            </a:extLst>
          </p:cNvPr>
          <p:cNvSpPr/>
          <p:nvPr/>
        </p:nvSpPr>
        <p:spPr>
          <a:xfrm>
            <a:off x="6539854" y="2901095"/>
            <a:ext cx="373511" cy="732244"/>
          </a:xfrm>
          <a:custGeom>
            <a:avLst/>
            <a:gdLst>
              <a:gd name="connsiteX0" fmla="*/ 125106 w 373511"/>
              <a:gd name="connsiteY0" fmla="*/ 285081 h 732244"/>
              <a:gd name="connsiteX1" fmla="*/ 320178 w 373511"/>
              <a:gd name="connsiteY1" fmla="*/ 601 h 732244"/>
              <a:gd name="connsiteX2" fmla="*/ 324242 w 373511"/>
              <a:gd name="connsiteY2" fmla="*/ 207865 h 732244"/>
              <a:gd name="connsiteX3" fmla="*/ 373010 w 373511"/>
              <a:gd name="connsiteY3" fmla="*/ 134713 h 732244"/>
              <a:gd name="connsiteX4" fmla="*/ 344562 w 373511"/>
              <a:gd name="connsiteY4" fmla="*/ 293209 h 732244"/>
              <a:gd name="connsiteX5" fmla="*/ 267346 w 373511"/>
              <a:gd name="connsiteY5" fmla="*/ 443577 h 732244"/>
              <a:gd name="connsiteX6" fmla="*/ 182002 w 373511"/>
              <a:gd name="connsiteY6" fmla="*/ 732121 h 732244"/>
              <a:gd name="connsiteX7" fmla="*/ 312050 w 373511"/>
              <a:gd name="connsiteY7" fmla="*/ 407001 h 732244"/>
              <a:gd name="connsiteX8" fmla="*/ 368946 w 373511"/>
              <a:gd name="connsiteY8" fmla="*/ 126585 h 732244"/>
              <a:gd name="connsiteX9" fmla="*/ 336434 w 373511"/>
              <a:gd name="connsiteY9" fmla="*/ 4665 h 732244"/>
              <a:gd name="connsiteX10" fmla="*/ 267346 w 373511"/>
              <a:gd name="connsiteY10" fmla="*/ 130649 h 732244"/>
              <a:gd name="connsiteX11" fmla="*/ 3186 w 373511"/>
              <a:gd name="connsiteY11" fmla="*/ 281017 h 732244"/>
              <a:gd name="connsiteX12" fmla="*/ 116978 w 373511"/>
              <a:gd name="connsiteY12" fmla="*/ 443577 h 732244"/>
              <a:gd name="connsiteX13" fmla="*/ 51954 w 373511"/>
              <a:gd name="connsiteY13" fmla="*/ 268825 h 732244"/>
              <a:gd name="connsiteX14" fmla="*/ 125106 w 373511"/>
              <a:gd name="connsiteY14" fmla="*/ 285081 h 7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511" h="732244">
                <a:moveTo>
                  <a:pt x="125106" y="285081"/>
                </a:moveTo>
                <a:cubicBezTo>
                  <a:pt x="169810" y="240377"/>
                  <a:pt x="286989" y="13470"/>
                  <a:pt x="320178" y="601"/>
                </a:cubicBezTo>
                <a:cubicBezTo>
                  <a:pt x="353367" y="-12268"/>
                  <a:pt x="315437" y="185513"/>
                  <a:pt x="324242" y="207865"/>
                </a:cubicBezTo>
                <a:cubicBezTo>
                  <a:pt x="333047" y="230217"/>
                  <a:pt x="369623" y="120489"/>
                  <a:pt x="373010" y="134713"/>
                </a:cubicBezTo>
                <a:cubicBezTo>
                  <a:pt x="376397" y="148937"/>
                  <a:pt x="362173" y="241732"/>
                  <a:pt x="344562" y="293209"/>
                </a:cubicBezTo>
                <a:cubicBezTo>
                  <a:pt x="326951" y="344686"/>
                  <a:pt x="294439" y="370425"/>
                  <a:pt x="267346" y="443577"/>
                </a:cubicBezTo>
                <a:cubicBezTo>
                  <a:pt x="240253" y="516729"/>
                  <a:pt x="174552" y="738217"/>
                  <a:pt x="182002" y="732121"/>
                </a:cubicBezTo>
                <a:cubicBezTo>
                  <a:pt x="189452" y="726025"/>
                  <a:pt x="280893" y="507924"/>
                  <a:pt x="312050" y="407001"/>
                </a:cubicBezTo>
                <a:cubicBezTo>
                  <a:pt x="343207" y="306078"/>
                  <a:pt x="364882" y="193641"/>
                  <a:pt x="368946" y="126585"/>
                </a:cubicBezTo>
                <a:cubicBezTo>
                  <a:pt x="373010" y="59529"/>
                  <a:pt x="353367" y="3988"/>
                  <a:pt x="336434" y="4665"/>
                </a:cubicBezTo>
                <a:cubicBezTo>
                  <a:pt x="319501" y="5342"/>
                  <a:pt x="322887" y="84590"/>
                  <a:pt x="267346" y="130649"/>
                </a:cubicBezTo>
                <a:cubicBezTo>
                  <a:pt x="211805" y="176708"/>
                  <a:pt x="28247" y="228862"/>
                  <a:pt x="3186" y="281017"/>
                </a:cubicBezTo>
                <a:cubicBezTo>
                  <a:pt x="-21875" y="333172"/>
                  <a:pt x="108850" y="445609"/>
                  <a:pt x="116978" y="443577"/>
                </a:cubicBezTo>
                <a:cubicBezTo>
                  <a:pt x="125106" y="441545"/>
                  <a:pt x="56018" y="296596"/>
                  <a:pt x="51954" y="268825"/>
                </a:cubicBezTo>
                <a:cubicBezTo>
                  <a:pt x="47890" y="241054"/>
                  <a:pt x="80402" y="329785"/>
                  <a:pt x="125106" y="285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C368A2-5F14-8BDB-B636-C2A26E186AAC}"/>
              </a:ext>
            </a:extLst>
          </p:cNvPr>
          <p:cNvSpPr/>
          <p:nvPr/>
        </p:nvSpPr>
        <p:spPr>
          <a:xfrm>
            <a:off x="4418978" y="1076391"/>
            <a:ext cx="1043205" cy="1593857"/>
          </a:xfrm>
          <a:custGeom>
            <a:avLst/>
            <a:gdLst>
              <a:gd name="connsiteX0" fmla="*/ 799198 w 1043205"/>
              <a:gd name="connsiteY0" fmla="*/ 142809 h 1593857"/>
              <a:gd name="connsiteX1" fmla="*/ 421246 w 1043205"/>
              <a:gd name="connsiteY1" fmla="*/ 772729 h 1593857"/>
              <a:gd name="connsiteX2" fmla="*/ 482206 w 1043205"/>
              <a:gd name="connsiteY2" fmla="*/ 1000313 h 1593857"/>
              <a:gd name="connsiteX3" fmla="*/ 429374 w 1043205"/>
              <a:gd name="connsiteY3" fmla="*/ 975929 h 1593857"/>
              <a:gd name="connsiteX4" fmla="*/ 457822 w 1043205"/>
              <a:gd name="connsiteY4" fmla="*/ 1317305 h 1593857"/>
              <a:gd name="connsiteX5" fmla="*/ 283070 w 1043205"/>
              <a:gd name="connsiteY5" fmla="*/ 914969 h 1593857"/>
              <a:gd name="connsiteX6" fmla="*/ 234302 w 1043205"/>
              <a:gd name="connsiteY6" fmla="*/ 1276665 h 1593857"/>
              <a:gd name="connsiteX7" fmla="*/ 274942 w 1043205"/>
              <a:gd name="connsiteY7" fmla="*/ 1593657 h 1593857"/>
              <a:gd name="connsiteX8" fmla="*/ 165214 w 1043205"/>
              <a:gd name="connsiteY8" fmla="*/ 1317305 h 1593857"/>
              <a:gd name="connsiteX9" fmla="*/ 157086 w 1043205"/>
              <a:gd name="connsiteY9" fmla="*/ 894649 h 1593857"/>
              <a:gd name="connsiteX10" fmla="*/ 193662 w 1043205"/>
              <a:gd name="connsiteY10" fmla="*/ 565465 h 1593857"/>
              <a:gd name="connsiteX11" fmla="*/ 169278 w 1043205"/>
              <a:gd name="connsiteY11" fmla="*/ 122489 h 1593857"/>
              <a:gd name="connsiteX12" fmla="*/ 2654 w 1043205"/>
              <a:gd name="connsiteY12" fmla="*/ 203769 h 1593857"/>
              <a:gd name="connsiteX13" fmla="*/ 319646 w 1043205"/>
              <a:gd name="connsiteY13" fmla="*/ 41209 h 1593857"/>
              <a:gd name="connsiteX14" fmla="*/ 616318 w 1043205"/>
              <a:gd name="connsiteY14" fmla="*/ 569 h 1593857"/>
              <a:gd name="connsiteX15" fmla="*/ 1043038 w 1043205"/>
              <a:gd name="connsiteY15" fmla="*/ 24953 h 1593857"/>
              <a:gd name="connsiteX16" fmla="*/ 669150 w 1043205"/>
              <a:gd name="connsiteY16" fmla="*/ 122489 h 1593857"/>
              <a:gd name="connsiteX17" fmla="*/ 799198 w 1043205"/>
              <a:gd name="connsiteY17" fmla="*/ 142809 h 159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205" h="1593857">
                <a:moveTo>
                  <a:pt x="799198" y="142809"/>
                </a:moveTo>
                <a:cubicBezTo>
                  <a:pt x="757881" y="251182"/>
                  <a:pt x="474078" y="629812"/>
                  <a:pt x="421246" y="772729"/>
                </a:cubicBezTo>
                <a:cubicBezTo>
                  <a:pt x="368414" y="915646"/>
                  <a:pt x="480851" y="966446"/>
                  <a:pt x="482206" y="1000313"/>
                </a:cubicBezTo>
                <a:cubicBezTo>
                  <a:pt x="483561" y="1034180"/>
                  <a:pt x="433438" y="923097"/>
                  <a:pt x="429374" y="975929"/>
                </a:cubicBezTo>
                <a:cubicBezTo>
                  <a:pt x="425310" y="1028761"/>
                  <a:pt x="482206" y="1327465"/>
                  <a:pt x="457822" y="1317305"/>
                </a:cubicBezTo>
                <a:cubicBezTo>
                  <a:pt x="433438" y="1307145"/>
                  <a:pt x="320323" y="921742"/>
                  <a:pt x="283070" y="914969"/>
                </a:cubicBezTo>
                <a:cubicBezTo>
                  <a:pt x="245817" y="908196"/>
                  <a:pt x="235657" y="1163550"/>
                  <a:pt x="234302" y="1276665"/>
                </a:cubicBezTo>
                <a:cubicBezTo>
                  <a:pt x="232947" y="1389780"/>
                  <a:pt x="286457" y="1586884"/>
                  <a:pt x="274942" y="1593657"/>
                </a:cubicBezTo>
                <a:cubicBezTo>
                  <a:pt x="263427" y="1600430"/>
                  <a:pt x="184857" y="1433806"/>
                  <a:pt x="165214" y="1317305"/>
                </a:cubicBezTo>
                <a:cubicBezTo>
                  <a:pt x="145571" y="1200804"/>
                  <a:pt x="152345" y="1019956"/>
                  <a:pt x="157086" y="894649"/>
                </a:cubicBezTo>
                <a:cubicBezTo>
                  <a:pt x="161827" y="769342"/>
                  <a:pt x="191630" y="694158"/>
                  <a:pt x="193662" y="565465"/>
                </a:cubicBezTo>
                <a:cubicBezTo>
                  <a:pt x="195694" y="436772"/>
                  <a:pt x="201113" y="182772"/>
                  <a:pt x="169278" y="122489"/>
                </a:cubicBezTo>
                <a:cubicBezTo>
                  <a:pt x="137443" y="62206"/>
                  <a:pt x="-22407" y="217316"/>
                  <a:pt x="2654" y="203769"/>
                </a:cubicBezTo>
                <a:cubicBezTo>
                  <a:pt x="27715" y="190222"/>
                  <a:pt x="217369" y="75076"/>
                  <a:pt x="319646" y="41209"/>
                </a:cubicBezTo>
                <a:cubicBezTo>
                  <a:pt x="421923" y="7342"/>
                  <a:pt x="495753" y="3278"/>
                  <a:pt x="616318" y="569"/>
                </a:cubicBezTo>
                <a:cubicBezTo>
                  <a:pt x="736883" y="-2140"/>
                  <a:pt x="1034233" y="4633"/>
                  <a:pt x="1043038" y="24953"/>
                </a:cubicBezTo>
                <a:cubicBezTo>
                  <a:pt x="1051843" y="45273"/>
                  <a:pt x="711145" y="104201"/>
                  <a:pt x="669150" y="122489"/>
                </a:cubicBezTo>
                <a:cubicBezTo>
                  <a:pt x="627155" y="140777"/>
                  <a:pt x="840515" y="34436"/>
                  <a:pt x="799198" y="142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43F4154-0C12-6004-D578-887B230E8AB0}"/>
              </a:ext>
            </a:extLst>
          </p:cNvPr>
          <p:cNvSpPr/>
          <p:nvPr/>
        </p:nvSpPr>
        <p:spPr>
          <a:xfrm>
            <a:off x="4948417" y="1267656"/>
            <a:ext cx="488864" cy="709179"/>
          </a:xfrm>
          <a:custGeom>
            <a:avLst/>
            <a:gdLst>
              <a:gd name="connsiteX0" fmla="*/ 481087 w 488864"/>
              <a:gd name="connsiteY0" fmla="*/ 12504 h 709179"/>
              <a:gd name="connsiteX1" fmla="*/ 298207 w 488864"/>
              <a:gd name="connsiteY1" fmla="*/ 374200 h 709179"/>
              <a:gd name="connsiteX2" fmla="*/ 261631 w 488864"/>
              <a:gd name="connsiteY2" fmla="*/ 707448 h 709179"/>
              <a:gd name="connsiteX3" fmla="*/ 172223 w 488864"/>
              <a:gd name="connsiteY3" fmla="*/ 496120 h 709179"/>
              <a:gd name="connsiteX4" fmla="*/ 119391 w 488864"/>
              <a:gd name="connsiteY4" fmla="*/ 301048 h 709179"/>
              <a:gd name="connsiteX5" fmla="*/ 216927 w 488864"/>
              <a:gd name="connsiteY5" fmla="*/ 138488 h 709179"/>
              <a:gd name="connsiteX6" fmla="*/ 5599 w 488864"/>
              <a:gd name="connsiteY6" fmla="*/ 85656 h 709179"/>
              <a:gd name="connsiteX7" fmla="*/ 481087 w 488864"/>
              <a:gd name="connsiteY7" fmla="*/ 12504 h 70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864" h="709179">
                <a:moveTo>
                  <a:pt x="481087" y="12504"/>
                </a:moveTo>
                <a:cubicBezTo>
                  <a:pt x="529855" y="60595"/>
                  <a:pt x="334783" y="258376"/>
                  <a:pt x="298207" y="374200"/>
                </a:cubicBezTo>
                <a:cubicBezTo>
                  <a:pt x="261631" y="490024"/>
                  <a:pt x="282628" y="687128"/>
                  <a:pt x="261631" y="707448"/>
                </a:cubicBezTo>
                <a:cubicBezTo>
                  <a:pt x="240634" y="727768"/>
                  <a:pt x="195930" y="563853"/>
                  <a:pt x="172223" y="496120"/>
                </a:cubicBezTo>
                <a:cubicBezTo>
                  <a:pt x="148516" y="428387"/>
                  <a:pt x="111940" y="360653"/>
                  <a:pt x="119391" y="301048"/>
                </a:cubicBezTo>
                <a:cubicBezTo>
                  <a:pt x="126842" y="241443"/>
                  <a:pt x="235892" y="174387"/>
                  <a:pt x="216927" y="138488"/>
                </a:cubicBezTo>
                <a:cubicBezTo>
                  <a:pt x="197962" y="102589"/>
                  <a:pt x="-39105" y="101912"/>
                  <a:pt x="5599" y="85656"/>
                </a:cubicBezTo>
                <a:cubicBezTo>
                  <a:pt x="50303" y="69400"/>
                  <a:pt x="432319" y="-35587"/>
                  <a:pt x="481087" y="1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34777A2-4271-ED0A-9EEE-CDD8561EA4EF}"/>
              </a:ext>
            </a:extLst>
          </p:cNvPr>
          <p:cNvSpPr/>
          <p:nvPr/>
        </p:nvSpPr>
        <p:spPr>
          <a:xfrm>
            <a:off x="5208160" y="1248684"/>
            <a:ext cx="1826785" cy="1395289"/>
          </a:xfrm>
          <a:custGeom>
            <a:avLst/>
            <a:gdLst>
              <a:gd name="connsiteX0" fmla="*/ 1888 w 1826785"/>
              <a:gd name="connsiteY0" fmla="*/ 96500 h 1395289"/>
              <a:gd name="connsiteX1" fmla="*/ 940672 w 1826785"/>
              <a:gd name="connsiteY1" fmla="*/ 68052 h 1395289"/>
              <a:gd name="connsiteX2" fmla="*/ 696832 w 1826785"/>
              <a:gd name="connsiteY2" fmla="*/ 27412 h 1395289"/>
              <a:gd name="connsiteX3" fmla="*/ 1160128 w 1826785"/>
              <a:gd name="connsiteY3" fmla="*/ 55860 h 1395289"/>
              <a:gd name="connsiteX4" fmla="*/ 1359264 w 1826785"/>
              <a:gd name="connsiteY4" fmla="*/ 63988 h 1395289"/>
              <a:gd name="connsiteX5" fmla="*/ 1383648 w 1826785"/>
              <a:gd name="connsiteY5" fmla="*/ 96500 h 1395289"/>
              <a:gd name="connsiteX6" fmla="*/ 1639680 w 1826785"/>
              <a:gd name="connsiteY6" fmla="*/ 498836 h 1395289"/>
              <a:gd name="connsiteX7" fmla="*/ 1603104 w 1826785"/>
              <a:gd name="connsiteY7" fmla="*/ 401300 h 1395289"/>
              <a:gd name="connsiteX8" fmla="*/ 1704704 w 1826785"/>
              <a:gd name="connsiteY8" fmla="*/ 665460 h 1395289"/>
              <a:gd name="connsiteX9" fmla="*/ 1753472 w 1826785"/>
              <a:gd name="connsiteY9" fmla="*/ 945876 h 1395289"/>
              <a:gd name="connsiteX10" fmla="*/ 1826624 w 1826785"/>
              <a:gd name="connsiteY10" fmla="*/ 1039348 h 1395289"/>
              <a:gd name="connsiteX11" fmla="*/ 1773792 w 1826785"/>
              <a:gd name="connsiteY11" fmla="*/ 1002772 h 1395289"/>
              <a:gd name="connsiteX12" fmla="*/ 1794112 w 1826785"/>
              <a:gd name="connsiteY12" fmla="*/ 1275060 h 1395289"/>
              <a:gd name="connsiteX13" fmla="*/ 1818496 w 1826785"/>
              <a:gd name="connsiteY13" fmla="*/ 1380724 h 1395289"/>
              <a:gd name="connsiteX14" fmla="*/ 1777856 w 1826785"/>
              <a:gd name="connsiteY14" fmla="*/ 970260 h 1395289"/>
              <a:gd name="connsiteX15" fmla="*/ 1684384 w 1826785"/>
              <a:gd name="connsiteY15" fmla="*/ 714228 h 1395289"/>
              <a:gd name="connsiteX16" fmla="*/ 1529952 w 1826785"/>
              <a:gd name="connsiteY16" fmla="*/ 409428 h 1395289"/>
              <a:gd name="connsiteX17" fmla="*/ 1664064 w 1826785"/>
              <a:gd name="connsiteY17" fmla="*/ 486644 h 1395289"/>
              <a:gd name="connsiteX18" fmla="*/ 1452736 w 1826785"/>
              <a:gd name="connsiteY18" fmla="*/ 169652 h 1395289"/>
              <a:gd name="connsiteX19" fmla="*/ 769984 w 1826785"/>
              <a:gd name="connsiteY19" fmla="*/ 169652 h 1395289"/>
              <a:gd name="connsiteX20" fmla="*/ 1269856 w 1826785"/>
              <a:gd name="connsiteY20" fmla="*/ 124948 h 1395289"/>
              <a:gd name="connsiteX21" fmla="*/ 566784 w 1826785"/>
              <a:gd name="connsiteY21" fmla="*/ 15220 h 1395289"/>
              <a:gd name="connsiteX22" fmla="*/ 302624 w 1826785"/>
              <a:gd name="connsiteY22" fmla="*/ 3028 h 1395289"/>
              <a:gd name="connsiteX23" fmla="*/ 688704 w 1826785"/>
              <a:gd name="connsiteY23" fmla="*/ 35540 h 1395289"/>
              <a:gd name="connsiteX24" fmla="*/ 1888 w 1826785"/>
              <a:gd name="connsiteY24" fmla="*/ 96500 h 139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6785" h="1395289">
                <a:moveTo>
                  <a:pt x="1888" y="96500"/>
                </a:moveTo>
                <a:cubicBezTo>
                  <a:pt x="43883" y="101919"/>
                  <a:pt x="824848" y="79567"/>
                  <a:pt x="940672" y="68052"/>
                </a:cubicBezTo>
                <a:cubicBezTo>
                  <a:pt x="1056496" y="56537"/>
                  <a:pt x="696832" y="27412"/>
                  <a:pt x="696832" y="27412"/>
                </a:cubicBezTo>
                <a:lnTo>
                  <a:pt x="1160128" y="55860"/>
                </a:lnTo>
                <a:cubicBezTo>
                  <a:pt x="1270533" y="61956"/>
                  <a:pt x="1322011" y="57215"/>
                  <a:pt x="1359264" y="63988"/>
                </a:cubicBezTo>
                <a:cubicBezTo>
                  <a:pt x="1396517" y="70761"/>
                  <a:pt x="1336912" y="24025"/>
                  <a:pt x="1383648" y="96500"/>
                </a:cubicBezTo>
                <a:cubicBezTo>
                  <a:pt x="1430384" y="168975"/>
                  <a:pt x="1603104" y="448036"/>
                  <a:pt x="1639680" y="498836"/>
                </a:cubicBezTo>
                <a:cubicBezTo>
                  <a:pt x="1676256" y="549636"/>
                  <a:pt x="1592267" y="373529"/>
                  <a:pt x="1603104" y="401300"/>
                </a:cubicBezTo>
                <a:cubicBezTo>
                  <a:pt x="1613941" y="429071"/>
                  <a:pt x="1679643" y="574697"/>
                  <a:pt x="1704704" y="665460"/>
                </a:cubicBezTo>
                <a:cubicBezTo>
                  <a:pt x="1729765" y="756223"/>
                  <a:pt x="1733152" y="883561"/>
                  <a:pt x="1753472" y="945876"/>
                </a:cubicBezTo>
                <a:cubicBezTo>
                  <a:pt x="1773792" y="1008191"/>
                  <a:pt x="1823237" y="1029865"/>
                  <a:pt x="1826624" y="1039348"/>
                </a:cubicBezTo>
                <a:cubicBezTo>
                  <a:pt x="1830011" y="1048831"/>
                  <a:pt x="1779211" y="963487"/>
                  <a:pt x="1773792" y="1002772"/>
                </a:cubicBezTo>
                <a:cubicBezTo>
                  <a:pt x="1768373" y="1042057"/>
                  <a:pt x="1786661" y="1212068"/>
                  <a:pt x="1794112" y="1275060"/>
                </a:cubicBezTo>
                <a:cubicBezTo>
                  <a:pt x="1801563" y="1338052"/>
                  <a:pt x="1821205" y="1431524"/>
                  <a:pt x="1818496" y="1380724"/>
                </a:cubicBezTo>
                <a:cubicBezTo>
                  <a:pt x="1815787" y="1329924"/>
                  <a:pt x="1800208" y="1081343"/>
                  <a:pt x="1777856" y="970260"/>
                </a:cubicBezTo>
                <a:cubicBezTo>
                  <a:pt x="1755504" y="859177"/>
                  <a:pt x="1725701" y="807700"/>
                  <a:pt x="1684384" y="714228"/>
                </a:cubicBezTo>
                <a:cubicBezTo>
                  <a:pt x="1643067" y="620756"/>
                  <a:pt x="1533339" y="447359"/>
                  <a:pt x="1529952" y="409428"/>
                </a:cubicBezTo>
                <a:cubicBezTo>
                  <a:pt x="1526565" y="371497"/>
                  <a:pt x="1676933" y="526607"/>
                  <a:pt x="1664064" y="486644"/>
                </a:cubicBezTo>
                <a:cubicBezTo>
                  <a:pt x="1651195" y="446681"/>
                  <a:pt x="1601749" y="222484"/>
                  <a:pt x="1452736" y="169652"/>
                </a:cubicBezTo>
                <a:cubicBezTo>
                  <a:pt x="1303723" y="116820"/>
                  <a:pt x="800464" y="177103"/>
                  <a:pt x="769984" y="169652"/>
                </a:cubicBezTo>
                <a:cubicBezTo>
                  <a:pt x="739504" y="162201"/>
                  <a:pt x="1303723" y="150687"/>
                  <a:pt x="1269856" y="124948"/>
                </a:cubicBezTo>
                <a:cubicBezTo>
                  <a:pt x="1235989" y="99209"/>
                  <a:pt x="727989" y="35540"/>
                  <a:pt x="566784" y="15220"/>
                </a:cubicBezTo>
                <a:cubicBezTo>
                  <a:pt x="405579" y="-5100"/>
                  <a:pt x="282304" y="-359"/>
                  <a:pt x="302624" y="3028"/>
                </a:cubicBezTo>
                <a:cubicBezTo>
                  <a:pt x="322944" y="6415"/>
                  <a:pt x="745600" y="19284"/>
                  <a:pt x="688704" y="35540"/>
                </a:cubicBezTo>
                <a:cubicBezTo>
                  <a:pt x="631808" y="51796"/>
                  <a:pt x="-40107" y="91081"/>
                  <a:pt x="1888" y="9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9A22D04-5356-15DC-CEFB-9070FF62B168}"/>
              </a:ext>
            </a:extLst>
          </p:cNvPr>
          <p:cNvSpPr/>
          <p:nvPr/>
        </p:nvSpPr>
        <p:spPr>
          <a:xfrm>
            <a:off x="5198676" y="1369501"/>
            <a:ext cx="1905217" cy="1113912"/>
          </a:xfrm>
          <a:custGeom>
            <a:avLst/>
            <a:gdLst>
              <a:gd name="connsiteX0" fmla="*/ 7308 w 1905217"/>
              <a:gd name="connsiteY0" fmla="*/ 40707 h 1113912"/>
              <a:gd name="connsiteX1" fmla="*/ 68268 w 1905217"/>
              <a:gd name="connsiteY1" fmla="*/ 40707 h 1113912"/>
              <a:gd name="connsiteX2" fmla="*/ 779468 w 1905217"/>
              <a:gd name="connsiteY2" fmla="*/ 109795 h 1113912"/>
              <a:gd name="connsiteX3" fmla="*/ 523436 w 1905217"/>
              <a:gd name="connsiteY3" fmla="*/ 113859 h 1113912"/>
              <a:gd name="connsiteX4" fmla="*/ 1226508 w 1905217"/>
              <a:gd name="connsiteY4" fmla="*/ 81347 h 1113912"/>
              <a:gd name="connsiteX5" fmla="*/ 917644 w 1905217"/>
              <a:gd name="connsiteY5" fmla="*/ 134179 h 1113912"/>
              <a:gd name="connsiteX6" fmla="*/ 1450028 w 1905217"/>
              <a:gd name="connsiteY6" fmla="*/ 101667 h 1113912"/>
              <a:gd name="connsiteX7" fmla="*/ 1344364 w 1905217"/>
              <a:gd name="connsiteY7" fmla="*/ 146371 h 1113912"/>
              <a:gd name="connsiteX8" fmla="*/ 1490668 w 1905217"/>
              <a:gd name="connsiteY8" fmla="*/ 243907 h 1113912"/>
              <a:gd name="connsiteX9" fmla="*/ 1413452 w 1905217"/>
              <a:gd name="connsiteY9" fmla="*/ 272355 h 1113912"/>
              <a:gd name="connsiteX10" fmla="*/ 1559756 w 1905217"/>
              <a:gd name="connsiteY10" fmla="*/ 438979 h 1113912"/>
              <a:gd name="connsiteX11" fmla="*/ 1576012 w 1905217"/>
              <a:gd name="connsiteY11" fmla="*/ 536515 h 1113912"/>
              <a:gd name="connsiteX12" fmla="*/ 1486604 w 1905217"/>
              <a:gd name="connsiteY12" fmla="*/ 418659 h 1113912"/>
              <a:gd name="connsiteX13" fmla="*/ 1649164 w 1905217"/>
              <a:gd name="connsiteY13" fmla="*/ 715331 h 1113912"/>
              <a:gd name="connsiteX14" fmla="*/ 1519116 w 1905217"/>
              <a:gd name="connsiteY14" fmla="*/ 662499 h 1113912"/>
              <a:gd name="connsiteX15" fmla="*/ 1697932 w 1905217"/>
              <a:gd name="connsiteY15" fmla="*/ 865699 h 1113912"/>
              <a:gd name="connsiteX16" fmla="*/ 1905196 w 1905217"/>
              <a:gd name="connsiteY16" fmla="*/ 1113603 h 1113912"/>
              <a:gd name="connsiteX17" fmla="*/ 1685740 w 1905217"/>
              <a:gd name="connsiteY17" fmla="*/ 812867 h 1113912"/>
              <a:gd name="connsiteX18" fmla="*/ 1515052 w 1905217"/>
              <a:gd name="connsiteY18" fmla="*/ 337379 h 1113912"/>
              <a:gd name="connsiteX19" fmla="*/ 1259020 w 1905217"/>
              <a:gd name="connsiteY19" fmla="*/ 69155 h 1113912"/>
              <a:gd name="connsiteX20" fmla="*/ 840428 w 1905217"/>
              <a:gd name="connsiteY20" fmla="*/ 85411 h 1113912"/>
              <a:gd name="connsiteX21" fmla="*/ 661612 w 1905217"/>
              <a:gd name="connsiteY21" fmla="*/ 56963 h 1113912"/>
              <a:gd name="connsiteX22" fmla="*/ 328364 w 1905217"/>
              <a:gd name="connsiteY22" fmla="*/ 67 h 1113912"/>
              <a:gd name="connsiteX23" fmla="*/ 494988 w 1905217"/>
              <a:gd name="connsiteY23" fmla="*/ 69155 h 1113912"/>
              <a:gd name="connsiteX24" fmla="*/ 7308 w 1905217"/>
              <a:gd name="connsiteY24" fmla="*/ 40707 h 11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5217" h="1113912">
                <a:moveTo>
                  <a:pt x="7308" y="40707"/>
                </a:moveTo>
                <a:cubicBezTo>
                  <a:pt x="-26559" y="34949"/>
                  <a:pt x="68268" y="40707"/>
                  <a:pt x="68268" y="40707"/>
                </a:cubicBezTo>
                <a:lnTo>
                  <a:pt x="779468" y="109795"/>
                </a:lnTo>
                <a:cubicBezTo>
                  <a:pt x="855329" y="121987"/>
                  <a:pt x="448929" y="118600"/>
                  <a:pt x="523436" y="113859"/>
                </a:cubicBezTo>
                <a:cubicBezTo>
                  <a:pt x="597943" y="109118"/>
                  <a:pt x="1160807" y="77960"/>
                  <a:pt x="1226508" y="81347"/>
                </a:cubicBezTo>
                <a:cubicBezTo>
                  <a:pt x="1292209" y="84734"/>
                  <a:pt x="880391" y="130792"/>
                  <a:pt x="917644" y="134179"/>
                </a:cubicBezTo>
                <a:cubicBezTo>
                  <a:pt x="954897" y="137566"/>
                  <a:pt x="1378908" y="99635"/>
                  <a:pt x="1450028" y="101667"/>
                </a:cubicBezTo>
                <a:cubicBezTo>
                  <a:pt x="1521148" y="103699"/>
                  <a:pt x="1337591" y="122664"/>
                  <a:pt x="1344364" y="146371"/>
                </a:cubicBezTo>
                <a:cubicBezTo>
                  <a:pt x="1351137" y="170078"/>
                  <a:pt x="1479153" y="222910"/>
                  <a:pt x="1490668" y="243907"/>
                </a:cubicBezTo>
                <a:cubicBezTo>
                  <a:pt x="1502183" y="264904"/>
                  <a:pt x="1401937" y="239843"/>
                  <a:pt x="1413452" y="272355"/>
                </a:cubicBezTo>
                <a:cubicBezTo>
                  <a:pt x="1424967" y="304867"/>
                  <a:pt x="1532663" y="394952"/>
                  <a:pt x="1559756" y="438979"/>
                </a:cubicBezTo>
                <a:cubicBezTo>
                  <a:pt x="1586849" y="483006"/>
                  <a:pt x="1588204" y="539902"/>
                  <a:pt x="1576012" y="536515"/>
                </a:cubicBezTo>
                <a:cubicBezTo>
                  <a:pt x="1563820" y="533128"/>
                  <a:pt x="1474412" y="388856"/>
                  <a:pt x="1486604" y="418659"/>
                </a:cubicBezTo>
                <a:cubicBezTo>
                  <a:pt x="1498796" y="448462"/>
                  <a:pt x="1643745" y="674691"/>
                  <a:pt x="1649164" y="715331"/>
                </a:cubicBezTo>
                <a:cubicBezTo>
                  <a:pt x="1654583" y="755971"/>
                  <a:pt x="1510988" y="637438"/>
                  <a:pt x="1519116" y="662499"/>
                </a:cubicBezTo>
                <a:cubicBezTo>
                  <a:pt x="1527244" y="687560"/>
                  <a:pt x="1633585" y="790515"/>
                  <a:pt x="1697932" y="865699"/>
                </a:cubicBezTo>
                <a:cubicBezTo>
                  <a:pt x="1762279" y="940883"/>
                  <a:pt x="1907228" y="1122408"/>
                  <a:pt x="1905196" y="1113603"/>
                </a:cubicBezTo>
                <a:cubicBezTo>
                  <a:pt x="1903164" y="1104798"/>
                  <a:pt x="1750764" y="942238"/>
                  <a:pt x="1685740" y="812867"/>
                </a:cubicBezTo>
                <a:cubicBezTo>
                  <a:pt x="1620716" y="683496"/>
                  <a:pt x="1586172" y="461331"/>
                  <a:pt x="1515052" y="337379"/>
                </a:cubicBezTo>
                <a:cubicBezTo>
                  <a:pt x="1443932" y="213427"/>
                  <a:pt x="1371457" y="111150"/>
                  <a:pt x="1259020" y="69155"/>
                </a:cubicBezTo>
                <a:cubicBezTo>
                  <a:pt x="1146583" y="27160"/>
                  <a:pt x="939996" y="87443"/>
                  <a:pt x="840428" y="85411"/>
                </a:cubicBezTo>
                <a:cubicBezTo>
                  <a:pt x="740860" y="83379"/>
                  <a:pt x="661612" y="56963"/>
                  <a:pt x="661612" y="56963"/>
                </a:cubicBezTo>
                <a:cubicBezTo>
                  <a:pt x="576268" y="42739"/>
                  <a:pt x="356135" y="-1965"/>
                  <a:pt x="328364" y="67"/>
                </a:cubicBezTo>
                <a:cubicBezTo>
                  <a:pt x="300593" y="2099"/>
                  <a:pt x="553916" y="62382"/>
                  <a:pt x="494988" y="69155"/>
                </a:cubicBezTo>
                <a:cubicBezTo>
                  <a:pt x="436060" y="75928"/>
                  <a:pt x="205428" y="58317"/>
                  <a:pt x="7308" y="40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13D1435-8781-03E0-7A2D-15D7431B7A0E}"/>
              </a:ext>
            </a:extLst>
          </p:cNvPr>
          <p:cNvSpPr/>
          <p:nvPr/>
        </p:nvSpPr>
        <p:spPr>
          <a:xfrm>
            <a:off x="5728066" y="1402570"/>
            <a:ext cx="542115" cy="885492"/>
          </a:xfrm>
          <a:custGeom>
            <a:avLst/>
            <a:gdLst>
              <a:gd name="connsiteX0" fmla="*/ 538622 w 542115"/>
              <a:gd name="connsiteY0" fmla="*/ 3574 h 885492"/>
              <a:gd name="connsiteX1" fmla="*/ 359806 w 542115"/>
              <a:gd name="connsiteY1" fmla="*/ 170198 h 885492"/>
              <a:gd name="connsiteX2" fmla="*/ 351678 w 542115"/>
              <a:gd name="connsiteY2" fmla="*/ 442486 h 885492"/>
              <a:gd name="connsiteX3" fmla="*/ 302910 w 542115"/>
              <a:gd name="connsiteY3" fmla="*/ 430294 h 885492"/>
              <a:gd name="connsiteX4" fmla="*/ 323230 w 542115"/>
              <a:gd name="connsiteY4" fmla="*/ 633494 h 885492"/>
              <a:gd name="connsiteX5" fmla="*/ 233822 w 542115"/>
              <a:gd name="connsiteY5" fmla="*/ 479062 h 885492"/>
              <a:gd name="connsiteX6" fmla="*/ 229758 w 542115"/>
              <a:gd name="connsiteY6" fmla="*/ 726966 h 885492"/>
              <a:gd name="connsiteX7" fmla="*/ 315102 w 542115"/>
              <a:gd name="connsiteY7" fmla="*/ 885462 h 885492"/>
              <a:gd name="connsiteX8" fmla="*/ 185054 w 542115"/>
              <a:gd name="connsiteY8" fmla="*/ 739158 h 885492"/>
              <a:gd name="connsiteX9" fmla="*/ 95646 w 542115"/>
              <a:gd name="connsiteY9" fmla="*/ 588790 h 885492"/>
              <a:gd name="connsiteX10" fmla="*/ 2174 w 542115"/>
              <a:gd name="connsiteY10" fmla="*/ 763542 h 885492"/>
              <a:gd name="connsiteX11" fmla="*/ 193182 w 542115"/>
              <a:gd name="connsiteY11" fmla="*/ 548150 h 885492"/>
              <a:gd name="connsiteX12" fmla="*/ 262270 w 542115"/>
              <a:gd name="connsiteY12" fmla="*/ 458742 h 885492"/>
              <a:gd name="connsiteX13" fmla="*/ 294782 w 542115"/>
              <a:gd name="connsiteY13" fmla="*/ 235222 h 885492"/>
              <a:gd name="connsiteX14" fmla="*/ 176926 w 542115"/>
              <a:gd name="connsiteY14" fmla="*/ 324630 h 885492"/>
              <a:gd name="connsiteX15" fmla="*/ 538622 w 542115"/>
              <a:gd name="connsiteY15" fmla="*/ 3574 h 8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2115" h="885492">
                <a:moveTo>
                  <a:pt x="538622" y="3574"/>
                </a:moveTo>
                <a:cubicBezTo>
                  <a:pt x="569102" y="-22165"/>
                  <a:pt x="390963" y="97046"/>
                  <a:pt x="359806" y="170198"/>
                </a:cubicBezTo>
                <a:cubicBezTo>
                  <a:pt x="328649" y="243350"/>
                  <a:pt x="361161" y="399137"/>
                  <a:pt x="351678" y="442486"/>
                </a:cubicBezTo>
                <a:cubicBezTo>
                  <a:pt x="342195" y="485835"/>
                  <a:pt x="307651" y="398459"/>
                  <a:pt x="302910" y="430294"/>
                </a:cubicBezTo>
                <a:cubicBezTo>
                  <a:pt x="298169" y="462129"/>
                  <a:pt x="334745" y="625366"/>
                  <a:pt x="323230" y="633494"/>
                </a:cubicBezTo>
                <a:cubicBezTo>
                  <a:pt x="311715" y="641622"/>
                  <a:pt x="249401" y="463483"/>
                  <a:pt x="233822" y="479062"/>
                </a:cubicBezTo>
                <a:cubicBezTo>
                  <a:pt x="218243" y="494641"/>
                  <a:pt x="216211" y="659233"/>
                  <a:pt x="229758" y="726966"/>
                </a:cubicBezTo>
                <a:cubicBezTo>
                  <a:pt x="243305" y="794699"/>
                  <a:pt x="322553" y="883430"/>
                  <a:pt x="315102" y="885462"/>
                </a:cubicBezTo>
                <a:cubicBezTo>
                  <a:pt x="307651" y="887494"/>
                  <a:pt x="221630" y="788603"/>
                  <a:pt x="185054" y="739158"/>
                </a:cubicBezTo>
                <a:cubicBezTo>
                  <a:pt x="148478" y="689713"/>
                  <a:pt x="126126" y="584726"/>
                  <a:pt x="95646" y="588790"/>
                </a:cubicBezTo>
                <a:cubicBezTo>
                  <a:pt x="65166" y="592854"/>
                  <a:pt x="-14082" y="770315"/>
                  <a:pt x="2174" y="763542"/>
                </a:cubicBezTo>
                <a:cubicBezTo>
                  <a:pt x="18430" y="756769"/>
                  <a:pt x="149833" y="598950"/>
                  <a:pt x="193182" y="548150"/>
                </a:cubicBezTo>
                <a:cubicBezTo>
                  <a:pt x="236531" y="497350"/>
                  <a:pt x="245337" y="510897"/>
                  <a:pt x="262270" y="458742"/>
                </a:cubicBezTo>
                <a:cubicBezTo>
                  <a:pt x="279203" y="406587"/>
                  <a:pt x="309006" y="257574"/>
                  <a:pt x="294782" y="235222"/>
                </a:cubicBezTo>
                <a:cubicBezTo>
                  <a:pt x="280558" y="212870"/>
                  <a:pt x="141028" y="359174"/>
                  <a:pt x="176926" y="324630"/>
                </a:cubicBezTo>
                <a:cubicBezTo>
                  <a:pt x="212824" y="290086"/>
                  <a:pt x="508142" y="29313"/>
                  <a:pt x="538622" y="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DD44961-5F38-ABB7-C238-A451B8594534}"/>
              </a:ext>
            </a:extLst>
          </p:cNvPr>
          <p:cNvSpPr/>
          <p:nvPr/>
        </p:nvSpPr>
        <p:spPr>
          <a:xfrm>
            <a:off x="4472037" y="227472"/>
            <a:ext cx="1810290" cy="1228916"/>
          </a:xfrm>
          <a:custGeom>
            <a:avLst/>
            <a:gdLst>
              <a:gd name="connsiteX0" fmla="*/ 1802779 w 1810290"/>
              <a:gd name="connsiteY0" fmla="*/ 73264 h 1228916"/>
              <a:gd name="connsiteX1" fmla="*/ 880251 w 1810290"/>
              <a:gd name="connsiteY1" fmla="*/ 12304 h 1228916"/>
              <a:gd name="connsiteX2" fmla="*/ 1311035 w 1810290"/>
              <a:gd name="connsiteY2" fmla="*/ 20432 h 1228916"/>
              <a:gd name="connsiteX3" fmla="*/ 847739 w 1810290"/>
              <a:gd name="connsiteY3" fmla="*/ 182992 h 1228916"/>
              <a:gd name="connsiteX4" fmla="*/ 803035 w 1810290"/>
              <a:gd name="connsiteY4" fmla="*/ 239888 h 1228916"/>
              <a:gd name="connsiteX5" fmla="*/ 567323 w 1810290"/>
              <a:gd name="connsiteY5" fmla="*/ 357744 h 1228916"/>
              <a:gd name="connsiteX6" fmla="*/ 494171 w 1810290"/>
              <a:gd name="connsiteY6" fmla="*/ 463408 h 1228916"/>
              <a:gd name="connsiteX7" fmla="*/ 173115 w 1810290"/>
              <a:gd name="connsiteY7" fmla="*/ 593456 h 1228916"/>
              <a:gd name="connsiteX8" fmla="*/ 327547 w 1810290"/>
              <a:gd name="connsiteY8" fmla="*/ 585328 h 1228916"/>
              <a:gd name="connsiteX9" fmla="*/ 380379 w 1810290"/>
              <a:gd name="connsiteY9" fmla="*/ 674736 h 1228916"/>
              <a:gd name="connsiteX10" fmla="*/ 225947 w 1810290"/>
              <a:gd name="connsiteY10" fmla="*/ 646288 h 1228916"/>
              <a:gd name="connsiteX11" fmla="*/ 95899 w 1810290"/>
              <a:gd name="connsiteY11" fmla="*/ 833232 h 1228916"/>
              <a:gd name="connsiteX12" fmla="*/ 355995 w 1810290"/>
              <a:gd name="connsiteY12" fmla="*/ 699120 h 1228916"/>
              <a:gd name="connsiteX13" fmla="*/ 193435 w 1810290"/>
              <a:gd name="connsiteY13" fmla="*/ 906384 h 1228916"/>
              <a:gd name="connsiteX14" fmla="*/ 2427 w 1810290"/>
              <a:gd name="connsiteY14" fmla="*/ 1150224 h 1228916"/>
              <a:gd name="connsiteX15" fmla="*/ 83707 w 1810290"/>
              <a:gd name="connsiteY15" fmla="*/ 1142096 h 1228916"/>
              <a:gd name="connsiteX16" fmla="*/ 55259 w 1810290"/>
              <a:gd name="connsiteY16" fmla="*/ 1203056 h 1228916"/>
              <a:gd name="connsiteX17" fmla="*/ 376315 w 1810290"/>
              <a:gd name="connsiteY17" fmla="*/ 658480 h 1228916"/>
              <a:gd name="connsiteX18" fmla="*/ 563259 w 1810290"/>
              <a:gd name="connsiteY18" fmla="*/ 284592 h 1228916"/>
              <a:gd name="connsiteX19" fmla="*/ 835547 w 1810290"/>
              <a:gd name="connsiteY19" fmla="*/ 252080 h 1228916"/>
              <a:gd name="connsiteX20" fmla="*/ 1083451 w 1810290"/>
              <a:gd name="connsiteY20" fmla="*/ 105776 h 1228916"/>
              <a:gd name="connsiteX21" fmla="*/ 1302907 w 1810290"/>
              <a:gd name="connsiteY21" fmla="*/ 112 h 1228916"/>
              <a:gd name="connsiteX22" fmla="*/ 1802779 w 1810290"/>
              <a:gd name="connsiteY22" fmla="*/ 73264 h 122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10290" h="1228916">
                <a:moveTo>
                  <a:pt x="1802779" y="73264"/>
                </a:moveTo>
                <a:cubicBezTo>
                  <a:pt x="1732336" y="75296"/>
                  <a:pt x="962208" y="21109"/>
                  <a:pt x="880251" y="12304"/>
                </a:cubicBezTo>
                <a:cubicBezTo>
                  <a:pt x="798294" y="3499"/>
                  <a:pt x="1316454" y="-8016"/>
                  <a:pt x="1311035" y="20432"/>
                </a:cubicBezTo>
                <a:cubicBezTo>
                  <a:pt x="1305616" y="48880"/>
                  <a:pt x="932406" y="146416"/>
                  <a:pt x="847739" y="182992"/>
                </a:cubicBezTo>
                <a:cubicBezTo>
                  <a:pt x="763072" y="219568"/>
                  <a:pt x="849771" y="210763"/>
                  <a:pt x="803035" y="239888"/>
                </a:cubicBezTo>
                <a:cubicBezTo>
                  <a:pt x="756299" y="269013"/>
                  <a:pt x="618800" y="320491"/>
                  <a:pt x="567323" y="357744"/>
                </a:cubicBezTo>
                <a:cubicBezTo>
                  <a:pt x="515846" y="394997"/>
                  <a:pt x="559872" y="424123"/>
                  <a:pt x="494171" y="463408"/>
                </a:cubicBezTo>
                <a:cubicBezTo>
                  <a:pt x="428470" y="502693"/>
                  <a:pt x="200886" y="573136"/>
                  <a:pt x="173115" y="593456"/>
                </a:cubicBezTo>
                <a:cubicBezTo>
                  <a:pt x="145344" y="613776"/>
                  <a:pt x="293003" y="571781"/>
                  <a:pt x="327547" y="585328"/>
                </a:cubicBezTo>
                <a:cubicBezTo>
                  <a:pt x="362091" y="598875"/>
                  <a:pt x="397312" y="664576"/>
                  <a:pt x="380379" y="674736"/>
                </a:cubicBezTo>
                <a:cubicBezTo>
                  <a:pt x="363446" y="684896"/>
                  <a:pt x="273360" y="619872"/>
                  <a:pt x="225947" y="646288"/>
                </a:cubicBezTo>
                <a:cubicBezTo>
                  <a:pt x="178534" y="672704"/>
                  <a:pt x="74224" y="824427"/>
                  <a:pt x="95899" y="833232"/>
                </a:cubicBezTo>
                <a:cubicBezTo>
                  <a:pt x="117574" y="842037"/>
                  <a:pt x="339739" y="686928"/>
                  <a:pt x="355995" y="699120"/>
                </a:cubicBezTo>
                <a:cubicBezTo>
                  <a:pt x="372251" y="711312"/>
                  <a:pt x="193435" y="906384"/>
                  <a:pt x="193435" y="906384"/>
                </a:cubicBezTo>
                <a:cubicBezTo>
                  <a:pt x="134507" y="981568"/>
                  <a:pt x="20715" y="1110939"/>
                  <a:pt x="2427" y="1150224"/>
                </a:cubicBezTo>
                <a:cubicBezTo>
                  <a:pt x="-15861" y="1189509"/>
                  <a:pt x="74902" y="1133291"/>
                  <a:pt x="83707" y="1142096"/>
                </a:cubicBezTo>
                <a:cubicBezTo>
                  <a:pt x="92512" y="1150901"/>
                  <a:pt x="6491" y="1283659"/>
                  <a:pt x="55259" y="1203056"/>
                </a:cubicBezTo>
                <a:cubicBezTo>
                  <a:pt x="104027" y="1122453"/>
                  <a:pt x="291648" y="811557"/>
                  <a:pt x="376315" y="658480"/>
                </a:cubicBezTo>
                <a:cubicBezTo>
                  <a:pt x="460982" y="505403"/>
                  <a:pt x="486720" y="352325"/>
                  <a:pt x="563259" y="284592"/>
                </a:cubicBezTo>
                <a:cubicBezTo>
                  <a:pt x="639798" y="216859"/>
                  <a:pt x="748848" y="281883"/>
                  <a:pt x="835547" y="252080"/>
                </a:cubicBezTo>
                <a:cubicBezTo>
                  <a:pt x="922246" y="222277"/>
                  <a:pt x="1005558" y="147771"/>
                  <a:pt x="1083451" y="105776"/>
                </a:cubicBezTo>
                <a:cubicBezTo>
                  <a:pt x="1161344" y="63781"/>
                  <a:pt x="1177600" y="3499"/>
                  <a:pt x="1302907" y="112"/>
                </a:cubicBezTo>
                <a:cubicBezTo>
                  <a:pt x="1428214" y="-3275"/>
                  <a:pt x="1873222" y="71232"/>
                  <a:pt x="1802779" y="7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4C10CE2-8866-B29F-4428-0141DC951F14}"/>
              </a:ext>
            </a:extLst>
          </p:cNvPr>
          <p:cNvSpPr/>
          <p:nvPr/>
        </p:nvSpPr>
        <p:spPr>
          <a:xfrm>
            <a:off x="6061098" y="98828"/>
            <a:ext cx="1820291" cy="1907593"/>
          </a:xfrm>
          <a:custGeom>
            <a:avLst/>
            <a:gdLst>
              <a:gd name="connsiteX0" fmla="*/ 6454 w 1820291"/>
              <a:gd name="connsiteY0" fmla="*/ 222228 h 1907593"/>
              <a:gd name="connsiteX1" fmla="*/ 453494 w 1820291"/>
              <a:gd name="connsiteY1" fmla="*/ 2772 h 1907593"/>
              <a:gd name="connsiteX2" fmla="*/ 303126 w 1820291"/>
              <a:gd name="connsiteY2" fmla="*/ 104372 h 1907593"/>
              <a:gd name="connsiteX3" fmla="*/ 441302 w 1820291"/>
              <a:gd name="connsiteY3" fmla="*/ 189716 h 1907593"/>
              <a:gd name="connsiteX4" fmla="*/ 591670 w 1820291"/>
              <a:gd name="connsiteY4" fmla="*/ 303508 h 1907593"/>
              <a:gd name="connsiteX5" fmla="*/ 685142 w 1820291"/>
              <a:gd name="connsiteY5" fmla="*/ 299444 h 1907593"/>
              <a:gd name="connsiteX6" fmla="*/ 611990 w 1820291"/>
              <a:gd name="connsiteY6" fmla="*/ 201908 h 1907593"/>
              <a:gd name="connsiteX7" fmla="*/ 786742 w 1820291"/>
              <a:gd name="connsiteY7" fmla="*/ 336020 h 1907593"/>
              <a:gd name="connsiteX8" fmla="*/ 746102 w 1820291"/>
              <a:gd name="connsiteY8" fmla="*/ 490452 h 1907593"/>
              <a:gd name="connsiteX9" fmla="*/ 912726 w 1820291"/>
              <a:gd name="connsiteY9" fmla="*/ 409172 h 1907593"/>
              <a:gd name="connsiteX10" fmla="*/ 1286614 w 1820291"/>
              <a:gd name="connsiteY10" fmla="*/ 742420 h 1907593"/>
              <a:gd name="connsiteX11" fmla="*/ 908662 w 1820291"/>
              <a:gd name="connsiteY11" fmla="*/ 478260 h 1907593"/>
              <a:gd name="connsiteX12" fmla="*/ 933046 w 1820291"/>
              <a:gd name="connsiteY12" fmla="*/ 587988 h 1907593"/>
              <a:gd name="connsiteX13" fmla="*/ 957430 w 1820291"/>
              <a:gd name="connsiteY13" fmla="*/ 482324 h 1907593"/>
              <a:gd name="connsiteX14" fmla="*/ 1075286 w 1820291"/>
              <a:gd name="connsiteY14" fmla="*/ 665204 h 1907593"/>
              <a:gd name="connsiteX15" fmla="*/ 1270358 w 1820291"/>
              <a:gd name="connsiteY15" fmla="*/ 925300 h 1907593"/>
              <a:gd name="connsiteX16" fmla="*/ 1229718 w 1820291"/>
              <a:gd name="connsiteY16" fmla="*/ 1132564 h 1907593"/>
              <a:gd name="connsiteX17" fmla="*/ 1250038 w 1820291"/>
              <a:gd name="connsiteY17" fmla="*/ 1136628 h 1907593"/>
              <a:gd name="connsiteX18" fmla="*/ 1286614 w 1820291"/>
              <a:gd name="connsiteY18" fmla="*/ 929364 h 1907593"/>
              <a:gd name="connsiteX19" fmla="*/ 1209398 w 1820291"/>
              <a:gd name="connsiteY19" fmla="*/ 770868 h 1907593"/>
              <a:gd name="connsiteX20" fmla="*/ 1286614 w 1820291"/>
              <a:gd name="connsiteY20" fmla="*/ 1140692 h 1907593"/>
              <a:gd name="connsiteX21" fmla="*/ 1400406 w 1820291"/>
              <a:gd name="connsiteY21" fmla="*/ 1254484 h 1907593"/>
              <a:gd name="connsiteX22" fmla="*/ 1392278 w 1820291"/>
              <a:gd name="connsiteY22" fmla="*/ 1417044 h 1907593"/>
              <a:gd name="connsiteX23" fmla="*/ 1567030 w 1820291"/>
              <a:gd name="connsiteY23" fmla="*/ 1226036 h 1907593"/>
              <a:gd name="connsiteX24" fmla="*/ 1436982 w 1820291"/>
              <a:gd name="connsiteY24" fmla="*/ 1551156 h 1907593"/>
              <a:gd name="connsiteX25" fmla="*/ 1603606 w 1820291"/>
              <a:gd name="connsiteY25" fmla="*/ 1343892 h 1907593"/>
              <a:gd name="connsiteX26" fmla="*/ 1567030 w 1820291"/>
              <a:gd name="connsiteY26" fmla="*/ 1392660 h 1907593"/>
              <a:gd name="connsiteX27" fmla="*/ 1745846 w 1820291"/>
              <a:gd name="connsiteY27" fmla="*/ 1563348 h 1907593"/>
              <a:gd name="connsiteX28" fmla="*/ 1794614 w 1820291"/>
              <a:gd name="connsiteY28" fmla="*/ 1534900 h 1907593"/>
              <a:gd name="connsiteX29" fmla="*/ 1664566 w 1820291"/>
              <a:gd name="connsiteY29" fmla="*/ 1620244 h 1907593"/>
              <a:gd name="connsiteX30" fmla="*/ 1818998 w 1820291"/>
              <a:gd name="connsiteY30" fmla="*/ 1624308 h 1907593"/>
              <a:gd name="connsiteX31" fmla="*/ 1558902 w 1820291"/>
              <a:gd name="connsiteY31" fmla="*/ 1880340 h 1907593"/>
              <a:gd name="connsiteX32" fmla="*/ 1575158 w 1820291"/>
              <a:gd name="connsiteY32" fmla="*/ 1868148 h 1907593"/>
              <a:gd name="connsiteX33" fmla="*/ 1652374 w 1820291"/>
              <a:gd name="connsiteY33" fmla="*/ 1595860 h 1907593"/>
              <a:gd name="connsiteX34" fmla="*/ 1347574 w 1820291"/>
              <a:gd name="connsiteY34" fmla="*/ 1100052 h 1907593"/>
              <a:gd name="connsiteX35" fmla="*/ 977750 w 1820291"/>
              <a:gd name="connsiteY35" fmla="*/ 644884 h 1907593"/>
              <a:gd name="connsiteX36" fmla="*/ 689206 w 1820291"/>
              <a:gd name="connsiteY36" fmla="*/ 405108 h 1907593"/>
              <a:gd name="connsiteX37" fmla="*/ 880214 w 1820291"/>
              <a:gd name="connsiteY37" fmla="*/ 409172 h 1907593"/>
              <a:gd name="connsiteX38" fmla="*/ 498198 w 1820291"/>
              <a:gd name="connsiteY38" fmla="*/ 234420 h 1907593"/>
              <a:gd name="connsiteX39" fmla="*/ 270614 w 1820291"/>
              <a:gd name="connsiteY39" fmla="*/ 116564 h 1907593"/>
              <a:gd name="connsiteX40" fmla="*/ 193398 w 1820291"/>
              <a:gd name="connsiteY40" fmla="*/ 153140 h 1907593"/>
              <a:gd name="connsiteX41" fmla="*/ 6454 w 1820291"/>
              <a:gd name="connsiteY41" fmla="*/ 222228 h 19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0291" h="1907593">
                <a:moveTo>
                  <a:pt x="6454" y="222228"/>
                </a:moveTo>
                <a:cubicBezTo>
                  <a:pt x="49803" y="197167"/>
                  <a:pt x="404049" y="22415"/>
                  <a:pt x="453494" y="2772"/>
                </a:cubicBezTo>
                <a:cubicBezTo>
                  <a:pt x="502939" y="-16871"/>
                  <a:pt x="305158" y="73215"/>
                  <a:pt x="303126" y="104372"/>
                </a:cubicBezTo>
                <a:cubicBezTo>
                  <a:pt x="301094" y="135529"/>
                  <a:pt x="393211" y="156527"/>
                  <a:pt x="441302" y="189716"/>
                </a:cubicBezTo>
                <a:cubicBezTo>
                  <a:pt x="489393" y="222905"/>
                  <a:pt x="551030" y="285220"/>
                  <a:pt x="591670" y="303508"/>
                </a:cubicBezTo>
                <a:cubicBezTo>
                  <a:pt x="632310" y="321796"/>
                  <a:pt x="681755" y="316377"/>
                  <a:pt x="685142" y="299444"/>
                </a:cubicBezTo>
                <a:cubicBezTo>
                  <a:pt x="688529" y="282511"/>
                  <a:pt x="595057" y="195812"/>
                  <a:pt x="611990" y="201908"/>
                </a:cubicBezTo>
                <a:cubicBezTo>
                  <a:pt x="628923" y="208004"/>
                  <a:pt x="764390" y="287929"/>
                  <a:pt x="786742" y="336020"/>
                </a:cubicBezTo>
                <a:cubicBezTo>
                  <a:pt x="809094" y="384111"/>
                  <a:pt x="725105" y="478260"/>
                  <a:pt x="746102" y="490452"/>
                </a:cubicBezTo>
                <a:cubicBezTo>
                  <a:pt x="767099" y="502644"/>
                  <a:pt x="822641" y="367177"/>
                  <a:pt x="912726" y="409172"/>
                </a:cubicBezTo>
                <a:cubicBezTo>
                  <a:pt x="1002811" y="451167"/>
                  <a:pt x="1287291" y="730905"/>
                  <a:pt x="1286614" y="742420"/>
                </a:cubicBezTo>
                <a:cubicBezTo>
                  <a:pt x="1285937" y="753935"/>
                  <a:pt x="967590" y="503999"/>
                  <a:pt x="908662" y="478260"/>
                </a:cubicBezTo>
                <a:cubicBezTo>
                  <a:pt x="849734" y="452521"/>
                  <a:pt x="924918" y="587311"/>
                  <a:pt x="933046" y="587988"/>
                </a:cubicBezTo>
                <a:cubicBezTo>
                  <a:pt x="941174" y="588665"/>
                  <a:pt x="933723" y="469455"/>
                  <a:pt x="957430" y="482324"/>
                </a:cubicBezTo>
                <a:cubicBezTo>
                  <a:pt x="981137" y="495193"/>
                  <a:pt x="1023131" y="591375"/>
                  <a:pt x="1075286" y="665204"/>
                </a:cubicBezTo>
                <a:cubicBezTo>
                  <a:pt x="1127441" y="739033"/>
                  <a:pt x="1244619" y="847407"/>
                  <a:pt x="1270358" y="925300"/>
                </a:cubicBezTo>
                <a:cubicBezTo>
                  <a:pt x="1296097" y="1003193"/>
                  <a:pt x="1233105" y="1097343"/>
                  <a:pt x="1229718" y="1132564"/>
                </a:cubicBezTo>
                <a:cubicBezTo>
                  <a:pt x="1226331" y="1167785"/>
                  <a:pt x="1240555" y="1170495"/>
                  <a:pt x="1250038" y="1136628"/>
                </a:cubicBezTo>
                <a:cubicBezTo>
                  <a:pt x="1259521" y="1102761"/>
                  <a:pt x="1293387" y="990324"/>
                  <a:pt x="1286614" y="929364"/>
                </a:cubicBezTo>
                <a:cubicBezTo>
                  <a:pt x="1279841" y="868404"/>
                  <a:pt x="1209398" y="735647"/>
                  <a:pt x="1209398" y="770868"/>
                </a:cubicBezTo>
                <a:cubicBezTo>
                  <a:pt x="1209398" y="806089"/>
                  <a:pt x="1254779" y="1060089"/>
                  <a:pt x="1286614" y="1140692"/>
                </a:cubicBezTo>
                <a:cubicBezTo>
                  <a:pt x="1318449" y="1221295"/>
                  <a:pt x="1382795" y="1208425"/>
                  <a:pt x="1400406" y="1254484"/>
                </a:cubicBezTo>
                <a:cubicBezTo>
                  <a:pt x="1418017" y="1300543"/>
                  <a:pt x="1364507" y="1421785"/>
                  <a:pt x="1392278" y="1417044"/>
                </a:cubicBezTo>
                <a:cubicBezTo>
                  <a:pt x="1420049" y="1412303"/>
                  <a:pt x="1559579" y="1203684"/>
                  <a:pt x="1567030" y="1226036"/>
                </a:cubicBezTo>
                <a:cubicBezTo>
                  <a:pt x="1574481" y="1248388"/>
                  <a:pt x="1430886" y="1531513"/>
                  <a:pt x="1436982" y="1551156"/>
                </a:cubicBezTo>
                <a:cubicBezTo>
                  <a:pt x="1443078" y="1570799"/>
                  <a:pt x="1581931" y="1370308"/>
                  <a:pt x="1603606" y="1343892"/>
                </a:cubicBezTo>
                <a:cubicBezTo>
                  <a:pt x="1625281" y="1317476"/>
                  <a:pt x="1543323" y="1356084"/>
                  <a:pt x="1567030" y="1392660"/>
                </a:cubicBezTo>
                <a:cubicBezTo>
                  <a:pt x="1590737" y="1429236"/>
                  <a:pt x="1707915" y="1539641"/>
                  <a:pt x="1745846" y="1563348"/>
                </a:cubicBezTo>
                <a:cubicBezTo>
                  <a:pt x="1783777" y="1587055"/>
                  <a:pt x="1808161" y="1525417"/>
                  <a:pt x="1794614" y="1534900"/>
                </a:cubicBezTo>
                <a:cubicBezTo>
                  <a:pt x="1781067" y="1544383"/>
                  <a:pt x="1660502" y="1605343"/>
                  <a:pt x="1664566" y="1620244"/>
                </a:cubicBezTo>
                <a:cubicBezTo>
                  <a:pt x="1668630" y="1635145"/>
                  <a:pt x="1836609" y="1580959"/>
                  <a:pt x="1818998" y="1624308"/>
                </a:cubicBezTo>
                <a:cubicBezTo>
                  <a:pt x="1801387" y="1667657"/>
                  <a:pt x="1599542" y="1839700"/>
                  <a:pt x="1558902" y="1880340"/>
                </a:cubicBezTo>
                <a:cubicBezTo>
                  <a:pt x="1518262" y="1920980"/>
                  <a:pt x="1559579" y="1915561"/>
                  <a:pt x="1575158" y="1868148"/>
                </a:cubicBezTo>
                <a:cubicBezTo>
                  <a:pt x="1590737" y="1820735"/>
                  <a:pt x="1690305" y="1723876"/>
                  <a:pt x="1652374" y="1595860"/>
                </a:cubicBezTo>
                <a:cubicBezTo>
                  <a:pt x="1614443" y="1467844"/>
                  <a:pt x="1460011" y="1258548"/>
                  <a:pt x="1347574" y="1100052"/>
                </a:cubicBezTo>
                <a:cubicBezTo>
                  <a:pt x="1235137" y="941556"/>
                  <a:pt x="1087478" y="760708"/>
                  <a:pt x="977750" y="644884"/>
                </a:cubicBezTo>
                <a:cubicBezTo>
                  <a:pt x="868022" y="529060"/>
                  <a:pt x="705462" y="444393"/>
                  <a:pt x="689206" y="405108"/>
                </a:cubicBezTo>
                <a:cubicBezTo>
                  <a:pt x="672950" y="365823"/>
                  <a:pt x="912049" y="437620"/>
                  <a:pt x="880214" y="409172"/>
                </a:cubicBezTo>
                <a:cubicBezTo>
                  <a:pt x="848379" y="380724"/>
                  <a:pt x="599798" y="283188"/>
                  <a:pt x="498198" y="234420"/>
                </a:cubicBezTo>
                <a:cubicBezTo>
                  <a:pt x="396598" y="185652"/>
                  <a:pt x="321414" y="130111"/>
                  <a:pt x="270614" y="116564"/>
                </a:cubicBezTo>
                <a:cubicBezTo>
                  <a:pt x="219814" y="103017"/>
                  <a:pt x="236070" y="138239"/>
                  <a:pt x="193398" y="153140"/>
                </a:cubicBezTo>
                <a:cubicBezTo>
                  <a:pt x="150726" y="168041"/>
                  <a:pt x="-36895" y="247289"/>
                  <a:pt x="6454" y="22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E8F024B-B5FA-7880-98B9-54F4DDFE8C48}"/>
              </a:ext>
            </a:extLst>
          </p:cNvPr>
          <p:cNvSpPr/>
          <p:nvPr/>
        </p:nvSpPr>
        <p:spPr>
          <a:xfrm>
            <a:off x="7013423" y="2022179"/>
            <a:ext cx="557630" cy="1121013"/>
          </a:xfrm>
          <a:custGeom>
            <a:avLst/>
            <a:gdLst>
              <a:gd name="connsiteX0" fmla="*/ 9169 w 557630"/>
              <a:gd name="connsiteY0" fmla="*/ 631613 h 1121013"/>
              <a:gd name="connsiteX1" fmla="*/ 464337 w 557630"/>
              <a:gd name="connsiteY1" fmla="*/ 13885 h 1121013"/>
              <a:gd name="connsiteX2" fmla="*/ 456209 w 557630"/>
              <a:gd name="connsiteY2" fmla="*/ 208957 h 1121013"/>
              <a:gd name="connsiteX3" fmla="*/ 472465 w 557630"/>
              <a:gd name="connsiteY3" fmla="*/ 298365 h 1121013"/>
              <a:gd name="connsiteX4" fmla="*/ 427761 w 557630"/>
              <a:gd name="connsiteY4" fmla="*/ 603165 h 1121013"/>
              <a:gd name="connsiteX5" fmla="*/ 484657 w 557630"/>
              <a:gd name="connsiteY5" fmla="*/ 485309 h 1121013"/>
              <a:gd name="connsiteX6" fmla="*/ 358673 w 557630"/>
              <a:gd name="connsiteY6" fmla="*/ 887645 h 1121013"/>
              <a:gd name="connsiteX7" fmla="*/ 232689 w 557630"/>
              <a:gd name="connsiteY7" fmla="*/ 1111165 h 1121013"/>
              <a:gd name="connsiteX8" fmla="*/ 521233 w 557630"/>
              <a:gd name="connsiteY8" fmla="*/ 570653 h 1121013"/>
              <a:gd name="connsiteX9" fmla="*/ 541553 w 557630"/>
              <a:gd name="connsiteY9" fmla="*/ 399965 h 1121013"/>
              <a:gd name="connsiteX10" fmla="*/ 411505 w 557630"/>
              <a:gd name="connsiteY10" fmla="*/ 164253 h 1121013"/>
              <a:gd name="connsiteX11" fmla="*/ 171729 w 557630"/>
              <a:gd name="connsiteY11" fmla="*/ 237405 h 1121013"/>
              <a:gd name="connsiteX12" fmla="*/ 277393 w 557630"/>
              <a:gd name="connsiteY12" fmla="*/ 233341 h 1121013"/>
              <a:gd name="connsiteX13" fmla="*/ 167665 w 557630"/>
              <a:gd name="connsiteY13" fmla="*/ 363389 h 1121013"/>
              <a:gd name="connsiteX14" fmla="*/ 9169 w 557630"/>
              <a:gd name="connsiteY14" fmla="*/ 631613 h 11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7630" h="1121013">
                <a:moveTo>
                  <a:pt x="9169" y="631613"/>
                </a:moveTo>
                <a:cubicBezTo>
                  <a:pt x="58614" y="573362"/>
                  <a:pt x="389830" y="84328"/>
                  <a:pt x="464337" y="13885"/>
                </a:cubicBezTo>
                <a:cubicBezTo>
                  <a:pt x="538844" y="-56558"/>
                  <a:pt x="454854" y="161544"/>
                  <a:pt x="456209" y="208957"/>
                </a:cubicBezTo>
                <a:cubicBezTo>
                  <a:pt x="457564" y="256370"/>
                  <a:pt x="477206" y="232664"/>
                  <a:pt x="472465" y="298365"/>
                </a:cubicBezTo>
                <a:cubicBezTo>
                  <a:pt x="467724" y="364066"/>
                  <a:pt x="425729" y="572008"/>
                  <a:pt x="427761" y="603165"/>
                </a:cubicBezTo>
                <a:cubicBezTo>
                  <a:pt x="429793" y="634322"/>
                  <a:pt x="496172" y="437896"/>
                  <a:pt x="484657" y="485309"/>
                </a:cubicBezTo>
                <a:cubicBezTo>
                  <a:pt x="473142" y="532722"/>
                  <a:pt x="400668" y="783336"/>
                  <a:pt x="358673" y="887645"/>
                </a:cubicBezTo>
                <a:cubicBezTo>
                  <a:pt x="316678" y="991954"/>
                  <a:pt x="205596" y="1163997"/>
                  <a:pt x="232689" y="1111165"/>
                </a:cubicBezTo>
                <a:cubicBezTo>
                  <a:pt x="259782" y="1058333"/>
                  <a:pt x="469756" y="689186"/>
                  <a:pt x="521233" y="570653"/>
                </a:cubicBezTo>
                <a:cubicBezTo>
                  <a:pt x="572710" y="452120"/>
                  <a:pt x="559841" y="467698"/>
                  <a:pt x="541553" y="399965"/>
                </a:cubicBezTo>
                <a:cubicBezTo>
                  <a:pt x="523265" y="332232"/>
                  <a:pt x="473142" y="191346"/>
                  <a:pt x="411505" y="164253"/>
                </a:cubicBezTo>
                <a:cubicBezTo>
                  <a:pt x="349868" y="137160"/>
                  <a:pt x="194081" y="225890"/>
                  <a:pt x="171729" y="237405"/>
                </a:cubicBezTo>
                <a:cubicBezTo>
                  <a:pt x="149377" y="248920"/>
                  <a:pt x="278070" y="212344"/>
                  <a:pt x="277393" y="233341"/>
                </a:cubicBezTo>
                <a:cubicBezTo>
                  <a:pt x="276716" y="254338"/>
                  <a:pt x="211014" y="289560"/>
                  <a:pt x="167665" y="363389"/>
                </a:cubicBezTo>
                <a:cubicBezTo>
                  <a:pt x="124316" y="437218"/>
                  <a:pt x="-40276" y="689864"/>
                  <a:pt x="9169" y="631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DD192937-C26D-B483-EEE0-82617E09A874}"/>
              </a:ext>
            </a:extLst>
          </p:cNvPr>
          <p:cNvSpPr/>
          <p:nvPr/>
        </p:nvSpPr>
        <p:spPr>
          <a:xfrm>
            <a:off x="6919649" y="3009580"/>
            <a:ext cx="523060" cy="467767"/>
          </a:xfrm>
          <a:custGeom>
            <a:avLst/>
            <a:gdLst>
              <a:gd name="connsiteX0" fmla="*/ 501215 w 523060"/>
              <a:gd name="connsiteY0" fmla="*/ 1844 h 467767"/>
              <a:gd name="connsiteX1" fmla="*/ 468703 w 523060"/>
              <a:gd name="connsiteY1" fmla="*/ 66868 h 467767"/>
              <a:gd name="connsiteX2" fmla="*/ 5407 w 523060"/>
              <a:gd name="connsiteY2" fmla="*/ 465140 h 467767"/>
              <a:gd name="connsiteX3" fmla="*/ 224863 w 523060"/>
              <a:gd name="connsiteY3" fmla="*/ 229428 h 467767"/>
              <a:gd name="connsiteX4" fmla="*/ 367103 w 523060"/>
              <a:gd name="connsiteY4" fmla="*/ 26228 h 467767"/>
              <a:gd name="connsiteX5" fmla="*/ 354911 w 523060"/>
              <a:gd name="connsiteY5" fmla="*/ 83124 h 467767"/>
              <a:gd name="connsiteX6" fmla="*/ 501215 w 523060"/>
              <a:gd name="connsiteY6" fmla="*/ 1844 h 46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060" h="467767">
                <a:moveTo>
                  <a:pt x="501215" y="1844"/>
                </a:moveTo>
                <a:cubicBezTo>
                  <a:pt x="520180" y="-865"/>
                  <a:pt x="551338" y="-10348"/>
                  <a:pt x="468703" y="66868"/>
                </a:cubicBezTo>
                <a:cubicBezTo>
                  <a:pt x="386068" y="144084"/>
                  <a:pt x="46047" y="438047"/>
                  <a:pt x="5407" y="465140"/>
                </a:cubicBezTo>
                <a:cubicBezTo>
                  <a:pt x="-35233" y="492233"/>
                  <a:pt x="164580" y="302580"/>
                  <a:pt x="224863" y="229428"/>
                </a:cubicBezTo>
                <a:cubicBezTo>
                  <a:pt x="285146" y="156276"/>
                  <a:pt x="345428" y="50612"/>
                  <a:pt x="367103" y="26228"/>
                </a:cubicBezTo>
                <a:cubicBezTo>
                  <a:pt x="388778" y="1844"/>
                  <a:pt x="328495" y="87188"/>
                  <a:pt x="354911" y="83124"/>
                </a:cubicBezTo>
                <a:cubicBezTo>
                  <a:pt x="381327" y="79060"/>
                  <a:pt x="482250" y="4553"/>
                  <a:pt x="501215" y="1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B69B68E-87E0-7652-C920-E48FFD648E1F}"/>
              </a:ext>
            </a:extLst>
          </p:cNvPr>
          <p:cNvSpPr/>
          <p:nvPr/>
        </p:nvSpPr>
        <p:spPr>
          <a:xfrm>
            <a:off x="7302524" y="2279849"/>
            <a:ext cx="136301" cy="382800"/>
          </a:xfrm>
          <a:custGeom>
            <a:avLst/>
            <a:gdLst>
              <a:gd name="connsiteX0" fmla="*/ 484 w 136301"/>
              <a:gd name="connsiteY0" fmla="*/ 97591 h 382800"/>
              <a:gd name="connsiteX1" fmla="*/ 106148 w 136301"/>
              <a:gd name="connsiteY1" fmla="*/ 12247 h 382800"/>
              <a:gd name="connsiteX2" fmla="*/ 126468 w 136301"/>
              <a:gd name="connsiteY2" fmla="*/ 150423 h 382800"/>
              <a:gd name="connsiteX3" fmla="*/ 134596 w 136301"/>
              <a:gd name="connsiteY3" fmla="*/ 195127 h 382800"/>
              <a:gd name="connsiteX4" fmla="*/ 93956 w 136301"/>
              <a:gd name="connsiteY4" fmla="*/ 382071 h 382800"/>
              <a:gd name="connsiteX5" fmla="*/ 61444 w 136301"/>
              <a:gd name="connsiteY5" fmla="*/ 117911 h 382800"/>
              <a:gd name="connsiteX6" fmla="*/ 65508 w 136301"/>
              <a:gd name="connsiteY6" fmla="*/ 55 h 382800"/>
              <a:gd name="connsiteX7" fmla="*/ 484 w 136301"/>
              <a:gd name="connsiteY7" fmla="*/ 97591 h 3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01" h="382800">
                <a:moveTo>
                  <a:pt x="484" y="97591"/>
                </a:moveTo>
                <a:cubicBezTo>
                  <a:pt x="7257" y="99623"/>
                  <a:pt x="85151" y="3442"/>
                  <a:pt x="106148" y="12247"/>
                </a:cubicBezTo>
                <a:cubicBezTo>
                  <a:pt x="127145" y="21052"/>
                  <a:pt x="121727" y="119943"/>
                  <a:pt x="126468" y="150423"/>
                </a:cubicBezTo>
                <a:cubicBezTo>
                  <a:pt x="131209" y="180903"/>
                  <a:pt x="140015" y="156519"/>
                  <a:pt x="134596" y="195127"/>
                </a:cubicBezTo>
                <a:cubicBezTo>
                  <a:pt x="129177" y="233735"/>
                  <a:pt x="106148" y="394940"/>
                  <a:pt x="93956" y="382071"/>
                </a:cubicBezTo>
                <a:cubicBezTo>
                  <a:pt x="81764" y="369202"/>
                  <a:pt x="66185" y="181580"/>
                  <a:pt x="61444" y="117911"/>
                </a:cubicBezTo>
                <a:cubicBezTo>
                  <a:pt x="56703" y="54242"/>
                  <a:pt x="70927" y="2764"/>
                  <a:pt x="65508" y="55"/>
                </a:cubicBezTo>
                <a:cubicBezTo>
                  <a:pt x="60089" y="-2654"/>
                  <a:pt x="-6289" y="95559"/>
                  <a:pt x="484" y="9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BD8ADDC-4F76-3CE3-D424-1CCA15EC4AE8}"/>
              </a:ext>
            </a:extLst>
          </p:cNvPr>
          <p:cNvSpPr/>
          <p:nvPr/>
        </p:nvSpPr>
        <p:spPr>
          <a:xfrm>
            <a:off x="7064786" y="2348830"/>
            <a:ext cx="294248" cy="569700"/>
          </a:xfrm>
          <a:custGeom>
            <a:avLst/>
            <a:gdLst>
              <a:gd name="connsiteX0" fmla="*/ 205710 w 294248"/>
              <a:gd name="connsiteY0" fmla="*/ 162 h 569700"/>
              <a:gd name="connsiteX1" fmla="*/ 205710 w 294248"/>
              <a:gd name="connsiteY1" fmla="*/ 211490 h 569700"/>
              <a:gd name="connsiteX2" fmla="*/ 254478 w 294248"/>
              <a:gd name="connsiteY2" fmla="*/ 300898 h 569700"/>
              <a:gd name="connsiteX3" fmla="*/ 234158 w 294248"/>
              <a:gd name="connsiteY3" fmla="*/ 394370 h 569700"/>
              <a:gd name="connsiteX4" fmla="*/ 262606 w 294248"/>
              <a:gd name="connsiteY4" fmla="*/ 520354 h 569700"/>
              <a:gd name="connsiteX5" fmla="*/ 177262 w 294248"/>
              <a:gd name="connsiteY5" fmla="*/ 426882 h 569700"/>
              <a:gd name="connsiteX6" fmla="*/ 2510 w 294248"/>
              <a:gd name="connsiteY6" fmla="*/ 569122 h 569700"/>
              <a:gd name="connsiteX7" fmla="*/ 71598 w 294248"/>
              <a:gd name="connsiteY7" fmla="*/ 361858 h 569700"/>
              <a:gd name="connsiteX8" fmla="*/ 39086 w 294248"/>
              <a:gd name="connsiteY8" fmla="*/ 252130 h 569700"/>
              <a:gd name="connsiteX9" fmla="*/ 35022 w 294248"/>
              <a:gd name="connsiteY9" fmla="*/ 304962 h 569700"/>
              <a:gd name="connsiteX10" fmla="*/ 83790 w 294248"/>
              <a:gd name="connsiteY10" fmla="*/ 122082 h 569700"/>
              <a:gd name="connsiteX11" fmla="*/ 100046 w 294248"/>
              <a:gd name="connsiteY11" fmla="*/ 219618 h 569700"/>
              <a:gd name="connsiteX12" fmla="*/ 59406 w 294248"/>
              <a:gd name="connsiteY12" fmla="*/ 447202 h 569700"/>
              <a:gd name="connsiteX13" fmla="*/ 286990 w 294248"/>
              <a:gd name="connsiteY13" fmla="*/ 390306 h 569700"/>
              <a:gd name="connsiteX14" fmla="*/ 238222 w 294248"/>
              <a:gd name="connsiteY14" fmla="*/ 248066 h 569700"/>
              <a:gd name="connsiteX15" fmla="*/ 205710 w 294248"/>
              <a:gd name="connsiteY15" fmla="*/ 162 h 5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248" h="569700">
                <a:moveTo>
                  <a:pt x="205710" y="162"/>
                </a:moveTo>
                <a:cubicBezTo>
                  <a:pt x="200291" y="-5934"/>
                  <a:pt x="197582" y="161367"/>
                  <a:pt x="205710" y="211490"/>
                </a:cubicBezTo>
                <a:cubicBezTo>
                  <a:pt x="213838" y="261613"/>
                  <a:pt x="249737" y="270418"/>
                  <a:pt x="254478" y="300898"/>
                </a:cubicBezTo>
                <a:cubicBezTo>
                  <a:pt x="259219" y="331378"/>
                  <a:pt x="232803" y="357794"/>
                  <a:pt x="234158" y="394370"/>
                </a:cubicBezTo>
                <a:cubicBezTo>
                  <a:pt x="235513" y="430946"/>
                  <a:pt x="272089" y="514935"/>
                  <a:pt x="262606" y="520354"/>
                </a:cubicBezTo>
                <a:cubicBezTo>
                  <a:pt x="253123" y="525773"/>
                  <a:pt x="220611" y="418754"/>
                  <a:pt x="177262" y="426882"/>
                </a:cubicBezTo>
                <a:cubicBezTo>
                  <a:pt x="133913" y="435010"/>
                  <a:pt x="20121" y="579959"/>
                  <a:pt x="2510" y="569122"/>
                </a:cubicBezTo>
                <a:cubicBezTo>
                  <a:pt x="-15101" y="558285"/>
                  <a:pt x="65502" y="414690"/>
                  <a:pt x="71598" y="361858"/>
                </a:cubicBezTo>
                <a:cubicBezTo>
                  <a:pt x="77694" y="309026"/>
                  <a:pt x="45182" y="261613"/>
                  <a:pt x="39086" y="252130"/>
                </a:cubicBezTo>
                <a:cubicBezTo>
                  <a:pt x="32990" y="242647"/>
                  <a:pt x="27571" y="326637"/>
                  <a:pt x="35022" y="304962"/>
                </a:cubicBezTo>
                <a:cubicBezTo>
                  <a:pt x="42473" y="283287"/>
                  <a:pt x="72953" y="136306"/>
                  <a:pt x="83790" y="122082"/>
                </a:cubicBezTo>
                <a:cubicBezTo>
                  <a:pt x="94627" y="107858"/>
                  <a:pt x="104110" y="165431"/>
                  <a:pt x="100046" y="219618"/>
                </a:cubicBezTo>
                <a:cubicBezTo>
                  <a:pt x="95982" y="273805"/>
                  <a:pt x="28249" y="418754"/>
                  <a:pt x="59406" y="447202"/>
                </a:cubicBezTo>
                <a:cubicBezTo>
                  <a:pt x="90563" y="475650"/>
                  <a:pt x="257187" y="423495"/>
                  <a:pt x="286990" y="390306"/>
                </a:cubicBezTo>
                <a:cubicBezTo>
                  <a:pt x="316793" y="357117"/>
                  <a:pt x="245673" y="309703"/>
                  <a:pt x="238222" y="248066"/>
                </a:cubicBezTo>
                <a:cubicBezTo>
                  <a:pt x="230771" y="186429"/>
                  <a:pt x="211129" y="6258"/>
                  <a:pt x="20571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2F4E5C4-1B41-9DDF-0910-8DDCC4DD6DD7}"/>
              </a:ext>
            </a:extLst>
          </p:cNvPr>
          <p:cNvSpPr/>
          <p:nvPr/>
        </p:nvSpPr>
        <p:spPr>
          <a:xfrm>
            <a:off x="6042324" y="1544069"/>
            <a:ext cx="476480" cy="695447"/>
          </a:xfrm>
          <a:custGeom>
            <a:avLst/>
            <a:gdLst>
              <a:gd name="connsiteX0" fmla="*/ 476332 w 476480"/>
              <a:gd name="connsiteY0" fmla="*/ 251 h 695447"/>
              <a:gd name="connsiteX1" fmla="*/ 151212 w 476480"/>
              <a:gd name="connsiteY1" fmla="*/ 69339 h 695447"/>
              <a:gd name="connsiteX2" fmla="*/ 126828 w 476480"/>
              <a:gd name="connsiteY2" fmla="*/ 162811 h 695447"/>
              <a:gd name="connsiteX3" fmla="*/ 130892 w 476480"/>
              <a:gd name="connsiteY3" fmla="*/ 199387 h 695447"/>
              <a:gd name="connsiteX4" fmla="*/ 82124 w 476480"/>
              <a:gd name="connsiteY4" fmla="*/ 341627 h 695447"/>
              <a:gd name="connsiteX5" fmla="*/ 844 w 476480"/>
              <a:gd name="connsiteY5" fmla="*/ 593595 h 695447"/>
              <a:gd name="connsiteX6" fmla="*/ 53676 w 476480"/>
              <a:gd name="connsiteY6" fmla="*/ 565147 h 695447"/>
              <a:gd name="connsiteX7" fmla="*/ 256876 w 476480"/>
              <a:gd name="connsiteY7" fmla="*/ 695195 h 695447"/>
              <a:gd name="connsiteX8" fmla="*/ 98380 w 476480"/>
              <a:gd name="connsiteY8" fmla="*/ 593595 h 695447"/>
              <a:gd name="connsiteX9" fmla="*/ 69932 w 476480"/>
              <a:gd name="connsiteY9" fmla="*/ 435099 h 695447"/>
              <a:gd name="connsiteX10" fmla="*/ 130892 w 476480"/>
              <a:gd name="connsiteY10" fmla="*/ 175003 h 695447"/>
              <a:gd name="connsiteX11" fmla="*/ 106508 w 476480"/>
              <a:gd name="connsiteY11" fmla="*/ 93723 h 695447"/>
              <a:gd name="connsiteX12" fmla="*/ 476332 w 476480"/>
              <a:gd name="connsiteY12" fmla="*/ 251 h 6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480" h="695447">
                <a:moveTo>
                  <a:pt x="476332" y="251"/>
                </a:moveTo>
                <a:cubicBezTo>
                  <a:pt x="483783" y="-3813"/>
                  <a:pt x="209463" y="42246"/>
                  <a:pt x="151212" y="69339"/>
                </a:cubicBezTo>
                <a:cubicBezTo>
                  <a:pt x="92961" y="96432"/>
                  <a:pt x="130215" y="141136"/>
                  <a:pt x="126828" y="162811"/>
                </a:cubicBezTo>
                <a:cubicBezTo>
                  <a:pt x="123441" y="184486"/>
                  <a:pt x="138343" y="169584"/>
                  <a:pt x="130892" y="199387"/>
                </a:cubicBezTo>
                <a:cubicBezTo>
                  <a:pt x="123441" y="229190"/>
                  <a:pt x="103799" y="275926"/>
                  <a:pt x="82124" y="341627"/>
                </a:cubicBezTo>
                <a:cubicBezTo>
                  <a:pt x="60449" y="407328"/>
                  <a:pt x="5585" y="556342"/>
                  <a:pt x="844" y="593595"/>
                </a:cubicBezTo>
                <a:cubicBezTo>
                  <a:pt x="-3897" y="630848"/>
                  <a:pt x="11004" y="548214"/>
                  <a:pt x="53676" y="565147"/>
                </a:cubicBezTo>
                <a:cubicBezTo>
                  <a:pt x="96348" y="582080"/>
                  <a:pt x="256876" y="695195"/>
                  <a:pt x="256876" y="695195"/>
                </a:cubicBezTo>
                <a:cubicBezTo>
                  <a:pt x="264327" y="699936"/>
                  <a:pt x="129537" y="636944"/>
                  <a:pt x="98380" y="593595"/>
                </a:cubicBezTo>
                <a:cubicBezTo>
                  <a:pt x="67223" y="550246"/>
                  <a:pt x="64513" y="504864"/>
                  <a:pt x="69932" y="435099"/>
                </a:cubicBezTo>
                <a:cubicBezTo>
                  <a:pt x="75351" y="365334"/>
                  <a:pt x="124796" y="231899"/>
                  <a:pt x="130892" y="175003"/>
                </a:cubicBezTo>
                <a:cubicBezTo>
                  <a:pt x="136988" y="118107"/>
                  <a:pt x="53676" y="118784"/>
                  <a:pt x="106508" y="93723"/>
                </a:cubicBezTo>
                <a:cubicBezTo>
                  <a:pt x="159340" y="68662"/>
                  <a:pt x="468881" y="4315"/>
                  <a:pt x="476332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2D1224B6-09DD-03C0-D087-08A1F35CF353}"/>
              </a:ext>
            </a:extLst>
          </p:cNvPr>
          <p:cNvSpPr/>
          <p:nvPr/>
        </p:nvSpPr>
        <p:spPr>
          <a:xfrm>
            <a:off x="6400647" y="1668744"/>
            <a:ext cx="237021" cy="741856"/>
          </a:xfrm>
          <a:custGeom>
            <a:avLst/>
            <a:gdLst>
              <a:gd name="connsiteX0" fmla="*/ 153 w 237021"/>
              <a:gd name="connsiteY0" fmla="*/ 1560 h 741856"/>
              <a:gd name="connsiteX1" fmla="*/ 89561 w 237021"/>
              <a:gd name="connsiteY1" fmla="*/ 322616 h 741856"/>
              <a:gd name="connsiteX2" fmla="*/ 118009 w 237021"/>
              <a:gd name="connsiteY2" fmla="*/ 513624 h 741856"/>
              <a:gd name="connsiteX3" fmla="*/ 158649 w 237021"/>
              <a:gd name="connsiteY3" fmla="*/ 493304 h 741856"/>
              <a:gd name="connsiteX4" fmla="*/ 235865 w 237021"/>
              <a:gd name="connsiteY4" fmla="*/ 741208 h 741856"/>
              <a:gd name="connsiteX5" fmla="*/ 93625 w 237021"/>
              <a:gd name="connsiteY5" fmla="*/ 407960 h 741856"/>
              <a:gd name="connsiteX6" fmla="*/ 101753 w 237021"/>
              <a:gd name="connsiteY6" fmla="*/ 17816 h 741856"/>
              <a:gd name="connsiteX7" fmla="*/ 69241 w 237021"/>
              <a:gd name="connsiteY7" fmla="*/ 192568 h 741856"/>
              <a:gd name="connsiteX8" fmla="*/ 153 w 237021"/>
              <a:gd name="connsiteY8" fmla="*/ 1560 h 7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21" h="741856">
                <a:moveTo>
                  <a:pt x="153" y="1560"/>
                </a:moveTo>
                <a:cubicBezTo>
                  <a:pt x="3540" y="23235"/>
                  <a:pt x="69918" y="237272"/>
                  <a:pt x="89561" y="322616"/>
                </a:cubicBezTo>
                <a:cubicBezTo>
                  <a:pt x="109204" y="407960"/>
                  <a:pt x="106494" y="485176"/>
                  <a:pt x="118009" y="513624"/>
                </a:cubicBezTo>
                <a:cubicBezTo>
                  <a:pt x="129524" y="542072"/>
                  <a:pt x="139006" y="455373"/>
                  <a:pt x="158649" y="493304"/>
                </a:cubicBezTo>
                <a:cubicBezTo>
                  <a:pt x="178292" y="531235"/>
                  <a:pt x="246702" y="755432"/>
                  <a:pt x="235865" y="741208"/>
                </a:cubicBezTo>
                <a:cubicBezTo>
                  <a:pt x="225028" y="726984"/>
                  <a:pt x="115977" y="528525"/>
                  <a:pt x="93625" y="407960"/>
                </a:cubicBezTo>
                <a:cubicBezTo>
                  <a:pt x="71273" y="287395"/>
                  <a:pt x="105817" y="53715"/>
                  <a:pt x="101753" y="17816"/>
                </a:cubicBezTo>
                <a:cubicBezTo>
                  <a:pt x="97689" y="-18083"/>
                  <a:pt x="88206" y="193923"/>
                  <a:pt x="69241" y="192568"/>
                </a:cubicBezTo>
                <a:cubicBezTo>
                  <a:pt x="50276" y="191213"/>
                  <a:pt x="-3234" y="-20115"/>
                  <a:pt x="153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3B643B3-2F47-A195-3665-C5F9E9D94FE8}"/>
              </a:ext>
            </a:extLst>
          </p:cNvPr>
          <p:cNvSpPr/>
          <p:nvPr/>
        </p:nvSpPr>
        <p:spPr>
          <a:xfrm>
            <a:off x="6522405" y="1676647"/>
            <a:ext cx="302225" cy="928392"/>
          </a:xfrm>
          <a:custGeom>
            <a:avLst/>
            <a:gdLst>
              <a:gd name="connsiteX0" fmla="*/ 315 w 302225"/>
              <a:gd name="connsiteY0" fmla="*/ 1785 h 928392"/>
              <a:gd name="connsiteX1" fmla="*/ 288859 w 302225"/>
              <a:gd name="connsiteY1" fmla="*/ 741433 h 928392"/>
              <a:gd name="connsiteX2" fmla="*/ 240091 w 302225"/>
              <a:gd name="connsiteY2" fmla="*/ 696729 h 928392"/>
              <a:gd name="connsiteX3" fmla="*/ 114107 w 302225"/>
              <a:gd name="connsiteY3" fmla="*/ 928377 h 928392"/>
              <a:gd name="connsiteX4" fmla="*/ 215707 w 302225"/>
              <a:gd name="connsiteY4" fmla="*/ 684537 h 928392"/>
              <a:gd name="connsiteX5" fmla="*/ 231963 w 302225"/>
              <a:gd name="connsiteY5" fmla="*/ 538233 h 928392"/>
              <a:gd name="connsiteX6" fmla="*/ 315 w 302225"/>
              <a:gd name="connsiteY6" fmla="*/ 1785 h 9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225" h="928392">
                <a:moveTo>
                  <a:pt x="315" y="1785"/>
                </a:moveTo>
                <a:cubicBezTo>
                  <a:pt x="9798" y="35652"/>
                  <a:pt x="248896" y="625609"/>
                  <a:pt x="288859" y="741433"/>
                </a:cubicBezTo>
                <a:cubicBezTo>
                  <a:pt x="328822" y="857257"/>
                  <a:pt x="269216" y="665572"/>
                  <a:pt x="240091" y="696729"/>
                </a:cubicBezTo>
                <a:cubicBezTo>
                  <a:pt x="210966" y="727886"/>
                  <a:pt x="118171" y="930409"/>
                  <a:pt x="114107" y="928377"/>
                </a:cubicBezTo>
                <a:cubicBezTo>
                  <a:pt x="110043" y="926345"/>
                  <a:pt x="196064" y="749561"/>
                  <a:pt x="215707" y="684537"/>
                </a:cubicBezTo>
                <a:cubicBezTo>
                  <a:pt x="235350" y="619513"/>
                  <a:pt x="265830" y="650670"/>
                  <a:pt x="231963" y="538233"/>
                </a:cubicBezTo>
                <a:cubicBezTo>
                  <a:pt x="198096" y="425796"/>
                  <a:pt x="-9168" y="-32082"/>
                  <a:pt x="315" y="1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347767D-7F38-C9A9-5CF3-9EEFD2844D66}"/>
              </a:ext>
            </a:extLst>
          </p:cNvPr>
          <p:cNvSpPr/>
          <p:nvPr/>
        </p:nvSpPr>
        <p:spPr>
          <a:xfrm>
            <a:off x="5080000" y="4043680"/>
            <a:ext cx="934785" cy="574993"/>
          </a:xfrm>
          <a:custGeom>
            <a:avLst/>
            <a:gdLst>
              <a:gd name="connsiteX0" fmla="*/ 0 w 934785"/>
              <a:gd name="connsiteY0" fmla="*/ 0 h 574993"/>
              <a:gd name="connsiteX1" fmla="*/ 40640 w 934785"/>
              <a:gd name="connsiteY1" fmla="*/ 40640 h 574993"/>
              <a:gd name="connsiteX2" fmla="*/ 426720 w 934785"/>
              <a:gd name="connsiteY2" fmla="*/ 406400 h 574993"/>
              <a:gd name="connsiteX3" fmla="*/ 459232 w 934785"/>
              <a:gd name="connsiteY3" fmla="*/ 422656 h 574993"/>
              <a:gd name="connsiteX4" fmla="*/ 715264 w 934785"/>
              <a:gd name="connsiteY4" fmla="*/ 573024 h 574993"/>
              <a:gd name="connsiteX5" fmla="*/ 597408 w 934785"/>
              <a:gd name="connsiteY5" fmla="*/ 512064 h 574993"/>
              <a:gd name="connsiteX6" fmla="*/ 934720 w 934785"/>
              <a:gd name="connsiteY6" fmla="*/ 564896 h 574993"/>
              <a:gd name="connsiteX7" fmla="*/ 621792 w 934785"/>
              <a:gd name="connsiteY7" fmla="*/ 499872 h 574993"/>
              <a:gd name="connsiteX8" fmla="*/ 142240 w 934785"/>
              <a:gd name="connsiteY8" fmla="*/ 316992 h 574993"/>
              <a:gd name="connsiteX9" fmla="*/ 219456 w 934785"/>
              <a:gd name="connsiteY9" fmla="*/ 316992 h 574993"/>
              <a:gd name="connsiteX10" fmla="*/ 0 w 934785"/>
              <a:gd name="connsiteY10" fmla="*/ 0 h 57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85" h="574993">
                <a:moveTo>
                  <a:pt x="0" y="0"/>
                </a:moveTo>
                <a:lnTo>
                  <a:pt x="40640" y="40640"/>
                </a:lnTo>
                <a:lnTo>
                  <a:pt x="426720" y="406400"/>
                </a:lnTo>
                <a:cubicBezTo>
                  <a:pt x="496485" y="470069"/>
                  <a:pt x="459232" y="422656"/>
                  <a:pt x="459232" y="422656"/>
                </a:cubicBezTo>
                <a:lnTo>
                  <a:pt x="715264" y="573024"/>
                </a:lnTo>
                <a:cubicBezTo>
                  <a:pt x="738293" y="587925"/>
                  <a:pt x="560832" y="513419"/>
                  <a:pt x="597408" y="512064"/>
                </a:cubicBezTo>
                <a:cubicBezTo>
                  <a:pt x="633984" y="510709"/>
                  <a:pt x="930656" y="566928"/>
                  <a:pt x="934720" y="564896"/>
                </a:cubicBezTo>
                <a:cubicBezTo>
                  <a:pt x="938784" y="562864"/>
                  <a:pt x="753872" y="541189"/>
                  <a:pt x="621792" y="499872"/>
                </a:cubicBezTo>
                <a:cubicBezTo>
                  <a:pt x="489712" y="458555"/>
                  <a:pt x="209296" y="347472"/>
                  <a:pt x="142240" y="316992"/>
                </a:cubicBezTo>
                <a:cubicBezTo>
                  <a:pt x="75184" y="286512"/>
                  <a:pt x="241131" y="363728"/>
                  <a:pt x="219456" y="316992"/>
                </a:cubicBezTo>
                <a:cubicBezTo>
                  <a:pt x="197781" y="270256"/>
                  <a:pt x="104986" y="15341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CAEC3EE-B457-CB46-AAE9-7AEBB93F17E7}"/>
              </a:ext>
            </a:extLst>
          </p:cNvPr>
          <p:cNvSpPr/>
          <p:nvPr/>
        </p:nvSpPr>
        <p:spPr>
          <a:xfrm>
            <a:off x="6070862" y="3634460"/>
            <a:ext cx="573687" cy="976563"/>
          </a:xfrm>
          <a:custGeom>
            <a:avLst/>
            <a:gdLst>
              <a:gd name="connsiteX0" fmla="*/ 557522 w 573687"/>
              <a:gd name="connsiteY0" fmla="*/ 23140 h 976563"/>
              <a:gd name="connsiteX1" fmla="*/ 94226 w 573687"/>
              <a:gd name="connsiteY1" fmla="*/ 795300 h 976563"/>
              <a:gd name="connsiteX2" fmla="*/ 183634 w 573687"/>
              <a:gd name="connsiteY2" fmla="*/ 714020 h 976563"/>
              <a:gd name="connsiteX3" fmla="*/ 754 w 573687"/>
              <a:gd name="connsiteY3" fmla="*/ 970052 h 976563"/>
              <a:gd name="connsiteX4" fmla="*/ 130802 w 573687"/>
              <a:gd name="connsiteY4" fmla="*/ 872516 h 976563"/>
              <a:gd name="connsiteX5" fmla="*/ 415282 w 573687"/>
              <a:gd name="connsiteY5" fmla="*/ 575844 h 976563"/>
              <a:gd name="connsiteX6" fmla="*/ 159250 w 573687"/>
              <a:gd name="connsiteY6" fmla="*/ 701828 h 976563"/>
              <a:gd name="connsiteX7" fmla="*/ 354322 w 573687"/>
              <a:gd name="connsiteY7" fmla="*/ 474244 h 976563"/>
              <a:gd name="connsiteX8" fmla="*/ 533138 w 573687"/>
              <a:gd name="connsiteY8" fmla="*/ 153188 h 976563"/>
              <a:gd name="connsiteX9" fmla="*/ 476242 w 573687"/>
              <a:gd name="connsiteY9" fmla="*/ 197892 h 976563"/>
              <a:gd name="connsiteX10" fmla="*/ 557522 w 573687"/>
              <a:gd name="connsiteY10" fmla="*/ 23140 h 9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687" h="976563">
                <a:moveTo>
                  <a:pt x="557522" y="23140"/>
                </a:moveTo>
                <a:cubicBezTo>
                  <a:pt x="493853" y="122708"/>
                  <a:pt x="156541" y="680153"/>
                  <a:pt x="94226" y="795300"/>
                </a:cubicBezTo>
                <a:cubicBezTo>
                  <a:pt x="31911" y="910447"/>
                  <a:pt x="199213" y="684895"/>
                  <a:pt x="183634" y="714020"/>
                </a:cubicBezTo>
                <a:cubicBezTo>
                  <a:pt x="168055" y="743145"/>
                  <a:pt x="9559" y="943636"/>
                  <a:pt x="754" y="970052"/>
                </a:cubicBezTo>
                <a:cubicBezTo>
                  <a:pt x="-8051" y="996468"/>
                  <a:pt x="61714" y="938217"/>
                  <a:pt x="130802" y="872516"/>
                </a:cubicBezTo>
                <a:cubicBezTo>
                  <a:pt x="199890" y="806815"/>
                  <a:pt x="410541" y="604292"/>
                  <a:pt x="415282" y="575844"/>
                </a:cubicBezTo>
                <a:cubicBezTo>
                  <a:pt x="420023" y="547396"/>
                  <a:pt x="169410" y="718761"/>
                  <a:pt x="159250" y="701828"/>
                </a:cubicBezTo>
                <a:cubicBezTo>
                  <a:pt x="149090" y="684895"/>
                  <a:pt x="292007" y="565684"/>
                  <a:pt x="354322" y="474244"/>
                </a:cubicBezTo>
                <a:cubicBezTo>
                  <a:pt x="416637" y="382804"/>
                  <a:pt x="512818" y="199247"/>
                  <a:pt x="533138" y="153188"/>
                </a:cubicBezTo>
                <a:cubicBezTo>
                  <a:pt x="553458" y="107129"/>
                  <a:pt x="476242" y="219567"/>
                  <a:pt x="476242" y="197892"/>
                </a:cubicBezTo>
                <a:cubicBezTo>
                  <a:pt x="476242" y="176217"/>
                  <a:pt x="621191" y="-76428"/>
                  <a:pt x="557522" y="2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FFB2062-78FD-CA93-11AE-BC8370A4AB2F}"/>
              </a:ext>
            </a:extLst>
          </p:cNvPr>
          <p:cNvSpPr/>
          <p:nvPr/>
        </p:nvSpPr>
        <p:spPr>
          <a:xfrm>
            <a:off x="4785533" y="2373373"/>
            <a:ext cx="487014" cy="176089"/>
          </a:xfrm>
          <a:custGeom>
            <a:avLst/>
            <a:gdLst>
              <a:gd name="connsiteX0" fmla="*/ 485475 w 487014"/>
              <a:gd name="connsiteY0" fmla="*/ 3 h 176089"/>
              <a:gd name="connsiteX1" fmla="*/ 383875 w 487014"/>
              <a:gd name="connsiteY1" fmla="*/ 85347 h 176089"/>
              <a:gd name="connsiteX2" fmla="*/ 400131 w 487014"/>
              <a:gd name="connsiteY2" fmla="*/ 97539 h 176089"/>
              <a:gd name="connsiteX3" fmla="*/ 221315 w 487014"/>
              <a:gd name="connsiteY3" fmla="*/ 162563 h 176089"/>
              <a:gd name="connsiteX4" fmla="*/ 152227 w 487014"/>
              <a:gd name="connsiteY4" fmla="*/ 174755 h 176089"/>
              <a:gd name="connsiteX5" fmla="*/ 1859 w 487014"/>
              <a:gd name="connsiteY5" fmla="*/ 142243 h 176089"/>
              <a:gd name="connsiteX6" fmla="*/ 66883 w 487014"/>
              <a:gd name="connsiteY6" fmla="*/ 130051 h 176089"/>
              <a:gd name="connsiteX7" fmla="*/ 46563 w 487014"/>
              <a:gd name="connsiteY7" fmla="*/ 73155 h 176089"/>
              <a:gd name="connsiteX8" fmla="*/ 180675 w 487014"/>
              <a:gd name="connsiteY8" fmla="*/ 125987 h 176089"/>
              <a:gd name="connsiteX9" fmla="*/ 221315 w 487014"/>
              <a:gd name="connsiteY9" fmla="*/ 117859 h 176089"/>
              <a:gd name="connsiteX10" fmla="*/ 168483 w 487014"/>
              <a:gd name="connsiteY10" fmla="*/ 85347 h 176089"/>
              <a:gd name="connsiteX11" fmla="*/ 306659 w 487014"/>
              <a:gd name="connsiteY11" fmla="*/ 105667 h 176089"/>
              <a:gd name="connsiteX12" fmla="*/ 347299 w 487014"/>
              <a:gd name="connsiteY12" fmla="*/ 65027 h 176089"/>
              <a:gd name="connsiteX13" fmla="*/ 286339 w 487014"/>
              <a:gd name="connsiteY13" fmla="*/ 89411 h 176089"/>
              <a:gd name="connsiteX14" fmla="*/ 485475 w 487014"/>
              <a:gd name="connsiteY14" fmla="*/ 3 h 17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014" h="176089">
                <a:moveTo>
                  <a:pt x="485475" y="3"/>
                </a:moveTo>
                <a:cubicBezTo>
                  <a:pt x="501731" y="-674"/>
                  <a:pt x="383875" y="85347"/>
                  <a:pt x="383875" y="85347"/>
                </a:cubicBezTo>
                <a:cubicBezTo>
                  <a:pt x="369651" y="101603"/>
                  <a:pt x="427224" y="84670"/>
                  <a:pt x="400131" y="97539"/>
                </a:cubicBezTo>
                <a:cubicBezTo>
                  <a:pt x="373038" y="110408"/>
                  <a:pt x="262632" y="149694"/>
                  <a:pt x="221315" y="162563"/>
                </a:cubicBezTo>
                <a:cubicBezTo>
                  <a:pt x="179998" y="175432"/>
                  <a:pt x="188803" y="178142"/>
                  <a:pt x="152227" y="174755"/>
                </a:cubicBezTo>
                <a:cubicBezTo>
                  <a:pt x="115651" y="171368"/>
                  <a:pt x="16083" y="149694"/>
                  <a:pt x="1859" y="142243"/>
                </a:cubicBezTo>
                <a:cubicBezTo>
                  <a:pt x="-12365" y="134792"/>
                  <a:pt x="59432" y="141566"/>
                  <a:pt x="66883" y="130051"/>
                </a:cubicBezTo>
                <a:cubicBezTo>
                  <a:pt x="74334" y="118536"/>
                  <a:pt x="27598" y="73832"/>
                  <a:pt x="46563" y="73155"/>
                </a:cubicBezTo>
                <a:cubicBezTo>
                  <a:pt x="65528" y="72478"/>
                  <a:pt x="151550" y="118536"/>
                  <a:pt x="180675" y="125987"/>
                </a:cubicBezTo>
                <a:cubicBezTo>
                  <a:pt x="209800" y="133438"/>
                  <a:pt x="223347" y="124632"/>
                  <a:pt x="221315" y="117859"/>
                </a:cubicBezTo>
                <a:cubicBezTo>
                  <a:pt x="219283" y="111086"/>
                  <a:pt x="154259" y="87379"/>
                  <a:pt x="168483" y="85347"/>
                </a:cubicBezTo>
                <a:cubicBezTo>
                  <a:pt x="182707" y="83315"/>
                  <a:pt x="276856" y="109054"/>
                  <a:pt x="306659" y="105667"/>
                </a:cubicBezTo>
                <a:cubicBezTo>
                  <a:pt x="336462" y="102280"/>
                  <a:pt x="350686" y="67736"/>
                  <a:pt x="347299" y="65027"/>
                </a:cubicBezTo>
                <a:cubicBezTo>
                  <a:pt x="343912" y="62318"/>
                  <a:pt x="267374" y="101603"/>
                  <a:pt x="286339" y="89411"/>
                </a:cubicBezTo>
                <a:cubicBezTo>
                  <a:pt x="305304" y="77219"/>
                  <a:pt x="469219" y="680"/>
                  <a:pt x="4854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1D8B6C8-4ACB-035D-9C9A-0FDC55B71658}"/>
              </a:ext>
            </a:extLst>
          </p:cNvPr>
          <p:cNvSpPr/>
          <p:nvPr/>
        </p:nvSpPr>
        <p:spPr>
          <a:xfrm>
            <a:off x="4897120" y="2325716"/>
            <a:ext cx="574769" cy="308931"/>
          </a:xfrm>
          <a:custGeom>
            <a:avLst/>
            <a:gdLst>
              <a:gd name="connsiteX0" fmla="*/ 0 w 574769"/>
              <a:gd name="connsiteY0" fmla="*/ 67980 h 308931"/>
              <a:gd name="connsiteX1" fmla="*/ 325120 w 574769"/>
              <a:gd name="connsiteY1" fmla="*/ 2956 h 308931"/>
              <a:gd name="connsiteX2" fmla="*/ 573024 w 574769"/>
              <a:gd name="connsiteY2" fmla="*/ 153324 h 308931"/>
              <a:gd name="connsiteX3" fmla="*/ 430784 w 574769"/>
              <a:gd name="connsiteY3" fmla="*/ 287436 h 308931"/>
              <a:gd name="connsiteX4" fmla="*/ 337312 w 574769"/>
              <a:gd name="connsiteY4" fmla="*/ 295564 h 308931"/>
              <a:gd name="connsiteX5" fmla="*/ 382016 w 574769"/>
              <a:gd name="connsiteY5" fmla="*/ 157388 h 308931"/>
              <a:gd name="connsiteX6" fmla="*/ 207264 w 574769"/>
              <a:gd name="connsiteY6" fmla="*/ 128940 h 308931"/>
              <a:gd name="connsiteX7" fmla="*/ 260096 w 574769"/>
              <a:gd name="connsiteY7" fmla="*/ 47660 h 308931"/>
              <a:gd name="connsiteX8" fmla="*/ 146304 w 574769"/>
              <a:gd name="connsiteY8" fmla="*/ 63916 h 308931"/>
              <a:gd name="connsiteX9" fmla="*/ 0 w 574769"/>
              <a:gd name="connsiteY9" fmla="*/ 67980 h 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769" h="308931">
                <a:moveTo>
                  <a:pt x="0" y="67980"/>
                </a:moveTo>
                <a:cubicBezTo>
                  <a:pt x="114808" y="28356"/>
                  <a:pt x="229616" y="-11268"/>
                  <a:pt x="325120" y="2956"/>
                </a:cubicBezTo>
                <a:cubicBezTo>
                  <a:pt x="420624" y="17180"/>
                  <a:pt x="555413" y="105911"/>
                  <a:pt x="573024" y="153324"/>
                </a:cubicBezTo>
                <a:cubicBezTo>
                  <a:pt x="590635" y="200737"/>
                  <a:pt x="470069" y="263729"/>
                  <a:pt x="430784" y="287436"/>
                </a:cubicBezTo>
                <a:cubicBezTo>
                  <a:pt x="391499" y="311143"/>
                  <a:pt x="345440" y="317239"/>
                  <a:pt x="337312" y="295564"/>
                </a:cubicBezTo>
                <a:cubicBezTo>
                  <a:pt x="329184" y="273889"/>
                  <a:pt x="403691" y="185159"/>
                  <a:pt x="382016" y="157388"/>
                </a:cubicBezTo>
                <a:cubicBezTo>
                  <a:pt x="360341" y="129617"/>
                  <a:pt x="227584" y="147228"/>
                  <a:pt x="207264" y="128940"/>
                </a:cubicBezTo>
                <a:cubicBezTo>
                  <a:pt x="186944" y="110652"/>
                  <a:pt x="270256" y="58497"/>
                  <a:pt x="260096" y="47660"/>
                </a:cubicBezTo>
                <a:cubicBezTo>
                  <a:pt x="249936" y="36823"/>
                  <a:pt x="146304" y="63916"/>
                  <a:pt x="146304" y="63916"/>
                </a:cubicBezTo>
                <a:lnTo>
                  <a:pt x="0" y="679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823CE3C-3F33-5CD0-0275-F20CFFC2D91D}"/>
              </a:ext>
            </a:extLst>
          </p:cNvPr>
          <p:cNvSpPr/>
          <p:nvPr/>
        </p:nvSpPr>
        <p:spPr>
          <a:xfrm>
            <a:off x="6018480" y="2527231"/>
            <a:ext cx="156770" cy="232390"/>
          </a:xfrm>
          <a:custGeom>
            <a:avLst/>
            <a:gdLst>
              <a:gd name="connsiteX0" fmla="*/ 49072 w 156770"/>
              <a:gd name="connsiteY0" fmla="*/ 577 h 232390"/>
              <a:gd name="connsiteX1" fmla="*/ 110032 w 156770"/>
              <a:gd name="connsiteY1" fmla="*/ 142817 h 232390"/>
              <a:gd name="connsiteX2" fmla="*/ 304 w 156770"/>
              <a:gd name="connsiteY2" fmla="*/ 232225 h 232390"/>
              <a:gd name="connsiteX3" fmla="*/ 150672 w 156770"/>
              <a:gd name="connsiteY3" fmla="*/ 163137 h 232390"/>
              <a:gd name="connsiteX4" fmla="*/ 122224 w 156770"/>
              <a:gd name="connsiteY4" fmla="*/ 94049 h 232390"/>
              <a:gd name="connsiteX5" fmla="*/ 49072 w 156770"/>
              <a:gd name="connsiteY5" fmla="*/ 577 h 2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70" h="232390">
                <a:moveTo>
                  <a:pt x="49072" y="577"/>
                </a:moveTo>
                <a:cubicBezTo>
                  <a:pt x="47040" y="8705"/>
                  <a:pt x="118160" y="104209"/>
                  <a:pt x="110032" y="142817"/>
                </a:cubicBezTo>
                <a:cubicBezTo>
                  <a:pt x="101904" y="181425"/>
                  <a:pt x="-6469" y="228838"/>
                  <a:pt x="304" y="232225"/>
                </a:cubicBezTo>
                <a:cubicBezTo>
                  <a:pt x="7077" y="235612"/>
                  <a:pt x="130352" y="186166"/>
                  <a:pt x="150672" y="163137"/>
                </a:cubicBezTo>
                <a:cubicBezTo>
                  <a:pt x="170992" y="140108"/>
                  <a:pt x="135093" y="115724"/>
                  <a:pt x="122224" y="94049"/>
                </a:cubicBezTo>
                <a:cubicBezTo>
                  <a:pt x="109355" y="72374"/>
                  <a:pt x="51104" y="-7551"/>
                  <a:pt x="49072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E9441BB-E267-ACC0-B0E9-6BCE8CFDA183}"/>
              </a:ext>
            </a:extLst>
          </p:cNvPr>
          <p:cNvSpPr/>
          <p:nvPr/>
        </p:nvSpPr>
        <p:spPr>
          <a:xfrm>
            <a:off x="6985788" y="2543797"/>
            <a:ext cx="360848" cy="797370"/>
          </a:xfrm>
          <a:custGeom>
            <a:avLst/>
            <a:gdLst>
              <a:gd name="connsiteX0" fmla="*/ 203428 w 360848"/>
              <a:gd name="connsiteY0" fmla="*/ 260363 h 797370"/>
              <a:gd name="connsiteX1" fmla="*/ 69316 w 360848"/>
              <a:gd name="connsiteY1" fmla="*/ 650507 h 797370"/>
              <a:gd name="connsiteX2" fmla="*/ 77444 w 360848"/>
              <a:gd name="connsiteY2" fmla="*/ 642379 h 797370"/>
              <a:gd name="connsiteX3" fmla="*/ 228 w 360848"/>
              <a:gd name="connsiteY3" fmla="*/ 796811 h 797370"/>
              <a:gd name="connsiteX4" fmla="*/ 105892 w 360848"/>
              <a:gd name="connsiteY4" fmla="*/ 691147 h 797370"/>
              <a:gd name="connsiteX5" fmla="*/ 146532 w 360848"/>
              <a:gd name="connsiteY5" fmla="*/ 609867 h 797370"/>
              <a:gd name="connsiteX6" fmla="*/ 321284 w 360848"/>
              <a:gd name="connsiteY6" fmla="*/ 280683 h 797370"/>
              <a:gd name="connsiteX7" fmla="*/ 235940 w 360848"/>
              <a:gd name="connsiteY7" fmla="*/ 459499 h 797370"/>
              <a:gd name="connsiteX8" fmla="*/ 349732 w 360848"/>
              <a:gd name="connsiteY8" fmla="*/ 248171 h 797370"/>
              <a:gd name="connsiteX9" fmla="*/ 341604 w 360848"/>
              <a:gd name="connsiteY9" fmla="*/ 267 h 797370"/>
              <a:gd name="connsiteX10" fmla="*/ 353796 w 360848"/>
              <a:gd name="connsiteY10" fmla="*/ 296939 h 797370"/>
              <a:gd name="connsiteX11" fmla="*/ 215620 w 360848"/>
              <a:gd name="connsiteY11" fmla="*/ 532651 h 797370"/>
              <a:gd name="connsiteX12" fmla="*/ 24612 w 360848"/>
              <a:gd name="connsiteY12" fmla="*/ 776491 h 797370"/>
              <a:gd name="connsiteX13" fmla="*/ 77444 w 360848"/>
              <a:gd name="connsiteY13" fmla="*/ 496075 h 797370"/>
              <a:gd name="connsiteX14" fmla="*/ 93700 w 360848"/>
              <a:gd name="connsiteY14" fmla="*/ 435115 h 797370"/>
              <a:gd name="connsiteX15" fmla="*/ 93700 w 360848"/>
              <a:gd name="connsiteY15" fmla="*/ 492011 h 797370"/>
              <a:gd name="connsiteX16" fmla="*/ 203428 w 360848"/>
              <a:gd name="connsiteY16" fmla="*/ 260363 h 79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848" h="797370">
                <a:moveTo>
                  <a:pt x="203428" y="260363"/>
                </a:moveTo>
                <a:cubicBezTo>
                  <a:pt x="199364" y="286779"/>
                  <a:pt x="90313" y="586838"/>
                  <a:pt x="69316" y="650507"/>
                </a:cubicBezTo>
                <a:cubicBezTo>
                  <a:pt x="48319" y="714176"/>
                  <a:pt x="88959" y="617995"/>
                  <a:pt x="77444" y="642379"/>
                </a:cubicBezTo>
                <a:cubicBezTo>
                  <a:pt x="65929" y="666763"/>
                  <a:pt x="-4513" y="788683"/>
                  <a:pt x="228" y="796811"/>
                </a:cubicBezTo>
                <a:cubicBezTo>
                  <a:pt x="4969" y="804939"/>
                  <a:pt x="81508" y="722304"/>
                  <a:pt x="105892" y="691147"/>
                </a:cubicBezTo>
                <a:cubicBezTo>
                  <a:pt x="130276" y="659990"/>
                  <a:pt x="110633" y="678278"/>
                  <a:pt x="146532" y="609867"/>
                </a:cubicBezTo>
                <a:cubicBezTo>
                  <a:pt x="182431" y="541456"/>
                  <a:pt x="306383" y="305744"/>
                  <a:pt x="321284" y="280683"/>
                </a:cubicBezTo>
                <a:cubicBezTo>
                  <a:pt x="336185" y="255622"/>
                  <a:pt x="231199" y="464918"/>
                  <a:pt x="235940" y="459499"/>
                </a:cubicBezTo>
                <a:cubicBezTo>
                  <a:pt x="240681" y="454080"/>
                  <a:pt x="332121" y="324710"/>
                  <a:pt x="349732" y="248171"/>
                </a:cubicBezTo>
                <a:cubicBezTo>
                  <a:pt x="367343" y="171632"/>
                  <a:pt x="340927" y="-7861"/>
                  <a:pt x="341604" y="267"/>
                </a:cubicBezTo>
                <a:cubicBezTo>
                  <a:pt x="342281" y="8395"/>
                  <a:pt x="374793" y="208208"/>
                  <a:pt x="353796" y="296939"/>
                </a:cubicBezTo>
                <a:cubicBezTo>
                  <a:pt x="332799" y="385670"/>
                  <a:pt x="270484" y="452726"/>
                  <a:pt x="215620" y="532651"/>
                </a:cubicBezTo>
                <a:cubicBezTo>
                  <a:pt x="160756" y="612576"/>
                  <a:pt x="47641" y="782587"/>
                  <a:pt x="24612" y="776491"/>
                </a:cubicBezTo>
                <a:cubicBezTo>
                  <a:pt x="1583" y="770395"/>
                  <a:pt x="65929" y="552971"/>
                  <a:pt x="77444" y="496075"/>
                </a:cubicBezTo>
                <a:cubicBezTo>
                  <a:pt x="88959" y="439179"/>
                  <a:pt x="90991" y="435792"/>
                  <a:pt x="93700" y="435115"/>
                </a:cubicBezTo>
                <a:cubicBezTo>
                  <a:pt x="96409" y="434438"/>
                  <a:pt x="81508" y="519782"/>
                  <a:pt x="93700" y="492011"/>
                </a:cubicBezTo>
                <a:cubicBezTo>
                  <a:pt x="105892" y="464240"/>
                  <a:pt x="207492" y="233947"/>
                  <a:pt x="203428" y="26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24478CE-543E-4643-6511-FBA474FB4261}"/>
              </a:ext>
            </a:extLst>
          </p:cNvPr>
          <p:cNvSpPr/>
          <p:nvPr/>
        </p:nvSpPr>
        <p:spPr>
          <a:xfrm>
            <a:off x="5534955" y="1495377"/>
            <a:ext cx="517385" cy="288148"/>
          </a:xfrm>
          <a:custGeom>
            <a:avLst/>
            <a:gdLst>
              <a:gd name="connsiteX0" fmla="*/ 213 w 517385"/>
              <a:gd name="connsiteY0" fmla="*/ 175 h 288148"/>
              <a:gd name="connsiteX1" fmla="*/ 487893 w 517385"/>
              <a:gd name="connsiteY1" fmla="*/ 28623 h 288148"/>
              <a:gd name="connsiteX2" fmla="*/ 378165 w 517385"/>
              <a:gd name="connsiteY2" fmla="*/ 142415 h 288148"/>
              <a:gd name="connsiteX3" fmla="*/ 402549 w 517385"/>
              <a:gd name="connsiteY3" fmla="*/ 174927 h 288148"/>
              <a:gd name="connsiteX4" fmla="*/ 329397 w 517385"/>
              <a:gd name="connsiteY4" fmla="*/ 284655 h 288148"/>
              <a:gd name="connsiteX5" fmla="*/ 512277 w 517385"/>
              <a:gd name="connsiteY5" fmla="*/ 28623 h 288148"/>
              <a:gd name="connsiteX6" fmla="*/ 426933 w 517385"/>
              <a:gd name="connsiteY6" fmla="*/ 16431 h 288148"/>
              <a:gd name="connsiteX7" fmla="*/ 213 w 517385"/>
              <a:gd name="connsiteY7" fmla="*/ 175 h 28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385" h="288148">
                <a:moveTo>
                  <a:pt x="213" y="175"/>
                </a:moveTo>
                <a:cubicBezTo>
                  <a:pt x="10373" y="2207"/>
                  <a:pt x="424901" y="4916"/>
                  <a:pt x="487893" y="28623"/>
                </a:cubicBezTo>
                <a:cubicBezTo>
                  <a:pt x="550885" y="52330"/>
                  <a:pt x="392389" y="118031"/>
                  <a:pt x="378165" y="142415"/>
                </a:cubicBezTo>
                <a:cubicBezTo>
                  <a:pt x="363941" y="166799"/>
                  <a:pt x="410677" y="151220"/>
                  <a:pt x="402549" y="174927"/>
                </a:cubicBezTo>
                <a:cubicBezTo>
                  <a:pt x="394421" y="198634"/>
                  <a:pt x="311109" y="309039"/>
                  <a:pt x="329397" y="284655"/>
                </a:cubicBezTo>
                <a:cubicBezTo>
                  <a:pt x="347685" y="260271"/>
                  <a:pt x="496021" y="73327"/>
                  <a:pt x="512277" y="28623"/>
                </a:cubicBezTo>
                <a:cubicBezTo>
                  <a:pt x="528533" y="-16081"/>
                  <a:pt x="507536" y="18463"/>
                  <a:pt x="426933" y="16431"/>
                </a:cubicBezTo>
                <a:cubicBezTo>
                  <a:pt x="346330" y="14399"/>
                  <a:pt x="-9947" y="-1857"/>
                  <a:pt x="21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24CCBCB-71F1-617C-C955-7D3810DF55DA}"/>
              </a:ext>
            </a:extLst>
          </p:cNvPr>
          <p:cNvSpPr/>
          <p:nvPr/>
        </p:nvSpPr>
        <p:spPr>
          <a:xfrm>
            <a:off x="5437564" y="1393738"/>
            <a:ext cx="420452" cy="842047"/>
          </a:xfrm>
          <a:custGeom>
            <a:avLst/>
            <a:gdLst>
              <a:gd name="connsiteX0" fmla="*/ 73220 w 420452"/>
              <a:gd name="connsiteY0" fmla="*/ 16470 h 842047"/>
              <a:gd name="connsiteX1" fmla="*/ 73220 w 420452"/>
              <a:gd name="connsiteY1" fmla="*/ 77430 h 842047"/>
              <a:gd name="connsiteX2" fmla="*/ 61028 w 420452"/>
              <a:gd name="connsiteY2" fmla="*/ 406614 h 842047"/>
              <a:gd name="connsiteX3" fmla="*/ 211396 w 420452"/>
              <a:gd name="connsiteY3" fmla="*/ 634198 h 842047"/>
              <a:gd name="connsiteX4" fmla="*/ 174820 w 420452"/>
              <a:gd name="connsiteY4" fmla="*/ 646390 h 842047"/>
              <a:gd name="connsiteX5" fmla="*/ 256100 w 420452"/>
              <a:gd name="connsiteY5" fmla="*/ 658582 h 842047"/>
              <a:gd name="connsiteX6" fmla="*/ 174820 w 420452"/>
              <a:gd name="connsiteY6" fmla="*/ 841462 h 842047"/>
              <a:gd name="connsiteX7" fmla="*/ 325188 w 420452"/>
              <a:gd name="connsiteY7" fmla="*/ 589494 h 842047"/>
              <a:gd name="connsiteX8" fmla="*/ 418660 w 420452"/>
              <a:gd name="connsiteY8" fmla="*/ 443190 h 842047"/>
              <a:gd name="connsiteX9" fmla="*/ 243908 w 420452"/>
              <a:gd name="connsiteY9" fmla="*/ 654518 h 842047"/>
              <a:gd name="connsiteX10" fmla="*/ 195140 w 420452"/>
              <a:gd name="connsiteY10" fmla="*/ 443190 h 842047"/>
              <a:gd name="connsiteX11" fmla="*/ 93540 w 420452"/>
              <a:gd name="connsiteY11" fmla="*/ 386294 h 842047"/>
              <a:gd name="connsiteX12" fmla="*/ 195140 w 420452"/>
              <a:gd name="connsiteY12" fmla="*/ 634198 h 842047"/>
              <a:gd name="connsiteX13" fmla="*/ 36644 w 420452"/>
              <a:gd name="connsiteY13" fmla="*/ 361910 h 842047"/>
              <a:gd name="connsiteX14" fmla="*/ 68 w 420452"/>
              <a:gd name="connsiteY14" fmla="*/ 215606 h 842047"/>
              <a:gd name="connsiteX15" fmla="*/ 28516 w 420452"/>
              <a:gd name="connsiteY15" fmla="*/ 313142 h 842047"/>
              <a:gd name="connsiteX16" fmla="*/ 73220 w 420452"/>
              <a:gd name="connsiteY16" fmla="*/ 16470 h 8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452" h="842047">
                <a:moveTo>
                  <a:pt x="73220" y="16470"/>
                </a:moveTo>
                <a:cubicBezTo>
                  <a:pt x="80671" y="-22815"/>
                  <a:pt x="75252" y="12406"/>
                  <a:pt x="73220" y="77430"/>
                </a:cubicBezTo>
                <a:cubicBezTo>
                  <a:pt x="71188" y="142454"/>
                  <a:pt x="37999" y="313819"/>
                  <a:pt x="61028" y="406614"/>
                </a:cubicBezTo>
                <a:cubicBezTo>
                  <a:pt x="84057" y="499409"/>
                  <a:pt x="192431" y="594235"/>
                  <a:pt x="211396" y="634198"/>
                </a:cubicBezTo>
                <a:cubicBezTo>
                  <a:pt x="230361" y="674161"/>
                  <a:pt x="167369" y="642326"/>
                  <a:pt x="174820" y="646390"/>
                </a:cubicBezTo>
                <a:cubicBezTo>
                  <a:pt x="182271" y="650454"/>
                  <a:pt x="256100" y="626070"/>
                  <a:pt x="256100" y="658582"/>
                </a:cubicBezTo>
                <a:cubicBezTo>
                  <a:pt x="256100" y="691094"/>
                  <a:pt x="163305" y="852977"/>
                  <a:pt x="174820" y="841462"/>
                </a:cubicBezTo>
                <a:cubicBezTo>
                  <a:pt x="186335" y="829947"/>
                  <a:pt x="284548" y="655873"/>
                  <a:pt x="325188" y="589494"/>
                </a:cubicBezTo>
                <a:cubicBezTo>
                  <a:pt x="365828" y="523115"/>
                  <a:pt x="432207" y="432353"/>
                  <a:pt x="418660" y="443190"/>
                </a:cubicBezTo>
                <a:cubicBezTo>
                  <a:pt x="405113" y="454027"/>
                  <a:pt x="281161" y="654518"/>
                  <a:pt x="243908" y="654518"/>
                </a:cubicBezTo>
                <a:cubicBezTo>
                  <a:pt x="206655" y="654518"/>
                  <a:pt x="220201" y="487894"/>
                  <a:pt x="195140" y="443190"/>
                </a:cubicBezTo>
                <a:cubicBezTo>
                  <a:pt x="170079" y="398486"/>
                  <a:pt x="93540" y="354459"/>
                  <a:pt x="93540" y="386294"/>
                </a:cubicBezTo>
                <a:cubicBezTo>
                  <a:pt x="93540" y="418129"/>
                  <a:pt x="204623" y="638262"/>
                  <a:pt x="195140" y="634198"/>
                </a:cubicBezTo>
                <a:cubicBezTo>
                  <a:pt x="185657" y="630134"/>
                  <a:pt x="69156" y="431675"/>
                  <a:pt x="36644" y="361910"/>
                </a:cubicBezTo>
                <a:cubicBezTo>
                  <a:pt x="4132" y="292145"/>
                  <a:pt x="1423" y="223734"/>
                  <a:pt x="68" y="215606"/>
                </a:cubicBezTo>
                <a:cubicBezTo>
                  <a:pt x="-1287" y="207478"/>
                  <a:pt x="17679" y="340913"/>
                  <a:pt x="28516" y="313142"/>
                </a:cubicBezTo>
                <a:cubicBezTo>
                  <a:pt x="39353" y="285371"/>
                  <a:pt x="65769" y="55755"/>
                  <a:pt x="73220" y="1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F5F4E88-B963-E250-DA25-274920C44A8F}"/>
              </a:ext>
            </a:extLst>
          </p:cNvPr>
          <p:cNvSpPr/>
          <p:nvPr/>
        </p:nvSpPr>
        <p:spPr>
          <a:xfrm>
            <a:off x="4753493" y="2328613"/>
            <a:ext cx="265636" cy="1086644"/>
          </a:xfrm>
          <a:custGeom>
            <a:avLst/>
            <a:gdLst>
              <a:gd name="connsiteX0" fmla="*/ 86731 w 265636"/>
              <a:gd name="connsiteY0" fmla="*/ 69147 h 1086644"/>
              <a:gd name="connsiteX1" fmla="*/ 168011 w 265636"/>
              <a:gd name="connsiteY1" fmla="*/ 845371 h 1086644"/>
              <a:gd name="connsiteX2" fmla="*/ 192395 w 265636"/>
              <a:gd name="connsiteY2" fmla="*/ 755963 h 1086644"/>
              <a:gd name="connsiteX3" fmla="*/ 265547 w 265636"/>
              <a:gd name="connsiteY3" fmla="*/ 1085147 h 1086644"/>
              <a:gd name="connsiteX4" fmla="*/ 208651 w 265636"/>
              <a:gd name="connsiteY4" fmla="*/ 886011 h 1086644"/>
              <a:gd name="connsiteX5" fmla="*/ 70475 w 265636"/>
              <a:gd name="connsiteY5" fmla="*/ 402395 h 1086644"/>
              <a:gd name="connsiteX6" fmla="*/ 62347 w 265636"/>
              <a:gd name="connsiteY6" fmla="*/ 711259 h 1086644"/>
              <a:gd name="connsiteX7" fmla="*/ 17643 w 265636"/>
              <a:gd name="connsiteY7" fmla="*/ 317051 h 1086644"/>
              <a:gd name="connsiteX8" fmla="*/ 1387 w 265636"/>
              <a:gd name="connsiteY8" fmla="*/ 59 h 1086644"/>
              <a:gd name="connsiteX9" fmla="*/ 50155 w 265636"/>
              <a:gd name="connsiteY9" fmla="*/ 288603 h 1086644"/>
              <a:gd name="connsiteX10" fmla="*/ 86731 w 265636"/>
              <a:gd name="connsiteY10" fmla="*/ 69147 h 108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636" h="1086644">
                <a:moveTo>
                  <a:pt x="86731" y="69147"/>
                </a:moveTo>
                <a:cubicBezTo>
                  <a:pt x="106374" y="161942"/>
                  <a:pt x="150400" y="730902"/>
                  <a:pt x="168011" y="845371"/>
                </a:cubicBezTo>
                <a:cubicBezTo>
                  <a:pt x="185622" y="959840"/>
                  <a:pt x="176139" y="716000"/>
                  <a:pt x="192395" y="755963"/>
                </a:cubicBezTo>
                <a:cubicBezTo>
                  <a:pt x="208651" y="795926"/>
                  <a:pt x="262838" y="1063472"/>
                  <a:pt x="265547" y="1085147"/>
                </a:cubicBezTo>
                <a:cubicBezTo>
                  <a:pt x="268256" y="1106822"/>
                  <a:pt x="208651" y="886011"/>
                  <a:pt x="208651" y="886011"/>
                </a:cubicBezTo>
                <a:cubicBezTo>
                  <a:pt x="176139" y="772219"/>
                  <a:pt x="94859" y="431520"/>
                  <a:pt x="70475" y="402395"/>
                </a:cubicBezTo>
                <a:cubicBezTo>
                  <a:pt x="46091" y="373270"/>
                  <a:pt x="71152" y="725483"/>
                  <a:pt x="62347" y="711259"/>
                </a:cubicBezTo>
                <a:cubicBezTo>
                  <a:pt x="53542" y="697035"/>
                  <a:pt x="27803" y="435584"/>
                  <a:pt x="17643" y="317051"/>
                </a:cubicBezTo>
                <a:cubicBezTo>
                  <a:pt x="7483" y="198518"/>
                  <a:pt x="-4032" y="4800"/>
                  <a:pt x="1387" y="59"/>
                </a:cubicBezTo>
                <a:cubicBezTo>
                  <a:pt x="6806" y="-4682"/>
                  <a:pt x="37963" y="273702"/>
                  <a:pt x="50155" y="288603"/>
                </a:cubicBezTo>
                <a:cubicBezTo>
                  <a:pt x="62347" y="303504"/>
                  <a:pt x="67088" y="-23648"/>
                  <a:pt x="86731" y="69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F880BCD-8CF4-B544-D68B-302ECE93A3B4}"/>
              </a:ext>
            </a:extLst>
          </p:cNvPr>
          <p:cNvSpPr/>
          <p:nvPr/>
        </p:nvSpPr>
        <p:spPr>
          <a:xfrm>
            <a:off x="5245156" y="3264960"/>
            <a:ext cx="554430" cy="196677"/>
          </a:xfrm>
          <a:custGeom>
            <a:avLst/>
            <a:gdLst>
              <a:gd name="connsiteX0" fmla="*/ 5532 w 554430"/>
              <a:gd name="connsiteY0" fmla="*/ 6560 h 196677"/>
              <a:gd name="connsiteX1" fmla="*/ 62428 w 554430"/>
              <a:gd name="connsiteY1" fmla="*/ 22816 h 196677"/>
              <a:gd name="connsiteX2" fmla="*/ 281884 w 554430"/>
              <a:gd name="connsiteY2" fmla="*/ 108160 h 196677"/>
              <a:gd name="connsiteX3" fmla="*/ 415996 w 554430"/>
              <a:gd name="connsiteY3" fmla="*/ 128480 h 196677"/>
              <a:gd name="connsiteX4" fmla="*/ 346908 w 554430"/>
              <a:gd name="connsiteY4" fmla="*/ 156928 h 196677"/>
              <a:gd name="connsiteX5" fmla="*/ 554172 w 554430"/>
              <a:gd name="connsiteY5" fmla="*/ 79712 h 196677"/>
              <a:gd name="connsiteX6" fmla="*/ 383484 w 554430"/>
              <a:gd name="connsiteY6" fmla="*/ 193504 h 196677"/>
              <a:gd name="connsiteX7" fmla="*/ 111196 w 554430"/>
              <a:gd name="connsiteY7" fmla="*/ 165056 h 196677"/>
              <a:gd name="connsiteX8" fmla="*/ 94940 w 554430"/>
              <a:gd name="connsiteY8" fmla="*/ 165056 h 196677"/>
              <a:gd name="connsiteX9" fmla="*/ 172156 w 554430"/>
              <a:gd name="connsiteY9" fmla="*/ 116288 h 196677"/>
              <a:gd name="connsiteX10" fmla="*/ 5532 w 554430"/>
              <a:gd name="connsiteY10" fmla="*/ 6560 h 1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430" h="196677">
                <a:moveTo>
                  <a:pt x="5532" y="6560"/>
                </a:moveTo>
                <a:cubicBezTo>
                  <a:pt x="-12756" y="-9019"/>
                  <a:pt x="16369" y="5883"/>
                  <a:pt x="62428" y="22816"/>
                </a:cubicBezTo>
                <a:cubicBezTo>
                  <a:pt x="108487" y="39749"/>
                  <a:pt x="222956" y="90549"/>
                  <a:pt x="281884" y="108160"/>
                </a:cubicBezTo>
                <a:cubicBezTo>
                  <a:pt x="340812" y="125771"/>
                  <a:pt x="405159" y="120352"/>
                  <a:pt x="415996" y="128480"/>
                </a:cubicBezTo>
                <a:cubicBezTo>
                  <a:pt x="426833" y="136608"/>
                  <a:pt x="323879" y="165056"/>
                  <a:pt x="346908" y="156928"/>
                </a:cubicBezTo>
                <a:cubicBezTo>
                  <a:pt x="369937" y="148800"/>
                  <a:pt x="548076" y="73616"/>
                  <a:pt x="554172" y="79712"/>
                </a:cubicBezTo>
                <a:cubicBezTo>
                  <a:pt x="560268" y="85808"/>
                  <a:pt x="457313" y="179280"/>
                  <a:pt x="383484" y="193504"/>
                </a:cubicBezTo>
                <a:cubicBezTo>
                  <a:pt x="309655" y="207728"/>
                  <a:pt x="159287" y="169797"/>
                  <a:pt x="111196" y="165056"/>
                </a:cubicBezTo>
                <a:cubicBezTo>
                  <a:pt x="63105" y="160315"/>
                  <a:pt x="84780" y="173184"/>
                  <a:pt x="94940" y="165056"/>
                </a:cubicBezTo>
                <a:cubicBezTo>
                  <a:pt x="105100" y="156928"/>
                  <a:pt x="183671" y="137285"/>
                  <a:pt x="172156" y="116288"/>
                </a:cubicBezTo>
                <a:cubicBezTo>
                  <a:pt x="160641" y="95291"/>
                  <a:pt x="23820" y="22139"/>
                  <a:pt x="5532" y="6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D051BDB1-2837-0E31-6C37-0456057092AC}"/>
              </a:ext>
            </a:extLst>
          </p:cNvPr>
          <p:cNvSpPr/>
          <p:nvPr/>
        </p:nvSpPr>
        <p:spPr>
          <a:xfrm>
            <a:off x="4984406" y="3294784"/>
            <a:ext cx="701156" cy="1116446"/>
          </a:xfrm>
          <a:custGeom>
            <a:avLst/>
            <a:gdLst>
              <a:gd name="connsiteX0" fmla="*/ 2122 w 701156"/>
              <a:gd name="connsiteY0" fmla="*/ 17376 h 1116446"/>
              <a:gd name="connsiteX1" fmla="*/ 34634 w 701156"/>
              <a:gd name="connsiteY1" fmla="*/ 110848 h 1116446"/>
              <a:gd name="connsiteX2" fmla="*/ 168746 w 701156"/>
              <a:gd name="connsiteY2" fmla="*/ 659488 h 1116446"/>
              <a:gd name="connsiteX3" fmla="*/ 185002 w 701156"/>
              <a:gd name="connsiteY3" fmla="*/ 704192 h 1116446"/>
              <a:gd name="connsiteX4" fmla="*/ 339434 w 701156"/>
              <a:gd name="connsiteY4" fmla="*/ 968352 h 1116446"/>
              <a:gd name="connsiteX5" fmla="*/ 441034 w 701156"/>
              <a:gd name="connsiteY5" fmla="*/ 919584 h 1116446"/>
              <a:gd name="connsiteX6" fmla="*/ 701130 w 701156"/>
              <a:gd name="connsiteY6" fmla="*/ 1106528 h 1116446"/>
              <a:gd name="connsiteX7" fmla="*/ 424778 w 701156"/>
              <a:gd name="connsiteY7" fmla="*/ 1045568 h 1116446"/>
              <a:gd name="connsiteX8" fmla="*/ 79338 w 701156"/>
              <a:gd name="connsiteY8" fmla="*/ 667616 h 1116446"/>
              <a:gd name="connsiteX9" fmla="*/ 2122 w 701156"/>
              <a:gd name="connsiteY9" fmla="*/ 277472 h 1116446"/>
              <a:gd name="connsiteX10" fmla="*/ 18378 w 701156"/>
              <a:gd name="connsiteY10" fmla="*/ 346560 h 1116446"/>
              <a:gd name="connsiteX11" fmla="*/ 2122 w 701156"/>
              <a:gd name="connsiteY11" fmla="*/ 17376 h 11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156" h="1116446">
                <a:moveTo>
                  <a:pt x="2122" y="17376"/>
                </a:moveTo>
                <a:cubicBezTo>
                  <a:pt x="4831" y="-21909"/>
                  <a:pt x="6863" y="3829"/>
                  <a:pt x="34634" y="110848"/>
                </a:cubicBezTo>
                <a:cubicBezTo>
                  <a:pt x="62405" y="217867"/>
                  <a:pt x="143685" y="560597"/>
                  <a:pt x="168746" y="659488"/>
                </a:cubicBezTo>
                <a:cubicBezTo>
                  <a:pt x="193807" y="758379"/>
                  <a:pt x="156554" y="652715"/>
                  <a:pt x="185002" y="704192"/>
                </a:cubicBezTo>
                <a:cubicBezTo>
                  <a:pt x="213450" y="755669"/>
                  <a:pt x="296762" y="932453"/>
                  <a:pt x="339434" y="968352"/>
                </a:cubicBezTo>
                <a:cubicBezTo>
                  <a:pt x="382106" y="1004251"/>
                  <a:pt x="380751" y="896555"/>
                  <a:pt x="441034" y="919584"/>
                </a:cubicBezTo>
                <a:cubicBezTo>
                  <a:pt x="501317" y="942613"/>
                  <a:pt x="703839" y="1085531"/>
                  <a:pt x="701130" y="1106528"/>
                </a:cubicBezTo>
                <a:cubicBezTo>
                  <a:pt x="698421" y="1127525"/>
                  <a:pt x="528410" y="1118720"/>
                  <a:pt x="424778" y="1045568"/>
                </a:cubicBezTo>
                <a:cubicBezTo>
                  <a:pt x="321146" y="972416"/>
                  <a:pt x="149781" y="795632"/>
                  <a:pt x="79338" y="667616"/>
                </a:cubicBezTo>
                <a:cubicBezTo>
                  <a:pt x="8895" y="539600"/>
                  <a:pt x="12282" y="330981"/>
                  <a:pt x="2122" y="277472"/>
                </a:cubicBezTo>
                <a:cubicBezTo>
                  <a:pt x="-8038" y="223963"/>
                  <a:pt x="21765" y="389909"/>
                  <a:pt x="18378" y="346560"/>
                </a:cubicBezTo>
                <a:cubicBezTo>
                  <a:pt x="14991" y="303211"/>
                  <a:pt x="-587" y="56661"/>
                  <a:pt x="2122" y="1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70FC3134-B8F9-CBBD-2050-3B40DEACC049}"/>
              </a:ext>
            </a:extLst>
          </p:cNvPr>
          <p:cNvSpPr/>
          <p:nvPr/>
        </p:nvSpPr>
        <p:spPr>
          <a:xfrm>
            <a:off x="5291174" y="2590138"/>
            <a:ext cx="329388" cy="881450"/>
          </a:xfrm>
          <a:custGeom>
            <a:avLst/>
            <a:gdLst>
              <a:gd name="connsiteX0" fmla="*/ 105818 w 329388"/>
              <a:gd name="connsiteY0" fmla="*/ 14886 h 881450"/>
              <a:gd name="connsiteX1" fmla="*/ 134266 w 329388"/>
              <a:gd name="connsiteY1" fmla="*/ 83974 h 881450"/>
              <a:gd name="connsiteX2" fmla="*/ 203354 w 329388"/>
              <a:gd name="connsiteY2" fmla="*/ 303430 h 881450"/>
              <a:gd name="connsiteX3" fmla="*/ 199290 w 329388"/>
              <a:gd name="connsiteY3" fmla="*/ 551334 h 881450"/>
              <a:gd name="connsiteX4" fmla="*/ 325274 w 329388"/>
              <a:gd name="connsiteY4" fmla="*/ 746406 h 881450"/>
              <a:gd name="connsiteX5" fmla="*/ 276506 w 329388"/>
              <a:gd name="connsiteY5" fmla="*/ 697638 h 881450"/>
              <a:gd name="connsiteX6" fmla="*/ 61114 w 329388"/>
              <a:gd name="connsiteY6" fmla="*/ 644806 h 881450"/>
              <a:gd name="connsiteX7" fmla="*/ 4218 w 329388"/>
              <a:gd name="connsiteY7" fmla="*/ 730150 h 881450"/>
              <a:gd name="connsiteX8" fmla="*/ 8282 w 329388"/>
              <a:gd name="connsiteY8" fmla="*/ 880518 h 881450"/>
              <a:gd name="connsiteX9" fmla="*/ 40794 w 329388"/>
              <a:gd name="connsiteY9" fmla="*/ 652934 h 881450"/>
              <a:gd name="connsiteX10" fmla="*/ 12346 w 329388"/>
              <a:gd name="connsiteY10" fmla="*/ 551334 h 881450"/>
              <a:gd name="connsiteX11" fmla="*/ 126138 w 329388"/>
              <a:gd name="connsiteY11" fmla="*/ 604166 h 881450"/>
              <a:gd name="connsiteX12" fmla="*/ 215546 w 329388"/>
              <a:gd name="connsiteY12" fmla="*/ 502566 h 881450"/>
              <a:gd name="connsiteX13" fmla="*/ 162714 w 329388"/>
              <a:gd name="connsiteY13" fmla="*/ 352198 h 881450"/>
              <a:gd name="connsiteX14" fmla="*/ 105818 w 329388"/>
              <a:gd name="connsiteY14" fmla="*/ 14886 h 8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388" h="881450">
                <a:moveTo>
                  <a:pt x="105818" y="14886"/>
                </a:moveTo>
                <a:cubicBezTo>
                  <a:pt x="101077" y="-29818"/>
                  <a:pt x="118010" y="35883"/>
                  <a:pt x="134266" y="83974"/>
                </a:cubicBezTo>
                <a:cubicBezTo>
                  <a:pt x="150522" y="132065"/>
                  <a:pt x="192517" y="225537"/>
                  <a:pt x="203354" y="303430"/>
                </a:cubicBezTo>
                <a:cubicBezTo>
                  <a:pt x="214191" y="381323"/>
                  <a:pt x="178970" y="477505"/>
                  <a:pt x="199290" y="551334"/>
                </a:cubicBezTo>
                <a:cubicBezTo>
                  <a:pt x="219610" y="625163"/>
                  <a:pt x="312405" y="722022"/>
                  <a:pt x="325274" y="746406"/>
                </a:cubicBezTo>
                <a:cubicBezTo>
                  <a:pt x="338143" y="770790"/>
                  <a:pt x="320533" y="714571"/>
                  <a:pt x="276506" y="697638"/>
                </a:cubicBezTo>
                <a:cubicBezTo>
                  <a:pt x="232479" y="680705"/>
                  <a:pt x="106495" y="639387"/>
                  <a:pt x="61114" y="644806"/>
                </a:cubicBezTo>
                <a:cubicBezTo>
                  <a:pt x="15733" y="650225"/>
                  <a:pt x="13023" y="690865"/>
                  <a:pt x="4218" y="730150"/>
                </a:cubicBezTo>
                <a:cubicBezTo>
                  <a:pt x="-4587" y="769435"/>
                  <a:pt x="2186" y="893387"/>
                  <a:pt x="8282" y="880518"/>
                </a:cubicBezTo>
                <a:cubicBezTo>
                  <a:pt x="14378" y="867649"/>
                  <a:pt x="40117" y="707798"/>
                  <a:pt x="40794" y="652934"/>
                </a:cubicBezTo>
                <a:cubicBezTo>
                  <a:pt x="41471" y="598070"/>
                  <a:pt x="-1878" y="559462"/>
                  <a:pt x="12346" y="551334"/>
                </a:cubicBezTo>
                <a:cubicBezTo>
                  <a:pt x="26570" y="543206"/>
                  <a:pt x="92271" y="612294"/>
                  <a:pt x="126138" y="604166"/>
                </a:cubicBezTo>
                <a:cubicBezTo>
                  <a:pt x="160005" y="596038"/>
                  <a:pt x="209450" y="544561"/>
                  <a:pt x="215546" y="502566"/>
                </a:cubicBezTo>
                <a:cubicBezTo>
                  <a:pt x="221642" y="460571"/>
                  <a:pt x="180325" y="427382"/>
                  <a:pt x="162714" y="352198"/>
                </a:cubicBezTo>
                <a:cubicBezTo>
                  <a:pt x="145103" y="277014"/>
                  <a:pt x="110559" y="59590"/>
                  <a:pt x="105818" y="14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F5D04863-DCED-AB4B-B06B-24EFC765D2D0}"/>
              </a:ext>
            </a:extLst>
          </p:cNvPr>
          <p:cNvSpPr/>
          <p:nvPr/>
        </p:nvSpPr>
        <p:spPr>
          <a:xfrm>
            <a:off x="5041231" y="3234066"/>
            <a:ext cx="385860" cy="318104"/>
          </a:xfrm>
          <a:custGeom>
            <a:avLst/>
            <a:gdLst>
              <a:gd name="connsiteX0" fmla="*/ 351697 w 385860"/>
              <a:gd name="connsiteY0" fmla="*/ 139054 h 318104"/>
              <a:gd name="connsiteX1" fmla="*/ 50961 w 385860"/>
              <a:gd name="connsiteY1" fmla="*/ 69966 h 318104"/>
              <a:gd name="connsiteX2" fmla="*/ 176945 w 385860"/>
              <a:gd name="connsiteY2" fmla="*/ 277230 h 318104"/>
              <a:gd name="connsiteX3" fmla="*/ 266353 w 385860"/>
              <a:gd name="connsiteY3" fmla="*/ 265038 h 318104"/>
              <a:gd name="connsiteX4" fmla="*/ 384209 w 385860"/>
              <a:gd name="connsiteY4" fmla="*/ 317870 h 318104"/>
              <a:gd name="connsiteX5" fmla="*/ 172881 w 385860"/>
              <a:gd name="connsiteY5" fmla="*/ 240654 h 318104"/>
              <a:gd name="connsiteX6" fmla="*/ 2193 w 385860"/>
              <a:gd name="connsiteY6" fmla="*/ 147182 h 318104"/>
              <a:gd name="connsiteX7" fmla="*/ 79409 w 385860"/>
              <a:gd name="connsiteY7" fmla="*/ 49646 h 318104"/>
              <a:gd name="connsiteX8" fmla="*/ 128177 w 385860"/>
              <a:gd name="connsiteY8" fmla="*/ 29326 h 318104"/>
              <a:gd name="connsiteX9" fmla="*/ 152561 w 385860"/>
              <a:gd name="connsiteY9" fmla="*/ 4942 h 318104"/>
              <a:gd name="connsiteX10" fmla="*/ 351697 w 385860"/>
              <a:gd name="connsiteY10" fmla="*/ 139054 h 3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860" h="318104">
                <a:moveTo>
                  <a:pt x="351697" y="139054"/>
                </a:moveTo>
                <a:cubicBezTo>
                  <a:pt x="334764" y="149891"/>
                  <a:pt x="80086" y="46937"/>
                  <a:pt x="50961" y="69966"/>
                </a:cubicBezTo>
                <a:cubicBezTo>
                  <a:pt x="21836" y="92995"/>
                  <a:pt x="141046" y="244718"/>
                  <a:pt x="176945" y="277230"/>
                </a:cubicBezTo>
                <a:cubicBezTo>
                  <a:pt x="212844" y="309742"/>
                  <a:pt x="231809" y="258265"/>
                  <a:pt x="266353" y="265038"/>
                </a:cubicBezTo>
                <a:cubicBezTo>
                  <a:pt x="300897" y="271811"/>
                  <a:pt x="399788" y="321934"/>
                  <a:pt x="384209" y="317870"/>
                </a:cubicBezTo>
                <a:cubicBezTo>
                  <a:pt x="368630" y="313806"/>
                  <a:pt x="236550" y="269102"/>
                  <a:pt x="172881" y="240654"/>
                </a:cubicBezTo>
                <a:cubicBezTo>
                  <a:pt x="109212" y="212206"/>
                  <a:pt x="17772" y="179017"/>
                  <a:pt x="2193" y="147182"/>
                </a:cubicBezTo>
                <a:cubicBezTo>
                  <a:pt x="-13386" y="115347"/>
                  <a:pt x="58412" y="69289"/>
                  <a:pt x="79409" y="49646"/>
                </a:cubicBezTo>
                <a:cubicBezTo>
                  <a:pt x="100406" y="30003"/>
                  <a:pt x="115985" y="36777"/>
                  <a:pt x="128177" y="29326"/>
                </a:cubicBezTo>
                <a:cubicBezTo>
                  <a:pt x="140369" y="21875"/>
                  <a:pt x="116662" y="-12669"/>
                  <a:pt x="152561" y="4942"/>
                </a:cubicBezTo>
                <a:cubicBezTo>
                  <a:pt x="188460" y="22553"/>
                  <a:pt x="368630" y="128217"/>
                  <a:pt x="351697" y="139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A17FD45-66F1-6FEC-DA45-1FB303AD7B51}"/>
              </a:ext>
            </a:extLst>
          </p:cNvPr>
          <p:cNvSpPr/>
          <p:nvPr/>
        </p:nvSpPr>
        <p:spPr>
          <a:xfrm>
            <a:off x="5123262" y="3690890"/>
            <a:ext cx="659882" cy="495168"/>
          </a:xfrm>
          <a:custGeom>
            <a:avLst/>
            <a:gdLst>
              <a:gd name="connsiteX0" fmla="*/ 1442 w 659882"/>
              <a:gd name="connsiteY0" fmla="*/ 11414 h 495168"/>
              <a:gd name="connsiteX1" fmla="*/ 58338 w 659882"/>
              <a:gd name="connsiteY1" fmla="*/ 80502 h 495168"/>
              <a:gd name="connsiteX2" fmla="*/ 245282 w 659882"/>
              <a:gd name="connsiteY2" fmla="*/ 308086 h 495168"/>
              <a:gd name="connsiteX3" fmla="*/ 391586 w 659882"/>
              <a:gd name="connsiteY3" fmla="*/ 275574 h 495168"/>
              <a:gd name="connsiteX4" fmla="*/ 391586 w 659882"/>
              <a:gd name="connsiteY4" fmla="*/ 295894 h 495168"/>
              <a:gd name="connsiteX5" fmla="*/ 659810 w 659882"/>
              <a:gd name="connsiteY5" fmla="*/ 263382 h 495168"/>
              <a:gd name="connsiteX6" fmla="*/ 363138 w 659882"/>
              <a:gd name="connsiteY6" fmla="*/ 304022 h 495168"/>
              <a:gd name="connsiteX7" fmla="*/ 371266 w 659882"/>
              <a:gd name="connsiteY7" fmla="*/ 356854 h 495168"/>
              <a:gd name="connsiteX8" fmla="*/ 273730 w 659882"/>
              <a:gd name="connsiteY8" fmla="*/ 389366 h 495168"/>
              <a:gd name="connsiteX9" fmla="*/ 363138 w 659882"/>
              <a:gd name="connsiteY9" fmla="*/ 495030 h 495168"/>
              <a:gd name="connsiteX10" fmla="*/ 184322 w 659882"/>
              <a:gd name="connsiteY10" fmla="*/ 364982 h 495168"/>
              <a:gd name="connsiteX11" fmla="*/ 204642 w 659882"/>
              <a:gd name="connsiteY11" fmla="*/ 267446 h 495168"/>
              <a:gd name="connsiteX12" fmla="*/ 164002 w 659882"/>
              <a:gd name="connsiteY12" fmla="*/ 165846 h 495168"/>
              <a:gd name="connsiteX13" fmla="*/ 78658 w 659882"/>
              <a:gd name="connsiteY13" fmla="*/ 3286 h 495168"/>
              <a:gd name="connsiteX14" fmla="*/ 131490 w 659882"/>
              <a:gd name="connsiteY14" fmla="*/ 56118 h 495168"/>
              <a:gd name="connsiteX15" fmla="*/ 1442 w 659882"/>
              <a:gd name="connsiteY15" fmla="*/ 11414 h 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882" h="495168">
                <a:moveTo>
                  <a:pt x="1442" y="11414"/>
                </a:moveTo>
                <a:cubicBezTo>
                  <a:pt x="-10750" y="15478"/>
                  <a:pt x="58338" y="80502"/>
                  <a:pt x="58338" y="80502"/>
                </a:cubicBezTo>
                <a:cubicBezTo>
                  <a:pt x="98978" y="129947"/>
                  <a:pt x="189741" y="275574"/>
                  <a:pt x="245282" y="308086"/>
                </a:cubicBezTo>
                <a:cubicBezTo>
                  <a:pt x="300823" y="340598"/>
                  <a:pt x="367202" y="277606"/>
                  <a:pt x="391586" y="275574"/>
                </a:cubicBezTo>
                <a:cubicBezTo>
                  <a:pt x="415970" y="273542"/>
                  <a:pt x="346882" y="297926"/>
                  <a:pt x="391586" y="295894"/>
                </a:cubicBezTo>
                <a:cubicBezTo>
                  <a:pt x="436290" y="293862"/>
                  <a:pt x="664551" y="262027"/>
                  <a:pt x="659810" y="263382"/>
                </a:cubicBezTo>
                <a:cubicBezTo>
                  <a:pt x="655069" y="264737"/>
                  <a:pt x="411229" y="288443"/>
                  <a:pt x="363138" y="304022"/>
                </a:cubicBezTo>
                <a:cubicBezTo>
                  <a:pt x="315047" y="319601"/>
                  <a:pt x="386167" y="342630"/>
                  <a:pt x="371266" y="356854"/>
                </a:cubicBezTo>
                <a:cubicBezTo>
                  <a:pt x="356365" y="371078"/>
                  <a:pt x="275085" y="366337"/>
                  <a:pt x="273730" y="389366"/>
                </a:cubicBezTo>
                <a:cubicBezTo>
                  <a:pt x="272375" y="412395"/>
                  <a:pt x="378039" y="499094"/>
                  <a:pt x="363138" y="495030"/>
                </a:cubicBezTo>
                <a:cubicBezTo>
                  <a:pt x="348237" y="490966"/>
                  <a:pt x="210738" y="402913"/>
                  <a:pt x="184322" y="364982"/>
                </a:cubicBezTo>
                <a:cubicBezTo>
                  <a:pt x="157906" y="327051"/>
                  <a:pt x="208029" y="300635"/>
                  <a:pt x="204642" y="267446"/>
                </a:cubicBezTo>
                <a:cubicBezTo>
                  <a:pt x="201255" y="234257"/>
                  <a:pt x="184999" y="209873"/>
                  <a:pt x="164002" y="165846"/>
                </a:cubicBezTo>
                <a:cubicBezTo>
                  <a:pt x="143005" y="121819"/>
                  <a:pt x="84077" y="21574"/>
                  <a:pt x="78658" y="3286"/>
                </a:cubicBezTo>
                <a:cubicBezTo>
                  <a:pt x="73239" y="-15002"/>
                  <a:pt x="138941" y="48667"/>
                  <a:pt x="131490" y="56118"/>
                </a:cubicBezTo>
                <a:cubicBezTo>
                  <a:pt x="124039" y="63569"/>
                  <a:pt x="13634" y="7350"/>
                  <a:pt x="1442" y="1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ECA98CE-C2AD-678F-94B4-4493112F4C1B}"/>
              </a:ext>
            </a:extLst>
          </p:cNvPr>
          <p:cNvSpPr/>
          <p:nvPr/>
        </p:nvSpPr>
        <p:spPr>
          <a:xfrm>
            <a:off x="5934757" y="2263320"/>
            <a:ext cx="133553" cy="528714"/>
          </a:xfrm>
          <a:custGeom>
            <a:avLst/>
            <a:gdLst>
              <a:gd name="connsiteX0" fmla="*/ 132795 w 133553"/>
              <a:gd name="connsiteY0" fmla="*/ 328 h 528714"/>
              <a:gd name="connsiteX1" fmla="*/ 55579 w 133553"/>
              <a:gd name="connsiteY1" fmla="*/ 264488 h 528714"/>
              <a:gd name="connsiteX2" fmla="*/ 39323 w 133553"/>
              <a:gd name="connsiteY2" fmla="*/ 414856 h 528714"/>
              <a:gd name="connsiteX3" fmla="*/ 39323 w 133553"/>
              <a:gd name="connsiteY3" fmla="*/ 386408 h 528714"/>
              <a:gd name="connsiteX4" fmla="*/ 47451 w 133553"/>
              <a:gd name="connsiteY4" fmla="*/ 528648 h 528714"/>
              <a:gd name="connsiteX5" fmla="*/ 59643 w 133553"/>
              <a:gd name="connsiteY5" fmla="*/ 366088 h 528714"/>
              <a:gd name="connsiteX6" fmla="*/ 59643 w 133553"/>
              <a:gd name="connsiteY6" fmla="*/ 203528 h 528714"/>
              <a:gd name="connsiteX7" fmla="*/ 31195 w 133553"/>
              <a:gd name="connsiteY7" fmla="*/ 268552 h 528714"/>
              <a:gd name="connsiteX8" fmla="*/ 47451 w 133553"/>
              <a:gd name="connsiteY8" fmla="*/ 138504 h 528714"/>
              <a:gd name="connsiteX9" fmla="*/ 2747 w 133553"/>
              <a:gd name="connsiteY9" fmla="*/ 207592 h 528714"/>
              <a:gd name="connsiteX10" fmla="*/ 132795 w 133553"/>
              <a:gd name="connsiteY10" fmla="*/ 328 h 52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553" h="528714">
                <a:moveTo>
                  <a:pt x="132795" y="328"/>
                </a:moveTo>
                <a:cubicBezTo>
                  <a:pt x="141600" y="9811"/>
                  <a:pt x="71158" y="195400"/>
                  <a:pt x="55579" y="264488"/>
                </a:cubicBezTo>
                <a:cubicBezTo>
                  <a:pt x="40000" y="333576"/>
                  <a:pt x="42032" y="394536"/>
                  <a:pt x="39323" y="414856"/>
                </a:cubicBezTo>
                <a:cubicBezTo>
                  <a:pt x="36614" y="435176"/>
                  <a:pt x="37968" y="367443"/>
                  <a:pt x="39323" y="386408"/>
                </a:cubicBezTo>
                <a:cubicBezTo>
                  <a:pt x="40678" y="405373"/>
                  <a:pt x="44064" y="532035"/>
                  <a:pt x="47451" y="528648"/>
                </a:cubicBezTo>
                <a:cubicBezTo>
                  <a:pt x="50838" y="525261"/>
                  <a:pt x="57611" y="420275"/>
                  <a:pt x="59643" y="366088"/>
                </a:cubicBezTo>
                <a:cubicBezTo>
                  <a:pt x="61675" y="311901"/>
                  <a:pt x="64384" y="219784"/>
                  <a:pt x="59643" y="203528"/>
                </a:cubicBezTo>
                <a:cubicBezTo>
                  <a:pt x="54902" y="187272"/>
                  <a:pt x="33227" y="279389"/>
                  <a:pt x="31195" y="268552"/>
                </a:cubicBezTo>
                <a:cubicBezTo>
                  <a:pt x="29163" y="257715"/>
                  <a:pt x="52192" y="148664"/>
                  <a:pt x="47451" y="138504"/>
                </a:cubicBezTo>
                <a:cubicBezTo>
                  <a:pt x="42710" y="128344"/>
                  <a:pt x="-12832" y="225203"/>
                  <a:pt x="2747" y="207592"/>
                </a:cubicBezTo>
                <a:cubicBezTo>
                  <a:pt x="18326" y="189981"/>
                  <a:pt x="123990" y="-9155"/>
                  <a:pt x="132795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B62410B-E3EE-568D-ADE4-AD6AE15C4572}"/>
              </a:ext>
            </a:extLst>
          </p:cNvPr>
          <p:cNvSpPr/>
          <p:nvPr/>
        </p:nvSpPr>
        <p:spPr>
          <a:xfrm>
            <a:off x="5957717" y="2357082"/>
            <a:ext cx="658975" cy="276565"/>
          </a:xfrm>
          <a:custGeom>
            <a:avLst/>
            <a:gdLst>
              <a:gd name="connsiteX0" fmla="*/ 107 w 658975"/>
              <a:gd name="connsiteY0" fmla="*/ 48806 h 276565"/>
              <a:gd name="connsiteX1" fmla="*/ 378059 w 658975"/>
              <a:gd name="connsiteY1" fmla="*/ 52870 h 276565"/>
              <a:gd name="connsiteX2" fmla="*/ 422763 w 658975"/>
              <a:gd name="connsiteY2" fmla="*/ 105702 h 276565"/>
              <a:gd name="connsiteX3" fmla="*/ 495915 w 658975"/>
              <a:gd name="connsiteY3" fmla="*/ 130086 h 276565"/>
              <a:gd name="connsiteX4" fmla="*/ 487787 w 658975"/>
              <a:gd name="connsiteY4" fmla="*/ 126022 h 276565"/>
              <a:gd name="connsiteX5" fmla="*/ 569067 w 658975"/>
              <a:gd name="connsiteY5" fmla="*/ 170726 h 276565"/>
              <a:gd name="connsiteX6" fmla="*/ 573131 w 658975"/>
              <a:gd name="connsiteY6" fmla="*/ 89446 h 276565"/>
              <a:gd name="connsiteX7" fmla="*/ 658475 w 658975"/>
              <a:gd name="connsiteY7" fmla="*/ 276390 h 276565"/>
              <a:gd name="connsiteX8" fmla="*/ 528427 w 658975"/>
              <a:gd name="connsiteY8" fmla="*/ 121958 h 276565"/>
              <a:gd name="connsiteX9" fmla="*/ 337419 w 658975"/>
              <a:gd name="connsiteY9" fmla="*/ 48806 h 276565"/>
              <a:gd name="connsiteX10" fmla="*/ 211435 w 658975"/>
              <a:gd name="connsiteY10" fmla="*/ 38 h 276565"/>
              <a:gd name="connsiteX11" fmla="*/ 337419 w 658975"/>
              <a:gd name="connsiteY11" fmla="*/ 40678 h 276565"/>
              <a:gd name="connsiteX12" fmla="*/ 107 w 658975"/>
              <a:gd name="connsiteY12" fmla="*/ 48806 h 27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975" h="276565">
                <a:moveTo>
                  <a:pt x="107" y="48806"/>
                </a:moveTo>
                <a:cubicBezTo>
                  <a:pt x="6880" y="50838"/>
                  <a:pt x="307616" y="43387"/>
                  <a:pt x="378059" y="52870"/>
                </a:cubicBezTo>
                <a:cubicBezTo>
                  <a:pt x="448502" y="62353"/>
                  <a:pt x="403120" y="92833"/>
                  <a:pt x="422763" y="105702"/>
                </a:cubicBezTo>
                <a:cubicBezTo>
                  <a:pt x="442406" y="118571"/>
                  <a:pt x="485078" y="126699"/>
                  <a:pt x="495915" y="130086"/>
                </a:cubicBezTo>
                <a:cubicBezTo>
                  <a:pt x="506752" y="133473"/>
                  <a:pt x="487787" y="126022"/>
                  <a:pt x="487787" y="126022"/>
                </a:cubicBezTo>
                <a:cubicBezTo>
                  <a:pt x="499979" y="132795"/>
                  <a:pt x="554843" y="176822"/>
                  <a:pt x="569067" y="170726"/>
                </a:cubicBezTo>
                <a:cubicBezTo>
                  <a:pt x="583291" y="164630"/>
                  <a:pt x="558230" y="71835"/>
                  <a:pt x="573131" y="89446"/>
                </a:cubicBezTo>
                <a:cubicBezTo>
                  <a:pt x="588032" y="107057"/>
                  <a:pt x="665926" y="270971"/>
                  <a:pt x="658475" y="276390"/>
                </a:cubicBezTo>
                <a:cubicBezTo>
                  <a:pt x="651024" y="281809"/>
                  <a:pt x="581936" y="159889"/>
                  <a:pt x="528427" y="121958"/>
                </a:cubicBezTo>
                <a:cubicBezTo>
                  <a:pt x="474918" y="84027"/>
                  <a:pt x="337419" y="48806"/>
                  <a:pt x="337419" y="48806"/>
                </a:cubicBezTo>
                <a:cubicBezTo>
                  <a:pt x="284587" y="28486"/>
                  <a:pt x="211435" y="1393"/>
                  <a:pt x="211435" y="38"/>
                </a:cubicBezTo>
                <a:cubicBezTo>
                  <a:pt x="211435" y="-1317"/>
                  <a:pt x="366544" y="33227"/>
                  <a:pt x="337419" y="40678"/>
                </a:cubicBezTo>
                <a:cubicBezTo>
                  <a:pt x="308294" y="48129"/>
                  <a:pt x="-6666" y="46774"/>
                  <a:pt x="107" y="48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EF1187C-D562-8388-45EB-7B91BE99BB1D}"/>
              </a:ext>
            </a:extLst>
          </p:cNvPr>
          <p:cNvSpPr/>
          <p:nvPr/>
        </p:nvSpPr>
        <p:spPr>
          <a:xfrm>
            <a:off x="4843974" y="2523398"/>
            <a:ext cx="567888" cy="456021"/>
          </a:xfrm>
          <a:custGeom>
            <a:avLst/>
            <a:gdLst>
              <a:gd name="connsiteX0" fmla="*/ 382330 w 567888"/>
              <a:gd name="connsiteY0" fmla="*/ 346 h 456021"/>
              <a:gd name="connsiteX1" fmla="*/ 85658 w 567888"/>
              <a:gd name="connsiteY1" fmla="*/ 49114 h 456021"/>
              <a:gd name="connsiteX2" fmla="*/ 219770 w 567888"/>
              <a:gd name="connsiteY2" fmla="*/ 122266 h 456021"/>
              <a:gd name="connsiteX3" fmla="*/ 207578 w 567888"/>
              <a:gd name="connsiteY3" fmla="*/ 106010 h 456021"/>
              <a:gd name="connsiteX4" fmla="*/ 362010 w 567888"/>
              <a:gd name="connsiteY4" fmla="*/ 195418 h 456021"/>
              <a:gd name="connsiteX5" fmla="*/ 427034 w 567888"/>
              <a:gd name="connsiteY5" fmla="*/ 162906 h 456021"/>
              <a:gd name="connsiteX6" fmla="*/ 565210 w 567888"/>
              <a:gd name="connsiteY6" fmla="*/ 179162 h 456021"/>
              <a:gd name="connsiteX7" fmla="*/ 512378 w 567888"/>
              <a:gd name="connsiteY7" fmla="*/ 292954 h 456021"/>
              <a:gd name="connsiteX8" fmla="*/ 439226 w 567888"/>
              <a:gd name="connsiteY8" fmla="*/ 455514 h 456021"/>
              <a:gd name="connsiteX9" fmla="*/ 471738 w 567888"/>
              <a:gd name="connsiteY9" fmla="*/ 236058 h 456021"/>
              <a:gd name="connsiteX10" fmla="*/ 264474 w 567888"/>
              <a:gd name="connsiteY10" fmla="*/ 191354 h 456021"/>
              <a:gd name="connsiteX11" fmla="*/ 36890 w 567888"/>
              <a:gd name="connsiteY11" fmla="*/ 138522 h 456021"/>
              <a:gd name="connsiteX12" fmla="*/ 49082 w 567888"/>
              <a:gd name="connsiteY12" fmla="*/ 69434 h 456021"/>
              <a:gd name="connsiteX13" fmla="*/ 16570 w 567888"/>
              <a:gd name="connsiteY13" fmla="*/ 28794 h 456021"/>
              <a:gd name="connsiteX14" fmla="*/ 382330 w 567888"/>
              <a:gd name="connsiteY14" fmla="*/ 346 h 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7888" h="456021">
                <a:moveTo>
                  <a:pt x="382330" y="346"/>
                </a:moveTo>
                <a:cubicBezTo>
                  <a:pt x="393845" y="3733"/>
                  <a:pt x="112751" y="28794"/>
                  <a:pt x="85658" y="49114"/>
                </a:cubicBezTo>
                <a:cubicBezTo>
                  <a:pt x="58565" y="69434"/>
                  <a:pt x="199450" y="112783"/>
                  <a:pt x="219770" y="122266"/>
                </a:cubicBezTo>
                <a:cubicBezTo>
                  <a:pt x="240090" y="131749"/>
                  <a:pt x="183871" y="93818"/>
                  <a:pt x="207578" y="106010"/>
                </a:cubicBezTo>
                <a:cubicBezTo>
                  <a:pt x="231285" y="118202"/>
                  <a:pt x="325434" y="185935"/>
                  <a:pt x="362010" y="195418"/>
                </a:cubicBezTo>
                <a:cubicBezTo>
                  <a:pt x="398586" y="204901"/>
                  <a:pt x="393167" y="165615"/>
                  <a:pt x="427034" y="162906"/>
                </a:cubicBezTo>
                <a:cubicBezTo>
                  <a:pt x="460901" y="160197"/>
                  <a:pt x="550986" y="157487"/>
                  <a:pt x="565210" y="179162"/>
                </a:cubicBezTo>
                <a:cubicBezTo>
                  <a:pt x="579434" y="200837"/>
                  <a:pt x="533375" y="246895"/>
                  <a:pt x="512378" y="292954"/>
                </a:cubicBezTo>
                <a:cubicBezTo>
                  <a:pt x="491381" y="339013"/>
                  <a:pt x="445999" y="464997"/>
                  <a:pt x="439226" y="455514"/>
                </a:cubicBezTo>
                <a:cubicBezTo>
                  <a:pt x="432453" y="446031"/>
                  <a:pt x="500863" y="280085"/>
                  <a:pt x="471738" y="236058"/>
                </a:cubicBezTo>
                <a:cubicBezTo>
                  <a:pt x="442613" y="192031"/>
                  <a:pt x="264474" y="191354"/>
                  <a:pt x="264474" y="191354"/>
                </a:cubicBezTo>
                <a:cubicBezTo>
                  <a:pt x="191999" y="175098"/>
                  <a:pt x="72789" y="158842"/>
                  <a:pt x="36890" y="138522"/>
                </a:cubicBezTo>
                <a:cubicBezTo>
                  <a:pt x="991" y="118202"/>
                  <a:pt x="52469" y="87722"/>
                  <a:pt x="49082" y="69434"/>
                </a:cubicBezTo>
                <a:cubicBezTo>
                  <a:pt x="45695" y="51146"/>
                  <a:pt x="-33553" y="38277"/>
                  <a:pt x="16570" y="28794"/>
                </a:cubicBezTo>
                <a:cubicBezTo>
                  <a:pt x="66693" y="19311"/>
                  <a:pt x="370815" y="-3041"/>
                  <a:pt x="382330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973B102-4F3D-5218-F212-44E0E62DF6B8}"/>
              </a:ext>
            </a:extLst>
          </p:cNvPr>
          <p:cNvSpPr/>
          <p:nvPr/>
        </p:nvSpPr>
        <p:spPr>
          <a:xfrm>
            <a:off x="5046652" y="3378800"/>
            <a:ext cx="379831" cy="347894"/>
          </a:xfrm>
          <a:custGeom>
            <a:avLst/>
            <a:gdLst>
              <a:gd name="connsiteX0" fmla="*/ 836 w 379831"/>
              <a:gd name="connsiteY0" fmla="*/ 2448 h 347894"/>
              <a:gd name="connsiteX1" fmla="*/ 90244 w 379831"/>
              <a:gd name="connsiteY1" fmla="*/ 59344 h 347894"/>
              <a:gd name="connsiteX2" fmla="*/ 321892 w 379831"/>
              <a:gd name="connsiteY2" fmla="*/ 177200 h 347894"/>
              <a:gd name="connsiteX3" fmla="*/ 293444 w 379831"/>
              <a:gd name="connsiteY3" fmla="*/ 266608 h 347894"/>
              <a:gd name="connsiteX4" fmla="*/ 378788 w 379831"/>
              <a:gd name="connsiteY4" fmla="*/ 347888 h 347894"/>
              <a:gd name="connsiteX5" fmla="*/ 224356 w 379831"/>
              <a:gd name="connsiteY5" fmla="*/ 270672 h 347894"/>
              <a:gd name="connsiteX6" fmla="*/ 122756 w 379831"/>
              <a:gd name="connsiteY6" fmla="*/ 197520 h 347894"/>
              <a:gd name="connsiteX7" fmla="*/ 171524 w 379831"/>
              <a:gd name="connsiteY7" fmla="*/ 144688 h 347894"/>
              <a:gd name="connsiteX8" fmla="*/ 37412 w 379831"/>
              <a:gd name="connsiteY8" fmla="*/ 173136 h 347894"/>
              <a:gd name="connsiteX9" fmla="*/ 134948 w 379831"/>
              <a:gd name="connsiteY9" fmla="*/ 136560 h 347894"/>
              <a:gd name="connsiteX10" fmla="*/ 836 w 379831"/>
              <a:gd name="connsiteY10" fmla="*/ 2448 h 34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831" h="347894">
                <a:moveTo>
                  <a:pt x="836" y="2448"/>
                </a:moveTo>
                <a:cubicBezTo>
                  <a:pt x="-6615" y="-10421"/>
                  <a:pt x="36735" y="30219"/>
                  <a:pt x="90244" y="59344"/>
                </a:cubicBezTo>
                <a:cubicBezTo>
                  <a:pt x="143753" y="88469"/>
                  <a:pt x="288025" y="142656"/>
                  <a:pt x="321892" y="177200"/>
                </a:cubicBezTo>
                <a:cubicBezTo>
                  <a:pt x="355759" y="211744"/>
                  <a:pt x="283961" y="238160"/>
                  <a:pt x="293444" y="266608"/>
                </a:cubicBezTo>
                <a:cubicBezTo>
                  <a:pt x="302927" y="295056"/>
                  <a:pt x="390303" y="347211"/>
                  <a:pt x="378788" y="347888"/>
                </a:cubicBezTo>
                <a:cubicBezTo>
                  <a:pt x="367273" y="348565"/>
                  <a:pt x="267028" y="295733"/>
                  <a:pt x="224356" y="270672"/>
                </a:cubicBezTo>
                <a:cubicBezTo>
                  <a:pt x="181684" y="245611"/>
                  <a:pt x="131561" y="218517"/>
                  <a:pt x="122756" y="197520"/>
                </a:cubicBezTo>
                <a:cubicBezTo>
                  <a:pt x="113951" y="176523"/>
                  <a:pt x="185748" y="148752"/>
                  <a:pt x="171524" y="144688"/>
                </a:cubicBezTo>
                <a:cubicBezTo>
                  <a:pt x="157300" y="140624"/>
                  <a:pt x="43508" y="174491"/>
                  <a:pt x="37412" y="173136"/>
                </a:cubicBezTo>
                <a:cubicBezTo>
                  <a:pt x="31316" y="171781"/>
                  <a:pt x="137657" y="162976"/>
                  <a:pt x="134948" y="136560"/>
                </a:cubicBezTo>
                <a:cubicBezTo>
                  <a:pt x="132239" y="110144"/>
                  <a:pt x="8287" y="15317"/>
                  <a:pt x="836" y="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4389BD9D-ED7E-FD44-32C5-C6641CB55C1F}"/>
              </a:ext>
            </a:extLst>
          </p:cNvPr>
          <p:cNvSpPr/>
          <p:nvPr/>
        </p:nvSpPr>
        <p:spPr>
          <a:xfrm>
            <a:off x="5900913" y="3495036"/>
            <a:ext cx="379344" cy="310316"/>
          </a:xfrm>
          <a:custGeom>
            <a:avLst/>
            <a:gdLst>
              <a:gd name="connsiteX0" fmla="*/ 15 w 379344"/>
              <a:gd name="connsiteY0" fmla="*/ 308868 h 310316"/>
              <a:gd name="connsiteX1" fmla="*/ 130063 w 379344"/>
              <a:gd name="connsiteY1" fmla="*/ 101604 h 310316"/>
              <a:gd name="connsiteX2" fmla="*/ 247919 w 379344"/>
              <a:gd name="connsiteY2" fmla="*/ 85348 h 310316"/>
              <a:gd name="connsiteX3" fmla="*/ 353583 w 379344"/>
              <a:gd name="connsiteY3" fmla="*/ 4 h 310316"/>
              <a:gd name="connsiteX4" fmla="*/ 321071 w 379344"/>
              <a:gd name="connsiteY4" fmla="*/ 89412 h 310316"/>
              <a:gd name="connsiteX5" fmla="*/ 377967 w 379344"/>
              <a:gd name="connsiteY5" fmla="*/ 109732 h 310316"/>
              <a:gd name="connsiteX6" fmla="*/ 251983 w 379344"/>
              <a:gd name="connsiteY6" fmla="*/ 138180 h 310316"/>
              <a:gd name="connsiteX7" fmla="*/ 199151 w 379344"/>
              <a:gd name="connsiteY7" fmla="*/ 166628 h 310316"/>
              <a:gd name="connsiteX8" fmla="*/ 203215 w 379344"/>
              <a:gd name="connsiteY8" fmla="*/ 125988 h 310316"/>
              <a:gd name="connsiteX9" fmla="*/ 138191 w 379344"/>
              <a:gd name="connsiteY9" fmla="*/ 191012 h 310316"/>
              <a:gd name="connsiteX10" fmla="*/ 15 w 379344"/>
              <a:gd name="connsiteY10" fmla="*/ 308868 h 3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344" h="310316">
                <a:moveTo>
                  <a:pt x="15" y="308868"/>
                </a:moveTo>
                <a:cubicBezTo>
                  <a:pt x="-1340" y="293967"/>
                  <a:pt x="88746" y="138857"/>
                  <a:pt x="130063" y="101604"/>
                </a:cubicBezTo>
                <a:cubicBezTo>
                  <a:pt x="171380" y="64351"/>
                  <a:pt x="210666" y="102281"/>
                  <a:pt x="247919" y="85348"/>
                </a:cubicBezTo>
                <a:cubicBezTo>
                  <a:pt x="285172" y="68415"/>
                  <a:pt x="341391" y="-673"/>
                  <a:pt x="353583" y="4"/>
                </a:cubicBezTo>
                <a:cubicBezTo>
                  <a:pt x="365775" y="681"/>
                  <a:pt x="317007" y="71124"/>
                  <a:pt x="321071" y="89412"/>
                </a:cubicBezTo>
                <a:cubicBezTo>
                  <a:pt x="325135" y="107700"/>
                  <a:pt x="389482" y="101604"/>
                  <a:pt x="377967" y="109732"/>
                </a:cubicBezTo>
                <a:cubicBezTo>
                  <a:pt x="366452" y="117860"/>
                  <a:pt x="281786" y="128697"/>
                  <a:pt x="251983" y="138180"/>
                </a:cubicBezTo>
                <a:cubicBezTo>
                  <a:pt x="222180" y="147663"/>
                  <a:pt x="207279" y="168660"/>
                  <a:pt x="199151" y="166628"/>
                </a:cubicBezTo>
                <a:cubicBezTo>
                  <a:pt x="191023" y="164596"/>
                  <a:pt x="213375" y="121924"/>
                  <a:pt x="203215" y="125988"/>
                </a:cubicBezTo>
                <a:cubicBezTo>
                  <a:pt x="193055" y="130052"/>
                  <a:pt x="170026" y="162564"/>
                  <a:pt x="138191" y="191012"/>
                </a:cubicBezTo>
                <a:cubicBezTo>
                  <a:pt x="106356" y="219460"/>
                  <a:pt x="1370" y="323769"/>
                  <a:pt x="15" y="308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8433A55-5383-5E44-125E-1FBB26ACE0F7}"/>
              </a:ext>
            </a:extLst>
          </p:cNvPr>
          <p:cNvSpPr/>
          <p:nvPr/>
        </p:nvSpPr>
        <p:spPr>
          <a:xfrm>
            <a:off x="4858859" y="536352"/>
            <a:ext cx="928433" cy="642750"/>
          </a:xfrm>
          <a:custGeom>
            <a:avLst/>
            <a:gdLst>
              <a:gd name="connsiteX0" fmla="*/ 619413 w 928433"/>
              <a:gd name="connsiteY0" fmla="*/ 96 h 642750"/>
              <a:gd name="connsiteX1" fmla="*/ 383701 w 928433"/>
              <a:gd name="connsiteY1" fmla="*/ 56992 h 642750"/>
              <a:gd name="connsiteX2" fmla="*/ 302421 w 928433"/>
              <a:gd name="connsiteY2" fmla="*/ 219552 h 642750"/>
              <a:gd name="connsiteX3" fmla="*/ 265845 w 928433"/>
              <a:gd name="connsiteY3" fmla="*/ 292704 h 642750"/>
              <a:gd name="connsiteX4" fmla="*/ 525941 w 928433"/>
              <a:gd name="connsiteY4" fmla="*/ 382112 h 642750"/>
              <a:gd name="connsiteX5" fmla="*/ 432469 w 928433"/>
              <a:gd name="connsiteY5" fmla="*/ 471520 h 642750"/>
              <a:gd name="connsiteX6" fmla="*/ 830741 w 928433"/>
              <a:gd name="connsiteY6" fmla="*/ 609696 h 642750"/>
              <a:gd name="connsiteX7" fmla="*/ 907957 w 928433"/>
              <a:gd name="connsiteY7" fmla="*/ 638144 h 642750"/>
              <a:gd name="connsiteX8" fmla="*/ 530005 w 928433"/>
              <a:gd name="connsiteY8" fmla="*/ 536544 h 642750"/>
              <a:gd name="connsiteX9" fmla="*/ 13877 w 928433"/>
              <a:gd name="connsiteY9" fmla="*/ 536544 h 642750"/>
              <a:gd name="connsiteX10" fmla="*/ 147989 w 928433"/>
              <a:gd name="connsiteY10" fmla="*/ 280512 h 642750"/>
              <a:gd name="connsiteX11" fmla="*/ 152053 w 928433"/>
              <a:gd name="connsiteY11" fmla="*/ 117952 h 642750"/>
              <a:gd name="connsiteX12" fmla="*/ 469045 w 928433"/>
              <a:gd name="connsiteY12" fmla="*/ 44800 h 642750"/>
              <a:gd name="connsiteX13" fmla="*/ 619413 w 928433"/>
              <a:gd name="connsiteY13" fmla="*/ 96 h 64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433" h="642750">
                <a:moveTo>
                  <a:pt x="619413" y="96"/>
                </a:moveTo>
                <a:cubicBezTo>
                  <a:pt x="605189" y="2128"/>
                  <a:pt x="436533" y="20416"/>
                  <a:pt x="383701" y="56992"/>
                </a:cubicBezTo>
                <a:cubicBezTo>
                  <a:pt x="330869" y="93568"/>
                  <a:pt x="302421" y="219552"/>
                  <a:pt x="302421" y="219552"/>
                </a:cubicBezTo>
                <a:cubicBezTo>
                  <a:pt x="282778" y="258837"/>
                  <a:pt x="228592" y="265611"/>
                  <a:pt x="265845" y="292704"/>
                </a:cubicBezTo>
                <a:cubicBezTo>
                  <a:pt x="303098" y="319797"/>
                  <a:pt x="498170" y="352309"/>
                  <a:pt x="525941" y="382112"/>
                </a:cubicBezTo>
                <a:cubicBezTo>
                  <a:pt x="553712" y="411915"/>
                  <a:pt x="381669" y="433589"/>
                  <a:pt x="432469" y="471520"/>
                </a:cubicBezTo>
                <a:cubicBezTo>
                  <a:pt x="483269" y="509451"/>
                  <a:pt x="751493" y="581925"/>
                  <a:pt x="830741" y="609696"/>
                </a:cubicBezTo>
                <a:cubicBezTo>
                  <a:pt x="909989" y="637467"/>
                  <a:pt x="958080" y="650336"/>
                  <a:pt x="907957" y="638144"/>
                </a:cubicBezTo>
                <a:cubicBezTo>
                  <a:pt x="857834" y="625952"/>
                  <a:pt x="679018" y="553477"/>
                  <a:pt x="530005" y="536544"/>
                </a:cubicBezTo>
                <a:cubicBezTo>
                  <a:pt x="380992" y="519611"/>
                  <a:pt x="77546" y="579216"/>
                  <a:pt x="13877" y="536544"/>
                </a:cubicBezTo>
                <a:cubicBezTo>
                  <a:pt x="-49792" y="493872"/>
                  <a:pt x="124960" y="350277"/>
                  <a:pt x="147989" y="280512"/>
                </a:cubicBezTo>
                <a:cubicBezTo>
                  <a:pt x="171018" y="210747"/>
                  <a:pt x="98544" y="157237"/>
                  <a:pt x="152053" y="117952"/>
                </a:cubicBezTo>
                <a:cubicBezTo>
                  <a:pt x="205562" y="78667"/>
                  <a:pt x="391152" y="61056"/>
                  <a:pt x="469045" y="44800"/>
                </a:cubicBezTo>
                <a:cubicBezTo>
                  <a:pt x="546938" y="28544"/>
                  <a:pt x="633637" y="-1936"/>
                  <a:pt x="61941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893FC1D7-FD93-C994-FDB9-C7CD73CFC1AD}"/>
              </a:ext>
            </a:extLst>
          </p:cNvPr>
          <p:cNvSpPr/>
          <p:nvPr/>
        </p:nvSpPr>
        <p:spPr>
          <a:xfrm>
            <a:off x="5093541" y="344613"/>
            <a:ext cx="1591739" cy="289275"/>
          </a:xfrm>
          <a:custGeom>
            <a:avLst/>
            <a:gdLst>
              <a:gd name="connsiteX0" fmla="*/ 51483 w 1591739"/>
              <a:gd name="connsiteY0" fmla="*/ 147131 h 289275"/>
              <a:gd name="connsiteX1" fmla="*/ 774875 w 1591739"/>
              <a:gd name="connsiteY1" fmla="*/ 8955 h 289275"/>
              <a:gd name="connsiteX2" fmla="*/ 1108123 w 1591739"/>
              <a:gd name="connsiteY2" fmla="*/ 17083 h 289275"/>
              <a:gd name="connsiteX3" fmla="*/ 1201595 w 1591739"/>
              <a:gd name="connsiteY3" fmla="*/ 45531 h 289275"/>
              <a:gd name="connsiteX4" fmla="*/ 1335707 w 1591739"/>
              <a:gd name="connsiteY4" fmla="*/ 122747 h 289275"/>
              <a:gd name="connsiteX5" fmla="*/ 1396667 w 1591739"/>
              <a:gd name="connsiteY5" fmla="*/ 94299 h 289275"/>
              <a:gd name="connsiteX6" fmla="*/ 1591739 w 1591739"/>
              <a:gd name="connsiteY6" fmla="*/ 236539 h 289275"/>
              <a:gd name="connsiteX7" fmla="*/ 1396667 w 1591739"/>
              <a:gd name="connsiteY7" fmla="*/ 187771 h 289275"/>
              <a:gd name="connsiteX8" fmla="*/ 1104059 w 1591739"/>
              <a:gd name="connsiteY8" fmla="*/ 281243 h 289275"/>
              <a:gd name="connsiteX9" fmla="*/ 1002459 w 1591739"/>
              <a:gd name="connsiteY9" fmla="*/ 264987 h 289275"/>
              <a:gd name="connsiteX10" fmla="*/ 880539 w 1591739"/>
              <a:gd name="connsiteY10" fmla="*/ 110555 h 289275"/>
              <a:gd name="connsiteX11" fmla="*/ 600123 w 1591739"/>
              <a:gd name="connsiteY11" fmla="*/ 175579 h 289275"/>
              <a:gd name="connsiteX12" fmla="*/ 388795 w 1591739"/>
              <a:gd name="connsiteY12" fmla="*/ 216219 h 289275"/>
              <a:gd name="connsiteX13" fmla="*/ 303451 w 1591739"/>
              <a:gd name="connsiteY13" fmla="*/ 195899 h 289275"/>
              <a:gd name="connsiteX14" fmla="*/ 2715 w 1591739"/>
              <a:gd name="connsiteY14" fmla="*/ 244667 h 289275"/>
              <a:gd name="connsiteX15" fmla="*/ 498523 w 1591739"/>
              <a:gd name="connsiteY15" fmla="*/ 126811 h 289275"/>
              <a:gd name="connsiteX16" fmla="*/ 51483 w 1591739"/>
              <a:gd name="connsiteY16" fmla="*/ 147131 h 28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91739" h="289275">
                <a:moveTo>
                  <a:pt x="51483" y="147131"/>
                </a:moveTo>
                <a:cubicBezTo>
                  <a:pt x="97542" y="127488"/>
                  <a:pt x="598768" y="30630"/>
                  <a:pt x="774875" y="8955"/>
                </a:cubicBezTo>
                <a:cubicBezTo>
                  <a:pt x="950982" y="-12720"/>
                  <a:pt x="1037003" y="10987"/>
                  <a:pt x="1108123" y="17083"/>
                </a:cubicBezTo>
                <a:cubicBezTo>
                  <a:pt x="1179243" y="23179"/>
                  <a:pt x="1163664" y="27920"/>
                  <a:pt x="1201595" y="45531"/>
                </a:cubicBezTo>
                <a:cubicBezTo>
                  <a:pt x="1239526" y="63142"/>
                  <a:pt x="1303195" y="114619"/>
                  <a:pt x="1335707" y="122747"/>
                </a:cubicBezTo>
                <a:cubicBezTo>
                  <a:pt x="1368219" y="130875"/>
                  <a:pt x="1353995" y="75334"/>
                  <a:pt x="1396667" y="94299"/>
                </a:cubicBezTo>
                <a:cubicBezTo>
                  <a:pt x="1439339" y="113264"/>
                  <a:pt x="1591739" y="220960"/>
                  <a:pt x="1591739" y="236539"/>
                </a:cubicBezTo>
                <a:cubicBezTo>
                  <a:pt x="1591739" y="252118"/>
                  <a:pt x="1477947" y="180320"/>
                  <a:pt x="1396667" y="187771"/>
                </a:cubicBezTo>
                <a:cubicBezTo>
                  <a:pt x="1315387" y="195222"/>
                  <a:pt x="1169760" y="268374"/>
                  <a:pt x="1104059" y="281243"/>
                </a:cubicBezTo>
                <a:cubicBezTo>
                  <a:pt x="1038358" y="294112"/>
                  <a:pt x="1039712" y="293435"/>
                  <a:pt x="1002459" y="264987"/>
                </a:cubicBezTo>
                <a:cubicBezTo>
                  <a:pt x="965206" y="236539"/>
                  <a:pt x="947595" y="125456"/>
                  <a:pt x="880539" y="110555"/>
                </a:cubicBezTo>
                <a:lnTo>
                  <a:pt x="600123" y="175579"/>
                </a:lnTo>
                <a:cubicBezTo>
                  <a:pt x="518166" y="193190"/>
                  <a:pt x="438240" y="212832"/>
                  <a:pt x="388795" y="216219"/>
                </a:cubicBezTo>
                <a:cubicBezTo>
                  <a:pt x="339350" y="219606"/>
                  <a:pt x="367798" y="191158"/>
                  <a:pt x="303451" y="195899"/>
                </a:cubicBezTo>
                <a:cubicBezTo>
                  <a:pt x="239104" y="200640"/>
                  <a:pt x="-29797" y="256182"/>
                  <a:pt x="2715" y="244667"/>
                </a:cubicBezTo>
                <a:cubicBezTo>
                  <a:pt x="35227" y="233152"/>
                  <a:pt x="497846" y="144422"/>
                  <a:pt x="498523" y="126811"/>
                </a:cubicBezTo>
                <a:cubicBezTo>
                  <a:pt x="499200" y="109200"/>
                  <a:pt x="5424" y="166774"/>
                  <a:pt x="51483" y="147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6E332D5-67FC-79C4-5DAF-3AF95953A54D}"/>
              </a:ext>
            </a:extLst>
          </p:cNvPr>
          <p:cNvSpPr/>
          <p:nvPr/>
        </p:nvSpPr>
        <p:spPr>
          <a:xfrm>
            <a:off x="5054237" y="649137"/>
            <a:ext cx="2099310" cy="541708"/>
          </a:xfrm>
          <a:custGeom>
            <a:avLst/>
            <a:gdLst>
              <a:gd name="connsiteX0" fmla="*/ 9507 w 2099310"/>
              <a:gd name="connsiteY0" fmla="*/ 188047 h 541708"/>
              <a:gd name="connsiteX1" fmla="*/ 704451 w 2099310"/>
              <a:gd name="connsiteY1" fmla="*/ 62063 h 541708"/>
              <a:gd name="connsiteX2" fmla="*/ 615043 w 2099310"/>
              <a:gd name="connsiteY2" fmla="*/ 25487 h 541708"/>
              <a:gd name="connsiteX3" fmla="*/ 1204323 w 2099310"/>
              <a:gd name="connsiteY3" fmla="*/ 151471 h 541708"/>
              <a:gd name="connsiteX4" fmla="*/ 1379075 w 2099310"/>
              <a:gd name="connsiteY4" fmla="*/ 98639 h 541708"/>
              <a:gd name="connsiteX5" fmla="*/ 1281539 w 2099310"/>
              <a:gd name="connsiteY5" fmla="*/ 29551 h 541708"/>
              <a:gd name="connsiteX6" fmla="*/ 1704195 w 2099310"/>
              <a:gd name="connsiteY6" fmla="*/ 102703 h 541708"/>
              <a:gd name="connsiteX7" fmla="*/ 1813923 w 2099310"/>
              <a:gd name="connsiteY7" fmla="*/ 25487 h 541708"/>
              <a:gd name="connsiteX8" fmla="*/ 1785475 w 2099310"/>
              <a:gd name="connsiteY8" fmla="*/ 139279 h 541708"/>
              <a:gd name="connsiteX9" fmla="*/ 1968355 w 2099310"/>
              <a:gd name="connsiteY9" fmla="*/ 289647 h 541708"/>
              <a:gd name="connsiteX10" fmla="*/ 2098403 w 2099310"/>
              <a:gd name="connsiteY10" fmla="*/ 366863 h 541708"/>
              <a:gd name="connsiteX11" fmla="*/ 1903331 w 2099310"/>
              <a:gd name="connsiteY11" fmla="*/ 309967 h 541708"/>
              <a:gd name="connsiteX12" fmla="*/ 1809859 w 2099310"/>
              <a:gd name="connsiteY12" fmla="*/ 488783 h 541708"/>
              <a:gd name="connsiteX13" fmla="*/ 1781411 w 2099310"/>
              <a:gd name="connsiteY13" fmla="*/ 370927 h 541708"/>
              <a:gd name="connsiteX14" fmla="*/ 1533507 w 2099310"/>
              <a:gd name="connsiteY14" fmla="*/ 196175 h 541708"/>
              <a:gd name="connsiteX15" fmla="*/ 1204323 w 2099310"/>
              <a:gd name="connsiteY15" fmla="*/ 196175 h 541708"/>
              <a:gd name="connsiteX16" fmla="*/ 1106787 w 2099310"/>
              <a:gd name="connsiteY16" fmla="*/ 541615 h 541708"/>
              <a:gd name="connsiteX17" fmla="*/ 1151491 w 2099310"/>
              <a:gd name="connsiteY17" fmla="*/ 159599 h 541708"/>
              <a:gd name="connsiteX18" fmla="*/ 704451 w 2099310"/>
              <a:gd name="connsiteY18" fmla="*/ 167727 h 541708"/>
              <a:gd name="connsiteX19" fmla="*/ 667875 w 2099310"/>
              <a:gd name="connsiteY19" fmla="*/ 175855 h 541708"/>
              <a:gd name="connsiteX20" fmla="*/ 850755 w 2099310"/>
              <a:gd name="connsiteY20" fmla="*/ 249007 h 541708"/>
              <a:gd name="connsiteX21" fmla="*/ 696323 w 2099310"/>
              <a:gd name="connsiteY21" fmla="*/ 216495 h 541708"/>
              <a:gd name="connsiteX22" fmla="*/ 602851 w 2099310"/>
              <a:gd name="connsiteY22" fmla="*/ 395311 h 541708"/>
              <a:gd name="connsiteX23" fmla="*/ 545955 w 2099310"/>
              <a:gd name="connsiteY23" fmla="*/ 159599 h 541708"/>
              <a:gd name="connsiteX24" fmla="*/ 574403 w 2099310"/>
              <a:gd name="connsiteY24" fmla="*/ 1103 h 541708"/>
              <a:gd name="connsiteX25" fmla="*/ 363075 w 2099310"/>
              <a:gd name="connsiteY25" fmla="*/ 86447 h 541708"/>
              <a:gd name="connsiteX26" fmla="*/ 306179 w 2099310"/>
              <a:gd name="connsiteY26" fmla="*/ 29551 h 541708"/>
              <a:gd name="connsiteX27" fmla="*/ 9507 w 2099310"/>
              <a:gd name="connsiteY27" fmla="*/ 188047 h 54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99310" h="541708">
                <a:moveTo>
                  <a:pt x="9507" y="188047"/>
                </a:moveTo>
                <a:cubicBezTo>
                  <a:pt x="75885" y="193466"/>
                  <a:pt x="603528" y="89156"/>
                  <a:pt x="704451" y="62063"/>
                </a:cubicBezTo>
                <a:cubicBezTo>
                  <a:pt x="805374" y="34970"/>
                  <a:pt x="531731" y="10586"/>
                  <a:pt x="615043" y="25487"/>
                </a:cubicBezTo>
                <a:cubicBezTo>
                  <a:pt x="698355" y="40388"/>
                  <a:pt x="1076984" y="139279"/>
                  <a:pt x="1204323" y="151471"/>
                </a:cubicBezTo>
                <a:cubicBezTo>
                  <a:pt x="1331662" y="163663"/>
                  <a:pt x="1366206" y="118959"/>
                  <a:pt x="1379075" y="98639"/>
                </a:cubicBezTo>
                <a:cubicBezTo>
                  <a:pt x="1391944" y="78319"/>
                  <a:pt x="1227352" y="28874"/>
                  <a:pt x="1281539" y="29551"/>
                </a:cubicBezTo>
                <a:cubicBezTo>
                  <a:pt x="1335726" y="30228"/>
                  <a:pt x="1615464" y="103380"/>
                  <a:pt x="1704195" y="102703"/>
                </a:cubicBezTo>
                <a:cubicBezTo>
                  <a:pt x="1792926" y="102026"/>
                  <a:pt x="1800376" y="19391"/>
                  <a:pt x="1813923" y="25487"/>
                </a:cubicBezTo>
                <a:cubicBezTo>
                  <a:pt x="1827470" y="31583"/>
                  <a:pt x="1759736" y="95252"/>
                  <a:pt x="1785475" y="139279"/>
                </a:cubicBezTo>
                <a:cubicBezTo>
                  <a:pt x="1811214" y="183306"/>
                  <a:pt x="1916200" y="251716"/>
                  <a:pt x="1968355" y="289647"/>
                </a:cubicBezTo>
                <a:cubicBezTo>
                  <a:pt x="2020510" y="327578"/>
                  <a:pt x="2109240" y="363476"/>
                  <a:pt x="2098403" y="366863"/>
                </a:cubicBezTo>
                <a:cubicBezTo>
                  <a:pt x="2087566" y="370250"/>
                  <a:pt x="1951422" y="289647"/>
                  <a:pt x="1903331" y="309967"/>
                </a:cubicBezTo>
                <a:cubicBezTo>
                  <a:pt x="1855240" y="330287"/>
                  <a:pt x="1830179" y="478623"/>
                  <a:pt x="1809859" y="488783"/>
                </a:cubicBezTo>
                <a:cubicBezTo>
                  <a:pt x="1789539" y="498943"/>
                  <a:pt x="1827470" y="419695"/>
                  <a:pt x="1781411" y="370927"/>
                </a:cubicBezTo>
                <a:cubicBezTo>
                  <a:pt x="1735352" y="322159"/>
                  <a:pt x="1629688" y="225300"/>
                  <a:pt x="1533507" y="196175"/>
                </a:cubicBezTo>
                <a:cubicBezTo>
                  <a:pt x="1437326" y="167050"/>
                  <a:pt x="1275443" y="138602"/>
                  <a:pt x="1204323" y="196175"/>
                </a:cubicBezTo>
                <a:cubicBezTo>
                  <a:pt x="1133203" y="253748"/>
                  <a:pt x="1115592" y="547711"/>
                  <a:pt x="1106787" y="541615"/>
                </a:cubicBezTo>
                <a:cubicBezTo>
                  <a:pt x="1097982" y="535519"/>
                  <a:pt x="1218547" y="221914"/>
                  <a:pt x="1151491" y="159599"/>
                </a:cubicBezTo>
                <a:cubicBezTo>
                  <a:pt x="1084435" y="97284"/>
                  <a:pt x="785054" y="165018"/>
                  <a:pt x="704451" y="167727"/>
                </a:cubicBezTo>
                <a:cubicBezTo>
                  <a:pt x="623848" y="170436"/>
                  <a:pt x="643491" y="162308"/>
                  <a:pt x="667875" y="175855"/>
                </a:cubicBezTo>
                <a:cubicBezTo>
                  <a:pt x="692259" y="189402"/>
                  <a:pt x="846014" y="242234"/>
                  <a:pt x="850755" y="249007"/>
                </a:cubicBezTo>
                <a:cubicBezTo>
                  <a:pt x="855496" y="255780"/>
                  <a:pt x="737640" y="192111"/>
                  <a:pt x="696323" y="216495"/>
                </a:cubicBezTo>
                <a:cubicBezTo>
                  <a:pt x="655006" y="240879"/>
                  <a:pt x="627912" y="404794"/>
                  <a:pt x="602851" y="395311"/>
                </a:cubicBezTo>
                <a:cubicBezTo>
                  <a:pt x="577790" y="385828"/>
                  <a:pt x="550696" y="225300"/>
                  <a:pt x="545955" y="159599"/>
                </a:cubicBezTo>
                <a:cubicBezTo>
                  <a:pt x="541214" y="93898"/>
                  <a:pt x="604883" y="13295"/>
                  <a:pt x="574403" y="1103"/>
                </a:cubicBezTo>
                <a:cubicBezTo>
                  <a:pt x="543923" y="-11089"/>
                  <a:pt x="407779" y="81706"/>
                  <a:pt x="363075" y="86447"/>
                </a:cubicBezTo>
                <a:cubicBezTo>
                  <a:pt x="318371" y="91188"/>
                  <a:pt x="368494" y="7876"/>
                  <a:pt x="306179" y="29551"/>
                </a:cubicBezTo>
                <a:cubicBezTo>
                  <a:pt x="243864" y="51226"/>
                  <a:pt x="-56871" y="182628"/>
                  <a:pt x="9507" y="188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8F67570D-D7A9-17A8-7678-38EA03D8D649}"/>
              </a:ext>
            </a:extLst>
          </p:cNvPr>
          <p:cNvSpPr/>
          <p:nvPr/>
        </p:nvSpPr>
        <p:spPr>
          <a:xfrm>
            <a:off x="5074289" y="767727"/>
            <a:ext cx="830871" cy="506744"/>
          </a:xfrm>
          <a:custGeom>
            <a:avLst/>
            <a:gdLst>
              <a:gd name="connsiteX0" fmla="*/ 17903 w 830871"/>
              <a:gd name="connsiteY0" fmla="*/ 97905 h 506744"/>
              <a:gd name="connsiteX1" fmla="*/ 99183 w 830871"/>
              <a:gd name="connsiteY1" fmla="*/ 81649 h 506744"/>
              <a:gd name="connsiteX2" fmla="*/ 594991 w 830871"/>
              <a:gd name="connsiteY2" fmla="*/ 369 h 506744"/>
              <a:gd name="connsiteX3" fmla="*/ 546223 w 830871"/>
              <a:gd name="connsiteY3" fmla="*/ 118225 h 506744"/>
              <a:gd name="connsiteX4" fmla="*/ 676271 w 830871"/>
              <a:gd name="connsiteY4" fmla="*/ 435217 h 506744"/>
              <a:gd name="connsiteX5" fmla="*/ 830703 w 830871"/>
              <a:gd name="connsiteY5" fmla="*/ 483985 h 506744"/>
              <a:gd name="connsiteX6" fmla="*/ 708783 w 830871"/>
              <a:gd name="connsiteY6" fmla="*/ 492113 h 506744"/>
              <a:gd name="connsiteX7" fmla="*/ 82927 w 830871"/>
              <a:gd name="connsiteY7" fmla="*/ 504305 h 506744"/>
              <a:gd name="connsiteX8" fmla="*/ 517775 w 830871"/>
              <a:gd name="connsiteY8" fmla="*/ 439281 h 506744"/>
              <a:gd name="connsiteX9" fmla="*/ 554351 w 830871"/>
              <a:gd name="connsiteY9" fmla="*/ 126353 h 506744"/>
              <a:gd name="connsiteX10" fmla="*/ 509647 w 830871"/>
              <a:gd name="connsiteY10" fmla="*/ 65393 h 506744"/>
              <a:gd name="connsiteX11" fmla="*/ 17903 w 830871"/>
              <a:gd name="connsiteY11" fmla="*/ 97905 h 5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0871" h="506744">
                <a:moveTo>
                  <a:pt x="17903" y="97905"/>
                </a:moveTo>
                <a:cubicBezTo>
                  <a:pt x="-50508" y="100614"/>
                  <a:pt x="99183" y="81649"/>
                  <a:pt x="99183" y="81649"/>
                </a:cubicBezTo>
                <a:cubicBezTo>
                  <a:pt x="195364" y="65393"/>
                  <a:pt x="520484" y="-5727"/>
                  <a:pt x="594991" y="369"/>
                </a:cubicBezTo>
                <a:cubicBezTo>
                  <a:pt x="669498" y="6465"/>
                  <a:pt x="532676" y="45750"/>
                  <a:pt x="546223" y="118225"/>
                </a:cubicBezTo>
                <a:cubicBezTo>
                  <a:pt x="559770" y="190700"/>
                  <a:pt x="628858" y="374257"/>
                  <a:pt x="676271" y="435217"/>
                </a:cubicBezTo>
                <a:cubicBezTo>
                  <a:pt x="723684" y="496177"/>
                  <a:pt x="825284" y="474502"/>
                  <a:pt x="830703" y="483985"/>
                </a:cubicBezTo>
                <a:cubicBezTo>
                  <a:pt x="836122" y="493468"/>
                  <a:pt x="708783" y="492113"/>
                  <a:pt x="708783" y="492113"/>
                </a:cubicBezTo>
                <a:cubicBezTo>
                  <a:pt x="584154" y="495500"/>
                  <a:pt x="114762" y="513110"/>
                  <a:pt x="82927" y="504305"/>
                </a:cubicBezTo>
                <a:cubicBezTo>
                  <a:pt x="51092" y="495500"/>
                  <a:pt x="439204" y="502273"/>
                  <a:pt x="517775" y="439281"/>
                </a:cubicBezTo>
                <a:cubicBezTo>
                  <a:pt x="596346" y="376289"/>
                  <a:pt x="555706" y="188668"/>
                  <a:pt x="554351" y="126353"/>
                </a:cubicBezTo>
                <a:cubicBezTo>
                  <a:pt x="552996" y="64038"/>
                  <a:pt x="597700" y="70134"/>
                  <a:pt x="509647" y="65393"/>
                </a:cubicBezTo>
                <a:cubicBezTo>
                  <a:pt x="421594" y="60652"/>
                  <a:pt x="86314" y="95196"/>
                  <a:pt x="17903" y="97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03EF88A9-02E9-FAE5-8C3B-511A611DF8F4}"/>
              </a:ext>
            </a:extLst>
          </p:cNvPr>
          <p:cNvSpPr/>
          <p:nvPr/>
        </p:nvSpPr>
        <p:spPr>
          <a:xfrm>
            <a:off x="5756228" y="854756"/>
            <a:ext cx="1274717" cy="795395"/>
          </a:xfrm>
          <a:custGeom>
            <a:avLst/>
            <a:gdLst>
              <a:gd name="connsiteX0" fmla="*/ 95932 w 1274717"/>
              <a:gd name="connsiteY0" fmla="*/ 10876 h 795395"/>
              <a:gd name="connsiteX1" fmla="*/ 486076 w 1274717"/>
              <a:gd name="connsiteY1" fmla="*/ 27132 h 795395"/>
              <a:gd name="connsiteX2" fmla="*/ 518588 w 1274717"/>
              <a:gd name="connsiteY2" fmla="*/ 185628 h 795395"/>
              <a:gd name="connsiteX3" fmla="*/ 620188 w 1274717"/>
              <a:gd name="connsiteY3" fmla="*/ 238460 h 795395"/>
              <a:gd name="connsiteX4" fmla="*/ 1099740 w 1274717"/>
              <a:gd name="connsiteY4" fmla="*/ 177500 h 795395"/>
              <a:gd name="connsiteX5" fmla="*/ 1132252 w 1274717"/>
              <a:gd name="connsiteY5" fmla="*/ 380700 h 795395"/>
              <a:gd name="connsiteX6" fmla="*/ 1274492 w 1274717"/>
              <a:gd name="connsiteY6" fmla="*/ 461980 h 795395"/>
              <a:gd name="connsiteX7" fmla="*/ 1095676 w 1274717"/>
              <a:gd name="connsiteY7" fmla="*/ 551388 h 795395"/>
              <a:gd name="connsiteX8" fmla="*/ 1262300 w 1274717"/>
              <a:gd name="connsiteY8" fmla="*/ 795228 h 795395"/>
              <a:gd name="connsiteX9" fmla="*/ 1136316 w 1274717"/>
              <a:gd name="connsiteY9" fmla="*/ 587964 h 795395"/>
              <a:gd name="connsiteX10" fmla="*/ 794940 w 1274717"/>
              <a:gd name="connsiteY10" fmla="*/ 486364 h 795395"/>
              <a:gd name="connsiteX11" fmla="*/ 14652 w 1274717"/>
              <a:gd name="connsiteY11" fmla="*/ 331932 h 795395"/>
              <a:gd name="connsiteX12" fmla="*/ 282876 w 1274717"/>
              <a:gd name="connsiteY12" fmla="*/ 279100 h 795395"/>
              <a:gd name="connsiteX13" fmla="*/ 254428 w 1274717"/>
              <a:gd name="connsiteY13" fmla="*/ 140924 h 795395"/>
              <a:gd name="connsiteX14" fmla="*/ 95932 w 1274717"/>
              <a:gd name="connsiteY14" fmla="*/ 10876 h 7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17" h="795395">
                <a:moveTo>
                  <a:pt x="95932" y="10876"/>
                </a:moveTo>
                <a:cubicBezTo>
                  <a:pt x="134540" y="-8089"/>
                  <a:pt x="415633" y="-1993"/>
                  <a:pt x="486076" y="27132"/>
                </a:cubicBezTo>
                <a:cubicBezTo>
                  <a:pt x="556519" y="56257"/>
                  <a:pt x="496236" y="150407"/>
                  <a:pt x="518588" y="185628"/>
                </a:cubicBezTo>
                <a:cubicBezTo>
                  <a:pt x="540940" y="220849"/>
                  <a:pt x="523329" y="239815"/>
                  <a:pt x="620188" y="238460"/>
                </a:cubicBezTo>
                <a:cubicBezTo>
                  <a:pt x="717047" y="237105"/>
                  <a:pt x="1014396" y="153793"/>
                  <a:pt x="1099740" y="177500"/>
                </a:cubicBezTo>
                <a:cubicBezTo>
                  <a:pt x="1185084" y="201207"/>
                  <a:pt x="1103127" y="333287"/>
                  <a:pt x="1132252" y="380700"/>
                </a:cubicBezTo>
                <a:cubicBezTo>
                  <a:pt x="1161377" y="428113"/>
                  <a:pt x="1280588" y="433532"/>
                  <a:pt x="1274492" y="461980"/>
                </a:cubicBezTo>
                <a:cubicBezTo>
                  <a:pt x="1268396" y="490428"/>
                  <a:pt x="1097708" y="495847"/>
                  <a:pt x="1095676" y="551388"/>
                </a:cubicBezTo>
                <a:cubicBezTo>
                  <a:pt x="1093644" y="606929"/>
                  <a:pt x="1255527" y="789132"/>
                  <a:pt x="1262300" y="795228"/>
                </a:cubicBezTo>
                <a:cubicBezTo>
                  <a:pt x="1269073" y="801324"/>
                  <a:pt x="1214209" y="639441"/>
                  <a:pt x="1136316" y="587964"/>
                </a:cubicBezTo>
                <a:cubicBezTo>
                  <a:pt x="1058423" y="536487"/>
                  <a:pt x="981884" y="529036"/>
                  <a:pt x="794940" y="486364"/>
                </a:cubicBezTo>
                <a:cubicBezTo>
                  <a:pt x="607996" y="443692"/>
                  <a:pt x="99996" y="366476"/>
                  <a:pt x="14652" y="331932"/>
                </a:cubicBezTo>
                <a:cubicBezTo>
                  <a:pt x="-70692" y="297388"/>
                  <a:pt x="242913" y="310935"/>
                  <a:pt x="282876" y="279100"/>
                </a:cubicBezTo>
                <a:cubicBezTo>
                  <a:pt x="322839" y="247265"/>
                  <a:pt x="280844" y="182241"/>
                  <a:pt x="254428" y="140924"/>
                </a:cubicBezTo>
                <a:cubicBezTo>
                  <a:pt x="228012" y="99607"/>
                  <a:pt x="57324" y="29841"/>
                  <a:pt x="95932" y="10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0B119E0-2773-28FB-1F3B-F7D943CA7FB7}"/>
              </a:ext>
            </a:extLst>
          </p:cNvPr>
          <p:cNvSpPr/>
          <p:nvPr/>
        </p:nvSpPr>
        <p:spPr>
          <a:xfrm>
            <a:off x="6656828" y="1296144"/>
            <a:ext cx="1000670" cy="772452"/>
          </a:xfrm>
          <a:custGeom>
            <a:avLst/>
            <a:gdLst>
              <a:gd name="connsiteX0" fmla="*/ 873764 w 1000670"/>
              <a:gd name="connsiteY0" fmla="*/ 24656 h 772452"/>
              <a:gd name="connsiteX1" fmla="*/ 491748 w 1000670"/>
              <a:gd name="connsiteY1" fmla="*/ 110000 h 772452"/>
              <a:gd name="connsiteX2" fmla="*/ 308868 w 1000670"/>
              <a:gd name="connsiteY2" fmla="*/ 252240 h 772452"/>
              <a:gd name="connsiteX3" fmla="*/ 308868 w 1000670"/>
              <a:gd name="connsiteY3" fmla="*/ 272560 h 772452"/>
              <a:gd name="connsiteX4" fmla="*/ 520196 w 1000670"/>
              <a:gd name="connsiteY4" fmla="*/ 366032 h 772452"/>
              <a:gd name="connsiteX5" fmla="*/ 365764 w 1000670"/>
              <a:gd name="connsiteY5" fmla="*/ 451376 h 772452"/>
              <a:gd name="connsiteX6" fmla="*/ 646180 w 1000670"/>
              <a:gd name="connsiteY6" fmla="*/ 451376 h 772452"/>
              <a:gd name="connsiteX7" fmla="*/ 373892 w 1000670"/>
              <a:gd name="connsiteY7" fmla="*/ 569232 h 772452"/>
              <a:gd name="connsiteX8" fmla="*/ 999748 w 1000670"/>
              <a:gd name="connsiteY8" fmla="*/ 540784 h 772452"/>
              <a:gd name="connsiteX9" fmla="*/ 520196 w 1000670"/>
              <a:gd name="connsiteY9" fmla="*/ 609872 h 772452"/>
              <a:gd name="connsiteX10" fmla="*/ 776228 w 1000670"/>
              <a:gd name="connsiteY10" fmla="*/ 703344 h 772452"/>
              <a:gd name="connsiteX11" fmla="*/ 516132 w 1000670"/>
              <a:gd name="connsiteY11" fmla="*/ 451376 h 772452"/>
              <a:gd name="connsiteX12" fmla="*/ 373892 w 1000670"/>
              <a:gd name="connsiteY12" fmla="*/ 459504 h 772452"/>
              <a:gd name="connsiteX13" fmla="*/ 280420 w 1000670"/>
              <a:gd name="connsiteY13" fmla="*/ 772432 h 772452"/>
              <a:gd name="connsiteX14" fmla="*/ 394212 w 1000670"/>
              <a:gd name="connsiteY14" fmla="*/ 443248 h 772452"/>
              <a:gd name="connsiteX15" fmla="*/ 422660 w 1000670"/>
              <a:gd name="connsiteY15" fmla="*/ 370096 h 772452"/>
              <a:gd name="connsiteX16" fmla="*/ 349508 w 1000670"/>
              <a:gd name="connsiteY16" fmla="*/ 321328 h 772452"/>
              <a:gd name="connsiteX17" fmla="*/ 386084 w 1000670"/>
              <a:gd name="connsiteY17" fmla="*/ 175024 h 772452"/>
              <a:gd name="connsiteX18" fmla="*/ 4 w 1000670"/>
              <a:gd name="connsiteY18" fmla="*/ 36848 h 772452"/>
              <a:gd name="connsiteX19" fmla="*/ 377956 w 1000670"/>
              <a:gd name="connsiteY19" fmla="*/ 114064 h 772452"/>
              <a:gd name="connsiteX20" fmla="*/ 451108 w 1000670"/>
              <a:gd name="connsiteY20" fmla="*/ 272 h 772452"/>
              <a:gd name="connsiteX21" fmla="*/ 495812 w 1000670"/>
              <a:gd name="connsiteY21" fmla="*/ 81552 h 772452"/>
              <a:gd name="connsiteX22" fmla="*/ 873764 w 1000670"/>
              <a:gd name="connsiteY22" fmla="*/ 24656 h 7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670" h="772452">
                <a:moveTo>
                  <a:pt x="873764" y="24656"/>
                </a:moveTo>
                <a:cubicBezTo>
                  <a:pt x="873087" y="29397"/>
                  <a:pt x="585897" y="72069"/>
                  <a:pt x="491748" y="110000"/>
                </a:cubicBezTo>
                <a:cubicBezTo>
                  <a:pt x="397599" y="147931"/>
                  <a:pt x="339348" y="225147"/>
                  <a:pt x="308868" y="252240"/>
                </a:cubicBezTo>
                <a:cubicBezTo>
                  <a:pt x="278388" y="279333"/>
                  <a:pt x="273647" y="253595"/>
                  <a:pt x="308868" y="272560"/>
                </a:cubicBezTo>
                <a:cubicBezTo>
                  <a:pt x="344089" y="291525"/>
                  <a:pt x="510713" y="336229"/>
                  <a:pt x="520196" y="366032"/>
                </a:cubicBezTo>
                <a:cubicBezTo>
                  <a:pt x="529679" y="395835"/>
                  <a:pt x="344767" y="437152"/>
                  <a:pt x="365764" y="451376"/>
                </a:cubicBezTo>
                <a:cubicBezTo>
                  <a:pt x="386761" y="465600"/>
                  <a:pt x="644825" y="431733"/>
                  <a:pt x="646180" y="451376"/>
                </a:cubicBezTo>
                <a:cubicBezTo>
                  <a:pt x="647535" y="471019"/>
                  <a:pt x="314964" y="554331"/>
                  <a:pt x="373892" y="569232"/>
                </a:cubicBezTo>
                <a:cubicBezTo>
                  <a:pt x="432820" y="584133"/>
                  <a:pt x="975364" y="534011"/>
                  <a:pt x="999748" y="540784"/>
                </a:cubicBezTo>
                <a:cubicBezTo>
                  <a:pt x="1024132" y="547557"/>
                  <a:pt x="557449" y="582779"/>
                  <a:pt x="520196" y="609872"/>
                </a:cubicBezTo>
                <a:cubicBezTo>
                  <a:pt x="482943" y="636965"/>
                  <a:pt x="776905" y="729760"/>
                  <a:pt x="776228" y="703344"/>
                </a:cubicBezTo>
                <a:cubicBezTo>
                  <a:pt x="775551" y="676928"/>
                  <a:pt x="583188" y="492016"/>
                  <a:pt x="516132" y="451376"/>
                </a:cubicBezTo>
                <a:cubicBezTo>
                  <a:pt x="449076" y="410736"/>
                  <a:pt x="413177" y="405995"/>
                  <a:pt x="373892" y="459504"/>
                </a:cubicBezTo>
                <a:cubicBezTo>
                  <a:pt x="334607" y="513013"/>
                  <a:pt x="277033" y="775141"/>
                  <a:pt x="280420" y="772432"/>
                </a:cubicBezTo>
                <a:cubicBezTo>
                  <a:pt x="283807" y="769723"/>
                  <a:pt x="370505" y="510304"/>
                  <a:pt x="394212" y="443248"/>
                </a:cubicBezTo>
                <a:cubicBezTo>
                  <a:pt x="417919" y="376192"/>
                  <a:pt x="430111" y="390416"/>
                  <a:pt x="422660" y="370096"/>
                </a:cubicBezTo>
                <a:cubicBezTo>
                  <a:pt x="415209" y="349776"/>
                  <a:pt x="355604" y="353840"/>
                  <a:pt x="349508" y="321328"/>
                </a:cubicBezTo>
                <a:cubicBezTo>
                  <a:pt x="343412" y="288816"/>
                  <a:pt x="444335" y="222437"/>
                  <a:pt x="386084" y="175024"/>
                </a:cubicBezTo>
                <a:cubicBezTo>
                  <a:pt x="327833" y="127611"/>
                  <a:pt x="1359" y="47008"/>
                  <a:pt x="4" y="36848"/>
                </a:cubicBezTo>
                <a:cubicBezTo>
                  <a:pt x="-1351" y="26688"/>
                  <a:pt x="302772" y="120160"/>
                  <a:pt x="377956" y="114064"/>
                </a:cubicBezTo>
                <a:cubicBezTo>
                  <a:pt x="453140" y="107968"/>
                  <a:pt x="431465" y="5691"/>
                  <a:pt x="451108" y="272"/>
                </a:cubicBezTo>
                <a:cubicBezTo>
                  <a:pt x="470751" y="-5147"/>
                  <a:pt x="428079" y="72069"/>
                  <a:pt x="495812" y="81552"/>
                </a:cubicBezTo>
                <a:cubicBezTo>
                  <a:pt x="563545" y="91035"/>
                  <a:pt x="874441" y="19915"/>
                  <a:pt x="873764" y="24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70EE18BD-87A0-12E7-CA53-A2E1173747DA}"/>
              </a:ext>
            </a:extLst>
          </p:cNvPr>
          <p:cNvSpPr/>
          <p:nvPr/>
        </p:nvSpPr>
        <p:spPr>
          <a:xfrm>
            <a:off x="6940164" y="1968988"/>
            <a:ext cx="400299" cy="819807"/>
          </a:xfrm>
          <a:custGeom>
            <a:avLst/>
            <a:gdLst>
              <a:gd name="connsiteX0" fmla="*/ 21468 w 400299"/>
              <a:gd name="connsiteY0" fmla="*/ 6116 h 819807"/>
              <a:gd name="connsiteX1" fmla="*/ 269372 w 400299"/>
              <a:gd name="connsiteY1" fmla="*/ 63012 h 819807"/>
              <a:gd name="connsiteX2" fmla="*/ 399420 w 400299"/>
              <a:gd name="connsiteY2" fmla="*/ 184932 h 819807"/>
              <a:gd name="connsiteX3" fmla="*/ 322204 w 400299"/>
              <a:gd name="connsiteY3" fmla="*/ 152420 h 819807"/>
              <a:gd name="connsiteX4" fmla="*/ 240924 w 400299"/>
              <a:gd name="connsiteY4" fmla="*/ 310916 h 819807"/>
              <a:gd name="connsiteX5" fmla="*/ 212476 w 400299"/>
              <a:gd name="connsiteY5" fmla="*/ 416580 h 819807"/>
              <a:gd name="connsiteX6" fmla="*/ 114940 w 400299"/>
              <a:gd name="connsiteY6" fmla="*/ 818916 h 819807"/>
              <a:gd name="connsiteX7" fmla="*/ 159644 w 400299"/>
              <a:gd name="connsiteY7" fmla="*/ 514116 h 819807"/>
              <a:gd name="connsiteX8" fmla="*/ 1148 w 400299"/>
              <a:gd name="connsiteY8" fmla="*/ 152420 h 819807"/>
              <a:gd name="connsiteX9" fmla="*/ 86492 w 400299"/>
              <a:gd name="connsiteY9" fmla="*/ 205252 h 819807"/>
              <a:gd name="connsiteX10" fmla="*/ 21468 w 400299"/>
              <a:gd name="connsiteY10" fmla="*/ 6116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99" h="819807">
                <a:moveTo>
                  <a:pt x="21468" y="6116"/>
                </a:moveTo>
                <a:cubicBezTo>
                  <a:pt x="51948" y="-17591"/>
                  <a:pt x="206380" y="33209"/>
                  <a:pt x="269372" y="63012"/>
                </a:cubicBezTo>
                <a:cubicBezTo>
                  <a:pt x="332364" y="92815"/>
                  <a:pt x="390615" y="170031"/>
                  <a:pt x="399420" y="184932"/>
                </a:cubicBezTo>
                <a:cubicBezTo>
                  <a:pt x="408225" y="199833"/>
                  <a:pt x="348620" y="131423"/>
                  <a:pt x="322204" y="152420"/>
                </a:cubicBezTo>
                <a:cubicBezTo>
                  <a:pt x="295788" y="173417"/>
                  <a:pt x="259212" y="266889"/>
                  <a:pt x="240924" y="310916"/>
                </a:cubicBezTo>
                <a:cubicBezTo>
                  <a:pt x="222636" y="354943"/>
                  <a:pt x="233473" y="331913"/>
                  <a:pt x="212476" y="416580"/>
                </a:cubicBezTo>
                <a:cubicBezTo>
                  <a:pt x="191479" y="501247"/>
                  <a:pt x="123745" y="802660"/>
                  <a:pt x="114940" y="818916"/>
                </a:cubicBezTo>
                <a:cubicBezTo>
                  <a:pt x="106135" y="835172"/>
                  <a:pt x="178609" y="625199"/>
                  <a:pt x="159644" y="514116"/>
                </a:cubicBezTo>
                <a:cubicBezTo>
                  <a:pt x="140679" y="403033"/>
                  <a:pt x="13340" y="203897"/>
                  <a:pt x="1148" y="152420"/>
                </a:cubicBezTo>
                <a:cubicBezTo>
                  <a:pt x="-11044" y="100943"/>
                  <a:pt x="77687" y="226927"/>
                  <a:pt x="86492" y="205252"/>
                </a:cubicBezTo>
                <a:cubicBezTo>
                  <a:pt x="95297" y="183577"/>
                  <a:pt x="-9012" y="29823"/>
                  <a:pt x="21468" y="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D68CDFF6-1211-0FCD-BB93-7878076149ED}"/>
              </a:ext>
            </a:extLst>
          </p:cNvPr>
          <p:cNvSpPr/>
          <p:nvPr/>
        </p:nvSpPr>
        <p:spPr>
          <a:xfrm>
            <a:off x="5477411" y="380104"/>
            <a:ext cx="1572701" cy="1014326"/>
          </a:xfrm>
          <a:custGeom>
            <a:avLst/>
            <a:gdLst>
              <a:gd name="connsiteX0" fmla="*/ 280 w 1572701"/>
              <a:gd name="connsiteY0" fmla="*/ 220787 h 1014326"/>
              <a:gd name="connsiteX1" fmla="*/ 662132 w 1572701"/>
              <a:gd name="connsiteY1" fmla="*/ 246913 h 1014326"/>
              <a:gd name="connsiteX2" fmla="*/ 1062726 w 1572701"/>
              <a:gd name="connsiteY2" fmla="*/ 246913 h 1014326"/>
              <a:gd name="connsiteX3" fmla="*/ 1106269 w 1572701"/>
              <a:gd name="connsiteY3" fmla="*/ 203370 h 1014326"/>
              <a:gd name="connsiteX4" fmla="*/ 1506863 w 1572701"/>
              <a:gd name="connsiteY4" fmla="*/ 360125 h 1014326"/>
              <a:gd name="connsiteX5" fmla="*/ 1454612 w 1572701"/>
              <a:gd name="connsiteY5" fmla="*/ 543005 h 1014326"/>
              <a:gd name="connsiteX6" fmla="*/ 1532989 w 1572701"/>
              <a:gd name="connsiteY6" fmla="*/ 656216 h 1014326"/>
              <a:gd name="connsiteX7" fmla="*/ 1567823 w 1572701"/>
              <a:gd name="connsiteY7" fmla="*/ 1004559 h 1014326"/>
              <a:gd name="connsiteX8" fmla="*/ 1428486 w 1572701"/>
              <a:gd name="connsiteY8" fmla="*/ 891347 h 1014326"/>
              <a:gd name="connsiteX9" fmla="*/ 1480738 w 1572701"/>
              <a:gd name="connsiteY9" fmla="*/ 612673 h 1014326"/>
              <a:gd name="connsiteX10" fmla="*/ 879846 w 1572701"/>
              <a:gd name="connsiteY10" fmla="*/ 20490 h 1014326"/>
              <a:gd name="connsiteX11" fmla="*/ 888555 w 1572701"/>
              <a:gd name="connsiteY11" fmla="*/ 151119 h 1014326"/>
              <a:gd name="connsiteX12" fmla="*/ 583755 w 1572701"/>
              <a:gd name="connsiteY12" fmla="*/ 299165 h 1014326"/>
              <a:gd name="connsiteX13" fmla="*/ 280 w 1572701"/>
              <a:gd name="connsiteY13" fmla="*/ 220787 h 10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701" h="1014326">
                <a:moveTo>
                  <a:pt x="280" y="220787"/>
                </a:moveTo>
                <a:cubicBezTo>
                  <a:pt x="13343" y="212078"/>
                  <a:pt x="485058" y="242559"/>
                  <a:pt x="662132" y="246913"/>
                </a:cubicBezTo>
                <a:cubicBezTo>
                  <a:pt x="839206" y="251267"/>
                  <a:pt x="1062726" y="246913"/>
                  <a:pt x="1062726" y="246913"/>
                </a:cubicBezTo>
                <a:cubicBezTo>
                  <a:pt x="1136749" y="239656"/>
                  <a:pt x="1032246" y="184501"/>
                  <a:pt x="1106269" y="203370"/>
                </a:cubicBezTo>
                <a:cubicBezTo>
                  <a:pt x="1180292" y="222239"/>
                  <a:pt x="1448806" y="303519"/>
                  <a:pt x="1506863" y="360125"/>
                </a:cubicBezTo>
                <a:cubicBezTo>
                  <a:pt x="1564920" y="416731"/>
                  <a:pt x="1450258" y="493657"/>
                  <a:pt x="1454612" y="543005"/>
                </a:cubicBezTo>
                <a:cubicBezTo>
                  <a:pt x="1458966" y="592354"/>
                  <a:pt x="1514121" y="579290"/>
                  <a:pt x="1532989" y="656216"/>
                </a:cubicBezTo>
                <a:cubicBezTo>
                  <a:pt x="1551858" y="733142"/>
                  <a:pt x="1585240" y="965371"/>
                  <a:pt x="1567823" y="1004559"/>
                </a:cubicBezTo>
                <a:cubicBezTo>
                  <a:pt x="1550406" y="1043747"/>
                  <a:pt x="1443000" y="956661"/>
                  <a:pt x="1428486" y="891347"/>
                </a:cubicBezTo>
                <a:cubicBezTo>
                  <a:pt x="1413972" y="826033"/>
                  <a:pt x="1572178" y="757816"/>
                  <a:pt x="1480738" y="612673"/>
                </a:cubicBezTo>
                <a:cubicBezTo>
                  <a:pt x="1389298" y="467530"/>
                  <a:pt x="978543" y="97416"/>
                  <a:pt x="879846" y="20490"/>
                </a:cubicBezTo>
                <a:cubicBezTo>
                  <a:pt x="781149" y="-56436"/>
                  <a:pt x="937903" y="104673"/>
                  <a:pt x="888555" y="151119"/>
                </a:cubicBezTo>
                <a:cubicBezTo>
                  <a:pt x="839207" y="197565"/>
                  <a:pt x="733252" y="284651"/>
                  <a:pt x="583755" y="299165"/>
                </a:cubicBezTo>
                <a:cubicBezTo>
                  <a:pt x="434258" y="313679"/>
                  <a:pt x="-12783" y="229496"/>
                  <a:pt x="280" y="220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534E2A8C-FAA7-74BC-E022-B079E25C57F1}"/>
              </a:ext>
            </a:extLst>
          </p:cNvPr>
          <p:cNvSpPr/>
          <p:nvPr/>
        </p:nvSpPr>
        <p:spPr>
          <a:xfrm>
            <a:off x="6948524" y="860762"/>
            <a:ext cx="662224" cy="977327"/>
          </a:xfrm>
          <a:custGeom>
            <a:avLst/>
            <a:gdLst>
              <a:gd name="connsiteX0" fmla="*/ 131545 w 662224"/>
              <a:gd name="connsiteY0" fmla="*/ 36221 h 977327"/>
              <a:gd name="connsiteX1" fmla="*/ 157670 w 662224"/>
              <a:gd name="connsiteY1" fmla="*/ 79764 h 977327"/>
              <a:gd name="connsiteX2" fmla="*/ 471179 w 662224"/>
              <a:gd name="connsiteY2" fmla="*/ 741615 h 977327"/>
              <a:gd name="connsiteX3" fmla="*/ 305716 w 662224"/>
              <a:gd name="connsiteY3" fmla="*/ 915787 h 977327"/>
              <a:gd name="connsiteX4" fmla="*/ 453762 w 662224"/>
              <a:gd name="connsiteY4" fmla="*/ 889661 h 977327"/>
              <a:gd name="connsiteX5" fmla="*/ 916 w 662224"/>
              <a:gd name="connsiteY5" fmla="*/ 976747 h 977327"/>
              <a:gd name="connsiteX6" fmla="*/ 593099 w 662224"/>
              <a:gd name="connsiteY6" fmla="*/ 924495 h 977327"/>
              <a:gd name="connsiteX7" fmla="*/ 627933 w 662224"/>
              <a:gd name="connsiteY7" fmla="*/ 863535 h 977327"/>
              <a:gd name="connsiteX8" fmla="*/ 392802 w 662224"/>
              <a:gd name="connsiteY8" fmla="*/ 462941 h 977327"/>
              <a:gd name="connsiteX9" fmla="*/ 131545 w 662224"/>
              <a:gd name="connsiteY9" fmla="*/ 36221 h 97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224" h="977327">
                <a:moveTo>
                  <a:pt x="131545" y="36221"/>
                </a:moveTo>
                <a:cubicBezTo>
                  <a:pt x="116304" y="-791"/>
                  <a:pt x="101064" y="-37802"/>
                  <a:pt x="157670" y="79764"/>
                </a:cubicBezTo>
                <a:cubicBezTo>
                  <a:pt x="214276" y="197330"/>
                  <a:pt x="446505" y="602278"/>
                  <a:pt x="471179" y="741615"/>
                </a:cubicBezTo>
                <a:cubicBezTo>
                  <a:pt x="495853" y="880952"/>
                  <a:pt x="308619" y="891113"/>
                  <a:pt x="305716" y="915787"/>
                </a:cubicBezTo>
                <a:cubicBezTo>
                  <a:pt x="302813" y="940461"/>
                  <a:pt x="453762" y="889661"/>
                  <a:pt x="453762" y="889661"/>
                </a:cubicBezTo>
                <a:cubicBezTo>
                  <a:pt x="402962" y="899821"/>
                  <a:pt x="-22307" y="970941"/>
                  <a:pt x="916" y="976747"/>
                </a:cubicBezTo>
                <a:cubicBezTo>
                  <a:pt x="24139" y="982553"/>
                  <a:pt x="488596" y="943364"/>
                  <a:pt x="593099" y="924495"/>
                </a:cubicBezTo>
                <a:cubicBezTo>
                  <a:pt x="697602" y="905626"/>
                  <a:pt x="661316" y="940461"/>
                  <a:pt x="627933" y="863535"/>
                </a:cubicBezTo>
                <a:cubicBezTo>
                  <a:pt x="594550" y="786609"/>
                  <a:pt x="392802" y="462941"/>
                  <a:pt x="392802" y="462941"/>
                </a:cubicBezTo>
                <a:lnTo>
                  <a:pt x="131545" y="362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04BD91B-6783-9F7D-7450-8371CD36228C}"/>
              </a:ext>
            </a:extLst>
          </p:cNvPr>
          <p:cNvSpPr/>
          <p:nvPr/>
        </p:nvSpPr>
        <p:spPr>
          <a:xfrm>
            <a:off x="4716422" y="1952723"/>
            <a:ext cx="640341" cy="2367875"/>
          </a:xfrm>
          <a:custGeom>
            <a:avLst/>
            <a:gdLst>
              <a:gd name="connsiteX0" fmla="*/ 369384 w 640341"/>
              <a:gd name="connsiteY0" fmla="*/ 119917 h 2367875"/>
              <a:gd name="connsiteX1" fmla="*/ 116835 w 640341"/>
              <a:gd name="connsiteY1" fmla="*/ 433426 h 2367875"/>
              <a:gd name="connsiteX2" fmla="*/ 99418 w 640341"/>
              <a:gd name="connsiteY2" fmla="*/ 233128 h 2367875"/>
              <a:gd name="connsiteX3" fmla="*/ 125544 w 640341"/>
              <a:gd name="connsiteY3" fmla="*/ 834020 h 2367875"/>
              <a:gd name="connsiteX4" fmla="*/ 169087 w 640341"/>
              <a:gd name="connsiteY4" fmla="*/ 1278157 h 2367875"/>
              <a:gd name="connsiteX5" fmla="*/ 325841 w 640341"/>
              <a:gd name="connsiteY5" fmla="*/ 1652626 h 2367875"/>
              <a:gd name="connsiteX6" fmla="*/ 378092 w 640341"/>
              <a:gd name="connsiteY6" fmla="*/ 1661334 h 2367875"/>
              <a:gd name="connsiteX7" fmla="*/ 491304 w 640341"/>
              <a:gd name="connsiteY7" fmla="*/ 1948717 h 2367875"/>
              <a:gd name="connsiteX8" fmla="*/ 630641 w 640341"/>
              <a:gd name="connsiteY8" fmla="*/ 2096763 h 2367875"/>
              <a:gd name="connsiteX9" fmla="*/ 595807 w 640341"/>
              <a:gd name="connsiteY9" fmla="*/ 2366728 h 2367875"/>
              <a:gd name="connsiteX10" fmla="*/ 334549 w 640341"/>
              <a:gd name="connsiteY10" fmla="*/ 1983551 h 2367875"/>
              <a:gd name="connsiteX11" fmla="*/ 90709 w 640341"/>
              <a:gd name="connsiteY11" fmla="*/ 1539414 h 2367875"/>
              <a:gd name="connsiteX12" fmla="*/ 169087 w 640341"/>
              <a:gd name="connsiteY12" fmla="*/ 1504580 h 2367875"/>
              <a:gd name="connsiteX13" fmla="*/ 29749 w 640341"/>
              <a:gd name="connsiteY13" fmla="*/ 694683 h 2367875"/>
              <a:gd name="connsiteX14" fmla="*/ 47167 w 640341"/>
              <a:gd name="connsiteY14" fmla="*/ 6706 h 2367875"/>
              <a:gd name="connsiteX15" fmla="*/ 12332 w 640341"/>
              <a:gd name="connsiteY15" fmla="*/ 328923 h 2367875"/>
              <a:gd name="connsiteX16" fmla="*/ 291007 w 640341"/>
              <a:gd name="connsiteY16" fmla="*/ 58957 h 2367875"/>
              <a:gd name="connsiteX17" fmla="*/ 21041 w 640341"/>
              <a:gd name="connsiteY17" fmla="*/ 337631 h 2367875"/>
              <a:gd name="connsiteX18" fmla="*/ 369384 w 640341"/>
              <a:gd name="connsiteY18" fmla="*/ 119917 h 236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0341" h="2367875">
                <a:moveTo>
                  <a:pt x="369384" y="119917"/>
                </a:moveTo>
                <a:cubicBezTo>
                  <a:pt x="385350" y="135883"/>
                  <a:pt x="161829" y="414558"/>
                  <a:pt x="116835" y="433426"/>
                </a:cubicBezTo>
                <a:cubicBezTo>
                  <a:pt x="71841" y="452294"/>
                  <a:pt x="97966" y="166362"/>
                  <a:pt x="99418" y="233128"/>
                </a:cubicBezTo>
                <a:cubicBezTo>
                  <a:pt x="100869" y="299894"/>
                  <a:pt x="113933" y="659849"/>
                  <a:pt x="125544" y="834020"/>
                </a:cubicBezTo>
                <a:cubicBezTo>
                  <a:pt x="137155" y="1008191"/>
                  <a:pt x="135704" y="1141723"/>
                  <a:pt x="169087" y="1278157"/>
                </a:cubicBezTo>
                <a:cubicBezTo>
                  <a:pt x="202470" y="1414591"/>
                  <a:pt x="291007" y="1588763"/>
                  <a:pt x="325841" y="1652626"/>
                </a:cubicBezTo>
                <a:cubicBezTo>
                  <a:pt x="360675" y="1716489"/>
                  <a:pt x="350515" y="1611986"/>
                  <a:pt x="378092" y="1661334"/>
                </a:cubicBezTo>
                <a:cubicBezTo>
                  <a:pt x="405669" y="1710683"/>
                  <a:pt x="449213" y="1876146"/>
                  <a:pt x="491304" y="1948717"/>
                </a:cubicBezTo>
                <a:cubicBezTo>
                  <a:pt x="533395" y="2021288"/>
                  <a:pt x="613224" y="2027095"/>
                  <a:pt x="630641" y="2096763"/>
                </a:cubicBezTo>
                <a:cubicBezTo>
                  <a:pt x="648058" y="2166431"/>
                  <a:pt x="645156" y="2385597"/>
                  <a:pt x="595807" y="2366728"/>
                </a:cubicBezTo>
                <a:cubicBezTo>
                  <a:pt x="546458" y="2347859"/>
                  <a:pt x="418732" y="2121437"/>
                  <a:pt x="334549" y="1983551"/>
                </a:cubicBezTo>
                <a:cubicBezTo>
                  <a:pt x="250366" y="1845665"/>
                  <a:pt x="118286" y="1619242"/>
                  <a:pt x="90709" y="1539414"/>
                </a:cubicBezTo>
                <a:cubicBezTo>
                  <a:pt x="63132" y="1459586"/>
                  <a:pt x="179247" y="1645368"/>
                  <a:pt x="169087" y="1504580"/>
                </a:cubicBezTo>
                <a:cubicBezTo>
                  <a:pt x="158927" y="1363792"/>
                  <a:pt x="50069" y="944329"/>
                  <a:pt x="29749" y="694683"/>
                </a:cubicBezTo>
                <a:cubicBezTo>
                  <a:pt x="9429" y="445037"/>
                  <a:pt x="50070" y="67666"/>
                  <a:pt x="47167" y="6706"/>
                </a:cubicBezTo>
                <a:cubicBezTo>
                  <a:pt x="44264" y="-54254"/>
                  <a:pt x="-28308" y="320215"/>
                  <a:pt x="12332" y="328923"/>
                </a:cubicBezTo>
                <a:cubicBezTo>
                  <a:pt x="52972" y="337632"/>
                  <a:pt x="292458" y="60408"/>
                  <a:pt x="291007" y="58957"/>
                </a:cubicBezTo>
                <a:cubicBezTo>
                  <a:pt x="289556" y="57506"/>
                  <a:pt x="9430" y="320214"/>
                  <a:pt x="21041" y="337631"/>
                </a:cubicBezTo>
                <a:cubicBezTo>
                  <a:pt x="32652" y="355048"/>
                  <a:pt x="353418" y="103951"/>
                  <a:pt x="369384" y="119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2015157-4E39-BB1C-B48A-20E11B6A4960}"/>
              </a:ext>
            </a:extLst>
          </p:cNvPr>
          <p:cNvSpPr/>
          <p:nvPr/>
        </p:nvSpPr>
        <p:spPr>
          <a:xfrm>
            <a:off x="5164367" y="1191301"/>
            <a:ext cx="1985394" cy="1161505"/>
          </a:xfrm>
          <a:custGeom>
            <a:avLst/>
            <a:gdLst>
              <a:gd name="connsiteX0" fmla="*/ 60776 w 1985394"/>
              <a:gd name="connsiteY0" fmla="*/ 271739 h 1161505"/>
              <a:gd name="connsiteX1" fmla="*/ 1793782 w 1985394"/>
              <a:gd name="connsiteY1" fmla="*/ 219488 h 1161505"/>
              <a:gd name="connsiteX2" fmla="*/ 1567359 w 1985394"/>
              <a:gd name="connsiteY2" fmla="*/ 428493 h 1161505"/>
              <a:gd name="connsiteX3" fmla="*/ 1732822 w 1985394"/>
              <a:gd name="connsiteY3" fmla="*/ 837796 h 1161505"/>
              <a:gd name="connsiteX4" fmla="*/ 1706696 w 1985394"/>
              <a:gd name="connsiteY4" fmla="*/ 794253 h 1161505"/>
              <a:gd name="connsiteX5" fmla="*/ 1985370 w 1985394"/>
              <a:gd name="connsiteY5" fmla="*/ 1151305 h 1161505"/>
              <a:gd name="connsiteX6" fmla="*/ 1724113 w 1985394"/>
              <a:gd name="connsiteY6" fmla="*/ 332699 h 1161505"/>
              <a:gd name="connsiteX7" fmla="*/ 1915702 w 1985394"/>
              <a:gd name="connsiteY7" fmla="*/ 193362 h 1161505"/>
              <a:gd name="connsiteX8" fmla="*/ 1210307 w 1985394"/>
              <a:gd name="connsiteY8" fmla="*/ 97568 h 1161505"/>
              <a:gd name="connsiteX9" fmla="*/ 591999 w 1985394"/>
              <a:gd name="connsiteY9" fmla="*/ 1773 h 1161505"/>
              <a:gd name="connsiteX10" fmla="*/ 1506399 w 1985394"/>
              <a:gd name="connsiteY10" fmla="*/ 184653 h 1161505"/>
              <a:gd name="connsiteX11" fmla="*/ 1079679 w 1985394"/>
              <a:gd name="connsiteY11" fmla="*/ 202070 h 1161505"/>
              <a:gd name="connsiteX12" fmla="*/ 130444 w 1985394"/>
              <a:gd name="connsiteY12" fmla="*/ 271739 h 1161505"/>
              <a:gd name="connsiteX13" fmla="*/ 8524 w 1985394"/>
              <a:gd name="connsiteY13" fmla="*/ 271739 h 1161505"/>
              <a:gd name="connsiteX14" fmla="*/ 60776 w 1985394"/>
              <a:gd name="connsiteY14" fmla="*/ 271739 h 116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5394" h="1161505">
                <a:moveTo>
                  <a:pt x="60776" y="271739"/>
                </a:moveTo>
                <a:cubicBezTo>
                  <a:pt x="801730" y="232550"/>
                  <a:pt x="1542685" y="193362"/>
                  <a:pt x="1793782" y="219488"/>
                </a:cubicBezTo>
                <a:cubicBezTo>
                  <a:pt x="2044879" y="245614"/>
                  <a:pt x="1577519" y="325442"/>
                  <a:pt x="1567359" y="428493"/>
                </a:cubicBezTo>
                <a:cubicBezTo>
                  <a:pt x="1557199" y="531544"/>
                  <a:pt x="1709599" y="776836"/>
                  <a:pt x="1732822" y="837796"/>
                </a:cubicBezTo>
                <a:cubicBezTo>
                  <a:pt x="1756045" y="898756"/>
                  <a:pt x="1664605" y="742001"/>
                  <a:pt x="1706696" y="794253"/>
                </a:cubicBezTo>
                <a:cubicBezTo>
                  <a:pt x="1748787" y="846505"/>
                  <a:pt x="1982467" y="1228231"/>
                  <a:pt x="1985370" y="1151305"/>
                </a:cubicBezTo>
                <a:cubicBezTo>
                  <a:pt x="1988273" y="1074379"/>
                  <a:pt x="1735724" y="492356"/>
                  <a:pt x="1724113" y="332699"/>
                </a:cubicBezTo>
                <a:cubicBezTo>
                  <a:pt x="1712502" y="173042"/>
                  <a:pt x="2001336" y="232550"/>
                  <a:pt x="1915702" y="193362"/>
                </a:cubicBezTo>
                <a:cubicBezTo>
                  <a:pt x="1830068" y="154174"/>
                  <a:pt x="1430924" y="129499"/>
                  <a:pt x="1210307" y="97568"/>
                </a:cubicBezTo>
                <a:cubicBezTo>
                  <a:pt x="989690" y="65637"/>
                  <a:pt x="542650" y="-12741"/>
                  <a:pt x="591999" y="1773"/>
                </a:cubicBezTo>
                <a:cubicBezTo>
                  <a:pt x="641348" y="16287"/>
                  <a:pt x="1425119" y="151270"/>
                  <a:pt x="1506399" y="184653"/>
                </a:cubicBezTo>
                <a:cubicBezTo>
                  <a:pt x="1587679" y="218036"/>
                  <a:pt x="1309005" y="187556"/>
                  <a:pt x="1079679" y="202070"/>
                </a:cubicBezTo>
                <a:cubicBezTo>
                  <a:pt x="850353" y="216584"/>
                  <a:pt x="308970" y="260127"/>
                  <a:pt x="130444" y="271739"/>
                </a:cubicBezTo>
                <a:cubicBezTo>
                  <a:pt x="-48082" y="283351"/>
                  <a:pt x="8524" y="271739"/>
                  <a:pt x="8524" y="271739"/>
                </a:cubicBezTo>
                <a:lnTo>
                  <a:pt x="60776" y="2717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179E178-77D4-4D65-2E25-4B6650B2BA97}"/>
              </a:ext>
            </a:extLst>
          </p:cNvPr>
          <p:cNvSpPr/>
          <p:nvPr/>
        </p:nvSpPr>
        <p:spPr>
          <a:xfrm>
            <a:off x="6017350" y="2420970"/>
            <a:ext cx="610156" cy="235738"/>
          </a:xfrm>
          <a:custGeom>
            <a:avLst/>
            <a:gdLst>
              <a:gd name="connsiteX0" fmla="*/ 273 w 610156"/>
              <a:gd name="connsiteY0" fmla="*/ 13 h 235738"/>
              <a:gd name="connsiteX1" fmla="*/ 322490 w 610156"/>
              <a:gd name="connsiteY1" fmla="*/ 156767 h 235738"/>
              <a:gd name="connsiteX2" fmla="*/ 339907 w 610156"/>
              <a:gd name="connsiteY2" fmla="*/ 104516 h 235738"/>
              <a:gd name="connsiteX3" fmla="*/ 609873 w 610156"/>
              <a:gd name="connsiteY3" fmla="*/ 235144 h 235738"/>
              <a:gd name="connsiteX4" fmla="*/ 383450 w 610156"/>
              <a:gd name="connsiteY4" fmla="*/ 148059 h 235738"/>
              <a:gd name="connsiteX5" fmla="*/ 273 w 610156"/>
              <a:gd name="connsiteY5" fmla="*/ 13 h 2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156" h="235738">
                <a:moveTo>
                  <a:pt x="273" y="13"/>
                </a:moveTo>
                <a:cubicBezTo>
                  <a:pt x="-9887" y="1464"/>
                  <a:pt x="265884" y="139350"/>
                  <a:pt x="322490" y="156767"/>
                </a:cubicBezTo>
                <a:cubicBezTo>
                  <a:pt x="379096" y="174184"/>
                  <a:pt x="292010" y="91453"/>
                  <a:pt x="339907" y="104516"/>
                </a:cubicBezTo>
                <a:cubicBezTo>
                  <a:pt x="387804" y="117579"/>
                  <a:pt x="602616" y="227887"/>
                  <a:pt x="609873" y="235144"/>
                </a:cubicBezTo>
                <a:cubicBezTo>
                  <a:pt x="617130" y="242401"/>
                  <a:pt x="483599" y="181442"/>
                  <a:pt x="383450" y="148059"/>
                </a:cubicBezTo>
                <a:cubicBezTo>
                  <a:pt x="283301" y="114676"/>
                  <a:pt x="10433" y="-1438"/>
                  <a:pt x="27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31B9F4D-2AE1-E584-7C1A-21C63964C22B}"/>
              </a:ext>
            </a:extLst>
          </p:cNvPr>
          <p:cNvSpPr/>
          <p:nvPr/>
        </p:nvSpPr>
        <p:spPr>
          <a:xfrm>
            <a:off x="6432452" y="2457972"/>
            <a:ext cx="346671" cy="644895"/>
          </a:xfrm>
          <a:custGeom>
            <a:avLst/>
            <a:gdLst>
              <a:gd name="connsiteX0" fmla="*/ 301723 w 346671"/>
              <a:gd name="connsiteY0" fmla="*/ 12178 h 644895"/>
              <a:gd name="connsiteX1" fmla="*/ 88998 w 346671"/>
              <a:gd name="connsiteY1" fmla="*/ 602728 h 644895"/>
              <a:gd name="connsiteX2" fmla="*/ 127098 w 346671"/>
              <a:gd name="connsiteY2" fmla="*/ 558278 h 644895"/>
              <a:gd name="connsiteX3" fmla="*/ 104873 w 346671"/>
              <a:gd name="connsiteY3" fmla="*/ 640828 h 644895"/>
              <a:gd name="connsiteX4" fmla="*/ 212823 w 346671"/>
              <a:gd name="connsiteY4" fmla="*/ 405878 h 644895"/>
              <a:gd name="connsiteX5" fmla="*/ 346173 w 346671"/>
              <a:gd name="connsiteY5" fmla="*/ 396353 h 644895"/>
              <a:gd name="connsiteX6" fmla="*/ 162023 w 346671"/>
              <a:gd name="connsiteY6" fmla="*/ 459853 h 644895"/>
              <a:gd name="connsiteX7" fmla="*/ 98523 w 346671"/>
              <a:gd name="connsiteY7" fmla="*/ 348728 h 644895"/>
              <a:gd name="connsiteX8" fmla="*/ 98 w 346671"/>
              <a:gd name="connsiteY8" fmla="*/ 288403 h 644895"/>
              <a:gd name="connsiteX9" fmla="*/ 117573 w 346671"/>
              <a:gd name="connsiteY9" fmla="*/ 383653 h 644895"/>
              <a:gd name="connsiteX10" fmla="*/ 215998 w 346671"/>
              <a:gd name="connsiteY10" fmla="*/ 199503 h 644895"/>
              <a:gd name="connsiteX11" fmla="*/ 123923 w 346671"/>
              <a:gd name="connsiteY11" fmla="*/ 18528 h 644895"/>
              <a:gd name="connsiteX12" fmla="*/ 225523 w 346671"/>
              <a:gd name="connsiteY12" fmla="*/ 189978 h 644895"/>
              <a:gd name="connsiteX13" fmla="*/ 301723 w 346671"/>
              <a:gd name="connsiteY13" fmla="*/ 12178 h 64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671" h="644895">
                <a:moveTo>
                  <a:pt x="301723" y="12178"/>
                </a:moveTo>
                <a:cubicBezTo>
                  <a:pt x="278969" y="80970"/>
                  <a:pt x="118102" y="511711"/>
                  <a:pt x="88998" y="602728"/>
                </a:cubicBezTo>
                <a:cubicBezTo>
                  <a:pt x="59894" y="693745"/>
                  <a:pt x="124452" y="551928"/>
                  <a:pt x="127098" y="558278"/>
                </a:cubicBezTo>
                <a:cubicBezTo>
                  <a:pt x="129744" y="564628"/>
                  <a:pt x="90586" y="666228"/>
                  <a:pt x="104873" y="640828"/>
                </a:cubicBezTo>
                <a:cubicBezTo>
                  <a:pt x="119160" y="615428"/>
                  <a:pt x="172606" y="446624"/>
                  <a:pt x="212823" y="405878"/>
                </a:cubicBezTo>
                <a:cubicBezTo>
                  <a:pt x="253040" y="365132"/>
                  <a:pt x="354640" y="387357"/>
                  <a:pt x="346173" y="396353"/>
                </a:cubicBezTo>
                <a:cubicBezTo>
                  <a:pt x="337706" y="405349"/>
                  <a:pt x="203298" y="467790"/>
                  <a:pt x="162023" y="459853"/>
                </a:cubicBezTo>
                <a:cubicBezTo>
                  <a:pt x="120748" y="451916"/>
                  <a:pt x="125510" y="377303"/>
                  <a:pt x="98523" y="348728"/>
                </a:cubicBezTo>
                <a:cubicBezTo>
                  <a:pt x="71535" y="320153"/>
                  <a:pt x="-3077" y="282582"/>
                  <a:pt x="98" y="288403"/>
                </a:cubicBezTo>
                <a:cubicBezTo>
                  <a:pt x="3273" y="294224"/>
                  <a:pt x="81590" y="398470"/>
                  <a:pt x="117573" y="383653"/>
                </a:cubicBezTo>
                <a:cubicBezTo>
                  <a:pt x="153556" y="368836"/>
                  <a:pt x="214940" y="260357"/>
                  <a:pt x="215998" y="199503"/>
                </a:cubicBezTo>
                <a:cubicBezTo>
                  <a:pt x="217056" y="138649"/>
                  <a:pt x="122336" y="20115"/>
                  <a:pt x="123923" y="18528"/>
                </a:cubicBezTo>
                <a:cubicBezTo>
                  <a:pt x="125510" y="16941"/>
                  <a:pt x="196419" y="191565"/>
                  <a:pt x="225523" y="189978"/>
                </a:cubicBezTo>
                <a:cubicBezTo>
                  <a:pt x="254627" y="188391"/>
                  <a:pt x="324477" y="-56614"/>
                  <a:pt x="301723" y="12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5B14BA5-7808-252A-9155-91FBD520504D}"/>
              </a:ext>
            </a:extLst>
          </p:cNvPr>
          <p:cNvSpPr/>
          <p:nvPr/>
        </p:nvSpPr>
        <p:spPr>
          <a:xfrm>
            <a:off x="5457425" y="3546462"/>
            <a:ext cx="264259" cy="238895"/>
          </a:xfrm>
          <a:custGeom>
            <a:avLst/>
            <a:gdLst>
              <a:gd name="connsiteX0" fmla="*/ 9925 w 264259"/>
              <a:gd name="connsiteY0" fmla="*/ 13 h 238895"/>
              <a:gd name="connsiteX1" fmla="*/ 9925 w 264259"/>
              <a:gd name="connsiteY1" fmla="*/ 88913 h 238895"/>
              <a:gd name="connsiteX2" fmla="*/ 76600 w 264259"/>
              <a:gd name="connsiteY2" fmla="*/ 171463 h 238895"/>
              <a:gd name="connsiteX3" fmla="*/ 121050 w 264259"/>
              <a:gd name="connsiteY3" fmla="*/ 123838 h 238895"/>
              <a:gd name="connsiteX4" fmla="*/ 184550 w 264259"/>
              <a:gd name="connsiteY4" fmla="*/ 184163 h 238895"/>
              <a:gd name="connsiteX5" fmla="*/ 184550 w 264259"/>
              <a:gd name="connsiteY5" fmla="*/ 146063 h 238895"/>
              <a:gd name="connsiteX6" fmla="*/ 263925 w 264259"/>
              <a:gd name="connsiteY6" fmla="*/ 238138 h 238895"/>
              <a:gd name="connsiteX7" fmla="*/ 149625 w 264259"/>
              <a:gd name="connsiteY7" fmla="*/ 85738 h 238895"/>
              <a:gd name="connsiteX8" fmla="*/ 92475 w 264259"/>
              <a:gd name="connsiteY8" fmla="*/ 155588 h 238895"/>
              <a:gd name="connsiteX9" fmla="*/ 13100 w 264259"/>
              <a:gd name="connsiteY9" fmla="*/ 123838 h 238895"/>
              <a:gd name="connsiteX10" fmla="*/ 400 w 264259"/>
              <a:gd name="connsiteY10" fmla="*/ 95263 h 238895"/>
              <a:gd name="connsiteX11" fmla="*/ 9925 w 264259"/>
              <a:gd name="connsiteY11" fmla="*/ 13 h 2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59" h="238895">
                <a:moveTo>
                  <a:pt x="9925" y="13"/>
                </a:moveTo>
                <a:cubicBezTo>
                  <a:pt x="11513" y="-1045"/>
                  <a:pt x="-1187" y="60338"/>
                  <a:pt x="9925" y="88913"/>
                </a:cubicBezTo>
                <a:cubicBezTo>
                  <a:pt x="21037" y="117488"/>
                  <a:pt x="58079" y="165642"/>
                  <a:pt x="76600" y="171463"/>
                </a:cubicBezTo>
                <a:cubicBezTo>
                  <a:pt x="95121" y="177284"/>
                  <a:pt x="103058" y="121721"/>
                  <a:pt x="121050" y="123838"/>
                </a:cubicBezTo>
                <a:cubicBezTo>
                  <a:pt x="139042" y="125955"/>
                  <a:pt x="173967" y="180459"/>
                  <a:pt x="184550" y="184163"/>
                </a:cubicBezTo>
                <a:cubicBezTo>
                  <a:pt x="195133" y="187867"/>
                  <a:pt x="171321" y="137067"/>
                  <a:pt x="184550" y="146063"/>
                </a:cubicBezTo>
                <a:cubicBezTo>
                  <a:pt x="197779" y="155059"/>
                  <a:pt x="269746" y="248192"/>
                  <a:pt x="263925" y="238138"/>
                </a:cubicBezTo>
                <a:cubicBezTo>
                  <a:pt x="258104" y="228084"/>
                  <a:pt x="178200" y="99496"/>
                  <a:pt x="149625" y="85738"/>
                </a:cubicBezTo>
                <a:cubicBezTo>
                  <a:pt x="121050" y="71980"/>
                  <a:pt x="115229" y="149238"/>
                  <a:pt x="92475" y="155588"/>
                </a:cubicBezTo>
                <a:cubicBezTo>
                  <a:pt x="69721" y="161938"/>
                  <a:pt x="28446" y="133892"/>
                  <a:pt x="13100" y="123838"/>
                </a:cubicBezTo>
                <a:cubicBezTo>
                  <a:pt x="-2246" y="113784"/>
                  <a:pt x="-129" y="111667"/>
                  <a:pt x="400" y="95263"/>
                </a:cubicBezTo>
                <a:cubicBezTo>
                  <a:pt x="929" y="78859"/>
                  <a:pt x="8337" y="1071"/>
                  <a:pt x="992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9FA9889-2B15-E504-3BD5-A474DFC58EB8}"/>
              </a:ext>
            </a:extLst>
          </p:cNvPr>
          <p:cNvSpPr/>
          <p:nvPr/>
        </p:nvSpPr>
        <p:spPr>
          <a:xfrm>
            <a:off x="4971400" y="3847671"/>
            <a:ext cx="309870" cy="1070858"/>
          </a:xfrm>
          <a:custGeom>
            <a:avLst/>
            <a:gdLst>
              <a:gd name="connsiteX0" fmla="*/ 7000 w 309870"/>
              <a:gd name="connsiteY0" fmla="*/ 3604 h 1070858"/>
              <a:gd name="connsiteX1" fmla="*/ 172100 w 309870"/>
              <a:gd name="connsiteY1" fmla="*/ 552879 h 1070858"/>
              <a:gd name="connsiteX2" fmla="*/ 222900 w 309870"/>
              <a:gd name="connsiteY2" fmla="*/ 565579 h 1070858"/>
              <a:gd name="connsiteX3" fmla="*/ 292750 w 309870"/>
              <a:gd name="connsiteY3" fmla="*/ 791004 h 1070858"/>
              <a:gd name="connsiteX4" fmla="*/ 308625 w 309870"/>
              <a:gd name="connsiteY4" fmla="*/ 1070404 h 1070858"/>
              <a:gd name="connsiteX5" fmla="*/ 276875 w 309870"/>
              <a:gd name="connsiteY5" fmla="*/ 841804 h 1070858"/>
              <a:gd name="connsiteX6" fmla="*/ 26050 w 309870"/>
              <a:gd name="connsiteY6" fmla="*/ 314754 h 1070858"/>
              <a:gd name="connsiteX7" fmla="*/ 29225 w 309870"/>
              <a:gd name="connsiteY7" fmla="*/ 314754 h 1070858"/>
              <a:gd name="connsiteX8" fmla="*/ 7000 w 309870"/>
              <a:gd name="connsiteY8" fmla="*/ 3604 h 10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870" h="1070858">
                <a:moveTo>
                  <a:pt x="7000" y="3604"/>
                </a:moveTo>
                <a:cubicBezTo>
                  <a:pt x="30813" y="43292"/>
                  <a:pt x="136117" y="459217"/>
                  <a:pt x="172100" y="552879"/>
                </a:cubicBezTo>
                <a:cubicBezTo>
                  <a:pt x="208083" y="646542"/>
                  <a:pt x="202792" y="525891"/>
                  <a:pt x="222900" y="565579"/>
                </a:cubicBezTo>
                <a:cubicBezTo>
                  <a:pt x="243008" y="605267"/>
                  <a:pt x="278463" y="706867"/>
                  <a:pt x="292750" y="791004"/>
                </a:cubicBezTo>
                <a:cubicBezTo>
                  <a:pt x="307037" y="875141"/>
                  <a:pt x="311271" y="1061937"/>
                  <a:pt x="308625" y="1070404"/>
                </a:cubicBezTo>
                <a:cubicBezTo>
                  <a:pt x="305979" y="1078871"/>
                  <a:pt x="323971" y="967746"/>
                  <a:pt x="276875" y="841804"/>
                </a:cubicBezTo>
                <a:cubicBezTo>
                  <a:pt x="229779" y="715862"/>
                  <a:pt x="67325" y="402595"/>
                  <a:pt x="26050" y="314754"/>
                </a:cubicBezTo>
                <a:cubicBezTo>
                  <a:pt x="-15225" y="226913"/>
                  <a:pt x="30813" y="365554"/>
                  <a:pt x="29225" y="314754"/>
                </a:cubicBezTo>
                <a:cubicBezTo>
                  <a:pt x="27638" y="263954"/>
                  <a:pt x="-16813" y="-36084"/>
                  <a:pt x="7000" y="3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F447DA3-4FA4-6E22-CBE6-B705506AC8AA}"/>
              </a:ext>
            </a:extLst>
          </p:cNvPr>
          <p:cNvSpPr/>
          <p:nvPr/>
        </p:nvSpPr>
        <p:spPr>
          <a:xfrm>
            <a:off x="6624034" y="3862598"/>
            <a:ext cx="183818" cy="987519"/>
          </a:xfrm>
          <a:custGeom>
            <a:avLst/>
            <a:gdLst>
              <a:gd name="connsiteX0" fmla="*/ 183166 w 183818"/>
              <a:gd name="connsiteY0" fmla="*/ 7727 h 987519"/>
              <a:gd name="connsiteX1" fmla="*/ 5366 w 183818"/>
              <a:gd name="connsiteY1" fmla="*/ 953877 h 987519"/>
              <a:gd name="connsiteX2" fmla="*/ 56166 w 183818"/>
              <a:gd name="connsiteY2" fmla="*/ 731627 h 987519"/>
              <a:gd name="connsiteX3" fmla="*/ 157766 w 183818"/>
              <a:gd name="connsiteY3" fmla="*/ 303002 h 987519"/>
              <a:gd name="connsiteX4" fmla="*/ 68866 w 183818"/>
              <a:gd name="connsiteY4" fmla="*/ 496677 h 987519"/>
              <a:gd name="connsiteX5" fmla="*/ 183166 w 183818"/>
              <a:gd name="connsiteY5" fmla="*/ 7727 h 98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8" h="987519">
                <a:moveTo>
                  <a:pt x="183166" y="7727"/>
                </a:moveTo>
                <a:cubicBezTo>
                  <a:pt x="172583" y="83927"/>
                  <a:pt x="26533" y="833227"/>
                  <a:pt x="5366" y="953877"/>
                </a:cubicBezTo>
                <a:cubicBezTo>
                  <a:pt x="-15801" y="1074527"/>
                  <a:pt x="30766" y="840106"/>
                  <a:pt x="56166" y="731627"/>
                </a:cubicBezTo>
                <a:cubicBezTo>
                  <a:pt x="81566" y="623148"/>
                  <a:pt x="155649" y="342160"/>
                  <a:pt x="157766" y="303002"/>
                </a:cubicBezTo>
                <a:cubicBezTo>
                  <a:pt x="159883" y="263844"/>
                  <a:pt x="65691" y="550652"/>
                  <a:pt x="68866" y="496677"/>
                </a:cubicBezTo>
                <a:cubicBezTo>
                  <a:pt x="72041" y="442702"/>
                  <a:pt x="193749" y="-68473"/>
                  <a:pt x="183166" y="7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28C1E4F9-06F8-2B4F-F255-96AEC833F113}"/>
              </a:ext>
            </a:extLst>
          </p:cNvPr>
          <p:cNvSpPr/>
          <p:nvPr/>
        </p:nvSpPr>
        <p:spPr>
          <a:xfrm>
            <a:off x="5060871" y="4092555"/>
            <a:ext cx="989218" cy="516525"/>
          </a:xfrm>
          <a:custGeom>
            <a:avLst/>
            <a:gdLst>
              <a:gd name="connsiteX0" fmla="*/ 3254 w 989218"/>
              <a:gd name="connsiteY0" fmla="*/ 20 h 516525"/>
              <a:gd name="connsiteX1" fmla="*/ 104854 w 989218"/>
              <a:gd name="connsiteY1" fmla="*/ 73045 h 516525"/>
              <a:gd name="connsiteX2" fmla="*/ 377904 w 989218"/>
              <a:gd name="connsiteY2" fmla="*/ 384195 h 516525"/>
              <a:gd name="connsiteX3" fmla="*/ 666829 w 989218"/>
              <a:gd name="connsiteY3" fmla="*/ 511195 h 516525"/>
              <a:gd name="connsiteX4" fmla="*/ 520779 w 989218"/>
              <a:gd name="connsiteY4" fmla="*/ 485795 h 516525"/>
              <a:gd name="connsiteX5" fmla="*/ 987504 w 989218"/>
              <a:gd name="connsiteY5" fmla="*/ 422295 h 516525"/>
              <a:gd name="connsiteX6" fmla="*/ 673179 w 989218"/>
              <a:gd name="connsiteY6" fmla="*/ 485795 h 516525"/>
              <a:gd name="connsiteX7" fmla="*/ 533479 w 989218"/>
              <a:gd name="connsiteY7" fmla="*/ 469920 h 516525"/>
              <a:gd name="connsiteX8" fmla="*/ 231854 w 989218"/>
              <a:gd name="connsiteY8" fmla="*/ 301645 h 516525"/>
              <a:gd name="connsiteX9" fmla="*/ 155654 w 989218"/>
              <a:gd name="connsiteY9" fmla="*/ 346095 h 516525"/>
              <a:gd name="connsiteX10" fmla="*/ 63579 w 989218"/>
              <a:gd name="connsiteY10" fmla="*/ 187345 h 516525"/>
              <a:gd name="connsiteX11" fmla="*/ 174704 w 989218"/>
              <a:gd name="connsiteY11" fmla="*/ 419120 h 516525"/>
              <a:gd name="connsiteX12" fmla="*/ 403304 w 989218"/>
              <a:gd name="connsiteY12" fmla="*/ 428645 h 516525"/>
              <a:gd name="connsiteX13" fmla="*/ 212804 w 989218"/>
              <a:gd name="connsiteY13" fmla="*/ 295295 h 516525"/>
              <a:gd name="connsiteX14" fmla="*/ 149304 w 989218"/>
              <a:gd name="connsiteY14" fmla="*/ 241320 h 516525"/>
              <a:gd name="connsiteX15" fmla="*/ 149304 w 989218"/>
              <a:gd name="connsiteY15" fmla="*/ 127020 h 516525"/>
              <a:gd name="connsiteX16" fmla="*/ 35004 w 989218"/>
              <a:gd name="connsiteY16" fmla="*/ 76220 h 516525"/>
              <a:gd name="connsiteX17" fmla="*/ 3254 w 989218"/>
              <a:gd name="connsiteY17" fmla="*/ 20 h 51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9218" h="516525">
                <a:moveTo>
                  <a:pt x="3254" y="20"/>
                </a:moveTo>
                <a:cubicBezTo>
                  <a:pt x="14896" y="-509"/>
                  <a:pt x="42412" y="9016"/>
                  <a:pt x="104854" y="73045"/>
                </a:cubicBezTo>
                <a:cubicBezTo>
                  <a:pt x="167296" y="137074"/>
                  <a:pt x="284242" y="311170"/>
                  <a:pt x="377904" y="384195"/>
                </a:cubicBezTo>
                <a:cubicBezTo>
                  <a:pt x="471566" y="457220"/>
                  <a:pt x="643017" y="494262"/>
                  <a:pt x="666829" y="511195"/>
                </a:cubicBezTo>
                <a:cubicBezTo>
                  <a:pt x="690642" y="528128"/>
                  <a:pt x="467333" y="500612"/>
                  <a:pt x="520779" y="485795"/>
                </a:cubicBezTo>
                <a:cubicBezTo>
                  <a:pt x="574225" y="470978"/>
                  <a:pt x="962104" y="422295"/>
                  <a:pt x="987504" y="422295"/>
                </a:cubicBezTo>
                <a:cubicBezTo>
                  <a:pt x="1012904" y="422295"/>
                  <a:pt x="748850" y="477857"/>
                  <a:pt x="673179" y="485795"/>
                </a:cubicBezTo>
                <a:cubicBezTo>
                  <a:pt x="597508" y="493733"/>
                  <a:pt x="607033" y="500612"/>
                  <a:pt x="533479" y="469920"/>
                </a:cubicBezTo>
                <a:cubicBezTo>
                  <a:pt x="459925" y="439228"/>
                  <a:pt x="294825" y="322283"/>
                  <a:pt x="231854" y="301645"/>
                </a:cubicBezTo>
                <a:cubicBezTo>
                  <a:pt x="168883" y="281008"/>
                  <a:pt x="183700" y="365145"/>
                  <a:pt x="155654" y="346095"/>
                </a:cubicBezTo>
                <a:cubicBezTo>
                  <a:pt x="127608" y="327045"/>
                  <a:pt x="60404" y="175174"/>
                  <a:pt x="63579" y="187345"/>
                </a:cubicBezTo>
                <a:cubicBezTo>
                  <a:pt x="66754" y="199516"/>
                  <a:pt x="118083" y="378903"/>
                  <a:pt x="174704" y="419120"/>
                </a:cubicBezTo>
                <a:cubicBezTo>
                  <a:pt x="231325" y="459337"/>
                  <a:pt x="396954" y="449282"/>
                  <a:pt x="403304" y="428645"/>
                </a:cubicBezTo>
                <a:cubicBezTo>
                  <a:pt x="409654" y="408008"/>
                  <a:pt x="255137" y="326516"/>
                  <a:pt x="212804" y="295295"/>
                </a:cubicBezTo>
                <a:cubicBezTo>
                  <a:pt x="170471" y="264074"/>
                  <a:pt x="159887" y="269366"/>
                  <a:pt x="149304" y="241320"/>
                </a:cubicBezTo>
                <a:cubicBezTo>
                  <a:pt x="138721" y="213274"/>
                  <a:pt x="168354" y="154537"/>
                  <a:pt x="149304" y="127020"/>
                </a:cubicBezTo>
                <a:cubicBezTo>
                  <a:pt x="130254" y="99503"/>
                  <a:pt x="56700" y="94212"/>
                  <a:pt x="35004" y="76220"/>
                </a:cubicBezTo>
                <a:cubicBezTo>
                  <a:pt x="13308" y="58228"/>
                  <a:pt x="-8388" y="549"/>
                  <a:pt x="325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4CB818F-4679-C14C-0810-00381D0B91C1}"/>
              </a:ext>
            </a:extLst>
          </p:cNvPr>
          <p:cNvSpPr/>
          <p:nvPr/>
        </p:nvSpPr>
        <p:spPr>
          <a:xfrm>
            <a:off x="5466596" y="4549106"/>
            <a:ext cx="957084" cy="732457"/>
          </a:xfrm>
          <a:custGeom>
            <a:avLst/>
            <a:gdLst>
              <a:gd name="connsiteX0" fmla="*/ 7104 w 957084"/>
              <a:gd name="connsiteY0" fmla="*/ 99094 h 732457"/>
              <a:gd name="connsiteX1" fmla="*/ 121404 w 957084"/>
              <a:gd name="connsiteY1" fmla="*/ 124494 h 732457"/>
              <a:gd name="connsiteX2" fmla="*/ 683379 w 957084"/>
              <a:gd name="connsiteY2" fmla="*/ 127669 h 732457"/>
              <a:gd name="connsiteX3" fmla="*/ 956429 w 957084"/>
              <a:gd name="connsiteY3" fmla="*/ 26069 h 732457"/>
              <a:gd name="connsiteX4" fmla="*/ 613529 w 957084"/>
              <a:gd name="connsiteY4" fmla="*/ 140369 h 732457"/>
              <a:gd name="connsiteX5" fmla="*/ 753229 w 957084"/>
              <a:gd name="connsiteY5" fmla="*/ 203869 h 732457"/>
              <a:gd name="connsiteX6" fmla="*/ 664329 w 957084"/>
              <a:gd name="connsiteY6" fmla="*/ 222919 h 732457"/>
              <a:gd name="connsiteX7" fmla="*/ 791329 w 957084"/>
              <a:gd name="connsiteY7" fmla="*/ 248319 h 732457"/>
              <a:gd name="connsiteX8" fmla="*/ 826254 w 957084"/>
              <a:gd name="connsiteY8" fmla="*/ 314994 h 732457"/>
              <a:gd name="connsiteX9" fmla="*/ 867529 w 957084"/>
              <a:gd name="connsiteY9" fmla="*/ 337219 h 732457"/>
              <a:gd name="connsiteX10" fmla="*/ 673854 w 957084"/>
              <a:gd name="connsiteY10" fmla="*/ 375319 h 732457"/>
              <a:gd name="connsiteX11" fmla="*/ 664329 w 957084"/>
              <a:gd name="connsiteY11" fmla="*/ 527719 h 732457"/>
              <a:gd name="connsiteX12" fmla="*/ 626229 w 957084"/>
              <a:gd name="connsiteY12" fmla="*/ 730919 h 732457"/>
              <a:gd name="connsiteX13" fmla="*/ 740529 w 957084"/>
              <a:gd name="connsiteY13" fmla="*/ 413419 h 732457"/>
              <a:gd name="connsiteX14" fmla="*/ 832604 w 957084"/>
              <a:gd name="connsiteY14" fmla="*/ 314994 h 732457"/>
              <a:gd name="connsiteX15" fmla="*/ 731004 w 957084"/>
              <a:gd name="connsiteY15" fmla="*/ 219744 h 732457"/>
              <a:gd name="connsiteX16" fmla="*/ 724654 w 957084"/>
              <a:gd name="connsiteY16" fmla="*/ 127669 h 732457"/>
              <a:gd name="connsiteX17" fmla="*/ 673854 w 957084"/>
              <a:gd name="connsiteY17" fmla="*/ 70519 h 732457"/>
              <a:gd name="connsiteX18" fmla="*/ 829429 w 957084"/>
              <a:gd name="connsiteY18" fmla="*/ 669 h 732457"/>
              <a:gd name="connsiteX19" fmla="*/ 391279 w 957084"/>
              <a:gd name="connsiteY19" fmla="*/ 114969 h 732457"/>
              <a:gd name="connsiteX20" fmla="*/ 235704 w 957084"/>
              <a:gd name="connsiteY20" fmla="*/ 162594 h 732457"/>
              <a:gd name="connsiteX21" fmla="*/ 496054 w 957084"/>
              <a:gd name="connsiteY21" fmla="*/ 197519 h 732457"/>
              <a:gd name="connsiteX22" fmla="*/ 248404 w 957084"/>
              <a:gd name="connsiteY22" fmla="*/ 203869 h 732457"/>
              <a:gd name="connsiteX23" fmla="*/ 7104 w 957084"/>
              <a:gd name="connsiteY23" fmla="*/ 99094 h 7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7084" h="732457">
                <a:moveTo>
                  <a:pt x="7104" y="99094"/>
                </a:moveTo>
                <a:cubicBezTo>
                  <a:pt x="-14063" y="85865"/>
                  <a:pt x="8692" y="119732"/>
                  <a:pt x="121404" y="124494"/>
                </a:cubicBezTo>
                <a:cubicBezTo>
                  <a:pt x="234117" y="129257"/>
                  <a:pt x="544208" y="144073"/>
                  <a:pt x="683379" y="127669"/>
                </a:cubicBezTo>
                <a:cubicBezTo>
                  <a:pt x="822550" y="111265"/>
                  <a:pt x="968071" y="23952"/>
                  <a:pt x="956429" y="26069"/>
                </a:cubicBezTo>
                <a:cubicBezTo>
                  <a:pt x="944787" y="28186"/>
                  <a:pt x="647396" y="110736"/>
                  <a:pt x="613529" y="140369"/>
                </a:cubicBezTo>
                <a:cubicBezTo>
                  <a:pt x="579662" y="170002"/>
                  <a:pt x="744762" y="190111"/>
                  <a:pt x="753229" y="203869"/>
                </a:cubicBezTo>
                <a:cubicBezTo>
                  <a:pt x="761696" y="217627"/>
                  <a:pt x="657979" y="215511"/>
                  <a:pt x="664329" y="222919"/>
                </a:cubicBezTo>
                <a:cubicBezTo>
                  <a:pt x="670679" y="230327"/>
                  <a:pt x="764342" y="232973"/>
                  <a:pt x="791329" y="248319"/>
                </a:cubicBezTo>
                <a:cubicBezTo>
                  <a:pt x="818316" y="263665"/>
                  <a:pt x="813554" y="300177"/>
                  <a:pt x="826254" y="314994"/>
                </a:cubicBezTo>
                <a:cubicBezTo>
                  <a:pt x="838954" y="329811"/>
                  <a:pt x="892929" y="327165"/>
                  <a:pt x="867529" y="337219"/>
                </a:cubicBezTo>
                <a:cubicBezTo>
                  <a:pt x="842129" y="347273"/>
                  <a:pt x="707721" y="343569"/>
                  <a:pt x="673854" y="375319"/>
                </a:cubicBezTo>
                <a:cubicBezTo>
                  <a:pt x="639987" y="407069"/>
                  <a:pt x="672266" y="468452"/>
                  <a:pt x="664329" y="527719"/>
                </a:cubicBezTo>
                <a:cubicBezTo>
                  <a:pt x="656392" y="586986"/>
                  <a:pt x="613529" y="749969"/>
                  <a:pt x="626229" y="730919"/>
                </a:cubicBezTo>
                <a:cubicBezTo>
                  <a:pt x="638929" y="711869"/>
                  <a:pt x="706133" y="482740"/>
                  <a:pt x="740529" y="413419"/>
                </a:cubicBezTo>
                <a:cubicBezTo>
                  <a:pt x="774925" y="344098"/>
                  <a:pt x="834191" y="347273"/>
                  <a:pt x="832604" y="314994"/>
                </a:cubicBezTo>
                <a:cubicBezTo>
                  <a:pt x="831017" y="282715"/>
                  <a:pt x="748996" y="250965"/>
                  <a:pt x="731004" y="219744"/>
                </a:cubicBezTo>
                <a:cubicBezTo>
                  <a:pt x="713012" y="188523"/>
                  <a:pt x="734179" y="152540"/>
                  <a:pt x="724654" y="127669"/>
                </a:cubicBezTo>
                <a:cubicBezTo>
                  <a:pt x="715129" y="102798"/>
                  <a:pt x="656392" y="91686"/>
                  <a:pt x="673854" y="70519"/>
                </a:cubicBezTo>
                <a:cubicBezTo>
                  <a:pt x="691316" y="49352"/>
                  <a:pt x="876525" y="-6739"/>
                  <a:pt x="829429" y="669"/>
                </a:cubicBezTo>
                <a:cubicBezTo>
                  <a:pt x="782333" y="8077"/>
                  <a:pt x="490233" y="87981"/>
                  <a:pt x="391279" y="114969"/>
                </a:cubicBezTo>
                <a:cubicBezTo>
                  <a:pt x="292325" y="141957"/>
                  <a:pt x="218242" y="148836"/>
                  <a:pt x="235704" y="162594"/>
                </a:cubicBezTo>
                <a:cubicBezTo>
                  <a:pt x="253166" y="176352"/>
                  <a:pt x="493937" y="190640"/>
                  <a:pt x="496054" y="197519"/>
                </a:cubicBezTo>
                <a:cubicBezTo>
                  <a:pt x="498171" y="204398"/>
                  <a:pt x="333071" y="214452"/>
                  <a:pt x="248404" y="203869"/>
                </a:cubicBezTo>
                <a:cubicBezTo>
                  <a:pt x="163737" y="193286"/>
                  <a:pt x="28271" y="112323"/>
                  <a:pt x="7104" y="9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FF9A858-59B5-38C5-1C60-3BF61318900E}"/>
              </a:ext>
            </a:extLst>
          </p:cNvPr>
          <p:cNvSpPr/>
          <p:nvPr/>
        </p:nvSpPr>
        <p:spPr>
          <a:xfrm>
            <a:off x="5389158" y="4757409"/>
            <a:ext cx="899866" cy="1021336"/>
          </a:xfrm>
          <a:custGeom>
            <a:avLst/>
            <a:gdLst>
              <a:gd name="connsiteX0" fmla="*/ 36917 w 899866"/>
              <a:gd name="connsiteY0" fmla="*/ 71766 h 1021336"/>
              <a:gd name="connsiteX1" fmla="*/ 135342 w 899866"/>
              <a:gd name="connsiteY1" fmla="*/ 90816 h 1021336"/>
              <a:gd name="connsiteX2" fmla="*/ 894167 w 899866"/>
              <a:gd name="connsiteY2" fmla="*/ 119391 h 1021336"/>
              <a:gd name="connsiteX3" fmla="*/ 484592 w 899866"/>
              <a:gd name="connsiteY3" fmla="*/ 157491 h 1021336"/>
              <a:gd name="connsiteX4" fmla="*/ 519517 w 899866"/>
              <a:gd name="connsiteY4" fmla="*/ 357516 h 1021336"/>
              <a:gd name="connsiteX5" fmla="*/ 421092 w 899866"/>
              <a:gd name="connsiteY5" fmla="*/ 544841 h 1021336"/>
              <a:gd name="connsiteX6" fmla="*/ 494117 w 899866"/>
              <a:gd name="connsiteY6" fmla="*/ 722641 h 1021336"/>
              <a:gd name="connsiteX7" fmla="*/ 522692 w 899866"/>
              <a:gd name="connsiteY7" fmla="*/ 855991 h 1021336"/>
              <a:gd name="connsiteX8" fmla="*/ 579842 w 899866"/>
              <a:gd name="connsiteY8" fmla="*/ 1011566 h 1021336"/>
              <a:gd name="connsiteX9" fmla="*/ 433792 w 899866"/>
              <a:gd name="connsiteY9" fmla="*/ 554366 h 1021336"/>
              <a:gd name="connsiteX10" fmla="*/ 484592 w 899866"/>
              <a:gd name="connsiteY10" fmla="*/ 284491 h 1021336"/>
              <a:gd name="connsiteX11" fmla="*/ 551267 w 899866"/>
              <a:gd name="connsiteY11" fmla="*/ 163841 h 1021336"/>
              <a:gd name="connsiteX12" fmla="*/ 783042 w 899866"/>
              <a:gd name="connsiteY12" fmla="*/ 128916 h 1021336"/>
              <a:gd name="connsiteX13" fmla="*/ 519517 w 899866"/>
              <a:gd name="connsiteY13" fmla="*/ 103516 h 1021336"/>
              <a:gd name="connsiteX14" fmla="*/ 846542 w 899866"/>
              <a:gd name="connsiteY14" fmla="*/ 20966 h 1021336"/>
              <a:gd name="connsiteX15" fmla="*/ 475067 w 899866"/>
              <a:gd name="connsiteY15" fmla="*/ 8266 h 1021336"/>
              <a:gd name="connsiteX16" fmla="*/ 487767 w 899866"/>
              <a:gd name="connsiteY16" fmla="*/ 1916 h 1021336"/>
              <a:gd name="connsiteX17" fmla="*/ 767167 w 899866"/>
              <a:gd name="connsiteY17" fmla="*/ 43191 h 1021336"/>
              <a:gd name="connsiteX18" fmla="*/ 548092 w 899866"/>
              <a:gd name="connsiteY18" fmla="*/ 141616 h 1021336"/>
              <a:gd name="connsiteX19" fmla="*/ 36917 w 899866"/>
              <a:gd name="connsiteY19" fmla="*/ 71766 h 10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9866" h="1021336">
                <a:moveTo>
                  <a:pt x="36917" y="71766"/>
                </a:moveTo>
                <a:cubicBezTo>
                  <a:pt x="-31875" y="63299"/>
                  <a:pt x="-7533" y="82879"/>
                  <a:pt x="135342" y="90816"/>
                </a:cubicBezTo>
                <a:cubicBezTo>
                  <a:pt x="278217" y="98753"/>
                  <a:pt x="835959" y="108279"/>
                  <a:pt x="894167" y="119391"/>
                </a:cubicBezTo>
                <a:cubicBezTo>
                  <a:pt x="952375" y="130504"/>
                  <a:pt x="547034" y="117804"/>
                  <a:pt x="484592" y="157491"/>
                </a:cubicBezTo>
                <a:cubicBezTo>
                  <a:pt x="422150" y="197178"/>
                  <a:pt x="530100" y="292958"/>
                  <a:pt x="519517" y="357516"/>
                </a:cubicBezTo>
                <a:cubicBezTo>
                  <a:pt x="508934" y="422074"/>
                  <a:pt x="425325" y="483987"/>
                  <a:pt x="421092" y="544841"/>
                </a:cubicBezTo>
                <a:cubicBezTo>
                  <a:pt x="416859" y="605695"/>
                  <a:pt x="477184" y="670783"/>
                  <a:pt x="494117" y="722641"/>
                </a:cubicBezTo>
                <a:cubicBezTo>
                  <a:pt x="511050" y="774499"/>
                  <a:pt x="508405" y="807837"/>
                  <a:pt x="522692" y="855991"/>
                </a:cubicBezTo>
                <a:cubicBezTo>
                  <a:pt x="536979" y="904145"/>
                  <a:pt x="594659" y="1061837"/>
                  <a:pt x="579842" y="1011566"/>
                </a:cubicBezTo>
                <a:cubicBezTo>
                  <a:pt x="565025" y="961295"/>
                  <a:pt x="449667" y="675545"/>
                  <a:pt x="433792" y="554366"/>
                </a:cubicBezTo>
                <a:cubicBezTo>
                  <a:pt x="417917" y="433187"/>
                  <a:pt x="465013" y="349578"/>
                  <a:pt x="484592" y="284491"/>
                </a:cubicBezTo>
                <a:cubicBezTo>
                  <a:pt x="504171" y="219404"/>
                  <a:pt x="501525" y="189770"/>
                  <a:pt x="551267" y="163841"/>
                </a:cubicBezTo>
                <a:cubicBezTo>
                  <a:pt x="601009" y="137912"/>
                  <a:pt x="788334" y="138970"/>
                  <a:pt x="783042" y="128916"/>
                </a:cubicBezTo>
                <a:cubicBezTo>
                  <a:pt x="777750" y="118862"/>
                  <a:pt x="508934" y="121508"/>
                  <a:pt x="519517" y="103516"/>
                </a:cubicBezTo>
                <a:cubicBezTo>
                  <a:pt x="530100" y="85524"/>
                  <a:pt x="853950" y="36841"/>
                  <a:pt x="846542" y="20966"/>
                </a:cubicBezTo>
                <a:cubicBezTo>
                  <a:pt x="839134" y="5091"/>
                  <a:pt x="534863" y="11441"/>
                  <a:pt x="475067" y="8266"/>
                </a:cubicBezTo>
                <a:cubicBezTo>
                  <a:pt x="415271" y="5091"/>
                  <a:pt x="439084" y="-3905"/>
                  <a:pt x="487767" y="1916"/>
                </a:cubicBezTo>
                <a:cubicBezTo>
                  <a:pt x="536450" y="7737"/>
                  <a:pt x="757113" y="19908"/>
                  <a:pt x="767167" y="43191"/>
                </a:cubicBezTo>
                <a:cubicBezTo>
                  <a:pt x="777221" y="66474"/>
                  <a:pt x="672446" y="131033"/>
                  <a:pt x="548092" y="141616"/>
                </a:cubicBezTo>
                <a:cubicBezTo>
                  <a:pt x="423738" y="152199"/>
                  <a:pt x="105709" y="80233"/>
                  <a:pt x="36917" y="7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68ECB9C1-1020-B1A1-748B-37763FBA6079}"/>
              </a:ext>
            </a:extLst>
          </p:cNvPr>
          <p:cNvSpPr/>
          <p:nvPr/>
        </p:nvSpPr>
        <p:spPr>
          <a:xfrm>
            <a:off x="6733010" y="4181261"/>
            <a:ext cx="431493" cy="1057494"/>
          </a:xfrm>
          <a:custGeom>
            <a:avLst/>
            <a:gdLst>
              <a:gd name="connsiteX0" fmla="*/ 1165 w 431493"/>
              <a:gd name="connsiteY0" fmla="*/ 3389 h 1057494"/>
              <a:gd name="connsiteX1" fmla="*/ 134515 w 431493"/>
              <a:gd name="connsiteY1" fmla="*/ 41489 h 1057494"/>
              <a:gd name="connsiteX2" fmla="*/ 207540 w 431493"/>
              <a:gd name="connsiteY2" fmla="*/ 127214 h 1057494"/>
              <a:gd name="connsiteX3" fmla="*/ 277390 w 431493"/>
              <a:gd name="connsiteY3" fmla="*/ 139914 h 1057494"/>
              <a:gd name="connsiteX4" fmla="*/ 232940 w 431493"/>
              <a:gd name="connsiteY4" fmla="*/ 222464 h 1057494"/>
              <a:gd name="connsiteX5" fmla="*/ 353590 w 431493"/>
              <a:gd name="connsiteY5" fmla="*/ 282789 h 1057494"/>
              <a:gd name="connsiteX6" fmla="*/ 423440 w 431493"/>
              <a:gd name="connsiteY6" fmla="*/ 397089 h 1057494"/>
              <a:gd name="connsiteX7" fmla="*/ 410740 w 431493"/>
              <a:gd name="connsiteY7" fmla="*/ 520914 h 1057494"/>
              <a:gd name="connsiteX8" fmla="*/ 420265 w 431493"/>
              <a:gd name="connsiteY8" fmla="*/ 574889 h 1057494"/>
              <a:gd name="connsiteX9" fmla="*/ 229765 w 431493"/>
              <a:gd name="connsiteY9" fmla="*/ 752689 h 1057494"/>
              <a:gd name="connsiteX10" fmla="*/ 55140 w 431493"/>
              <a:gd name="connsiteY10" fmla="*/ 1057489 h 1057494"/>
              <a:gd name="connsiteX11" fmla="*/ 144040 w 431493"/>
              <a:gd name="connsiteY11" fmla="*/ 759039 h 1057494"/>
              <a:gd name="connsiteX12" fmla="*/ 121815 w 431493"/>
              <a:gd name="connsiteY12" fmla="*/ 225639 h 1057494"/>
              <a:gd name="connsiteX13" fmla="*/ 71015 w 431493"/>
              <a:gd name="connsiteY13" fmla="*/ 124039 h 1057494"/>
              <a:gd name="connsiteX14" fmla="*/ 1165 w 431493"/>
              <a:gd name="connsiteY14" fmla="*/ 3389 h 105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1493" h="1057494">
                <a:moveTo>
                  <a:pt x="1165" y="3389"/>
                </a:moveTo>
                <a:cubicBezTo>
                  <a:pt x="11748" y="-10369"/>
                  <a:pt x="100119" y="20852"/>
                  <a:pt x="134515" y="41489"/>
                </a:cubicBezTo>
                <a:cubicBezTo>
                  <a:pt x="168911" y="62126"/>
                  <a:pt x="183728" y="110810"/>
                  <a:pt x="207540" y="127214"/>
                </a:cubicBezTo>
                <a:cubicBezTo>
                  <a:pt x="231352" y="143618"/>
                  <a:pt x="273157" y="124039"/>
                  <a:pt x="277390" y="139914"/>
                </a:cubicBezTo>
                <a:cubicBezTo>
                  <a:pt x="281623" y="155789"/>
                  <a:pt x="220240" y="198652"/>
                  <a:pt x="232940" y="222464"/>
                </a:cubicBezTo>
                <a:cubicBezTo>
                  <a:pt x="245640" y="246277"/>
                  <a:pt x="321840" y="253685"/>
                  <a:pt x="353590" y="282789"/>
                </a:cubicBezTo>
                <a:cubicBezTo>
                  <a:pt x="385340" y="311893"/>
                  <a:pt x="413915" y="357402"/>
                  <a:pt x="423440" y="397089"/>
                </a:cubicBezTo>
                <a:cubicBezTo>
                  <a:pt x="432965" y="436777"/>
                  <a:pt x="411269" y="491281"/>
                  <a:pt x="410740" y="520914"/>
                </a:cubicBezTo>
                <a:cubicBezTo>
                  <a:pt x="410211" y="550547"/>
                  <a:pt x="450428" y="536260"/>
                  <a:pt x="420265" y="574889"/>
                </a:cubicBezTo>
                <a:cubicBezTo>
                  <a:pt x="390103" y="613518"/>
                  <a:pt x="290619" y="672256"/>
                  <a:pt x="229765" y="752689"/>
                </a:cubicBezTo>
                <a:cubicBezTo>
                  <a:pt x="168911" y="833122"/>
                  <a:pt x="69427" y="1056431"/>
                  <a:pt x="55140" y="1057489"/>
                </a:cubicBezTo>
                <a:cubicBezTo>
                  <a:pt x="40853" y="1058547"/>
                  <a:pt x="132928" y="897681"/>
                  <a:pt x="144040" y="759039"/>
                </a:cubicBezTo>
                <a:cubicBezTo>
                  <a:pt x="155152" y="620397"/>
                  <a:pt x="133986" y="331472"/>
                  <a:pt x="121815" y="225639"/>
                </a:cubicBezTo>
                <a:cubicBezTo>
                  <a:pt x="109644" y="119806"/>
                  <a:pt x="86890" y="156318"/>
                  <a:pt x="71015" y="124039"/>
                </a:cubicBezTo>
                <a:cubicBezTo>
                  <a:pt x="55140" y="91760"/>
                  <a:pt x="-9418" y="17147"/>
                  <a:pt x="1165" y="3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7C5B364-CC67-A94F-55DD-27E1E5E2E7B5}"/>
              </a:ext>
            </a:extLst>
          </p:cNvPr>
          <p:cNvSpPr/>
          <p:nvPr/>
        </p:nvSpPr>
        <p:spPr>
          <a:xfrm>
            <a:off x="6578440" y="4339129"/>
            <a:ext cx="277096" cy="912369"/>
          </a:xfrm>
          <a:custGeom>
            <a:avLst/>
            <a:gdLst>
              <a:gd name="connsiteX0" fmla="*/ 212885 w 277096"/>
              <a:gd name="connsiteY0" fmla="*/ 4271 h 912369"/>
              <a:gd name="connsiteX1" fmla="*/ 266860 w 277096"/>
              <a:gd name="connsiteY1" fmla="*/ 578946 h 912369"/>
              <a:gd name="connsiteX2" fmla="*/ 247810 w 277096"/>
              <a:gd name="connsiteY2" fmla="*/ 445596 h 912369"/>
              <a:gd name="connsiteX3" fmla="*/ 270035 w 277096"/>
              <a:gd name="connsiteY3" fmla="*/ 575771 h 912369"/>
              <a:gd name="connsiteX4" fmla="*/ 222410 w 277096"/>
              <a:gd name="connsiteY4" fmla="*/ 648796 h 912369"/>
              <a:gd name="connsiteX5" fmla="*/ 160 w 277096"/>
              <a:gd name="connsiteY5" fmla="*/ 912321 h 912369"/>
              <a:gd name="connsiteX6" fmla="*/ 260510 w 277096"/>
              <a:gd name="connsiteY6" fmla="*/ 626571 h 912369"/>
              <a:gd name="connsiteX7" fmla="*/ 250985 w 277096"/>
              <a:gd name="connsiteY7" fmla="*/ 115396 h 912369"/>
              <a:gd name="connsiteX8" fmla="*/ 254160 w 277096"/>
              <a:gd name="connsiteY8" fmla="*/ 305896 h 912369"/>
              <a:gd name="connsiteX9" fmla="*/ 212885 w 277096"/>
              <a:gd name="connsiteY9" fmla="*/ 4271 h 91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096" h="912369">
                <a:moveTo>
                  <a:pt x="212885" y="4271"/>
                </a:moveTo>
                <a:cubicBezTo>
                  <a:pt x="215002" y="49779"/>
                  <a:pt x="261039" y="505392"/>
                  <a:pt x="266860" y="578946"/>
                </a:cubicBezTo>
                <a:cubicBezTo>
                  <a:pt x="272681" y="652500"/>
                  <a:pt x="247281" y="446125"/>
                  <a:pt x="247810" y="445596"/>
                </a:cubicBezTo>
                <a:cubicBezTo>
                  <a:pt x="248339" y="445067"/>
                  <a:pt x="274268" y="541904"/>
                  <a:pt x="270035" y="575771"/>
                </a:cubicBezTo>
                <a:cubicBezTo>
                  <a:pt x="265802" y="609638"/>
                  <a:pt x="267389" y="592704"/>
                  <a:pt x="222410" y="648796"/>
                </a:cubicBezTo>
                <a:cubicBezTo>
                  <a:pt x="177431" y="704888"/>
                  <a:pt x="-6190" y="916025"/>
                  <a:pt x="160" y="912321"/>
                </a:cubicBezTo>
                <a:cubicBezTo>
                  <a:pt x="6510" y="908617"/>
                  <a:pt x="218706" y="759392"/>
                  <a:pt x="260510" y="626571"/>
                </a:cubicBezTo>
                <a:cubicBezTo>
                  <a:pt x="302314" y="493750"/>
                  <a:pt x="252043" y="168842"/>
                  <a:pt x="250985" y="115396"/>
                </a:cubicBezTo>
                <a:cubicBezTo>
                  <a:pt x="249927" y="61950"/>
                  <a:pt x="262097" y="320183"/>
                  <a:pt x="254160" y="305896"/>
                </a:cubicBezTo>
                <a:cubicBezTo>
                  <a:pt x="246223" y="291609"/>
                  <a:pt x="210768" y="-41237"/>
                  <a:pt x="212885" y="4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4673BF0-C75C-14AA-7A27-881DF7A5B353}"/>
              </a:ext>
            </a:extLst>
          </p:cNvPr>
          <p:cNvSpPr/>
          <p:nvPr/>
        </p:nvSpPr>
        <p:spPr>
          <a:xfrm>
            <a:off x="5949294" y="5264311"/>
            <a:ext cx="616981" cy="842802"/>
          </a:xfrm>
          <a:custGeom>
            <a:avLst/>
            <a:gdLst>
              <a:gd name="connsiteX0" fmla="*/ 607081 w 616981"/>
              <a:gd name="connsiteY0" fmla="*/ 12539 h 842802"/>
              <a:gd name="connsiteX1" fmla="*/ 397531 w 616981"/>
              <a:gd name="connsiteY1" fmla="*/ 384014 h 842802"/>
              <a:gd name="connsiteX2" fmla="*/ 235606 w 616981"/>
              <a:gd name="connsiteY2" fmla="*/ 587214 h 842802"/>
              <a:gd name="connsiteX3" fmla="*/ 311806 w 616981"/>
              <a:gd name="connsiteY3" fmla="*/ 422114 h 842802"/>
              <a:gd name="connsiteX4" fmla="*/ 7006 w 616981"/>
              <a:gd name="connsiteY4" fmla="*/ 838039 h 842802"/>
              <a:gd name="connsiteX5" fmla="*/ 95906 w 616981"/>
              <a:gd name="connsiteY5" fmla="*/ 638014 h 842802"/>
              <a:gd name="connsiteX6" fmla="*/ 73681 w 616981"/>
              <a:gd name="connsiteY6" fmla="*/ 488789 h 842802"/>
              <a:gd name="connsiteX7" fmla="*/ 365781 w 616981"/>
              <a:gd name="connsiteY7" fmla="*/ 472914 h 842802"/>
              <a:gd name="connsiteX8" fmla="*/ 321331 w 616981"/>
              <a:gd name="connsiteY8" fmla="*/ 177639 h 842802"/>
              <a:gd name="connsiteX9" fmla="*/ 314981 w 616981"/>
              <a:gd name="connsiteY9" fmla="*/ 333214 h 842802"/>
              <a:gd name="connsiteX10" fmla="*/ 559456 w 616981"/>
              <a:gd name="connsiteY10" fmla="*/ 110964 h 842802"/>
              <a:gd name="connsiteX11" fmla="*/ 607081 w 616981"/>
              <a:gd name="connsiteY11" fmla="*/ 12539 h 84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981" h="842802">
                <a:moveTo>
                  <a:pt x="607081" y="12539"/>
                </a:moveTo>
                <a:cubicBezTo>
                  <a:pt x="580093" y="58047"/>
                  <a:pt x="459444" y="288235"/>
                  <a:pt x="397531" y="384014"/>
                </a:cubicBezTo>
                <a:cubicBezTo>
                  <a:pt x="335618" y="479793"/>
                  <a:pt x="249894" y="580864"/>
                  <a:pt x="235606" y="587214"/>
                </a:cubicBezTo>
                <a:cubicBezTo>
                  <a:pt x="221318" y="593564"/>
                  <a:pt x="349906" y="380310"/>
                  <a:pt x="311806" y="422114"/>
                </a:cubicBezTo>
                <a:cubicBezTo>
                  <a:pt x="273706" y="463918"/>
                  <a:pt x="42989" y="802056"/>
                  <a:pt x="7006" y="838039"/>
                </a:cubicBezTo>
                <a:cubicBezTo>
                  <a:pt x="-28977" y="874022"/>
                  <a:pt x="84793" y="696222"/>
                  <a:pt x="95906" y="638014"/>
                </a:cubicBezTo>
                <a:cubicBezTo>
                  <a:pt x="107018" y="579806"/>
                  <a:pt x="28702" y="516306"/>
                  <a:pt x="73681" y="488789"/>
                </a:cubicBezTo>
                <a:cubicBezTo>
                  <a:pt x="118660" y="461272"/>
                  <a:pt x="324506" y="524772"/>
                  <a:pt x="365781" y="472914"/>
                </a:cubicBezTo>
                <a:cubicBezTo>
                  <a:pt x="407056" y="421056"/>
                  <a:pt x="329798" y="200922"/>
                  <a:pt x="321331" y="177639"/>
                </a:cubicBezTo>
                <a:cubicBezTo>
                  <a:pt x="312864" y="154356"/>
                  <a:pt x="275293" y="344327"/>
                  <a:pt x="314981" y="333214"/>
                </a:cubicBezTo>
                <a:cubicBezTo>
                  <a:pt x="354668" y="322102"/>
                  <a:pt x="517123" y="165997"/>
                  <a:pt x="559456" y="110964"/>
                </a:cubicBezTo>
                <a:cubicBezTo>
                  <a:pt x="601789" y="55931"/>
                  <a:pt x="634069" y="-32969"/>
                  <a:pt x="607081" y="12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16E27D2-3951-7086-57F9-E9AA93ADD74E}"/>
              </a:ext>
            </a:extLst>
          </p:cNvPr>
          <p:cNvSpPr/>
          <p:nvPr/>
        </p:nvSpPr>
        <p:spPr>
          <a:xfrm>
            <a:off x="5982997" y="4918394"/>
            <a:ext cx="945429" cy="1493565"/>
          </a:xfrm>
          <a:custGeom>
            <a:avLst/>
            <a:gdLst>
              <a:gd name="connsiteX0" fmla="*/ 944853 w 945429"/>
              <a:gd name="connsiteY0" fmla="*/ 12381 h 1493565"/>
              <a:gd name="connsiteX1" fmla="*/ 655928 w 945429"/>
              <a:gd name="connsiteY1" fmla="*/ 580706 h 1493565"/>
              <a:gd name="connsiteX2" fmla="*/ 414628 w 945429"/>
              <a:gd name="connsiteY2" fmla="*/ 977581 h 1493565"/>
              <a:gd name="connsiteX3" fmla="*/ 427328 w 945429"/>
              <a:gd name="connsiteY3" fmla="*/ 980756 h 1493565"/>
              <a:gd name="connsiteX4" fmla="*/ 62203 w 945429"/>
              <a:gd name="connsiteY4" fmla="*/ 1472881 h 1493565"/>
              <a:gd name="connsiteX5" fmla="*/ 81253 w 945429"/>
              <a:gd name="connsiteY5" fmla="*/ 1371281 h 1493565"/>
              <a:gd name="connsiteX6" fmla="*/ 20928 w 945429"/>
              <a:gd name="connsiteY6" fmla="*/ 1095056 h 1493565"/>
              <a:gd name="connsiteX7" fmla="*/ 494003 w 945429"/>
              <a:gd name="connsiteY7" fmla="*/ 533081 h 1493565"/>
              <a:gd name="connsiteX8" fmla="*/ 541628 w 945429"/>
              <a:gd name="connsiteY8" fmla="*/ 367981 h 1493565"/>
              <a:gd name="connsiteX9" fmla="*/ 551153 w 945429"/>
              <a:gd name="connsiteY9" fmla="*/ 396556 h 1493565"/>
              <a:gd name="connsiteX10" fmla="*/ 760703 w 945429"/>
              <a:gd name="connsiteY10" fmla="*/ 190181 h 1493565"/>
              <a:gd name="connsiteX11" fmla="*/ 732128 w 945429"/>
              <a:gd name="connsiteY11" fmla="*/ 187006 h 1493565"/>
              <a:gd name="connsiteX12" fmla="*/ 944853 w 945429"/>
              <a:gd name="connsiteY12" fmla="*/ 12381 h 14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5429" h="1493565">
                <a:moveTo>
                  <a:pt x="944853" y="12381"/>
                </a:moveTo>
                <a:cubicBezTo>
                  <a:pt x="932153" y="77998"/>
                  <a:pt x="744299" y="419839"/>
                  <a:pt x="655928" y="580706"/>
                </a:cubicBezTo>
                <a:cubicBezTo>
                  <a:pt x="567557" y="741573"/>
                  <a:pt x="452728" y="910906"/>
                  <a:pt x="414628" y="977581"/>
                </a:cubicBezTo>
                <a:cubicBezTo>
                  <a:pt x="376528" y="1044256"/>
                  <a:pt x="486065" y="898206"/>
                  <a:pt x="427328" y="980756"/>
                </a:cubicBezTo>
                <a:cubicBezTo>
                  <a:pt x="368590" y="1063306"/>
                  <a:pt x="119882" y="1407793"/>
                  <a:pt x="62203" y="1472881"/>
                </a:cubicBezTo>
                <a:cubicBezTo>
                  <a:pt x="4524" y="1537969"/>
                  <a:pt x="88132" y="1434252"/>
                  <a:pt x="81253" y="1371281"/>
                </a:cubicBezTo>
                <a:cubicBezTo>
                  <a:pt x="74374" y="1308310"/>
                  <a:pt x="-47864" y="1234756"/>
                  <a:pt x="20928" y="1095056"/>
                </a:cubicBezTo>
                <a:cubicBezTo>
                  <a:pt x="89720" y="955356"/>
                  <a:pt x="407220" y="654260"/>
                  <a:pt x="494003" y="533081"/>
                </a:cubicBezTo>
                <a:cubicBezTo>
                  <a:pt x="580786" y="411902"/>
                  <a:pt x="532103" y="390735"/>
                  <a:pt x="541628" y="367981"/>
                </a:cubicBezTo>
                <a:cubicBezTo>
                  <a:pt x="551153" y="345227"/>
                  <a:pt x="514640" y="426189"/>
                  <a:pt x="551153" y="396556"/>
                </a:cubicBezTo>
                <a:cubicBezTo>
                  <a:pt x="587666" y="366923"/>
                  <a:pt x="730540" y="225106"/>
                  <a:pt x="760703" y="190181"/>
                </a:cubicBezTo>
                <a:cubicBezTo>
                  <a:pt x="790865" y="155256"/>
                  <a:pt x="707786" y="211877"/>
                  <a:pt x="732128" y="187006"/>
                </a:cubicBezTo>
                <a:cubicBezTo>
                  <a:pt x="756470" y="162135"/>
                  <a:pt x="957553" y="-53236"/>
                  <a:pt x="944853" y="1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F314A5D-27D2-0ADB-58D8-4EAB859D2920}"/>
              </a:ext>
            </a:extLst>
          </p:cNvPr>
          <p:cNvSpPr/>
          <p:nvPr/>
        </p:nvSpPr>
        <p:spPr>
          <a:xfrm>
            <a:off x="5233256" y="4658630"/>
            <a:ext cx="371683" cy="464115"/>
          </a:xfrm>
          <a:custGeom>
            <a:avLst/>
            <a:gdLst>
              <a:gd name="connsiteX0" fmla="*/ 2319 w 371683"/>
              <a:gd name="connsiteY0" fmla="*/ 2270 h 464115"/>
              <a:gd name="connsiteX1" fmla="*/ 91219 w 371683"/>
              <a:gd name="connsiteY1" fmla="*/ 91170 h 464115"/>
              <a:gd name="connsiteX2" fmla="*/ 370619 w 371683"/>
              <a:gd name="connsiteY2" fmla="*/ 462645 h 464115"/>
              <a:gd name="connsiteX3" fmla="*/ 189644 w 371683"/>
              <a:gd name="connsiteY3" fmla="*/ 227695 h 464115"/>
              <a:gd name="connsiteX4" fmla="*/ 256319 w 371683"/>
              <a:gd name="connsiteY4" fmla="*/ 408670 h 464115"/>
              <a:gd name="connsiteX5" fmla="*/ 49944 w 371683"/>
              <a:gd name="connsiteY5" fmla="*/ 151495 h 464115"/>
              <a:gd name="connsiteX6" fmla="*/ 2319 w 371683"/>
              <a:gd name="connsiteY6" fmla="*/ 2270 h 46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683" h="464115">
                <a:moveTo>
                  <a:pt x="2319" y="2270"/>
                </a:moveTo>
                <a:cubicBezTo>
                  <a:pt x="9198" y="-7784"/>
                  <a:pt x="29836" y="14441"/>
                  <a:pt x="91219" y="91170"/>
                </a:cubicBezTo>
                <a:cubicBezTo>
                  <a:pt x="152602" y="167899"/>
                  <a:pt x="354215" y="439891"/>
                  <a:pt x="370619" y="462645"/>
                </a:cubicBezTo>
                <a:cubicBezTo>
                  <a:pt x="387023" y="485399"/>
                  <a:pt x="208694" y="236691"/>
                  <a:pt x="189644" y="227695"/>
                </a:cubicBezTo>
                <a:cubicBezTo>
                  <a:pt x="170594" y="218699"/>
                  <a:pt x="279602" y="421370"/>
                  <a:pt x="256319" y="408670"/>
                </a:cubicBezTo>
                <a:cubicBezTo>
                  <a:pt x="233036" y="395970"/>
                  <a:pt x="98098" y="223462"/>
                  <a:pt x="49944" y="151495"/>
                </a:cubicBezTo>
                <a:cubicBezTo>
                  <a:pt x="1790" y="79528"/>
                  <a:pt x="-4560" y="12324"/>
                  <a:pt x="2319" y="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597A5D8F-2A2A-5739-2A80-0041E6C61816}"/>
              </a:ext>
            </a:extLst>
          </p:cNvPr>
          <p:cNvSpPr/>
          <p:nvPr/>
        </p:nvSpPr>
        <p:spPr>
          <a:xfrm>
            <a:off x="5516379" y="5095339"/>
            <a:ext cx="576446" cy="1245175"/>
          </a:xfrm>
          <a:custGeom>
            <a:avLst/>
            <a:gdLst>
              <a:gd name="connsiteX0" fmla="*/ 1771 w 576446"/>
              <a:gd name="connsiteY0" fmla="*/ 3711 h 1245175"/>
              <a:gd name="connsiteX1" fmla="*/ 395471 w 576446"/>
              <a:gd name="connsiteY1" fmla="*/ 727611 h 1245175"/>
              <a:gd name="connsiteX2" fmla="*/ 382771 w 576446"/>
              <a:gd name="connsiteY2" fmla="*/ 708561 h 1245175"/>
              <a:gd name="connsiteX3" fmla="*/ 468496 w 576446"/>
              <a:gd name="connsiteY3" fmla="*/ 921286 h 1245175"/>
              <a:gd name="connsiteX4" fmla="*/ 468496 w 576446"/>
              <a:gd name="connsiteY4" fmla="*/ 946686 h 1245175"/>
              <a:gd name="connsiteX5" fmla="*/ 576446 w 576446"/>
              <a:gd name="connsiteY5" fmla="*/ 1245136 h 1245175"/>
              <a:gd name="connsiteX6" fmla="*/ 468496 w 576446"/>
              <a:gd name="connsiteY6" fmla="*/ 962561 h 1245175"/>
              <a:gd name="connsiteX7" fmla="*/ 230371 w 576446"/>
              <a:gd name="connsiteY7" fmla="*/ 311686 h 1245175"/>
              <a:gd name="connsiteX8" fmla="*/ 249421 w 576446"/>
              <a:gd name="connsiteY8" fmla="*/ 438686 h 1245175"/>
              <a:gd name="connsiteX9" fmla="*/ 1771 w 576446"/>
              <a:gd name="connsiteY9" fmla="*/ 3711 h 12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446" h="1245175">
                <a:moveTo>
                  <a:pt x="1771" y="3711"/>
                </a:moveTo>
                <a:cubicBezTo>
                  <a:pt x="26113" y="51865"/>
                  <a:pt x="331971" y="610136"/>
                  <a:pt x="395471" y="727611"/>
                </a:cubicBezTo>
                <a:cubicBezTo>
                  <a:pt x="458971" y="845086"/>
                  <a:pt x="370600" y="676282"/>
                  <a:pt x="382771" y="708561"/>
                </a:cubicBezTo>
                <a:cubicBezTo>
                  <a:pt x="394942" y="740840"/>
                  <a:pt x="454209" y="881599"/>
                  <a:pt x="468496" y="921286"/>
                </a:cubicBezTo>
                <a:cubicBezTo>
                  <a:pt x="482783" y="960973"/>
                  <a:pt x="450504" y="892711"/>
                  <a:pt x="468496" y="946686"/>
                </a:cubicBezTo>
                <a:cubicBezTo>
                  <a:pt x="486488" y="1000661"/>
                  <a:pt x="576446" y="1242490"/>
                  <a:pt x="576446" y="1245136"/>
                </a:cubicBezTo>
                <a:cubicBezTo>
                  <a:pt x="576446" y="1247782"/>
                  <a:pt x="526175" y="1118136"/>
                  <a:pt x="468496" y="962561"/>
                </a:cubicBezTo>
                <a:cubicBezTo>
                  <a:pt x="410817" y="806986"/>
                  <a:pt x="266883" y="398998"/>
                  <a:pt x="230371" y="311686"/>
                </a:cubicBezTo>
                <a:cubicBezTo>
                  <a:pt x="193859" y="224374"/>
                  <a:pt x="287521" y="486311"/>
                  <a:pt x="249421" y="438686"/>
                </a:cubicBezTo>
                <a:cubicBezTo>
                  <a:pt x="211321" y="391061"/>
                  <a:pt x="-22571" y="-44443"/>
                  <a:pt x="1771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1828251-99EB-1AA9-CF37-DBFA6687346A}"/>
              </a:ext>
            </a:extLst>
          </p:cNvPr>
          <p:cNvSpPr/>
          <p:nvPr/>
        </p:nvSpPr>
        <p:spPr>
          <a:xfrm>
            <a:off x="4416425" y="3930371"/>
            <a:ext cx="571549" cy="1152804"/>
          </a:xfrm>
          <a:custGeom>
            <a:avLst/>
            <a:gdLst>
              <a:gd name="connsiteX0" fmla="*/ 571500 w 571549"/>
              <a:gd name="connsiteY0" fmla="*/ 279 h 1152804"/>
              <a:gd name="connsiteX1" fmla="*/ 266700 w 571549"/>
              <a:gd name="connsiteY1" fmla="*/ 470179 h 1152804"/>
              <a:gd name="connsiteX2" fmla="*/ 314325 w 571549"/>
              <a:gd name="connsiteY2" fmla="*/ 419379 h 1152804"/>
              <a:gd name="connsiteX3" fmla="*/ 250825 w 571549"/>
              <a:gd name="connsiteY3" fmla="*/ 530504 h 1152804"/>
              <a:gd name="connsiteX4" fmla="*/ 209550 w 571549"/>
              <a:gd name="connsiteY4" fmla="*/ 838479 h 1152804"/>
              <a:gd name="connsiteX5" fmla="*/ 206375 w 571549"/>
              <a:gd name="connsiteY5" fmla="*/ 806729 h 1152804"/>
              <a:gd name="connsiteX6" fmla="*/ 152400 w 571549"/>
              <a:gd name="connsiteY6" fmla="*/ 962304 h 1152804"/>
              <a:gd name="connsiteX7" fmla="*/ 63500 w 571549"/>
              <a:gd name="connsiteY7" fmla="*/ 1076604 h 1152804"/>
              <a:gd name="connsiteX8" fmla="*/ 0 w 571549"/>
              <a:gd name="connsiteY8" fmla="*/ 1152804 h 1152804"/>
              <a:gd name="connsiteX9" fmla="*/ 184150 w 571549"/>
              <a:gd name="connsiteY9" fmla="*/ 933729 h 1152804"/>
              <a:gd name="connsiteX10" fmla="*/ 269875 w 571549"/>
              <a:gd name="connsiteY10" fmla="*/ 613054 h 1152804"/>
              <a:gd name="connsiteX11" fmla="*/ 311150 w 571549"/>
              <a:gd name="connsiteY11" fmla="*/ 378104 h 1152804"/>
              <a:gd name="connsiteX12" fmla="*/ 241300 w 571549"/>
              <a:gd name="connsiteY12" fmla="*/ 400329 h 1152804"/>
              <a:gd name="connsiteX13" fmla="*/ 571500 w 571549"/>
              <a:gd name="connsiteY13" fmla="*/ 279 h 115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9" h="1152804">
                <a:moveTo>
                  <a:pt x="571500" y="279"/>
                </a:moveTo>
                <a:cubicBezTo>
                  <a:pt x="575733" y="11921"/>
                  <a:pt x="309563" y="400329"/>
                  <a:pt x="266700" y="470179"/>
                </a:cubicBezTo>
                <a:cubicBezTo>
                  <a:pt x="223837" y="540029"/>
                  <a:pt x="316971" y="409325"/>
                  <a:pt x="314325" y="419379"/>
                </a:cubicBezTo>
                <a:cubicBezTo>
                  <a:pt x="311679" y="429433"/>
                  <a:pt x="268287" y="460654"/>
                  <a:pt x="250825" y="530504"/>
                </a:cubicBezTo>
                <a:cubicBezTo>
                  <a:pt x="233363" y="600354"/>
                  <a:pt x="216958" y="792442"/>
                  <a:pt x="209550" y="838479"/>
                </a:cubicBezTo>
                <a:cubicBezTo>
                  <a:pt x="202142" y="884517"/>
                  <a:pt x="215900" y="786092"/>
                  <a:pt x="206375" y="806729"/>
                </a:cubicBezTo>
                <a:cubicBezTo>
                  <a:pt x="196850" y="827366"/>
                  <a:pt x="176212" y="917325"/>
                  <a:pt x="152400" y="962304"/>
                </a:cubicBezTo>
                <a:cubicBezTo>
                  <a:pt x="128587" y="1007283"/>
                  <a:pt x="88900" y="1044854"/>
                  <a:pt x="63500" y="1076604"/>
                </a:cubicBezTo>
                <a:cubicBezTo>
                  <a:pt x="38100" y="1108354"/>
                  <a:pt x="0" y="1152804"/>
                  <a:pt x="0" y="1152804"/>
                </a:cubicBezTo>
                <a:cubicBezTo>
                  <a:pt x="20108" y="1128992"/>
                  <a:pt x="139171" y="1023687"/>
                  <a:pt x="184150" y="933729"/>
                </a:cubicBezTo>
                <a:cubicBezTo>
                  <a:pt x="229129" y="843771"/>
                  <a:pt x="248708" y="705658"/>
                  <a:pt x="269875" y="613054"/>
                </a:cubicBezTo>
                <a:cubicBezTo>
                  <a:pt x="291042" y="520450"/>
                  <a:pt x="315912" y="413558"/>
                  <a:pt x="311150" y="378104"/>
                </a:cubicBezTo>
                <a:cubicBezTo>
                  <a:pt x="306388" y="342650"/>
                  <a:pt x="201083" y="456421"/>
                  <a:pt x="241300" y="400329"/>
                </a:cubicBezTo>
                <a:cubicBezTo>
                  <a:pt x="281517" y="344237"/>
                  <a:pt x="567267" y="-11363"/>
                  <a:pt x="57150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E0B4EE92-3BA6-3FBB-CC3E-9E20E3377686}"/>
              </a:ext>
            </a:extLst>
          </p:cNvPr>
          <p:cNvSpPr/>
          <p:nvPr/>
        </p:nvSpPr>
        <p:spPr>
          <a:xfrm>
            <a:off x="4469933" y="3940343"/>
            <a:ext cx="499267" cy="1118618"/>
          </a:xfrm>
          <a:custGeom>
            <a:avLst/>
            <a:gdLst>
              <a:gd name="connsiteX0" fmla="*/ 489417 w 499267"/>
              <a:gd name="connsiteY0" fmla="*/ 22057 h 1118618"/>
              <a:gd name="connsiteX1" fmla="*/ 451317 w 499267"/>
              <a:gd name="connsiteY1" fmla="*/ 69682 h 1118618"/>
              <a:gd name="connsiteX2" fmla="*/ 241767 w 499267"/>
              <a:gd name="connsiteY2" fmla="*/ 469732 h 1118618"/>
              <a:gd name="connsiteX3" fmla="*/ 213192 w 499267"/>
              <a:gd name="connsiteY3" fmla="*/ 771357 h 1118618"/>
              <a:gd name="connsiteX4" fmla="*/ 197317 w 499267"/>
              <a:gd name="connsiteY4" fmla="*/ 828507 h 1118618"/>
              <a:gd name="connsiteX5" fmla="*/ 133817 w 499267"/>
              <a:gd name="connsiteY5" fmla="*/ 965032 h 1118618"/>
              <a:gd name="connsiteX6" fmla="*/ 467 w 499267"/>
              <a:gd name="connsiteY6" fmla="*/ 1117432 h 1118618"/>
              <a:gd name="connsiteX7" fmla="*/ 184617 w 499267"/>
              <a:gd name="connsiteY7" fmla="*/ 879307 h 1118618"/>
              <a:gd name="connsiteX8" fmla="*/ 232242 w 499267"/>
              <a:gd name="connsiteY8" fmla="*/ 463382 h 1118618"/>
              <a:gd name="connsiteX9" fmla="*/ 311617 w 499267"/>
              <a:gd name="connsiteY9" fmla="*/ 307807 h 1118618"/>
              <a:gd name="connsiteX10" fmla="*/ 489417 w 499267"/>
              <a:gd name="connsiteY10" fmla="*/ 22057 h 11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267" h="1118618">
                <a:moveTo>
                  <a:pt x="489417" y="22057"/>
                </a:moveTo>
                <a:cubicBezTo>
                  <a:pt x="512700" y="-17631"/>
                  <a:pt x="492592" y="-4930"/>
                  <a:pt x="451317" y="69682"/>
                </a:cubicBezTo>
                <a:cubicBezTo>
                  <a:pt x="410042" y="144294"/>
                  <a:pt x="281455" y="352786"/>
                  <a:pt x="241767" y="469732"/>
                </a:cubicBezTo>
                <a:cubicBezTo>
                  <a:pt x="202079" y="586678"/>
                  <a:pt x="220600" y="711561"/>
                  <a:pt x="213192" y="771357"/>
                </a:cubicBezTo>
                <a:cubicBezTo>
                  <a:pt x="205784" y="831153"/>
                  <a:pt x="210546" y="796228"/>
                  <a:pt x="197317" y="828507"/>
                </a:cubicBezTo>
                <a:cubicBezTo>
                  <a:pt x="184088" y="860786"/>
                  <a:pt x="166625" y="916878"/>
                  <a:pt x="133817" y="965032"/>
                </a:cubicBezTo>
                <a:cubicBezTo>
                  <a:pt x="101009" y="1013186"/>
                  <a:pt x="-8000" y="1131720"/>
                  <a:pt x="467" y="1117432"/>
                </a:cubicBezTo>
                <a:cubicBezTo>
                  <a:pt x="8934" y="1103144"/>
                  <a:pt x="145988" y="988315"/>
                  <a:pt x="184617" y="879307"/>
                </a:cubicBezTo>
                <a:cubicBezTo>
                  <a:pt x="223246" y="770299"/>
                  <a:pt x="211075" y="558632"/>
                  <a:pt x="232242" y="463382"/>
                </a:cubicBezTo>
                <a:cubicBezTo>
                  <a:pt x="253409" y="368132"/>
                  <a:pt x="268225" y="382949"/>
                  <a:pt x="311617" y="307807"/>
                </a:cubicBezTo>
                <a:cubicBezTo>
                  <a:pt x="355009" y="232665"/>
                  <a:pt x="466134" y="61745"/>
                  <a:pt x="489417" y="22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F904C07-A1B8-9F81-A2F1-77E8809F65B9}"/>
              </a:ext>
            </a:extLst>
          </p:cNvPr>
          <p:cNvSpPr/>
          <p:nvPr/>
        </p:nvSpPr>
        <p:spPr>
          <a:xfrm>
            <a:off x="4447511" y="3937595"/>
            <a:ext cx="498497" cy="1146510"/>
          </a:xfrm>
          <a:custGeom>
            <a:avLst/>
            <a:gdLst>
              <a:gd name="connsiteX0" fmla="*/ 473739 w 498497"/>
              <a:gd name="connsiteY0" fmla="*/ 2580 h 1146510"/>
              <a:gd name="connsiteX1" fmla="*/ 451514 w 498497"/>
              <a:gd name="connsiteY1" fmla="*/ 364530 h 1146510"/>
              <a:gd name="connsiteX2" fmla="*/ 362614 w 498497"/>
              <a:gd name="connsiteY2" fmla="*/ 535980 h 1146510"/>
              <a:gd name="connsiteX3" fmla="*/ 416589 w 498497"/>
              <a:gd name="connsiteY3" fmla="*/ 501055 h 1146510"/>
              <a:gd name="connsiteX4" fmla="*/ 381664 w 498497"/>
              <a:gd name="connsiteY4" fmla="*/ 551855 h 1146510"/>
              <a:gd name="connsiteX5" fmla="*/ 343564 w 498497"/>
              <a:gd name="connsiteY5" fmla="*/ 520105 h 1146510"/>
              <a:gd name="connsiteX6" fmla="*/ 330864 w 498497"/>
              <a:gd name="connsiteY6" fmla="*/ 672505 h 1146510"/>
              <a:gd name="connsiteX7" fmla="*/ 286414 w 498497"/>
              <a:gd name="connsiteY7" fmla="*/ 764580 h 1146510"/>
              <a:gd name="connsiteX8" fmla="*/ 289589 w 498497"/>
              <a:gd name="connsiteY8" fmla="*/ 682030 h 1146510"/>
              <a:gd name="connsiteX9" fmla="*/ 270539 w 498497"/>
              <a:gd name="connsiteY9" fmla="*/ 796330 h 1146510"/>
              <a:gd name="connsiteX10" fmla="*/ 165764 w 498497"/>
              <a:gd name="connsiteY10" fmla="*/ 936030 h 1146510"/>
              <a:gd name="connsiteX11" fmla="*/ 664 w 498497"/>
              <a:gd name="connsiteY11" fmla="*/ 1145580 h 1146510"/>
              <a:gd name="connsiteX12" fmla="*/ 232439 w 498497"/>
              <a:gd name="connsiteY12" fmla="*/ 847130 h 1146510"/>
              <a:gd name="connsiteX13" fmla="*/ 403889 w 498497"/>
              <a:gd name="connsiteY13" fmla="*/ 577255 h 1146510"/>
              <a:gd name="connsiteX14" fmla="*/ 495964 w 498497"/>
              <a:gd name="connsiteY14" fmla="*/ 129580 h 1146510"/>
              <a:gd name="connsiteX15" fmla="*/ 470564 w 498497"/>
              <a:gd name="connsiteY15" fmla="*/ 199430 h 1146510"/>
              <a:gd name="connsiteX16" fmla="*/ 473739 w 498497"/>
              <a:gd name="connsiteY16" fmla="*/ 2580 h 114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497" h="1146510">
                <a:moveTo>
                  <a:pt x="473739" y="2580"/>
                </a:moveTo>
                <a:cubicBezTo>
                  <a:pt x="470564" y="30097"/>
                  <a:pt x="470035" y="275630"/>
                  <a:pt x="451514" y="364530"/>
                </a:cubicBezTo>
                <a:cubicBezTo>
                  <a:pt x="432993" y="453430"/>
                  <a:pt x="368435" y="513226"/>
                  <a:pt x="362614" y="535980"/>
                </a:cubicBezTo>
                <a:cubicBezTo>
                  <a:pt x="356793" y="558734"/>
                  <a:pt x="413414" y="498409"/>
                  <a:pt x="416589" y="501055"/>
                </a:cubicBezTo>
                <a:cubicBezTo>
                  <a:pt x="419764" y="503701"/>
                  <a:pt x="393835" y="548680"/>
                  <a:pt x="381664" y="551855"/>
                </a:cubicBezTo>
                <a:cubicBezTo>
                  <a:pt x="369493" y="555030"/>
                  <a:pt x="352031" y="499997"/>
                  <a:pt x="343564" y="520105"/>
                </a:cubicBezTo>
                <a:cubicBezTo>
                  <a:pt x="335097" y="540213"/>
                  <a:pt x="340389" y="631759"/>
                  <a:pt x="330864" y="672505"/>
                </a:cubicBezTo>
                <a:cubicBezTo>
                  <a:pt x="321339" y="713251"/>
                  <a:pt x="293293" y="762993"/>
                  <a:pt x="286414" y="764580"/>
                </a:cubicBezTo>
                <a:cubicBezTo>
                  <a:pt x="279535" y="766167"/>
                  <a:pt x="292235" y="676738"/>
                  <a:pt x="289589" y="682030"/>
                </a:cubicBezTo>
                <a:cubicBezTo>
                  <a:pt x="286943" y="687322"/>
                  <a:pt x="291177" y="753997"/>
                  <a:pt x="270539" y="796330"/>
                </a:cubicBezTo>
                <a:cubicBezTo>
                  <a:pt x="249901" y="838663"/>
                  <a:pt x="210743" y="877822"/>
                  <a:pt x="165764" y="936030"/>
                </a:cubicBezTo>
                <a:cubicBezTo>
                  <a:pt x="120785" y="994238"/>
                  <a:pt x="-10448" y="1160396"/>
                  <a:pt x="664" y="1145580"/>
                </a:cubicBezTo>
                <a:cubicBezTo>
                  <a:pt x="11776" y="1130764"/>
                  <a:pt x="165235" y="941851"/>
                  <a:pt x="232439" y="847130"/>
                </a:cubicBezTo>
                <a:cubicBezTo>
                  <a:pt x="299643" y="752409"/>
                  <a:pt x="359968" y="696847"/>
                  <a:pt x="403889" y="577255"/>
                </a:cubicBezTo>
                <a:cubicBezTo>
                  <a:pt x="447810" y="457663"/>
                  <a:pt x="484852" y="192551"/>
                  <a:pt x="495964" y="129580"/>
                </a:cubicBezTo>
                <a:cubicBezTo>
                  <a:pt x="507076" y="66609"/>
                  <a:pt x="478502" y="222713"/>
                  <a:pt x="470564" y="199430"/>
                </a:cubicBezTo>
                <a:cubicBezTo>
                  <a:pt x="462626" y="176147"/>
                  <a:pt x="476914" y="-24937"/>
                  <a:pt x="473739" y="2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E66357A-18B2-34D4-9176-4515DB222AE7}"/>
              </a:ext>
            </a:extLst>
          </p:cNvPr>
          <p:cNvSpPr/>
          <p:nvPr/>
        </p:nvSpPr>
        <p:spPr>
          <a:xfrm>
            <a:off x="4467290" y="3912383"/>
            <a:ext cx="593746" cy="1142315"/>
          </a:xfrm>
          <a:custGeom>
            <a:avLst/>
            <a:gdLst>
              <a:gd name="connsiteX0" fmla="*/ 511110 w 593746"/>
              <a:gd name="connsiteY0" fmla="*/ 2392 h 1142315"/>
              <a:gd name="connsiteX1" fmla="*/ 444435 w 593746"/>
              <a:gd name="connsiteY1" fmla="*/ 551667 h 1142315"/>
              <a:gd name="connsiteX2" fmla="*/ 488885 w 593746"/>
              <a:gd name="connsiteY2" fmla="*/ 437367 h 1142315"/>
              <a:gd name="connsiteX3" fmla="*/ 593660 w 593746"/>
              <a:gd name="connsiteY3" fmla="*/ 402442 h 1142315"/>
              <a:gd name="connsiteX4" fmla="*/ 504760 w 593746"/>
              <a:gd name="connsiteY4" fmla="*/ 450067 h 1142315"/>
              <a:gd name="connsiteX5" fmla="*/ 396810 w 593746"/>
              <a:gd name="connsiteY5" fmla="*/ 656442 h 1142315"/>
              <a:gd name="connsiteX6" fmla="*/ 393635 w 593746"/>
              <a:gd name="connsiteY6" fmla="*/ 710417 h 1142315"/>
              <a:gd name="connsiteX7" fmla="*/ 282510 w 593746"/>
              <a:gd name="connsiteY7" fmla="*/ 865992 h 1142315"/>
              <a:gd name="connsiteX8" fmla="*/ 314260 w 593746"/>
              <a:gd name="connsiteY8" fmla="*/ 812017 h 1142315"/>
              <a:gd name="connsiteX9" fmla="*/ 171385 w 593746"/>
              <a:gd name="connsiteY9" fmla="*/ 999342 h 1142315"/>
              <a:gd name="connsiteX10" fmla="*/ 139635 w 593746"/>
              <a:gd name="connsiteY10" fmla="*/ 1066017 h 1142315"/>
              <a:gd name="connsiteX11" fmla="*/ 88835 w 593746"/>
              <a:gd name="connsiteY11" fmla="*/ 1113642 h 1142315"/>
              <a:gd name="connsiteX12" fmla="*/ 3110 w 593746"/>
              <a:gd name="connsiteY12" fmla="*/ 1135867 h 1142315"/>
              <a:gd name="connsiteX13" fmla="*/ 209485 w 593746"/>
              <a:gd name="connsiteY13" fmla="*/ 996167 h 1142315"/>
              <a:gd name="connsiteX14" fmla="*/ 504760 w 593746"/>
              <a:gd name="connsiteY14" fmla="*/ 377042 h 1142315"/>
              <a:gd name="connsiteX15" fmla="*/ 511110 w 593746"/>
              <a:gd name="connsiteY15" fmla="*/ 2392 h 11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3746" h="1142315">
                <a:moveTo>
                  <a:pt x="511110" y="2392"/>
                </a:moveTo>
                <a:cubicBezTo>
                  <a:pt x="501056" y="31496"/>
                  <a:pt x="448139" y="479171"/>
                  <a:pt x="444435" y="551667"/>
                </a:cubicBezTo>
                <a:cubicBezTo>
                  <a:pt x="440731" y="624163"/>
                  <a:pt x="464014" y="462238"/>
                  <a:pt x="488885" y="437367"/>
                </a:cubicBezTo>
                <a:cubicBezTo>
                  <a:pt x="513756" y="412496"/>
                  <a:pt x="591014" y="400325"/>
                  <a:pt x="593660" y="402442"/>
                </a:cubicBezTo>
                <a:cubicBezTo>
                  <a:pt x="596306" y="404559"/>
                  <a:pt x="537568" y="407734"/>
                  <a:pt x="504760" y="450067"/>
                </a:cubicBezTo>
                <a:cubicBezTo>
                  <a:pt x="471952" y="492400"/>
                  <a:pt x="415331" y="613050"/>
                  <a:pt x="396810" y="656442"/>
                </a:cubicBezTo>
                <a:cubicBezTo>
                  <a:pt x="378289" y="699834"/>
                  <a:pt x="412685" y="675492"/>
                  <a:pt x="393635" y="710417"/>
                </a:cubicBezTo>
                <a:cubicBezTo>
                  <a:pt x="374585" y="745342"/>
                  <a:pt x="295739" y="849059"/>
                  <a:pt x="282510" y="865992"/>
                </a:cubicBezTo>
                <a:cubicBezTo>
                  <a:pt x="269281" y="882925"/>
                  <a:pt x="332781" y="789792"/>
                  <a:pt x="314260" y="812017"/>
                </a:cubicBezTo>
                <a:cubicBezTo>
                  <a:pt x="295739" y="834242"/>
                  <a:pt x="200489" y="957009"/>
                  <a:pt x="171385" y="999342"/>
                </a:cubicBezTo>
                <a:cubicBezTo>
                  <a:pt x="142281" y="1041675"/>
                  <a:pt x="153393" y="1046967"/>
                  <a:pt x="139635" y="1066017"/>
                </a:cubicBezTo>
                <a:cubicBezTo>
                  <a:pt x="125877" y="1085067"/>
                  <a:pt x="111589" y="1102000"/>
                  <a:pt x="88835" y="1113642"/>
                </a:cubicBezTo>
                <a:cubicBezTo>
                  <a:pt x="66081" y="1125284"/>
                  <a:pt x="-16998" y="1155446"/>
                  <a:pt x="3110" y="1135867"/>
                </a:cubicBezTo>
                <a:cubicBezTo>
                  <a:pt x="23218" y="1116288"/>
                  <a:pt x="125877" y="1122638"/>
                  <a:pt x="209485" y="996167"/>
                </a:cubicBezTo>
                <a:cubicBezTo>
                  <a:pt x="293093" y="869696"/>
                  <a:pt x="456606" y="537909"/>
                  <a:pt x="504760" y="377042"/>
                </a:cubicBezTo>
                <a:cubicBezTo>
                  <a:pt x="552914" y="216175"/>
                  <a:pt x="521164" y="-26712"/>
                  <a:pt x="511110" y="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6481506-4356-7DDC-F802-EB9276329045}"/>
              </a:ext>
            </a:extLst>
          </p:cNvPr>
          <p:cNvSpPr/>
          <p:nvPr/>
        </p:nvSpPr>
        <p:spPr>
          <a:xfrm>
            <a:off x="4952124" y="4004599"/>
            <a:ext cx="190384" cy="901813"/>
          </a:xfrm>
          <a:custGeom>
            <a:avLst/>
            <a:gdLst>
              <a:gd name="connsiteX0" fmla="*/ 26276 w 190384"/>
              <a:gd name="connsiteY0" fmla="*/ 5426 h 901813"/>
              <a:gd name="connsiteX1" fmla="*/ 876 w 190384"/>
              <a:gd name="connsiteY1" fmla="*/ 97501 h 901813"/>
              <a:gd name="connsiteX2" fmla="*/ 64376 w 190384"/>
              <a:gd name="connsiteY2" fmla="*/ 364201 h 901813"/>
              <a:gd name="connsiteX3" fmla="*/ 70726 w 190384"/>
              <a:gd name="connsiteY3" fmla="*/ 392776 h 901813"/>
              <a:gd name="connsiteX4" fmla="*/ 146926 w 190384"/>
              <a:gd name="connsiteY4" fmla="*/ 513426 h 901813"/>
              <a:gd name="connsiteX5" fmla="*/ 127876 w 190384"/>
              <a:gd name="connsiteY5" fmla="*/ 354676 h 901813"/>
              <a:gd name="connsiteX6" fmla="*/ 159626 w 190384"/>
              <a:gd name="connsiteY6" fmla="*/ 649951 h 901813"/>
              <a:gd name="connsiteX7" fmla="*/ 185026 w 190384"/>
              <a:gd name="connsiteY7" fmla="*/ 891251 h 901813"/>
              <a:gd name="connsiteX8" fmla="*/ 188201 w 190384"/>
              <a:gd name="connsiteY8" fmla="*/ 840451 h 901813"/>
              <a:gd name="connsiteX9" fmla="*/ 172326 w 190384"/>
              <a:gd name="connsiteY9" fmla="*/ 675351 h 901813"/>
              <a:gd name="connsiteX10" fmla="*/ 13576 w 190384"/>
              <a:gd name="connsiteY10" fmla="*/ 395951 h 901813"/>
              <a:gd name="connsiteX11" fmla="*/ 102476 w 190384"/>
              <a:gd name="connsiteY11" fmla="*/ 573751 h 901813"/>
              <a:gd name="connsiteX12" fmla="*/ 118351 w 190384"/>
              <a:gd name="connsiteY12" fmla="*/ 341976 h 901813"/>
              <a:gd name="connsiteX13" fmla="*/ 10401 w 190384"/>
              <a:gd name="connsiteY13" fmla="*/ 237201 h 901813"/>
              <a:gd name="connsiteX14" fmla="*/ 26276 w 190384"/>
              <a:gd name="connsiteY14" fmla="*/ 5426 h 9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384" h="901813">
                <a:moveTo>
                  <a:pt x="26276" y="5426"/>
                </a:moveTo>
                <a:cubicBezTo>
                  <a:pt x="24688" y="-17857"/>
                  <a:pt x="-5474" y="37705"/>
                  <a:pt x="876" y="97501"/>
                </a:cubicBezTo>
                <a:cubicBezTo>
                  <a:pt x="7226" y="157297"/>
                  <a:pt x="52734" y="314989"/>
                  <a:pt x="64376" y="364201"/>
                </a:cubicBezTo>
                <a:cubicBezTo>
                  <a:pt x="76018" y="413414"/>
                  <a:pt x="56968" y="367905"/>
                  <a:pt x="70726" y="392776"/>
                </a:cubicBezTo>
                <a:cubicBezTo>
                  <a:pt x="84484" y="417647"/>
                  <a:pt x="137401" y="519776"/>
                  <a:pt x="146926" y="513426"/>
                </a:cubicBezTo>
                <a:cubicBezTo>
                  <a:pt x="156451" y="507076"/>
                  <a:pt x="125759" y="331922"/>
                  <a:pt x="127876" y="354676"/>
                </a:cubicBezTo>
                <a:cubicBezTo>
                  <a:pt x="129993" y="377430"/>
                  <a:pt x="150101" y="560522"/>
                  <a:pt x="159626" y="649951"/>
                </a:cubicBezTo>
                <a:cubicBezTo>
                  <a:pt x="169151" y="739380"/>
                  <a:pt x="180264" y="859501"/>
                  <a:pt x="185026" y="891251"/>
                </a:cubicBezTo>
                <a:cubicBezTo>
                  <a:pt x="189788" y="923001"/>
                  <a:pt x="190318" y="876434"/>
                  <a:pt x="188201" y="840451"/>
                </a:cubicBezTo>
                <a:cubicBezTo>
                  <a:pt x="186084" y="804468"/>
                  <a:pt x="201430" y="749434"/>
                  <a:pt x="172326" y="675351"/>
                </a:cubicBezTo>
                <a:cubicBezTo>
                  <a:pt x="143222" y="601268"/>
                  <a:pt x="25218" y="412884"/>
                  <a:pt x="13576" y="395951"/>
                </a:cubicBezTo>
                <a:cubicBezTo>
                  <a:pt x="1934" y="379018"/>
                  <a:pt x="85014" y="582747"/>
                  <a:pt x="102476" y="573751"/>
                </a:cubicBezTo>
                <a:cubicBezTo>
                  <a:pt x="119939" y="564755"/>
                  <a:pt x="133697" y="398068"/>
                  <a:pt x="118351" y="341976"/>
                </a:cubicBezTo>
                <a:cubicBezTo>
                  <a:pt x="103005" y="285884"/>
                  <a:pt x="27334" y="289059"/>
                  <a:pt x="10401" y="237201"/>
                </a:cubicBezTo>
                <a:cubicBezTo>
                  <a:pt x="-6532" y="185343"/>
                  <a:pt x="27864" y="28709"/>
                  <a:pt x="26276" y="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61D6A63-42D2-707D-1A04-074B1B42C1DD}"/>
              </a:ext>
            </a:extLst>
          </p:cNvPr>
          <p:cNvSpPr/>
          <p:nvPr/>
        </p:nvSpPr>
        <p:spPr>
          <a:xfrm>
            <a:off x="6556003" y="3781190"/>
            <a:ext cx="1096324" cy="887066"/>
          </a:xfrm>
          <a:custGeom>
            <a:avLst/>
            <a:gdLst>
              <a:gd name="connsiteX0" fmla="*/ 8426 w 1096324"/>
              <a:gd name="connsiteY0" fmla="*/ 627181 h 887066"/>
              <a:gd name="connsiteX1" fmla="*/ 66178 w 1096324"/>
              <a:gd name="connsiteY1" fmla="*/ 598305 h 887066"/>
              <a:gd name="connsiteX2" fmla="*/ 287559 w 1096324"/>
              <a:gd name="connsiteY2" fmla="*/ 222919 h 887066"/>
              <a:gd name="connsiteX3" fmla="*/ 354936 w 1096324"/>
              <a:gd name="connsiteY3" fmla="*/ 136292 h 887066"/>
              <a:gd name="connsiteX4" fmla="*/ 547441 w 1096324"/>
              <a:gd name="connsiteY4" fmla="*/ 290296 h 887066"/>
              <a:gd name="connsiteX5" fmla="*/ 547441 w 1096324"/>
              <a:gd name="connsiteY5" fmla="*/ 232545 h 887066"/>
              <a:gd name="connsiteX6" fmla="*/ 1096081 w 1096324"/>
              <a:gd name="connsiteY6" fmla="*/ 887063 h 887066"/>
              <a:gd name="connsiteX7" fmla="*/ 614818 w 1096324"/>
              <a:gd name="connsiteY7" fmla="*/ 222919 h 887066"/>
              <a:gd name="connsiteX8" fmla="*/ 422313 w 1096324"/>
              <a:gd name="connsiteY8" fmla="*/ 1538 h 887066"/>
              <a:gd name="connsiteX9" fmla="*/ 133555 w 1096324"/>
              <a:gd name="connsiteY9" fmla="*/ 309547 h 887066"/>
              <a:gd name="connsiteX10" fmla="*/ 229808 w 1096324"/>
              <a:gd name="connsiteY10" fmla="*/ 184418 h 887066"/>
              <a:gd name="connsiteX11" fmla="*/ 220182 w 1096324"/>
              <a:gd name="connsiteY11" fmla="*/ 386549 h 887066"/>
              <a:gd name="connsiteX12" fmla="*/ 8426 w 1096324"/>
              <a:gd name="connsiteY12" fmla="*/ 627181 h 8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6324" h="887066">
                <a:moveTo>
                  <a:pt x="8426" y="627181"/>
                </a:moveTo>
                <a:cubicBezTo>
                  <a:pt x="-17241" y="662474"/>
                  <a:pt x="19656" y="665682"/>
                  <a:pt x="66178" y="598305"/>
                </a:cubicBezTo>
                <a:cubicBezTo>
                  <a:pt x="112700" y="530928"/>
                  <a:pt x="239433" y="299921"/>
                  <a:pt x="287559" y="222919"/>
                </a:cubicBezTo>
                <a:cubicBezTo>
                  <a:pt x="335685" y="145917"/>
                  <a:pt x="311622" y="125062"/>
                  <a:pt x="354936" y="136292"/>
                </a:cubicBezTo>
                <a:cubicBezTo>
                  <a:pt x="398250" y="147521"/>
                  <a:pt x="515357" y="274254"/>
                  <a:pt x="547441" y="290296"/>
                </a:cubicBezTo>
                <a:cubicBezTo>
                  <a:pt x="579525" y="306338"/>
                  <a:pt x="456001" y="133084"/>
                  <a:pt x="547441" y="232545"/>
                </a:cubicBezTo>
                <a:cubicBezTo>
                  <a:pt x="638881" y="332006"/>
                  <a:pt x="1084852" y="888667"/>
                  <a:pt x="1096081" y="887063"/>
                </a:cubicBezTo>
                <a:cubicBezTo>
                  <a:pt x="1107310" y="885459"/>
                  <a:pt x="727113" y="370507"/>
                  <a:pt x="614818" y="222919"/>
                </a:cubicBezTo>
                <a:cubicBezTo>
                  <a:pt x="502523" y="75331"/>
                  <a:pt x="502524" y="-12900"/>
                  <a:pt x="422313" y="1538"/>
                </a:cubicBezTo>
                <a:cubicBezTo>
                  <a:pt x="342103" y="15976"/>
                  <a:pt x="165639" y="279067"/>
                  <a:pt x="133555" y="309547"/>
                </a:cubicBezTo>
                <a:cubicBezTo>
                  <a:pt x="101471" y="340027"/>
                  <a:pt x="215370" y="171584"/>
                  <a:pt x="229808" y="184418"/>
                </a:cubicBezTo>
                <a:cubicBezTo>
                  <a:pt x="244246" y="197252"/>
                  <a:pt x="255475" y="319172"/>
                  <a:pt x="220182" y="386549"/>
                </a:cubicBezTo>
                <a:cubicBezTo>
                  <a:pt x="184889" y="453926"/>
                  <a:pt x="34093" y="591888"/>
                  <a:pt x="8426" y="627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AF8B889-7047-2F23-D299-5FF1A5F8BDFC}"/>
              </a:ext>
            </a:extLst>
          </p:cNvPr>
          <p:cNvSpPr/>
          <p:nvPr/>
        </p:nvSpPr>
        <p:spPr>
          <a:xfrm>
            <a:off x="6832122" y="4008017"/>
            <a:ext cx="1079872" cy="891310"/>
          </a:xfrm>
          <a:custGeom>
            <a:avLst/>
            <a:gdLst>
              <a:gd name="connsiteX0" fmla="*/ 21065 w 1079872"/>
              <a:gd name="connsiteY0" fmla="*/ 5718 h 891310"/>
              <a:gd name="connsiteX1" fmla="*/ 59566 w 1079872"/>
              <a:gd name="connsiteY1" fmla="*/ 44219 h 891310"/>
              <a:gd name="connsiteX2" fmla="*/ 300198 w 1079872"/>
              <a:gd name="connsiteY2" fmla="*/ 217474 h 891310"/>
              <a:gd name="connsiteX3" fmla="*/ 357950 w 1079872"/>
              <a:gd name="connsiteY3" fmla="*/ 188598 h 891310"/>
              <a:gd name="connsiteX4" fmla="*/ 646707 w 1079872"/>
              <a:gd name="connsiteY4" fmla="*/ 631360 h 891310"/>
              <a:gd name="connsiteX5" fmla="*/ 665958 w 1079872"/>
              <a:gd name="connsiteY5" fmla="*/ 602484 h 891310"/>
              <a:gd name="connsiteX6" fmla="*/ 1079844 w 1079872"/>
              <a:gd name="connsiteY6" fmla="*/ 891242 h 891310"/>
              <a:gd name="connsiteX7" fmla="*/ 685209 w 1079872"/>
              <a:gd name="connsiteY7" fmla="*/ 573608 h 891310"/>
              <a:gd name="connsiteX8" fmla="*/ 290573 w 1079872"/>
              <a:gd name="connsiteY8" fmla="*/ 63469 h 891310"/>
              <a:gd name="connsiteX9" fmla="*/ 338699 w 1079872"/>
              <a:gd name="connsiteY9" fmla="*/ 140471 h 891310"/>
              <a:gd name="connsiteX10" fmla="*/ 21065 w 1079872"/>
              <a:gd name="connsiteY10" fmla="*/ 5718 h 8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72" h="891310">
                <a:moveTo>
                  <a:pt x="21065" y="5718"/>
                </a:moveTo>
                <a:cubicBezTo>
                  <a:pt x="-25457" y="-10324"/>
                  <a:pt x="13044" y="8926"/>
                  <a:pt x="59566" y="44219"/>
                </a:cubicBezTo>
                <a:cubicBezTo>
                  <a:pt x="106088" y="79512"/>
                  <a:pt x="250467" y="193411"/>
                  <a:pt x="300198" y="217474"/>
                </a:cubicBezTo>
                <a:cubicBezTo>
                  <a:pt x="349929" y="241537"/>
                  <a:pt x="300199" y="119617"/>
                  <a:pt x="357950" y="188598"/>
                </a:cubicBezTo>
                <a:cubicBezTo>
                  <a:pt x="415702" y="257579"/>
                  <a:pt x="646707" y="631360"/>
                  <a:pt x="646707" y="631360"/>
                </a:cubicBezTo>
                <a:cubicBezTo>
                  <a:pt x="698042" y="700341"/>
                  <a:pt x="593768" y="559170"/>
                  <a:pt x="665958" y="602484"/>
                </a:cubicBezTo>
                <a:cubicBezTo>
                  <a:pt x="738148" y="645798"/>
                  <a:pt x="1076636" y="896055"/>
                  <a:pt x="1079844" y="891242"/>
                </a:cubicBezTo>
                <a:cubicBezTo>
                  <a:pt x="1083053" y="886429"/>
                  <a:pt x="816754" y="711570"/>
                  <a:pt x="685209" y="573608"/>
                </a:cubicBezTo>
                <a:cubicBezTo>
                  <a:pt x="553664" y="435646"/>
                  <a:pt x="348325" y="135658"/>
                  <a:pt x="290573" y="63469"/>
                </a:cubicBezTo>
                <a:cubicBezTo>
                  <a:pt x="232821" y="-8720"/>
                  <a:pt x="388429" y="148492"/>
                  <a:pt x="338699" y="140471"/>
                </a:cubicBezTo>
                <a:cubicBezTo>
                  <a:pt x="288969" y="132450"/>
                  <a:pt x="67587" y="21760"/>
                  <a:pt x="21065" y="5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6E1BDE6D-5980-4179-04D0-CAD6AC67911B}"/>
              </a:ext>
            </a:extLst>
          </p:cNvPr>
          <p:cNvSpPr/>
          <p:nvPr/>
        </p:nvSpPr>
        <p:spPr>
          <a:xfrm>
            <a:off x="7392537" y="4507739"/>
            <a:ext cx="1405620" cy="760273"/>
          </a:xfrm>
          <a:custGeom>
            <a:avLst/>
            <a:gdLst>
              <a:gd name="connsiteX0" fmla="*/ 33788 w 1405620"/>
              <a:gd name="connsiteY0" fmla="*/ 38861 h 760273"/>
              <a:gd name="connsiteX1" fmla="*/ 87763 w 1405620"/>
              <a:gd name="connsiteY1" fmla="*/ 80136 h 760273"/>
              <a:gd name="connsiteX2" fmla="*/ 941838 w 1405620"/>
              <a:gd name="connsiteY2" fmla="*/ 496061 h 760273"/>
              <a:gd name="connsiteX3" fmla="*/ 938663 w 1405620"/>
              <a:gd name="connsiteY3" fmla="*/ 470661 h 760273"/>
              <a:gd name="connsiteX4" fmla="*/ 1395863 w 1405620"/>
              <a:gd name="connsiteY4" fmla="*/ 756411 h 760273"/>
              <a:gd name="connsiteX5" fmla="*/ 1218063 w 1405620"/>
              <a:gd name="connsiteY5" fmla="*/ 619886 h 760273"/>
              <a:gd name="connsiteX6" fmla="*/ 830713 w 1405620"/>
              <a:gd name="connsiteY6" fmla="*/ 394461 h 760273"/>
              <a:gd name="connsiteX7" fmla="*/ 440188 w 1405620"/>
              <a:gd name="connsiteY7" fmla="*/ 267461 h 760273"/>
              <a:gd name="connsiteX8" fmla="*/ 481463 w 1405620"/>
              <a:gd name="connsiteY8" fmla="*/ 296036 h 760273"/>
              <a:gd name="connsiteX9" fmla="*/ 84588 w 1405620"/>
              <a:gd name="connsiteY9" fmla="*/ 7111 h 760273"/>
              <a:gd name="connsiteX10" fmla="*/ 141738 w 1405620"/>
              <a:gd name="connsiteY10" fmla="*/ 83311 h 760273"/>
              <a:gd name="connsiteX11" fmla="*/ 33788 w 1405620"/>
              <a:gd name="connsiteY11" fmla="*/ 38861 h 7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5620" h="760273">
                <a:moveTo>
                  <a:pt x="33788" y="38861"/>
                </a:moveTo>
                <a:cubicBezTo>
                  <a:pt x="24792" y="38332"/>
                  <a:pt x="-63579" y="3936"/>
                  <a:pt x="87763" y="80136"/>
                </a:cubicBezTo>
                <a:cubicBezTo>
                  <a:pt x="239105" y="156336"/>
                  <a:pt x="800021" y="430974"/>
                  <a:pt x="941838" y="496061"/>
                </a:cubicBezTo>
                <a:cubicBezTo>
                  <a:pt x="1083655" y="561148"/>
                  <a:pt x="862992" y="427269"/>
                  <a:pt x="938663" y="470661"/>
                </a:cubicBezTo>
                <a:cubicBezTo>
                  <a:pt x="1014334" y="514053"/>
                  <a:pt x="1349296" y="731540"/>
                  <a:pt x="1395863" y="756411"/>
                </a:cubicBezTo>
                <a:cubicBezTo>
                  <a:pt x="1442430" y="781282"/>
                  <a:pt x="1312255" y="680211"/>
                  <a:pt x="1218063" y="619886"/>
                </a:cubicBezTo>
                <a:cubicBezTo>
                  <a:pt x="1123871" y="559561"/>
                  <a:pt x="960359" y="453198"/>
                  <a:pt x="830713" y="394461"/>
                </a:cubicBezTo>
                <a:cubicBezTo>
                  <a:pt x="701067" y="335724"/>
                  <a:pt x="498396" y="283865"/>
                  <a:pt x="440188" y="267461"/>
                </a:cubicBezTo>
                <a:cubicBezTo>
                  <a:pt x="381980" y="251057"/>
                  <a:pt x="481463" y="296036"/>
                  <a:pt x="481463" y="296036"/>
                </a:cubicBezTo>
                <a:cubicBezTo>
                  <a:pt x="422196" y="252644"/>
                  <a:pt x="141209" y="42565"/>
                  <a:pt x="84588" y="7111"/>
                </a:cubicBezTo>
                <a:cubicBezTo>
                  <a:pt x="27967" y="-28343"/>
                  <a:pt x="157084" y="80136"/>
                  <a:pt x="141738" y="83311"/>
                </a:cubicBezTo>
                <a:cubicBezTo>
                  <a:pt x="126392" y="86486"/>
                  <a:pt x="42784" y="39390"/>
                  <a:pt x="33788" y="38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492FFF24-16D3-7D83-1C09-14B0635C290F}"/>
              </a:ext>
            </a:extLst>
          </p:cNvPr>
          <p:cNvSpPr/>
          <p:nvPr/>
        </p:nvSpPr>
        <p:spPr>
          <a:xfrm>
            <a:off x="7846892" y="4824642"/>
            <a:ext cx="961713" cy="497382"/>
          </a:xfrm>
          <a:custGeom>
            <a:avLst/>
            <a:gdLst>
              <a:gd name="connsiteX0" fmla="*/ 4883 w 961713"/>
              <a:gd name="connsiteY0" fmla="*/ 1358 h 497382"/>
              <a:gd name="connsiteX1" fmla="*/ 71558 w 961713"/>
              <a:gd name="connsiteY1" fmla="*/ 26758 h 497382"/>
              <a:gd name="connsiteX2" fmla="*/ 681158 w 961713"/>
              <a:gd name="connsiteY2" fmla="*/ 318858 h 497382"/>
              <a:gd name="connsiteX3" fmla="*/ 960558 w 961713"/>
              <a:gd name="connsiteY3" fmla="*/ 496658 h 497382"/>
              <a:gd name="connsiteX4" fmla="*/ 770058 w 961713"/>
              <a:gd name="connsiteY4" fmla="*/ 372833 h 497382"/>
              <a:gd name="connsiteX5" fmla="*/ 516058 w 961713"/>
              <a:gd name="connsiteY5" fmla="*/ 160108 h 497382"/>
              <a:gd name="connsiteX6" fmla="*/ 477958 w 961713"/>
              <a:gd name="connsiteY6" fmla="*/ 217258 h 497382"/>
              <a:gd name="connsiteX7" fmla="*/ 243008 w 961713"/>
              <a:gd name="connsiteY7" fmla="*/ 64858 h 497382"/>
              <a:gd name="connsiteX8" fmla="*/ 223958 w 961713"/>
              <a:gd name="connsiteY8" fmla="*/ 48983 h 497382"/>
              <a:gd name="connsiteX9" fmla="*/ 233483 w 961713"/>
              <a:gd name="connsiteY9" fmla="*/ 77558 h 497382"/>
              <a:gd name="connsiteX10" fmla="*/ 4883 w 961713"/>
              <a:gd name="connsiteY10" fmla="*/ 1358 h 4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713" h="497382">
                <a:moveTo>
                  <a:pt x="4883" y="1358"/>
                </a:moveTo>
                <a:cubicBezTo>
                  <a:pt x="-22105" y="-7109"/>
                  <a:pt x="71558" y="26758"/>
                  <a:pt x="71558" y="26758"/>
                </a:cubicBezTo>
                <a:cubicBezTo>
                  <a:pt x="184271" y="79675"/>
                  <a:pt x="532991" y="240541"/>
                  <a:pt x="681158" y="318858"/>
                </a:cubicBezTo>
                <a:cubicBezTo>
                  <a:pt x="829325" y="397175"/>
                  <a:pt x="945741" y="487662"/>
                  <a:pt x="960558" y="496658"/>
                </a:cubicBezTo>
                <a:cubicBezTo>
                  <a:pt x="975375" y="505654"/>
                  <a:pt x="844141" y="428925"/>
                  <a:pt x="770058" y="372833"/>
                </a:cubicBezTo>
                <a:cubicBezTo>
                  <a:pt x="695975" y="316741"/>
                  <a:pt x="564741" y="186037"/>
                  <a:pt x="516058" y="160108"/>
                </a:cubicBezTo>
                <a:cubicBezTo>
                  <a:pt x="467375" y="134179"/>
                  <a:pt x="523466" y="233133"/>
                  <a:pt x="477958" y="217258"/>
                </a:cubicBezTo>
                <a:cubicBezTo>
                  <a:pt x="432450" y="201383"/>
                  <a:pt x="285341" y="92904"/>
                  <a:pt x="243008" y="64858"/>
                </a:cubicBezTo>
                <a:cubicBezTo>
                  <a:pt x="200675" y="36812"/>
                  <a:pt x="225546" y="46866"/>
                  <a:pt x="223958" y="48983"/>
                </a:cubicBezTo>
                <a:cubicBezTo>
                  <a:pt x="222370" y="51100"/>
                  <a:pt x="270525" y="84966"/>
                  <a:pt x="233483" y="77558"/>
                </a:cubicBezTo>
                <a:cubicBezTo>
                  <a:pt x="196441" y="70150"/>
                  <a:pt x="31871" y="9825"/>
                  <a:pt x="4883" y="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19EF58D-3720-85B2-F2F2-B562C4950F03}"/>
              </a:ext>
            </a:extLst>
          </p:cNvPr>
          <p:cNvSpPr/>
          <p:nvPr/>
        </p:nvSpPr>
        <p:spPr>
          <a:xfrm>
            <a:off x="8790977" y="5219307"/>
            <a:ext cx="540664" cy="1467152"/>
          </a:xfrm>
          <a:custGeom>
            <a:avLst/>
            <a:gdLst>
              <a:gd name="connsiteX0" fmla="*/ 10123 w 540664"/>
              <a:gd name="connsiteY0" fmla="*/ 117868 h 1467152"/>
              <a:gd name="connsiteX1" fmla="*/ 48223 w 540664"/>
              <a:gd name="connsiteY1" fmla="*/ 178193 h 1467152"/>
              <a:gd name="connsiteX2" fmla="*/ 302223 w 540664"/>
              <a:gd name="connsiteY2" fmla="*/ 702068 h 1467152"/>
              <a:gd name="connsiteX3" fmla="*/ 365723 w 540664"/>
              <a:gd name="connsiteY3" fmla="*/ 749693 h 1467152"/>
              <a:gd name="connsiteX4" fmla="*/ 429223 w 540664"/>
              <a:gd name="connsiteY4" fmla="*/ 984643 h 1467152"/>
              <a:gd name="connsiteX5" fmla="*/ 495898 w 540664"/>
              <a:gd name="connsiteY5" fmla="*/ 1298968 h 1467152"/>
              <a:gd name="connsiteX6" fmla="*/ 540348 w 540664"/>
              <a:gd name="connsiteY6" fmla="*/ 1464068 h 1467152"/>
              <a:gd name="connsiteX7" fmla="*/ 473673 w 540664"/>
              <a:gd name="connsiteY7" fmla="*/ 1162443 h 1467152"/>
              <a:gd name="connsiteX8" fmla="*/ 406998 w 540664"/>
              <a:gd name="connsiteY8" fmla="*/ 711593 h 1467152"/>
              <a:gd name="connsiteX9" fmla="*/ 152998 w 540664"/>
              <a:gd name="connsiteY9" fmla="*/ 393 h 1467152"/>
              <a:gd name="connsiteX10" fmla="*/ 381598 w 540664"/>
              <a:gd name="connsiteY10" fmla="*/ 813193 h 1467152"/>
              <a:gd name="connsiteX11" fmla="*/ 172048 w 540664"/>
              <a:gd name="connsiteY11" fmla="*/ 375043 h 1467152"/>
              <a:gd name="connsiteX12" fmla="*/ 10123 w 540664"/>
              <a:gd name="connsiteY12" fmla="*/ 117868 h 146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664" h="1467152">
                <a:moveTo>
                  <a:pt x="10123" y="117868"/>
                </a:moveTo>
                <a:cubicBezTo>
                  <a:pt x="-10514" y="85060"/>
                  <a:pt x="-460" y="80826"/>
                  <a:pt x="48223" y="178193"/>
                </a:cubicBezTo>
                <a:cubicBezTo>
                  <a:pt x="96906" y="275560"/>
                  <a:pt x="249306" y="606818"/>
                  <a:pt x="302223" y="702068"/>
                </a:cubicBezTo>
                <a:cubicBezTo>
                  <a:pt x="355140" y="797318"/>
                  <a:pt x="344556" y="702597"/>
                  <a:pt x="365723" y="749693"/>
                </a:cubicBezTo>
                <a:cubicBezTo>
                  <a:pt x="386890" y="796789"/>
                  <a:pt x="407527" y="893097"/>
                  <a:pt x="429223" y="984643"/>
                </a:cubicBezTo>
                <a:cubicBezTo>
                  <a:pt x="450919" y="1076189"/>
                  <a:pt x="477377" y="1219064"/>
                  <a:pt x="495898" y="1298968"/>
                </a:cubicBezTo>
                <a:cubicBezTo>
                  <a:pt x="514419" y="1378872"/>
                  <a:pt x="544052" y="1486822"/>
                  <a:pt x="540348" y="1464068"/>
                </a:cubicBezTo>
                <a:cubicBezTo>
                  <a:pt x="536644" y="1441314"/>
                  <a:pt x="495898" y="1287856"/>
                  <a:pt x="473673" y="1162443"/>
                </a:cubicBezTo>
                <a:cubicBezTo>
                  <a:pt x="451448" y="1037031"/>
                  <a:pt x="460444" y="905268"/>
                  <a:pt x="406998" y="711593"/>
                </a:cubicBezTo>
                <a:cubicBezTo>
                  <a:pt x="353552" y="517918"/>
                  <a:pt x="157231" y="-16540"/>
                  <a:pt x="152998" y="393"/>
                </a:cubicBezTo>
                <a:cubicBezTo>
                  <a:pt x="148765" y="17326"/>
                  <a:pt x="378423" y="750751"/>
                  <a:pt x="381598" y="813193"/>
                </a:cubicBezTo>
                <a:cubicBezTo>
                  <a:pt x="384773" y="875635"/>
                  <a:pt x="231844" y="497810"/>
                  <a:pt x="172048" y="375043"/>
                </a:cubicBezTo>
                <a:cubicBezTo>
                  <a:pt x="112252" y="252276"/>
                  <a:pt x="30760" y="150676"/>
                  <a:pt x="10123" y="117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0F7B5EAB-3B3F-CB66-C735-5751219764E1}"/>
              </a:ext>
            </a:extLst>
          </p:cNvPr>
          <p:cNvSpPr/>
          <p:nvPr/>
        </p:nvSpPr>
        <p:spPr>
          <a:xfrm>
            <a:off x="5010879" y="3974106"/>
            <a:ext cx="576833" cy="626872"/>
          </a:xfrm>
          <a:custGeom>
            <a:avLst/>
            <a:gdLst>
              <a:gd name="connsiteX0" fmla="*/ 2222 w 576833"/>
              <a:gd name="connsiteY0" fmla="*/ 5466 h 626872"/>
              <a:gd name="connsiteX1" fmla="*/ 227603 w 576833"/>
              <a:gd name="connsiteY1" fmla="*/ 298460 h 626872"/>
              <a:gd name="connsiteX2" fmla="*/ 182527 w 576833"/>
              <a:gd name="connsiteY2" fmla="*/ 330657 h 626872"/>
              <a:gd name="connsiteX3" fmla="*/ 192186 w 576833"/>
              <a:gd name="connsiteY3" fmla="*/ 420809 h 626872"/>
              <a:gd name="connsiteX4" fmla="*/ 246921 w 576833"/>
              <a:gd name="connsiteY4" fmla="*/ 424029 h 626872"/>
              <a:gd name="connsiteX5" fmla="*/ 288777 w 576833"/>
              <a:gd name="connsiteY5" fmla="*/ 446567 h 626872"/>
              <a:gd name="connsiteX6" fmla="*/ 401467 w 576833"/>
              <a:gd name="connsiteY6" fmla="*/ 491643 h 626872"/>
              <a:gd name="connsiteX7" fmla="*/ 575332 w 576833"/>
              <a:gd name="connsiteY7" fmla="*/ 626871 h 626872"/>
              <a:gd name="connsiteX8" fmla="*/ 295217 w 576833"/>
              <a:gd name="connsiteY8" fmla="*/ 494863 h 626872"/>
              <a:gd name="connsiteX9" fmla="*/ 163208 w 576833"/>
              <a:gd name="connsiteY9" fmla="*/ 514181 h 626872"/>
              <a:gd name="connsiteX10" fmla="*/ 153549 w 576833"/>
              <a:gd name="connsiteY10" fmla="*/ 349976 h 626872"/>
              <a:gd name="connsiteX11" fmla="*/ 176087 w 576833"/>
              <a:gd name="connsiteY11" fmla="*/ 298460 h 626872"/>
              <a:gd name="connsiteX12" fmla="*/ 147110 w 576833"/>
              <a:gd name="connsiteY12" fmla="*/ 279142 h 626872"/>
              <a:gd name="connsiteX13" fmla="*/ 127791 w 576833"/>
              <a:gd name="connsiteY13" fmla="*/ 279142 h 626872"/>
              <a:gd name="connsiteX14" fmla="*/ 166428 w 576833"/>
              <a:gd name="connsiteY14" fmla="*/ 153573 h 626872"/>
              <a:gd name="connsiteX15" fmla="*/ 114913 w 576833"/>
              <a:gd name="connsiteY15" fmla="*/ 108497 h 626872"/>
              <a:gd name="connsiteX16" fmla="*/ 2222 w 576833"/>
              <a:gd name="connsiteY16" fmla="*/ 5466 h 62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833" h="626872">
                <a:moveTo>
                  <a:pt x="2222" y="5466"/>
                </a:moveTo>
                <a:cubicBezTo>
                  <a:pt x="21004" y="37127"/>
                  <a:pt x="197552" y="244261"/>
                  <a:pt x="227603" y="298460"/>
                </a:cubicBezTo>
                <a:cubicBezTo>
                  <a:pt x="257654" y="352659"/>
                  <a:pt x="188430" y="310266"/>
                  <a:pt x="182527" y="330657"/>
                </a:cubicBezTo>
                <a:cubicBezTo>
                  <a:pt x="176624" y="351049"/>
                  <a:pt x="181454" y="405247"/>
                  <a:pt x="192186" y="420809"/>
                </a:cubicBezTo>
                <a:cubicBezTo>
                  <a:pt x="202918" y="436371"/>
                  <a:pt x="230823" y="419736"/>
                  <a:pt x="246921" y="424029"/>
                </a:cubicBezTo>
                <a:cubicBezTo>
                  <a:pt x="263020" y="428322"/>
                  <a:pt x="263019" y="435298"/>
                  <a:pt x="288777" y="446567"/>
                </a:cubicBezTo>
                <a:cubicBezTo>
                  <a:pt x="314535" y="457836"/>
                  <a:pt x="353708" y="461592"/>
                  <a:pt x="401467" y="491643"/>
                </a:cubicBezTo>
                <a:cubicBezTo>
                  <a:pt x="449226" y="521694"/>
                  <a:pt x="593040" y="626334"/>
                  <a:pt x="575332" y="626871"/>
                </a:cubicBezTo>
                <a:cubicBezTo>
                  <a:pt x="557624" y="627408"/>
                  <a:pt x="363904" y="513645"/>
                  <a:pt x="295217" y="494863"/>
                </a:cubicBezTo>
                <a:cubicBezTo>
                  <a:pt x="226530" y="476081"/>
                  <a:pt x="186819" y="538329"/>
                  <a:pt x="163208" y="514181"/>
                </a:cubicBezTo>
                <a:cubicBezTo>
                  <a:pt x="139597" y="490033"/>
                  <a:pt x="151402" y="385930"/>
                  <a:pt x="153549" y="349976"/>
                </a:cubicBezTo>
                <a:cubicBezTo>
                  <a:pt x="155696" y="314022"/>
                  <a:pt x="177160" y="310266"/>
                  <a:pt x="176087" y="298460"/>
                </a:cubicBezTo>
                <a:cubicBezTo>
                  <a:pt x="175014" y="286654"/>
                  <a:pt x="155159" y="282362"/>
                  <a:pt x="147110" y="279142"/>
                </a:cubicBezTo>
                <a:cubicBezTo>
                  <a:pt x="139061" y="275922"/>
                  <a:pt x="124571" y="300070"/>
                  <a:pt x="127791" y="279142"/>
                </a:cubicBezTo>
                <a:cubicBezTo>
                  <a:pt x="131011" y="258214"/>
                  <a:pt x="168574" y="182014"/>
                  <a:pt x="166428" y="153573"/>
                </a:cubicBezTo>
                <a:cubicBezTo>
                  <a:pt x="164282" y="125132"/>
                  <a:pt x="140671" y="127815"/>
                  <a:pt x="114913" y="108497"/>
                </a:cubicBezTo>
                <a:cubicBezTo>
                  <a:pt x="89155" y="89179"/>
                  <a:pt x="-16560" y="-26195"/>
                  <a:pt x="2222" y="5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FE7B9B2-4BE3-8C1B-8EB6-B17B782B127B}"/>
              </a:ext>
            </a:extLst>
          </p:cNvPr>
          <p:cNvSpPr/>
          <p:nvPr/>
        </p:nvSpPr>
        <p:spPr>
          <a:xfrm>
            <a:off x="5383611" y="4800137"/>
            <a:ext cx="611552" cy="1082431"/>
          </a:xfrm>
          <a:custGeom>
            <a:avLst/>
            <a:gdLst>
              <a:gd name="connsiteX0" fmla="*/ 2978 w 611552"/>
              <a:gd name="connsiteY0" fmla="*/ 106714 h 1082431"/>
              <a:gd name="connsiteX1" fmla="*/ 553550 w 611552"/>
              <a:gd name="connsiteY1" fmla="*/ 119593 h 1082431"/>
              <a:gd name="connsiteX2" fmla="*/ 199381 w 611552"/>
              <a:gd name="connsiteY2" fmla="*/ 225843 h 1082431"/>
              <a:gd name="connsiteX3" fmla="*/ 386124 w 611552"/>
              <a:gd name="connsiteY3" fmla="*/ 287018 h 1082431"/>
              <a:gd name="connsiteX4" fmla="*/ 341048 w 611552"/>
              <a:gd name="connsiteY4" fmla="*/ 328874 h 1082431"/>
              <a:gd name="connsiteX5" fmla="*/ 392564 w 611552"/>
              <a:gd name="connsiteY5" fmla="*/ 380390 h 1082431"/>
              <a:gd name="connsiteX6" fmla="*/ 344268 w 611552"/>
              <a:gd name="connsiteY6" fmla="*/ 473762 h 1082431"/>
              <a:gd name="connsiteX7" fmla="*/ 415102 w 611552"/>
              <a:gd name="connsiteY7" fmla="*/ 666945 h 1082431"/>
              <a:gd name="connsiteX8" fmla="*/ 424761 w 611552"/>
              <a:gd name="connsiteY8" fmla="*/ 708801 h 1082431"/>
              <a:gd name="connsiteX9" fmla="*/ 611504 w 611552"/>
              <a:gd name="connsiteY9" fmla="*/ 1079069 h 1082431"/>
              <a:gd name="connsiteX10" fmla="*/ 405443 w 611552"/>
              <a:gd name="connsiteY10" fmla="*/ 464102 h 1082431"/>
              <a:gd name="connsiteX11" fmla="*/ 347488 w 611552"/>
              <a:gd name="connsiteY11" fmla="*/ 267700 h 1082431"/>
              <a:gd name="connsiteX12" fmla="*/ 321730 w 611552"/>
              <a:gd name="connsiteY12" fmla="*/ 206525 h 1082431"/>
              <a:gd name="connsiteX13" fmla="*/ 379685 w 611552"/>
              <a:gd name="connsiteY13" fmla="*/ 164669 h 1082431"/>
              <a:gd name="connsiteX14" fmla="*/ 292752 w 611552"/>
              <a:gd name="connsiteY14" fmla="*/ 64857 h 1082431"/>
              <a:gd name="connsiteX15" fmla="*/ 134986 w 611552"/>
              <a:gd name="connsiteY15" fmla="*/ 463 h 1082431"/>
              <a:gd name="connsiteX16" fmla="*/ 324950 w 611552"/>
              <a:gd name="connsiteY16" fmla="*/ 97055 h 1082431"/>
              <a:gd name="connsiteX17" fmla="*/ 2978 w 611552"/>
              <a:gd name="connsiteY17" fmla="*/ 106714 h 108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552" h="1082431">
                <a:moveTo>
                  <a:pt x="2978" y="106714"/>
                </a:moveTo>
                <a:cubicBezTo>
                  <a:pt x="41078" y="110470"/>
                  <a:pt x="520816" y="99738"/>
                  <a:pt x="553550" y="119593"/>
                </a:cubicBezTo>
                <a:cubicBezTo>
                  <a:pt x="586284" y="139448"/>
                  <a:pt x="227285" y="197939"/>
                  <a:pt x="199381" y="225843"/>
                </a:cubicBezTo>
                <a:cubicBezTo>
                  <a:pt x="171477" y="253747"/>
                  <a:pt x="362513" y="269846"/>
                  <a:pt x="386124" y="287018"/>
                </a:cubicBezTo>
                <a:cubicBezTo>
                  <a:pt x="409735" y="304190"/>
                  <a:pt x="339975" y="313312"/>
                  <a:pt x="341048" y="328874"/>
                </a:cubicBezTo>
                <a:cubicBezTo>
                  <a:pt x="342121" y="344436"/>
                  <a:pt x="392027" y="356242"/>
                  <a:pt x="392564" y="380390"/>
                </a:cubicBezTo>
                <a:cubicBezTo>
                  <a:pt x="393101" y="404538"/>
                  <a:pt x="340512" y="426003"/>
                  <a:pt x="344268" y="473762"/>
                </a:cubicBezTo>
                <a:cubicBezTo>
                  <a:pt x="348024" y="521521"/>
                  <a:pt x="401687" y="627772"/>
                  <a:pt x="415102" y="666945"/>
                </a:cubicBezTo>
                <a:cubicBezTo>
                  <a:pt x="428517" y="706118"/>
                  <a:pt x="392027" y="640114"/>
                  <a:pt x="424761" y="708801"/>
                </a:cubicBezTo>
                <a:cubicBezTo>
                  <a:pt x="457495" y="777488"/>
                  <a:pt x="614724" y="1119852"/>
                  <a:pt x="611504" y="1079069"/>
                </a:cubicBezTo>
                <a:cubicBezTo>
                  <a:pt x="608284" y="1038286"/>
                  <a:pt x="449446" y="599330"/>
                  <a:pt x="405443" y="464102"/>
                </a:cubicBezTo>
                <a:cubicBezTo>
                  <a:pt x="361440" y="328874"/>
                  <a:pt x="361440" y="310629"/>
                  <a:pt x="347488" y="267700"/>
                </a:cubicBezTo>
                <a:cubicBezTo>
                  <a:pt x="333536" y="224771"/>
                  <a:pt x="316364" y="223697"/>
                  <a:pt x="321730" y="206525"/>
                </a:cubicBezTo>
                <a:cubicBezTo>
                  <a:pt x="327096" y="189353"/>
                  <a:pt x="384515" y="188280"/>
                  <a:pt x="379685" y="164669"/>
                </a:cubicBezTo>
                <a:cubicBezTo>
                  <a:pt x="374855" y="141058"/>
                  <a:pt x="333535" y="92225"/>
                  <a:pt x="292752" y="64857"/>
                </a:cubicBezTo>
                <a:cubicBezTo>
                  <a:pt x="251969" y="37489"/>
                  <a:pt x="129620" y="-4903"/>
                  <a:pt x="134986" y="463"/>
                </a:cubicBezTo>
                <a:cubicBezTo>
                  <a:pt x="140352" y="5829"/>
                  <a:pt x="345341" y="77737"/>
                  <a:pt x="324950" y="97055"/>
                </a:cubicBezTo>
                <a:cubicBezTo>
                  <a:pt x="304559" y="116373"/>
                  <a:pt x="-35122" y="102958"/>
                  <a:pt x="2978" y="106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0BF4B4E-0271-4DA3-1762-8FAB962E54FC}"/>
              </a:ext>
            </a:extLst>
          </p:cNvPr>
          <p:cNvSpPr/>
          <p:nvPr/>
        </p:nvSpPr>
        <p:spPr>
          <a:xfrm>
            <a:off x="5991856" y="4847093"/>
            <a:ext cx="568315" cy="888250"/>
          </a:xfrm>
          <a:custGeom>
            <a:avLst/>
            <a:gdLst>
              <a:gd name="connsiteX0" fmla="*/ 283375 w 568315"/>
              <a:gd name="connsiteY0" fmla="*/ 1803 h 888250"/>
              <a:gd name="connsiteX1" fmla="*/ 32237 w 568315"/>
              <a:gd name="connsiteY1" fmla="*/ 120932 h 888250"/>
              <a:gd name="connsiteX2" fmla="*/ 74093 w 568315"/>
              <a:gd name="connsiteY2" fmla="*/ 333434 h 888250"/>
              <a:gd name="connsiteX3" fmla="*/ 25798 w 568315"/>
              <a:gd name="connsiteY3" fmla="*/ 465442 h 888250"/>
              <a:gd name="connsiteX4" fmla="*/ 64434 w 568315"/>
              <a:gd name="connsiteY4" fmla="*/ 552375 h 888250"/>
              <a:gd name="connsiteX5" fmla="*/ 25798 w 568315"/>
              <a:gd name="connsiteY5" fmla="*/ 597451 h 888250"/>
              <a:gd name="connsiteX6" fmla="*/ 322012 w 568315"/>
              <a:gd name="connsiteY6" fmla="*/ 430025 h 888250"/>
              <a:gd name="connsiteX7" fmla="*/ 566710 w 568315"/>
              <a:gd name="connsiteY7" fmla="*/ 423586 h 888250"/>
              <a:gd name="connsiteX8" fmla="*/ 418603 w 568315"/>
              <a:gd name="connsiteY8" fmla="*/ 442904 h 888250"/>
              <a:gd name="connsiteX9" fmla="*/ 235079 w 568315"/>
              <a:gd name="connsiteY9" fmla="*/ 552375 h 888250"/>
              <a:gd name="connsiteX10" fmla="*/ 167465 w 568315"/>
              <a:gd name="connsiteY10" fmla="*/ 632868 h 888250"/>
              <a:gd name="connsiteX11" fmla="*/ 180344 w 568315"/>
              <a:gd name="connsiteY11" fmla="*/ 838930 h 888250"/>
              <a:gd name="connsiteX12" fmla="*/ 112730 w 568315"/>
              <a:gd name="connsiteY12" fmla="*/ 578132 h 888250"/>
              <a:gd name="connsiteX13" fmla="*/ 40 w 568315"/>
              <a:gd name="connsiteY13" fmla="*/ 887225 h 888250"/>
              <a:gd name="connsiteX14" fmla="*/ 125609 w 568315"/>
              <a:gd name="connsiteY14" fmla="*/ 449344 h 888250"/>
              <a:gd name="connsiteX15" fmla="*/ 132048 w 568315"/>
              <a:gd name="connsiteY15" fmla="*/ 62977 h 888250"/>
              <a:gd name="connsiteX16" fmla="*/ 25798 w 568315"/>
              <a:gd name="connsiteY16" fmla="*/ 204645 h 888250"/>
              <a:gd name="connsiteX17" fmla="*/ 57995 w 568315"/>
              <a:gd name="connsiteY17" fmla="*/ 59758 h 888250"/>
              <a:gd name="connsiteX18" fmla="*/ 283375 w 568315"/>
              <a:gd name="connsiteY18" fmla="*/ 1803 h 8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15" h="888250">
                <a:moveTo>
                  <a:pt x="283375" y="1803"/>
                </a:moveTo>
                <a:cubicBezTo>
                  <a:pt x="279082" y="11999"/>
                  <a:pt x="67117" y="65660"/>
                  <a:pt x="32237" y="120932"/>
                </a:cubicBezTo>
                <a:cubicBezTo>
                  <a:pt x="-2643" y="176204"/>
                  <a:pt x="75166" y="276016"/>
                  <a:pt x="74093" y="333434"/>
                </a:cubicBezTo>
                <a:cubicBezTo>
                  <a:pt x="73020" y="390852"/>
                  <a:pt x="27408" y="428952"/>
                  <a:pt x="25798" y="465442"/>
                </a:cubicBezTo>
                <a:cubicBezTo>
                  <a:pt x="24188" y="501932"/>
                  <a:pt x="64434" y="530374"/>
                  <a:pt x="64434" y="552375"/>
                </a:cubicBezTo>
                <a:cubicBezTo>
                  <a:pt x="64434" y="574376"/>
                  <a:pt x="-17132" y="617843"/>
                  <a:pt x="25798" y="597451"/>
                </a:cubicBezTo>
                <a:cubicBezTo>
                  <a:pt x="68728" y="577059"/>
                  <a:pt x="231860" y="459003"/>
                  <a:pt x="322012" y="430025"/>
                </a:cubicBezTo>
                <a:cubicBezTo>
                  <a:pt x="412164" y="401048"/>
                  <a:pt x="550611" y="421439"/>
                  <a:pt x="566710" y="423586"/>
                </a:cubicBezTo>
                <a:cubicBezTo>
                  <a:pt x="582809" y="425733"/>
                  <a:pt x="473875" y="421439"/>
                  <a:pt x="418603" y="442904"/>
                </a:cubicBezTo>
                <a:cubicBezTo>
                  <a:pt x="363331" y="464369"/>
                  <a:pt x="276935" y="520714"/>
                  <a:pt x="235079" y="552375"/>
                </a:cubicBezTo>
                <a:cubicBezTo>
                  <a:pt x="193223" y="584036"/>
                  <a:pt x="176587" y="585109"/>
                  <a:pt x="167465" y="632868"/>
                </a:cubicBezTo>
                <a:cubicBezTo>
                  <a:pt x="158342" y="680627"/>
                  <a:pt x="189466" y="848053"/>
                  <a:pt x="180344" y="838930"/>
                </a:cubicBezTo>
                <a:cubicBezTo>
                  <a:pt x="171222" y="829807"/>
                  <a:pt x="142781" y="570083"/>
                  <a:pt x="112730" y="578132"/>
                </a:cubicBezTo>
                <a:cubicBezTo>
                  <a:pt x="82679" y="586181"/>
                  <a:pt x="-2107" y="908690"/>
                  <a:pt x="40" y="887225"/>
                </a:cubicBezTo>
                <a:cubicBezTo>
                  <a:pt x="2186" y="865760"/>
                  <a:pt x="103608" y="586719"/>
                  <a:pt x="125609" y="449344"/>
                </a:cubicBezTo>
                <a:cubicBezTo>
                  <a:pt x="147610" y="311969"/>
                  <a:pt x="148683" y="103760"/>
                  <a:pt x="132048" y="62977"/>
                </a:cubicBezTo>
                <a:cubicBezTo>
                  <a:pt x="115413" y="22194"/>
                  <a:pt x="38140" y="205181"/>
                  <a:pt x="25798" y="204645"/>
                </a:cubicBezTo>
                <a:cubicBezTo>
                  <a:pt x="13456" y="204109"/>
                  <a:pt x="19895" y="93029"/>
                  <a:pt x="57995" y="59758"/>
                </a:cubicBezTo>
                <a:cubicBezTo>
                  <a:pt x="96095" y="26487"/>
                  <a:pt x="287668" y="-8393"/>
                  <a:pt x="283375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9DB21A7-EEEC-76BF-C4F5-9DB546960114}"/>
              </a:ext>
            </a:extLst>
          </p:cNvPr>
          <p:cNvSpPr/>
          <p:nvPr/>
        </p:nvSpPr>
        <p:spPr>
          <a:xfrm>
            <a:off x="3709115" y="3908738"/>
            <a:ext cx="1229933" cy="976225"/>
          </a:xfrm>
          <a:custGeom>
            <a:avLst/>
            <a:gdLst>
              <a:gd name="connsiteX0" fmla="*/ 251139 w 1229933"/>
              <a:gd name="connsiteY0" fmla="*/ 312313 h 976225"/>
              <a:gd name="connsiteX1" fmla="*/ 798491 w 1229933"/>
              <a:gd name="connsiteY1" fmla="*/ 235039 h 976225"/>
              <a:gd name="connsiteX2" fmla="*/ 901522 w 1229933"/>
              <a:gd name="connsiteY2" fmla="*/ 125569 h 976225"/>
              <a:gd name="connsiteX3" fmla="*/ 911181 w 1229933"/>
              <a:gd name="connsiteY3" fmla="*/ 235039 h 976225"/>
              <a:gd name="connsiteX4" fmla="*/ 1123682 w 1229933"/>
              <a:gd name="connsiteY4" fmla="*/ 160986 h 976225"/>
              <a:gd name="connsiteX5" fmla="*/ 1229933 w 1229933"/>
              <a:gd name="connsiteY5" fmla="*/ 160986 h 976225"/>
              <a:gd name="connsiteX6" fmla="*/ 1010992 w 1229933"/>
              <a:gd name="connsiteY6" fmla="*/ 160986 h 976225"/>
              <a:gd name="connsiteX7" fmla="*/ 862885 w 1229933"/>
              <a:gd name="connsiteY7" fmla="*/ 96592 h 976225"/>
              <a:gd name="connsiteX8" fmla="*/ 814589 w 1229933"/>
              <a:gd name="connsiteY8" fmla="*/ 141668 h 976225"/>
              <a:gd name="connsiteX9" fmla="*/ 869324 w 1229933"/>
              <a:gd name="connsiteY9" fmla="*/ 109470 h 976225"/>
              <a:gd name="connsiteX10" fmla="*/ 837127 w 1229933"/>
              <a:gd name="connsiteY10" fmla="*/ 173865 h 976225"/>
              <a:gd name="connsiteX11" fmla="*/ 714778 w 1229933"/>
              <a:gd name="connsiteY11" fmla="*/ 154547 h 976225"/>
              <a:gd name="connsiteX12" fmla="*/ 0 w 1229933"/>
              <a:gd name="connsiteY12" fmla="*/ 0 h 976225"/>
              <a:gd name="connsiteX13" fmla="*/ 833908 w 1229933"/>
              <a:gd name="connsiteY13" fmla="*/ 193183 h 976225"/>
              <a:gd name="connsiteX14" fmla="*/ 428223 w 1229933"/>
              <a:gd name="connsiteY14" fmla="*/ 228600 h 976225"/>
              <a:gd name="connsiteX15" fmla="*/ 363829 w 1229933"/>
              <a:gd name="connsiteY15" fmla="*/ 305873 h 976225"/>
              <a:gd name="connsiteX16" fmla="*/ 463640 w 1229933"/>
              <a:gd name="connsiteY16" fmla="*/ 489397 h 976225"/>
              <a:gd name="connsiteX17" fmla="*/ 685800 w 1229933"/>
              <a:gd name="connsiteY17" fmla="*/ 975575 h 976225"/>
              <a:gd name="connsiteX18" fmla="*/ 392806 w 1229933"/>
              <a:gd name="connsiteY18" fmla="*/ 376707 h 976225"/>
              <a:gd name="connsiteX19" fmla="*/ 251139 w 1229933"/>
              <a:gd name="connsiteY19" fmla="*/ 312313 h 9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9933" h="976225">
                <a:moveTo>
                  <a:pt x="251139" y="312313"/>
                </a:moveTo>
                <a:cubicBezTo>
                  <a:pt x="318753" y="288702"/>
                  <a:pt x="690094" y="266163"/>
                  <a:pt x="798491" y="235039"/>
                </a:cubicBezTo>
                <a:cubicBezTo>
                  <a:pt x="906888" y="203915"/>
                  <a:pt x="882740" y="125569"/>
                  <a:pt x="901522" y="125569"/>
                </a:cubicBezTo>
                <a:cubicBezTo>
                  <a:pt x="920304" y="125569"/>
                  <a:pt x="874154" y="229136"/>
                  <a:pt x="911181" y="235039"/>
                </a:cubicBezTo>
                <a:cubicBezTo>
                  <a:pt x="948208" y="240942"/>
                  <a:pt x="1070557" y="173328"/>
                  <a:pt x="1123682" y="160986"/>
                </a:cubicBezTo>
                <a:cubicBezTo>
                  <a:pt x="1176807" y="148644"/>
                  <a:pt x="1229933" y="160986"/>
                  <a:pt x="1229933" y="160986"/>
                </a:cubicBezTo>
                <a:cubicBezTo>
                  <a:pt x="1211151" y="160986"/>
                  <a:pt x="1072167" y="171718"/>
                  <a:pt x="1010992" y="160986"/>
                </a:cubicBezTo>
                <a:cubicBezTo>
                  <a:pt x="949817" y="150254"/>
                  <a:pt x="895619" y="99812"/>
                  <a:pt x="862885" y="96592"/>
                </a:cubicBezTo>
                <a:cubicBezTo>
                  <a:pt x="830151" y="93372"/>
                  <a:pt x="813516" y="139522"/>
                  <a:pt x="814589" y="141668"/>
                </a:cubicBezTo>
                <a:cubicBezTo>
                  <a:pt x="815662" y="143814"/>
                  <a:pt x="865568" y="104104"/>
                  <a:pt x="869324" y="109470"/>
                </a:cubicBezTo>
                <a:cubicBezTo>
                  <a:pt x="873080" y="114836"/>
                  <a:pt x="862885" y="166352"/>
                  <a:pt x="837127" y="173865"/>
                </a:cubicBezTo>
                <a:cubicBezTo>
                  <a:pt x="811369" y="181378"/>
                  <a:pt x="714778" y="154547"/>
                  <a:pt x="714778" y="154547"/>
                </a:cubicBezTo>
                <a:lnTo>
                  <a:pt x="0" y="0"/>
                </a:lnTo>
                <a:cubicBezTo>
                  <a:pt x="19855" y="6439"/>
                  <a:pt x="762538" y="155083"/>
                  <a:pt x="833908" y="193183"/>
                </a:cubicBezTo>
                <a:cubicBezTo>
                  <a:pt x="905278" y="231283"/>
                  <a:pt x="506569" y="209818"/>
                  <a:pt x="428223" y="228600"/>
                </a:cubicBezTo>
                <a:cubicBezTo>
                  <a:pt x="349877" y="247382"/>
                  <a:pt x="357926" y="262407"/>
                  <a:pt x="363829" y="305873"/>
                </a:cubicBezTo>
                <a:cubicBezTo>
                  <a:pt x="369732" y="349339"/>
                  <a:pt x="409978" y="377780"/>
                  <a:pt x="463640" y="489397"/>
                </a:cubicBezTo>
                <a:cubicBezTo>
                  <a:pt x="517302" y="601014"/>
                  <a:pt x="697606" y="994357"/>
                  <a:pt x="685800" y="975575"/>
                </a:cubicBezTo>
                <a:cubicBezTo>
                  <a:pt x="673994" y="956793"/>
                  <a:pt x="463103" y="484031"/>
                  <a:pt x="392806" y="376707"/>
                </a:cubicBezTo>
                <a:cubicBezTo>
                  <a:pt x="322509" y="269383"/>
                  <a:pt x="183525" y="335924"/>
                  <a:pt x="251139" y="31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5FD3BB6-AA61-22BE-F96A-A30D62EFDE85}"/>
              </a:ext>
            </a:extLst>
          </p:cNvPr>
          <p:cNvSpPr/>
          <p:nvPr/>
        </p:nvSpPr>
        <p:spPr>
          <a:xfrm>
            <a:off x="5051692" y="4383279"/>
            <a:ext cx="331683" cy="1084566"/>
          </a:xfrm>
          <a:custGeom>
            <a:avLst/>
            <a:gdLst>
              <a:gd name="connsiteX0" fmla="*/ 90198 w 331683"/>
              <a:gd name="connsiteY0" fmla="*/ 11636 h 1084566"/>
              <a:gd name="connsiteX1" fmla="*/ 80539 w 331683"/>
              <a:gd name="connsiteY1" fmla="*/ 98569 h 1084566"/>
              <a:gd name="connsiteX2" fmla="*/ 99857 w 331683"/>
              <a:gd name="connsiteY2" fmla="*/ 497814 h 1084566"/>
              <a:gd name="connsiteX3" fmla="*/ 109516 w 331683"/>
              <a:gd name="connsiteY3" fmla="*/ 662020 h 1084566"/>
              <a:gd name="connsiteX4" fmla="*/ 125615 w 331683"/>
              <a:gd name="connsiteY4" fmla="*/ 462397 h 1084566"/>
              <a:gd name="connsiteX5" fmla="*/ 151373 w 331683"/>
              <a:gd name="connsiteY5" fmla="*/ 639482 h 1084566"/>
              <a:gd name="connsiteX6" fmla="*/ 331677 w 331683"/>
              <a:gd name="connsiteY6" fmla="*/ 1083803 h 1084566"/>
              <a:gd name="connsiteX7" fmla="*/ 157812 w 331683"/>
              <a:gd name="connsiteY7" fmla="*/ 739293 h 1084566"/>
              <a:gd name="connsiteX8" fmla="*/ 96638 w 331683"/>
              <a:gd name="connsiteY8" fmla="*/ 475276 h 1084566"/>
              <a:gd name="connsiteX9" fmla="*/ 148153 w 331683"/>
              <a:gd name="connsiteY9" fmla="*/ 298191 h 1084566"/>
              <a:gd name="connsiteX10" fmla="*/ 58001 w 331683"/>
              <a:gd name="connsiteY10" fmla="*/ 414101 h 1084566"/>
              <a:gd name="connsiteX11" fmla="*/ 46 w 331683"/>
              <a:gd name="connsiteY11" fmla="*/ 191941 h 1084566"/>
              <a:gd name="connsiteX12" fmla="*/ 48342 w 331683"/>
              <a:gd name="connsiteY12" fmla="*/ 294972 h 1084566"/>
              <a:gd name="connsiteX13" fmla="*/ 90198 w 331683"/>
              <a:gd name="connsiteY13" fmla="*/ 11636 h 10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683" h="1084566">
                <a:moveTo>
                  <a:pt x="90198" y="11636"/>
                </a:moveTo>
                <a:cubicBezTo>
                  <a:pt x="95564" y="-21098"/>
                  <a:pt x="78929" y="17539"/>
                  <a:pt x="80539" y="98569"/>
                </a:cubicBezTo>
                <a:cubicBezTo>
                  <a:pt x="82149" y="179599"/>
                  <a:pt x="95028" y="403906"/>
                  <a:pt x="99857" y="497814"/>
                </a:cubicBezTo>
                <a:cubicBezTo>
                  <a:pt x="104686" y="591722"/>
                  <a:pt x="105223" y="667923"/>
                  <a:pt x="109516" y="662020"/>
                </a:cubicBezTo>
                <a:cubicBezTo>
                  <a:pt x="113809" y="656117"/>
                  <a:pt x="118639" y="466153"/>
                  <a:pt x="125615" y="462397"/>
                </a:cubicBezTo>
                <a:cubicBezTo>
                  <a:pt x="132591" y="458641"/>
                  <a:pt x="117029" y="535914"/>
                  <a:pt x="151373" y="639482"/>
                </a:cubicBezTo>
                <a:cubicBezTo>
                  <a:pt x="185717" y="743050"/>
                  <a:pt x="330604" y="1067168"/>
                  <a:pt x="331677" y="1083803"/>
                </a:cubicBezTo>
                <a:cubicBezTo>
                  <a:pt x="332750" y="1100438"/>
                  <a:pt x="196985" y="840714"/>
                  <a:pt x="157812" y="739293"/>
                </a:cubicBezTo>
                <a:cubicBezTo>
                  <a:pt x="118639" y="637872"/>
                  <a:pt x="98248" y="548793"/>
                  <a:pt x="96638" y="475276"/>
                </a:cubicBezTo>
                <a:cubicBezTo>
                  <a:pt x="95028" y="401759"/>
                  <a:pt x="154592" y="308387"/>
                  <a:pt x="148153" y="298191"/>
                </a:cubicBezTo>
                <a:cubicBezTo>
                  <a:pt x="141714" y="287995"/>
                  <a:pt x="82685" y="431809"/>
                  <a:pt x="58001" y="414101"/>
                </a:cubicBezTo>
                <a:cubicBezTo>
                  <a:pt x="33317" y="396393"/>
                  <a:pt x="1656" y="211796"/>
                  <a:pt x="46" y="191941"/>
                </a:cubicBezTo>
                <a:cubicBezTo>
                  <a:pt x="-1564" y="172086"/>
                  <a:pt x="39219" y="327706"/>
                  <a:pt x="48342" y="294972"/>
                </a:cubicBezTo>
                <a:cubicBezTo>
                  <a:pt x="57464" y="262238"/>
                  <a:pt x="84832" y="44370"/>
                  <a:pt x="90198" y="11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593BF0B1-983E-2E82-BAD1-A4498F55F543}"/>
              </a:ext>
            </a:extLst>
          </p:cNvPr>
          <p:cNvSpPr/>
          <p:nvPr/>
        </p:nvSpPr>
        <p:spPr>
          <a:xfrm>
            <a:off x="4509796" y="4925460"/>
            <a:ext cx="1191243" cy="1292427"/>
          </a:xfrm>
          <a:custGeom>
            <a:avLst/>
            <a:gdLst>
              <a:gd name="connsiteX0" fmla="*/ 722246 w 1191243"/>
              <a:gd name="connsiteY0" fmla="*/ 470788 h 1292427"/>
              <a:gd name="connsiteX1" fmla="*/ 776981 w 1191243"/>
              <a:gd name="connsiteY1" fmla="*/ 538402 h 1292427"/>
              <a:gd name="connsiteX2" fmla="*/ 983043 w 1191243"/>
              <a:gd name="connsiteY2" fmla="*/ 696168 h 1292427"/>
              <a:gd name="connsiteX3" fmla="*/ 989483 w 1191243"/>
              <a:gd name="connsiteY3" fmla="*/ 609236 h 1292427"/>
              <a:gd name="connsiteX4" fmla="*/ 1124711 w 1191243"/>
              <a:gd name="connsiteY4" fmla="*/ 741244 h 1292427"/>
              <a:gd name="connsiteX5" fmla="*/ 1021680 w 1191243"/>
              <a:gd name="connsiteY5" fmla="*/ 570599 h 1292427"/>
              <a:gd name="connsiteX6" fmla="*/ 1140810 w 1191243"/>
              <a:gd name="connsiteY6" fmla="*/ 1153368 h 1292427"/>
              <a:gd name="connsiteX7" fmla="*/ 1140810 w 1191243"/>
              <a:gd name="connsiteY7" fmla="*/ 1172686 h 1292427"/>
              <a:gd name="connsiteX8" fmla="*/ 1098953 w 1191243"/>
              <a:gd name="connsiteY8" fmla="*/ 998822 h 1292427"/>
              <a:gd name="connsiteX9" fmla="*/ 1098953 w 1191243"/>
              <a:gd name="connsiteY9" fmla="*/ 1175906 h 1292427"/>
              <a:gd name="connsiteX10" fmla="*/ 979824 w 1191243"/>
              <a:gd name="connsiteY10" fmla="*/ 976284 h 1292427"/>
              <a:gd name="connsiteX11" fmla="*/ 728686 w 1191243"/>
              <a:gd name="connsiteY11" fmla="*/ 696168 h 1292427"/>
              <a:gd name="connsiteX12" fmla="*/ 483987 w 1191243"/>
              <a:gd name="connsiteY12" fmla="*/ 467568 h 1292427"/>
              <a:gd name="connsiteX13" fmla="*/ 413153 w 1191243"/>
              <a:gd name="connsiteY13" fmla="*/ 483667 h 1292427"/>
              <a:gd name="connsiteX14" fmla="*/ 1029 w 1191243"/>
              <a:gd name="connsiteY14" fmla="*/ 709 h 1292427"/>
              <a:gd name="connsiteX15" fmla="*/ 548381 w 1191243"/>
              <a:gd name="connsiteY15" fmla="*/ 606016 h 1292427"/>
              <a:gd name="connsiteX16" fmla="*/ 1140810 w 1191243"/>
              <a:gd name="connsiteY16" fmla="*/ 1224202 h 1292427"/>
              <a:gd name="connsiteX17" fmla="*/ 1147249 w 1191243"/>
              <a:gd name="connsiteY17" fmla="*/ 1211323 h 1292427"/>
              <a:gd name="connsiteX18" fmla="*/ 1037779 w 1191243"/>
              <a:gd name="connsiteY18" fmla="*/ 641433 h 1292427"/>
              <a:gd name="connsiteX19" fmla="*/ 918649 w 1191243"/>
              <a:gd name="connsiteY19" fmla="*/ 651092 h 1292427"/>
              <a:gd name="connsiteX20" fmla="*/ 809179 w 1191243"/>
              <a:gd name="connsiteY20" fmla="*/ 425712 h 1292427"/>
              <a:gd name="connsiteX21" fmla="*/ 857474 w 1191243"/>
              <a:gd name="connsiteY21" fmla="*/ 586698 h 1292427"/>
              <a:gd name="connsiteX22" fmla="*/ 722246 w 1191243"/>
              <a:gd name="connsiteY22" fmla="*/ 470788 h 129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243" h="1292427">
                <a:moveTo>
                  <a:pt x="722246" y="470788"/>
                </a:moveTo>
                <a:cubicBezTo>
                  <a:pt x="708830" y="462739"/>
                  <a:pt x="733515" y="500839"/>
                  <a:pt x="776981" y="538402"/>
                </a:cubicBezTo>
                <a:cubicBezTo>
                  <a:pt x="820447" y="575965"/>
                  <a:pt x="947626" y="684362"/>
                  <a:pt x="983043" y="696168"/>
                </a:cubicBezTo>
                <a:cubicBezTo>
                  <a:pt x="1018460" y="707974"/>
                  <a:pt x="965872" y="601723"/>
                  <a:pt x="989483" y="609236"/>
                </a:cubicBezTo>
                <a:cubicBezTo>
                  <a:pt x="1013094" y="616749"/>
                  <a:pt x="1119345" y="747684"/>
                  <a:pt x="1124711" y="741244"/>
                </a:cubicBezTo>
                <a:cubicBezTo>
                  <a:pt x="1130077" y="734805"/>
                  <a:pt x="1018997" y="501912"/>
                  <a:pt x="1021680" y="570599"/>
                </a:cubicBezTo>
                <a:cubicBezTo>
                  <a:pt x="1024363" y="639286"/>
                  <a:pt x="1120955" y="1053020"/>
                  <a:pt x="1140810" y="1153368"/>
                </a:cubicBezTo>
                <a:cubicBezTo>
                  <a:pt x="1160665" y="1253716"/>
                  <a:pt x="1147786" y="1198444"/>
                  <a:pt x="1140810" y="1172686"/>
                </a:cubicBezTo>
                <a:cubicBezTo>
                  <a:pt x="1133834" y="1146928"/>
                  <a:pt x="1105929" y="998285"/>
                  <a:pt x="1098953" y="998822"/>
                </a:cubicBezTo>
                <a:cubicBezTo>
                  <a:pt x="1091977" y="999359"/>
                  <a:pt x="1118808" y="1179662"/>
                  <a:pt x="1098953" y="1175906"/>
                </a:cubicBezTo>
                <a:cubicBezTo>
                  <a:pt x="1079098" y="1172150"/>
                  <a:pt x="1041535" y="1056240"/>
                  <a:pt x="979824" y="976284"/>
                </a:cubicBezTo>
                <a:cubicBezTo>
                  <a:pt x="918113" y="896328"/>
                  <a:pt x="811325" y="780954"/>
                  <a:pt x="728686" y="696168"/>
                </a:cubicBezTo>
                <a:cubicBezTo>
                  <a:pt x="646047" y="611382"/>
                  <a:pt x="536576" y="502985"/>
                  <a:pt x="483987" y="467568"/>
                </a:cubicBezTo>
                <a:cubicBezTo>
                  <a:pt x="431398" y="432151"/>
                  <a:pt x="493646" y="561477"/>
                  <a:pt x="413153" y="483667"/>
                </a:cubicBezTo>
                <a:cubicBezTo>
                  <a:pt x="332660" y="405857"/>
                  <a:pt x="-21509" y="-19683"/>
                  <a:pt x="1029" y="709"/>
                </a:cubicBezTo>
                <a:cubicBezTo>
                  <a:pt x="23567" y="21101"/>
                  <a:pt x="358417" y="402100"/>
                  <a:pt x="548381" y="606016"/>
                </a:cubicBezTo>
                <a:cubicBezTo>
                  <a:pt x="738345" y="809932"/>
                  <a:pt x="1040999" y="1123318"/>
                  <a:pt x="1140810" y="1224202"/>
                </a:cubicBezTo>
                <a:cubicBezTo>
                  <a:pt x="1240621" y="1325087"/>
                  <a:pt x="1164421" y="1308451"/>
                  <a:pt x="1147249" y="1211323"/>
                </a:cubicBezTo>
                <a:cubicBezTo>
                  <a:pt x="1130077" y="1114195"/>
                  <a:pt x="1075879" y="734805"/>
                  <a:pt x="1037779" y="641433"/>
                </a:cubicBezTo>
                <a:cubicBezTo>
                  <a:pt x="999679" y="548061"/>
                  <a:pt x="956749" y="687045"/>
                  <a:pt x="918649" y="651092"/>
                </a:cubicBezTo>
                <a:cubicBezTo>
                  <a:pt x="880549" y="615139"/>
                  <a:pt x="819375" y="436444"/>
                  <a:pt x="809179" y="425712"/>
                </a:cubicBezTo>
                <a:cubicBezTo>
                  <a:pt x="798983" y="414980"/>
                  <a:pt x="875182" y="574892"/>
                  <a:pt x="857474" y="586698"/>
                </a:cubicBezTo>
                <a:cubicBezTo>
                  <a:pt x="839766" y="598504"/>
                  <a:pt x="735662" y="478837"/>
                  <a:pt x="722246" y="470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CFCD791-3FC3-62B3-22E5-F4758DE625DD}"/>
              </a:ext>
            </a:extLst>
          </p:cNvPr>
          <p:cNvSpPr/>
          <p:nvPr/>
        </p:nvSpPr>
        <p:spPr>
          <a:xfrm>
            <a:off x="5135343" y="5029368"/>
            <a:ext cx="423043" cy="940765"/>
          </a:xfrm>
          <a:custGeom>
            <a:avLst/>
            <a:gdLst>
              <a:gd name="connsiteX0" fmla="*/ 9767 w 423043"/>
              <a:gd name="connsiteY0" fmla="*/ 22370 h 940765"/>
              <a:gd name="connsiteX1" fmla="*/ 90260 w 423043"/>
              <a:gd name="connsiteY1" fmla="*/ 138280 h 940765"/>
              <a:gd name="connsiteX2" fmla="*/ 305981 w 423043"/>
              <a:gd name="connsiteY2" fmla="*/ 685632 h 940765"/>
              <a:gd name="connsiteX3" fmla="*/ 325299 w 423043"/>
              <a:gd name="connsiteY3" fmla="*/ 939990 h 940765"/>
              <a:gd name="connsiteX4" fmla="*/ 299542 w 423043"/>
              <a:gd name="connsiteY4" fmla="*/ 766125 h 940765"/>
              <a:gd name="connsiteX5" fmla="*/ 270564 w 423043"/>
              <a:gd name="connsiteY5" fmla="*/ 804762 h 940765"/>
              <a:gd name="connsiteX6" fmla="*/ 421891 w 423043"/>
              <a:gd name="connsiteY6" fmla="*/ 775784 h 940765"/>
              <a:gd name="connsiteX7" fmla="*/ 338178 w 423043"/>
              <a:gd name="connsiteY7" fmla="*/ 663094 h 940765"/>
              <a:gd name="connsiteX8" fmla="*/ 299542 w 423043"/>
              <a:gd name="connsiteY8" fmla="*/ 492449 h 940765"/>
              <a:gd name="connsiteX9" fmla="*/ 9767 w 423043"/>
              <a:gd name="connsiteY9" fmla="*/ 22370 h 9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043" h="940765">
                <a:moveTo>
                  <a:pt x="9767" y="22370"/>
                </a:moveTo>
                <a:cubicBezTo>
                  <a:pt x="-25113" y="-36658"/>
                  <a:pt x="40891" y="27736"/>
                  <a:pt x="90260" y="138280"/>
                </a:cubicBezTo>
                <a:cubicBezTo>
                  <a:pt x="139629" y="248824"/>
                  <a:pt x="266808" y="552014"/>
                  <a:pt x="305981" y="685632"/>
                </a:cubicBezTo>
                <a:cubicBezTo>
                  <a:pt x="345154" y="819250"/>
                  <a:pt x="326372" y="926575"/>
                  <a:pt x="325299" y="939990"/>
                </a:cubicBezTo>
                <a:cubicBezTo>
                  <a:pt x="324226" y="953405"/>
                  <a:pt x="308664" y="788663"/>
                  <a:pt x="299542" y="766125"/>
                </a:cubicBezTo>
                <a:cubicBezTo>
                  <a:pt x="290420" y="743587"/>
                  <a:pt x="250173" y="803152"/>
                  <a:pt x="270564" y="804762"/>
                </a:cubicBezTo>
                <a:cubicBezTo>
                  <a:pt x="290955" y="806372"/>
                  <a:pt x="410622" y="799395"/>
                  <a:pt x="421891" y="775784"/>
                </a:cubicBezTo>
                <a:cubicBezTo>
                  <a:pt x="433160" y="752173"/>
                  <a:pt x="358569" y="710316"/>
                  <a:pt x="338178" y="663094"/>
                </a:cubicBezTo>
                <a:cubicBezTo>
                  <a:pt x="317787" y="615872"/>
                  <a:pt x="348911" y="601919"/>
                  <a:pt x="299542" y="492449"/>
                </a:cubicBezTo>
                <a:cubicBezTo>
                  <a:pt x="250173" y="382979"/>
                  <a:pt x="44647" y="81398"/>
                  <a:pt x="9767" y="2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201E6E8-263B-17E1-C4F4-546110189E0F}"/>
              </a:ext>
            </a:extLst>
          </p:cNvPr>
          <p:cNvSpPr/>
          <p:nvPr/>
        </p:nvSpPr>
        <p:spPr>
          <a:xfrm>
            <a:off x="4322560" y="4178699"/>
            <a:ext cx="472657" cy="672276"/>
          </a:xfrm>
          <a:custGeom>
            <a:avLst/>
            <a:gdLst>
              <a:gd name="connsiteX0" fmla="*/ 281637 w 472657"/>
              <a:gd name="connsiteY0" fmla="*/ 495 h 672276"/>
              <a:gd name="connsiteX1" fmla="*/ 381448 w 472657"/>
              <a:gd name="connsiteY1" fmla="*/ 151822 h 672276"/>
              <a:gd name="connsiteX2" fmla="*/ 278417 w 472657"/>
              <a:gd name="connsiteY2" fmla="*/ 364324 h 672276"/>
              <a:gd name="connsiteX3" fmla="*/ 294516 w 472657"/>
              <a:gd name="connsiteY3" fmla="*/ 448036 h 672276"/>
              <a:gd name="connsiteX4" fmla="*/ 252660 w 472657"/>
              <a:gd name="connsiteY4" fmla="*/ 670197 h 672276"/>
              <a:gd name="connsiteX5" fmla="*/ 185046 w 472657"/>
              <a:gd name="connsiteY5" fmla="*/ 538188 h 672276"/>
              <a:gd name="connsiteX6" fmla="*/ 1522 w 472657"/>
              <a:gd name="connsiteY6" fmla="*/ 200118 h 672276"/>
              <a:gd name="connsiteX7" fmla="*/ 297736 w 472657"/>
              <a:gd name="connsiteY7" fmla="*/ 158262 h 672276"/>
              <a:gd name="connsiteX8" fmla="*/ 133530 w 472657"/>
              <a:gd name="connsiteY8" fmla="*/ 193678 h 672276"/>
              <a:gd name="connsiteX9" fmla="*/ 336372 w 472657"/>
              <a:gd name="connsiteY9" fmla="*/ 232315 h 672276"/>
              <a:gd name="connsiteX10" fmla="*/ 378229 w 472657"/>
              <a:gd name="connsiteY10" fmla="*/ 277391 h 672276"/>
              <a:gd name="connsiteX11" fmla="*/ 455502 w 472657"/>
              <a:gd name="connsiteY11" fmla="*/ 158262 h 672276"/>
              <a:gd name="connsiteX12" fmla="*/ 14401 w 472657"/>
              <a:gd name="connsiteY12" fmla="*/ 290270 h 672276"/>
              <a:gd name="connsiteX13" fmla="*/ 191485 w 472657"/>
              <a:gd name="connsiteY13" fmla="*/ 496332 h 672276"/>
              <a:gd name="connsiteX14" fmla="*/ 233341 w 472657"/>
              <a:gd name="connsiteY14" fmla="*/ 547847 h 672276"/>
              <a:gd name="connsiteX15" fmla="*/ 378229 w 472657"/>
              <a:gd name="connsiteY15" fmla="*/ 216216 h 672276"/>
              <a:gd name="connsiteX16" fmla="*/ 378229 w 472657"/>
              <a:gd name="connsiteY16" fmla="*/ 106746 h 672276"/>
              <a:gd name="connsiteX17" fmla="*/ 281637 w 472657"/>
              <a:gd name="connsiteY17" fmla="*/ 495 h 6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657" h="672276">
                <a:moveTo>
                  <a:pt x="281637" y="495"/>
                </a:moveTo>
                <a:cubicBezTo>
                  <a:pt x="282173" y="8007"/>
                  <a:pt x="381985" y="91184"/>
                  <a:pt x="381448" y="151822"/>
                </a:cubicBezTo>
                <a:cubicBezTo>
                  <a:pt x="380911" y="212460"/>
                  <a:pt x="292906" y="314955"/>
                  <a:pt x="278417" y="364324"/>
                </a:cubicBezTo>
                <a:cubicBezTo>
                  <a:pt x="263928" y="413693"/>
                  <a:pt x="298809" y="397057"/>
                  <a:pt x="294516" y="448036"/>
                </a:cubicBezTo>
                <a:cubicBezTo>
                  <a:pt x="290223" y="499015"/>
                  <a:pt x="270905" y="655172"/>
                  <a:pt x="252660" y="670197"/>
                </a:cubicBezTo>
                <a:cubicBezTo>
                  <a:pt x="234415" y="685222"/>
                  <a:pt x="226902" y="616535"/>
                  <a:pt x="185046" y="538188"/>
                </a:cubicBezTo>
                <a:cubicBezTo>
                  <a:pt x="143190" y="459842"/>
                  <a:pt x="-17260" y="263439"/>
                  <a:pt x="1522" y="200118"/>
                </a:cubicBezTo>
                <a:cubicBezTo>
                  <a:pt x="20304" y="136797"/>
                  <a:pt x="275735" y="159335"/>
                  <a:pt x="297736" y="158262"/>
                </a:cubicBezTo>
                <a:cubicBezTo>
                  <a:pt x="319737" y="157189"/>
                  <a:pt x="127091" y="181336"/>
                  <a:pt x="133530" y="193678"/>
                </a:cubicBezTo>
                <a:cubicBezTo>
                  <a:pt x="139969" y="206020"/>
                  <a:pt x="295589" y="218363"/>
                  <a:pt x="336372" y="232315"/>
                </a:cubicBezTo>
                <a:cubicBezTo>
                  <a:pt x="377155" y="246267"/>
                  <a:pt x="358374" y="289733"/>
                  <a:pt x="378229" y="277391"/>
                </a:cubicBezTo>
                <a:cubicBezTo>
                  <a:pt x="398084" y="265049"/>
                  <a:pt x="516140" y="156115"/>
                  <a:pt x="455502" y="158262"/>
                </a:cubicBezTo>
                <a:cubicBezTo>
                  <a:pt x="394864" y="160409"/>
                  <a:pt x="58404" y="233925"/>
                  <a:pt x="14401" y="290270"/>
                </a:cubicBezTo>
                <a:cubicBezTo>
                  <a:pt x="-29602" y="346615"/>
                  <a:pt x="154995" y="453403"/>
                  <a:pt x="191485" y="496332"/>
                </a:cubicBezTo>
                <a:cubicBezTo>
                  <a:pt x="227975" y="539261"/>
                  <a:pt x="202217" y="594533"/>
                  <a:pt x="233341" y="547847"/>
                </a:cubicBezTo>
                <a:cubicBezTo>
                  <a:pt x="264465" y="501161"/>
                  <a:pt x="354081" y="289733"/>
                  <a:pt x="378229" y="216216"/>
                </a:cubicBezTo>
                <a:cubicBezTo>
                  <a:pt x="402377" y="142699"/>
                  <a:pt x="395401" y="140553"/>
                  <a:pt x="378229" y="106746"/>
                </a:cubicBezTo>
                <a:cubicBezTo>
                  <a:pt x="361057" y="72939"/>
                  <a:pt x="281101" y="-7017"/>
                  <a:pt x="281637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C1DB9A1-EE88-B640-12A3-44B944042B1A}"/>
              </a:ext>
            </a:extLst>
          </p:cNvPr>
          <p:cNvSpPr/>
          <p:nvPr/>
        </p:nvSpPr>
        <p:spPr>
          <a:xfrm>
            <a:off x="4130886" y="4204863"/>
            <a:ext cx="433904" cy="863427"/>
          </a:xfrm>
          <a:custGeom>
            <a:avLst/>
            <a:gdLst>
              <a:gd name="connsiteX0" fmla="*/ 13 w 433904"/>
              <a:gd name="connsiteY0" fmla="*/ 89 h 863427"/>
              <a:gd name="connsiteX1" fmla="*/ 280128 w 433904"/>
              <a:gd name="connsiteY1" fmla="*/ 103120 h 863427"/>
              <a:gd name="connsiteX2" fmla="*/ 209294 w 433904"/>
              <a:gd name="connsiteY2" fmla="*/ 283424 h 863427"/>
              <a:gd name="connsiteX3" fmla="*/ 309106 w 433904"/>
              <a:gd name="connsiteY3" fmla="*/ 457289 h 863427"/>
              <a:gd name="connsiteX4" fmla="*/ 293007 w 433904"/>
              <a:gd name="connsiteY4" fmla="*/ 550661 h 863427"/>
              <a:gd name="connsiteX5" fmla="*/ 302666 w 433904"/>
              <a:gd name="connsiteY5" fmla="*/ 598957 h 863427"/>
              <a:gd name="connsiteX6" fmla="*/ 408917 w 433904"/>
              <a:gd name="connsiteY6" fmla="*/ 589298 h 863427"/>
              <a:gd name="connsiteX7" fmla="*/ 431455 w 433904"/>
              <a:gd name="connsiteY7" fmla="*/ 598957 h 863427"/>
              <a:gd name="connsiteX8" fmla="*/ 367060 w 433904"/>
              <a:gd name="connsiteY8" fmla="*/ 627934 h 863427"/>
              <a:gd name="connsiteX9" fmla="*/ 344522 w 433904"/>
              <a:gd name="connsiteY9" fmla="*/ 862974 h 863427"/>
              <a:gd name="connsiteX10" fmla="*/ 347742 w 433904"/>
              <a:gd name="connsiteY10" fmla="*/ 560320 h 863427"/>
              <a:gd name="connsiteX11" fmla="*/ 251151 w 433904"/>
              <a:gd name="connsiteY11" fmla="*/ 486267 h 863427"/>
              <a:gd name="connsiteX12" fmla="*/ 83725 w 433904"/>
              <a:gd name="connsiteY12" fmla="*/ 286644 h 863427"/>
              <a:gd name="connsiteX13" fmla="*/ 199635 w 433904"/>
              <a:gd name="connsiteY13" fmla="*/ 370357 h 863427"/>
              <a:gd name="connsiteX14" fmla="*/ 157779 w 433904"/>
              <a:gd name="connsiteY14" fmla="*/ 193272 h 863427"/>
              <a:gd name="connsiteX15" fmla="*/ 293007 w 433904"/>
              <a:gd name="connsiteY15" fmla="*/ 119219 h 863427"/>
              <a:gd name="connsiteX16" fmla="*/ 13 w 433904"/>
              <a:gd name="connsiteY16" fmla="*/ 89 h 86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3904" h="863427">
                <a:moveTo>
                  <a:pt x="13" y="89"/>
                </a:moveTo>
                <a:cubicBezTo>
                  <a:pt x="-2133" y="-2594"/>
                  <a:pt x="245248" y="55898"/>
                  <a:pt x="280128" y="103120"/>
                </a:cubicBezTo>
                <a:cubicBezTo>
                  <a:pt x="315008" y="150343"/>
                  <a:pt x="204464" y="224396"/>
                  <a:pt x="209294" y="283424"/>
                </a:cubicBezTo>
                <a:cubicBezTo>
                  <a:pt x="214124" y="342452"/>
                  <a:pt x="295154" y="412750"/>
                  <a:pt x="309106" y="457289"/>
                </a:cubicBezTo>
                <a:cubicBezTo>
                  <a:pt x="323058" y="501828"/>
                  <a:pt x="294080" y="527050"/>
                  <a:pt x="293007" y="550661"/>
                </a:cubicBezTo>
                <a:cubicBezTo>
                  <a:pt x="291934" y="574272"/>
                  <a:pt x="283348" y="592518"/>
                  <a:pt x="302666" y="598957"/>
                </a:cubicBezTo>
                <a:cubicBezTo>
                  <a:pt x="321984" y="605396"/>
                  <a:pt x="387452" y="589298"/>
                  <a:pt x="408917" y="589298"/>
                </a:cubicBezTo>
                <a:cubicBezTo>
                  <a:pt x="430382" y="589298"/>
                  <a:pt x="438431" y="592518"/>
                  <a:pt x="431455" y="598957"/>
                </a:cubicBezTo>
                <a:cubicBezTo>
                  <a:pt x="424479" y="605396"/>
                  <a:pt x="381549" y="583931"/>
                  <a:pt x="367060" y="627934"/>
                </a:cubicBezTo>
                <a:cubicBezTo>
                  <a:pt x="352571" y="671937"/>
                  <a:pt x="347742" y="874243"/>
                  <a:pt x="344522" y="862974"/>
                </a:cubicBezTo>
                <a:cubicBezTo>
                  <a:pt x="341302" y="851705"/>
                  <a:pt x="363304" y="623104"/>
                  <a:pt x="347742" y="560320"/>
                </a:cubicBezTo>
                <a:cubicBezTo>
                  <a:pt x="332180" y="497536"/>
                  <a:pt x="295154" y="531880"/>
                  <a:pt x="251151" y="486267"/>
                </a:cubicBezTo>
                <a:cubicBezTo>
                  <a:pt x="207148" y="440654"/>
                  <a:pt x="92311" y="305962"/>
                  <a:pt x="83725" y="286644"/>
                </a:cubicBezTo>
                <a:cubicBezTo>
                  <a:pt x="75139" y="267326"/>
                  <a:pt x="187293" y="385919"/>
                  <a:pt x="199635" y="370357"/>
                </a:cubicBezTo>
                <a:cubicBezTo>
                  <a:pt x="211977" y="354795"/>
                  <a:pt x="142217" y="235128"/>
                  <a:pt x="157779" y="193272"/>
                </a:cubicBezTo>
                <a:cubicBezTo>
                  <a:pt x="173341" y="151416"/>
                  <a:pt x="320375" y="150343"/>
                  <a:pt x="293007" y="119219"/>
                </a:cubicBezTo>
                <a:cubicBezTo>
                  <a:pt x="265639" y="88095"/>
                  <a:pt x="2159" y="2772"/>
                  <a:pt x="1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76D24CF8-3284-9AF5-226B-29A95A45ADD5}"/>
              </a:ext>
            </a:extLst>
          </p:cNvPr>
          <p:cNvSpPr/>
          <p:nvPr/>
        </p:nvSpPr>
        <p:spPr>
          <a:xfrm>
            <a:off x="280307" y="4316509"/>
            <a:ext cx="1222845" cy="990646"/>
          </a:xfrm>
          <a:custGeom>
            <a:avLst/>
            <a:gdLst>
              <a:gd name="connsiteX0" fmla="*/ 1216862 w 1222845"/>
              <a:gd name="connsiteY0" fmla="*/ 4353 h 990646"/>
              <a:gd name="connsiteX1" fmla="*/ 531062 w 1222845"/>
              <a:gd name="connsiteY1" fmla="*/ 313446 h 990646"/>
              <a:gd name="connsiteX2" fmla="*/ 350758 w 1222845"/>
              <a:gd name="connsiteY2" fmla="*/ 590342 h 990646"/>
              <a:gd name="connsiteX3" fmla="*/ 399054 w 1222845"/>
              <a:gd name="connsiteY3" fmla="*/ 416477 h 990646"/>
              <a:gd name="connsiteX4" fmla="*/ 238068 w 1222845"/>
              <a:gd name="connsiteY4" fmla="*/ 651516 h 990646"/>
              <a:gd name="connsiteX5" fmla="*/ 54544 w 1222845"/>
              <a:gd name="connsiteY5" fmla="*/ 944511 h 990646"/>
              <a:gd name="connsiteX6" fmla="*/ 73862 w 1222845"/>
              <a:gd name="connsiteY6" fmla="*/ 883336 h 990646"/>
              <a:gd name="connsiteX7" fmla="*/ 12687 w 1222845"/>
              <a:gd name="connsiteY7" fmla="*/ 967049 h 990646"/>
              <a:gd name="connsiteX8" fmla="*/ 360417 w 1222845"/>
              <a:gd name="connsiteY8" fmla="*/ 384280 h 990646"/>
              <a:gd name="connsiteX9" fmla="*/ 344318 w 1222845"/>
              <a:gd name="connsiteY9" fmla="*/ 554925 h 990646"/>
              <a:gd name="connsiteX10" fmla="*/ 508524 w 1222845"/>
              <a:gd name="connsiteY10" fmla="*/ 284468 h 990646"/>
              <a:gd name="connsiteX11" fmla="*/ 534282 w 1222845"/>
              <a:gd name="connsiteY11" fmla="*/ 236173 h 990646"/>
              <a:gd name="connsiteX12" fmla="*/ 231628 w 1222845"/>
              <a:gd name="connsiteY12" fmla="*/ 46209 h 990646"/>
              <a:gd name="connsiteX13" fmla="*/ 518183 w 1222845"/>
              <a:gd name="connsiteY13" fmla="*/ 197536 h 990646"/>
              <a:gd name="connsiteX14" fmla="*/ 543941 w 1222845"/>
              <a:gd name="connsiteY14" fmla="*/ 274809 h 990646"/>
              <a:gd name="connsiteX15" fmla="*/ 482766 w 1222845"/>
              <a:gd name="connsiteY15" fmla="*/ 316666 h 990646"/>
              <a:gd name="connsiteX16" fmla="*/ 949625 w 1222845"/>
              <a:gd name="connsiteY16" fmla="*/ 88066 h 990646"/>
              <a:gd name="connsiteX17" fmla="*/ 869132 w 1222845"/>
              <a:gd name="connsiteY17" fmla="*/ 129922 h 990646"/>
              <a:gd name="connsiteX18" fmla="*/ 1216862 w 1222845"/>
              <a:gd name="connsiteY18" fmla="*/ 4353 h 99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2845" h="990646">
                <a:moveTo>
                  <a:pt x="1216862" y="4353"/>
                </a:moveTo>
                <a:cubicBezTo>
                  <a:pt x="1160517" y="34940"/>
                  <a:pt x="675413" y="215781"/>
                  <a:pt x="531062" y="313446"/>
                </a:cubicBezTo>
                <a:cubicBezTo>
                  <a:pt x="386711" y="411111"/>
                  <a:pt x="372759" y="573170"/>
                  <a:pt x="350758" y="590342"/>
                </a:cubicBezTo>
                <a:cubicBezTo>
                  <a:pt x="328757" y="607514"/>
                  <a:pt x="417836" y="406281"/>
                  <a:pt x="399054" y="416477"/>
                </a:cubicBezTo>
                <a:cubicBezTo>
                  <a:pt x="380272" y="426673"/>
                  <a:pt x="295486" y="563510"/>
                  <a:pt x="238068" y="651516"/>
                </a:cubicBezTo>
                <a:cubicBezTo>
                  <a:pt x="180650" y="739522"/>
                  <a:pt x="81912" y="905874"/>
                  <a:pt x="54544" y="944511"/>
                </a:cubicBezTo>
                <a:cubicBezTo>
                  <a:pt x="27176" y="983148"/>
                  <a:pt x="80838" y="879580"/>
                  <a:pt x="73862" y="883336"/>
                </a:cubicBezTo>
                <a:cubicBezTo>
                  <a:pt x="66886" y="887092"/>
                  <a:pt x="-35072" y="1050225"/>
                  <a:pt x="12687" y="967049"/>
                </a:cubicBezTo>
                <a:cubicBezTo>
                  <a:pt x="60446" y="883873"/>
                  <a:pt x="305145" y="452967"/>
                  <a:pt x="360417" y="384280"/>
                </a:cubicBezTo>
                <a:cubicBezTo>
                  <a:pt x="415689" y="315593"/>
                  <a:pt x="319633" y="571560"/>
                  <a:pt x="344318" y="554925"/>
                </a:cubicBezTo>
                <a:cubicBezTo>
                  <a:pt x="369002" y="538290"/>
                  <a:pt x="476863" y="337593"/>
                  <a:pt x="508524" y="284468"/>
                </a:cubicBezTo>
                <a:cubicBezTo>
                  <a:pt x="540185" y="231343"/>
                  <a:pt x="580431" y="275883"/>
                  <a:pt x="534282" y="236173"/>
                </a:cubicBezTo>
                <a:cubicBezTo>
                  <a:pt x="488133" y="196463"/>
                  <a:pt x="234311" y="52649"/>
                  <a:pt x="231628" y="46209"/>
                </a:cubicBezTo>
                <a:cubicBezTo>
                  <a:pt x="228945" y="39770"/>
                  <a:pt x="466131" y="159436"/>
                  <a:pt x="518183" y="197536"/>
                </a:cubicBezTo>
                <a:cubicBezTo>
                  <a:pt x="570235" y="235636"/>
                  <a:pt x="549844" y="254954"/>
                  <a:pt x="543941" y="274809"/>
                </a:cubicBezTo>
                <a:cubicBezTo>
                  <a:pt x="538038" y="294664"/>
                  <a:pt x="415152" y="347790"/>
                  <a:pt x="482766" y="316666"/>
                </a:cubicBezTo>
                <a:cubicBezTo>
                  <a:pt x="550380" y="285542"/>
                  <a:pt x="885231" y="119190"/>
                  <a:pt x="949625" y="88066"/>
                </a:cubicBezTo>
                <a:cubicBezTo>
                  <a:pt x="1014019" y="56942"/>
                  <a:pt x="824056" y="146021"/>
                  <a:pt x="869132" y="129922"/>
                </a:cubicBezTo>
                <a:cubicBezTo>
                  <a:pt x="914208" y="113823"/>
                  <a:pt x="1273207" y="-26234"/>
                  <a:pt x="1216862" y="4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DD69A9C-EC61-6227-07EE-CE7E6D3C7DB8}"/>
              </a:ext>
            </a:extLst>
          </p:cNvPr>
          <p:cNvSpPr/>
          <p:nvPr/>
        </p:nvSpPr>
        <p:spPr>
          <a:xfrm>
            <a:off x="151322" y="4950310"/>
            <a:ext cx="310247" cy="1180151"/>
          </a:xfrm>
          <a:custGeom>
            <a:avLst/>
            <a:gdLst>
              <a:gd name="connsiteX0" fmla="*/ 309098 w 310247"/>
              <a:gd name="connsiteY0" fmla="*/ 1617 h 1180151"/>
              <a:gd name="connsiteX1" fmla="*/ 106255 w 310247"/>
              <a:gd name="connsiteY1" fmla="*/ 346127 h 1180151"/>
              <a:gd name="connsiteX2" fmla="*/ 132013 w 310247"/>
              <a:gd name="connsiteY2" fmla="*/ 474915 h 1180151"/>
              <a:gd name="connsiteX3" fmla="*/ 122354 w 310247"/>
              <a:gd name="connsiteY3" fmla="*/ 355786 h 1180151"/>
              <a:gd name="connsiteX4" fmla="*/ 41861 w 310247"/>
              <a:gd name="connsiteY4" fmla="*/ 523211 h 1180151"/>
              <a:gd name="connsiteX5" fmla="*/ 115915 w 310247"/>
              <a:gd name="connsiteY5" fmla="*/ 664879 h 1180151"/>
              <a:gd name="connsiteX6" fmla="*/ 51520 w 310247"/>
              <a:gd name="connsiteY6" fmla="*/ 639121 h 1180151"/>
              <a:gd name="connsiteX7" fmla="*/ 202847 w 310247"/>
              <a:gd name="connsiteY7" fmla="*/ 874160 h 1180151"/>
              <a:gd name="connsiteX8" fmla="*/ 189968 w 310247"/>
              <a:gd name="connsiteY8" fmla="*/ 932115 h 1180151"/>
              <a:gd name="connsiteX9" fmla="*/ 135233 w 310247"/>
              <a:gd name="connsiteY9" fmla="*/ 1041586 h 1180151"/>
              <a:gd name="connsiteX10" fmla="*/ 112695 w 310247"/>
              <a:gd name="connsiteY10" fmla="*/ 1167155 h 1180151"/>
              <a:gd name="connsiteX11" fmla="*/ 160991 w 310247"/>
              <a:gd name="connsiteY11" fmla="*/ 703515 h 1180151"/>
              <a:gd name="connsiteX12" fmla="*/ 5 w 310247"/>
              <a:gd name="connsiteY12" fmla="*/ 516772 h 1180151"/>
              <a:gd name="connsiteX13" fmla="*/ 167430 w 310247"/>
              <a:gd name="connsiteY13" fmla="*/ 246315 h 1180151"/>
              <a:gd name="connsiteX14" fmla="*/ 186748 w 310247"/>
              <a:gd name="connsiteY14" fmla="*/ 217338 h 1180151"/>
              <a:gd name="connsiteX15" fmla="*/ 309098 w 310247"/>
              <a:gd name="connsiteY15" fmla="*/ 1617 h 118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247" h="1180151">
                <a:moveTo>
                  <a:pt x="309098" y="1617"/>
                </a:moveTo>
                <a:cubicBezTo>
                  <a:pt x="295682" y="23082"/>
                  <a:pt x="135769" y="267244"/>
                  <a:pt x="106255" y="346127"/>
                </a:cubicBezTo>
                <a:cubicBezTo>
                  <a:pt x="76741" y="425010"/>
                  <a:pt x="129330" y="473305"/>
                  <a:pt x="132013" y="474915"/>
                </a:cubicBezTo>
                <a:cubicBezTo>
                  <a:pt x="134696" y="476525"/>
                  <a:pt x="137379" y="347737"/>
                  <a:pt x="122354" y="355786"/>
                </a:cubicBezTo>
                <a:cubicBezTo>
                  <a:pt x="107329" y="363835"/>
                  <a:pt x="42934" y="471696"/>
                  <a:pt x="41861" y="523211"/>
                </a:cubicBezTo>
                <a:cubicBezTo>
                  <a:pt x="40788" y="574726"/>
                  <a:pt x="114305" y="645561"/>
                  <a:pt x="115915" y="664879"/>
                </a:cubicBezTo>
                <a:cubicBezTo>
                  <a:pt x="117525" y="684197"/>
                  <a:pt x="37031" y="604241"/>
                  <a:pt x="51520" y="639121"/>
                </a:cubicBezTo>
                <a:cubicBezTo>
                  <a:pt x="66009" y="674001"/>
                  <a:pt x="179772" y="825328"/>
                  <a:pt x="202847" y="874160"/>
                </a:cubicBezTo>
                <a:cubicBezTo>
                  <a:pt x="225922" y="922992"/>
                  <a:pt x="201237" y="904211"/>
                  <a:pt x="189968" y="932115"/>
                </a:cubicBezTo>
                <a:cubicBezTo>
                  <a:pt x="178699" y="960019"/>
                  <a:pt x="148112" y="1002413"/>
                  <a:pt x="135233" y="1041586"/>
                </a:cubicBezTo>
                <a:cubicBezTo>
                  <a:pt x="122354" y="1080759"/>
                  <a:pt x="108402" y="1223500"/>
                  <a:pt x="112695" y="1167155"/>
                </a:cubicBezTo>
                <a:cubicBezTo>
                  <a:pt x="116988" y="1110810"/>
                  <a:pt x="179773" y="811912"/>
                  <a:pt x="160991" y="703515"/>
                </a:cubicBezTo>
                <a:cubicBezTo>
                  <a:pt x="142209" y="595118"/>
                  <a:pt x="-1068" y="592972"/>
                  <a:pt x="5" y="516772"/>
                </a:cubicBezTo>
                <a:cubicBezTo>
                  <a:pt x="1078" y="440572"/>
                  <a:pt x="136306" y="296221"/>
                  <a:pt x="167430" y="246315"/>
                </a:cubicBezTo>
                <a:cubicBezTo>
                  <a:pt x="198554" y="196409"/>
                  <a:pt x="158844" y="255974"/>
                  <a:pt x="186748" y="217338"/>
                </a:cubicBezTo>
                <a:cubicBezTo>
                  <a:pt x="214652" y="178702"/>
                  <a:pt x="322514" y="-19848"/>
                  <a:pt x="309098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F752A121-E767-3E84-35DD-240313E2BBE9}"/>
              </a:ext>
            </a:extLst>
          </p:cNvPr>
          <p:cNvSpPr/>
          <p:nvPr/>
        </p:nvSpPr>
        <p:spPr>
          <a:xfrm>
            <a:off x="218751" y="5938292"/>
            <a:ext cx="902114" cy="571978"/>
          </a:xfrm>
          <a:custGeom>
            <a:avLst/>
            <a:gdLst>
              <a:gd name="connsiteX0" fmla="*/ 3410 w 902114"/>
              <a:gd name="connsiteY0" fmla="*/ 14967 h 571978"/>
              <a:gd name="connsiteX1" fmla="*/ 148297 w 902114"/>
              <a:gd name="connsiteY1" fmla="*/ 324060 h 571978"/>
              <a:gd name="connsiteX2" fmla="*/ 335041 w 902114"/>
              <a:gd name="connsiteY2" fmla="*/ 385235 h 571978"/>
              <a:gd name="connsiteX3" fmla="*/ 360798 w 902114"/>
              <a:gd name="connsiteY3" fmla="*/ 417432 h 571978"/>
              <a:gd name="connsiteX4" fmla="*/ 479928 w 902114"/>
              <a:gd name="connsiteY4" fmla="*/ 446409 h 571978"/>
              <a:gd name="connsiteX5" fmla="*/ 644134 w 902114"/>
              <a:gd name="connsiteY5" fmla="*/ 488266 h 571978"/>
              <a:gd name="connsiteX6" fmla="*/ 901711 w 902114"/>
              <a:gd name="connsiteY6" fmla="*/ 571978 h 571978"/>
              <a:gd name="connsiteX7" fmla="*/ 695649 w 902114"/>
              <a:gd name="connsiteY7" fmla="*/ 488266 h 571978"/>
              <a:gd name="connsiteX8" fmla="*/ 396215 w 902114"/>
              <a:gd name="connsiteY8" fmla="*/ 423871 h 571978"/>
              <a:gd name="connsiteX9" fmla="*/ 132198 w 902114"/>
              <a:gd name="connsiteY9" fmla="*/ 227469 h 571978"/>
              <a:gd name="connsiteX10" fmla="*/ 51705 w 902114"/>
              <a:gd name="connsiteY10" fmla="*/ 66483 h 571978"/>
              <a:gd name="connsiteX11" fmla="*/ 3410 w 902114"/>
              <a:gd name="connsiteY11" fmla="*/ 14967 h 5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114" h="571978">
                <a:moveTo>
                  <a:pt x="3410" y="14967"/>
                </a:moveTo>
                <a:cubicBezTo>
                  <a:pt x="19509" y="57896"/>
                  <a:pt x="93025" y="262349"/>
                  <a:pt x="148297" y="324060"/>
                </a:cubicBezTo>
                <a:cubicBezTo>
                  <a:pt x="203569" y="385771"/>
                  <a:pt x="299624" y="369673"/>
                  <a:pt x="335041" y="385235"/>
                </a:cubicBezTo>
                <a:cubicBezTo>
                  <a:pt x="370458" y="400797"/>
                  <a:pt x="336650" y="407236"/>
                  <a:pt x="360798" y="417432"/>
                </a:cubicBezTo>
                <a:cubicBezTo>
                  <a:pt x="384946" y="427628"/>
                  <a:pt x="479928" y="446409"/>
                  <a:pt x="479928" y="446409"/>
                </a:cubicBezTo>
                <a:cubicBezTo>
                  <a:pt x="527151" y="458215"/>
                  <a:pt x="573837" y="467338"/>
                  <a:pt x="644134" y="488266"/>
                </a:cubicBezTo>
                <a:cubicBezTo>
                  <a:pt x="714431" y="509194"/>
                  <a:pt x="893125" y="571978"/>
                  <a:pt x="901711" y="571978"/>
                </a:cubicBezTo>
                <a:cubicBezTo>
                  <a:pt x="910297" y="571978"/>
                  <a:pt x="779898" y="512950"/>
                  <a:pt x="695649" y="488266"/>
                </a:cubicBezTo>
                <a:cubicBezTo>
                  <a:pt x="611400" y="463582"/>
                  <a:pt x="490124" y="467337"/>
                  <a:pt x="396215" y="423871"/>
                </a:cubicBezTo>
                <a:cubicBezTo>
                  <a:pt x="302306" y="380405"/>
                  <a:pt x="189616" y="287034"/>
                  <a:pt x="132198" y="227469"/>
                </a:cubicBezTo>
                <a:cubicBezTo>
                  <a:pt x="74780" y="167904"/>
                  <a:pt x="71023" y="101363"/>
                  <a:pt x="51705" y="66483"/>
                </a:cubicBezTo>
                <a:cubicBezTo>
                  <a:pt x="32387" y="31603"/>
                  <a:pt x="-12689" y="-27962"/>
                  <a:pt x="3410" y="14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DC26FE74-F137-51E4-4944-2DEE4176D41C}"/>
              </a:ext>
            </a:extLst>
          </p:cNvPr>
          <p:cNvSpPr/>
          <p:nvPr/>
        </p:nvSpPr>
        <p:spPr>
          <a:xfrm>
            <a:off x="237630" y="5775712"/>
            <a:ext cx="138442" cy="546786"/>
          </a:xfrm>
          <a:custGeom>
            <a:avLst/>
            <a:gdLst>
              <a:gd name="connsiteX0" fmla="*/ 13508 w 138442"/>
              <a:gd name="connsiteY0" fmla="*/ 463 h 546786"/>
              <a:gd name="connsiteX1" fmla="*/ 29607 w 138442"/>
              <a:gd name="connsiteY1" fmla="*/ 380389 h 546786"/>
              <a:gd name="connsiteX2" fmla="*/ 135857 w 138442"/>
              <a:gd name="connsiteY2" fmla="*/ 541375 h 546786"/>
              <a:gd name="connsiteX3" fmla="*/ 97221 w 138442"/>
              <a:gd name="connsiteY3" fmla="*/ 489860 h 546786"/>
              <a:gd name="connsiteX4" fmla="*/ 3849 w 138442"/>
              <a:gd name="connsiteY4" fmla="*/ 306336 h 546786"/>
              <a:gd name="connsiteX5" fmla="*/ 13508 w 138442"/>
              <a:gd name="connsiteY5" fmla="*/ 463 h 54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42" h="546786">
                <a:moveTo>
                  <a:pt x="13508" y="463"/>
                </a:moveTo>
                <a:cubicBezTo>
                  <a:pt x="17801" y="12805"/>
                  <a:pt x="9216" y="290237"/>
                  <a:pt x="29607" y="380389"/>
                </a:cubicBezTo>
                <a:cubicBezTo>
                  <a:pt x="49998" y="470541"/>
                  <a:pt x="124588" y="523130"/>
                  <a:pt x="135857" y="541375"/>
                </a:cubicBezTo>
                <a:cubicBezTo>
                  <a:pt x="147126" y="559620"/>
                  <a:pt x="119222" y="529033"/>
                  <a:pt x="97221" y="489860"/>
                </a:cubicBezTo>
                <a:cubicBezTo>
                  <a:pt x="75220" y="450687"/>
                  <a:pt x="15118" y="386829"/>
                  <a:pt x="3849" y="306336"/>
                </a:cubicBezTo>
                <a:cubicBezTo>
                  <a:pt x="-7420" y="225843"/>
                  <a:pt x="9215" y="-11879"/>
                  <a:pt x="13508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9C02D6F-E2CD-159F-6335-40FCF9B6BB12}"/>
              </a:ext>
            </a:extLst>
          </p:cNvPr>
          <p:cNvSpPr/>
          <p:nvPr/>
        </p:nvSpPr>
        <p:spPr>
          <a:xfrm>
            <a:off x="1284664" y="5173404"/>
            <a:ext cx="219067" cy="1340443"/>
          </a:xfrm>
          <a:custGeom>
            <a:avLst/>
            <a:gdLst>
              <a:gd name="connsiteX0" fmla="*/ 4 w 219067"/>
              <a:gd name="connsiteY0" fmla="*/ 683 h 1340443"/>
              <a:gd name="connsiteX1" fmla="*/ 57959 w 219067"/>
              <a:gd name="connsiteY1" fmla="*/ 586672 h 1340443"/>
              <a:gd name="connsiteX2" fmla="*/ 132012 w 219067"/>
              <a:gd name="connsiteY2" fmla="*/ 728340 h 1340443"/>
              <a:gd name="connsiteX3" fmla="*/ 154550 w 219067"/>
              <a:gd name="connsiteY3" fmla="*/ 754097 h 1340443"/>
              <a:gd name="connsiteX4" fmla="*/ 151330 w 219067"/>
              <a:gd name="connsiteY4" fmla="*/ 895765 h 1340443"/>
              <a:gd name="connsiteX5" fmla="*/ 202846 w 219067"/>
              <a:gd name="connsiteY5" fmla="*/ 1047092 h 1340443"/>
              <a:gd name="connsiteX6" fmla="*/ 164209 w 219067"/>
              <a:gd name="connsiteY6" fmla="*/ 1191979 h 1340443"/>
              <a:gd name="connsiteX7" fmla="*/ 151330 w 219067"/>
              <a:gd name="connsiteY7" fmla="*/ 1330427 h 1340443"/>
              <a:gd name="connsiteX8" fmla="*/ 183528 w 219067"/>
              <a:gd name="connsiteY8" fmla="*/ 902204 h 1340443"/>
              <a:gd name="connsiteX9" fmla="*/ 218944 w 219067"/>
              <a:gd name="connsiteY9" fmla="*/ 702582 h 1340443"/>
              <a:gd name="connsiteX10" fmla="*/ 170649 w 219067"/>
              <a:gd name="connsiteY10" fmla="*/ 709021 h 1340443"/>
              <a:gd name="connsiteX11" fmla="*/ 45080 w 219067"/>
              <a:gd name="connsiteY11" fmla="*/ 274359 h 1340443"/>
              <a:gd name="connsiteX12" fmla="*/ 54739 w 219067"/>
              <a:gd name="connsiteY12" fmla="*/ 464323 h 1340443"/>
              <a:gd name="connsiteX13" fmla="*/ 4 w 219067"/>
              <a:gd name="connsiteY13" fmla="*/ 683 h 13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067" h="1340443">
                <a:moveTo>
                  <a:pt x="4" y="683"/>
                </a:moveTo>
                <a:cubicBezTo>
                  <a:pt x="541" y="21074"/>
                  <a:pt x="35958" y="465396"/>
                  <a:pt x="57959" y="586672"/>
                </a:cubicBezTo>
                <a:cubicBezTo>
                  <a:pt x="79960" y="707948"/>
                  <a:pt x="115914" y="700436"/>
                  <a:pt x="132012" y="728340"/>
                </a:cubicBezTo>
                <a:cubicBezTo>
                  <a:pt x="148110" y="756244"/>
                  <a:pt x="151330" y="726193"/>
                  <a:pt x="154550" y="754097"/>
                </a:cubicBezTo>
                <a:cubicBezTo>
                  <a:pt x="157770" y="782001"/>
                  <a:pt x="143281" y="846933"/>
                  <a:pt x="151330" y="895765"/>
                </a:cubicBezTo>
                <a:cubicBezTo>
                  <a:pt x="159379" y="944597"/>
                  <a:pt x="200700" y="997723"/>
                  <a:pt x="202846" y="1047092"/>
                </a:cubicBezTo>
                <a:cubicBezTo>
                  <a:pt x="204992" y="1096461"/>
                  <a:pt x="172795" y="1144757"/>
                  <a:pt x="164209" y="1191979"/>
                </a:cubicBezTo>
                <a:cubicBezTo>
                  <a:pt x="155623" y="1239201"/>
                  <a:pt x="148110" y="1378723"/>
                  <a:pt x="151330" y="1330427"/>
                </a:cubicBezTo>
                <a:cubicBezTo>
                  <a:pt x="154550" y="1282131"/>
                  <a:pt x="172259" y="1006845"/>
                  <a:pt x="183528" y="902204"/>
                </a:cubicBezTo>
                <a:cubicBezTo>
                  <a:pt x="194797" y="797563"/>
                  <a:pt x="221090" y="734779"/>
                  <a:pt x="218944" y="702582"/>
                </a:cubicBezTo>
                <a:cubicBezTo>
                  <a:pt x="216798" y="670385"/>
                  <a:pt x="199626" y="780392"/>
                  <a:pt x="170649" y="709021"/>
                </a:cubicBezTo>
                <a:cubicBezTo>
                  <a:pt x="141672" y="637651"/>
                  <a:pt x="64398" y="315142"/>
                  <a:pt x="45080" y="274359"/>
                </a:cubicBezTo>
                <a:cubicBezTo>
                  <a:pt x="25762" y="233576"/>
                  <a:pt x="63862" y="506179"/>
                  <a:pt x="54739" y="464323"/>
                </a:cubicBezTo>
                <a:cubicBezTo>
                  <a:pt x="45616" y="422467"/>
                  <a:pt x="-533" y="-19708"/>
                  <a:pt x="4" y="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6EB38344-1ACC-B457-900D-4EBE36A85453}"/>
              </a:ext>
            </a:extLst>
          </p:cNvPr>
          <p:cNvSpPr/>
          <p:nvPr/>
        </p:nvSpPr>
        <p:spPr>
          <a:xfrm>
            <a:off x="1087533" y="6286050"/>
            <a:ext cx="360795" cy="321424"/>
          </a:xfrm>
          <a:custGeom>
            <a:avLst/>
            <a:gdLst>
              <a:gd name="connsiteX0" fmla="*/ 350742 w 360795"/>
              <a:gd name="connsiteY0" fmla="*/ 6800 h 321424"/>
              <a:gd name="connsiteX1" fmla="*/ 360267 w 360795"/>
              <a:gd name="connsiteY1" fmla="*/ 86175 h 321424"/>
              <a:gd name="connsiteX2" fmla="*/ 334867 w 360795"/>
              <a:gd name="connsiteY2" fmla="*/ 321125 h 321424"/>
              <a:gd name="connsiteX3" fmla="*/ 201517 w 360795"/>
              <a:gd name="connsiteY3" fmla="*/ 136975 h 321424"/>
              <a:gd name="connsiteX4" fmla="*/ 223742 w 360795"/>
              <a:gd name="connsiteY4" fmla="*/ 206825 h 321424"/>
              <a:gd name="connsiteX5" fmla="*/ 252317 w 360795"/>
              <a:gd name="connsiteY5" fmla="*/ 263975 h 321424"/>
              <a:gd name="connsiteX6" fmla="*/ 290417 w 360795"/>
              <a:gd name="connsiteY6" fmla="*/ 273500 h 321424"/>
              <a:gd name="connsiteX7" fmla="*/ 226917 w 360795"/>
              <a:gd name="connsiteY7" fmla="*/ 286200 h 321424"/>
              <a:gd name="connsiteX8" fmla="*/ 68167 w 360795"/>
              <a:gd name="connsiteY8" fmla="*/ 292550 h 321424"/>
              <a:gd name="connsiteX9" fmla="*/ 4667 w 360795"/>
              <a:gd name="connsiteY9" fmla="*/ 235400 h 321424"/>
              <a:gd name="connsiteX10" fmla="*/ 185642 w 360795"/>
              <a:gd name="connsiteY10" fmla="*/ 270325 h 321424"/>
              <a:gd name="connsiteX11" fmla="*/ 255492 w 360795"/>
              <a:gd name="connsiteY11" fmla="*/ 165550 h 321424"/>
              <a:gd name="connsiteX12" fmla="*/ 334867 w 360795"/>
              <a:gd name="connsiteY12" fmla="*/ 241750 h 321424"/>
              <a:gd name="connsiteX13" fmla="*/ 350742 w 360795"/>
              <a:gd name="connsiteY13" fmla="*/ 6800 h 32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795" h="321424">
                <a:moveTo>
                  <a:pt x="350742" y="6800"/>
                </a:moveTo>
                <a:cubicBezTo>
                  <a:pt x="354975" y="-19129"/>
                  <a:pt x="362913" y="33788"/>
                  <a:pt x="360267" y="86175"/>
                </a:cubicBezTo>
                <a:cubicBezTo>
                  <a:pt x="357621" y="138563"/>
                  <a:pt x="361325" y="312658"/>
                  <a:pt x="334867" y="321125"/>
                </a:cubicBezTo>
                <a:cubicBezTo>
                  <a:pt x="308409" y="329592"/>
                  <a:pt x="220038" y="156025"/>
                  <a:pt x="201517" y="136975"/>
                </a:cubicBezTo>
                <a:cubicBezTo>
                  <a:pt x="182996" y="117925"/>
                  <a:pt x="215275" y="185658"/>
                  <a:pt x="223742" y="206825"/>
                </a:cubicBezTo>
                <a:cubicBezTo>
                  <a:pt x="232209" y="227992"/>
                  <a:pt x="241205" y="252863"/>
                  <a:pt x="252317" y="263975"/>
                </a:cubicBezTo>
                <a:cubicBezTo>
                  <a:pt x="263429" y="275087"/>
                  <a:pt x="294650" y="269796"/>
                  <a:pt x="290417" y="273500"/>
                </a:cubicBezTo>
                <a:cubicBezTo>
                  <a:pt x="286184" y="277204"/>
                  <a:pt x="263959" y="283025"/>
                  <a:pt x="226917" y="286200"/>
                </a:cubicBezTo>
                <a:cubicBezTo>
                  <a:pt x="189875" y="289375"/>
                  <a:pt x="105209" y="301017"/>
                  <a:pt x="68167" y="292550"/>
                </a:cubicBezTo>
                <a:cubicBezTo>
                  <a:pt x="31125" y="284083"/>
                  <a:pt x="-14912" y="239104"/>
                  <a:pt x="4667" y="235400"/>
                </a:cubicBezTo>
                <a:cubicBezTo>
                  <a:pt x="24246" y="231696"/>
                  <a:pt x="143838" y="281967"/>
                  <a:pt x="185642" y="270325"/>
                </a:cubicBezTo>
                <a:cubicBezTo>
                  <a:pt x="227446" y="258683"/>
                  <a:pt x="230621" y="170312"/>
                  <a:pt x="255492" y="165550"/>
                </a:cubicBezTo>
                <a:cubicBezTo>
                  <a:pt x="280363" y="160788"/>
                  <a:pt x="314230" y="265562"/>
                  <a:pt x="334867" y="241750"/>
                </a:cubicBezTo>
                <a:cubicBezTo>
                  <a:pt x="355504" y="217938"/>
                  <a:pt x="346509" y="32729"/>
                  <a:pt x="350742" y="6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34086EE-46EE-BFA7-CDE3-84D9052CA902}"/>
              </a:ext>
            </a:extLst>
          </p:cNvPr>
          <p:cNvSpPr/>
          <p:nvPr/>
        </p:nvSpPr>
        <p:spPr>
          <a:xfrm>
            <a:off x="-227196" y="4430780"/>
            <a:ext cx="1717327" cy="2304972"/>
          </a:xfrm>
          <a:custGeom>
            <a:avLst/>
            <a:gdLst>
              <a:gd name="connsiteX0" fmla="*/ 32324 w 1717327"/>
              <a:gd name="connsiteY0" fmla="*/ 635895 h 2304972"/>
              <a:gd name="connsiteX1" fmla="*/ 137255 w 1717327"/>
              <a:gd name="connsiteY1" fmla="*/ 590925 h 2304972"/>
              <a:gd name="connsiteX2" fmla="*/ 796822 w 1717327"/>
              <a:gd name="connsiteY2" fmla="*/ 6309 h 2304972"/>
              <a:gd name="connsiteX3" fmla="*/ 721871 w 1717327"/>
              <a:gd name="connsiteY3" fmla="*/ 321102 h 2304972"/>
              <a:gd name="connsiteX4" fmla="*/ 362107 w 1717327"/>
              <a:gd name="connsiteY4" fmla="*/ 935699 h 2304972"/>
              <a:gd name="connsiteX5" fmla="*/ 556980 w 1717327"/>
              <a:gd name="connsiteY5" fmla="*/ 1355423 h 2304972"/>
              <a:gd name="connsiteX6" fmla="*/ 407078 w 1717327"/>
              <a:gd name="connsiteY6" fmla="*/ 1595266 h 2304972"/>
              <a:gd name="connsiteX7" fmla="*/ 751852 w 1717327"/>
              <a:gd name="connsiteY7" fmla="*/ 1850099 h 2304972"/>
              <a:gd name="connsiteX8" fmla="*/ 856783 w 1717327"/>
              <a:gd name="connsiteY8" fmla="*/ 1955030 h 2304972"/>
              <a:gd name="connsiteX9" fmla="*/ 1711222 w 1717327"/>
              <a:gd name="connsiteY9" fmla="*/ 2299804 h 2304972"/>
              <a:gd name="connsiteX10" fmla="*/ 362107 w 1717327"/>
              <a:gd name="connsiteY10" fmla="*/ 2089941 h 2304972"/>
              <a:gd name="connsiteX11" fmla="*/ 242186 w 1717327"/>
              <a:gd name="connsiteY11" fmla="*/ 1190531 h 2304972"/>
              <a:gd name="connsiteX12" fmla="*/ 526999 w 1717327"/>
              <a:gd name="connsiteY12" fmla="*/ 441023 h 2304972"/>
              <a:gd name="connsiteX13" fmla="*/ 197216 w 1717327"/>
              <a:gd name="connsiteY13" fmla="*/ 306112 h 2304972"/>
              <a:gd name="connsiteX14" fmla="*/ 556980 w 1717327"/>
              <a:gd name="connsiteY14" fmla="*/ 51279 h 2304972"/>
              <a:gd name="connsiteX15" fmla="*/ 32324 w 1717327"/>
              <a:gd name="connsiteY15" fmla="*/ 635895 h 23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7327" h="2304972">
                <a:moveTo>
                  <a:pt x="32324" y="635895"/>
                </a:moveTo>
                <a:cubicBezTo>
                  <a:pt x="-37630" y="725836"/>
                  <a:pt x="9839" y="695856"/>
                  <a:pt x="137255" y="590925"/>
                </a:cubicBezTo>
                <a:cubicBezTo>
                  <a:pt x="264671" y="485994"/>
                  <a:pt x="699386" y="51279"/>
                  <a:pt x="796822" y="6309"/>
                </a:cubicBezTo>
                <a:cubicBezTo>
                  <a:pt x="894258" y="-38661"/>
                  <a:pt x="794323" y="166204"/>
                  <a:pt x="721871" y="321102"/>
                </a:cubicBezTo>
                <a:cubicBezTo>
                  <a:pt x="649419" y="476000"/>
                  <a:pt x="389589" y="763312"/>
                  <a:pt x="362107" y="935699"/>
                </a:cubicBezTo>
                <a:cubicBezTo>
                  <a:pt x="334625" y="1108086"/>
                  <a:pt x="549485" y="1245495"/>
                  <a:pt x="556980" y="1355423"/>
                </a:cubicBezTo>
                <a:cubicBezTo>
                  <a:pt x="564475" y="1465351"/>
                  <a:pt x="374599" y="1512820"/>
                  <a:pt x="407078" y="1595266"/>
                </a:cubicBezTo>
                <a:cubicBezTo>
                  <a:pt x="439557" y="1677712"/>
                  <a:pt x="676901" y="1790138"/>
                  <a:pt x="751852" y="1850099"/>
                </a:cubicBezTo>
                <a:cubicBezTo>
                  <a:pt x="826803" y="1910060"/>
                  <a:pt x="696888" y="1880079"/>
                  <a:pt x="856783" y="1955030"/>
                </a:cubicBezTo>
                <a:cubicBezTo>
                  <a:pt x="1016678" y="2029981"/>
                  <a:pt x="1793668" y="2277319"/>
                  <a:pt x="1711222" y="2299804"/>
                </a:cubicBezTo>
                <a:cubicBezTo>
                  <a:pt x="1628776" y="2322289"/>
                  <a:pt x="606946" y="2274820"/>
                  <a:pt x="362107" y="2089941"/>
                </a:cubicBezTo>
                <a:cubicBezTo>
                  <a:pt x="117268" y="1905062"/>
                  <a:pt x="214704" y="1465351"/>
                  <a:pt x="242186" y="1190531"/>
                </a:cubicBezTo>
                <a:cubicBezTo>
                  <a:pt x="269668" y="915711"/>
                  <a:pt x="534494" y="588426"/>
                  <a:pt x="526999" y="441023"/>
                </a:cubicBezTo>
                <a:cubicBezTo>
                  <a:pt x="519504" y="293620"/>
                  <a:pt x="192219" y="371069"/>
                  <a:pt x="197216" y="306112"/>
                </a:cubicBezTo>
                <a:cubicBezTo>
                  <a:pt x="202213" y="241155"/>
                  <a:pt x="589459" y="-6183"/>
                  <a:pt x="556980" y="51279"/>
                </a:cubicBezTo>
                <a:cubicBezTo>
                  <a:pt x="524501" y="108741"/>
                  <a:pt x="102278" y="545954"/>
                  <a:pt x="32324" y="63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21F195F-B97A-D708-E5A3-B4F58123F176}"/>
              </a:ext>
            </a:extLst>
          </p:cNvPr>
          <p:cNvSpPr/>
          <p:nvPr/>
        </p:nvSpPr>
        <p:spPr>
          <a:xfrm>
            <a:off x="3111536" y="4879124"/>
            <a:ext cx="731212" cy="1936970"/>
          </a:xfrm>
          <a:custGeom>
            <a:avLst/>
            <a:gdLst>
              <a:gd name="connsiteX0" fmla="*/ 36398 w 731212"/>
              <a:gd name="connsiteY0" fmla="*/ 127591 h 1936970"/>
              <a:gd name="connsiteX1" fmla="*/ 66379 w 731212"/>
              <a:gd name="connsiteY1" fmla="*/ 172561 h 1936970"/>
              <a:gd name="connsiteX2" fmla="*/ 725946 w 731212"/>
              <a:gd name="connsiteY2" fmla="*/ 1866450 h 1936970"/>
              <a:gd name="connsiteX3" fmla="*/ 366182 w 731212"/>
              <a:gd name="connsiteY3" fmla="*/ 1536666 h 1936970"/>
              <a:gd name="connsiteX4" fmla="*/ 186300 w 731212"/>
              <a:gd name="connsiteY4" fmla="*/ 802148 h 1936970"/>
              <a:gd name="connsiteX5" fmla="*/ 36398 w 731212"/>
              <a:gd name="connsiteY5" fmla="*/ 127591 h 19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212" h="1936970">
                <a:moveTo>
                  <a:pt x="36398" y="127591"/>
                </a:moveTo>
                <a:cubicBezTo>
                  <a:pt x="16411" y="22660"/>
                  <a:pt x="-48546" y="-117249"/>
                  <a:pt x="66379" y="172561"/>
                </a:cubicBezTo>
                <a:cubicBezTo>
                  <a:pt x="181304" y="462371"/>
                  <a:pt x="675979" y="1639099"/>
                  <a:pt x="725946" y="1866450"/>
                </a:cubicBezTo>
                <a:cubicBezTo>
                  <a:pt x="775913" y="2093801"/>
                  <a:pt x="456123" y="1714050"/>
                  <a:pt x="366182" y="1536666"/>
                </a:cubicBezTo>
                <a:cubicBezTo>
                  <a:pt x="276241" y="1359282"/>
                  <a:pt x="238765" y="1044489"/>
                  <a:pt x="186300" y="802148"/>
                </a:cubicBezTo>
                <a:cubicBezTo>
                  <a:pt x="133835" y="559807"/>
                  <a:pt x="56385" y="232522"/>
                  <a:pt x="36398" y="12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C63374B-586F-2731-59C1-37AA93C1E1DD}"/>
              </a:ext>
            </a:extLst>
          </p:cNvPr>
          <p:cNvSpPr/>
          <p:nvPr/>
        </p:nvSpPr>
        <p:spPr>
          <a:xfrm>
            <a:off x="1253978" y="5079081"/>
            <a:ext cx="1521767" cy="1710892"/>
          </a:xfrm>
          <a:custGeom>
            <a:avLst/>
            <a:gdLst>
              <a:gd name="connsiteX0" fmla="*/ 245038 w 1521767"/>
              <a:gd name="connsiteY0" fmla="*/ 1666493 h 1710892"/>
              <a:gd name="connsiteX1" fmla="*/ 290009 w 1521767"/>
              <a:gd name="connsiteY1" fmla="*/ 1516591 h 1710892"/>
              <a:gd name="connsiteX2" fmla="*/ 5196 w 1521767"/>
              <a:gd name="connsiteY2" fmla="*/ 17575 h 1710892"/>
              <a:gd name="connsiteX3" fmla="*/ 574822 w 1521767"/>
              <a:gd name="connsiteY3" fmla="*/ 677142 h 1710892"/>
              <a:gd name="connsiteX4" fmla="*/ 634783 w 1521767"/>
              <a:gd name="connsiteY4" fmla="*/ 377339 h 1710892"/>
              <a:gd name="connsiteX5" fmla="*/ 889615 w 1521767"/>
              <a:gd name="connsiteY5" fmla="*/ 797063 h 1710892"/>
              <a:gd name="connsiteX6" fmla="*/ 724724 w 1521767"/>
              <a:gd name="connsiteY6" fmla="*/ 167476 h 1710892"/>
              <a:gd name="connsiteX7" fmla="*/ 1264370 w 1521767"/>
              <a:gd name="connsiteY7" fmla="*/ 1696473 h 1710892"/>
              <a:gd name="connsiteX8" fmla="*/ 1129458 w 1521767"/>
              <a:gd name="connsiteY8" fmla="*/ 961955 h 1710892"/>
              <a:gd name="connsiteX9" fmla="*/ 1519202 w 1521767"/>
              <a:gd name="connsiteY9" fmla="*/ 1426650 h 1710892"/>
              <a:gd name="connsiteX10" fmla="*/ 904606 w 1521767"/>
              <a:gd name="connsiteY10" fmla="*/ 1591542 h 1710892"/>
              <a:gd name="connsiteX11" fmla="*/ 349970 w 1521767"/>
              <a:gd name="connsiteY11" fmla="*/ 1681483 h 1710892"/>
              <a:gd name="connsiteX12" fmla="*/ 245038 w 1521767"/>
              <a:gd name="connsiteY12" fmla="*/ 1666493 h 17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767" h="1710892">
                <a:moveTo>
                  <a:pt x="245038" y="1666493"/>
                </a:moveTo>
                <a:cubicBezTo>
                  <a:pt x="235044" y="1639011"/>
                  <a:pt x="329983" y="1791411"/>
                  <a:pt x="290009" y="1516591"/>
                </a:cubicBezTo>
                <a:cubicBezTo>
                  <a:pt x="250035" y="1241771"/>
                  <a:pt x="-42273" y="157483"/>
                  <a:pt x="5196" y="17575"/>
                </a:cubicBezTo>
                <a:cubicBezTo>
                  <a:pt x="52665" y="-122333"/>
                  <a:pt x="469891" y="617181"/>
                  <a:pt x="574822" y="677142"/>
                </a:cubicBezTo>
                <a:cubicBezTo>
                  <a:pt x="679753" y="737103"/>
                  <a:pt x="582318" y="357352"/>
                  <a:pt x="634783" y="377339"/>
                </a:cubicBezTo>
                <a:cubicBezTo>
                  <a:pt x="687249" y="397326"/>
                  <a:pt x="874625" y="832040"/>
                  <a:pt x="889615" y="797063"/>
                </a:cubicBezTo>
                <a:cubicBezTo>
                  <a:pt x="904605" y="762086"/>
                  <a:pt x="662265" y="17574"/>
                  <a:pt x="724724" y="167476"/>
                </a:cubicBezTo>
                <a:cubicBezTo>
                  <a:pt x="787183" y="317378"/>
                  <a:pt x="1196914" y="1564060"/>
                  <a:pt x="1264370" y="1696473"/>
                </a:cubicBezTo>
                <a:cubicBezTo>
                  <a:pt x="1331826" y="1828886"/>
                  <a:pt x="1086986" y="1006925"/>
                  <a:pt x="1129458" y="961955"/>
                </a:cubicBezTo>
                <a:cubicBezTo>
                  <a:pt x="1171930" y="916985"/>
                  <a:pt x="1556677" y="1321719"/>
                  <a:pt x="1519202" y="1426650"/>
                </a:cubicBezTo>
                <a:cubicBezTo>
                  <a:pt x="1481727" y="1531581"/>
                  <a:pt x="1099478" y="1549070"/>
                  <a:pt x="904606" y="1591542"/>
                </a:cubicBezTo>
                <a:cubicBezTo>
                  <a:pt x="709734" y="1634014"/>
                  <a:pt x="454901" y="1671490"/>
                  <a:pt x="349970" y="1681483"/>
                </a:cubicBezTo>
                <a:cubicBezTo>
                  <a:pt x="245039" y="1691476"/>
                  <a:pt x="255032" y="1693975"/>
                  <a:pt x="245038" y="1666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F5184D8-5B33-6BEF-EA6F-75E33D273E52}"/>
              </a:ext>
            </a:extLst>
          </p:cNvPr>
          <p:cNvSpPr/>
          <p:nvPr/>
        </p:nvSpPr>
        <p:spPr>
          <a:xfrm>
            <a:off x="1875417" y="4446090"/>
            <a:ext cx="967132" cy="1278183"/>
          </a:xfrm>
          <a:custGeom>
            <a:avLst/>
            <a:gdLst>
              <a:gd name="connsiteX0" fmla="*/ 13344 w 967132"/>
              <a:gd name="connsiteY0" fmla="*/ 20979 h 1278183"/>
              <a:gd name="connsiteX1" fmla="*/ 208216 w 967132"/>
              <a:gd name="connsiteY1" fmla="*/ 140900 h 1278183"/>
              <a:gd name="connsiteX2" fmla="*/ 687901 w 967132"/>
              <a:gd name="connsiteY2" fmla="*/ 1220192 h 1278183"/>
              <a:gd name="connsiteX3" fmla="*/ 942734 w 967132"/>
              <a:gd name="connsiteY3" fmla="*/ 1130251 h 1278183"/>
              <a:gd name="connsiteX4" fmla="*/ 912753 w 967132"/>
              <a:gd name="connsiteY4" fmla="*/ 1115261 h 1278183"/>
              <a:gd name="connsiteX5" fmla="*/ 552990 w 967132"/>
              <a:gd name="connsiteY5" fmla="*/ 215851 h 1278183"/>
              <a:gd name="connsiteX6" fmla="*/ 13344 w 967132"/>
              <a:gd name="connsiteY6" fmla="*/ 20979 h 12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132" h="1278183">
                <a:moveTo>
                  <a:pt x="13344" y="20979"/>
                </a:moveTo>
                <a:cubicBezTo>
                  <a:pt x="-44118" y="8487"/>
                  <a:pt x="95790" y="-58969"/>
                  <a:pt x="208216" y="140900"/>
                </a:cubicBezTo>
                <a:cubicBezTo>
                  <a:pt x="320642" y="340769"/>
                  <a:pt x="565481" y="1055300"/>
                  <a:pt x="687901" y="1220192"/>
                </a:cubicBezTo>
                <a:cubicBezTo>
                  <a:pt x="810321" y="1385084"/>
                  <a:pt x="905259" y="1147739"/>
                  <a:pt x="942734" y="1130251"/>
                </a:cubicBezTo>
                <a:cubicBezTo>
                  <a:pt x="980209" y="1112763"/>
                  <a:pt x="977710" y="1267661"/>
                  <a:pt x="912753" y="1115261"/>
                </a:cubicBezTo>
                <a:cubicBezTo>
                  <a:pt x="847796" y="962861"/>
                  <a:pt x="695396" y="398231"/>
                  <a:pt x="552990" y="215851"/>
                </a:cubicBezTo>
                <a:cubicBezTo>
                  <a:pt x="410584" y="33471"/>
                  <a:pt x="70806" y="33471"/>
                  <a:pt x="13344" y="20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F940CC9-85F1-4957-070E-C3F4B4A44605}"/>
              </a:ext>
            </a:extLst>
          </p:cNvPr>
          <p:cNvSpPr/>
          <p:nvPr/>
        </p:nvSpPr>
        <p:spPr>
          <a:xfrm>
            <a:off x="2085368" y="4439801"/>
            <a:ext cx="3353896" cy="2055496"/>
          </a:xfrm>
          <a:custGeom>
            <a:avLst/>
            <a:gdLst>
              <a:gd name="connsiteX0" fmla="*/ 28245 w 3353896"/>
              <a:gd name="connsiteY0" fmla="*/ 12278 h 2055496"/>
              <a:gd name="connsiteX1" fmla="*/ 238107 w 3353896"/>
              <a:gd name="connsiteY1" fmla="*/ 177169 h 2055496"/>
              <a:gd name="connsiteX2" fmla="*/ 522921 w 3353896"/>
              <a:gd name="connsiteY2" fmla="*/ 387032 h 2055496"/>
              <a:gd name="connsiteX3" fmla="*/ 402999 w 3353896"/>
              <a:gd name="connsiteY3" fmla="*/ 117209 h 2055496"/>
              <a:gd name="connsiteX4" fmla="*/ 717793 w 3353896"/>
              <a:gd name="connsiteY4" fmla="*/ 372042 h 2055496"/>
              <a:gd name="connsiteX5" fmla="*/ 1152507 w 3353896"/>
              <a:gd name="connsiteY5" fmla="*/ 461983 h 2055496"/>
              <a:gd name="connsiteX6" fmla="*/ 1092547 w 3353896"/>
              <a:gd name="connsiteY6" fmla="*/ 297091 h 2055496"/>
              <a:gd name="connsiteX7" fmla="*/ 1512271 w 3353896"/>
              <a:gd name="connsiteY7" fmla="*/ 701825 h 2055496"/>
              <a:gd name="connsiteX8" fmla="*/ 1662173 w 3353896"/>
              <a:gd name="connsiteY8" fmla="*/ 836737 h 2055496"/>
              <a:gd name="connsiteX9" fmla="*/ 1797084 w 3353896"/>
              <a:gd name="connsiteY9" fmla="*/ 776776 h 2055496"/>
              <a:gd name="connsiteX10" fmla="*/ 2231799 w 3353896"/>
              <a:gd name="connsiteY10" fmla="*/ 761786 h 2055496"/>
              <a:gd name="connsiteX11" fmla="*/ 2351721 w 3353896"/>
              <a:gd name="connsiteY11" fmla="*/ 821747 h 2055496"/>
              <a:gd name="connsiteX12" fmla="*/ 2456652 w 3353896"/>
              <a:gd name="connsiteY12" fmla="*/ 1181510 h 2055496"/>
              <a:gd name="connsiteX13" fmla="*/ 2801425 w 3353896"/>
              <a:gd name="connsiteY13" fmla="*/ 1826088 h 2055496"/>
              <a:gd name="connsiteX14" fmla="*/ 3086239 w 3353896"/>
              <a:gd name="connsiteY14" fmla="*/ 1811097 h 2055496"/>
              <a:gd name="connsiteX15" fmla="*/ 3341071 w 3353896"/>
              <a:gd name="connsiteY15" fmla="*/ 2020960 h 2055496"/>
              <a:gd name="connsiteX16" fmla="*/ 2666514 w 3353896"/>
              <a:gd name="connsiteY16" fmla="*/ 986638 h 2055496"/>
              <a:gd name="connsiteX17" fmla="*/ 1632193 w 3353896"/>
              <a:gd name="connsiteY17" fmla="*/ 611884 h 2055496"/>
              <a:gd name="connsiteX18" fmla="*/ 1107537 w 3353896"/>
              <a:gd name="connsiteY18" fmla="*/ 446992 h 2055496"/>
              <a:gd name="connsiteX19" fmla="*/ 987616 w 3353896"/>
              <a:gd name="connsiteY19" fmla="*/ 192160 h 2055496"/>
              <a:gd name="connsiteX20" fmla="*/ 822724 w 3353896"/>
              <a:gd name="connsiteY20" fmla="*/ 252120 h 2055496"/>
              <a:gd name="connsiteX21" fmla="*/ 88206 w 3353896"/>
              <a:gd name="connsiteY21" fmla="*/ 42258 h 2055496"/>
              <a:gd name="connsiteX22" fmla="*/ 28245 w 3353896"/>
              <a:gd name="connsiteY22" fmla="*/ 12278 h 205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53896" h="2055496">
                <a:moveTo>
                  <a:pt x="28245" y="12278"/>
                </a:moveTo>
                <a:cubicBezTo>
                  <a:pt x="53229" y="34763"/>
                  <a:pt x="155661" y="114710"/>
                  <a:pt x="238107" y="177169"/>
                </a:cubicBezTo>
                <a:cubicBezTo>
                  <a:pt x="320553" y="239628"/>
                  <a:pt x="495439" y="397025"/>
                  <a:pt x="522921" y="387032"/>
                </a:cubicBezTo>
                <a:cubicBezTo>
                  <a:pt x="550403" y="377039"/>
                  <a:pt x="370520" y="119707"/>
                  <a:pt x="402999" y="117209"/>
                </a:cubicBezTo>
                <a:cubicBezTo>
                  <a:pt x="435478" y="114711"/>
                  <a:pt x="592875" y="314580"/>
                  <a:pt x="717793" y="372042"/>
                </a:cubicBezTo>
                <a:cubicBezTo>
                  <a:pt x="842711" y="429504"/>
                  <a:pt x="1090048" y="474475"/>
                  <a:pt x="1152507" y="461983"/>
                </a:cubicBezTo>
                <a:cubicBezTo>
                  <a:pt x="1214966" y="449491"/>
                  <a:pt x="1032586" y="257117"/>
                  <a:pt x="1092547" y="297091"/>
                </a:cubicBezTo>
                <a:cubicBezTo>
                  <a:pt x="1152508" y="337065"/>
                  <a:pt x="1417333" y="611884"/>
                  <a:pt x="1512271" y="701825"/>
                </a:cubicBezTo>
                <a:cubicBezTo>
                  <a:pt x="1607209" y="791766"/>
                  <a:pt x="1614704" y="824245"/>
                  <a:pt x="1662173" y="836737"/>
                </a:cubicBezTo>
                <a:cubicBezTo>
                  <a:pt x="1709642" y="849229"/>
                  <a:pt x="1702147" y="789268"/>
                  <a:pt x="1797084" y="776776"/>
                </a:cubicBezTo>
                <a:cubicBezTo>
                  <a:pt x="1892021" y="764284"/>
                  <a:pt x="2139360" y="754291"/>
                  <a:pt x="2231799" y="761786"/>
                </a:cubicBezTo>
                <a:cubicBezTo>
                  <a:pt x="2324238" y="769281"/>
                  <a:pt x="2314245" y="751793"/>
                  <a:pt x="2351721" y="821747"/>
                </a:cubicBezTo>
                <a:cubicBezTo>
                  <a:pt x="2389197" y="891701"/>
                  <a:pt x="2381701" y="1014120"/>
                  <a:pt x="2456652" y="1181510"/>
                </a:cubicBezTo>
                <a:cubicBezTo>
                  <a:pt x="2531603" y="1348900"/>
                  <a:pt x="2696494" y="1721157"/>
                  <a:pt x="2801425" y="1826088"/>
                </a:cubicBezTo>
                <a:cubicBezTo>
                  <a:pt x="2906356" y="1931019"/>
                  <a:pt x="2996298" y="1778618"/>
                  <a:pt x="3086239" y="1811097"/>
                </a:cubicBezTo>
                <a:cubicBezTo>
                  <a:pt x="3176180" y="1843576"/>
                  <a:pt x="3411025" y="2158370"/>
                  <a:pt x="3341071" y="2020960"/>
                </a:cubicBezTo>
                <a:cubicBezTo>
                  <a:pt x="3271117" y="1883550"/>
                  <a:pt x="2951327" y="1221484"/>
                  <a:pt x="2666514" y="986638"/>
                </a:cubicBezTo>
                <a:cubicBezTo>
                  <a:pt x="2381701" y="751792"/>
                  <a:pt x="1892023" y="701825"/>
                  <a:pt x="1632193" y="611884"/>
                </a:cubicBezTo>
                <a:cubicBezTo>
                  <a:pt x="1372364" y="521943"/>
                  <a:pt x="1214966" y="516946"/>
                  <a:pt x="1107537" y="446992"/>
                </a:cubicBezTo>
                <a:cubicBezTo>
                  <a:pt x="1000108" y="377038"/>
                  <a:pt x="1035085" y="224639"/>
                  <a:pt x="987616" y="192160"/>
                </a:cubicBezTo>
                <a:cubicBezTo>
                  <a:pt x="940147" y="159681"/>
                  <a:pt x="972626" y="277104"/>
                  <a:pt x="822724" y="252120"/>
                </a:cubicBezTo>
                <a:cubicBezTo>
                  <a:pt x="672822" y="227136"/>
                  <a:pt x="218121" y="87229"/>
                  <a:pt x="88206" y="42258"/>
                </a:cubicBezTo>
                <a:cubicBezTo>
                  <a:pt x="-41709" y="-2713"/>
                  <a:pt x="3261" y="-10207"/>
                  <a:pt x="28245" y="1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387A8AA-FE0A-6359-31B0-BE74874F7FC3}"/>
              </a:ext>
            </a:extLst>
          </p:cNvPr>
          <p:cNvSpPr/>
          <p:nvPr/>
        </p:nvSpPr>
        <p:spPr>
          <a:xfrm>
            <a:off x="5859274" y="4361314"/>
            <a:ext cx="3222329" cy="2526771"/>
          </a:xfrm>
          <a:custGeom>
            <a:avLst/>
            <a:gdLst>
              <a:gd name="connsiteX0" fmla="*/ 151782 w 3222329"/>
              <a:gd name="connsiteY0" fmla="*/ 2294319 h 2526771"/>
              <a:gd name="connsiteX1" fmla="*/ 1410956 w 3222329"/>
              <a:gd name="connsiteY1" fmla="*/ 465519 h 2526771"/>
              <a:gd name="connsiteX2" fmla="*/ 1440936 w 3222329"/>
              <a:gd name="connsiteY2" fmla="*/ 270647 h 2526771"/>
              <a:gd name="connsiteX3" fmla="*/ 1860660 w 3222329"/>
              <a:gd name="connsiteY3" fmla="*/ 600430 h 2526771"/>
              <a:gd name="connsiteX4" fmla="*/ 2355336 w 3222329"/>
              <a:gd name="connsiteY4" fmla="*/ 780312 h 2526771"/>
              <a:gd name="connsiteX5" fmla="*/ 2850011 w 3222329"/>
              <a:gd name="connsiteY5" fmla="*/ 1050135 h 2526771"/>
              <a:gd name="connsiteX6" fmla="*/ 2700110 w 3222329"/>
              <a:gd name="connsiteY6" fmla="*/ 1020155 h 2526771"/>
              <a:gd name="connsiteX7" fmla="*/ 2969933 w 3222329"/>
              <a:gd name="connsiteY7" fmla="*/ 1259997 h 2526771"/>
              <a:gd name="connsiteX8" fmla="*/ 3209775 w 3222329"/>
              <a:gd name="connsiteY8" fmla="*/ 1574791 h 2526771"/>
              <a:gd name="connsiteX9" fmla="*/ 2565198 w 3222329"/>
              <a:gd name="connsiteY9" fmla="*/ 885243 h 2526771"/>
              <a:gd name="connsiteX10" fmla="*/ 1710759 w 3222329"/>
              <a:gd name="connsiteY10" fmla="*/ 435538 h 2526771"/>
              <a:gd name="connsiteX11" fmla="*/ 1321015 w 3222329"/>
              <a:gd name="connsiteY11" fmla="*/ 824 h 2526771"/>
              <a:gd name="connsiteX12" fmla="*/ 1410956 w 3222329"/>
              <a:gd name="connsiteY12" fmla="*/ 345597 h 2526771"/>
              <a:gd name="connsiteX13" fmla="*/ 1036201 w 3222329"/>
              <a:gd name="connsiteY13" fmla="*/ 1005165 h 2526771"/>
              <a:gd name="connsiteX14" fmla="*/ 1066182 w 3222329"/>
              <a:gd name="connsiteY14" fmla="*/ 840273 h 2526771"/>
              <a:gd name="connsiteX15" fmla="*/ 121801 w 3222329"/>
              <a:gd name="connsiteY15" fmla="*/ 2339289 h 2526771"/>
              <a:gd name="connsiteX16" fmla="*/ 151782 w 3222329"/>
              <a:gd name="connsiteY16" fmla="*/ 2294319 h 25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2329" h="2526771">
                <a:moveTo>
                  <a:pt x="151782" y="2294319"/>
                </a:moveTo>
                <a:cubicBezTo>
                  <a:pt x="366641" y="1982024"/>
                  <a:pt x="1196097" y="802798"/>
                  <a:pt x="1410956" y="465519"/>
                </a:cubicBezTo>
                <a:cubicBezTo>
                  <a:pt x="1625815" y="128240"/>
                  <a:pt x="1365985" y="248162"/>
                  <a:pt x="1440936" y="270647"/>
                </a:cubicBezTo>
                <a:cubicBezTo>
                  <a:pt x="1515887" y="293132"/>
                  <a:pt x="1708260" y="515486"/>
                  <a:pt x="1860660" y="600430"/>
                </a:cubicBezTo>
                <a:cubicBezTo>
                  <a:pt x="2013060" y="685374"/>
                  <a:pt x="2190444" y="705361"/>
                  <a:pt x="2355336" y="780312"/>
                </a:cubicBezTo>
                <a:cubicBezTo>
                  <a:pt x="2520228" y="855263"/>
                  <a:pt x="2792549" y="1010161"/>
                  <a:pt x="2850011" y="1050135"/>
                </a:cubicBezTo>
                <a:cubicBezTo>
                  <a:pt x="2907473" y="1090109"/>
                  <a:pt x="2680123" y="985178"/>
                  <a:pt x="2700110" y="1020155"/>
                </a:cubicBezTo>
                <a:cubicBezTo>
                  <a:pt x="2720097" y="1055132"/>
                  <a:pt x="2884989" y="1167558"/>
                  <a:pt x="2969933" y="1259997"/>
                </a:cubicBezTo>
                <a:cubicBezTo>
                  <a:pt x="3054877" y="1352436"/>
                  <a:pt x="3277231" y="1637250"/>
                  <a:pt x="3209775" y="1574791"/>
                </a:cubicBezTo>
                <a:cubicBezTo>
                  <a:pt x="3142319" y="1512332"/>
                  <a:pt x="2815034" y="1075118"/>
                  <a:pt x="2565198" y="885243"/>
                </a:cubicBezTo>
                <a:cubicBezTo>
                  <a:pt x="2315362" y="695367"/>
                  <a:pt x="1918123" y="582941"/>
                  <a:pt x="1710759" y="435538"/>
                </a:cubicBezTo>
                <a:cubicBezTo>
                  <a:pt x="1503395" y="288135"/>
                  <a:pt x="1370982" y="15814"/>
                  <a:pt x="1321015" y="824"/>
                </a:cubicBezTo>
                <a:cubicBezTo>
                  <a:pt x="1271048" y="-14166"/>
                  <a:pt x="1458425" y="178207"/>
                  <a:pt x="1410956" y="345597"/>
                </a:cubicBezTo>
                <a:cubicBezTo>
                  <a:pt x="1363487" y="512987"/>
                  <a:pt x="1093663" y="922719"/>
                  <a:pt x="1036201" y="1005165"/>
                </a:cubicBezTo>
                <a:cubicBezTo>
                  <a:pt x="978739" y="1087611"/>
                  <a:pt x="1218582" y="617919"/>
                  <a:pt x="1066182" y="840273"/>
                </a:cubicBezTo>
                <a:cubicBezTo>
                  <a:pt x="913782" y="1062627"/>
                  <a:pt x="271703" y="2091951"/>
                  <a:pt x="121801" y="2339289"/>
                </a:cubicBezTo>
                <a:cubicBezTo>
                  <a:pt x="-28101" y="2586627"/>
                  <a:pt x="-63077" y="2606614"/>
                  <a:pt x="151782" y="229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7D71110A-E691-2CC5-6DF2-45787A7D8777}"/>
              </a:ext>
            </a:extLst>
          </p:cNvPr>
          <p:cNvSpPr/>
          <p:nvPr/>
        </p:nvSpPr>
        <p:spPr>
          <a:xfrm>
            <a:off x="6198821" y="4914650"/>
            <a:ext cx="2049052" cy="1737445"/>
          </a:xfrm>
          <a:custGeom>
            <a:avLst/>
            <a:gdLst>
              <a:gd name="connsiteX0" fmla="*/ 2045769 w 2049052"/>
              <a:gd name="connsiteY0" fmla="*/ 406858 h 1737445"/>
              <a:gd name="connsiteX1" fmla="*/ 1536104 w 2049052"/>
              <a:gd name="connsiteY1" fmla="*/ 256957 h 1737445"/>
              <a:gd name="connsiteX2" fmla="*/ 1296261 w 2049052"/>
              <a:gd name="connsiteY2" fmla="*/ 77075 h 1737445"/>
              <a:gd name="connsiteX3" fmla="*/ 1326241 w 2049052"/>
              <a:gd name="connsiteY3" fmla="*/ 226976 h 1737445"/>
              <a:gd name="connsiteX4" fmla="*/ 966477 w 2049052"/>
              <a:gd name="connsiteY4" fmla="*/ 556760 h 1737445"/>
              <a:gd name="connsiteX5" fmla="*/ 1101389 w 2049052"/>
              <a:gd name="connsiteY5" fmla="*/ 406858 h 1737445"/>
              <a:gd name="connsiteX6" fmla="*/ 726635 w 2049052"/>
              <a:gd name="connsiteY6" fmla="*/ 871553 h 1737445"/>
              <a:gd name="connsiteX7" fmla="*/ 7107 w 2049052"/>
              <a:gd name="connsiteY7" fmla="*/ 1725993 h 1737445"/>
              <a:gd name="connsiteX8" fmla="*/ 1206320 w 2049052"/>
              <a:gd name="connsiteY8" fmla="*/ 196996 h 1737445"/>
              <a:gd name="connsiteX9" fmla="*/ 1266281 w 2049052"/>
              <a:gd name="connsiteY9" fmla="*/ 47094 h 1737445"/>
              <a:gd name="connsiteX10" fmla="*/ 2045769 w 2049052"/>
              <a:gd name="connsiteY10" fmla="*/ 406858 h 173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9052" h="1737445">
                <a:moveTo>
                  <a:pt x="2045769" y="406858"/>
                </a:moveTo>
                <a:cubicBezTo>
                  <a:pt x="2090739" y="441835"/>
                  <a:pt x="1661022" y="311921"/>
                  <a:pt x="1536104" y="256957"/>
                </a:cubicBezTo>
                <a:cubicBezTo>
                  <a:pt x="1411186" y="201993"/>
                  <a:pt x="1331238" y="82072"/>
                  <a:pt x="1296261" y="77075"/>
                </a:cubicBezTo>
                <a:cubicBezTo>
                  <a:pt x="1261284" y="72078"/>
                  <a:pt x="1381205" y="147028"/>
                  <a:pt x="1326241" y="226976"/>
                </a:cubicBezTo>
                <a:cubicBezTo>
                  <a:pt x="1271277" y="306923"/>
                  <a:pt x="1003952" y="526780"/>
                  <a:pt x="966477" y="556760"/>
                </a:cubicBezTo>
                <a:cubicBezTo>
                  <a:pt x="929002" y="586740"/>
                  <a:pt x="1141363" y="354393"/>
                  <a:pt x="1101389" y="406858"/>
                </a:cubicBezTo>
                <a:cubicBezTo>
                  <a:pt x="1061415" y="459323"/>
                  <a:pt x="909015" y="651697"/>
                  <a:pt x="726635" y="871553"/>
                </a:cubicBezTo>
                <a:cubicBezTo>
                  <a:pt x="544255" y="1091409"/>
                  <a:pt x="-72841" y="1838419"/>
                  <a:pt x="7107" y="1725993"/>
                </a:cubicBezTo>
                <a:cubicBezTo>
                  <a:pt x="87055" y="1613567"/>
                  <a:pt x="996458" y="476813"/>
                  <a:pt x="1206320" y="196996"/>
                </a:cubicBezTo>
                <a:cubicBezTo>
                  <a:pt x="1416182" y="-82821"/>
                  <a:pt x="1123875" y="4622"/>
                  <a:pt x="1266281" y="47094"/>
                </a:cubicBezTo>
                <a:cubicBezTo>
                  <a:pt x="1408687" y="89566"/>
                  <a:pt x="2000799" y="371881"/>
                  <a:pt x="2045769" y="406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837F38C8-E1A0-2B05-F039-E979A6DB3D7A}"/>
              </a:ext>
            </a:extLst>
          </p:cNvPr>
          <p:cNvSpPr/>
          <p:nvPr/>
        </p:nvSpPr>
        <p:spPr>
          <a:xfrm>
            <a:off x="389473" y="4374417"/>
            <a:ext cx="1428119" cy="2041692"/>
          </a:xfrm>
          <a:custGeom>
            <a:avLst/>
            <a:gdLst>
              <a:gd name="connsiteX0" fmla="*/ 1424337 w 1428119"/>
              <a:gd name="connsiteY0" fmla="*/ 17701 h 2041692"/>
              <a:gd name="connsiteX1" fmla="*/ 405006 w 1428119"/>
              <a:gd name="connsiteY1" fmla="*/ 722239 h 2041692"/>
              <a:gd name="connsiteX2" fmla="*/ 210134 w 1428119"/>
              <a:gd name="connsiteY2" fmla="*/ 1126973 h 2041692"/>
              <a:gd name="connsiteX3" fmla="*/ 271 w 1428119"/>
              <a:gd name="connsiteY3" fmla="*/ 1052022 h 2041692"/>
              <a:gd name="connsiteX4" fmla="*/ 255104 w 1428119"/>
              <a:gd name="connsiteY4" fmla="*/ 1531708 h 2041692"/>
              <a:gd name="connsiteX5" fmla="*/ 824730 w 1428119"/>
              <a:gd name="connsiteY5" fmla="*/ 2041373 h 2041692"/>
              <a:gd name="connsiteX6" fmla="*/ 270094 w 1428119"/>
              <a:gd name="connsiteY6" fmla="*/ 1456757 h 2041692"/>
              <a:gd name="connsiteX7" fmla="*/ 255104 w 1428119"/>
              <a:gd name="connsiteY7" fmla="*/ 782199 h 2041692"/>
              <a:gd name="connsiteX8" fmla="*/ 524927 w 1428119"/>
              <a:gd name="connsiteY8" fmla="*/ 407445 h 2041692"/>
              <a:gd name="connsiteX9" fmla="*/ 689819 w 1428119"/>
              <a:gd name="connsiteY9" fmla="*/ 377465 h 2041692"/>
              <a:gd name="connsiteX10" fmla="*/ 1139524 w 1428119"/>
              <a:gd name="connsiteY10" fmla="*/ 17701 h 2041692"/>
              <a:gd name="connsiteX11" fmla="*/ 764770 w 1428119"/>
              <a:gd name="connsiteY11" fmla="*/ 197583 h 2041692"/>
              <a:gd name="connsiteX12" fmla="*/ 1424337 w 1428119"/>
              <a:gd name="connsiteY12" fmla="*/ 17701 h 204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119" h="2041692">
                <a:moveTo>
                  <a:pt x="1424337" y="17701"/>
                </a:moveTo>
                <a:cubicBezTo>
                  <a:pt x="1364376" y="105144"/>
                  <a:pt x="607373" y="537360"/>
                  <a:pt x="405006" y="722239"/>
                </a:cubicBezTo>
                <a:cubicBezTo>
                  <a:pt x="202639" y="907118"/>
                  <a:pt x="277590" y="1072009"/>
                  <a:pt x="210134" y="1126973"/>
                </a:cubicBezTo>
                <a:cubicBezTo>
                  <a:pt x="142678" y="1181937"/>
                  <a:pt x="-7224" y="984566"/>
                  <a:pt x="271" y="1052022"/>
                </a:cubicBezTo>
                <a:cubicBezTo>
                  <a:pt x="7766" y="1119478"/>
                  <a:pt x="117694" y="1366816"/>
                  <a:pt x="255104" y="1531708"/>
                </a:cubicBezTo>
                <a:cubicBezTo>
                  <a:pt x="392514" y="1696600"/>
                  <a:pt x="822232" y="2053865"/>
                  <a:pt x="824730" y="2041373"/>
                </a:cubicBezTo>
                <a:cubicBezTo>
                  <a:pt x="827228" y="2028881"/>
                  <a:pt x="365032" y="1666619"/>
                  <a:pt x="270094" y="1456757"/>
                </a:cubicBezTo>
                <a:cubicBezTo>
                  <a:pt x="175156" y="1246895"/>
                  <a:pt x="212632" y="957084"/>
                  <a:pt x="255104" y="782199"/>
                </a:cubicBezTo>
                <a:cubicBezTo>
                  <a:pt x="297576" y="607314"/>
                  <a:pt x="452474" y="474901"/>
                  <a:pt x="524927" y="407445"/>
                </a:cubicBezTo>
                <a:cubicBezTo>
                  <a:pt x="597379" y="339989"/>
                  <a:pt x="587386" y="442422"/>
                  <a:pt x="689819" y="377465"/>
                </a:cubicBezTo>
                <a:cubicBezTo>
                  <a:pt x="792252" y="312508"/>
                  <a:pt x="1127032" y="47681"/>
                  <a:pt x="1139524" y="17701"/>
                </a:cubicBezTo>
                <a:cubicBezTo>
                  <a:pt x="1152016" y="-12279"/>
                  <a:pt x="717301" y="200081"/>
                  <a:pt x="764770" y="197583"/>
                </a:cubicBezTo>
                <a:cubicBezTo>
                  <a:pt x="812239" y="195085"/>
                  <a:pt x="1484298" y="-69742"/>
                  <a:pt x="1424337" y="17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E3E4733-1F96-9165-C4DF-D75FA1AFBC7E}"/>
              </a:ext>
            </a:extLst>
          </p:cNvPr>
          <p:cNvSpPr/>
          <p:nvPr/>
        </p:nvSpPr>
        <p:spPr>
          <a:xfrm>
            <a:off x="7766059" y="5469312"/>
            <a:ext cx="1401659" cy="1186887"/>
          </a:xfrm>
          <a:custGeom>
            <a:avLst/>
            <a:gdLst>
              <a:gd name="connsiteX0" fmla="*/ 28826 w 1401659"/>
              <a:gd name="connsiteY0" fmla="*/ 2098 h 1186887"/>
              <a:gd name="connsiteX1" fmla="*/ 373600 w 1401659"/>
              <a:gd name="connsiteY1" fmla="*/ 107029 h 1186887"/>
              <a:gd name="connsiteX2" fmla="*/ 1123108 w 1401659"/>
              <a:gd name="connsiteY2" fmla="*/ 661665 h 1186887"/>
              <a:gd name="connsiteX3" fmla="*/ 1302990 w 1401659"/>
              <a:gd name="connsiteY3" fmla="*/ 931488 h 1186887"/>
              <a:gd name="connsiteX4" fmla="*/ 1332971 w 1401659"/>
              <a:gd name="connsiteY4" fmla="*/ 871527 h 1186887"/>
              <a:gd name="connsiteX5" fmla="*/ 1392931 w 1401659"/>
              <a:gd name="connsiteY5" fmla="*/ 1186321 h 1186887"/>
              <a:gd name="connsiteX6" fmla="*/ 1332971 w 1401659"/>
              <a:gd name="connsiteY6" fmla="*/ 781586 h 1186887"/>
              <a:gd name="connsiteX7" fmla="*/ 778334 w 1401659"/>
              <a:gd name="connsiteY7" fmla="*/ 92039 h 1186887"/>
              <a:gd name="connsiteX8" fmla="*/ 958216 w 1401659"/>
              <a:gd name="connsiteY8" fmla="*/ 391842 h 1186887"/>
              <a:gd name="connsiteX9" fmla="*/ 478531 w 1401659"/>
              <a:gd name="connsiteY9" fmla="*/ 151999 h 1186887"/>
              <a:gd name="connsiteX10" fmla="*/ 73797 w 1401659"/>
              <a:gd name="connsiteY10" fmla="*/ 47068 h 1186887"/>
              <a:gd name="connsiteX11" fmla="*/ 28826 w 1401659"/>
              <a:gd name="connsiteY11" fmla="*/ 2098 h 118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659" h="1186887">
                <a:moveTo>
                  <a:pt x="28826" y="2098"/>
                </a:moveTo>
                <a:cubicBezTo>
                  <a:pt x="78793" y="12092"/>
                  <a:pt x="191220" y="-2899"/>
                  <a:pt x="373600" y="107029"/>
                </a:cubicBezTo>
                <a:cubicBezTo>
                  <a:pt x="555980" y="216957"/>
                  <a:pt x="968210" y="524255"/>
                  <a:pt x="1123108" y="661665"/>
                </a:cubicBezTo>
                <a:cubicBezTo>
                  <a:pt x="1278006" y="799075"/>
                  <a:pt x="1268013" y="896511"/>
                  <a:pt x="1302990" y="931488"/>
                </a:cubicBezTo>
                <a:cubicBezTo>
                  <a:pt x="1337967" y="966465"/>
                  <a:pt x="1317981" y="829055"/>
                  <a:pt x="1332971" y="871527"/>
                </a:cubicBezTo>
                <a:cubicBezTo>
                  <a:pt x="1347961" y="913999"/>
                  <a:pt x="1392931" y="1201311"/>
                  <a:pt x="1392931" y="1186321"/>
                </a:cubicBezTo>
                <a:cubicBezTo>
                  <a:pt x="1392931" y="1171331"/>
                  <a:pt x="1435404" y="963966"/>
                  <a:pt x="1332971" y="781586"/>
                </a:cubicBezTo>
                <a:cubicBezTo>
                  <a:pt x="1230538" y="599206"/>
                  <a:pt x="840793" y="156996"/>
                  <a:pt x="778334" y="92039"/>
                </a:cubicBezTo>
                <a:cubicBezTo>
                  <a:pt x="715875" y="27082"/>
                  <a:pt x="1008183" y="381849"/>
                  <a:pt x="958216" y="391842"/>
                </a:cubicBezTo>
                <a:cubicBezTo>
                  <a:pt x="908249" y="401835"/>
                  <a:pt x="625934" y="209461"/>
                  <a:pt x="478531" y="151999"/>
                </a:cubicBezTo>
                <a:cubicBezTo>
                  <a:pt x="331128" y="94537"/>
                  <a:pt x="153744" y="74550"/>
                  <a:pt x="73797" y="47068"/>
                </a:cubicBezTo>
                <a:cubicBezTo>
                  <a:pt x="-6150" y="19586"/>
                  <a:pt x="-21141" y="-7896"/>
                  <a:pt x="28826" y="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237EF1B-DF43-B777-1242-75711AC42C4F}"/>
              </a:ext>
            </a:extLst>
          </p:cNvPr>
          <p:cNvSpPr/>
          <p:nvPr/>
        </p:nvSpPr>
        <p:spPr>
          <a:xfrm>
            <a:off x="1630617" y="4981916"/>
            <a:ext cx="1040184" cy="1336875"/>
          </a:xfrm>
          <a:custGeom>
            <a:avLst/>
            <a:gdLst>
              <a:gd name="connsiteX0" fmla="*/ 602917 w 1040184"/>
              <a:gd name="connsiteY0" fmla="*/ 1224012 h 1336875"/>
              <a:gd name="connsiteX1" fmla="*/ 572937 w 1040184"/>
              <a:gd name="connsiteY1" fmla="*/ 1134071 h 1336875"/>
              <a:gd name="connsiteX2" fmla="*/ 78262 w 1040184"/>
              <a:gd name="connsiteY2" fmla="*/ 249651 h 1336875"/>
              <a:gd name="connsiteX3" fmla="*/ 288124 w 1040184"/>
              <a:gd name="connsiteY3" fmla="*/ 459514 h 1336875"/>
              <a:gd name="connsiteX4" fmla="*/ 363075 w 1040184"/>
              <a:gd name="connsiteY4" fmla="*/ 369573 h 1336875"/>
              <a:gd name="connsiteX5" fmla="*/ 767809 w 1040184"/>
              <a:gd name="connsiteY5" fmla="*/ 939199 h 1336875"/>
              <a:gd name="connsiteX6" fmla="*/ 1007652 w 1040184"/>
              <a:gd name="connsiteY6" fmla="*/ 1298963 h 1336875"/>
              <a:gd name="connsiteX7" fmla="*/ 33291 w 1040184"/>
              <a:gd name="connsiteY7" fmla="*/ 9809 h 1336875"/>
              <a:gd name="connsiteX8" fmla="*/ 228163 w 1040184"/>
              <a:gd name="connsiteY8" fmla="*/ 714346 h 1336875"/>
              <a:gd name="connsiteX9" fmla="*/ 243153 w 1040184"/>
              <a:gd name="connsiteY9" fmla="*/ 879238 h 1336875"/>
              <a:gd name="connsiteX10" fmla="*/ 602917 w 1040184"/>
              <a:gd name="connsiteY10" fmla="*/ 1224012 h 13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184" h="1336875">
                <a:moveTo>
                  <a:pt x="602917" y="1224012"/>
                </a:moveTo>
                <a:cubicBezTo>
                  <a:pt x="657881" y="1266484"/>
                  <a:pt x="660379" y="1296464"/>
                  <a:pt x="572937" y="1134071"/>
                </a:cubicBezTo>
                <a:cubicBezTo>
                  <a:pt x="485495" y="971678"/>
                  <a:pt x="125731" y="362077"/>
                  <a:pt x="78262" y="249651"/>
                </a:cubicBezTo>
                <a:cubicBezTo>
                  <a:pt x="30793" y="137225"/>
                  <a:pt x="240655" y="439527"/>
                  <a:pt x="288124" y="459514"/>
                </a:cubicBezTo>
                <a:cubicBezTo>
                  <a:pt x="335593" y="479501"/>
                  <a:pt x="283128" y="289626"/>
                  <a:pt x="363075" y="369573"/>
                </a:cubicBezTo>
                <a:cubicBezTo>
                  <a:pt x="443022" y="449520"/>
                  <a:pt x="660379" y="784301"/>
                  <a:pt x="767809" y="939199"/>
                </a:cubicBezTo>
                <a:cubicBezTo>
                  <a:pt x="875239" y="1094097"/>
                  <a:pt x="1130072" y="1453861"/>
                  <a:pt x="1007652" y="1298963"/>
                </a:cubicBezTo>
                <a:cubicBezTo>
                  <a:pt x="885232" y="1144065"/>
                  <a:pt x="163206" y="107245"/>
                  <a:pt x="33291" y="9809"/>
                </a:cubicBezTo>
                <a:cubicBezTo>
                  <a:pt x="-96624" y="-87627"/>
                  <a:pt x="193186" y="569441"/>
                  <a:pt x="228163" y="714346"/>
                </a:cubicBezTo>
                <a:cubicBezTo>
                  <a:pt x="263140" y="859251"/>
                  <a:pt x="173199" y="796792"/>
                  <a:pt x="243153" y="879238"/>
                </a:cubicBezTo>
                <a:cubicBezTo>
                  <a:pt x="313107" y="961684"/>
                  <a:pt x="547953" y="1181540"/>
                  <a:pt x="602917" y="1224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391A5918-7803-323C-A630-6B1B387025CB}"/>
              </a:ext>
            </a:extLst>
          </p:cNvPr>
          <p:cNvSpPr/>
          <p:nvPr/>
        </p:nvSpPr>
        <p:spPr>
          <a:xfrm>
            <a:off x="2181978" y="4067010"/>
            <a:ext cx="878969" cy="728183"/>
          </a:xfrm>
          <a:custGeom>
            <a:avLst/>
            <a:gdLst>
              <a:gd name="connsiteX0" fmla="*/ 6586 w 878969"/>
              <a:gd name="connsiteY0" fmla="*/ 10315 h 728183"/>
              <a:gd name="connsiteX1" fmla="*/ 666153 w 878969"/>
              <a:gd name="connsiteY1" fmla="*/ 55285 h 728183"/>
              <a:gd name="connsiteX2" fmla="*/ 696133 w 878969"/>
              <a:gd name="connsiteY2" fmla="*/ 295128 h 728183"/>
              <a:gd name="connsiteX3" fmla="*/ 876015 w 878969"/>
              <a:gd name="connsiteY3" fmla="*/ 699862 h 728183"/>
              <a:gd name="connsiteX4" fmla="*/ 531242 w 878969"/>
              <a:gd name="connsiteY4" fmla="*/ 639901 h 728183"/>
              <a:gd name="connsiteX5" fmla="*/ 336370 w 878969"/>
              <a:gd name="connsiteY5" fmla="*/ 205187 h 728183"/>
              <a:gd name="connsiteX6" fmla="*/ 6586 w 878969"/>
              <a:gd name="connsiteY6" fmla="*/ 10315 h 72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69" h="728183">
                <a:moveTo>
                  <a:pt x="6586" y="10315"/>
                </a:moveTo>
                <a:cubicBezTo>
                  <a:pt x="61550" y="-14669"/>
                  <a:pt x="551229" y="7816"/>
                  <a:pt x="666153" y="55285"/>
                </a:cubicBezTo>
                <a:cubicBezTo>
                  <a:pt x="781077" y="102754"/>
                  <a:pt x="661156" y="187699"/>
                  <a:pt x="696133" y="295128"/>
                </a:cubicBezTo>
                <a:cubicBezTo>
                  <a:pt x="731110" y="402557"/>
                  <a:pt x="903497" y="642400"/>
                  <a:pt x="876015" y="699862"/>
                </a:cubicBezTo>
                <a:cubicBezTo>
                  <a:pt x="848533" y="757324"/>
                  <a:pt x="621183" y="722347"/>
                  <a:pt x="531242" y="639901"/>
                </a:cubicBezTo>
                <a:cubicBezTo>
                  <a:pt x="441301" y="557455"/>
                  <a:pt x="416318" y="310118"/>
                  <a:pt x="336370" y="205187"/>
                </a:cubicBezTo>
                <a:cubicBezTo>
                  <a:pt x="256422" y="100256"/>
                  <a:pt x="-48378" y="35299"/>
                  <a:pt x="6586" y="10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A2BCCE71-420F-9871-BA3D-B14BF69C44B0}"/>
              </a:ext>
            </a:extLst>
          </p:cNvPr>
          <p:cNvSpPr/>
          <p:nvPr/>
        </p:nvSpPr>
        <p:spPr>
          <a:xfrm>
            <a:off x="4702431" y="4247535"/>
            <a:ext cx="422719" cy="1105672"/>
          </a:xfrm>
          <a:custGeom>
            <a:avLst/>
            <a:gdLst>
              <a:gd name="connsiteX0" fmla="*/ 64441 w 422719"/>
              <a:gd name="connsiteY0" fmla="*/ 9672 h 1105672"/>
              <a:gd name="connsiteX1" fmla="*/ 199353 w 422719"/>
              <a:gd name="connsiteY1" fmla="*/ 159573 h 1105672"/>
              <a:gd name="connsiteX2" fmla="*/ 394225 w 422719"/>
              <a:gd name="connsiteY2" fmla="*/ 444386 h 1105672"/>
              <a:gd name="connsiteX3" fmla="*/ 409215 w 422719"/>
              <a:gd name="connsiteY3" fmla="*/ 669239 h 1105672"/>
              <a:gd name="connsiteX4" fmla="*/ 274303 w 422719"/>
              <a:gd name="connsiteY4" fmla="*/ 1103954 h 1105672"/>
              <a:gd name="connsiteX5" fmla="*/ 4480 w 422719"/>
              <a:gd name="connsiteY5" fmla="*/ 819140 h 1105672"/>
              <a:gd name="connsiteX6" fmla="*/ 124402 w 422719"/>
              <a:gd name="connsiteY6" fmla="*/ 774170 h 1105672"/>
              <a:gd name="connsiteX7" fmla="*/ 364244 w 422719"/>
              <a:gd name="connsiteY7" fmla="*/ 429396 h 1105672"/>
              <a:gd name="connsiteX8" fmla="*/ 64441 w 422719"/>
              <a:gd name="connsiteY8" fmla="*/ 9672 h 110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719" h="1105672">
                <a:moveTo>
                  <a:pt x="64441" y="9672"/>
                </a:moveTo>
                <a:cubicBezTo>
                  <a:pt x="36959" y="-35298"/>
                  <a:pt x="144389" y="87121"/>
                  <a:pt x="199353" y="159573"/>
                </a:cubicBezTo>
                <a:cubicBezTo>
                  <a:pt x="254317" y="232025"/>
                  <a:pt x="359248" y="359442"/>
                  <a:pt x="394225" y="444386"/>
                </a:cubicBezTo>
                <a:cubicBezTo>
                  <a:pt x="429202" y="529330"/>
                  <a:pt x="429202" y="559311"/>
                  <a:pt x="409215" y="669239"/>
                </a:cubicBezTo>
                <a:cubicBezTo>
                  <a:pt x="389228" y="779167"/>
                  <a:pt x="341759" y="1078971"/>
                  <a:pt x="274303" y="1103954"/>
                </a:cubicBezTo>
                <a:cubicBezTo>
                  <a:pt x="206847" y="1128937"/>
                  <a:pt x="29463" y="874104"/>
                  <a:pt x="4480" y="819140"/>
                </a:cubicBezTo>
                <a:cubicBezTo>
                  <a:pt x="-20504" y="764176"/>
                  <a:pt x="64441" y="839127"/>
                  <a:pt x="124402" y="774170"/>
                </a:cubicBezTo>
                <a:cubicBezTo>
                  <a:pt x="184363" y="709213"/>
                  <a:pt x="371739" y="549317"/>
                  <a:pt x="364244" y="429396"/>
                </a:cubicBezTo>
                <a:cubicBezTo>
                  <a:pt x="356749" y="309475"/>
                  <a:pt x="91923" y="54642"/>
                  <a:pt x="64441" y="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1089F09-1A7E-00DF-8A64-EFC5D30FAFD0}"/>
              </a:ext>
            </a:extLst>
          </p:cNvPr>
          <p:cNvSpPr/>
          <p:nvPr/>
        </p:nvSpPr>
        <p:spPr>
          <a:xfrm>
            <a:off x="4015739" y="4085447"/>
            <a:ext cx="902604" cy="891409"/>
          </a:xfrm>
          <a:custGeom>
            <a:avLst/>
            <a:gdLst>
              <a:gd name="connsiteX0" fmla="*/ 796104 w 902604"/>
              <a:gd name="connsiteY0" fmla="*/ 21858 h 891409"/>
              <a:gd name="connsiteX1" fmla="*/ 226477 w 902604"/>
              <a:gd name="connsiteY1" fmla="*/ 321661 h 891409"/>
              <a:gd name="connsiteX2" fmla="*/ 331409 w 902604"/>
              <a:gd name="connsiteY2" fmla="*/ 531523 h 891409"/>
              <a:gd name="connsiteX3" fmla="*/ 511291 w 902604"/>
              <a:gd name="connsiteY3" fmla="*/ 696415 h 891409"/>
              <a:gd name="connsiteX4" fmla="*/ 586241 w 902604"/>
              <a:gd name="connsiteY4" fmla="*/ 876297 h 891409"/>
              <a:gd name="connsiteX5" fmla="*/ 211487 w 902604"/>
              <a:gd name="connsiteY5" fmla="*/ 276691 h 891409"/>
              <a:gd name="connsiteX6" fmla="*/ 166517 w 902604"/>
              <a:gd name="connsiteY6" fmla="*/ 6868 h 891409"/>
              <a:gd name="connsiteX7" fmla="*/ 271448 w 902604"/>
              <a:gd name="connsiteY7" fmla="*/ 81819 h 891409"/>
              <a:gd name="connsiteX8" fmla="*/ 16615 w 902604"/>
              <a:gd name="connsiteY8" fmla="*/ 96809 h 891409"/>
              <a:gd name="connsiteX9" fmla="*/ 826084 w 902604"/>
              <a:gd name="connsiteY9" fmla="*/ 66828 h 891409"/>
              <a:gd name="connsiteX10" fmla="*/ 796104 w 902604"/>
              <a:gd name="connsiteY10" fmla="*/ 21858 h 8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604" h="891409">
                <a:moveTo>
                  <a:pt x="796104" y="21858"/>
                </a:moveTo>
                <a:cubicBezTo>
                  <a:pt x="696170" y="64330"/>
                  <a:pt x="303926" y="236717"/>
                  <a:pt x="226477" y="321661"/>
                </a:cubicBezTo>
                <a:cubicBezTo>
                  <a:pt x="149028" y="406605"/>
                  <a:pt x="283940" y="469064"/>
                  <a:pt x="331409" y="531523"/>
                </a:cubicBezTo>
                <a:cubicBezTo>
                  <a:pt x="378878" y="593982"/>
                  <a:pt x="468819" y="638953"/>
                  <a:pt x="511291" y="696415"/>
                </a:cubicBezTo>
                <a:cubicBezTo>
                  <a:pt x="553763" y="753877"/>
                  <a:pt x="636208" y="946251"/>
                  <a:pt x="586241" y="876297"/>
                </a:cubicBezTo>
                <a:cubicBezTo>
                  <a:pt x="536274" y="806343"/>
                  <a:pt x="281441" y="421596"/>
                  <a:pt x="211487" y="276691"/>
                </a:cubicBezTo>
                <a:cubicBezTo>
                  <a:pt x="141533" y="131786"/>
                  <a:pt x="156523" y="39347"/>
                  <a:pt x="166517" y="6868"/>
                </a:cubicBezTo>
                <a:cubicBezTo>
                  <a:pt x="176510" y="-25611"/>
                  <a:pt x="296432" y="66829"/>
                  <a:pt x="271448" y="81819"/>
                </a:cubicBezTo>
                <a:cubicBezTo>
                  <a:pt x="246464" y="96809"/>
                  <a:pt x="-75824" y="99308"/>
                  <a:pt x="16615" y="96809"/>
                </a:cubicBezTo>
                <a:cubicBezTo>
                  <a:pt x="109054" y="94311"/>
                  <a:pt x="691173" y="76821"/>
                  <a:pt x="826084" y="66828"/>
                </a:cubicBezTo>
                <a:cubicBezTo>
                  <a:pt x="960995" y="56835"/>
                  <a:pt x="896038" y="-20614"/>
                  <a:pt x="796104" y="21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B972EB2D-3548-EAF8-E220-95E104F988AA}"/>
              </a:ext>
            </a:extLst>
          </p:cNvPr>
          <p:cNvSpPr/>
          <p:nvPr/>
        </p:nvSpPr>
        <p:spPr>
          <a:xfrm>
            <a:off x="6255487" y="5544670"/>
            <a:ext cx="3083422" cy="1351025"/>
          </a:xfrm>
          <a:custGeom>
            <a:avLst/>
            <a:gdLst>
              <a:gd name="connsiteX0" fmla="*/ 10402 w 3083422"/>
              <a:gd name="connsiteY0" fmla="*/ 1260864 h 1351025"/>
              <a:gd name="connsiteX1" fmla="*/ 1599359 w 3083422"/>
              <a:gd name="connsiteY1" fmla="*/ 526346 h 1351025"/>
              <a:gd name="connsiteX2" fmla="*/ 2303897 w 3083422"/>
              <a:gd name="connsiteY2" fmla="*/ 796169 h 1351025"/>
              <a:gd name="connsiteX3" fmla="*/ 2258926 w 3083422"/>
              <a:gd name="connsiteY3" fmla="*/ 541337 h 1351025"/>
              <a:gd name="connsiteX4" fmla="*/ 3083385 w 3083422"/>
              <a:gd name="connsiteY4" fmla="*/ 1350805 h 1351025"/>
              <a:gd name="connsiteX5" fmla="*/ 2288906 w 3083422"/>
              <a:gd name="connsiteY5" fmla="*/ 616287 h 1351025"/>
              <a:gd name="connsiteX6" fmla="*/ 1254585 w 3083422"/>
              <a:gd name="connsiteY6" fmla="*/ 1691 h 1351025"/>
              <a:gd name="connsiteX7" fmla="*/ 1929143 w 3083422"/>
              <a:gd name="connsiteY7" fmla="*/ 436405 h 1351025"/>
              <a:gd name="connsiteX8" fmla="*/ 1479438 w 3083422"/>
              <a:gd name="connsiteY8" fmla="*/ 526346 h 1351025"/>
              <a:gd name="connsiteX9" fmla="*/ 939792 w 3083422"/>
              <a:gd name="connsiteY9" fmla="*/ 826150 h 1351025"/>
              <a:gd name="connsiteX10" fmla="*/ 10402 w 3083422"/>
              <a:gd name="connsiteY10" fmla="*/ 1260864 h 13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22" h="1351025">
                <a:moveTo>
                  <a:pt x="10402" y="1260864"/>
                </a:moveTo>
                <a:cubicBezTo>
                  <a:pt x="120330" y="1210897"/>
                  <a:pt x="1217110" y="603795"/>
                  <a:pt x="1599359" y="526346"/>
                </a:cubicBezTo>
                <a:cubicBezTo>
                  <a:pt x="1981608" y="448897"/>
                  <a:pt x="2193969" y="793671"/>
                  <a:pt x="2303897" y="796169"/>
                </a:cubicBezTo>
                <a:cubicBezTo>
                  <a:pt x="2413825" y="798667"/>
                  <a:pt x="2129011" y="448898"/>
                  <a:pt x="2258926" y="541337"/>
                </a:cubicBezTo>
                <a:cubicBezTo>
                  <a:pt x="2388841" y="633776"/>
                  <a:pt x="3078388" y="1338313"/>
                  <a:pt x="3083385" y="1350805"/>
                </a:cubicBezTo>
                <a:cubicBezTo>
                  <a:pt x="3088382" y="1363297"/>
                  <a:pt x="2593706" y="841139"/>
                  <a:pt x="2288906" y="616287"/>
                </a:cubicBezTo>
                <a:cubicBezTo>
                  <a:pt x="1984106" y="391435"/>
                  <a:pt x="1314546" y="31671"/>
                  <a:pt x="1254585" y="1691"/>
                </a:cubicBezTo>
                <a:cubicBezTo>
                  <a:pt x="1194625" y="-28289"/>
                  <a:pt x="1891668" y="348963"/>
                  <a:pt x="1929143" y="436405"/>
                </a:cubicBezTo>
                <a:cubicBezTo>
                  <a:pt x="1966618" y="523847"/>
                  <a:pt x="1644330" y="461388"/>
                  <a:pt x="1479438" y="526346"/>
                </a:cubicBezTo>
                <a:cubicBezTo>
                  <a:pt x="1314546" y="591303"/>
                  <a:pt x="1187130" y="698733"/>
                  <a:pt x="939792" y="826150"/>
                </a:cubicBezTo>
                <a:cubicBezTo>
                  <a:pt x="692454" y="953566"/>
                  <a:pt x="-99526" y="1310831"/>
                  <a:pt x="10402" y="1260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02A8717-7DDD-0B93-857D-50262005227A}"/>
              </a:ext>
            </a:extLst>
          </p:cNvPr>
          <p:cNvSpPr/>
          <p:nvPr/>
        </p:nvSpPr>
        <p:spPr>
          <a:xfrm>
            <a:off x="3327612" y="5084507"/>
            <a:ext cx="736364" cy="1707811"/>
          </a:xfrm>
          <a:custGeom>
            <a:avLst/>
            <a:gdLst>
              <a:gd name="connsiteX0" fmla="*/ 204 w 736364"/>
              <a:gd name="connsiteY0" fmla="*/ 12149 h 1707811"/>
              <a:gd name="connsiteX1" fmla="*/ 314998 w 736364"/>
              <a:gd name="connsiteY1" fmla="*/ 386903 h 1707811"/>
              <a:gd name="connsiteX2" fmla="*/ 734722 w 736364"/>
              <a:gd name="connsiteY2" fmla="*/ 1706037 h 1707811"/>
              <a:gd name="connsiteX3" fmla="*/ 150106 w 736364"/>
              <a:gd name="connsiteY3" fmla="*/ 671716 h 1707811"/>
              <a:gd name="connsiteX4" fmla="*/ 359968 w 736364"/>
              <a:gd name="connsiteY4" fmla="*/ 731677 h 1707811"/>
              <a:gd name="connsiteX5" fmla="*/ 204 w 736364"/>
              <a:gd name="connsiteY5" fmla="*/ 12149 h 170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64" h="1707811">
                <a:moveTo>
                  <a:pt x="204" y="12149"/>
                </a:moveTo>
                <a:cubicBezTo>
                  <a:pt x="-7291" y="-45313"/>
                  <a:pt x="192578" y="104588"/>
                  <a:pt x="314998" y="386903"/>
                </a:cubicBezTo>
                <a:cubicBezTo>
                  <a:pt x="437418" y="669218"/>
                  <a:pt x="762204" y="1658568"/>
                  <a:pt x="734722" y="1706037"/>
                </a:cubicBezTo>
                <a:cubicBezTo>
                  <a:pt x="707240" y="1753506"/>
                  <a:pt x="212565" y="834109"/>
                  <a:pt x="150106" y="671716"/>
                </a:cubicBezTo>
                <a:cubicBezTo>
                  <a:pt x="87647" y="509323"/>
                  <a:pt x="387450" y="836608"/>
                  <a:pt x="359968" y="731677"/>
                </a:cubicBezTo>
                <a:cubicBezTo>
                  <a:pt x="332486" y="626746"/>
                  <a:pt x="7699" y="69611"/>
                  <a:pt x="204" y="1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3494286-C419-DCD9-61ED-BEF25F88317D}"/>
              </a:ext>
            </a:extLst>
          </p:cNvPr>
          <p:cNvSpPr/>
          <p:nvPr/>
        </p:nvSpPr>
        <p:spPr>
          <a:xfrm>
            <a:off x="2945334" y="5000371"/>
            <a:ext cx="399621" cy="1614253"/>
          </a:xfrm>
          <a:custGeom>
            <a:avLst/>
            <a:gdLst>
              <a:gd name="connsiteX0" fmla="*/ 7728 w 399621"/>
              <a:gd name="connsiteY0" fmla="*/ 51314 h 1614253"/>
              <a:gd name="connsiteX1" fmla="*/ 397473 w 399621"/>
              <a:gd name="connsiteY1" fmla="*/ 1610291 h 1614253"/>
              <a:gd name="connsiteX2" fmla="*/ 157630 w 399621"/>
              <a:gd name="connsiteY2" fmla="*/ 486029 h 1614253"/>
              <a:gd name="connsiteX3" fmla="*/ 7728 w 399621"/>
              <a:gd name="connsiteY3" fmla="*/ 51314 h 16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1614253">
                <a:moveTo>
                  <a:pt x="7728" y="51314"/>
                </a:moveTo>
                <a:cubicBezTo>
                  <a:pt x="47702" y="238691"/>
                  <a:pt x="372489" y="1537839"/>
                  <a:pt x="397473" y="1610291"/>
                </a:cubicBezTo>
                <a:cubicBezTo>
                  <a:pt x="422457" y="1682743"/>
                  <a:pt x="222587" y="740862"/>
                  <a:pt x="157630" y="486029"/>
                </a:cubicBezTo>
                <a:cubicBezTo>
                  <a:pt x="92673" y="231196"/>
                  <a:pt x="-32246" y="-136063"/>
                  <a:pt x="7728" y="5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E6AFB5B-2E5C-F67B-5949-BEDE835D3746}"/>
              </a:ext>
            </a:extLst>
          </p:cNvPr>
          <p:cNvSpPr/>
          <p:nvPr/>
        </p:nvSpPr>
        <p:spPr>
          <a:xfrm>
            <a:off x="3940883" y="5320909"/>
            <a:ext cx="1621960" cy="1654379"/>
          </a:xfrm>
          <a:custGeom>
            <a:avLst/>
            <a:gdLst>
              <a:gd name="connsiteX0" fmla="*/ 1530 w 1621960"/>
              <a:gd name="connsiteY0" fmla="*/ 105530 h 1654379"/>
              <a:gd name="connsiteX1" fmla="*/ 421255 w 1621960"/>
              <a:gd name="connsiteY1" fmla="*/ 135511 h 1654379"/>
              <a:gd name="connsiteX2" fmla="*/ 586147 w 1621960"/>
              <a:gd name="connsiteY2" fmla="*/ 525255 h 1654379"/>
              <a:gd name="connsiteX3" fmla="*/ 960901 w 1621960"/>
              <a:gd name="connsiteY3" fmla="*/ 1094881 h 1654379"/>
              <a:gd name="connsiteX4" fmla="*/ 1035851 w 1621960"/>
              <a:gd name="connsiteY4" fmla="*/ 1184822 h 1654379"/>
              <a:gd name="connsiteX5" fmla="*/ 1620468 w 1621960"/>
              <a:gd name="connsiteY5" fmla="*/ 1649517 h 1654379"/>
              <a:gd name="connsiteX6" fmla="*/ 840979 w 1621960"/>
              <a:gd name="connsiteY6" fmla="*/ 855039 h 1654379"/>
              <a:gd name="connsiteX7" fmla="*/ 301333 w 1621960"/>
              <a:gd name="connsiteY7" fmla="*/ 45570 h 1654379"/>
              <a:gd name="connsiteX8" fmla="*/ 1530 w 1621960"/>
              <a:gd name="connsiteY8" fmla="*/ 105530 h 16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960" h="1654379">
                <a:moveTo>
                  <a:pt x="1530" y="105530"/>
                </a:moveTo>
                <a:cubicBezTo>
                  <a:pt x="21517" y="120520"/>
                  <a:pt x="323819" y="65557"/>
                  <a:pt x="421255" y="135511"/>
                </a:cubicBezTo>
                <a:cubicBezTo>
                  <a:pt x="518691" y="205465"/>
                  <a:pt x="496206" y="365360"/>
                  <a:pt x="586147" y="525255"/>
                </a:cubicBezTo>
                <a:cubicBezTo>
                  <a:pt x="676088" y="685150"/>
                  <a:pt x="885950" y="984953"/>
                  <a:pt x="960901" y="1094881"/>
                </a:cubicBezTo>
                <a:cubicBezTo>
                  <a:pt x="1035852" y="1204809"/>
                  <a:pt x="925923" y="1092383"/>
                  <a:pt x="1035851" y="1184822"/>
                </a:cubicBezTo>
                <a:cubicBezTo>
                  <a:pt x="1145779" y="1277261"/>
                  <a:pt x="1652947" y="1704481"/>
                  <a:pt x="1620468" y="1649517"/>
                </a:cubicBezTo>
                <a:cubicBezTo>
                  <a:pt x="1587989" y="1594553"/>
                  <a:pt x="1060835" y="1122364"/>
                  <a:pt x="840979" y="855039"/>
                </a:cubicBezTo>
                <a:cubicBezTo>
                  <a:pt x="621123" y="587715"/>
                  <a:pt x="441241" y="170488"/>
                  <a:pt x="301333" y="45570"/>
                </a:cubicBezTo>
                <a:cubicBezTo>
                  <a:pt x="161425" y="-79348"/>
                  <a:pt x="-18457" y="90540"/>
                  <a:pt x="1530" y="105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0B0C0FF-3FE2-EFEF-E1D9-362D68B9A45F}"/>
              </a:ext>
            </a:extLst>
          </p:cNvPr>
          <p:cNvSpPr/>
          <p:nvPr/>
        </p:nvSpPr>
        <p:spPr>
          <a:xfrm>
            <a:off x="3567635" y="5171164"/>
            <a:ext cx="749707" cy="1814870"/>
          </a:xfrm>
          <a:custGeom>
            <a:avLst/>
            <a:gdLst>
              <a:gd name="connsiteX0" fmla="*/ 24 w 749707"/>
              <a:gd name="connsiteY0" fmla="*/ 443 h 1814870"/>
              <a:gd name="connsiteX1" fmla="*/ 269847 w 749707"/>
              <a:gd name="connsiteY1" fmla="*/ 270266 h 1814870"/>
              <a:gd name="connsiteX2" fmla="*/ 584640 w 749707"/>
              <a:gd name="connsiteY2" fmla="*/ 1139695 h 1814870"/>
              <a:gd name="connsiteX3" fmla="*/ 494699 w 749707"/>
              <a:gd name="connsiteY3" fmla="*/ 1034764 h 1814870"/>
              <a:gd name="connsiteX4" fmla="*/ 749532 w 749707"/>
              <a:gd name="connsiteY4" fmla="*/ 1814252 h 1814870"/>
              <a:gd name="connsiteX5" fmla="*/ 449729 w 749707"/>
              <a:gd name="connsiteY5" fmla="*/ 1154685 h 1814870"/>
              <a:gd name="connsiteX6" fmla="*/ 374778 w 749707"/>
              <a:gd name="connsiteY6" fmla="*/ 555079 h 1814870"/>
              <a:gd name="connsiteX7" fmla="*/ 254857 w 749707"/>
              <a:gd name="connsiteY7" fmla="*/ 315236 h 1814870"/>
              <a:gd name="connsiteX8" fmla="*/ 24 w 749707"/>
              <a:gd name="connsiteY8" fmla="*/ 443 h 18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707" h="1814870">
                <a:moveTo>
                  <a:pt x="24" y="443"/>
                </a:moveTo>
                <a:cubicBezTo>
                  <a:pt x="2522" y="-7052"/>
                  <a:pt x="172411" y="80391"/>
                  <a:pt x="269847" y="270266"/>
                </a:cubicBezTo>
                <a:cubicBezTo>
                  <a:pt x="367283" y="460141"/>
                  <a:pt x="547165" y="1012279"/>
                  <a:pt x="584640" y="1139695"/>
                </a:cubicBezTo>
                <a:cubicBezTo>
                  <a:pt x="622115" y="1267111"/>
                  <a:pt x="467217" y="922338"/>
                  <a:pt x="494699" y="1034764"/>
                </a:cubicBezTo>
                <a:cubicBezTo>
                  <a:pt x="522181" y="1147190"/>
                  <a:pt x="757027" y="1794265"/>
                  <a:pt x="749532" y="1814252"/>
                </a:cubicBezTo>
                <a:cubicBezTo>
                  <a:pt x="742037" y="1834239"/>
                  <a:pt x="512188" y="1364547"/>
                  <a:pt x="449729" y="1154685"/>
                </a:cubicBezTo>
                <a:cubicBezTo>
                  <a:pt x="387270" y="944823"/>
                  <a:pt x="407257" y="694987"/>
                  <a:pt x="374778" y="555079"/>
                </a:cubicBezTo>
                <a:cubicBezTo>
                  <a:pt x="342299" y="415171"/>
                  <a:pt x="322313" y="405177"/>
                  <a:pt x="254857" y="315236"/>
                </a:cubicBezTo>
                <a:cubicBezTo>
                  <a:pt x="187401" y="225295"/>
                  <a:pt x="-2474" y="7938"/>
                  <a:pt x="24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2AA716BA-9C87-D79D-76F7-621DEB58B5F8}"/>
              </a:ext>
            </a:extLst>
          </p:cNvPr>
          <p:cNvSpPr/>
          <p:nvPr/>
        </p:nvSpPr>
        <p:spPr>
          <a:xfrm>
            <a:off x="699662" y="4601980"/>
            <a:ext cx="1114148" cy="1739416"/>
          </a:xfrm>
          <a:custGeom>
            <a:avLst/>
            <a:gdLst>
              <a:gd name="connsiteX0" fmla="*/ 1114148 w 1114148"/>
              <a:gd name="connsiteY0" fmla="*/ 0 h 1739416"/>
              <a:gd name="connsiteX1" fmla="*/ 289689 w 1114148"/>
              <a:gd name="connsiteY1" fmla="*/ 554636 h 1739416"/>
              <a:gd name="connsiteX2" fmla="*/ 79827 w 1114148"/>
              <a:gd name="connsiteY2" fmla="*/ 824459 h 1739416"/>
              <a:gd name="connsiteX3" fmla="*/ 169768 w 1114148"/>
              <a:gd name="connsiteY3" fmla="*/ 959371 h 1739416"/>
              <a:gd name="connsiteX4" fmla="*/ 94817 w 1114148"/>
              <a:gd name="connsiteY4" fmla="*/ 824459 h 1739416"/>
              <a:gd name="connsiteX5" fmla="*/ 109807 w 1114148"/>
              <a:gd name="connsiteY5" fmla="*/ 1139253 h 1739416"/>
              <a:gd name="connsiteX6" fmla="*/ 364640 w 1114148"/>
              <a:gd name="connsiteY6" fmla="*/ 1424066 h 1739416"/>
              <a:gd name="connsiteX7" fmla="*/ 244718 w 1114148"/>
              <a:gd name="connsiteY7" fmla="*/ 1304145 h 1739416"/>
              <a:gd name="connsiteX8" fmla="*/ 514541 w 1114148"/>
              <a:gd name="connsiteY8" fmla="*/ 1738859 h 1739416"/>
              <a:gd name="connsiteX9" fmla="*/ 139787 w 1114148"/>
              <a:gd name="connsiteY9" fmla="*/ 1199213 h 1739416"/>
              <a:gd name="connsiteX10" fmla="*/ 4876 w 1114148"/>
              <a:gd name="connsiteY10" fmla="*/ 839450 h 1739416"/>
              <a:gd name="connsiteX11" fmla="*/ 289689 w 1114148"/>
              <a:gd name="connsiteY11" fmla="*/ 569627 h 1739416"/>
              <a:gd name="connsiteX12" fmla="*/ 304679 w 1114148"/>
              <a:gd name="connsiteY12" fmla="*/ 509666 h 1739416"/>
              <a:gd name="connsiteX13" fmla="*/ 1114148 w 1114148"/>
              <a:gd name="connsiteY13" fmla="*/ 0 h 173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4148" h="1739416">
                <a:moveTo>
                  <a:pt x="1114148" y="0"/>
                </a:moveTo>
                <a:cubicBezTo>
                  <a:pt x="1111650" y="7495"/>
                  <a:pt x="462076" y="417226"/>
                  <a:pt x="289689" y="554636"/>
                </a:cubicBezTo>
                <a:cubicBezTo>
                  <a:pt x="117302" y="692046"/>
                  <a:pt x="99814" y="757003"/>
                  <a:pt x="79827" y="824459"/>
                </a:cubicBezTo>
                <a:cubicBezTo>
                  <a:pt x="59840" y="891915"/>
                  <a:pt x="167270" y="959371"/>
                  <a:pt x="169768" y="959371"/>
                </a:cubicBezTo>
                <a:cubicBezTo>
                  <a:pt x="172266" y="959371"/>
                  <a:pt x="104810" y="794479"/>
                  <a:pt x="94817" y="824459"/>
                </a:cubicBezTo>
                <a:cubicBezTo>
                  <a:pt x="84824" y="854439"/>
                  <a:pt x="64836" y="1039319"/>
                  <a:pt x="109807" y="1139253"/>
                </a:cubicBezTo>
                <a:cubicBezTo>
                  <a:pt x="154777" y="1239188"/>
                  <a:pt x="342155" y="1396584"/>
                  <a:pt x="364640" y="1424066"/>
                </a:cubicBezTo>
                <a:cubicBezTo>
                  <a:pt x="387125" y="1451548"/>
                  <a:pt x="219734" y="1251680"/>
                  <a:pt x="244718" y="1304145"/>
                </a:cubicBezTo>
                <a:cubicBezTo>
                  <a:pt x="269701" y="1356611"/>
                  <a:pt x="532029" y="1756348"/>
                  <a:pt x="514541" y="1738859"/>
                </a:cubicBezTo>
                <a:cubicBezTo>
                  <a:pt x="497053" y="1721370"/>
                  <a:pt x="224731" y="1349114"/>
                  <a:pt x="139787" y="1199213"/>
                </a:cubicBezTo>
                <a:cubicBezTo>
                  <a:pt x="54843" y="1049312"/>
                  <a:pt x="-20108" y="944381"/>
                  <a:pt x="4876" y="839450"/>
                </a:cubicBezTo>
                <a:cubicBezTo>
                  <a:pt x="29860" y="734519"/>
                  <a:pt x="239722" y="624591"/>
                  <a:pt x="289689" y="569627"/>
                </a:cubicBezTo>
                <a:cubicBezTo>
                  <a:pt x="339656" y="514663"/>
                  <a:pt x="159774" y="602105"/>
                  <a:pt x="304679" y="509666"/>
                </a:cubicBezTo>
                <a:lnTo>
                  <a:pt x="11141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480DCDDD-E5E7-2C9A-96E5-DB7C3E5CEA0E}"/>
              </a:ext>
            </a:extLst>
          </p:cNvPr>
          <p:cNvSpPr/>
          <p:nvPr/>
        </p:nvSpPr>
        <p:spPr>
          <a:xfrm>
            <a:off x="1373451" y="2864542"/>
            <a:ext cx="350747" cy="1435608"/>
          </a:xfrm>
          <a:custGeom>
            <a:avLst/>
            <a:gdLst>
              <a:gd name="connsiteX0" fmla="*/ 1324 w 350747"/>
              <a:gd name="connsiteY0" fmla="*/ 21533 h 1435608"/>
              <a:gd name="connsiteX1" fmla="*/ 36249 w 350747"/>
              <a:gd name="connsiteY1" fmla="*/ 69158 h 1435608"/>
              <a:gd name="connsiteX2" fmla="*/ 252149 w 350747"/>
              <a:gd name="connsiteY2" fmla="*/ 704158 h 1435608"/>
              <a:gd name="connsiteX3" fmla="*/ 261674 w 350747"/>
              <a:gd name="connsiteY3" fmla="*/ 840683 h 1435608"/>
              <a:gd name="connsiteX4" fmla="*/ 268024 w 350747"/>
              <a:gd name="connsiteY4" fmla="*/ 939108 h 1435608"/>
              <a:gd name="connsiteX5" fmla="*/ 271199 w 350747"/>
              <a:gd name="connsiteY5" fmla="*/ 967683 h 1435608"/>
              <a:gd name="connsiteX6" fmla="*/ 233099 w 350747"/>
              <a:gd name="connsiteY6" fmla="*/ 1237558 h 1435608"/>
              <a:gd name="connsiteX7" fmla="*/ 233099 w 350747"/>
              <a:gd name="connsiteY7" fmla="*/ 1355033 h 1435608"/>
              <a:gd name="connsiteX8" fmla="*/ 153724 w 350747"/>
              <a:gd name="connsiteY8" fmla="*/ 1434408 h 1435608"/>
              <a:gd name="connsiteX9" fmla="*/ 334699 w 350747"/>
              <a:gd name="connsiteY9" fmla="*/ 1393133 h 1435608"/>
              <a:gd name="connsiteX10" fmla="*/ 210874 w 350747"/>
              <a:gd name="connsiteY10" fmla="*/ 1266133 h 1435608"/>
              <a:gd name="connsiteX11" fmla="*/ 350574 w 350747"/>
              <a:gd name="connsiteY11" fmla="*/ 780358 h 1435608"/>
              <a:gd name="connsiteX12" fmla="*/ 175949 w 350747"/>
              <a:gd name="connsiteY12" fmla="*/ 548583 h 1435608"/>
              <a:gd name="connsiteX13" fmla="*/ 48949 w 350747"/>
              <a:gd name="connsiteY13" fmla="*/ 110433 h 1435608"/>
              <a:gd name="connsiteX14" fmla="*/ 1324 w 350747"/>
              <a:gd name="connsiteY14" fmla="*/ 21533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747" h="1435608">
                <a:moveTo>
                  <a:pt x="1324" y="21533"/>
                </a:moveTo>
                <a:cubicBezTo>
                  <a:pt x="-793" y="14654"/>
                  <a:pt x="-5555" y="-44613"/>
                  <a:pt x="36249" y="69158"/>
                </a:cubicBezTo>
                <a:cubicBezTo>
                  <a:pt x="78053" y="182929"/>
                  <a:pt x="214578" y="575570"/>
                  <a:pt x="252149" y="704158"/>
                </a:cubicBezTo>
                <a:cubicBezTo>
                  <a:pt x="289720" y="832746"/>
                  <a:pt x="259028" y="801525"/>
                  <a:pt x="261674" y="840683"/>
                </a:cubicBezTo>
                <a:cubicBezTo>
                  <a:pt x="264320" y="879841"/>
                  <a:pt x="266437" y="917941"/>
                  <a:pt x="268024" y="939108"/>
                </a:cubicBezTo>
                <a:cubicBezTo>
                  <a:pt x="269611" y="960275"/>
                  <a:pt x="277020" y="917941"/>
                  <a:pt x="271199" y="967683"/>
                </a:cubicBezTo>
                <a:cubicBezTo>
                  <a:pt x="265378" y="1017425"/>
                  <a:pt x="239449" y="1173000"/>
                  <a:pt x="233099" y="1237558"/>
                </a:cubicBezTo>
                <a:cubicBezTo>
                  <a:pt x="226749" y="1302116"/>
                  <a:pt x="246328" y="1322225"/>
                  <a:pt x="233099" y="1355033"/>
                </a:cubicBezTo>
                <a:cubicBezTo>
                  <a:pt x="219870" y="1387841"/>
                  <a:pt x="136791" y="1428058"/>
                  <a:pt x="153724" y="1434408"/>
                </a:cubicBezTo>
                <a:cubicBezTo>
                  <a:pt x="170657" y="1440758"/>
                  <a:pt x="325174" y="1421179"/>
                  <a:pt x="334699" y="1393133"/>
                </a:cubicBezTo>
                <a:cubicBezTo>
                  <a:pt x="344224" y="1365087"/>
                  <a:pt x="208228" y="1368262"/>
                  <a:pt x="210874" y="1266133"/>
                </a:cubicBezTo>
                <a:cubicBezTo>
                  <a:pt x="213520" y="1164004"/>
                  <a:pt x="356395" y="899950"/>
                  <a:pt x="350574" y="780358"/>
                </a:cubicBezTo>
                <a:cubicBezTo>
                  <a:pt x="344753" y="660766"/>
                  <a:pt x="226220" y="660237"/>
                  <a:pt x="175949" y="548583"/>
                </a:cubicBezTo>
                <a:cubicBezTo>
                  <a:pt x="125678" y="436929"/>
                  <a:pt x="73820" y="198275"/>
                  <a:pt x="48949" y="110433"/>
                </a:cubicBezTo>
                <a:cubicBezTo>
                  <a:pt x="24078" y="22591"/>
                  <a:pt x="3441" y="28412"/>
                  <a:pt x="1324" y="21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CEF2BF9-36BE-A2B5-D5BB-ED950105E027}"/>
              </a:ext>
            </a:extLst>
          </p:cNvPr>
          <p:cNvSpPr/>
          <p:nvPr/>
        </p:nvSpPr>
        <p:spPr>
          <a:xfrm>
            <a:off x="1151483" y="2881566"/>
            <a:ext cx="357432" cy="630288"/>
          </a:xfrm>
          <a:custGeom>
            <a:avLst/>
            <a:gdLst>
              <a:gd name="connsiteX0" fmla="*/ 80417 w 357432"/>
              <a:gd name="connsiteY0" fmla="*/ 1334 h 630288"/>
              <a:gd name="connsiteX1" fmla="*/ 124867 w 357432"/>
              <a:gd name="connsiteY1" fmla="*/ 58484 h 630288"/>
              <a:gd name="connsiteX2" fmla="*/ 194717 w 357432"/>
              <a:gd name="connsiteY2" fmla="*/ 195009 h 630288"/>
              <a:gd name="connsiteX3" fmla="*/ 204242 w 357432"/>
              <a:gd name="connsiteY3" fmla="*/ 80709 h 630288"/>
              <a:gd name="connsiteX4" fmla="*/ 286792 w 357432"/>
              <a:gd name="connsiteY4" fmla="*/ 226759 h 630288"/>
              <a:gd name="connsiteX5" fmla="*/ 280442 w 357432"/>
              <a:gd name="connsiteY5" fmla="*/ 255334 h 630288"/>
              <a:gd name="connsiteX6" fmla="*/ 315367 w 357432"/>
              <a:gd name="connsiteY6" fmla="*/ 541084 h 630288"/>
              <a:gd name="connsiteX7" fmla="*/ 331242 w 357432"/>
              <a:gd name="connsiteY7" fmla="*/ 629984 h 630288"/>
              <a:gd name="connsiteX8" fmla="*/ 286792 w 357432"/>
              <a:gd name="connsiteY8" fmla="*/ 518859 h 630288"/>
              <a:gd name="connsiteX9" fmla="*/ 83592 w 357432"/>
              <a:gd name="connsiteY9" fmla="*/ 458534 h 630288"/>
              <a:gd name="connsiteX10" fmla="*/ 4217 w 357432"/>
              <a:gd name="connsiteY10" fmla="*/ 360109 h 630288"/>
              <a:gd name="connsiteX11" fmla="*/ 10567 w 357432"/>
              <a:gd name="connsiteY11" fmla="*/ 420434 h 630288"/>
              <a:gd name="connsiteX12" fmla="*/ 7392 w 357432"/>
              <a:gd name="connsiteY12" fmla="*/ 153734 h 630288"/>
              <a:gd name="connsiteX13" fmla="*/ 10567 w 357432"/>
              <a:gd name="connsiteY13" fmla="*/ 179134 h 630288"/>
              <a:gd name="connsiteX14" fmla="*/ 51842 w 357432"/>
              <a:gd name="connsiteY14" fmla="*/ 334709 h 630288"/>
              <a:gd name="connsiteX15" fmla="*/ 289967 w 357432"/>
              <a:gd name="connsiteY15" fmla="*/ 547434 h 630288"/>
              <a:gd name="connsiteX16" fmla="*/ 356642 w 357432"/>
              <a:gd name="connsiteY16" fmla="*/ 423609 h 630288"/>
              <a:gd name="connsiteX17" fmla="*/ 258217 w 357432"/>
              <a:gd name="connsiteY17" fmla="*/ 175959 h 630288"/>
              <a:gd name="connsiteX18" fmla="*/ 191542 w 357432"/>
              <a:gd name="connsiteY18" fmla="*/ 93409 h 630288"/>
              <a:gd name="connsiteX19" fmla="*/ 175667 w 357432"/>
              <a:gd name="connsiteY19" fmla="*/ 109284 h 630288"/>
              <a:gd name="connsiteX20" fmla="*/ 80417 w 357432"/>
              <a:gd name="connsiteY20" fmla="*/ 1334 h 6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432" h="630288">
                <a:moveTo>
                  <a:pt x="80417" y="1334"/>
                </a:moveTo>
                <a:cubicBezTo>
                  <a:pt x="71950" y="-7133"/>
                  <a:pt x="105817" y="26205"/>
                  <a:pt x="124867" y="58484"/>
                </a:cubicBezTo>
                <a:cubicBezTo>
                  <a:pt x="143917" y="90763"/>
                  <a:pt x="181488" y="191305"/>
                  <a:pt x="194717" y="195009"/>
                </a:cubicBezTo>
                <a:cubicBezTo>
                  <a:pt x="207946" y="198713"/>
                  <a:pt x="188896" y="75417"/>
                  <a:pt x="204242" y="80709"/>
                </a:cubicBezTo>
                <a:cubicBezTo>
                  <a:pt x="219588" y="86001"/>
                  <a:pt x="274092" y="197655"/>
                  <a:pt x="286792" y="226759"/>
                </a:cubicBezTo>
                <a:cubicBezTo>
                  <a:pt x="299492" y="255863"/>
                  <a:pt x="275680" y="202947"/>
                  <a:pt x="280442" y="255334"/>
                </a:cubicBezTo>
                <a:cubicBezTo>
                  <a:pt x="285204" y="307721"/>
                  <a:pt x="306900" y="478642"/>
                  <a:pt x="315367" y="541084"/>
                </a:cubicBezTo>
                <a:cubicBezTo>
                  <a:pt x="323834" y="603526"/>
                  <a:pt x="336004" y="633688"/>
                  <a:pt x="331242" y="629984"/>
                </a:cubicBezTo>
                <a:cubicBezTo>
                  <a:pt x="326480" y="626280"/>
                  <a:pt x="328067" y="547434"/>
                  <a:pt x="286792" y="518859"/>
                </a:cubicBezTo>
                <a:cubicBezTo>
                  <a:pt x="245517" y="490284"/>
                  <a:pt x="130688" y="484992"/>
                  <a:pt x="83592" y="458534"/>
                </a:cubicBezTo>
                <a:cubicBezTo>
                  <a:pt x="36496" y="432076"/>
                  <a:pt x="16388" y="366459"/>
                  <a:pt x="4217" y="360109"/>
                </a:cubicBezTo>
                <a:cubicBezTo>
                  <a:pt x="-7954" y="353759"/>
                  <a:pt x="10038" y="454830"/>
                  <a:pt x="10567" y="420434"/>
                </a:cubicBezTo>
                <a:cubicBezTo>
                  <a:pt x="11096" y="386038"/>
                  <a:pt x="7392" y="193951"/>
                  <a:pt x="7392" y="153734"/>
                </a:cubicBezTo>
                <a:cubicBezTo>
                  <a:pt x="7392" y="113517"/>
                  <a:pt x="3159" y="148972"/>
                  <a:pt x="10567" y="179134"/>
                </a:cubicBezTo>
                <a:cubicBezTo>
                  <a:pt x="17975" y="209296"/>
                  <a:pt x="5275" y="273326"/>
                  <a:pt x="51842" y="334709"/>
                </a:cubicBezTo>
                <a:cubicBezTo>
                  <a:pt x="98409" y="396092"/>
                  <a:pt x="239167" y="532617"/>
                  <a:pt x="289967" y="547434"/>
                </a:cubicBezTo>
                <a:cubicBezTo>
                  <a:pt x="340767" y="562251"/>
                  <a:pt x="361934" y="485522"/>
                  <a:pt x="356642" y="423609"/>
                </a:cubicBezTo>
                <a:cubicBezTo>
                  <a:pt x="351350" y="361697"/>
                  <a:pt x="285734" y="230992"/>
                  <a:pt x="258217" y="175959"/>
                </a:cubicBezTo>
                <a:cubicBezTo>
                  <a:pt x="230700" y="120926"/>
                  <a:pt x="205300" y="104522"/>
                  <a:pt x="191542" y="93409"/>
                </a:cubicBezTo>
                <a:cubicBezTo>
                  <a:pt x="177784" y="82296"/>
                  <a:pt x="189954" y="119338"/>
                  <a:pt x="175667" y="109284"/>
                </a:cubicBezTo>
                <a:cubicBezTo>
                  <a:pt x="161380" y="99230"/>
                  <a:pt x="88884" y="9801"/>
                  <a:pt x="80417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C8828D81-A1BF-A645-DB83-5135A0A454CC}"/>
              </a:ext>
            </a:extLst>
          </p:cNvPr>
          <p:cNvSpPr/>
          <p:nvPr/>
        </p:nvSpPr>
        <p:spPr>
          <a:xfrm>
            <a:off x="300425" y="2858251"/>
            <a:ext cx="997275" cy="1161301"/>
          </a:xfrm>
          <a:custGeom>
            <a:avLst/>
            <a:gdLst>
              <a:gd name="connsiteX0" fmla="*/ 845750 w 997275"/>
              <a:gd name="connsiteY0" fmla="*/ 2424 h 1161301"/>
              <a:gd name="connsiteX1" fmla="*/ 941000 w 997275"/>
              <a:gd name="connsiteY1" fmla="*/ 30999 h 1161301"/>
              <a:gd name="connsiteX2" fmla="*/ 991800 w 997275"/>
              <a:gd name="connsiteY2" fmla="*/ 59574 h 1161301"/>
              <a:gd name="connsiteX3" fmla="*/ 810825 w 997275"/>
              <a:gd name="connsiteY3" fmla="*/ 151649 h 1161301"/>
              <a:gd name="connsiteX4" fmla="*/ 810825 w 997275"/>
              <a:gd name="connsiteY4" fmla="*/ 313574 h 1161301"/>
              <a:gd name="connsiteX5" fmla="*/ 674300 w 997275"/>
              <a:gd name="connsiteY5" fmla="*/ 485024 h 1161301"/>
              <a:gd name="connsiteX6" fmla="*/ 588575 w 997275"/>
              <a:gd name="connsiteY6" fmla="*/ 561224 h 1161301"/>
              <a:gd name="connsiteX7" fmla="*/ 591750 w 997275"/>
              <a:gd name="connsiteY7" fmla="*/ 532649 h 1161301"/>
              <a:gd name="connsiteX8" fmla="*/ 344100 w 997275"/>
              <a:gd name="connsiteY8" fmla="*/ 773949 h 1161301"/>
              <a:gd name="connsiteX9" fmla="*/ 150425 w 997275"/>
              <a:gd name="connsiteY9" fmla="*/ 1005724 h 1161301"/>
              <a:gd name="connsiteX10" fmla="*/ 1200 w 997275"/>
              <a:gd name="connsiteY10" fmla="*/ 1161299 h 1161301"/>
              <a:gd name="connsiteX11" fmla="*/ 93275 w 997275"/>
              <a:gd name="connsiteY11" fmla="*/ 1002549 h 1161301"/>
              <a:gd name="connsiteX12" fmla="*/ 318700 w 997275"/>
              <a:gd name="connsiteY12" fmla="*/ 732674 h 1161301"/>
              <a:gd name="connsiteX13" fmla="*/ 575875 w 997275"/>
              <a:gd name="connsiteY13" fmla="*/ 485024 h 1161301"/>
              <a:gd name="connsiteX14" fmla="*/ 667950 w 997275"/>
              <a:gd name="connsiteY14" fmla="*/ 421524 h 1161301"/>
              <a:gd name="connsiteX15" fmla="*/ 655250 w 997275"/>
              <a:gd name="connsiteY15" fmla="*/ 326274 h 1161301"/>
              <a:gd name="connsiteX16" fmla="*/ 769550 w 997275"/>
              <a:gd name="connsiteY16" fmla="*/ 307224 h 1161301"/>
              <a:gd name="connsiteX17" fmla="*/ 715575 w 997275"/>
              <a:gd name="connsiteY17" fmla="*/ 177049 h 1161301"/>
              <a:gd name="connsiteX18" fmla="*/ 966400 w 997275"/>
              <a:gd name="connsiteY18" fmla="*/ 97674 h 1161301"/>
              <a:gd name="connsiteX19" fmla="*/ 845750 w 997275"/>
              <a:gd name="connsiteY19" fmla="*/ 2424 h 11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7275" h="1161301">
                <a:moveTo>
                  <a:pt x="845750" y="2424"/>
                </a:moveTo>
                <a:cubicBezTo>
                  <a:pt x="841517" y="-8689"/>
                  <a:pt x="916658" y="21474"/>
                  <a:pt x="941000" y="30999"/>
                </a:cubicBezTo>
                <a:cubicBezTo>
                  <a:pt x="965342" y="40524"/>
                  <a:pt x="1013496" y="39466"/>
                  <a:pt x="991800" y="59574"/>
                </a:cubicBezTo>
                <a:cubicBezTo>
                  <a:pt x="970104" y="79682"/>
                  <a:pt x="840987" y="109316"/>
                  <a:pt x="810825" y="151649"/>
                </a:cubicBezTo>
                <a:cubicBezTo>
                  <a:pt x="780663" y="193982"/>
                  <a:pt x="833579" y="258012"/>
                  <a:pt x="810825" y="313574"/>
                </a:cubicBezTo>
                <a:cubicBezTo>
                  <a:pt x="788071" y="369136"/>
                  <a:pt x="711342" y="443749"/>
                  <a:pt x="674300" y="485024"/>
                </a:cubicBezTo>
                <a:cubicBezTo>
                  <a:pt x="637258" y="526299"/>
                  <a:pt x="602333" y="553287"/>
                  <a:pt x="588575" y="561224"/>
                </a:cubicBezTo>
                <a:cubicBezTo>
                  <a:pt x="574817" y="569162"/>
                  <a:pt x="632496" y="497195"/>
                  <a:pt x="591750" y="532649"/>
                </a:cubicBezTo>
                <a:cubicBezTo>
                  <a:pt x="551004" y="568103"/>
                  <a:pt x="417654" y="695103"/>
                  <a:pt x="344100" y="773949"/>
                </a:cubicBezTo>
                <a:cubicBezTo>
                  <a:pt x="270546" y="852795"/>
                  <a:pt x="207575" y="941166"/>
                  <a:pt x="150425" y="1005724"/>
                </a:cubicBezTo>
                <a:cubicBezTo>
                  <a:pt x="93275" y="1070282"/>
                  <a:pt x="10725" y="1161828"/>
                  <a:pt x="1200" y="1161299"/>
                </a:cubicBezTo>
                <a:cubicBezTo>
                  <a:pt x="-8325" y="1160770"/>
                  <a:pt x="40358" y="1073987"/>
                  <a:pt x="93275" y="1002549"/>
                </a:cubicBezTo>
                <a:cubicBezTo>
                  <a:pt x="146192" y="931112"/>
                  <a:pt x="238267" y="818928"/>
                  <a:pt x="318700" y="732674"/>
                </a:cubicBezTo>
                <a:cubicBezTo>
                  <a:pt x="399133" y="646420"/>
                  <a:pt x="517667" y="536882"/>
                  <a:pt x="575875" y="485024"/>
                </a:cubicBezTo>
                <a:cubicBezTo>
                  <a:pt x="634083" y="433166"/>
                  <a:pt x="654721" y="447982"/>
                  <a:pt x="667950" y="421524"/>
                </a:cubicBezTo>
                <a:cubicBezTo>
                  <a:pt x="681179" y="395066"/>
                  <a:pt x="638317" y="345324"/>
                  <a:pt x="655250" y="326274"/>
                </a:cubicBezTo>
                <a:cubicBezTo>
                  <a:pt x="672183" y="307224"/>
                  <a:pt x="759496" y="332095"/>
                  <a:pt x="769550" y="307224"/>
                </a:cubicBezTo>
                <a:cubicBezTo>
                  <a:pt x="779604" y="282353"/>
                  <a:pt x="682767" y="211974"/>
                  <a:pt x="715575" y="177049"/>
                </a:cubicBezTo>
                <a:cubicBezTo>
                  <a:pt x="748383" y="142124"/>
                  <a:pt x="939413" y="123603"/>
                  <a:pt x="966400" y="97674"/>
                </a:cubicBezTo>
                <a:cubicBezTo>
                  <a:pt x="993387" y="71745"/>
                  <a:pt x="849983" y="13537"/>
                  <a:pt x="845750" y="2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C20A5FC-BC52-9F37-0BD1-60AABF297E0B}"/>
              </a:ext>
            </a:extLst>
          </p:cNvPr>
          <p:cNvSpPr/>
          <p:nvPr/>
        </p:nvSpPr>
        <p:spPr>
          <a:xfrm>
            <a:off x="1561186" y="3511298"/>
            <a:ext cx="45454" cy="584682"/>
          </a:xfrm>
          <a:custGeom>
            <a:avLst/>
            <a:gdLst>
              <a:gd name="connsiteX0" fmla="*/ 7264 w 45454"/>
              <a:gd name="connsiteY0" fmla="*/ 252 h 584682"/>
              <a:gd name="connsiteX1" fmla="*/ 29489 w 45454"/>
              <a:gd name="connsiteY1" fmla="*/ 266952 h 584682"/>
              <a:gd name="connsiteX2" fmla="*/ 23139 w 45454"/>
              <a:gd name="connsiteY2" fmla="*/ 295527 h 584682"/>
              <a:gd name="connsiteX3" fmla="*/ 7264 w 45454"/>
              <a:gd name="connsiteY3" fmla="*/ 416177 h 584682"/>
              <a:gd name="connsiteX4" fmla="*/ 914 w 45454"/>
              <a:gd name="connsiteY4" fmla="*/ 584452 h 584682"/>
              <a:gd name="connsiteX5" fmla="*/ 26314 w 45454"/>
              <a:gd name="connsiteY5" fmla="*/ 378077 h 584682"/>
              <a:gd name="connsiteX6" fmla="*/ 45364 w 45454"/>
              <a:gd name="connsiteY6" fmla="*/ 136777 h 584682"/>
              <a:gd name="connsiteX7" fmla="*/ 32664 w 45454"/>
              <a:gd name="connsiteY7" fmla="*/ 216152 h 584682"/>
              <a:gd name="connsiteX8" fmla="*/ 7264 w 45454"/>
              <a:gd name="connsiteY8" fmla="*/ 252 h 58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4" h="584682">
                <a:moveTo>
                  <a:pt x="7264" y="252"/>
                </a:moveTo>
                <a:cubicBezTo>
                  <a:pt x="6735" y="8719"/>
                  <a:pt x="26843" y="217740"/>
                  <a:pt x="29489" y="266952"/>
                </a:cubicBezTo>
                <a:cubicBezTo>
                  <a:pt x="32135" y="316165"/>
                  <a:pt x="26843" y="270656"/>
                  <a:pt x="23139" y="295527"/>
                </a:cubicBezTo>
                <a:cubicBezTo>
                  <a:pt x="19435" y="320398"/>
                  <a:pt x="10968" y="368023"/>
                  <a:pt x="7264" y="416177"/>
                </a:cubicBezTo>
                <a:cubicBezTo>
                  <a:pt x="3560" y="464331"/>
                  <a:pt x="-2261" y="590802"/>
                  <a:pt x="914" y="584452"/>
                </a:cubicBezTo>
                <a:cubicBezTo>
                  <a:pt x="4089" y="578102"/>
                  <a:pt x="18906" y="452690"/>
                  <a:pt x="26314" y="378077"/>
                </a:cubicBezTo>
                <a:cubicBezTo>
                  <a:pt x="33722" y="303465"/>
                  <a:pt x="44306" y="163764"/>
                  <a:pt x="45364" y="136777"/>
                </a:cubicBezTo>
                <a:cubicBezTo>
                  <a:pt x="46422" y="109790"/>
                  <a:pt x="37956" y="233085"/>
                  <a:pt x="32664" y="216152"/>
                </a:cubicBezTo>
                <a:cubicBezTo>
                  <a:pt x="27372" y="199219"/>
                  <a:pt x="7793" y="-8215"/>
                  <a:pt x="7264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DB4C7FA-8E07-A910-A707-1AA9A4D2E25B}"/>
              </a:ext>
            </a:extLst>
          </p:cNvPr>
          <p:cNvSpPr/>
          <p:nvPr/>
        </p:nvSpPr>
        <p:spPr>
          <a:xfrm>
            <a:off x="-10215" y="3956024"/>
            <a:ext cx="586747" cy="104820"/>
          </a:xfrm>
          <a:custGeom>
            <a:avLst/>
            <a:gdLst>
              <a:gd name="connsiteX0" fmla="*/ 690 w 586747"/>
              <a:gd name="connsiteY0" fmla="*/ 104801 h 104820"/>
              <a:gd name="connsiteX1" fmla="*/ 315015 w 586747"/>
              <a:gd name="connsiteY1" fmla="*/ 44476 h 104820"/>
              <a:gd name="connsiteX2" fmla="*/ 584890 w 586747"/>
              <a:gd name="connsiteY2" fmla="*/ 50826 h 104820"/>
              <a:gd name="connsiteX3" fmla="*/ 419790 w 586747"/>
              <a:gd name="connsiteY3" fmla="*/ 44476 h 104820"/>
              <a:gd name="connsiteX4" fmla="*/ 146740 w 586747"/>
              <a:gd name="connsiteY4" fmla="*/ 26 h 104820"/>
              <a:gd name="connsiteX5" fmla="*/ 305490 w 586747"/>
              <a:gd name="connsiteY5" fmla="*/ 38126 h 104820"/>
              <a:gd name="connsiteX6" fmla="*/ 232465 w 586747"/>
              <a:gd name="connsiteY6" fmla="*/ 50826 h 104820"/>
              <a:gd name="connsiteX7" fmla="*/ 690 w 586747"/>
              <a:gd name="connsiteY7" fmla="*/ 104801 h 1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747" h="104820">
                <a:moveTo>
                  <a:pt x="690" y="104801"/>
                </a:moveTo>
                <a:cubicBezTo>
                  <a:pt x="14448" y="103743"/>
                  <a:pt x="217648" y="53472"/>
                  <a:pt x="315015" y="44476"/>
                </a:cubicBezTo>
                <a:cubicBezTo>
                  <a:pt x="412382" y="35480"/>
                  <a:pt x="567428" y="50826"/>
                  <a:pt x="584890" y="50826"/>
                </a:cubicBezTo>
                <a:cubicBezTo>
                  <a:pt x="602352" y="50826"/>
                  <a:pt x="492815" y="52943"/>
                  <a:pt x="419790" y="44476"/>
                </a:cubicBezTo>
                <a:cubicBezTo>
                  <a:pt x="346765" y="36009"/>
                  <a:pt x="165790" y="1084"/>
                  <a:pt x="146740" y="26"/>
                </a:cubicBezTo>
                <a:cubicBezTo>
                  <a:pt x="127690" y="-1032"/>
                  <a:pt x="291202" y="29659"/>
                  <a:pt x="305490" y="38126"/>
                </a:cubicBezTo>
                <a:cubicBezTo>
                  <a:pt x="319778" y="46593"/>
                  <a:pt x="282207" y="38655"/>
                  <a:pt x="232465" y="50826"/>
                </a:cubicBezTo>
                <a:cubicBezTo>
                  <a:pt x="182723" y="62997"/>
                  <a:pt x="-13068" y="105859"/>
                  <a:pt x="690" y="10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660497F2-9D52-531B-7929-EB237DE270DD}"/>
              </a:ext>
            </a:extLst>
          </p:cNvPr>
          <p:cNvSpPr/>
          <p:nvPr/>
        </p:nvSpPr>
        <p:spPr>
          <a:xfrm>
            <a:off x="-60868" y="3943167"/>
            <a:ext cx="562745" cy="98614"/>
          </a:xfrm>
          <a:custGeom>
            <a:avLst/>
            <a:gdLst>
              <a:gd name="connsiteX0" fmla="*/ 3718 w 562745"/>
              <a:gd name="connsiteY0" fmla="*/ 98608 h 98614"/>
              <a:gd name="connsiteX1" fmla="*/ 245018 w 562745"/>
              <a:gd name="connsiteY1" fmla="*/ 47808 h 98614"/>
              <a:gd name="connsiteX2" fmla="*/ 562518 w 562745"/>
              <a:gd name="connsiteY2" fmla="*/ 70033 h 98614"/>
              <a:gd name="connsiteX3" fmla="*/ 292643 w 562745"/>
              <a:gd name="connsiteY3" fmla="*/ 25583 h 98614"/>
              <a:gd name="connsiteX4" fmla="*/ 108493 w 562745"/>
              <a:gd name="connsiteY4" fmla="*/ 183 h 98614"/>
              <a:gd name="connsiteX5" fmla="*/ 168818 w 562745"/>
              <a:gd name="connsiteY5" fmla="*/ 16058 h 98614"/>
              <a:gd name="connsiteX6" fmla="*/ 102143 w 562745"/>
              <a:gd name="connsiteY6" fmla="*/ 50983 h 98614"/>
              <a:gd name="connsiteX7" fmla="*/ 3718 w 562745"/>
              <a:gd name="connsiteY7" fmla="*/ 98608 h 9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45" h="98614">
                <a:moveTo>
                  <a:pt x="3718" y="98608"/>
                </a:moveTo>
                <a:cubicBezTo>
                  <a:pt x="27530" y="98079"/>
                  <a:pt x="151885" y="52570"/>
                  <a:pt x="245018" y="47808"/>
                </a:cubicBezTo>
                <a:cubicBezTo>
                  <a:pt x="338151" y="43046"/>
                  <a:pt x="554581" y="73737"/>
                  <a:pt x="562518" y="70033"/>
                </a:cubicBezTo>
                <a:cubicBezTo>
                  <a:pt x="570455" y="66329"/>
                  <a:pt x="368314" y="37225"/>
                  <a:pt x="292643" y="25583"/>
                </a:cubicBezTo>
                <a:cubicBezTo>
                  <a:pt x="216972" y="13941"/>
                  <a:pt x="129130" y="1770"/>
                  <a:pt x="108493" y="183"/>
                </a:cubicBezTo>
                <a:cubicBezTo>
                  <a:pt x="87856" y="-1404"/>
                  <a:pt x="169876" y="7591"/>
                  <a:pt x="168818" y="16058"/>
                </a:cubicBezTo>
                <a:cubicBezTo>
                  <a:pt x="167760" y="24525"/>
                  <a:pt x="127014" y="36695"/>
                  <a:pt x="102143" y="50983"/>
                </a:cubicBezTo>
                <a:cubicBezTo>
                  <a:pt x="77272" y="65270"/>
                  <a:pt x="-20094" y="99137"/>
                  <a:pt x="3718" y="98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08D00906-AD35-54C9-CCD9-7A0E96C16ACE}"/>
              </a:ext>
            </a:extLst>
          </p:cNvPr>
          <p:cNvSpPr/>
          <p:nvPr/>
        </p:nvSpPr>
        <p:spPr>
          <a:xfrm>
            <a:off x="-104219" y="4069568"/>
            <a:ext cx="762656" cy="727045"/>
          </a:xfrm>
          <a:custGeom>
            <a:avLst/>
            <a:gdLst>
              <a:gd name="connsiteX0" fmla="*/ 53419 w 762656"/>
              <a:gd name="connsiteY0" fmla="*/ 127782 h 727045"/>
              <a:gd name="connsiteX1" fmla="*/ 256619 w 762656"/>
              <a:gd name="connsiteY1" fmla="*/ 130957 h 727045"/>
              <a:gd name="connsiteX2" fmla="*/ 307419 w 762656"/>
              <a:gd name="connsiteY2" fmla="*/ 86507 h 727045"/>
              <a:gd name="connsiteX3" fmla="*/ 405844 w 762656"/>
              <a:gd name="connsiteY3" fmla="*/ 54757 h 727045"/>
              <a:gd name="connsiteX4" fmla="*/ 361394 w 762656"/>
              <a:gd name="connsiteY4" fmla="*/ 76982 h 727045"/>
              <a:gd name="connsiteX5" fmla="*/ 551894 w 762656"/>
              <a:gd name="connsiteY5" fmla="*/ 146832 h 727045"/>
              <a:gd name="connsiteX6" fmla="*/ 618569 w 762656"/>
              <a:gd name="connsiteY6" fmla="*/ 19832 h 727045"/>
              <a:gd name="connsiteX7" fmla="*/ 577294 w 762656"/>
              <a:gd name="connsiteY7" fmla="*/ 10307 h 727045"/>
              <a:gd name="connsiteX8" fmla="*/ 659844 w 762656"/>
              <a:gd name="connsiteY8" fmla="*/ 118257 h 727045"/>
              <a:gd name="connsiteX9" fmla="*/ 351869 w 762656"/>
              <a:gd name="connsiteY9" fmla="*/ 299232 h 727045"/>
              <a:gd name="connsiteX10" fmla="*/ 526494 w 762656"/>
              <a:gd name="connsiteY10" fmla="*/ 292882 h 727045"/>
              <a:gd name="connsiteX11" fmla="*/ 215344 w 762656"/>
              <a:gd name="connsiteY11" fmla="*/ 515132 h 727045"/>
              <a:gd name="connsiteX12" fmla="*/ 18494 w 762656"/>
              <a:gd name="connsiteY12" fmla="*/ 721507 h 727045"/>
              <a:gd name="connsiteX13" fmla="*/ 685244 w 762656"/>
              <a:gd name="connsiteY13" fmla="*/ 283357 h 727045"/>
              <a:gd name="connsiteX14" fmla="*/ 748744 w 762656"/>
              <a:gd name="connsiteY14" fmla="*/ 292882 h 727045"/>
              <a:gd name="connsiteX15" fmla="*/ 685244 w 762656"/>
              <a:gd name="connsiteY15" fmla="*/ 207157 h 727045"/>
              <a:gd name="connsiteX16" fmla="*/ 437594 w 762656"/>
              <a:gd name="connsiteY16" fmla="*/ 229382 h 727045"/>
              <a:gd name="connsiteX17" fmla="*/ 66119 w 762656"/>
              <a:gd name="connsiteY17" fmla="*/ 562757 h 727045"/>
              <a:gd name="connsiteX18" fmla="*/ 158194 w 762656"/>
              <a:gd name="connsiteY18" fmla="*/ 448457 h 727045"/>
              <a:gd name="connsiteX19" fmla="*/ 618569 w 762656"/>
              <a:gd name="connsiteY19" fmla="*/ 203982 h 727045"/>
              <a:gd name="connsiteX20" fmla="*/ 355044 w 762656"/>
              <a:gd name="connsiteY20" fmla="*/ 67457 h 727045"/>
              <a:gd name="connsiteX21" fmla="*/ 377269 w 762656"/>
              <a:gd name="connsiteY21" fmla="*/ 23007 h 727045"/>
              <a:gd name="connsiteX22" fmla="*/ 247094 w 762656"/>
              <a:gd name="connsiteY22" fmla="*/ 26182 h 727045"/>
              <a:gd name="connsiteX23" fmla="*/ 355044 w 762656"/>
              <a:gd name="connsiteY23" fmla="*/ 178582 h 727045"/>
              <a:gd name="connsiteX24" fmla="*/ 183594 w 762656"/>
              <a:gd name="connsiteY24" fmla="*/ 423057 h 727045"/>
              <a:gd name="connsiteX25" fmla="*/ 301069 w 762656"/>
              <a:gd name="connsiteY25" fmla="*/ 165882 h 727045"/>
              <a:gd name="connsiteX26" fmla="*/ 259794 w 762656"/>
              <a:gd name="connsiteY26" fmla="*/ 156357 h 727045"/>
              <a:gd name="connsiteX27" fmla="*/ 53419 w 762656"/>
              <a:gd name="connsiteY27" fmla="*/ 127782 h 72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2656" h="727045">
                <a:moveTo>
                  <a:pt x="53419" y="127782"/>
                </a:moveTo>
                <a:cubicBezTo>
                  <a:pt x="52890" y="123549"/>
                  <a:pt x="214286" y="137836"/>
                  <a:pt x="256619" y="130957"/>
                </a:cubicBezTo>
                <a:cubicBezTo>
                  <a:pt x="298952" y="124078"/>
                  <a:pt x="282548" y="99207"/>
                  <a:pt x="307419" y="86507"/>
                </a:cubicBezTo>
                <a:cubicBezTo>
                  <a:pt x="332290" y="73807"/>
                  <a:pt x="396848" y="56344"/>
                  <a:pt x="405844" y="54757"/>
                </a:cubicBezTo>
                <a:cubicBezTo>
                  <a:pt x="414840" y="53170"/>
                  <a:pt x="337052" y="61636"/>
                  <a:pt x="361394" y="76982"/>
                </a:cubicBezTo>
                <a:cubicBezTo>
                  <a:pt x="385736" y="92328"/>
                  <a:pt x="509032" y="156357"/>
                  <a:pt x="551894" y="146832"/>
                </a:cubicBezTo>
                <a:cubicBezTo>
                  <a:pt x="594756" y="137307"/>
                  <a:pt x="614336" y="42586"/>
                  <a:pt x="618569" y="19832"/>
                </a:cubicBezTo>
                <a:cubicBezTo>
                  <a:pt x="622802" y="-2922"/>
                  <a:pt x="570415" y="-6097"/>
                  <a:pt x="577294" y="10307"/>
                </a:cubicBezTo>
                <a:cubicBezTo>
                  <a:pt x="584173" y="26711"/>
                  <a:pt x="697415" y="70103"/>
                  <a:pt x="659844" y="118257"/>
                </a:cubicBezTo>
                <a:cubicBezTo>
                  <a:pt x="622273" y="166411"/>
                  <a:pt x="374094" y="270128"/>
                  <a:pt x="351869" y="299232"/>
                </a:cubicBezTo>
                <a:cubicBezTo>
                  <a:pt x="329644" y="328336"/>
                  <a:pt x="549248" y="256899"/>
                  <a:pt x="526494" y="292882"/>
                </a:cubicBezTo>
                <a:cubicBezTo>
                  <a:pt x="503740" y="328865"/>
                  <a:pt x="300011" y="443695"/>
                  <a:pt x="215344" y="515132"/>
                </a:cubicBezTo>
                <a:cubicBezTo>
                  <a:pt x="130677" y="586569"/>
                  <a:pt x="-59823" y="760136"/>
                  <a:pt x="18494" y="721507"/>
                </a:cubicBezTo>
                <a:cubicBezTo>
                  <a:pt x="96811" y="682878"/>
                  <a:pt x="563536" y="354794"/>
                  <a:pt x="685244" y="283357"/>
                </a:cubicBezTo>
                <a:cubicBezTo>
                  <a:pt x="806952" y="211920"/>
                  <a:pt x="748744" y="305582"/>
                  <a:pt x="748744" y="292882"/>
                </a:cubicBezTo>
                <a:cubicBezTo>
                  <a:pt x="748744" y="280182"/>
                  <a:pt x="737102" y="217740"/>
                  <a:pt x="685244" y="207157"/>
                </a:cubicBezTo>
                <a:cubicBezTo>
                  <a:pt x="633386" y="196574"/>
                  <a:pt x="540782" y="170115"/>
                  <a:pt x="437594" y="229382"/>
                </a:cubicBezTo>
                <a:cubicBezTo>
                  <a:pt x="334407" y="288649"/>
                  <a:pt x="112686" y="526245"/>
                  <a:pt x="66119" y="562757"/>
                </a:cubicBezTo>
                <a:cubicBezTo>
                  <a:pt x="19552" y="599269"/>
                  <a:pt x="66119" y="508253"/>
                  <a:pt x="158194" y="448457"/>
                </a:cubicBezTo>
                <a:cubicBezTo>
                  <a:pt x="250269" y="388661"/>
                  <a:pt x="585761" y="267482"/>
                  <a:pt x="618569" y="203982"/>
                </a:cubicBezTo>
                <a:cubicBezTo>
                  <a:pt x="651377" y="140482"/>
                  <a:pt x="395261" y="97619"/>
                  <a:pt x="355044" y="67457"/>
                </a:cubicBezTo>
                <a:cubicBezTo>
                  <a:pt x="314827" y="37295"/>
                  <a:pt x="395261" y="29886"/>
                  <a:pt x="377269" y="23007"/>
                </a:cubicBezTo>
                <a:cubicBezTo>
                  <a:pt x="359277" y="16128"/>
                  <a:pt x="250798" y="253"/>
                  <a:pt x="247094" y="26182"/>
                </a:cubicBezTo>
                <a:cubicBezTo>
                  <a:pt x="243390" y="52111"/>
                  <a:pt x="365627" y="112436"/>
                  <a:pt x="355044" y="178582"/>
                </a:cubicBezTo>
                <a:cubicBezTo>
                  <a:pt x="344461" y="244728"/>
                  <a:pt x="192590" y="425174"/>
                  <a:pt x="183594" y="423057"/>
                </a:cubicBezTo>
                <a:cubicBezTo>
                  <a:pt x="174598" y="420940"/>
                  <a:pt x="288369" y="210332"/>
                  <a:pt x="301069" y="165882"/>
                </a:cubicBezTo>
                <a:cubicBezTo>
                  <a:pt x="313769" y="121432"/>
                  <a:pt x="296306" y="160061"/>
                  <a:pt x="259794" y="156357"/>
                </a:cubicBezTo>
                <a:cubicBezTo>
                  <a:pt x="223282" y="152653"/>
                  <a:pt x="53948" y="132015"/>
                  <a:pt x="53419" y="127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9960BD3-D24E-1595-07E6-0747AB174E64}"/>
              </a:ext>
            </a:extLst>
          </p:cNvPr>
          <p:cNvSpPr/>
          <p:nvPr/>
        </p:nvSpPr>
        <p:spPr>
          <a:xfrm>
            <a:off x="18543" y="2141318"/>
            <a:ext cx="828069" cy="1834788"/>
          </a:xfrm>
          <a:custGeom>
            <a:avLst/>
            <a:gdLst>
              <a:gd name="connsiteX0" fmla="*/ 822832 w 828069"/>
              <a:gd name="connsiteY0" fmla="*/ 14507 h 1834788"/>
              <a:gd name="connsiteX1" fmla="*/ 314832 w 828069"/>
              <a:gd name="connsiteY1" fmla="*/ 928907 h 1834788"/>
              <a:gd name="connsiteX2" fmla="*/ 645032 w 828069"/>
              <a:gd name="connsiteY2" fmla="*/ 751107 h 1834788"/>
              <a:gd name="connsiteX3" fmla="*/ 537082 w 828069"/>
              <a:gd name="connsiteY3" fmla="*/ 1186082 h 1834788"/>
              <a:gd name="connsiteX4" fmla="*/ 518032 w 828069"/>
              <a:gd name="connsiteY4" fmla="*/ 913032 h 1834788"/>
              <a:gd name="connsiteX5" fmla="*/ 146557 w 828069"/>
              <a:gd name="connsiteY5" fmla="*/ 1125757 h 1834788"/>
              <a:gd name="connsiteX6" fmla="*/ 79882 w 828069"/>
              <a:gd name="connsiteY6" fmla="*/ 1360707 h 1834788"/>
              <a:gd name="connsiteX7" fmla="*/ 48132 w 828069"/>
              <a:gd name="connsiteY7" fmla="*/ 1265457 h 1834788"/>
              <a:gd name="connsiteX8" fmla="*/ 57657 w 828069"/>
              <a:gd name="connsiteY8" fmla="*/ 1436907 h 1834788"/>
              <a:gd name="connsiteX9" fmla="*/ 6857 w 828069"/>
              <a:gd name="connsiteY9" fmla="*/ 1703607 h 1834788"/>
              <a:gd name="connsiteX10" fmla="*/ 507 w 828069"/>
              <a:gd name="connsiteY10" fmla="*/ 1821082 h 1834788"/>
              <a:gd name="connsiteX11" fmla="*/ 6857 w 828069"/>
              <a:gd name="connsiteY11" fmla="*/ 1395632 h 1834788"/>
              <a:gd name="connsiteX12" fmla="*/ 25907 w 828069"/>
              <a:gd name="connsiteY12" fmla="*/ 1214657 h 1834788"/>
              <a:gd name="connsiteX13" fmla="*/ 146557 w 828069"/>
              <a:gd name="connsiteY13" fmla="*/ 1020982 h 1834788"/>
              <a:gd name="connsiteX14" fmla="*/ 445007 w 828069"/>
              <a:gd name="connsiteY14" fmla="*/ 579657 h 1834788"/>
              <a:gd name="connsiteX15" fmla="*/ 502157 w 828069"/>
              <a:gd name="connsiteY15" fmla="*/ 722532 h 1834788"/>
              <a:gd name="connsiteX16" fmla="*/ 562482 w 828069"/>
              <a:gd name="connsiteY16" fmla="*/ 627282 h 1834788"/>
              <a:gd name="connsiteX17" fmla="*/ 578357 w 828069"/>
              <a:gd name="connsiteY17" fmla="*/ 385982 h 1834788"/>
              <a:gd name="connsiteX18" fmla="*/ 822832 w 828069"/>
              <a:gd name="connsiteY18" fmla="*/ 14507 h 18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8069" h="1834788">
                <a:moveTo>
                  <a:pt x="822832" y="14507"/>
                </a:moveTo>
                <a:cubicBezTo>
                  <a:pt x="778911" y="104994"/>
                  <a:pt x="344465" y="806140"/>
                  <a:pt x="314832" y="928907"/>
                </a:cubicBezTo>
                <a:cubicBezTo>
                  <a:pt x="285199" y="1051674"/>
                  <a:pt x="607990" y="708245"/>
                  <a:pt x="645032" y="751107"/>
                </a:cubicBezTo>
                <a:cubicBezTo>
                  <a:pt x="682074" y="793970"/>
                  <a:pt x="558249" y="1159095"/>
                  <a:pt x="537082" y="1186082"/>
                </a:cubicBezTo>
                <a:cubicBezTo>
                  <a:pt x="515915" y="1213070"/>
                  <a:pt x="583119" y="923086"/>
                  <a:pt x="518032" y="913032"/>
                </a:cubicBezTo>
                <a:cubicBezTo>
                  <a:pt x="452945" y="902978"/>
                  <a:pt x="219582" y="1051145"/>
                  <a:pt x="146557" y="1125757"/>
                </a:cubicBezTo>
                <a:cubicBezTo>
                  <a:pt x="73532" y="1200370"/>
                  <a:pt x="96286" y="1337424"/>
                  <a:pt x="79882" y="1360707"/>
                </a:cubicBezTo>
                <a:cubicBezTo>
                  <a:pt x="63478" y="1383990"/>
                  <a:pt x="51836" y="1252757"/>
                  <a:pt x="48132" y="1265457"/>
                </a:cubicBezTo>
                <a:cubicBezTo>
                  <a:pt x="44428" y="1278157"/>
                  <a:pt x="64536" y="1363882"/>
                  <a:pt x="57657" y="1436907"/>
                </a:cubicBezTo>
                <a:cubicBezTo>
                  <a:pt x="50778" y="1509932"/>
                  <a:pt x="16382" y="1639578"/>
                  <a:pt x="6857" y="1703607"/>
                </a:cubicBezTo>
                <a:cubicBezTo>
                  <a:pt x="-2668" y="1767636"/>
                  <a:pt x="507" y="1872411"/>
                  <a:pt x="507" y="1821082"/>
                </a:cubicBezTo>
                <a:cubicBezTo>
                  <a:pt x="507" y="1769753"/>
                  <a:pt x="2624" y="1496703"/>
                  <a:pt x="6857" y="1395632"/>
                </a:cubicBezTo>
                <a:cubicBezTo>
                  <a:pt x="11090" y="1294561"/>
                  <a:pt x="2624" y="1277099"/>
                  <a:pt x="25907" y="1214657"/>
                </a:cubicBezTo>
                <a:cubicBezTo>
                  <a:pt x="49190" y="1152215"/>
                  <a:pt x="76707" y="1126815"/>
                  <a:pt x="146557" y="1020982"/>
                </a:cubicBezTo>
                <a:cubicBezTo>
                  <a:pt x="216407" y="915149"/>
                  <a:pt x="385740" y="629399"/>
                  <a:pt x="445007" y="579657"/>
                </a:cubicBezTo>
                <a:cubicBezTo>
                  <a:pt x="504274" y="529915"/>
                  <a:pt x="482578" y="714594"/>
                  <a:pt x="502157" y="722532"/>
                </a:cubicBezTo>
                <a:cubicBezTo>
                  <a:pt x="521736" y="730470"/>
                  <a:pt x="549782" y="683374"/>
                  <a:pt x="562482" y="627282"/>
                </a:cubicBezTo>
                <a:cubicBezTo>
                  <a:pt x="575182" y="571190"/>
                  <a:pt x="535494" y="489699"/>
                  <a:pt x="578357" y="385982"/>
                </a:cubicBezTo>
                <a:cubicBezTo>
                  <a:pt x="621219" y="282265"/>
                  <a:pt x="866753" y="-75980"/>
                  <a:pt x="822832" y="14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297B7768-7C58-4F71-7F1F-85AF6368EB59}"/>
              </a:ext>
            </a:extLst>
          </p:cNvPr>
          <p:cNvSpPr/>
          <p:nvPr/>
        </p:nvSpPr>
        <p:spPr>
          <a:xfrm>
            <a:off x="225123" y="2110191"/>
            <a:ext cx="608761" cy="640073"/>
          </a:xfrm>
          <a:custGeom>
            <a:avLst/>
            <a:gdLst>
              <a:gd name="connsiteX0" fmla="*/ 606727 w 608761"/>
              <a:gd name="connsiteY0" fmla="*/ 1184 h 640073"/>
              <a:gd name="connsiteX1" fmla="*/ 359077 w 608761"/>
              <a:gd name="connsiteY1" fmla="*/ 337734 h 640073"/>
              <a:gd name="connsiteX2" fmla="*/ 238427 w 608761"/>
              <a:gd name="connsiteY2" fmla="*/ 598084 h 640073"/>
              <a:gd name="connsiteX3" fmla="*/ 254302 w 608761"/>
              <a:gd name="connsiteY3" fmla="*/ 420284 h 640073"/>
              <a:gd name="connsiteX4" fmla="*/ 143177 w 608761"/>
              <a:gd name="connsiteY4" fmla="*/ 556809 h 640073"/>
              <a:gd name="connsiteX5" fmla="*/ 187627 w 608761"/>
              <a:gd name="connsiteY5" fmla="*/ 588559 h 640073"/>
              <a:gd name="connsiteX6" fmla="*/ 302 w 608761"/>
              <a:gd name="connsiteY6" fmla="*/ 636184 h 640073"/>
              <a:gd name="connsiteX7" fmla="*/ 238427 w 608761"/>
              <a:gd name="connsiteY7" fmla="*/ 477434 h 640073"/>
              <a:gd name="connsiteX8" fmla="*/ 320977 w 608761"/>
              <a:gd name="connsiteY8" fmla="*/ 252009 h 640073"/>
              <a:gd name="connsiteX9" fmla="*/ 467027 w 608761"/>
              <a:gd name="connsiteY9" fmla="*/ 226609 h 640073"/>
              <a:gd name="connsiteX10" fmla="*/ 606727 w 608761"/>
              <a:gd name="connsiteY10" fmla="*/ 1184 h 64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761" h="640073">
                <a:moveTo>
                  <a:pt x="606727" y="1184"/>
                </a:moveTo>
                <a:cubicBezTo>
                  <a:pt x="588735" y="19705"/>
                  <a:pt x="420460" y="238251"/>
                  <a:pt x="359077" y="337734"/>
                </a:cubicBezTo>
                <a:cubicBezTo>
                  <a:pt x="297694" y="437217"/>
                  <a:pt x="255889" y="584326"/>
                  <a:pt x="238427" y="598084"/>
                </a:cubicBezTo>
                <a:cubicBezTo>
                  <a:pt x="220965" y="611842"/>
                  <a:pt x="270177" y="427163"/>
                  <a:pt x="254302" y="420284"/>
                </a:cubicBezTo>
                <a:cubicBezTo>
                  <a:pt x="238427" y="413405"/>
                  <a:pt x="154289" y="528763"/>
                  <a:pt x="143177" y="556809"/>
                </a:cubicBezTo>
                <a:cubicBezTo>
                  <a:pt x="132064" y="584855"/>
                  <a:pt x="211439" y="575330"/>
                  <a:pt x="187627" y="588559"/>
                </a:cubicBezTo>
                <a:cubicBezTo>
                  <a:pt x="163815" y="601788"/>
                  <a:pt x="-8165" y="654705"/>
                  <a:pt x="302" y="636184"/>
                </a:cubicBezTo>
                <a:cubicBezTo>
                  <a:pt x="8769" y="617663"/>
                  <a:pt x="184981" y="541463"/>
                  <a:pt x="238427" y="477434"/>
                </a:cubicBezTo>
                <a:cubicBezTo>
                  <a:pt x="291873" y="413405"/>
                  <a:pt x="282877" y="293813"/>
                  <a:pt x="320977" y="252009"/>
                </a:cubicBezTo>
                <a:cubicBezTo>
                  <a:pt x="359077" y="210205"/>
                  <a:pt x="415169" y="266296"/>
                  <a:pt x="467027" y="226609"/>
                </a:cubicBezTo>
                <a:cubicBezTo>
                  <a:pt x="518885" y="186922"/>
                  <a:pt x="624719" y="-17337"/>
                  <a:pt x="606727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35366B5-A418-FD14-370A-A730C277B852}"/>
              </a:ext>
            </a:extLst>
          </p:cNvPr>
          <p:cNvSpPr/>
          <p:nvPr/>
        </p:nvSpPr>
        <p:spPr>
          <a:xfrm>
            <a:off x="-18696" y="2567753"/>
            <a:ext cx="479238" cy="939532"/>
          </a:xfrm>
          <a:custGeom>
            <a:avLst/>
            <a:gdLst>
              <a:gd name="connsiteX0" fmla="*/ 479071 w 479238"/>
              <a:gd name="connsiteY0" fmla="*/ 822 h 939532"/>
              <a:gd name="connsiteX1" fmla="*/ 161571 w 479238"/>
              <a:gd name="connsiteY1" fmla="*/ 477072 h 939532"/>
              <a:gd name="connsiteX2" fmla="*/ 104421 w 479238"/>
              <a:gd name="connsiteY2" fmla="*/ 610422 h 939532"/>
              <a:gd name="connsiteX3" fmla="*/ 28221 w 479238"/>
              <a:gd name="connsiteY3" fmla="*/ 791397 h 939532"/>
              <a:gd name="connsiteX4" fmla="*/ 47271 w 479238"/>
              <a:gd name="connsiteY4" fmla="*/ 667572 h 939532"/>
              <a:gd name="connsiteX5" fmla="*/ 2821 w 479238"/>
              <a:gd name="connsiteY5" fmla="*/ 937447 h 939532"/>
              <a:gd name="connsiteX6" fmla="*/ 142521 w 479238"/>
              <a:gd name="connsiteY6" fmla="*/ 496122 h 939532"/>
              <a:gd name="connsiteX7" fmla="*/ 225071 w 479238"/>
              <a:gd name="connsiteY7" fmla="*/ 105597 h 939532"/>
              <a:gd name="connsiteX8" fmla="*/ 206021 w 479238"/>
              <a:gd name="connsiteY8" fmla="*/ 356422 h 939532"/>
              <a:gd name="connsiteX9" fmla="*/ 479071 w 479238"/>
              <a:gd name="connsiteY9" fmla="*/ 822 h 93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238" h="939532">
                <a:moveTo>
                  <a:pt x="479071" y="822"/>
                </a:moveTo>
                <a:cubicBezTo>
                  <a:pt x="471663" y="20930"/>
                  <a:pt x="224013" y="375472"/>
                  <a:pt x="161571" y="477072"/>
                </a:cubicBezTo>
                <a:cubicBezTo>
                  <a:pt x="99129" y="578672"/>
                  <a:pt x="126646" y="558035"/>
                  <a:pt x="104421" y="610422"/>
                </a:cubicBezTo>
                <a:cubicBezTo>
                  <a:pt x="82196" y="662809"/>
                  <a:pt x="37746" y="781872"/>
                  <a:pt x="28221" y="791397"/>
                </a:cubicBezTo>
                <a:cubicBezTo>
                  <a:pt x="18696" y="800922"/>
                  <a:pt x="51504" y="643230"/>
                  <a:pt x="47271" y="667572"/>
                </a:cubicBezTo>
                <a:cubicBezTo>
                  <a:pt x="43038" y="691914"/>
                  <a:pt x="-13054" y="966022"/>
                  <a:pt x="2821" y="937447"/>
                </a:cubicBezTo>
                <a:cubicBezTo>
                  <a:pt x="18696" y="908872"/>
                  <a:pt x="105479" y="634764"/>
                  <a:pt x="142521" y="496122"/>
                </a:cubicBezTo>
                <a:cubicBezTo>
                  <a:pt x="179563" y="357480"/>
                  <a:pt x="214488" y="128880"/>
                  <a:pt x="225071" y="105597"/>
                </a:cubicBezTo>
                <a:cubicBezTo>
                  <a:pt x="235654" y="82314"/>
                  <a:pt x="166333" y="377060"/>
                  <a:pt x="206021" y="356422"/>
                </a:cubicBezTo>
                <a:cubicBezTo>
                  <a:pt x="245708" y="335785"/>
                  <a:pt x="486479" y="-19286"/>
                  <a:pt x="479071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8E543BE-20CA-70B4-4A36-B1F8234ABC5B}"/>
              </a:ext>
            </a:extLst>
          </p:cNvPr>
          <p:cNvSpPr/>
          <p:nvPr/>
        </p:nvSpPr>
        <p:spPr>
          <a:xfrm>
            <a:off x="791236" y="1666782"/>
            <a:ext cx="1274185" cy="558970"/>
          </a:xfrm>
          <a:custGeom>
            <a:avLst/>
            <a:gdLst>
              <a:gd name="connsiteX0" fmla="*/ 21564 w 1274185"/>
              <a:gd name="connsiteY0" fmla="*/ 549368 h 558970"/>
              <a:gd name="connsiteX1" fmla="*/ 577189 w 1274185"/>
              <a:gd name="connsiteY1" fmla="*/ 241393 h 558970"/>
              <a:gd name="connsiteX2" fmla="*/ 491464 w 1274185"/>
              <a:gd name="connsiteY2" fmla="*/ 289018 h 558970"/>
              <a:gd name="connsiteX3" fmla="*/ 1266164 w 1274185"/>
              <a:gd name="connsiteY3" fmla="*/ 9618 h 558970"/>
              <a:gd name="connsiteX4" fmla="*/ 904214 w 1274185"/>
              <a:gd name="connsiteY4" fmla="*/ 66768 h 558970"/>
              <a:gd name="connsiteX5" fmla="*/ 1053439 w 1274185"/>
              <a:gd name="connsiteY5" fmla="*/ 88993 h 558970"/>
              <a:gd name="connsiteX6" fmla="*/ 367639 w 1274185"/>
              <a:gd name="connsiteY6" fmla="*/ 317593 h 558970"/>
              <a:gd name="connsiteX7" fmla="*/ 97764 w 1274185"/>
              <a:gd name="connsiteY7" fmla="*/ 349343 h 558970"/>
              <a:gd name="connsiteX8" fmla="*/ 259689 w 1274185"/>
              <a:gd name="connsiteY8" fmla="*/ 352518 h 558970"/>
              <a:gd name="connsiteX9" fmla="*/ 180314 w 1274185"/>
              <a:gd name="connsiteY9" fmla="*/ 463643 h 558970"/>
              <a:gd name="connsiteX10" fmla="*/ 119989 w 1274185"/>
              <a:gd name="connsiteY10" fmla="*/ 479518 h 558970"/>
              <a:gd name="connsiteX11" fmla="*/ 21564 w 1274185"/>
              <a:gd name="connsiteY11" fmla="*/ 549368 h 5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4185" h="558970">
                <a:moveTo>
                  <a:pt x="21564" y="549368"/>
                </a:moveTo>
                <a:cubicBezTo>
                  <a:pt x="97764" y="509681"/>
                  <a:pt x="498872" y="284785"/>
                  <a:pt x="577189" y="241393"/>
                </a:cubicBezTo>
                <a:cubicBezTo>
                  <a:pt x="655506" y="198001"/>
                  <a:pt x="376635" y="327647"/>
                  <a:pt x="491464" y="289018"/>
                </a:cubicBezTo>
                <a:cubicBezTo>
                  <a:pt x="606293" y="250389"/>
                  <a:pt x="1197372" y="46660"/>
                  <a:pt x="1266164" y="9618"/>
                </a:cubicBezTo>
                <a:cubicBezTo>
                  <a:pt x="1334956" y="-27424"/>
                  <a:pt x="939668" y="53539"/>
                  <a:pt x="904214" y="66768"/>
                </a:cubicBezTo>
                <a:cubicBezTo>
                  <a:pt x="868760" y="79997"/>
                  <a:pt x="1142868" y="47189"/>
                  <a:pt x="1053439" y="88993"/>
                </a:cubicBezTo>
                <a:cubicBezTo>
                  <a:pt x="964010" y="130797"/>
                  <a:pt x="526918" y="274201"/>
                  <a:pt x="367639" y="317593"/>
                </a:cubicBezTo>
                <a:cubicBezTo>
                  <a:pt x="208360" y="360985"/>
                  <a:pt x="115756" y="343522"/>
                  <a:pt x="97764" y="349343"/>
                </a:cubicBezTo>
                <a:cubicBezTo>
                  <a:pt x="79772" y="355164"/>
                  <a:pt x="245931" y="333468"/>
                  <a:pt x="259689" y="352518"/>
                </a:cubicBezTo>
                <a:cubicBezTo>
                  <a:pt x="273447" y="371568"/>
                  <a:pt x="203597" y="442476"/>
                  <a:pt x="180314" y="463643"/>
                </a:cubicBezTo>
                <a:cubicBezTo>
                  <a:pt x="157031" y="484810"/>
                  <a:pt x="146447" y="465231"/>
                  <a:pt x="119989" y="479518"/>
                </a:cubicBezTo>
                <a:cubicBezTo>
                  <a:pt x="93531" y="493805"/>
                  <a:pt x="-54636" y="589055"/>
                  <a:pt x="21564" y="549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6C8F9D8-8256-4B95-67AB-5EB5568538BB}"/>
              </a:ext>
            </a:extLst>
          </p:cNvPr>
          <p:cNvSpPr/>
          <p:nvPr/>
        </p:nvSpPr>
        <p:spPr>
          <a:xfrm>
            <a:off x="188657" y="3205409"/>
            <a:ext cx="497216" cy="655493"/>
          </a:xfrm>
          <a:custGeom>
            <a:avLst/>
            <a:gdLst>
              <a:gd name="connsiteX0" fmla="*/ 138368 w 497216"/>
              <a:gd name="connsiteY0" fmla="*/ 55316 h 655493"/>
              <a:gd name="connsiteX1" fmla="*/ 125668 w 497216"/>
              <a:gd name="connsiteY1" fmla="*/ 398216 h 655493"/>
              <a:gd name="connsiteX2" fmla="*/ 1843 w 497216"/>
              <a:gd name="connsiteY2" fmla="*/ 655391 h 655493"/>
              <a:gd name="connsiteX3" fmla="*/ 233618 w 497216"/>
              <a:gd name="connsiteY3" fmla="*/ 369641 h 655493"/>
              <a:gd name="connsiteX4" fmla="*/ 493968 w 497216"/>
              <a:gd name="connsiteY4" fmla="*/ 1341 h 655493"/>
              <a:gd name="connsiteX5" fmla="*/ 252668 w 497216"/>
              <a:gd name="connsiteY5" fmla="*/ 252166 h 655493"/>
              <a:gd name="connsiteX6" fmla="*/ 230443 w 497216"/>
              <a:gd name="connsiteY6" fmla="*/ 423616 h 655493"/>
              <a:gd name="connsiteX7" fmla="*/ 125668 w 497216"/>
              <a:gd name="connsiteY7" fmla="*/ 604591 h 655493"/>
              <a:gd name="connsiteX8" fmla="*/ 497143 w 497216"/>
              <a:gd name="connsiteY8" fmla="*/ 312491 h 655493"/>
              <a:gd name="connsiteX9" fmla="*/ 157418 w 497216"/>
              <a:gd name="connsiteY9" fmla="*/ 566491 h 655493"/>
              <a:gd name="connsiteX10" fmla="*/ 109793 w 497216"/>
              <a:gd name="connsiteY10" fmla="*/ 522041 h 655493"/>
              <a:gd name="connsiteX11" fmla="*/ 138368 w 497216"/>
              <a:gd name="connsiteY11" fmla="*/ 356941 h 655493"/>
              <a:gd name="connsiteX12" fmla="*/ 119318 w 497216"/>
              <a:gd name="connsiteY12" fmla="*/ 245816 h 655493"/>
              <a:gd name="connsiteX13" fmla="*/ 125668 w 497216"/>
              <a:gd name="connsiteY13" fmla="*/ 312491 h 655493"/>
              <a:gd name="connsiteX14" fmla="*/ 138368 w 497216"/>
              <a:gd name="connsiteY14" fmla="*/ 55316 h 65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7216" h="655493">
                <a:moveTo>
                  <a:pt x="138368" y="55316"/>
                </a:moveTo>
                <a:cubicBezTo>
                  <a:pt x="138368" y="69603"/>
                  <a:pt x="148422" y="298203"/>
                  <a:pt x="125668" y="398216"/>
                </a:cubicBezTo>
                <a:cubicBezTo>
                  <a:pt x="102914" y="498229"/>
                  <a:pt x="-16149" y="660154"/>
                  <a:pt x="1843" y="655391"/>
                </a:cubicBezTo>
                <a:cubicBezTo>
                  <a:pt x="19835" y="650629"/>
                  <a:pt x="151597" y="478649"/>
                  <a:pt x="233618" y="369641"/>
                </a:cubicBezTo>
                <a:cubicBezTo>
                  <a:pt x="315639" y="260633"/>
                  <a:pt x="490793" y="20920"/>
                  <a:pt x="493968" y="1341"/>
                </a:cubicBezTo>
                <a:cubicBezTo>
                  <a:pt x="497143" y="-18238"/>
                  <a:pt x="296589" y="181787"/>
                  <a:pt x="252668" y="252166"/>
                </a:cubicBezTo>
                <a:cubicBezTo>
                  <a:pt x="208747" y="322545"/>
                  <a:pt x="251610" y="364879"/>
                  <a:pt x="230443" y="423616"/>
                </a:cubicBezTo>
                <a:cubicBezTo>
                  <a:pt x="209276" y="482353"/>
                  <a:pt x="81218" y="623112"/>
                  <a:pt x="125668" y="604591"/>
                </a:cubicBezTo>
                <a:cubicBezTo>
                  <a:pt x="170118" y="586070"/>
                  <a:pt x="491851" y="318841"/>
                  <a:pt x="497143" y="312491"/>
                </a:cubicBezTo>
                <a:cubicBezTo>
                  <a:pt x="502435" y="306141"/>
                  <a:pt x="221976" y="531566"/>
                  <a:pt x="157418" y="566491"/>
                </a:cubicBezTo>
                <a:cubicBezTo>
                  <a:pt x="92860" y="601416"/>
                  <a:pt x="112968" y="556966"/>
                  <a:pt x="109793" y="522041"/>
                </a:cubicBezTo>
                <a:cubicBezTo>
                  <a:pt x="106618" y="487116"/>
                  <a:pt x="136781" y="402978"/>
                  <a:pt x="138368" y="356941"/>
                </a:cubicBezTo>
                <a:cubicBezTo>
                  <a:pt x="139955" y="310904"/>
                  <a:pt x="121435" y="253224"/>
                  <a:pt x="119318" y="245816"/>
                </a:cubicBezTo>
                <a:cubicBezTo>
                  <a:pt x="117201" y="238408"/>
                  <a:pt x="121435" y="340008"/>
                  <a:pt x="125668" y="312491"/>
                </a:cubicBezTo>
                <a:cubicBezTo>
                  <a:pt x="129901" y="284974"/>
                  <a:pt x="138368" y="41029"/>
                  <a:pt x="138368" y="55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A28554A-F2C1-0636-F8B2-FC01A6C96940}"/>
              </a:ext>
            </a:extLst>
          </p:cNvPr>
          <p:cNvSpPr/>
          <p:nvPr/>
        </p:nvSpPr>
        <p:spPr>
          <a:xfrm>
            <a:off x="758806" y="2155817"/>
            <a:ext cx="1059200" cy="736618"/>
          </a:xfrm>
          <a:custGeom>
            <a:avLst/>
            <a:gdLst>
              <a:gd name="connsiteX0" fmla="*/ 19 w 1059200"/>
              <a:gd name="connsiteY0" fmla="*/ 352433 h 736618"/>
              <a:gd name="connsiteX1" fmla="*/ 63519 w 1059200"/>
              <a:gd name="connsiteY1" fmla="*/ 377833 h 736618"/>
              <a:gd name="connsiteX2" fmla="*/ 130194 w 1059200"/>
              <a:gd name="connsiteY2" fmla="*/ 587383 h 736618"/>
              <a:gd name="connsiteX3" fmla="*/ 47644 w 1059200"/>
              <a:gd name="connsiteY3" fmla="*/ 736608 h 736618"/>
              <a:gd name="connsiteX4" fmla="*/ 212744 w 1059200"/>
              <a:gd name="connsiteY4" fmla="*/ 593733 h 736618"/>
              <a:gd name="connsiteX5" fmla="*/ 339744 w 1059200"/>
              <a:gd name="connsiteY5" fmla="*/ 327033 h 736618"/>
              <a:gd name="connsiteX6" fmla="*/ 498494 w 1059200"/>
              <a:gd name="connsiteY6" fmla="*/ 365133 h 736618"/>
              <a:gd name="connsiteX7" fmla="*/ 603269 w 1059200"/>
              <a:gd name="connsiteY7" fmla="*/ 419108 h 736618"/>
              <a:gd name="connsiteX8" fmla="*/ 530244 w 1059200"/>
              <a:gd name="connsiteY8" fmla="*/ 530233 h 736618"/>
              <a:gd name="connsiteX9" fmla="*/ 869969 w 1059200"/>
              <a:gd name="connsiteY9" fmla="*/ 625483 h 736618"/>
              <a:gd name="connsiteX10" fmla="*/ 1050944 w 1059200"/>
              <a:gd name="connsiteY10" fmla="*/ 622308 h 736618"/>
              <a:gd name="connsiteX11" fmla="*/ 609619 w 1059200"/>
              <a:gd name="connsiteY11" fmla="*/ 549283 h 736618"/>
              <a:gd name="connsiteX12" fmla="*/ 590569 w 1059200"/>
              <a:gd name="connsiteY12" fmla="*/ 336558 h 736618"/>
              <a:gd name="connsiteX13" fmla="*/ 476269 w 1059200"/>
              <a:gd name="connsiteY13" fmla="*/ 225433 h 736618"/>
              <a:gd name="connsiteX14" fmla="*/ 285769 w 1059200"/>
              <a:gd name="connsiteY14" fmla="*/ 381008 h 736618"/>
              <a:gd name="connsiteX15" fmla="*/ 139719 w 1059200"/>
              <a:gd name="connsiteY15" fmla="*/ 279408 h 736618"/>
              <a:gd name="connsiteX16" fmla="*/ 241319 w 1059200"/>
              <a:gd name="connsiteY16" fmla="*/ 8 h 736618"/>
              <a:gd name="connsiteX17" fmla="*/ 130194 w 1059200"/>
              <a:gd name="connsiteY17" fmla="*/ 269883 h 736618"/>
              <a:gd name="connsiteX18" fmla="*/ 161944 w 1059200"/>
              <a:gd name="connsiteY18" fmla="*/ 307983 h 736618"/>
              <a:gd name="connsiteX19" fmla="*/ 149244 w 1059200"/>
              <a:gd name="connsiteY19" fmla="*/ 276233 h 736618"/>
              <a:gd name="connsiteX20" fmla="*/ 241319 w 1059200"/>
              <a:gd name="connsiteY20" fmla="*/ 387358 h 736618"/>
              <a:gd name="connsiteX21" fmla="*/ 69869 w 1059200"/>
              <a:gd name="connsiteY21" fmla="*/ 450858 h 736618"/>
              <a:gd name="connsiteX22" fmla="*/ 292119 w 1059200"/>
              <a:gd name="connsiteY22" fmla="*/ 422283 h 736618"/>
              <a:gd name="connsiteX23" fmla="*/ 171469 w 1059200"/>
              <a:gd name="connsiteY23" fmla="*/ 638183 h 736618"/>
              <a:gd name="connsiteX24" fmla="*/ 133369 w 1059200"/>
              <a:gd name="connsiteY24" fmla="*/ 663583 h 736618"/>
              <a:gd name="connsiteX25" fmla="*/ 69869 w 1059200"/>
              <a:gd name="connsiteY25" fmla="*/ 441333 h 736618"/>
              <a:gd name="connsiteX26" fmla="*/ 19 w 1059200"/>
              <a:gd name="connsiteY26" fmla="*/ 352433 h 7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59200" h="736618">
                <a:moveTo>
                  <a:pt x="19" y="352433"/>
                </a:moveTo>
                <a:cubicBezTo>
                  <a:pt x="-1039" y="341850"/>
                  <a:pt x="41823" y="338675"/>
                  <a:pt x="63519" y="377833"/>
                </a:cubicBezTo>
                <a:cubicBezTo>
                  <a:pt x="85215" y="416991"/>
                  <a:pt x="132840" y="527587"/>
                  <a:pt x="130194" y="587383"/>
                </a:cubicBezTo>
                <a:cubicBezTo>
                  <a:pt x="127548" y="647179"/>
                  <a:pt x="33886" y="735550"/>
                  <a:pt x="47644" y="736608"/>
                </a:cubicBezTo>
                <a:cubicBezTo>
                  <a:pt x="61402" y="737666"/>
                  <a:pt x="164061" y="661995"/>
                  <a:pt x="212744" y="593733"/>
                </a:cubicBezTo>
                <a:cubicBezTo>
                  <a:pt x="261427" y="525471"/>
                  <a:pt x="292119" y="365133"/>
                  <a:pt x="339744" y="327033"/>
                </a:cubicBezTo>
                <a:cubicBezTo>
                  <a:pt x="387369" y="288933"/>
                  <a:pt x="454573" y="349787"/>
                  <a:pt x="498494" y="365133"/>
                </a:cubicBezTo>
                <a:cubicBezTo>
                  <a:pt x="542415" y="380479"/>
                  <a:pt x="597977" y="391591"/>
                  <a:pt x="603269" y="419108"/>
                </a:cubicBezTo>
                <a:cubicBezTo>
                  <a:pt x="608561" y="446625"/>
                  <a:pt x="485794" y="495837"/>
                  <a:pt x="530244" y="530233"/>
                </a:cubicBezTo>
                <a:cubicBezTo>
                  <a:pt x="574694" y="564629"/>
                  <a:pt x="783186" y="610137"/>
                  <a:pt x="869969" y="625483"/>
                </a:cubicBezTo>
                <a:cubicBezTo>
                  <a:pt x="956752" y="640829"/>
                  <a:pt x="1094336" y="635008"/>
                  <a:pt x="1050944" y="622308"/>
                </a:cubicBezTo>
                <a:cubicBezTo>
                  <a:pt x="1007552" y="609608"/>
                  <a:pt x="686348" y="596908"/>
                  <a:pt x="609619" y="549283"/>
                </a:cubicBezTo>
                <a:cubicBezTo>
                  <a:pt x="532890" y="501658"/>
                  <a:pt x="612794" y="390533"/>
                  <a:pt x="590569" y="336558"/>
                </a:cubicBezTo>
                <a:cubicBezTo>
                  <a:pt x="568344" y="282583"/>
                  <a:pt x="527069" y="218025"/>
                  <a:pt x="476269" y="225433"/>
                </a:cubicBezTo>
                <a:cubicBezTo>
                  <a:pt x="425469" y="232841"/>
                  <a:pt x="341861" y="372012"/>
                  <a:pt x="285769" y="381008"/>
                </a:cubicBezTo>
                <a:cubicBezTo>
                  <a:pt x="229677" y="390004"/>
                  <a:pt x="147127" y="342908"/>
                  <a:pt x="139719" y="279408"/>
                </a:cubicBezTo>
                <a:cubicBezTo>
                  <a:pt x="132311" y="215908"/>
                  <a:pt x="242906" y="1595"/>
                  <a:pt x="241319" y="8"/>
                </a:cubicBezTo>
                <a:cubicBezTo>
                  <a:pt x="239732" y="-1579"/>
                  <a:pt x="143423" y="218554"/>
                  <a:pt x="130194" y="269883"/>
                </a:cubicBezTo>
                <a:cubicBezTo>
                  <a:pt x="116965" y="321212"/>
                  <a:pt x="158769" y="306925"/>
                  <a:pt x="161944" y="307983"/>
                </a:cubicBezTo>
                <a:cubicBezTo>
                  <a:pt x="165119" y="309041"/>
                  <a:pt x="136015" y="263004"/>
                  <a:pt x="149244" y="276233"/>
                </a:cubicBezTo>
                <a:cubicBezTo>
                  <a:pt x="162473" y="289462"/>
                  <a:pt x="254548" y="358254"/>
                  <a:pt x="241319" y="387358"/>
                </a:cubicBezTo>
                <a:cubicBezTo>
                  <a:pt x="228090" y="416462"/>
                  <a:pt x="61402" y="445037"/>
                  <a:pt x="69869" y="450858"/>
                </a:cubicBezTo>
                <a:cubicBezTo>
                  <a:pt x="78336" y="456679"/>
                  <a:pt x="275186" y="391062"/>
                  <a:pt x="292119" y="422283"/>
                </a:cubicBezTo>
                <a:cubicBezTo>
                  <a:pt x="309052" y="453504"/>
                  <a:pt x="197927" y="597966"/>
                  <a:pt x="171469" y="638183"/>
                </a:cubicBezTo>
                <a:cubicBezTo>
                  <a:pt x="145011" y="678400"/>
                  <a:pt x="150302" y="696391"/>
                  <a:pt x="133369" y="663583"/>
                </a:cubicBezTo>
                <a:cubicBezTo>
                  <a:pt x="116436" y="630775"/>
                  <a:pt x="89448" y="493721"/>
                  <a:pt x="69869" y="441333"/>
                </a:cubicBezTo>
                <a:cubicBezTo>
                  <a:pt x="50290" y="388946"/>
                  <a:pt x="1077" y="363016"/>
                  <a:pt x="19" y="35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E9C1761C-8A8D-39ED-C7E9-3035E26510CC}"/>
              </a:ext>
            </a:extLst>
          </p:cNvPr>
          <p:cNvSpPr/>
          <p:nvPr/>
        </p:nvSpPr>
        <p:spPr>
          <a:xfrm>
            <a:off x="1039698" y="2501545"/>
            <a:ext cx="1247648" cy="598339"/>
          </a:xfrm>
          <a:custGeom>
            <a:avLst/>
            <a:gdLst>
              <a:gd name="connsiteX0" fmla="*/ 11227 w 1247648"/>
              <a:gd name="connsiteY0" fmla="*/ 359130 h 598339"/>
              <a:gd name="connsiteX1" fmla="*/ 731952 w 1247648"/>
              <a:gd name="connsiteY1" fmla="*/ 301980 h 598339"/>
              <a:gd name="connsiteX2" fmla="*/ 636702 w 1247648"/>
              <a:gd name="connsiteY2" fmla="*/ 298805 h 598339"/>
              <a:gd name="connsiteX3" fmla="*/ 890702 w 1247648"/>
              <a:gd name="connsiteY3" fmla="*/ 298805 h 598339"/>
              <a:gd name="connsiteX4" fmla="*/ 862127 w 1247648"/>
              <a:gd name="connsiteY4" fmla="*/ 314680 h 598339"/>
              <a:gd name="connsiteX5" fmla="*/ 1020877 w 1247648"/>
              <a:gd name="connsiteY5" fmla="*/ 403580 h 598339"/>
              <a:gd name="connsiteX6" fmla="*/ 1030402 w 1247648"/>
              <a:gd name="connsiteY6" fmla="*/ 378180 h 598339"/>
              <a:gd name="connsiteX7" fmla="*/ 1160577 w 1247648"/>
              <a:gd name="connsiteY7" fmla="*/ 479780 h 598339"/>
              <a:gd name="connsiteX8" fmla="*/ 1109777 w 1247648"/>
              <a:gd name="connsiteY8" fmla="*/ 460730 h 598339"/>
              <a:gd name="connsiteX9" fmla="*/ 1246302 w 1247648"/>
              <a:gd name="connsiteY9" fmla="*/ 597255 h 598339"/>
              <a:gd name="connsiteX10" fmla="*/ 1011352 w 1247648"/>
              <a:gd name="connsiteY10" fmla="*/ 375005 h 598339"/>
              <a:gd name="connsiteX11" fmla="*/ 874827 w 1247648"/>
              <a:gd name="connsiteY11" fmla="*/ 273405 h 598339"/>
              <a:gd name="connsiteX12" fmla="*/ 541452 w 1247648"/>
              <a:gd name="connsiteY12" fmla="*/ 22580 h 598339"/>
              <a:gd name="connsiteX13" fmla="*/ 541452 w 1247648"/>
              <a:gd name="connsiteY13" fmla="*/ 35280 h 598339"/>
              <a:gd name="connsiteX14" fmla="*/ 830377 w 1247648"/>
              <a:gd name="connsiteY14" fmla="*/ 228955 h 598339"/>
              <a:gd name="connsiteX15" fmla="*/ 916102 w 1247648"/>
              <a:gd name="connsiteY15" fmla="*/ 298805 h 598339"/>
              <a:gd name="connsiteX16" fmla="*/ 849427 w 1247648"/>
              <a:gd name="connsiteY16" fmla="*/ 308330 h 598339"/>
              <a:gd name="connsiteX17" fmla="*/ 557327 w 1247648"/>
              <a:gd name="connsiteY17" fmla="*/ 308330 h 598339"/>
              <a:gd name="connsiteX18" fmla="*/ 811327 w 1247648"/>
              <a:gd name="connsiteY18" fmla="*/ 340080 h 598339"/>
              <a:gd name="connsiteX19" fmla="*/ 411277 w 1247648"/>
              <a:gd name="connsiteY19" fmla="*/ 336905 h 598339"/>
              <a:gd name="connsiteX20" fmla="*/ 192202 w 1247648"/>
              <a:gd name="connsiteY20" fmla="*/ 216255 h 598339"/>
              <a:gd name="connsiteX21" fmla="*/ 284277 w 1247648"/>
              <a:gd name="connsiteY21" fmla="*/ 308330 h 598339"/>
              <a:gd name="connsiteX22" fmla="*/ 11227 w 1247648"/>
              <a:gd name="connsiteY22" fmla="*/ 359130 h 59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7648" h="598339">
                <a:moveTo>
                  <a:pt x="11227" y="359130"/>
                </a:moveTo>
                <a:cubicBezTo>
                  <a:pt x="85839" y="358072"/>
                  <a:pt x="627706" y="312034"/>
                  <a:pt x="731952" y="301980"/>
                </a:cubicBezTo>
                <a:cubicBezTo>
                  <a:pt x="836198" y="291926"/>
                  <a:pt x="610244" y="299334"/>
                  <a:pt x="636702" y="298805"/>
                </a:cubicBezTo>
                <a:cubicBezTo>
                  <a:pt x="663160" y="298276"/>
                  <a:pt x="853131" y="296159"/>
                  <a:pt x="890702" y="298805"/>
                </a:cubicBezTo>
                <a:cubicBezTo>
                  <a:pt x="928273" y="301451"/>
                  <a:pt x="840431" y="297218"/>
                  <a:pt x="862127" y="314680"/>
                </a:cubicBezTo>
                <a:cubicBezTo>
                  <a:pt x="883823" y="332142"/>
                  <a:pt x="992831" y="392997"/>
                  <a:pt x="1020877" y="403580"/>
                </a:cubicBezTo>
                <a:cubicBezTo>
                  <a:pt x="1048923" y="414163"/>
                  <a:pt x="1007119" y="365480"/>
                  <a:pt x="1030402" y="378180"/>
                </a:cubicBezTo>
                <a:cubicBezTo>
                  <a:pt x="1053685" y="390880"/>
                  <a:pt x="1147348" y="466022"/>
                  <a:pt x="1160577" y="479780"/>
                </a:cubicBezTo>
                <a:cubicBezTo>
                  <a:pt x="1173806" y="493538"/>
                  <a:pt x="1095490" y="441151"/>
                  <a:pt x="1109777" y="460730"/>
                </a:cubicBezTo>
                <a:cubicBezTo>
                  <a:pt x="1124064" y="480309"/>
                  <a:pt x="1262706" y="611543"/>
                  <a:pt x="1246302" y="597255"/>
                </a:cubicBezTo>
                <a:cubicBezTo>
                  <a:pt x="1229898" y="582967"/>
                  <a:pt x="1073264" y="428980"/>
                  <a:pt x="1011352" y="375005"/>
                </a:cubicBezTo>
                <a:cubicBezTo>
                  <a:pt x="949440" y="321030"/>
                  <a:pt x="874827" y="273405"/>
                  <a:pt x="874827" y="273405"/>
                </a:cubicBezTo>
                <a:lnTo>
                  <a:pt x="541452" y="22580"/>
                </a:lnTo>
                <a:cubicBezTo>
                  <a:pt x="485890" y="-17107"/>
                  <a:pt x="493298" y="884"/>
                  <a:pt x="541452" y="35280"/>
                </a:cubicBezTo>
                <a:cubicBezTo>
                  <a:pt x="589606" y="69676"/>
                  <a:pt x="767935" y="185034"/>
                  <a:pt x="830377" y="228955"/>
                </a:cubicBezTo>
                <a:cubicBezTo>
                  <a:pt x="892819" y="272876"/>
                  <a:pt x="912927" y="285576"/>
                  <a:pt x="916102" y="298805"/>
                </a:cubicBezTo>
                <a:cubicBezTo>
                  <a:pt x="919277" y="312034"/>
                  <a:pt x="909223" y="306743"/>
                  <a:pt x="849427" y="308330"/>
                </a:cubicBezTo>
                <a:cubicBezTo>
                  <a:pt x="789631" y="309917"/>
                  <a:pt x="563677" y="303038"/>
                  <a:pt x="557327" y="308330"/>
                </a:cubicBezTo>
                <a:cubicBezTo>
                  <a:pt x="550977" y="313622"/>
                  <a:pt x="835669" y="335318"/>
                  <a:pt x="811327" y="340080"/>
                </a:cubicBezTo>
                <a:cubicBezTo>
                  <a:pt x="786985" y="344842"/>
                  <a:pt x="514464" y="357542"/>
                  <a:pt x="411277" y="336905"/>
                </a:cubicBezTo>
                <a:cubicBezTo>
                  <a:pt x="308090" y="316268"/>
                  <a:pt x="213369" y="221017"/>
                  <a:pt x="192202" y="216255"/>
                </a:cubicBezTo>
                <a:cubicBezTo>
                  <a:pt x="171035" y="211493"/>
                  <a:pt x="311265" y="282930"/>
                  <a:pt x="284277" y="308330"/>
                </a:cubicBezTo>
                <a:cubicBezTo>
                  <a:pt x="257290" y="333730"/>
                  <a:pt x="-63385" y="360188"/>
                  <a:pt x="11227" y="35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67A0895A-9379-E8EB-4DB3-ACD99A0E9605}"/>
              </a:ext>
            </a:extLst>
          </p:cNvPr>
          <p:cNvSpPr/>
          <p:nvPr/>
        </p:nvSpPr>
        <p:spPr>
          <a:xfrm>
            <a:off x="619107" y="2798168"/>
            <a:ext cx="353438" cy="601307"/>
          </a:xfrm>
          <a:custGeom>
            <a:avLst/>
            <a:gdLst>
              <a:gd name="connsiteX0" fmla="*/ 3193 w 353438"/>
              <a:gd name="connsiteY0" fmla="*/ 589557 h 601307"/>
              <a:gd name="connsiteX1" fmla="*/ 31768 w 353438"/>
              <a:gd name="connsiteY1" fmla="*/ 538757 h 601307"/>
              <a:gd name="connsiteX2" fmla="*/ 146068 w 353438"/>
              <a:gd name="connsiteY2" fmla="*/ 141882 h 601307"/>
              <a:gd name="connsiteX3" fmla="*/ 161943 w 353438"/>
              <a:gd name="connsiteY3" fmla="*/ 126007 h 601307"/>
              <a:gd name="connsiteX4" fmla="*/ 225443 w 353438"/>
              <a:gd name="connsiteY4" fmla="*/ 110132 h 601307"/>
              <a:gd name="connsiteX5" fmla="*/ 307993 w 353438"/>
              <a:gd name="connsiteY5" fmla="*/ 284757 h 601307"/>
              <a:gd name="connsiteX6" fmla="*/ 330218 w 353438"/>
              <a:gd name="connsiteY6" fmla="*/ 427632 h 601307"/>
              <a:gd name="connsiteX7" fmla="*/ 349268 w 353438"/>
              <a:gd name="connsiteY7" fmla="*/ 405407 h 601307"/>
              <a:gd name="connsiteX8" fmla="*/ 244493 w 353438"/>
              <a:gd name="connsiteY8" fmla="*/ 329207 h 601307"/>
              <a:gd name="connsiteX9" fmla="*/ 98443 w 353438"/>
              <a:gd name="connsiteY9" fmla="*/ 567332 h 601307"/>
              <a:gd name="connsiteX10" fmla="*/ 174643 w 353438"/>
              <a:gd name="connsiteY10" fmla="*/ 59332 h 601307"/>
              <a:gd name="connsiteX11" fmla="*/ 114318 w 353438"/>
              <a:gd name="connsiteY11" fmla="*/ 24407 h 601307"/>
              <a:gd name="connsiteX12" fmla="*/ 95268 w 353438"/>
              <a:gd name="connsiteY12" fmla="*/ 186332 h 601307"/>
              <a:gd name="connsiteX13" fmla="*/ 111143 w 353438"/>
              <a:gd name="connsiteY13" fmla="*/ 272057 h 601307"/>
              <a:gd name="connsiteX14" fmla="*/ 133368 w 353438"/>
              <a:gd name="connsiteY14" fmla="*/ 306982 h 601307"/>
              <a:gd name="connsiteX15" fmla="*/ 92093 w 353438"/>
              <a:gd name="connsiteY15" fmla="*/ 427632 h 601307"/>
              <a:gd name="connsiteX16" fmla="*/ 3193 w 353438"/>
              <a:gd name="connsiteY16" fmla="*/ 589557 h 60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438" h="601307">
                <a:moveTo>
                  <a:pt x="3193" y="589557"/>
                </a:moveTo>
                <a:cubicBezTo>
                  <a:pt x="-6861" y="608078"/>
                  <a:pt x="7956" y="613369"/>
                  <a:pt x="31768" y="538757"/>
                </a:cubicBezTo>
                <a:cubicBezTo>
                  <a:pt x="55580" y="464145"/>
                  <a:pt x="124372" y="210674"/>
                  <a:pt x="146068" y="141882"/>
                </a:cubicBezTo>
                <a:cubicBezTo>
                  <a:pt x="167764" y="73090"/>
                  <a:pt x="148714" y="131299"/>
                  <a:pt x="161943" y="126007"/>
                </a:cubicBezTo>
                <a:cubicBezTo>
                  <a:pt x="175172" y="120715"/>
                  <a:pt x="201101" y="83674"/>
                  <a:pt x="225443" y="110132"/>
                </a:cubicBezTo>
                <a:cubicBezTo>
                  <a:pt x="249785" y="136590"/>
                  <a:pt x="290531" y="231840"/>
                  <a:pt x="307993" y="284757"/>
                </a:cubicBezTo>
                <a:cubicBezTo>
                  <a:pt x="325456" y="337674"/>
                  <a:pt x="323339" y="407524"/>
                  <a:pt x="330218" y="427632"/>
                </a:cubicBezTo>
                <a:cubicBezTo>
                  <a:pt x="337097" y="447740"/>
                  <a:pt x="363556" y="421811"/>
                  <a:pt x="349268" y="405407"/>
                </a:cubicBezTo>
                <a:cubicBezTo>
                  <a:pt x="334980" y="389003"/>
                  <a:pt x="286297" y="302219"/>
                  <a:pt x="244493" y="329207"/>
                </a:cubicBezTo>
                <a:cubicBezTo>
                  <a:pt x="202689" y="356194"/>
                  <a:pt x="110085" y="612311"/>
                  <a:pt x="98443" y="567332"/>
                </a:cubicBezTo>
                <a:cubicBezTo>
                  <a:pt x="86801" y="522353"/>
                  <a:pt x="171997" y="149819"/>
                  <a:pt x="174643" y="59332"/>
                </a:cubicBezTo>
                <a:cubicBezTo>
                  <a:pt x="177289" y="-31155"/>
                  <a:pt x="127547" y="3240"/>
                  <a:pt x="114318" y="24407"/>
                </a:cubicBezTo>
                <a:cubicBezTo>
                  <a:pt x="101089" y="45574"/>
                  <a:pt x="95797" y="145057"/>
                  <a:pt x="95268" y="186332"/>
                </a:cubicBezTo>
                <a:cubicBezTo>
                  <a:pt x="94739" y="227607"/>
                  <a:pt x="104793" y="251949"/>
                  <a:pt x="111143" y="272057"/>
                </a:cubicBezTo>
                <a:cubicBezTo>
                  <a:pt x="117493" y="292165"/>
                  <a:pt x="136543" y="281053"/>
                  <a:pt x="133368" y="306982"/>
                </a:cubicBezTo>
                <a:cubicBezTo>
                  <a:pt x="130193" y="332911"/>
                  <a:pt x="109026" y="384240"/>
                  <a:pt x="92093" y="427632"/>
                </a:cubicBezTo>
                <a:cubicBezTo>
                  <a:pt x="75160" y="471024"/>
                  <a:pt x="13247" y="571036"/>
                  <a:pt x="3193" y="589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087B83F-363C-E543-B13F-3602C5F00AA5}"/>
              </a:ext>
            </a:extLst>
          </p:cNvPr>
          <p:cNvSpPr/>
          <p:nvPr/>
        </p:nvSpPr>
        <p:spPr>
          <a:xfrm>
            <a:off x="777148" y="1906057"/>
            <a:ext cx="541776" cy="285091"/>
          </a:xfrm>
          <a:custGeom>
            <a:avLst/>
            <a:gdLst>
              <a:gd name="connsiteX0" fmla="*/ 26127 w 541776"/>
              <a:gd name="connsiteY0" fmla="*/ 275168 h 285091"/>
              <a:gd name="connsiteX1" fmla="*/ 86452 w 541776"/>
              <a:gd name="connsiteY1" fmla="*/ 256118 h 285091"/>
              <a:gd name="connsiteX2" fmla="*/ 537302 w 541776"/>
              <a:gd name="connsiteY2" fmla="*/ 2118 h 285091"/>
              <a:gd name="connsiteX3" fmla="*/ 299177 w 541776"/>
              <a:gd name="connsiteY3" fmla="*/ 138643 h 285091"/>
              <a:gd name="connsiteX4" fmla="*/ 727 w 541776"/>
              <a:gd name="connsiteY4" fmla="*/ 208493 h 285091"/>
              <a:gd name="connsiteX5" fmla="*/ 210277 w 541776"/>
              <a:gd name="connsiteY5" fmla="*/ 218018 h 285091"/>
              <a:gd name="connsiteX6" fmla="*/ 26127 w 541776"/>
              <a:gd name="connsiteY6" fmla="*/ 275168 h 28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776" h="285091">
                <a:moveTo>
                  <a:pt x="26127" y="275168"/>
                </a:moveTo>
                <a:cubicBezTo>
                  <a:pt x="5490" y="281518"/>
                  <a:pt x="1256" y="301626"/>
                  <a:pt x="86452" y="256118"/>
                </a:cubicBezTo>
                <a:cubicBezTo>
                  <a:pt x="171648" y="210610"/>
                  <a:pt x="501848" y="21697"/>
                  <a:pt x="537302" y="2118"/>
                </a:cubicBezTo>
                <a:cubicBezTo>
                  <a:pt x="572756" y="-17461"/>
                  <a:pt x="388606" y="104247"/>
                  <a:pt x="299177" y="138643"/>
                </a:cubicBezTo>
                <a:cubicBezTo>
                  <a:pt x="209748" y="173039"/>
                  <a:pt x="15544" y="195264"/>
                  <a:pt x="727" y="208493"/>
                </a:cubicBezTo>
                <a:cubicBezTo>
                  <a:pt x="-14090" y="221722"/>
                  <a:pt x="202340" y="205318"/>
                  <a:pt x="210277" y="218018"/>
                </a:cubicBezTo>
                <a:cubicBezTo>
                  <a:pt x="218214" y="230718"/>
                  <a:pt x="46764" y="268818"/>
                  <a:pt x="26127" y="275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BC30753-6F56-7E76-57D7-8344093CBA78}"/>
              </a:ext>
            </a:extLst>
          </p:cNvPr>
          <p:cNvSpPr/>
          <p:nvPr/>
        </p:nvSpPr>
        <p:spPr>
          <a:xfrm>
            <a:off x="581237" y="2202773"/>
            <a:ext cx="331921" cy="531691"/>
          </a:xfrm>
          <a:custGeom>
            <a:avLst/>
            <a:gdLst>
              <a:gd name="connsiteX0" fmla="*/ 326813 w 331921"/>
              <a:gd name="connsiteY0" fmla="*/ 677 h 531691"/>
              <a:gd name="connsiteX1" fmla="*/ 263313 w 331921"/>
              <a:gd name="connsiteY1" fmla="*/ 165777 h 531691"/>
              <a:gd name="connsiteX2" fmla="*/ 295063 w 331921"/>
              <a:gd name="connsiteY2" fmla="*/ 210227 h 531691"/>
              <a:gd name="connsiteX3" fmla="*/ 158538 w 331921"/>
              <a:gd name="connsiteY3" fmla="*/ 226102 h 531691"/>
              <a:gd name="connsiteX4" fmla="*/ 117263 w 331921"/>
              <a:gd name="connsiteY4" fmla="*/ 349927 h 531691"/>
              <a:gd name="connsiteX5" fmla="*/ 66463 w 331921"/>
              <a:gd name="connsiteY5" fmla="*/ 495977 h 531691"/>
              <a:gd name="connsiteX6" fmla="*/ 215688 w 331921"/>
              <a:gd name="connsiteY6" fmla="*/ 397552 h 531691"/>
              <a:gd name="connsiteX7" fmla="*/ 320463 w 331921"/>
              <a:gd name="connsiteY7" fmla="*/ 397552 h 531691"/>
              <a:gd name="connsiteX8" fmla="*/ 304588 w 331921"/>
              <a:gd name="connsiteY8" fmla="*/ 438827 h 531691"/>
              <a:gd name="connsiteX9" fmla="*/ 304588 w 331921"/>
              <a:gd name="connsiteY9" fmla="*/ 530902 h 531691"/>
              <a:gd name="connsiteX10" fmla="*/ 218863 w 331921"/>
              <a:gd name="connsiteY10" fmla="*/ 381677 h 531691"/>
              <a:gd name="connsiteX11" fmla="*/ 28363 w 331921"/>
              <a:gd name="connsiteY11" fmla="*/ 362627 h 531691"/>
              <a:gd name="connsiteX12" fmla="*/ 15663 w 331921"/>
              <a:gd name="connsiteY12" fmla="*/ 492802 h 531691"/>
              <a:gd name="connsiteX13" fmla="*/ 171238 w 331921"/>
              <a:gd name="connsiteY13" fmla="*/ 280077 h 531691"/>
              <a:gd name="connsiteX14" fmla="*/ 260138 w 331921"/>
              <a:gd name="connsiteY14" fmla="*/ 172127 h 531691"/>
              <a:gd name="connsiteX15" fmla="*/ 301413 w 331921"/>
              <a:gd name="connsiteY15" fmla="*/ 178477 h 531691"/>
              <a:gd name="connsiteX16" fmla="*/ 218863 w 331921"/>
              <a:gd name="connsiteY16" fmla="*/ 143552 h 531691"/>
              <a:gd name="connsiteX17" fmla="*/ 199813 w 331921"/>
              <a:gd name="connsiteY17" fmla="*/ 105452 h 531691"/>
              <a:gd name="connsiteX18" fmla="*/ 104563 w 331921"/>
              <a:gd name="connsiteY18" fmla="*/ 235627 h 531691"/>
              <a:gd name="connsiteX19" fmla="*/ 326813 w 331921"/>
              <a:gd name="connsiteY19" fmla="*/ 677 h 5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1921" h="531691">
                <a:moveTo>
                  <a:pt x="326813" y="677"/>
                </a:moveTo>
                <a:cubicBezTo>
                  <a:pt x="353271" y="-10965"/>
                  <a:pt x="268605" y="130852"/>
                  <a:pt x="263313" y="165777"/>
                </a:cubicBezTo>
                <a:cubicBezTo>
                  <a:pt x="258021" y="200702"/>
                  <a:pt x="312525" y="200173"/>
                  <a:pt x="295063" y="210227"/>
                </a:cubicBezTo>
                <a:cubicBezTo>
                  <a:pt x="277601" y="220281"/>
                  <a:pt x="188171" y="202819"/>
                  <a:pt x="158538" y="226102"/>
                </a:cubicBezTo>
                <a:cubicBezTo>
                  <a:pt x="128905" y="249385"/>
                  <a:pt x="132609" y="304948"/>
                  <a:pt x="117263" y="349927"/>
                </a:cubicBezTo>
                <a:cubicBezTo>
                  <a:pt x="101917" y="394906"/>
                  <a:pt x="50059" y="488040"/>
                  <a:pt x="66463" y="495977"/>
                </a:cubicBezTo>
                <a:cubicBezTo>
                  <a:pt x="82867" y="503915"/>
                  <a:pt x="173355" y="413956"/>
                  <a:pt x="215688" y="397552"/>
                </a:cubicBezTo>
                <a:cubicBezTo>
                  <a:pt x="258021" y="381148"/>
                  <a:pt x="305646" y="390673"/>
                  <a:pt x="320463" y="397552"/>
                </a:cubicBezTo>
                <a:cubicBezTo>
                  <a:pt x="335280" y="404431"/>
                  <a:pt x="307234" y="416602"/>
                  <a:pt x="304588" y="438827"/>
                </a:cubicBezTo>
                <a:cubicBezTo>
                  <a:pt x="301942" y="461052"/>
                  <a:pt x="318875" y="540427"/>
                  <a:pt x="304588" y="530902"/>
                </a:cubicBezTo>
                <a:cubicBezTo>
                  <a:pt x="290301" y="521377"/>
                  <a:pt x="264901" y="409723"/>
                  <a:pt x="218863" y="381677"/>
                </a:cubicBezTo>
                <a:cubicBezTo>
                  <a:pt x="172825" y="353631"/>
                  <a:pt x="62230" y="344106"/>
                  <a:pt x="28363" y="362627"/>
                </a:cubicBezTo>
                <a:cubicBezTo>
                  <a:pt x="-5504" y="381148"/>
                  <a:pt x="-8149" y="506560"/>
                  <a:pt x="15663" y="492802"/>
                </a:cubicBezTo>
                <a:cubicBezTo>
                  <a:pt x="39475" y="479044"/>
                  <a:pt x="130492" y="333523"/>
                  <a:pt x="171238" y="280077"/>
                </a:cubicBezTo>
                <a:cubicBezTo>
                  <a:pt x="211984" y="226631"/>
                  <a:pt x="238442" y="189060"/>
                  <a:pt x="260138" y="172127"/>
                </a:cubicBezTo>
                <a:cubicBezTo>
                  <a:pt x="281834" y="155194"/>
                  <a:pt x="308292" y="183239"/>
                  <a:pt x="301413" y="178477"/>
                </a:cubicBezTo>
                <a:cubicBezTo>
                  <a:pt x="294534" y="173715"/>
                  <a:pt x="235796" y="155723"/>
                  <a:pt x="218863" y="143552"/>
                </a:cubicBezTo>
                <a:cubicBezTo>
                  <a:pt x="201930" y="131381"/>
                  <a:pt x="218863" y="90106"/>
                  <a:pt x="199813" y="105452"/>
                </a:cubicBezTo>
                <a:cubicBezTo>
                  <a:pt x="180763" y="120798"/>
                  <a:pt x="81809" y="249915"/>
                  <a:pt x="104563" y="235627"/>
                </a:cubicBezTo>
                <a:cubicBezTo>
                  <a:pt x="127317" y="221340"/>
                  <a:pt x="300355" y="12319"/>
                  <a:pt x="326813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BFE82FB-CB4C-50E0-D63A-7BAB2F92EB6B}"/>
              </a:ext>
            </a:extLst>
          </p:cNvPr>
          <p:cNvSpPr/>
          <p:nvPr/>
        </p:nvSpPr>
        <p:spPr>
          <a:xfrm>
            <a:off x="1869929" y="1678676"/>
            <a:ext cx="260585" cy="254987"/>
          </a:xfrm>
          <a:custGeom>
            <a:avLst/>
            <a:gdLst>
              <a:gd name="connsiteX0" fmla="*/ 260496 w 260585"/>
              <a:gd name="connsiteY0" fmla="*/ 899 h 254987"/>
              <a:gd name="connsiteX1" fmla="*/ 57296 w 260585"/>
              <a:gd name="connsiteY1" fmla="*/ 165999 h 254987"/>
              <a:gd name="connsiteX2" fmla="*/ 136671 w 260585"/>
              <a:gd name="connsiteY2" fmla="*/ 175524 h 254987"/>
              <a:gd name="connsiteX3" fmla="*/ 111271 w 260585"/>
              <a:gd name="connsiteY3" fmla="*/ 207274 h 254987"/>
              <a:gd name="connsiteX4" fmla="*/ 89046 w 260585"/>
              <a:gd name="connsiteY4" fmla="*/ 254899 h 254987"/>
              <a:gd name="connsiteX5" fmla="*/ 98571 w 260585"/>
              <a:gd name="connsiteY5" fmla="*/ 194574 h 254987"/>
              <a:gd name="connsiteX6" fmla="*/ 3321 w 260585"/>
              <a:gd name="connsiteY6" fmla="*/ 185049 h 254987"/>
              <a:gd name="connsiteX7" fmla="*/ 22371 w 260585"/>
              <a:gd name="connsiteY7" fmla="*/ 137424 h 254987"/>
              <a:gd name="connsiteX8" fmla="*/ 28721 w 260585"/>
              <a:gd name="connsiteY8" fmla="*/ 102499 h 254987"/>
              <a:gd name="connsiteX9" fmla="*/ 260496 w 260585"/>
              <a:gd name="connsiteY9" fmla="*/ 899 h 25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85" h="254987">
                <a:moveTo>
                  <a:pt x="260496" y="899"/>
                </a:moveTo>
                <a:cubicBezTo>
                  <a:pt x="265259" y="11482"/>
                  <a:pt x="77933" y="136895"/>
                  <a:pt x="57296" y="165999"/>
                </a:cubicBezTo>
                <a:cubicBezTo>
                  <a:pt x="36658" y="195103"/>
                  <a:pt x="127675" y="168645"/>
                  <a:pt x="136671" y="175524"/>
                </a:cubicBezTo>
                <a:cubicBezTo>
                  <a:pt x="145667" y="182403"/>
                  <a:pt x="119208" y="194045"/>
                  <a:pt x="111271" y="207274"/>
                </a:cubicBezTo>
                <a:cubicBezTo>
                  <a:pt x="103334" y="220503"/>
                  <a:pt x="91163" y="257016"/>
                  <a:pt x="89046" y="254899"/>
                </a:cubicBezTo>
                <a:cubicBezTo>
                  <a:pt x="86929" y="252782"/>
                  <a:pt x="112858" y="206216"/>
                  <a:pt x="98571" y="194574"/>
                </a:cubicBezTo>
                <a:cubicBezTo>
                  <a:pt x="84284" y="182932"/>
                  <a:pt x="16021" y="194574"/>
                  <a:pt x="3321" y="185049"/>
                </a:cubicBezTo>
                <a:cubicBezTo>
                  <a:pt x="-9379" y="175524"/>
                  <a:pt x="18138" y="151182"/>
                  <a:pt x="22371" y="137424"/>
                </a:cubicBezTo>
                <a:cubicBezTo>
                  <a:pt x="26604" y="123666"/>
                  <a:pt x="-8850" y="128957"/>
                  <a:pt x="28721" y="102499"/>
                </a:cubicBezTo>
                <a:cubicBezTo>
                  <a:pt x="66292" y="76041"/>
                  <a:pt x="255733" y="-9684"/>
                  <a:pt x="260496" y="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F2BAB29-A2A9-00FB-293B-C0E741740381}"/>
              </a:ext>
            </a:extLst>
          </p:cNvPr>
          <p:cNvSpPr/>
          <p:nvPr/>
        </p:nvSpPr>
        <p:spPr>
          <a:xfrm>
            <a:off x="1735839" y="1889125"/>
            <a:ext cx="366041" cy="366080"/>
          </a:xfrm>
          <a:custGeom>
            <a:avLst/>
            <a:gdLst>
              <a:gd name="connsiteX0" fmla="*/ 366011 w 366041"/>
              <a:gd name="connsiteY0" fmla="*/ 3175 h 366080"/>
              <a:gd name="connsiteX1" fmla="*/ 162811 w 366041"/>
              <a:gd name="connsiteY1" fmla="*/ 120650 h 366080"/>
              <a:gd name="connsiteX2" fmla="*/ 165986 w 366041"/>
              <a:gd name="connsiteY2" fmla="*/ 209550 h 366080"/>
              <a:gd name="connsiteX3" fmla="*/ 153286 w 366041"/>
              <a:gd name="connsiteY3" fmla="*/ 203200 h 366080"/>
              <a:gd name="connsiteX4" fmla="*/ 131061 w 366041"/>
              <a:gd name="connsiteY4" fmla="*/ 365125 h 366080"/>
              <a:gd name="connsiteX5" fmla="*/ 137411 w 366041"/>
              <a:gd name="connsiteY5" fmla="*/ 117475 h 366080"/>
              <a:gd name="connsiteX6" fmla="*/ 886 w 366041"/>
              <a:gd name="connsiteY6" fmla="*/ 161925 h 366080"/>
              <a:gd name="connsiteX7" fmla="*/ 213611 w 366041"/>
              <a:gd name="connsiteY7" fmla="*/ 66675 h 366080"/>
              <a:gd name="connsiteX8" fmla="*/ 232661 w 366041"/>
              <a:gd name="connsiteY8" fmla="*/ 0 h 366080"/>
              <a:gd name="connsiteX9" fmla="*/ 178686 w 366041"/>
              <a:gd name="connsiteY9" fmla="*/ 66675 h 366080"/>
              <a:gd name="connsiteX10" fmla="*/ 366011 w 366041"/>
              <a:gd name="connsiteY10" fmla="*/ 3175 h 36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041" h="366080">
                <a:moveTo>
                  <a:pt x="366011" y="3175"/>
                </a:moveTo>
                <a:cubicBezTo>
                  <a:pt x="363365" y="12171"/>
                  <a:pt x="196148" y="86254"/>
                  <a:pt x="162811" y="120650"/>
                </a:cubicBezTo>
                <a:cubicBezTo>
                  <a:pt x="129473" y="155046"/>
                  <a:pt x="167573" y="195792"/>
                  <a:pt x="165986" y="209550"/>
                </a:cubicBezTo>
                <a:cubicBezTo>
                  <a:pt x="164399" y="223308"/>
                  <a:pt x="159107" y="177271"/>
                  <a:pt x="153286" y="203200"/>
                </a:cubicBezTo>
                <a:cubicBezTo>
                  <a:pt x="147465" y="229129"/>
                  <a:pt x="133707" y="379412"/>
                  <a:pt x="131061" y="365125"/>
                </a:cubicBezTo>
                <a:cubicBezTo>
                  <a:pt x="128415" y="350838"/>
                  <a:pt x="159107" y="151342"/>
                  <a:pt x="137411" y="117475"/>
                </a:cubicBezTo>
                <a:cubicBezTo>
                  <a:pt x="115715" y="83608"/>
                  <a:pt x="-11814" y="170392"/>
                  <a:pt x="886" y="161925"/>
                </a:cubicBezTo>
                <a:cubicBezTo>
                  <a:pt x="13586" y="153458"/>
                  <a:pt x="174982" y="93662"/>
                  <a:pt x="213611" y="66675"/>
                </a:cubicBezTo>
                <a:cubicBezTo>
                  <a:pt x="252240" y="39688"/>
                  <a:pt x="238482" y="0"/>
                  <a:pt x="232661" y="0"/>
                </a:cubicBezTo>
                <a:cubicBezTo>
                  <a:pt x="226840" y="0"/>
                  <a:pt x="159636" y="62971"/>
                  <a:pt x="178686" y="66675"/>
                </a:cubicBezTo>
                <a:cubicBezTo>
                  <a:pt x="197736" y="70379"/>
                  <a:pt x="368657" y="-5821"/>
                  <a:pt x="366011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1E98BF73-7C02-23DB-8504-652DD6A183EB}"/>
              </a:ext>
            </a:extLst>
          </p:cNvPr>
          <p:cNvSpPr/>
          <p:nvPr/>
        </p:nvSpPr>
        <p:spPr>
          <a:xfrm>
            <a:off x="964377" y="2082182"/>
            <a:ext cx="584555" cy="671538"/>
          </a:xfrm>
          <a:custGeom>
            <a:avLst/>
            <a:gdLst>
              <a:gd name="connsiteX0" fmla="*/ 159573 w 584555"/>
              <a:gd name="connsiteY0" fmla="*/ 618 h 671538"/>
              <a:gd name="connsiteX1" fmla="*/ 54798 w 584555"/>
              <a:gd name="connsiteY1" fmla="*/ 143493 h 671538"/>
              <a:gd name="connsiteX2" fmla="*/ 137348 w 584555"/>
              <a:gd name="connsiteY2" fmla="*/ 187943 h 671538"/>
              <a:gd name="connsiteX3" fmla="*/ 127823 w 584555"/>
              <a:gd name="connsiteY3" fmla="*/ 302243 h 671538"/>
              <a:gd name="connsiteX4" fmla="*/ 108773 w 584555"/>
              <a:gd name="connsiteY4" fmla="*/ 381618 h 671538"/>
              <a:gd name="connsiteX5" fmla="*/ 289748 w 584555"/>
              <a:gd name="connsiteY5" fmla="*/ 286368 h 671538"/>
              <a:gd name="connsiteX6" fmla="*/ 410398 w 584555"/>
              <a:gd name="connsiteY6" fmla="*/ 372093 h 671538"/>
              <a:gd name="connsiteX7" fmla="*/ 388173 w 584555"/>
              <a:gd name="connsiteY7" fmla="*/ 302243 h 671538"/>
              <a:gd name="connsiteX8" fmla="*/ 464373 w 584555"/>
              <a:gd name="connsiteY8" fmla="*/ 429243 h 671538"/>
              <a:gd name="connsiteX9" fmla="*/ 419923 w 584555"/>
              <a:gd name="connsiteY9" fmla="*/ 502268 h 671538"/>
              <a:gd name="connsiteX10" fmla="*/ 572323 w 584555"/>
              <a:gd name="connsiteY10" fmla="*/ 651493 h 671538"/>
              <a:gd name="connsiteX11" fmla="*/ 556448 w 584555"/>
              <a:gd name="connsiteY11" fmla="*/ 635618 h 671538"/>
              <a:gd name="connsiteX12" fmla="*/ 407223 w 584555"/>
              <a:gd name="connsiteY12" fmla="*/ 337168 h 671538"/>
              <a:gd name="connsiteX13" fmla="*/ 235773 w 584555"/>
              <a:gd name="connsiteY13" fmla="*/ 270493 h 671538"/>
              <a:gd name="connsiteX14" fmla="*/ 184973 w 584555"/>
              <a:gd name="connsiteY14" fmla="*/ 308593 h 671538"/>
              <a:gd name="connsiteX15" fmla="*/ 197673 w 584555"/>
              <a:gd name="connsiteY15" fmla="*/ 267318 h 671538"/>
              <a:gd name="connsiteX16" fmla="*/ 156398 w 584555"/>
              <a:gd name="connsiteY16" fmla="*/ 264143 h 671538"/>
              <a:gd name="connsiteX17" fmla="*/ 80198 w 584555"/>
              <a:gd name="connsiteY17" fmla="*/ 362568 h 671538"/>
              <a:gd name="connsiteX18" fmla="*/ 127823 w 584555"/>
              <a:gd name="connsiteY18" fmla="*/ 181593 h 671538"/>
              <a:gd name="connsiteX19" fmla="*/ 823 w 584555"/>
              <a:gd name="connsiteY19" fmla="*/ 194293 h 671538"/>
              <a:gd name="connsiteX20" fmla="*/ 70673 w 584555"/>
              <a:gd name="connsiteY20" fmla="*/ 124443 h 671538"/>
              <a:gd name="connsiteX21" fmla="*/ 19873 w 584555"/>
              <a:gd name="connsiteY21" fmla="*/ 64118 h 671538"/>
              <a:gd name="connsiteX22" fmla="*/ 61148 w 584555"/>
              <a:gd name="connsiteY22" fmla="*/ 89518 h 671538"/>
              <a:gd name="connsiteX23" fmla="*/ 159573 w 584555"/>
              <a:gd name="connsiteY23" fmla="*/ 618 h 6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4555" h="671538">
                <a:moveTo>
                  <a:pt x="159573" y="618"/>
                </a:moveTo>
                <a:cubicBezTo>
                  <a:pt x="158515" y="9614"/>
                  <a:pt x="58502" y="112272"/>
                  <a:pt x="54798" y="143493"/>
                </a:cubicBezTo>
                <a:cubicBezTo>
                  <a:pt x="51094" y="174714"/>
                  <a:pt x="125177" y="161485"/>
                  <a:pt x="137348" y="187943"/>
                </a:cubicBezTo>
                <a:cubicBezTo>
                  <a:pt x="149519" y="214401"/>
                  <a:pt x="132585" y="269964"/>
                  <a:pt x="127823" y="302243"/>
                </a:cubicBezTo>
                <a:cubicBezTo>
                  <a:pt x="123060" y="334522"/>
                  <a:pt x="81785" y="384264"/>
                  <a:pt x="108773" y="381618"/>
                </a:cubicBezTo>
                <a:cubicBezTo>
                  <a:pt x="135760" y="378972"/>
                  <a:pt x="239477" y="287955"/>
                  <a:pt x="289748" y="286368"/>
                </a:cubicBezTo>
                <a:cubicBezTo>
                  <a:pt x="340019" y="284781"/>
                  <a:pt x="393994" y="369447"/>
                  <a:pt x="410398" y="372093"/>
                </a:cubicBezTo>
                <a:cubicBezTo>
                  <a:pt x="426802" y="374739"/>
                  <a:pt x="379177" y="292718"/>
                  <a:pt x="388173" y="302243"/>
                </a:cubicBezTo>
                <a:cubicBezTo>
                  <a:pt x="397169" y="311768"/>
                  <a:pt x="459081" y="395906"/>
                  <a:pt x="464373" y="429243"/>
                </a:cubicBezTo>
                <a:cubicBezTo>
                  <a:pt x="469665" y="462580"/>
                  <a:pt x="401931" y="465226"/>
                  <a:pt x="419923" y="502268"/>
                </a:cubicBezTo>
                <a:cubicBezTo>
                  <a:pt x="437915" y="539310"/>
                  <a:pt x="549569" y="629268"/>
                  <a:pt x="572323" y="651493"/>
                </a:cubicBezTo>
                <a:cubicBezTo>
                  <a:pt x="595077" y="673718"/>
                  <a:pt x="583965" y="688005"/>
                  <a:pt x="556448" y="635618"/>
                </a:cubicBezTo>
                <a:cubicBezTo>
                  <a:pt x="528931" y="583231"/>
                  <a:pt x="460669" y="398022"/>
                  <a:pt x="407223" y="337168"/>
                </a:cubicBezTo>
                <a:cubicBezTo>
                  <a:pt x="353777" y="276314"/>
                  <a:pt x="272815" y="275255"/>
                  <a:pt x="235773" y="270493"/>
                </a:cubicBezTo>
                <a:cubicBezTo>
                  <a:pt x="198731" y="265731"/>
                  <a:pt x="191323" y="309122"/>
                  <a:pt x="184973" y="308593"/>
                </a:cubicBezTo>
                <a:cubicBezTo>
                  <a:pt x="178623" y="308064"/>
                  <a:pt x="202436" y="274726"/>
                  <a:pt x="197673" y="267318"/>
                </a:cubicBezTo>
                <a:cubicBezTo>
                  <a:pt x="192911" y="259910"/>
                  <a:pt x="175977" y="248268"/>
                  <a:pt x="156398" y="264143"/>
                </a:cubicBezTo>
                <a:cubicBezTo>
                  <a:pt x="136819" y="280018"/>
                  <a:pt x="84960" y="376326"/>
                  <a:pt x="80198" y="362568"/>
                </a:cubicBezTo>
                <a:cubicBezTo>
                  <a:pt x="75436" y="348810"/>
                  <a:pt x="141052" y="209639"/>
                  <a:pt x="127823" y="181593"/>
                </a:cubicBezTo>
                <a:cubicBezTo>
                  <a:pt x="114594" y="153547"/>
                  <a:pt x="10348" y="203818"/>
                  <a:pt x="823" y="194293"/>
                </a:cubicBezTo>
                <a:cubicBezTo>
                  <a:pt x="-8702" y="184768"/>
                  <a:pt x="67498" y="146139"/>
                  <a:pt x="70673" y="124443"/>
                </a:cubicBezTo>
                <a:cubicBezTo>
                  <a:pt x="73848" y="102747"/>
                  <a:pt x="21460" y="69939"/>
                  <a:pt x="19873" y="64118"/>
                </a:cubicBezTo>
                <a:cubicBezTo>
                  <a:pt x="18285" y="58297"/>
                  <a:pt x="43156" y="95339"/>
                  <a:pt x="61148" y="89518"/>
                </a:cubicBezTo>
                <a:cubicBezTo>
                  <a:pt x="79140" y="83697"/>
                  <a:pt x="160631" y="-8378"/>
                  <a:pt x="159573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E33A32A1-3385-8F11-5384-1462CEE58AE1}"/>
              </a:ext>
            </a:extLst>
          </p:cNvPr>
          <p:cNvSpPr/>
          <p:nvPr/>
        </p:nvSpPr>
        <p:spPr>
          <a:xfrm>
            <a:off x="1302218" y="1682750"/>
            <a:ext cx="783962" cy="318750"/>
          </a:xfrm>
          <a:custGeom>
            <a:avLst/>
            <a:gdLst>
              <a:gd name="connsiteX0" fmla="*/ 783757 w 783962"/>
              <a:gd name="connsiteY0" fmla="*/ 0 h 318750"/>
              <a:gd name="connsiteX1" fmla="*/ 132882 w 783962"/>
              <a:gd name="connsiteY1" fmla="*/ 266700 h 318750"/>
              <a:gd name="connsiteX2" fmla="*/ 2707 w 783962"/>
              <a:gd name="connsiteY2" fmla="*/ 298450 h 318750"/>
              <a:gd name="connsiteX3" fmla="*/ 190032 w 783962"/>
              <a:gd name="connsiteY3" fmla="*/ 282575 h 318750"/>
              <a:gd name="connsiteX4" fmla="*/ 323382 w 783962"/>
              <a:gd name="connsiteY4" fmla="*/ 304800 h 318750"/>
              <a:gd name="connsiteX5" fmla="*/ 88432 w 783962"/>
              <a:gd name="connsiteY5" fmla="*/ 317500 h 318750"/>
              <a:gd name="connsiteX6" fmla="*/ 18582 w 783962"/>
              <a:gd name="connsiteY6" fmla="*/ 314325 h 318750"/>
              <a:gd name="connsiteX7" fmla="*/ 164632 w 783962"/>
              <a:gd name="connsiteY7" fmla="*/ 282575 h 318750"/>
              <a:gd name="connsiteX8" fmla="*/ 59857 w 783962"/>
              <a:gd name="connsiteY8" fmla="*/ 269875 h 318750"/>
              <a:gd name="connsiteX9" fmla="*/ 783757 w 783962"/>
              <a:gd name="connsiteY9" fmla="*/ 0 h 3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962" h="318750">
                <a:moveTo>
                  <a:pt x="783757" y="0"/>
                </a:moveTo>
                <a:cubicBezTo>
                  <a:pt x="795928" y="-529"/>
                  <a:pt x="263057" y="216958"/>
                  <a:pt x="132882" y="266700"/>
                </a:cubicBezTo>
                <a:cubicBezTo>
                  <a:pt x="2707" y="316442"/>
                  <a:pt x="-6818" y="295804"/>
                  <a:pt x="2707" y="298450"/>
                </a:cubicBezTo>
                <a:cubicBezTo>
                  <a:pt x="12232" y="301096"/>
                  <a:pt x="136586" y="281517"/>
                  <a:pt x="190032" y="282575"/>
                </a:cubicBezTo>
                <a:cubicBezTo>
                  <a:pt x="243478" y="283633"/>
                  <a:pt x="340315" y="298979"/>
                  <a:pt x="323382" y="304800"/>
                </a:cubicBezTo>
                <a:cubicBezTo>
                  <a:pt x="306449" y="310621"/>
                  <a:pt x="139232" y="315913"/>
                  <a:pt x="88432" y="317500"/>
                </a:cubicBezTo>
                <a:cubicBezTo>
                  <a:pt x="37632" y="319088"/>
                  <a:pt x="5882" y="320146"/>
                  <a:pt x="18582" y="314325"/>
                </a:cubicBezTo>
                <a:cubicBezTo>
                  <a:pt x="31282" y="308504"/>
                  <a:pt x="157753" y="289983"/>
                  <a:pt x="164632" y="282575"/>
                </a:cubicBezTo>
                <a:cubicBezTo>
                  <a:pt x="171511" y="275167"/>
                  <a:pt x="-39626" y="315383"/>
                  <a:pt x="59857" y="269875"/>
                </a:cubicBezTo>
                <a:cubicBezTo>
                  <a:pt x="159340" y="224367"/>
                  <a:pt x="771586" y="529"/>
                  <a:pt x="7837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63DECE39-CFBB-CC1B-DFAD-DAEBE099E103}"/>
              </a:ext>
            </a:extLst>
          </p:cNvPr>
          <p:cNvSpPr/>
          <p:nvPr/>
        </p:nvSpPr>
        <p:spPr>
          <a:xfrm>
            <a:off x="1125373" y="2019230"/>
            <a:ext cx="673157" cy="312033"/>
          </a:xfrm>
          <a:custGeom>
            <a:avLst/>
            <a:gdLst>
              <a:gd name="connsiteX0" fmla="*/ 1752 w 673157"/>
              <a:gd name="connsiteY0" fmla="*/ 38170 h 312033"/>
              <a:gd name="connsiteX1" fmla="*/ 71602 w 673157"/>
              <a:gd name="connsiteY1" fmla="*/ 47695 h 312033"/>
              <a:gd name="connsiteX2" fmla="*/ 224002 w 673157"/>
              <a:gd name="connsiteY2" fmla="*/ 123895 h 312033"/>
              <a:gd name="connsiteX3" fmla="*/ 252577 w 673157"/>
              <a:gd name="connsiteY3" fmla="*/ 215970 h 312033"/>
              <a:gd name="connsiteX4" fmla="*/ 255752 w 673157"/>
              <a:gd name="connsiteY4" fmla="*/ 250895 h 312033"/>
              <a:gd name="connsiteX5" fmla="*/ 217652 w 673157"/>
              <a:gd name="connsiteY5" fmla="*/ 311220 h 312033"/>
              <a:gd name="connsiteX6" fmla="*/ 319252 w 673157"/>
              <a:gd name="connsiteY6" fmla="*/ 203270 h 312033"/>
              <a:gd name="connsiteX7" fmla="*/ 284327 w 673157"/>
              <a:gd name="connsiteY7" fmla="*/ 41345 h 312033"/>
              <a:gd name="connsiteX8" fmla="*/ 303377 w 673157"/>
              <a:gd name="connsiteY8" fmla="*/ 209620 h 312033"/>
              <a:gd name="connsiteX9" fmla="*/ 252577 w 673157"/>
              <a:gd name="connsiteY9" fmla="*/ 254070 h 312033"/>
              <a:gd name="connsiteX10" fmla="*/ 185902 w 673157"/>
              <a:gd name="connsiteY10" fmla="*/ 38170 h 312033"/>
              <a:gd name="connsiteX11" fmla="*/ 671677 w 673157"/>
              <a:gd name="connsiteY11" fmla="*/ 19120 h 312033"/>
              <a:gd name="connsiteX12" fmla="*/ 328777 w 673157"/>
              <a:gd name="connsiteY12" fmla="*/ 25470 h 312033"/>
              <a:gd name="connsiteX13" fmla="*/ 90652 w 673157"/>
              <a:gd name="connsiteY13" fmla="*/ 70 h 312033"/>
              <a:gd name="connsiteX14" fmla="*/ 185902 w 673157"/>
              <a:gd name="connsiteY14" fmla="*/ 19120 h 312033"/>
              <a:gd name="connsiteX15" fmla="*/ 138277 w 673157"/>
              <a:gd name="connsiteY15" fmla="*/ 54045 h 312033"/>
              <a:gd name="connsiteX16" fmla="*/ 1752 w 673157"/>
              <a:gd name="connsiteY16" fmla="*/ 38170 h 31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157" h="312033">
                <a:moveTo>
                  <a:pt x="1752" y="38170"/>
                </a:moveTo>
                <a:cubicBezTo>
                  <a:pt x="-9360" y="37112"/>
                  <a:pt x="34560" y="33407"/>
                  <a:pt x="71602" y="47695"/>
                </a:cubicBezTo>
                <a:cubicBezTo>
                  <a:pt x="108644" y="61983"/>
                  <a:pt x="193840" y="95849"/>
                  <a:pt x="224002" y="123895"/>
                </a:cubicBezTo>
                <a:cubicBezTo>
                  <a:pt x="254164" y="151941"/>
                  <a:pt x="247285" y="194804"/>
                  <a:pt x="252577" y="215970"/>
                </a:cubicBezTo>
                <a:cubicBezTo>
                  <a:pt x="257869" y="237136"/>
                  <a:pt x="261573" y="235020"/>
                  <a:pt x="255752" y="250895"/>
                </a:cubicBezTo>
                <a:cubicBezTo>
                  <a:pt x="249931" y="266770"/>
                  <a:pt x="207069" y="319157"/>
                  <a:pt x="217652" y="311220"/>
                </a:cubicBezTo>
                <a:cubicBezTo>
                  <a:pt x="228235" y="303283"/>
                  <a:pt x="308140" y="248249"/>
                  <a:pt x="319252" y="203270"/>
                </a:cubicBezTo>
                <a:cubicBezTo>
                  <a:pt x="330364" y="158291"/>
                  <a:pt x="286973" y="40287"/>
                  <a:pt x="284327" y="41345"/>
                </a:cubicBezTo>
                <a:cubicBezTo>
                  <a:pt x="281681" y="42403"/>
                  <a:pt x="308669" y="174166"/>
                  <a:pt x="303377" y="209620"/>
                </a:cubicBezTo>
                <a:cubicBezTo>
                  <a:pt x="298085" y="245074"/>
                  <a:pt x="272156" y="282645"/>
                  <a:pt x="252577" y="254070"/>
                </a:cubicBezTo>
                <a:cubicBezTo>
                  <a:pt x="232998" y="225495"/>
                  <a:pt x="116052" y="77328"/>
                  <a:pt x="185902" y="38170"/>
                </a:cubicBezTo>
                <a:cubicBezTo>
                  <a:pt x="255752" y="-988"/>
                  <a:pt x="647864" y="21237"/>
                  <a:pt x="671677" y="19120"/>
                </a:cubicBezTo>
                <a:cubicBezTo>
                  <a:pt x="695490" y="17003"/>
                  <a:pt x="425614" y="28645"/>
                  <a:pt x="328777" y="25470"/>
                </a:cubicBezTo>
                <a:cubicBezTo>
                  <a:pt x="231940" y="22295"/>
                  <a:pt x="114464" y="1128"/>
                  <a:pt x="90652" y="70"/>
                </a:cubicBezTo>
                <a:cubicBezTo>
                  <a:pt x="66840" y="-988"/>
                  <a:pt x="177965" y="10124"/>
                  <a:pt x="185902" y="19120"/>
                </a:cubicBezTo>
                <a:cubicBezTo>
                  <a:pt x="193840" y="28116"/>
                  <a:pt x="164206" y="52987"/>
                  <a:pt x="138277" y="54045"/>
                </a:cubicBezTo>
                <a:cubicBezTo>
                  <a:pt x="112348" y="55103"/>
                  <a:pt x="12864" y="39228"/>
                  <a:pt x="1752" y="3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4915DAE8-B9EC-65DC-D7A7-52F04230FE4A}"/>
              </a:ext>
            </a:extLst>
          </p:cNvPr>
          <p:cNvSpPr/>
          <p:nvPr/>
        </p:nvSpPr>
        <p:spPr>
          <a:xfrm>
            <a:off x="1460324" y="2117395"/>
            <a:ext cx="320854" cy="457531"/>
          </a:xfrm>
          <a:custGeom>
            <a:avLst/>
            <a:gdLst>
              <a:gd name="connsiteX0" fmla="*/ 19226 w 320854"/>
              <a:gd name="connsiteY0" fmla="*/ 330 h 457531"/>
              <a:gd name="connsiteX1" fmla="*/ 89076 w 320854"/>
              <a:gd name="connsiteY1" fmla="*/ 206705 h 457531"/>
              <a:gd name="connsiteX2" fmla="*/ 6526 w 320854"/>
              <a:gd name="connsiteY2" fmla="*/ 273380 h 457531"/>
              <a:gd name="connsiteX3" fmla="*/ 143051 w 320854"/>
              <a:gd name="connsiteY3" fmla="*/ 346405 h 457531"/>
              <a:gd name="connsiteX4" fmla="*/ 28751 w 320854"/>
              <a:gd name="connsiteY4" fmla="*/ 336880 h 457531"/>
              <a:gd name="connsiteX5" fmla="*/ 155751 w 320854"/>
              <a:gd name="connsiteY5" fmla="*/ 295605 h 457531"/>
              <a:gd name="connsiteX6" fmla="*/ 222426 w 320854"/>
              <a:gd name="connsiteY6" fmla="*/ 330530 h 457531"/>
              <a:gd name="connsiteX7" fmla="*/ 209726 w 320854"/>
              <a:gd name="connsiteY7" fmla="*/ 301955 h 457531"/>
              <a:gd name="connsiteX8" fmla="*/ 320851 w 320854"/>
              <a:gd name="connsiteY8" fmla="*/ 457530 h 457531"/>
              <a:gd name="connsiteX9" fmla="*/ 212901 w 320854"/>
              <a:gd name="connsiteY9" fmla="*/ 298780 h 457531"/>
              <a:gd name="connsiteX10" fmla="*/ 60501 w 320854"/>
              <a:gd name="connsiteY10" fmla="*/ 321005 h 457531"/>
              <a:gd name="connsiteX11" fmla="*/ 176 w 320854"/>
              <a:gd name="connsiteY11" fmla="*/ 206705 h 457531"/>
              <a:gd name="connsiteX12" fmla="*/ 76376 w 320854"/>
              <a:gd name="connsiteY12" fmla="*/ 184480 h 457531"/>
              <a:gd name="connsiteX13" fmla="*/ 104951 w 320854"/>
              <a:gd name="connsiteY13" fmla="*/ 159080 h 457531"/>
              <a:gd name="connsiteX14" fmla="*/ 19226 w 320854"/>
              <a:gd name="connsiteY14" fmla="*/ 330 h 45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854" h="457531">
                <a:moveTo>
                  <a:pt x="19226" y="330"/>
                </a:moveTo>
                <a:cubicBezTo>
                  <a:pt x="16580" y="8267"/>
                  <a:pt x="91193" y="161197"/>
                  <a:pt x="89076" y="206705"/>
                </a:cubicBezTo>
                <a:cubicBezTo>
                  <a:pt x="86959" y="252213"/>
                  <a:pt x="-2470" y="250097"/>
                  <a:pt x="6526" y="273380"/>
                </a:cubicBezTo>
                <a:cubicBezTo>
                  <a:pt x="15522" y="296663"/>
                  <a:pt x="139347" y="335822"/>
                  <a:pt x="143051" y="346405"/>
                </a:cubicBezTo>
                <a:cubicBezTo>
                  <a:pt x="146755" y="356988"/>
                  <a:pt x="26634" y="345347"/>
                  <a:pt x="28751" y="336880"/>
                </a:cubicBezTo>
                <a:cubicBezTo>
                  <a:pt x="30868" y="328413"/>
                  <a:pt x="123472" y="296663"/>
                  <a:pt x="155751" y="295605"/>
                </a:cubicBezTo>
                <a:cubicBezTo>
                  <a:pt x="188030" y="294547"/>
                  <a:pt x="213430" y="329472"/>
                  <a:pt x="222426" y="330530"/>
                </a:cubicBezTo>
                <a:cubicBezTo>
                  <a:pt x="231422" y="331588"/>
                  <a:pt x="193322" y="280788"/>
                  <a:pt x="209726" y="301955"/>
                </a:cubicBezTo>
                <a:cubicBezTo>
                  <a:pt x="226130" y="323122"/>
                  <a:pt x="320322" y="458059"/>
                  <a:pt x="320851" y="457530"/>
                </a:cubicBezTo>
                <a:cubicBezTo>
                  <a:pt x="321380" y="457001"/>
                  <a:pt x="256293" y="321534"/>
                  <a:pt x="212901" y="298780"/>
                </a:cubicBezTo>
                <a:cubicBezTo>
                  <a:pt x="169509" y="276026"/>
                  <a:pt x="95955" y="336351"/>
                  <a:pt x="60501" y="321005"/>
                </a:cubicBezTo>
                <a:cubicBezTo>
                  <a:pt x="25047" y="305659"/>
                  <a:pt x="-2470" y="229459"/>
                  <a:pt x="176" y="206705"/>
                </a:cubicBezTo>
                <a:cubicBezTo>
                  <a:pt x="2822" y="183951"/>
                  <a:pt x="58914" y="192417"/>
                  <a:pt x="76376" y="184480"/>
                </a:cubicBezTo>
                <a:cubicBezTo>
                  <a:pt x="93838" y="176543"/>
                  <a:pt x="116593" y="188184"/>
                  <a:pt x="104951" y="159080"/>
                </a:cubicBezTo>
                <a:cubicBezTo>
                  <a:pt x="93309" y="129976"/>
                  <a:pt x="21872" y="-7607"/>
                  <a:pt x="19226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F29BFF60-A70D-54E8-2122-D297E309DDCD}"/>
              </a:ext>
            </a:extLst>
          </p:cNvPr>
          <p:cNvSpPr/>
          <p:nvPr/>
        </p:nvSpPr>
        <p:spPr>
          <a:xfrm>
            <a:off x="1828674" y="2266542"/>
            <a:ext cx="282988" cy="445046"/>
          </a:xfrm>
          <a:custGeom>
            <a:avLst/>
            <a:gdLst>
              <a:gd name="connsiteX0" fmla="*/ 3301 w 282988"/>
              <a:gd name="connsiteY0" fmla="*/ 408 h 445046"/>
              <a:gd name="connsiteX1" fmla="*/ 35051 w 282988"/>
              <a:gd name="connsiteY1" fmla="*/ 95658 h 445046"/>
              <a:gd name="connsiteX2" fmla="*/ 63626 w 282988"/>
              <a:gd name="connsiteY2" fmla="*/ 260758 h 445046"/>
              <a:gd name="connsiteX3" fmla="*/ 146176 w 282988"/>
              <a:gd name="connsiteY3" fmla="*/ 321083 h 445046"/>
              <a:gd name="connsiteX4" fmla="*/ 149351 w 282988"/>
              <a:gd name="connsiteY4" fmla="*/ 359183 h 445046"/>
              <a:gd name="connsiteX5" fmla="*/ 209676 w 282988"/>
              <a:gd name="connsiteY5" fmla="*/ 362358 h 445046"/>
              <a:gd name="connsiteX6" fmla="*/ 282701 w 282988"/>
              <a:gd name="connsiteY6" fmla="*/ 444908 h 445046"/>
              <a:gd name="connsiteX7" fmla="*/ 181101 w 282988"/>
              <a:gd name="connsiteY7" fmla="*/ 340133 h 445046"/>
              <a:gd name="connsiteX8" fmla="*/ 9651 w 282988"/>
              <a:gd name="connsiteY8" fmla="*/ 162333 h 445046"/>
              <a:gd name="connsiteX9" fmla="*/ 22351 w 282988"/>
              <a:gd name="connsiteY9" fmla="*/ 130583 h 445046"/>
              <a:gd name="connsiteX10" fmla="*/ 3301 w 282988"/>
              <a:gd name="connsiteY10" fmla="*/ 408 h 4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988" h="445046">
                <a:moveTo>
                  <a:pt x="3301" y="408"/>
                </a:moveTo>
                <a:cubicBezTo>
                  <a:pt x="5418" y="-5413"/>
                  <a:pt x="24997" y="52266"/>
                  <a:pt x="35051" y="95658"/>
                </a:cubicBezTo>
                <a:cubicBezTo>
                  <a:pt x="45105" y="139050"/>
                  <a:pt x="45105" y="223187"/>
                  <a:pt x="63626" y="260758"/>
                </a:cubicBezTo>
                <a:cubicBezTo>
                  <a:pt x="82147" y="298329"/>
                  <a:pt x="131888" y="304679"/>
                  <a:pt x="146176" y="321083"/>
                </a:cubicBezTo>
                <a:cubicBezTo>
                  <a:pt x="160464" y="337487"/>
                  <a:pt x="138768" y="352304"/>
                  <a:pt x="149351" y="359183"/>
                </a:cubicBezTo>
                <a:cubicBezTo>
                  <a:pt x="159934" y="366062"/>
                  <a:pt x="187451" y="348070"/>
                  <a:pt x="209676" y="362358"/>
                </a:cubicBezTo>
                <a:cubicBezTo>
                  <a:pt x="231901" y="376646"/>
                  <a:pt x="287463" y="448612"/>
                  <a:pt x="282701" y="444908"/>
                </a:cubicBezTo>
                <a:cubicBezTo>
                  <a:pt x="277939" y="441204"/>
                  <a:pt x="181101" y="340133"/>
                  <a:pt x="181101" y="340133"/>
                </a:cubicBezTo>
                <a:cubicBezTo>
                  <a:pt x="135593" y="293037"/>
                  <a:pt x="36109" y="197258"/>
                  <a:pt x="9651" y="162333"/>
                </a:cubicBezTo>
                <a:cubicBezTo>
                  <a:pt x="-16807" y="127408"/>
                  <a:pt x="19176" y="159687"/>
                  <a:pt x="22351" y="130583"/>
                </a:cubicBezTo>
                <a:cubicBezTo>
                  <a:pt x="25526" y="101479"/>
                  <a:pt x="1184" y="6229"/>
                  <a:pt x="3301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479BC93-45AA-CC59-67F6-E6597CE5E545}"/>
              </a:ext>
            </a:extLst>
          </p:cNvPr>
          <p:cNvSpPr/>
          <p:nvPr/>
        </p:nvSpPr>
        <p:spPr>
          <a:xfrm>
            <a:off x="1663017" y="2266189"/>
            <a:ext cx="156487" cy="235970"/>
          </a:xfrm>
          <a:custGeom>
            <a:avLst/>
            <a:gdLst>
              <a:gd name="connsiteX0" fmla="*/ 683 w 156487"/>
              <a:gd name="connsiteY0" fmla="*/ 13461 h 235970"/>
              <a:gd name="connsiteX1" fmla="*/ 143558 w 156487"/>
              <a:gd name="connsiteY1" fmla="*/ 226186 h 235970"/>
              <a:gd name="connsiteX2" fmla="*/ 140383 w 156487"/>
              <a:gd name="connsiteY2" fmla="*/ 184911 h 235970"/>
              <a:gd name="connsiteX3" fmla="*/ 114983 w 156487"/>
              <a:gd name="connsiteY3" fmla="*/ 48386 h 235970"/>
              <a:gd name="connsiteX4" fmla="*/ 156258 w 156487"/>
              <a:gd name="connsiteY4" fmla="*/ 7111 h 235970"/>
              <a:gd name="connsiteX5" fmla="*/ 92758 w 156487"/>
              <a:gd name="connsiteY5" fmla="*/ 64261 h 235970"/>
              <a:gd name="connsiteX6" fmla="*/ 89583 w 156487"/>
              <a:gd name="connsiteY6" fmla="*/ 26161 h 235970"/>
              <a:gd name="connsiteX7" fmla="*/ 683 w 156487"/>
              <a:gd name="connsiteY7" fmla="*/ 13461 h 23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87" h="235970">
                <a:moveTo>
                  <a:pt x="683" y="13461"/>
                </a:moveTo>
                <a:cubicBezTo>
                  <a:pt x="9679" y="46798"/>
                  <a:pt x="120275" y="197611"/>
                  <a:pt x="143558" y="226186"/>
                </a:cubicBezTo>
                <a:cubicBezTo>
                  <a:pt x="166841" y="254761"/>
                  <a:pt x="145145" y="214544"/>
                  <a:pt x="140383" y="184911"/>
                </a:cubicBezTo>
                <a:cubicBezTo>
                  <a:pt x="135621" y="155278"/>
                  <a:pt x="112337" y="78019"/>
                  <a:pt x="114983" y="48386"/>
                </a:cubicBezTo>
                <a:cubicBezTo>
                  <a:pt x="117629" y="18753"/>
                  <a:pt x="159962" y="4465"/>
                  <a:pt x="156258" y="7111"/>
                </a:cubicBezTo>
                <a:cubicBezTo>
                  <a:pt x="152554" y="9757"/>
                  <a:pt x="103871" y="61086"/>
                  <a:pt x="92758" y="64261"/>
                </a:cubicBezTo>
                <a:cubicBezTo>
                  <a:pt x="81645" y="67436"/>
                  <a:pt x="104929" y="34098"/>
                  <a:pt x="89583" y="26161"/>
                </a:cubicBezTo>
                <a:cubicBezTo>
                  <a:pt x="74237" y="18224"/>
                  <a:pt x="-8313" y="-19876"/>
                  <a:pt x="683" y="13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300868E-110F-33DD-7D55-9A06AA362EB4}"/>
              </a:ext>
            </a:extLst>
          </p:cNvPr>
          <p:cNvSpPr/>
          <p:nvPr/>
        </p:nvSpPr>
        <p:spPr>
          <a:xfrm>
            <a:off x="1769741" y="2238862"/>
            <a:ext cx="712888" cy="879577"/>
          </a:xfrm>
          <a:custGeom>
            <a:avLst/>
            <a:gdLst>
              <a:gd name="connsiteX0" fmla="*/ 14609 w 712888"/>
              <a:gd name="connsiteY0" fmla="*/ 15388 h 879577"/>
              <a:gd name="connsiteX1" fmla="*/ 65409 w 712888"/>
              <a:gd name="connsiteY1" fmla="*/ 40788 h 879577"/>
              <a:gd name="connsiteX2" fmla="*/ 233684 w 712888"/>
              <a:gd name="connsiteY2" fmla="*/ 174138 h 879577"/>
              <a:gd name="connsiteX3" fmla="*/ 465459 w 712888"/>
              <a:gd name="connsiteY3" fmla="*/ 402738 h 879577"/>
              <a:gd name="connsiteX4" fmla="*/ 449584 w 712888"/>
              <a:gd name="connsiteY4" fmla="*/ 380513 h 879577"/>
              <a:gd name="connsiteX5" fmla="*/ 694059 w 712888"/>
              <a:gd name="connsiteY5" fmla="*/ 583713 h 879577"/>
              <a:gd name="connsiteX6" fmla="*/ 643259 w 712888"/>
              <a:gd name="connsiteY6" fmla="*/ 612288 h 879577"/>
              <a:gd name="connsiteX7" fmla="*/ 709934 w 712888"/>
              <a:gd name="connsiteY7" fmla="*/ 698013 h 879577"/>
              <a:gd name="connsiteX8" fmla="*/ 694059 w 712888"/>
              <a:gd name="connsiteY8" fmla="*/ 745638 h 879577"/>
              <a:gd name="connsiteX9" fmla="*/ 630559 w 712888"/>
              <a:gd name="connsiteY9" fmla="*/ 853588 h 879577"/>
              <a:gd name="connsiteX10" fmla="*/ 541659 w 712888"/>
              <a:gd name="connsiteY10" fmla="*/ 869463 h 879577"/>
              <a:gd name="connsiteX11" fmla="*/ 697234 w 712888"/>
              <a:gd name="connsiteY11" fmla="*/ 723413 h 879577"/>
              <a:gd name="connsiteX12" fmla="*/ 611509 w 712888"/>
              <a:gd name="connsiteY12" fmla="*/ 567838 h 879577"/>
              <a:gd name="connsiteX13" fmla="*/ 265434 w 712888"/>
              <a:gd name="connsiteY13" fmla="*/ 205888 h 879577"/>
              <a:gd name="connsiteX14" fmla="*/ 313059 w 712888"/>
              <a:gd name="connsiteY14" fmla="*/ 256688 h 879577"/>
              <a:gd name="connsiteX15" fmla="*/ 14609 w 712888"/>
              <a:gd name="connsiteY15" fmla="*/ 15388 h 87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2888" h="879577">
                <a:moveTo>
                  <a:pt x="14609" y="15388"/>
                </a:moveTo>
                <a:cubicBezTo>
                  <a:pt x="-26666" y="-20595"/>
                  <a:pt x="28897" y="14330"/>
                  <a:pt x="65409" y="40788"/>
                </a:cubicBezTo>
                <a:cubicBezTo>
                  <a:pt x="101921" y="67246"/>
                  <a:pt x="167009" y="113813"/>
                  <a:pt x="233684" y="174138"/>
                </a:cubicBezTo>
                <a:cubicBezTo>
                  <a:pt x="300359" y="234463"/>
                  <a:pt x="429476" y="368342"/>
                  <a:pt x="465459" y="402738"/>
                </a:cubicBezTo>
                <a:cubicBezTo>
                  <a:pt x="501442" y="437134"/>
                  <a:pt x="411484" y="350351"/>
                  <a:pt x="449584" y="380513"/>
                </a:cubicBezTo>
                <a:cubicBezTo>
                  <a:pt x="487684" y="410675"/>
                  <a:pt x="661780" y="545084"/>
                  <a:pt x="694059" y="583713"/>
                </a:cubicBezTo>
                <a:cubicBezTo>
                  <a:pt x="726338" y="622342"/>
                  <a:pt x="640613" y="593238"/>
                  <a:pt x="643259" y="612288"/>
                </a:cubicBezTo>
                <a:cubicBezTo>
                  <a:pt x="645905" y="631338"/>
                  <a:pt x="701467" y="675788"/>
                  <a:pt x="709934" y="698013"/>
                </a:cubicBezTo>
                <a:cubicBezTo>
                  <a:pt x="718401" y="720238"/>
                  <a:pt x="707288" y="719709"/>
                  <a:pt x="694059" y="745638"/>
                </a:cubicBezTo>
                <a:cubicBezTo>
                  <a:pt x="680830" y="771567"/>
                  <a:pt x="655959" y="832950"/>
                  <a:pt x="630559" y="853588"/>
                </a:cubicBezTo>
                <a:cubicBezTo>
                  <a:pt x="605159" y="874226"/>
                  <a:pt x="530547" y="891159"/>
                  <a:pt x="541659" y="869463"/>
                </a:cubicBezTo>
                <a:cubicBezTo>
                  <a:pt x="552771" y="847767"/>
                  <a:pt x="685592" y="773684"/>
                  <a:pt x="697234" y="723413"/>
                </a:cubicBezTo>
                <a:cubicBezTo>
                  <a:pt x="708876" y="673142"/>
                  <a:pt x="683476" y="654092"/>
                  <a:pt x="611509" y="567838"/>
                </a:cubicBezTo>
                <a:cubicBezTo>
                  <a:pt x="539542" y="481584"/>
                  <a:pt x="315176" y="257746"/>
                  <a:pt x="265434" y="205888"/>
                </a:cubicBezTo>
                <a:cubicBezTo>
                  <a:pt x="215692" y="154030"/>
                  <a:pt x="350630" y="290555"/>
                  <a:pt x="313059" y="256688"/>
                </a:cubicBezTo>
                <a:cubicBezTo>
                  <a:pt x="275488" y="222821"/>
                  <a:pt x="55884" y="51371"/>
                  <a:pt x="14609" y="15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CAF4C72-2F6B-AC4B-1F8E-F89ED75E46FD}"/>
              </a:ext>
            </a:extLst>
          </p:cNvPr>
          <p:cNvSpPr/>
          <p:nvPr/>
        </p:nvSpPr>
        <p:spPr>
          <a:xfrm>
            <a:off x="1813121" y="2392020"/>
            <a:ext cx="524259" cy="612758"/>
          </a:xfrm>
          <a:custGeom>
            <a:avLst/>
            <a:gdLst>
              <a:gd name="connsiteX0" fmla="*/ 2979 w 524259"/>
              <a:gd name="connsiteY0" fmla="*/ 1930 h 612758"/>
              <a:gd name="connsiteX1" fmla="*/ 2979 w 524259"/>
              <a:gd name="connsiteY1" fmla="*/ 68605 h 612758"/>
              <a:gd name="connsiteX2" fmla="*/ 28379 w 524259"/>
              <a:gd name="connsiteY2" fmla="*/ 211480 h 612758"/>
              <a:gd name="connsiteX3" fmla="*/ 234754 w 524259"/>
              <a:gd name="connsiteY3" fmla="*/ 297205 h 612758"/>
              <a:gd name="connsiteX4" fmla="*/ 291904 w 524259"/>
              <a:gd name="connsiteY4" fmla="*/ 341655 h 612758"/>
              <a:gd name="connsiteX5" fmla="*/ 371279 w 524259"/>
              <a:gd name="connsiteY5" fmla="*/ 401980 h 612758"/>
              <a:gd name="connsiteX6" fmla="*/ 380804 w 524259"/>
              <a:gd name="connsiteY6" fmla="*/ 430555 h 612758"/>
              <a:gd name="connsiteX7" fmla="*/ 434779 w 524259"/>
              <a:gd name="connsiteY7" fmla="*/ 430555 h 612758"/>
              <a:gd name="connsiteX8" fmla="*/ 431604 w 524259"/>
              <a:gd name="connsiteY8" fmla="*/ 455955 h 612758"/>
              <a:gd name="connsiteX9" fmla="*/ 482404 w 524259"/>
              <a:gd name="connsiteY9" fmla="*/ 468655 h 612758"/>
              <a:gd name="connsiteX10" fmla="*/ 466529 w 524259"/>
              <a:gd name="connsiteY10" fmla="*/ 548030 h 612758"/>
              <a:gd name="connsiteX11" fmla="*/ 472879 w 524259"/>
              <a:gd name="connsiteY11" fmla="*/ 573430 h 612758"/>
              <a:gd name="connsiteX12" fmla="*/ 523679 w 524259"/>
              <a:gd name="connsiteY12" fmla="*/ 605180 h 612758"/>
              <a:gd name="connsiteX13" fmla="*/ 434779 w 524259"/>
              <a:gd name="connsiteY13" fmla="*/ 417855 h 612758"/>
              <a:gd name="connsiteX14" fmla="*/ 276029 w 524259"/>
              <a:gd name="connsiteY14" fmla="*/ 259105 h 612758"/>
              <a:gd name="connsiteX15" fmla="*/ 110929 w 524259"/>
              <a:gd name="connsiteY15" fmla="*/ 233705 h 612758"/>
              <a:gd name="connsiteX16" fmla="*/ 107754 w 524259"/>
              <a:gd name="connsiteY16" fmla="*/ 160680 h 612758"/>
              <a:gd name="connsiteX17" fmla="*/ 25204 w 524259"/>
              <a:gd name="connsiteY17" fmla="*/ 138455 h 612758"/>
              <a:gd name="connsiteX18" fmla="*/ 2979 w 524259"/>
              <a:gd name="connsiteY18" fmla="*/ 1930 h 61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4259" h="612758">
                <a:moveTo>
                  <a:pt x="2979" y="1930"/>
                </a:moveTo>
                <a:cubicBezTo>
                  <a:pt x="-725" y="-9712"/>
                  <a:pt x="-1254" y="33680"/>
                  <a:pt x="2979" y="68605"/>
                </a:cubicBezTo>
                <a:cubicBezTo>
                  <a:pt x="7212" y="103530"/>
                  <a:pt x="-10250" y="173380"/>
                  <a:pt x="28379" y="211480"/>
                </a:cubicBezTo>
                <a:cubicBezTo>
                  <a:pt x="67008" y="249580"/>
                  <a:pt x="190833" y="275509"/>
                  <a:pt x="234754" y="297205"/>
                </a:cubicBezTo>
                <a:cubicBezTo>
                  <a:pt x="278675" y="318901"/>
                  <a:pt x="291904" y="341655"/>
                  <a:pt x="291904" y="341655"/>
                </a:cubicBezTo>
                <a:cubicBezTo>
                  <a:pt x="314658" y="359118"/>
                  <a:pt x="356462" y="387163"/>
                  <a:pt x="371279" y="401980"/>
                </a:cubicBezTo>
                <a:cubicBezTo>
                  <a:pt x="386096" y="416797"/>
                  <a:pt x="370221" y="425793"/>
                  <a:pt x="380804" y="430555"/>
                </a:cubicBezTo>
                <a:cubicBezTo>
                  <a:pt x="391387" y="435318"/>
                  <a:pt x="426312" y="426322"/>
                  <a:pt x="434779" y="430555"/>
                </a:cubicBezTo>
                <a:cubicBezTo>
                  <a:pt x="443246" y="434788"/>
                  <a:pt x="423667" y="449605"/>
                  <a:pt x="431604" y="455955"/>
                </a:cubicBezTo>
                <a:cubicBezTo>
                  <a:pt x="439541" y="462305"/>
                  <a:pt x="476583" y="453309"/>
                  <a:pt x="482404" y="468655"/>
                </a:cubicBezTo>
                <a:cubicBezTo>
                  <a:pt x="488225" y="484001"/>
                  <a:pt x="468116" y="530568"/>
                  <a:pt x="466529" y="548030"/>
                </a:cubicBezTo>
                <a:cubicBezTo>
                  <a:pt x="464942" y="565492"/>
                  <a:pt x="463354" y="563905"/>
                  <a:pt x="472879" y="573430"/>
                </a:cubicBezTo>
                <a:cubicBezTo>
                  <a:pt x="482404" y="582955"/>
                  <a:pt x="530029" y="631109"/>
                  <a:pt x="523679" y="605180"/>
                </a:cubicBezTo>
                <a:cubicBezTo>
                  <a:pt x="517329" y="579251"/>
                  <a:pt x="476054" y="475534"/>
                  <a:pt x="434779" y="417855"/>
                </a:cubicBezTo>
                <a:cubicBezTo>
                  <a:pt x="393504" y="360176"/>
                  <a:pt x="330004" y="289797"/>
                  <a:pt x="276029" y="259105"/>
                </a:cubicBezTo>
                <a:cubicBezTo>
                  <a:pt x="222054" y="228413"/>
                  <a:pt x="138975" y="250109"/>
                  <a:pt x="110929" y="233705"/>
                </a:cubicBezTo>
                <a:cubicBezTo>
                  <a:pt x="82883" y="217301"/>
                  <a:pt x="122042" y="176555"/>
                  <a:pt x="107754" y="160680"/>
                </a:cubicBezTo>
                <a:cubicBezTo>
                  <a:pt x="93467" y="144805"/>
                  <a:pt x="42137" y="160151"/>
                  <a:pt x="25204" y="138455"/>
                </a:cubicBezTo>
                <a:cubicBezTo>
                  <a:pt x="8271" y="116759"/>
                  <a:pt x="6683" y="13572"/>
                  <a:pt x="2979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47B333B-373B-CB56-032F-E196FFDF5AE2}"/>
              </a:ext>
            </a:extLst>
          </p:cNvPr>
          <p:cNvSpPr/>
          <p:nvPr/>
        </p:nvSpPr>
        <p:spPr>
          <a:xfrm>
            <a:off x="1821832" y="1971903"/>
            <a:ext cx="806701" cy="917416"/>
          </a:xfrm>
          <a:custGeom>
            <a:avLst/>
            <a:gdLst>
              <a:gd name="connsiteX0" fmla="*/ 3793 w 806701"/>
              <a:gd name="connsiteY0" fmla="*/ 218847 h 917416"/>
              <a:gd name="connsiteX1" fmla="*/ 197468 w 806701"/>
              <a:gd name="connsiteY1" fmla="*/ 72797 h 917416"/>
              <a:gd name="connsiteX2" fmla="*/ 333993 w 806701"/>
              <a:gd name="connsiteY2" fmla="*/ 263297 h 917416"/>
              <a:gd name="connsiteX3" fmla="*/ 410193 w 806701"/>
              <a:gd name="connsiteY3" fmla="*/ 310922 h 917416"/>
              <a:gd name="connsiteX4" fmla="*/ 419718 w 806701"/>
              <a:gd name="connsiteY4" fmla="*/ 304572 h 917416"/>
              <a:gd name="connsiteX5" fmla="*/ 413368 w 806701"/>
              <a:gd name="connsiteY5" fmla="*/ 285522 h 917416"/>
              <a:gd name="connsiteX6" fmla="*/ 740393 w 806701"/>
              <a:gd name="connsiteY6" fmla="*/ 599847 h 917416"/>
              <a:gd name="connsiteX7" fmla="*/ 775318 w 806701"/>
              <a:gd name="connsiteY7" fmla="*/ 609372 h 917416"/>
              <a:gd name="connsiteX8" fmla="*/ 378443 w 806701"/>
              <a:gd name="connsiteY8" fmla="*/ 228372 h 917416"/>
              <a:gd name="connsiteX9" fmla="*/ 784843 w 806701"/>
              <a:gd name="connsiteY9" fmla="*/ 631597 h 917416"/>
              <a:gd name="connsiteX10" fmla="*/ 718168 w 806701"/>
              <a:gd name="connsiteY10" fmla="*/ 682397 h 917416"/>
              <a:gd name="connsiteX11" fmla="*/ 686418 w 806701"/>
              <a:gd name="connsiteY11" fmla="*/ 774472 h 917416"/>
              <a:gd name="connsiteX12" fmla="*/ 629268 w 806701"/>
              <a:gd name="connsiteY12" fmla="*/ 917347 h 917416"/>
              <a:gd name="connsiteX13" fmla="*/ 708643 w 806701"/>
              <a:gd name="connsiteY13" fmla="*/ 755422 h 917416"/>
              <a:gd name="connsiteX14" fmla="*/ 718168 w 806701"/>
              <a:gd name="connsiteY14" fmla="*/ 634772 h 917416"/>
              <a:gd name="connsiteX15" fmla="*/ 432418 w 806701"/>
              <a:gd name="connsiteY15" fmla="*/ 279172 h 917416"/>
              <a:gd name="connsiteX16" fmla="*/ 187943 w 806701"/>
              <a:gd name="connsiteY16" fmla="*/ 6122 h 917416"/>
              <a:gd name="connsiteX17" fmla="*/ 216518 w 806701"/>
              <a:gd name="connsiteY17" fmla="*/ 91847 h 917416"/>
              <a:gd name="connsiteX18" fmla="*/ 79993 w 806701"/>
              <a:gd name="connsiteY18" fmla="*/ 123597 h 917416"/>
              <a:gd name="connsiteX19" fmla="*/ 3793 w 806701"/>
              <a:gd name="connsiteY19" fmla="*/ 218847 h 91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6701" h="917416">
                <a:moveTo>
                  <a:pt x="3793" y="218847"/>
                </a:moveTo>
                <a:cubicBezTo>
                  <a:pt x="23372" y="210380"/>
                  <a:pt x="142435" y="65389"/>
                  <a:pt x="197468" y="72797"/>
                </a:cubicBezTo>
                <a:cubicBezTo>
                  <a:pt x="252501" y="80205"/>
                  <a:pt x="298539" y="223610"/>
                  <a:pt x="333993" y="263297"/>
                </a:cubicBezTo>
                <a:cubicBezTo>
                  <a:pt x="369447" y="302984"/>
                  <a:pt x="395906" y="304043"/>
                  <a:pt x="410193" y="310922"/>
                </a:cubicBezTo>
                <a:cubicBezTo>
                  <a:pt x="424481" y="317801"/>
                  <a:pt x="419189" y="308805"/>
                  <a:pt x="419718" y="304572"/>
                </a:cubicBezTo>
                <a:cubicBezTo>
                  <a:pt x="420247" y="300339"/>
                  <a:pt x="359922" y="236310"/>
                  <a:pt x="413368" y="285522"/>
                </a:cubicBezTo>
                <a:cubicBezTo>
                  <a:pt x="466814" y="334734"/>
                  <a:pt x="680068" y="545872"/>
                  <a:pt x="740393" y="599847"/>
                </a:cubicBezTo>
                <a:cubicBezTo>
                  <a:pt x="800718" y="653822"/>
                  <a:pt x="835643" y="671285"/>
                  <a:pt x="775318" y="609372"/>
                </a:cubicBezTo>
                <a:cubicBezTo>
                  <a:pt x="714993" y="547460"/>
                  <a:pt x="376856" y="224668"/>
                  <a:pt x="378443" y="228372"/>
                </a:cubicBezTo>
                <a:cubicBezTo>
                  <a:pt x="380030" y="232076"/>
                  <a:pt x="728222" y="555926"/>
                  <a:pt x="784843" y="631597"/>
                </a:cubicBezTo>
                <a:cubicBezTo>
                  <a:pt x="841464" y="707268"/>
                  <a:pt x="734572" y="658585"/>
                  <a:pt x="718168" y="682397"/>
                </a:cubicBezTo>
                <a:cubicBezTo>
                  <a:pt x="701764" y="706209"/>
                  <a:pt x="701235" y="735314"/>
                  <a:pt x="686418" y="774472"/>
                </a:cubicBezTo>
                <a:cubicBezTo>
                  <a:pt x="671601" y="813630"/>
                  <a:pt x="625564" y="920522"/>
                  <a:pt x="629268" y="917347"/>
                </a:cubicBezTo>
                <a:cubicBezTo>
                  <a:pt x="632972" y="914172"/>
                  <a:pt x="693826" y="802518"/>
                  <a:pt x="708643" y="755422"/>
                </a:cubicBezTo>
                <a:cubicBezTo>
                  <a:pt x="723460" y="708326"/>
                  <a:pt x="764205" y="714147"/>
                  <a:pt x="718168" y="634772"/>
                </a:cubicBezTo>
                <a:cubicBezTo>
                  <a:pt x="672131" y="555397"/>
                  <a:pt x="520789" y="383947"/>
                  <a:pt x="432418" y="279172"/>
                </a:cubicBezTo>
                <a:cubicBezTo>
                  <a:pt x="344047" y="174397"/>
                  <a:pt x="223926" y="37343"/>
                  <a:pt x="187943" y="6122"/>
                </a:cubicBezTo>
                <a:cubicBezTo>
                  <a:pt x="151960" y="-25099"/>
                  <a:pt x="234510" y="72268"/>
                  <a:pt x="216518" y="91847"/>
                </a:cubicBezTo>
                <a:cubicBezTo>
                  <a:pt x="198526" y="111426"/>
                  <a:pt x="114918" y="106134"/>
                  <a:pt x="79993" y="123597"/>
                </a:cubicBezTo>
                <a:cubicBezTo>
                  <a:pt x="45068" y="141059"/>
                  <a:pt x="-15786" y="227314"/>
                  <a:pt x="3793" y="218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D4D7013-5F65-2AF7-4BB6-6338F32234FC}"/>
              </a:ext>
            </a:extLst>
          </p:cNvPr>
          <p:cNvSpPr/>
          <p:nvPr/>
        </p:nvSpPr>
        <p:spPr>
          <a:xfrm>
            <a:off x="1839676" y="1995549"/>
            <a:ext cx="649072" cy="848885"/>
          </a:xfrm>
          <a:custGeom>
            <a:avLst/>
            <a:gdLst>
              <a:gd name="connsiteX0" fmla="*/ 112949 w 649072"/>
              <a:gd name="connsiteY0" fmla="*/ 1526 h 848885"/>
              <a:gd name="connsiteX1" fmla="*/ 62149 w 649072"/>
              <a:gd name="connsiteY1" fmla="*/ 195201 h 848885"/>
              <a:gd name="connsiteX2" fmla="*/ 43099 w 649072"/>
              <a:gd name="connsiteY2" fmla="*/ 236476 h 848885"/>
              <a:gd name="connsiteX3" fmla="*/ 128824 w 649072"/>
              <a:gd name="connsiteY3" fmla="*/ 322201 h 848885"/>
              <a:gd name="connsiteX4" fmla="*/ 65324 w 649072"/>
              <a:gd name="connsiteY4" fmla="*/ 319026 h 848885"/>
              <a:gd name="connsiteX5" fmla="*/ 217724 w 649072"/>
              <a:gd name="connsiteY5" fmla="*/ 404751 h 848885"/>
              <a:gd name="connsiteX6" fmla="*/ 385999 w 649072"/>
              <a:gd name="connsiteY6" fmla="*/ 579376 h 848885"/>
              <a:gd name="connsiteX7" fmla="*/ 525699 w 649072"/>
              <a:gd name="connsiteY7" fmla="*/ 703201 h 848885"/>
              <a:gd name="connsiteX8" fmla="*/ 493949 w 649072"/>
              <a:gd name="connsiteY8" fmla="*/ 706376 h 848885"/>
              <a:gd name="connsiteX9" fmla="*/ 525699 w 649072"/>
              <a:gd name="connsiteY9" fmla="*/ 728601 h 848885"/>
              <a:gd name="connsiteX10" fmla="*/ 570149 w 649072"/>
              <a:gd name="connsiteY10" fmla="*/ 706376 h 848885"/>
              <a:gd name="connsiteX11" fmla="*/ 624124 w 649072"/>
              <a:gd name="connsiteY11" fmla="*/ 779401 h 848885"/>
              <a:gd name="connsiteX12" fmla="*/ 639999 w 649072"/>
              <a:gd name="connsiteY12" fmla="*/ 846076 h 848885"/>
              <a:gd name="connsiteX13" fmla="*/ 484424 w 649072"/>
              <a:gd name="connsiteY13" fmla="*/ 680976 h 848885"/>
              <a:gd name="connsiteX14" fmla="*/ 290749 w 649072"/>
              <a:gd name="connsiteY14" fmla="*/ 519051 h 848885"/>
              <a:gd name="connsiteX15" fmla="*/ 173274 w 649072"/>
              <a:gd name="connsiteY15" fmla="*/ 468251 h 848885"/>
              <a:gd name="connsiteX16" fmla="*/ 147874 w 649072"/>
              <a:gd name="connsiteY16" fmla="*/ 322201 h 848885"/>
              <a:gd name="connsiteX17" fmla="*/ 1824 w 649072"/>
              <a:gd name="connsiteY17" fmla="*/ 265051 h 848885"/>
              <a:gd name="connsiteX18" fmla="*/ 65324 w 649072"/>
              <a:gd name="connsiteY18" fmla="*/ 220601 h 848885"/>
              <a:gd name="connsiteX19" fmla="*/ 55799 w 649072"/>
              <a:gd name="connsiteY19" fmla="*/ 125351 h 848885"/>
              <a:gd name="connsiteX20" fmla="*/ 1824 w 649072"/>
              <a:gd name="connsiteY20" fmla="*/ 106301 h 848885"/>
              <a:gd name="connsiteX21" fmla="*/ 112949 w 649072"/>
              <a:gd name="connsiteY21" fmla="*/ 1526 h 8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9072" h="848885">
                <a:moveTo>
                  <a:pt x="112949" y="1526"/>
                </a:moveTo>
                <a:cubicBezTo>
                  <a:pt x="123003" y="16343"/>
                  <a:pt x="73791" y="156043"/>
                  <a:pt x="62149" y="195201"/>
                </a:cubicBezTo>
                <a:cubicBezTo>
                  <a:pt x="50507" y="234359"/>
                  <a:pt x="31986" y="215309"/>
                  <a:pt x="43099" y="236476"/>
                </a:cubicBezTo>
                <a:cubicBezTo>
                  <a:pt x="54211" y="257643"/>
                  <a:pt x="125120" y="308443"/>
                  <a:pt x="128824" y="322201"/>
                </a:cubicBezTo>
                <a:cubicBezTo>
                  <a:pt x="132528" y="335959"/>
                  <a:pt x="50507" y="305268"/>
                  <a:pt x="65324" y="319026"/>
                </a:cubicBezTo>
                <a:cubicBezTo>
                  <a:pt x="80141" y="332784"/>
                  <a:pt x="164278" y="361359"/>
                  <a:pt x="217724" y="404751"/>
                </a:cubicBezTo>
                <a:cubicBezTo>
                  <a:pt x="271170" y="448143"/>
                  <a:pt x="334670" y="529634"/>
                  <a:pt x="385999" y="579376"/>
                </a:cubicBezTo>
                <a:cubicBezTo>
                  <a:pt x="437328" y="629118"/>
                  <a:pt x="507707" y="682034"/>
                  <a:pt x="525699" y="703201"/>
                </a:cubicBezTo>
                <a:cubicBezTo>
                  <a:pt x="543691" y="724368"/>
                  <a:pt x="493949" y="702143"/>
                  <a:pt x="493949" y="706376"/>
                </a:cubicBezTo>
                <a:cubicBezTo>
                  <a:pt x="493949" y="710609"/>
                  <a:pt x="512999" y="728601"/>
                  <a:pt x="525699" y="728601"/>
                </a:cubicBezTo>
                <a:cubicBezTo>
                  <a:pt x="538399" y="728601"/>
                  <a:pt x="553745" y="697909"/>
                  <a:pt x="570149" y="706376"/>
                </a:cubicBezTo>
                <a:cubicBezTo>
                  <a:pt x="586553" y="714843"/>
                  <a:pt x="612482" y="756118"/>
                  <a:pt x="624124" y="779401"/>
                </a:cubicBezTo>
                <a:cubicBezTo>
                  <a:pt x="635766" y="802684"/>
                  <a:pt x="663282" y="862480"/>
                  <a:pt x="639999" y="846076"/>
                </a:cubicBezTo>
                <a:cubicBezTo>
                  <a:pt x="616716" y="829672"/>
                  <a:pt x="542632" y="735480"/>
                  <a:pt x="484424" y="680976"/>
                </a:cubicBezTo>
                <a:cubicBezTo>
                  <a:pt x="426216" y="626472"/>
                  <a:pt x="342607" y="554505"/>
                  <a:pt x="290749" y="519051"/>
                </a:cubicBezTo>
                <a:cubicBezTo>
                  <a:pt x="238891" y="483597"/>
                  <a:pt x="197087" y="501059"/>
                  <a:pt x="173274" y="468251"/>
                </a:cubicBezTo>
                <a:cubicBezTo>
                  <a:pt x="149461" y="435443"/>
                  <a:pt x="176449" y="356068"/>
                  <a:pt x="147874" y="322201"/>
                </a:cubicBezTo>
                <a:cubicBezTo>
                  <a:pt x="119299" y="288334"/>
                  <a:pt x="15582" y="281984"/>
                  <a:pt x="1824" y="265051"/>
                </a:cubicBezTo>
                <a:cubicBezTo>
                  <a:pt x="-11934" y="248118"/>
                  <a:pt x="56328" y="243884"/>
                  <a:pt x="65324" y="220601"/>
                </a:cubicBezTo>
                <a:cubicBezTo>
                  <a:pt x="74320" y="197318"/>
                  <a:pt x="66382" y="144401"/>
                  <a:pt x="55799" y="125351"/>
                </a:cubicBezTo>
                <a:cubicBezTo>
                  <a:pt x="45216" y="106301"/>
                  <a:pt x="-8230" y="128526"/>
                  <a:pt x="1824" y="106301"/>
                </a:cubicBezTo>
                <a:cubicBezTo>
                  <a:pt x="11878" y="84076"/>
                  <a:pt x="102895" y="-13291"/>
                  <a:pt x="112949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783546E-FF2D-5100-89CF-39F6A1CB952F}"/>
              </a:ext>
            </a:extLst>
          </p:cNvPr>
          <p:cNvSpPr/>
          <p:nvPr/>
        </p:nvSpPr>
        <p:spPr>
          <a:xfrm>
            <a:off x="1790225" y="1649706"/>
            <a:ext cx="1045088" cy="299754"/>
          </a:xfrm>
          <a:custGeom>
            <a:avLst/>
            <a:gdLst>
              <a:gd name="connsiteX0" fmla="*/ 475 w 1045088"/>
              <a:gd name="connsiteY0" fmla="*/ 96544 h 299754"/>
              <a:gd name="connsiteX1" fmla="*/ 425925 w 1045088"/>
              <a:gd name="connsiteY1" fmla="*/ 83844 h 299754"/>
              <a:gd name="connsiteX2" fmla="*/ 438625 w 1045088"/>
              <a:gd name="connsiteY2" fmla="*/ 67969 h 299754"/>
              <a:gd name="connsiteX3" fmla="*/ 800575 w 1045088"/>
              <a:gd name="connsiteY3" fmla="*/ 198144 h 299754"/>
              <a:gd name="connsiteX4" fmla="*/ 813275 w 1045088"/>
              <a:gd name="connsiteY4" fmla="*/ 207669 h 299754"/>
              <a:gd name="connsiteX5" fmla="*/ 1045050 w 1045088"/>
              <a:gd name="connsiteY5" fmla="*/ 299744 h 299754"/>
              <a:gd name="connsiteX6" fmla="*/ 794225 w 1045088"/>
              <a:gd name="connsiteY6" fmla="*/ 201319 h 299754"/>
              <a:gd name="connsiteX7" fmla="*/ 378300 w 1045088"/>
              <a:gd name="connsiteY7" fmla="*/ 4469 h 299754"/>
              <a:gd name="connsiteX8" fmla="*/ 419575 w 1045088"/>
              <a:gd name="connsiteY8" fmla="*/ 64794 h 299754"/>
              <a:gd name="connsiteX9" fmla="*/ 343375 w 1045088"/>
              <a:gd name="connsiteY9" fmla="*/ 77494 h 299754"/>
              <a:gd name="connsiteX10" fmla="*/ 475 w 1045088"/>
              <a:gd name="connsiteY10" fmla="*/ 96544 h 29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088" h="299754">
                <a:moveTo>
                  <a:pt x="475" y="96544"/>
                </a:moveTo>
                <a:cubicBezTo>
                  <a:pt x="14233" y="97602"/>
                  <a:pt x="352900" y="88607"/>
                  <a:pt x="425925" y="83844"/>
                </a:cubicBezTo>
                <a:cubicBezTo>
                  <a:pt x="498950" y="79081"/>
                  <a:pt x="376183" y="48919"/>
                  <a:pt x="438625" y="67969"/>
                </a:cubicBezTo>
                <a:cubicBezTo>
                  <a:pt x="501067" y="87019"/>
                  <a:pt x="738133" y="174861"/>
                  <a:pt x="800575" y="198144"/>
                </a:cubicBezTo>
                <a:cubicBezTo>
                  <a:pt x="863017" y="221427"/>
                  <a:pt x="772529" y="190736"/>
                  <a:pt x="813275" y="207669"/>
                </a:cubicBezTo>
                <a:cubicBezTo>
                  <a:pt x="854021" y="224602"/>
                  <a:pt x="1048225" y="300802"/>
                  <a:pt x="1045050" y="299744"/>
                </a:cubicBezTo>
                <a:cubicBezTo>
                  <a:pt x="1041875" y="298686"/>
                  <a:pt x="905350" y="250531"/>
                  <a:pt x="794225" y="201319"/>
                </a:cubicBezTo>
                <a:cubicBezTo>
                  <a:pt x="683100" y="152107"/>
                  <a:pt x="440742" y="27223"/>
                  <a:pt x="378300" y="4469"/>
                </a:cubicBezTo>
                <a:cubicBezTo>
                  <a:pt x="315858" y="-18285"/>
                  <a:pt x="425396" y="52623"/>
                  <a:pt x="419575" y="64794"/>
                </a:cubicBezTo>
                <a:cubicBezTo>
                  <a:pt x="413754" y="76965"/>
                  <a:pt x="411108" y="72202"/>
                  <a:pt x="343375" y="77494"/>
                </a:cubicBezTo>
                <a:cubicBezTo>
                  <a:pt x="275642" y="82786"/>
                  <a:pt x="-13283" y="95486"/>
                  <a:pt x="475" y="96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A7A1FB1-CD0B-9105-E48E-4E025968095D}"/>
              </a:ext>
            </a:extLst>
          </p:cNvPr>
          <p:cNvSpPr/>
          <p:nvPr/>
        </p:nvSpPr>
        <p:spPr>
          <a:xfrm>
            <a:off x="2286557" y="1888671"/>
            <a:ext cx="489012" cy="589620"/>
          </a:xfrm>
          <a:custGeom>
            <a:avLst/>
            <a:gdLst>
              <a:gd name="connsiteX0" fmla="*/ 2618 w 489012"/>
              <a:gd name="connsiteY0" fmla="*/ 454 h 589620"/>
              <a:gd name="connsiteX1" fmla="*/ 158193 w 489012"/>
              <a:gd name="connsiteY1" fmla="*/ 216354 h 589620"/>
              <a:gd name="connsiteX2" fmla="*/ 389968 w 489012"/>
              <a:gd name="connsiteY2" fmla="*/ 498929 h 589620"/>
              <a:gd name="connsiteX3" fmla="*/ 396318 w 489012"/>
              <a:gd name="connsiteY3" fmla="*/ 578304 h 589620"/>
              <a:gd name="connsiteX4" fmla="*/ 399493 w 489012"/>
              <a:gd name="connsiteY4" fmla="*/ 571954 h 589620"/>
              <a:gd name="connsiteX5" fmla="*/ 428068 w 489012"/>
              <a:gd name="connsiteY5" fmla="*/ 419554 h 589620"/>
              <a:gd name="connsiteX6" fmla="*/ 488393 w 489012"/>
              <a:gd name="connsiteY6" fmla="*/ 432254 h 589620"/>
              <a:gd name="connsiteX7" fmla="*/ 386793 w 489012"/>
              <a:gd name="connsiteY7" fmla="*/ 295729 h 589620"/>
              <a:gd name="connsiteX8" fmla="*/ 285193 w 489012"/>
              <a:gd name="connsiteY8" fmla="*/ 273504 h 589620"/>
              <a:gd name="connsiteX9" fmla="*/ 2618 w 489012"/>
              <a:gd name="connsiteY9" fmla="*/ 454 h 5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012" h="589620">
                <a:moveTo>
                  <a:pt x="2618" y="454"/>
                </a:moveTo>
                <a:cubicBezTo>
                  <a:pt x="-18549" y="-9071"/>
                  <a:pt x="93635" y="133275"/>
                  <a:pt x="158193" y="216354"/>
                </a:cubicBezTo>
                <a:cubicBezTo>
                  <a:pt x="222751" y="299433"/>
                  <a:pt x="350280" y="438604"/>
                  <a:pt x="389968" y="498929"/>
                </a:cubicBezTo>
                <a:cubicBezTo>
                  <a:pt x="429656" y="559254"/>
                  <a:pt x="394731" y="566133"/>
                  <a:pt x="396318" y="578304"/>
                </a:cubicBezTo>
                <a:cubicBezTo>
                  <a:pt x="397905" y="590475"/>
                  <a:pt x="394201" y="598412"/>
                  <a:pt x="399493" y="571954"/>
                </a:cubicBezTo>
                <a:cubicBezTo>
                  <a:pt x="404785" y="545496"/>
                  <a:pt x="413251" y="442837"/>
                  <a:pt x="428068" y="419554"/>
                </a:cubicBezTo>
                <a:cubicBezTo>
                  <a:pt x="442885" y="396271"/>
                  <a:pt x="495272" y="452891"/>
                  <a:pt x="488393" y="432254"/>
                </a:cubicBezTo>
                <a:cubicBezTo>
                  <a:pt x="481514" y="411617"/>
                  <a:pt x="420660" y="322187"/>
                  <a:pt x="386793" y="295729"/>
                </a:cubicBezTo>
                <a:cubicBezTo>
                  <a:pt x="352926" y="269271"/>
                  <a:pt x="350280" y="324833"/>
                  <a:pt x="285193" y="273504"/>
                </a:cubicBezTo>
                <a:cubicBezTo>
                  <a:pt x="220106" y="222175"/>
                  <a:pt x="23785" y="9979"/>
                  <a:pt x="2618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7820865-3D9F-E443-1792-92619EFF2648}"/>
              </a:ext>
            </a:extLst>
          </p:cNvPr>
          <p:cNvSpPr/>
          <p:nvPr/>
        </p:nvSpPr>
        <p:spPr>
          <a:xfrm>
            <a:off x="1998260" y="1758436"/>
            <a:ext cx="753901" cy="181644"/>
          </a:xfrm>
          <a:custGeom>
            <a:avLst/>
            <a:gdLst>
              <a:gd name="connsiteX0" fmla="*/ 1990 w 753901"/>
              <a:gd name="connsiteY0" fmla="*/ 108464 h 181644"/>
              <a:gd name="connsiteX1" fmla="*/ 227415 w 753901"/>
              <a:gd name="connsiteY1" fmla="*/ 19564 h 181644"/>
              <a:gd name="connsiteX2" fmla="*/ 335365 w 753901"/>
              <a:gd name="connsiteY2" fmla="*/ 44964 h 181644"/>
              <a:gd name="connsiteX3" fmla="*/ 357590 w 753901"/>
              <a:gd name="connsiteY3" fmla="*/ 32264 h 181644"/>
              <a:gd name="connsiteX4" fmla="*/ 605240 w 753901"/>
              <a:gd name="connsiteY4" fmla="*/ 127514 h 181644"/>
              <a:gd name="connsiteX5" fmla="*/ 751290 w 753901"/>
              <a:gd name="connsiteY5" fmla="*/ 181489 h 181644"/>
              <a:gd name="connsiteX6" fmla="*/ 484590 w 753901"/>
              <a:gd name="connsiteY6" fmla="*/ 111639 h 181644"/>
              <a:gd name="connsiteX7" fmla="*/ 284565 w 753901"/>
              <a:gd name="connsiteY7" fmla="*/ 6864 h 181644"/>
              <a:gd name="connsiteX8" fmla="*/ 208365 w 753901"/>
              <a:gd name="connsiteY8" fmla="*/ 13214 h 181644"/>
              <a:gd name="connsiteX9" fmla="*/ 55965 w 753901"/>
              <a:gd name="connsiteY9" fmla="*/ 38614 h 181644"/>
              <a:gd name="connsiteX10" fmla="*/ 113115 w 753901"/>
              <a:gd name="connsiteY10" fmla="*/ 10039 h 181644"/>
              <a:gd name="connsiteX11" fmla="*/ 1990 w 753901"/>
              <a:gd name="connsiteY11" fmla="*/ 108464 h 18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901" h="181644">
                <a:moveTo>
                  <a:pt x="1990" y="108464"/>
                </a:moveTo>
                <a:cubicBezTo>
                  <a:pt x="21040" y="110051"/>
                  <a:pt x="171853" y="30147"/>
                  <a:pt x="227415" y="19564"/>
                </a:cubicBezTo>
                <a:cubicBezTo>
                  <a:pt x="282978" y="8981"/>
                  <a:pt x="313669" y="42847"/>
                  <a:pt x="335365" y="44964"/>
                </a:cubicBezTo>
                <a:cubicBezTo>
                  <a:pt x="357061" y="47081"/>
                  <a:pt x="312611" y="18506"/>
                  <a:pt x="357590" y="32264"/>
                </a:cubicBezTo>
                <a:cubicBezTo>
                  <a:pt x="402569" y="46022"/>
                  <a:pt x="605240" y="127514"/>
                  <a:pt x="605240" y="127514"/>
                </a:cubicBezTo>
                <a:cubicBezTo>
                  <a:pt x="670857" y="152385"/>
                  <a:pt x="771398" y="184135"/>
                  <a:pt x="751290" y="181489"/>
                </a:cubicBezTo>
                <a:cubicBezTo>
                  <a:pt x="731182" y="178843"/>
                  <a:pt x="562377" y="140743"/>
                  <a:pt x="484590" y="111639"/>
                </a:cubicBezTo>
                <a:cubicBezTo>
                  <a:pt x="406803" y="82535"/>
                  <a:pt x="330603" y="23268"/>
                  <a:pt x="284565" y="6864"/>
                </a:cubicBezTo>
                <a:cubicBezTo>
                  <a:pt x="238527" y="-9540"/>
                  <a:pt x="246465" y="7922"/>
                  <a:pt x="208365" y="13214"/>
                </a:cubicBezTo>
                <a:cubicBezTo>
                  <a:pt x="170265" y="18506"/>
                  <a:pt x="71840" y="39143"/>
                  <a:pt x="55965" y="38614"/>
                </a:cubicBezTo>
                <a:cubicBezTo>
                  <a:pt x="40090" y="38085"/>
                  <a:pt x="119465" y="-15"/>
                  <a:pt x="113115" y="10039"/>
                </a:cubicBezTo>
                <a:cubicBezTo>
                  <a:pt x="106765" y="20093"/>
                  <a:pt x="-17060" y="106877"/>
                  <a:pt x="1990" y="108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60EE33A-0F15-E65C-932B-439AC5569BF3}"/>
              </a:ext>
            </a:extLst>
          </p:cNvPr>
          <p:cNvSpPr/>
          <p:nvPr/>
        </p:nvSpPr>
        <p:spPr>
          <a:xfrm>
            <a:off x="2069939" y="1964155"/>
            <a:ext cx="549442" cy="573833"/>
          </a:xfrm>
          <a:custGeom>
            <a:avLst/>
            <a:gdLst>
              <a:gd name="connsiteX0" fmla="*/ 161 w 549442"/>
              <a:gd name="connsiteY0" fmla="*/ 1170 h 573833"/>
              <a:gd name="connsiteX1" fmla="*/ 289086 w 549442"/>
              <a:gd name="connsiteY1" fmla="*/ 334545 h 573833"/>
              <a:gd name="connsiteX2" fmla="*/ 289086 w 549442"/>
              <a:gd name="connsiteY2" fmla="*/ 344070 h 573833"/>
              <a:gd name="connsiteX3" fmla="*/ 470061 w 549442"/>
              <a:gd name="connsiteY3" fmla="*/ 537745 h 573833"/>
              <a:gd name="connsiteX4" fmla="*/ 517686 w 549442"/>
              <a:gd name="connsiteY4" fmla="*/ 544095 h 573833"/>
              <a:gd name="connsiteX5" fmla="*/ 546261 w 549442"/>
              <a:gd name="connsiteY5" fmla="*/ 572670 h 573833"/>
              <a:gd name="connsiteX6" fmla="*/ 441486 w 549442"/>
              <a:gd name="connsiteY6" fmla="*/ 499645 h 573833"/>
              <a:gd name="connsiteX7" fmla="*/ 219236 w 549442"/>
              <a:gd name="connsiteY7" fmla="*/ 210720 h 573833"/>
              <a:gd name="connsiteX8" fmla="*/ 247811 w 549442"/>
              <a:gd name="connsiteY8" fmla="*/ 223420 h 573833"/>
              <a:gd name="connsiteX9" fmla="*/ 161 w 549442"/>
              <a:gd name="connsiteY9" fmla="*/ 1170 h 5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42" h="573833">
                <a:moveTo>
                  <a:pt x="161" y="1170"/>
                </a:moveTo>
                <a:cubicBezTo>
                  <a:pt x="7040" y="19691"/>
                  <a:pt x="240932" y="277395"/>
                  <a:pt x="289086" y="334545"/>
                </a:cubicBezTo>
                <a:cubicBezTo>
                  <a:pt x="337240" y="391695"/>
                  <a:pt x="258924" y="310203"/>
                  <a:pt x="289086" y="344070"/>
                </a:cubicBezTo>
                <a:cubicBezTo>
                  <a:pt x="319249" y="377937"/>
                  <a:pt x="431961" y="504408"/>
                  <a:pt x="470061" y="537745"/>
                </a:cubicBezTo>
                <a:cubicBezTo>
                  <a:pt x="508161" y="571082"/>
                  <a:pt x="504986" y="538274"/>
                  <a:pt x="517686" y="544095"/>
                </a:cubicBezTo>
                <a:cubicBezTo>
                  <a:pt x="530386" y="549916"/>
                  <a:pt x="558961" y="580078"/>
                  <a:pt x="546261" y="572670"/>
                </a:cubicBezTo>
                <a:cubicBezTo>
                  <a:pt x="533561" y="565262"/>
                  <a:pt x="495990" y="559970"/>
                  <a:pt x="441486" y="499645"/>
                </a:cubicBezTo>
                <a:cubicBezTo>
                  <a:pt x="386982" y="439320"/>
                  <a:pt x="251515" y="256757"/>
                  <a:pt x="219236" y="210720"/>
                </a:cubicBezTo>
                <a:cubicBezTo>
                  <a:pt x="186957" y="164683"/>
                  <a:pt x="286969" y="257287"/>
                  <a:pt x="247811" y="223420"/>
                </a:cubicBezTo>
                <a:cubicBezTo>
                  <a:pt x="208653" y="189553"/>
                  <a:pt x="-6718" y="-17351"/>
                  <a:pt x="161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0B717477-9BDC-E1A6-98E3-8AF5A7C339CB}"/>
              </a:ext>
            </a:extLst>
          </p:cNvPr>
          <p:cNvSpPr/>
          <p:nvPr/>
        </p:nvSpPr>
        <p:spPr>
          <a:xfrm>
            <a:off x="1873245" y="2219323"/>
            <a:ext cx="435185" cy="355602"/>
          </a:xfrm>
          <a:custGeom>
            <a:avLst/>
            <a:gdLst>
              <a:gd name="connsiteX0" fmla="*/ 5 w 435185"/>
              <a:gd name="connsiteY0" fmla="*/ 2 h 355602"/>
              <a:gd name="connsiteX1" fmla="*/ 209555 w 435185"/>
              <a:gd name="connsiteY1" fmla="*/ 104777 h 355602"/>
              <a:gd name="connsiteX2" fmla="*/ 295280 w 435185"/>
              <a:gd name="connsiteY2" fmla="*/ 212727 h 355602"/>
              <a:gd name="connsiteX3" fmla="*/ 434980 w 435185"/>
              <a:gd name="connsiteY3" fmla="*/ 355602 h 355602"/>
              <a:gd name="connsiteX4" fmla="*/ 323855 w 435185"/>
              <a:gd name="connsiteY4" fmla="*/ 212727 h 355602"/>
              <a:gd name="connsiteX5" fmla="*/ 215905 w 435185"/>
              <a:gd name="connsiteY5" fmla="*/ 107952 h 355602"/>
              <a:gd name="connsiteX6" fmla="*/ 5 w 435185"/>
              <a:gd name="connsiteY6" fmla="*/ 2 h 35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85" h="355602">
                <a:moveTo>
                  <a:pt x="5" y="2"/>
                </a:moveTo>
                <a:cubicBezTo>
                  <a:pt x="-1053" y="-527"/>
                  <a:pt x="160342" y="69323"/>
                  <a:pt x="209555" y="104777"/>
                </a:cubicBezTo>
                <a:cubicBezTo>
                  <a:pt x="258768" y="140231"/>
                  <a:pt x="257709" y="170923"/>
                  <a:pt x="295280" y="212727"/>
                </a:cubicBezTo>
                <a:cubicBezTo>
                  <a:pt x="332851" y="254531"/>
                  <a:pt x="430218" y="355602"/>
                  <a:pt x="434980" y="355602"/>
                </a:cubicBezTo>
                <a:cubicBezTo>
                  <a:pt x="439742" y="355602"/>
                  <a:pt x="360367" y="254002"/>
                  <a:pt x="323855" y="212727"/>
                </a:cubicBezTo>
                <a:cubicBezTo>
                  <a:pt x="287343" y="171452"/>
                  <a:pt x="265118" y="141290"/>
                  <a:pt x="215905" y="107952"/>
                </a:cubicBezTo>
                <a:cubicBezTo>
                  <a:pt x="166692" y="74614"/>
                  <a:pt x="1063" y="531"/>
                  <a:pt x="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7B598CA-FDA1-0B2B-A347-AA20539F0484}"/>
              </a:ext>
            </a:extLst>
          </p:cNvPr>
          <p:cNvSpPr/>
          <p:nvPr/>
        </p:nvSpPr>
        <p:spPr>
          <a:xfrm>
            <a:off x="2276450" y="1909348"/>
            <a:ext cx="756119" cy="637027"/>
          </a:xfrm>
          <a:custGeom>
            <a:avLst/>
            <a:gdLst>
              <a:gd name="connsiteX0" fmla="*/ 25 w 756119"/>
              <a:gd name="connsiteY0" fmla="*/ 11527 h 637027"/>
              <a:gd name="connsiteX1" fmla="*/ 92100 w 756119"/>
              <a:gd name="connsiteY1" fmla="*/ 11527 h 637027"/>
              <a:gd name="connsiteX2" fmla="*/ 120675 w 756119"/>
              <a:gd name="connsiteY2" fmla="*/ 5177 h 637027"/>
              <a:gd name="connsiteX3" fmla="*/ 88925 w 756119"/>
              <a:gd name="connsiteY3" fmla="*/ 52802 h 637027"/>
              <a:gd name="connsiteX4" fmla="*/ 234975 w 756119"/>
              <a:gd name="connsiteY4" fmla="*/ 55977 h 637027"/>
              <a:gd name="connsiteX5" fmla="*/ 377850 w 756119"/>
              <a:gd name="connsiteY5" fmla="*/ 138527 h 637027"/>
              <a:gd name="connsiteX6" fmla="*/ 384200 w 756119"/>
              <a:gd name="connsiteY6" fmla="*/ 157577 h 637027"/>
              <a:gd name="connsiteX7" fmla="*/ 441350 w 756119"/>
              <a:gd name="connsiteY7" fmla="*/ 151227 h 637027"/>
              <a:gd name="connsiteX8" fmla="*/ 501675 w 756119"/>
              <a:gd name="connsiteY8" fmla="*/ 227427 h 637027"/>
              <a:gd name="connsiteX9" fmla="*/ 501675 w 756119"/>
              <a:gd name="connsiteY9" fmla="*/ 287752 h 637027"/>
              <a:gd name="connsiteX10" fmla="*/ 523900 w 756119"/>
              <a:gd name="connsiteY10" fmla="*/ 348077 h 637027"/>
              <a:gd name="connsiteX11" fmla="*/ 657250 w 756119"/>
              <a:gd name="connsiteY11" fmla="*/ 456027 h 637027"/>
              <a:gd name="connsiteX12" fmla="*/ 752500 w 756119"/>
              <a:gd name="connsiteY12" fmla="*/ 583027 h 637027"/>
              <a:gd name="connsiteX13" fmla="*/ 723925 w 756119"/>
              <a:gd name="connsiteY13" fmla="*/ 630652 h 637027"/>
              <a:gd name="connsiteX14" fmla="*/ 609625 w 756119"/>
              <a:gd name="connsiteY14" fmla="*/ 449677 h 637027"/>
              <a:gd name="connsiteX15" fmla="*/ 317525 w 756119"/>
              <a:gd name="connsiteY15" fmla="*/ 240127 h 637027"/>
              <a:gd name="connsiteX16" fmla="*/ 422300 w 756119"/>
              <a:gd name="connsiteY16" fmla="*/ 281402 h 637027"/>
              <a:gd name="connsiteX17" fmla="*/ 187350 w 756119"/>
              <a:gd name="connsiteY17" fmla="*/ 109952 h 637027"/>
              <a:gd name="connsiteX18" fmla="*/ 171475 w 756119"/>
              <a:gd name="connsiteY18" fmla="*/ 90902 h 637027"/>
              <a:gd name="connsiteX19" fmla="*/ 101625 w 756119"/>
              <a:gd name="connsiteY19" fmla="*/ 170277 h 637027"/>
              <a:gd name="connsiteX20" fmla="*/ 25 w 756119"/>
              <a:gd name="connsiteY20" fmla="*/ 11527 h 63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6119" h="637027">
                <a:moveTo>
                  <a:pt x="25" y="11527"/>
                </a:moveTo>
                <a:cubicBezTo>
                  <a:pt x="-1563" y="-14931"/>
                  <a:pt x="71992" y="12585"/>
                  <a:pt x="92100" y="11527"/>
                </a:cubicBezTo>
                <a:cubicBezTo>
                  <a:pt x="112208" y="10469"/>
                  <a:pt x="121204" y="-1702"/>
                  <a:pt x="120675" y="5177"/>
                </a:cubicBezTo>
                <a:cubicBezTo>
                  <a:pt x="120146" y="12056"/>
                  <a:pt x="69875" y="44335"/>
                  <a:pt x="88925" y="52802"/>
                </a:cubicBezTo>
                <a:cubicBezTo>
                  <a:pt x="107975" y="61269"/>
                  <a:pt x="186821" y="41690"/>
                  <a:pt x="234975" y="55977"/>
                </a:cubicBezTo>
                <a:cubicBezTo>
                  <a:pt x="283129" y="70264"/>
                  <a:pt x="352979" y="121594"/>
                  <a:pt x="377850" y="138527"/>
                </a:cubicBezTo>
                <a:cubicBezTo>
                  <a:pt x="402721" y="155460"/>
                  <a:pt x="373617" y="155460"/>
                  <a:pt x="384200" y="157577"/>
                </a:cubicBezTo>
                <a:cubicBezTo>
                  <a:pt x="394783" y="159694"/>
                  <a:pt x="421771" y="139585"/>
                  <a:pt x="441350" y="151227"/>
                </a:cubicBezTo>
                <a:cubicBezTo>
                  <a:pt x="460929" y="162869"/>
                  <a:pt x="491621" y="204673"/>
                  <a:pt x="501675" y="227427"/>
                </a:cubicBezTo>
                <a:cubicBezTo>
                  <a:pt x="511729" y="250181"/>
                  <a:pt x="497971" y="267644"/>
                  <a:pt x="501675" y="287752"/>
                </a:cubicBezTo>
                <a:cubicBezTo>
                  <a:pt x="505379" y="307860"/>
                  <a:pt x="497971" y="320031"/>
                  <a:pt x="523900" y="348077"/>
                </a:cubicBezTo>
                <a:cubicBezTo>
                  <a:pt x="549829" y="376123"/>
                  <a:pt x="619150" y="416869"/>
                  <a:pt x="657250" y="456027"/>
                </a:cubicBezTo>
                <a:cubicBezTo>
                  <a:pt x="695350" y="495185"/>
                  <a:pt x="741388" y="553923"/>
                  <a:pt x="752500" y="583027"/>
                </a:cubicBezTo>
                <a:cubicBezTo>
                  <a:pt x="763613" y="612131"/>
                  <a:pt x="747737" y="652877"/>
                  <a:pt x="723925" y="630652"/>
                </a:cubicBezTo>
                <a:cubicBezTo>
                  <a:pt x="700113" y="608427"/>
                  <a:pt x="677358" y="514764"/>
                  <a:pt x="609625" y="449677"/>
                </a:cubicBezTo>
                <a:cubicBezTo>
                  <a:pt x="541892" y="384590"/>
                  <a:pt x="348746" y="268173"/>
                  <a:pt x="317525" y="240127"/>
                </a:cubicBezTo>
                <a:cubicBezTo>
                  <a:pt x="286304" y="212081"/>
                  <a:pt x="443996" y="303098"/>
                  <a:pt x="422300" y="281402"/>
                </a:cubicBezTo>
                <a:cubicBezTo>
                  <a:pt x="400604" y="259706"/>
                  <a:pt x="229154" y="141702"/>
                  <a:pt x="187350" y="109952"/>
                </a:cubicBezTo>
                <a:cubicBezTo>
                  <a:pt x="145546" y="78202"/>
                  <a:pt x="185762" y="80848"/>
                  <a:pt x="171475" y="90902"/>
                </a:cubicBezTo>
                <a:cubicBezTo>
                  <a:pt x="157188" y="100956"/>
                  <a:pt x="124908" y="187740"/>
                  <a:pt x="101625" y="170277"/>
                </a:cubicBezTo>
                <a:cubicBezTo>
                  <a:pt x="78342" y="152815"/>
                  <a:pt x="1613" y="37985"/>
                  <a:pt x="25" y="1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A8DD169A-EB60-FA8F-6A3B-287286EC80D0}"/>
              </a:ext>
            </a:extLst>
          </p:cNvPr>
          <p:cNvSpPr/>
          <p:nvPr/>
        </p:nvSpPr>
        <p:spPr>
          <a:xfrm>
            <a:off x="2662347" y="1872914"/>
            <a:ext cx="489172" cy="724745"/>
          </a:xfrm>
          <a:custGeom>
            <a:avLst/>
            <a:gdLst>
              <a:gd name="connsiteX0" fmla="*/ 1478 w 489172"/>
              <a:gd name="connsiteY0" fmla="*/ 336 h 724745"/>
              <a:gd name="connsiteX1" fmla="*/ 87203 w 489172"/>
              <a:gd name="connsiteY1" fmla="*/ 51136 h 724745"/>
              <a:gd name="connsiteX2" fmla="*/ 226903 w 489172"/>
              <a:gd name="connsiteY2" fmla="*/ 162261 h 724745"/>
              <a:gd name="connsiteX3" fmla="*/ 261828 w 489172"/>
              <a:gd name="connsiteY3" fmla="*/ 187661 h 724745"/>
              <a:gd name="connsiteX4" fmla="*/ 458678 w 489172"/>
              <a:gd name="connsiteY4" fmla="*/ 432136 h 724745"/>
              <a:gd name="connsiteX5" fmla="*/ 471378 w 489172"/>
              <a:gd name="connsiteY5" fmla="*/ 495636 h 724745"/>
              <a:gd name="connsiteX6" fmla="*/ 468203 w 489172"/>
              <a:gd name="connsiteY6" fmla="*/ 597236 h 724745"/>
              <a:gd name="connsiteX7" fmla="*/ 487253 w 489172"/>
              <a:gd name="connsiteY7" fmla="*/ 654386 h 724745"/>
              <a:gd name="connsiteX8" fmla="*/ 414228 w 489172"/>
              <a:gd name="connsiteY8" fmla="*/ 724236 h 724745"/>
              <a:gd name="connsiteX9" fmla="*/ 369778 w 489172"/>
              <a:gd name="connsiteY9" fmla="*/ 686136 h 724745"/>
              <a:gd name="connsiteX10" fmla="*/ 465028 w 489172"/>
              <a:gd name="connsiteY10" fmla="*/ 689311 h 724745"/>
              <a:gd name="connsiteX11" fmla="*/ 455503 w 489172"/>
              <a:gd name="connsiteY11" fmla="*/ 540086 h 724745"/>
              <a:gd name="connsiteX12" fmla="*/ 382478 w 489172"/>
              <a:gd name="connsiteY12" fmla="*/ 365461 h 724745"/>
              <a:gd name="connsiteX13" fmla="*/ 157053 w 489172"/>
              <a:gd name="connsiteY13" fmla="*/ 73361 h 724745"/>
              <a:gd name="connsiteX14" fmla="*/ 1478 w 489172"/>
              <a:gd name="connsiteY14" fmla="*/ 336 h 72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72" h="724745">
                <a:moveTo>
                  <a:pt x="1478" y="336"/>
                </a:moveTo>
                <a:cubicBezTo>
                  <a:pt x="-10164" y="-3368"/>
                  <a:pt x="49632" y="24148"/>
                  <a:pt x="87203" y="51136"/>
                </a:cubicBezTo>
                <a:cubicBezTo>
                  <a:pt x="124774" y="78124"/>
                  <a:pt x="197799" y="139507"/>
                  <a:pt x="226903" y="162261"/>
                </a:cubicBezTo>
                <a:cubicBezTo>
                  <a:pt x="256007" y="185015"/>
                  <a:pt x="223199" y="142682"/>
                  <a:pt x="261828" y="187661"/>
                </a:cubicBezTo>
                <a:cubicBezTo>
                  <a:pt x="300457" y="232640"/>
                  <a:pt x="423753" y="380807"/>
                  <a:pt x="458678" y="432136"/>
                </a:cubicBezTo>
                <a:cubicBezTo>
                  <a:pt x="493603" y="483465"/>
                  <a:pt x="469791" y="468119"/>
                  <a:pt x="471378" y="495636"/>
                </a:cubicBezTo>
                <a:cubicBezTo>
                  <a:pt x="472965" y="523153"/>
                  <a:pt x="465557" y="570778"/>
                  <a:pt x="468203" y="597236"/>
                </a:cubicBezTo>
                <a:cubicBezTo>
                  <a:pt x="470849" y="623694"/>
                  <a:pt x="496249" y="633219"/>
                  <a:pt x="487253" y="654386"/>
                </a:cubicBezTo>
                <a:cubicBezTo>
                  <a:pt x="478257" y="675553"/>
                  <a:pt x="433807" y="718944"/>
                  <a:pt x="414228" y="724236"/>
                </a:cubicBezTo>
                <a:cubicBezTo>
                  <a:pt x="394649" y="729528"/>
                  <a:pt x="361311" y="691957"/>
                  <a:pt x="369778" y="686136"/>
                </a:cubicBezTo>
                <a:cubicBezTo>
                  <a:pt x="378245" y="680315"/>
                  <a:pt x="450741" y="713653"/>
                  <a:pt x="465028" y="689311"/>
                </a:cubicBezTo>
                <a:cubicBezTo>
                  <a:pt x="479315" y="664969"/>
                  <a:pt x="469261" y="594061"/>
                  <a:pt x="455503" y="540086"/>
                </a:cubicBezTo>
                <a:cubicBezTo>
                  <a:pt x="441745" y="486111"/>
                  <a:pt x="432220" y="443248"/>
                  <a:pt x="382478" y="365461"/>
                </a:cubicBezTo>
                <a:cubicBezTo>
                  <a:pt x="332736" y="287674"/>
                  <a:pt x="220024" y="132628"/>
                  <a:pt x="157053" y="73361"/>
                </a:cubicBezTo>
                <a:cubicBezTo>
                  <a:pt x="94082" y="14094"/>
                  <a:pt x="13120" y="4040"/>
                  <a:pt x="1478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1584756-150A-ED1B-3A35-31DC8A5B55BB}"/>
              </a:ext>
            </a:extLst>
          </p:cNvPr>
          <p:cNvSpPr/>
          <p:nvPr/>
        </p:nvSpPr>
        <p:spPr>
          <a:xfrm>
            <a:off x="406518" y="3282500"/>
            <a:ext cx="1204255" cy="1226105"/>
          </a:xfrm>
          <a:custGeom>
            <a:avLst/>
            <a:gdLst>
              <a:gd name="connsiteX0" fmla="*/ 28457 w 1204255"/>
              <a:gd name="connsiteY0" fmla="*/ 664025 h 1226105"/>
              <a:gd name="connsiteX1" fmla="*/ 130057 w 1204255"/>
              <a:gd name="connsiteY1" fmla="*/ 575125 h 1226105"/>
              <a:gd name="connsiteX2" fmla="*/ 647582 w 1204255"/>
              <a:gd name="connsiteY2" fmla="*/ 29025 h 1226105"/>
              <a:gd name="connsiteX3" fmla="*/ 666632 w 1204255"/>
              <a:gd name="connsiteY3" fmla="*/ 76650 h 1226105"/>
              <a:gd name="connsiteX4" fmla="*/ 736482 w 1204255"/>
              <a:gd name="connsiteY4" fmla="*/ 89350 h 1226105"/>
              <a:gd name="connsiteX5" fmla="*/ 892057 w 1204255"/>
              <a:gd name="connsiteY5" fmla="*/ 152850 h 1226105"/>
              <a:gd name="connsiteX6" fmla="*/ 968257 w 1204255"/>
              <a:gd name="connsiteY6" fmla="*/ 171900 h 1226105"/>
              <a:gd name="connsiteX7" fmla="*/ 1053982 w 1204255"/>
              <a:gd name="connsiteY7" fmla="*/ 238575 h 1226105"/>
              <a:gd name="connsiteX8" fmla="*/ 1114307 w 1204255"/>
              <a:gd name="connsiteY8" fmla="*/ 181425 h 1226105"/>
              <a:gd name="connsiteX9" fmla="*/ 1136532 w 1204255"/>
              <a:gd name="connsiteY9" fmla="*/ 330650 h 1226105"/>
              <a:gd name="connsiteX10" fmla="*/ 1085732 w 1204255"/>
              <a:gd name="connsiteY10" fmla="*/ 664025 h 1226105"/>
              <a:gd name="connsiteX11" fmla="*/ 1120657 w 1204255"/>
              <a:gd name="connsiteY11" fmla="*/ 756100 h 1226105"/>
              <a:gd name="connsiteX12" fmla="*/ 422157 w 1204255"/>
              <a:gd name="connsiteY12" fmla="*/ 1226000 h 1226105"/>
              <a:gd name="connsiteX13" fmla="*/ 1146057 w 1204255"/>
              <a:gd name="connsiteY13" fmla="*/ 711650 h 1226105"/>
              <a:gd name="connsiteX14" fmla="*/ 1098432 w 1204255"/>
              <a:gd name="connsiteY14" fmla="*/ 270325 h 1226105"/>
              <a:gd name="connsiteX15" fmla="*/ 606307 w 1204255"/>
              <a:gd name="connsiteY15" fmla="*/ 19500 h 1226105"/>
              <a:gd name="connsiteX16" fmla="*/ 619007 w 1204255"/>
              <a:gd name="connsiteY16" fmla="*/ 121100 h 1226105"/>
              <a:gd name="connsiteX17" fmla="*/ 593607 w 1204255"/>
              <a:gd name="connsiteY17" fmla="*/ 178250 h 1226105"/>
              <a:gd name="connsiteX18" fmla="*/ 291982 w 1204255"/>
              <a:gd name="connsiteY18" fmla="*/ 537025 h 1226105"/>
              <a:gd name="connsiteX19" fmla="*/ 549157 w 1204255"/>
              <a:gd name="connsiteY19" fmla="*/ 168725 h 1226105"/>
              <a:gd name="connsiteX20" fmla="*/ 28457 w 1204255"/>
              <a:gd name="connsiteY20" fmla="*/ 664025 h 12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4255" h="1226105">
                <a:moveTo>
                  <a:pt x="28457" y="664025"/>
                </a:moveTo>
                <a:cubicBezTo>
                  <a:pt x="-41393" y="731758"/>
                  <a:pt x="26870" y="680958"/>
                  <a:pt x="130057" y="575125"/>
                </a:cubicBezTo>
                <a:cubicBezTo>
                  <a:pt x="233244" y="469292"/>
                  <a:pt x="558153" y="112104"/>
                  <a:pt x="647582" y="29025"/>
                </a:cubicBezTo>
                <a:cubicBezTo>
                  <a:pt x="737011" y="-54054"/>
                  <a:pt x="651815" y="66596"/>
                  <a:pt x="666632" y="76650"/>
                </a:cubicBezTo>
                <a:cubicBezTo>
                  <a:pt x="681449" y="86704"/>
                  <a:pt x="698911" y="76650"/>
                  <a:pt x="736482" y="89350"/>
                </a:cubicBezTo>
                <a:cubicBezTo>
                  <a:pt x="774053" y="102050"/>
                  <a:pt x="853428" y="139092"/>
                  <a:pt x="892057" y="152850"/>
                </a:cubicBezTo>
                <a:cubicBezTo>
                  <a:pt x="930686" y="166608"/>
                  <a:pt x="941270" y="157612"/>
                  <a:pt x="968257" y="171900"/>
                </a:cubicBezTo>
                <a:cubicBezTo>
                  <a:pt x="995245" y="186187"/>
                  <a:pt x="1029640" y="236987"/>
                  <a:pt x="1053982" y="238575"/>
                </a:cubicBezTo>
                <a:cubicBezTo>
                  <a:pt x="1078324" y="240162"/>
                  <a:pt x="1100549" y="166079"/>
                  <a:pt x="1114307" y="181425"/>
                </a:cubicBezTo>
                <a:cubicBezTo>
                  <a:pt x="1128065" y="196771"/>
                  <a:pt x="1141294" y="250217"/>
                  <a:pt x="1136532" y="330650"/>
                </a:cubicBezTo>
                <a:cubicBezTo>
                  <a:pt x="1131770" y="411083"/>
                  <a:pt x="1088378" y="593117"/>
                  <a:pt x="1085732" y="664025"/>
                </a:cubicBezTo>
                <a:cubicBezTo>
                  <a:pt x="1083086" y="734933"/>
                  <a:pt x="1231253" y="662437"/>
                  <a:pt x="1120657" y="756100"/>
                </a:cubicBezTo>
                <a:cubicBezTo>
                  <a:pt x="1010061" y="849763"/>
                  <a:pt x="417924" y="1233408"/>
                  <a:pt x="422157" y="1226000"/>
                </a:cubicBezTo>
                <a:cubicBezTo>
                  <a:pt x="426390" y="1218592"/>
                  <a:pt x="1033345" y="870929"/>
                  <a:pt x="1146057" y="711650"/>
                </a:cubicBezTo>
                <a:cubicBezTo>
                  <a:pt x="1258770" y="552371"/>
                  <a:pt x="1188390" y="385683"/>
                  <a:pt x="1098432" y="270325"/>
                </a:cubicBezTo>
                <a:cubicBezTo>
                  <a:pt x="1008474" y="154967"/>
                  <a:pt x="686211" y="44371"/>
                  <a:pt x="606307" y="19500"/>
                </a:cubicBezTo>
                <a:cubicBezTo>
                  <a:pt x="526403" y="-5371"/>
                  <a:pt x="621124" y="94642"/>
                  <a:pt x="619007" y="121100"/>
                </a:cubicBezTo>
                <a:cubicBezTo>
                  <a:pt x="616890" y="147558"/>
                  <a:pt x="648111" y="108929"/>
                  <a:pt x="593607" y="178250"/>
                </a:cubicBezTo>
                <a:cubicBezTo>
                  <a:pt x="539103" y="247571"/>
                  <a:pt x="299390" y="538612"/>
                  <a:pt x="291982" y="537025"/>
                </a:cubicBezTo>
                <a:cubicBezTo>
                  <a:pt x="284574" y="535438"/>
                  <a:pt x="590432" y="145442"/>
                  <a:pt x="549157" y="168725"/>
                </a:cubicBezTo>
                <a:cubicBezTo>
                  <a:pt x="507882" y="192008"/>
                  <a:pt x="98307" y="596292"/>
                  <a:pt x="28457" y="664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E91DA97-6DD0-954B-E14F-BCA0DF47E03C}"/>
              </a:ext>
            </a:extLst>
          </p:cNvPr>
          <p:cNvSpPr/>
          <p:nvPr/>
        </p:nvSpPr>
        <p:spPr>
          <a:xfrm>
            <a:off x="628906" y="3631535"/>
            <a:ext cx="825412" cy="537742"/>
          </a:xfrm>
          <a:custGeom>
            <a:avLst/>
            <a:gdLst>
              <a:gd name="connsiteX0" fmla="*/ 514094 w 825412"/>
              <a:gd name="connsiteY0" fmla="*/ 19715 h 537742"/>
              <a:gd name="connsiteX1" fmla="*/ 472819 w 825412"/>
              <a:gd name="connsiteY1" fmla="*/ 99090 h 537742"/>
              <a:gd name="connsiteX2" fmla="*/ 63244 w 825412"/>
              <a:gd name="connsiteY2" fmla="*/ 480090 h 537742"/>
              <a:gd name="connsiteX3" fmla="*/ 250569 w 825412"/>
              <a:gd name="connsiteY3" fmla="*/ 362615 h 537742"/>
              <a:gd name="connsiteX4" fmla="*/ 809369 w 825412"/>
              <a:gd name="connsiteY4" fmla="*/ 311815 h 537742"/>
              <a:gd name="connsiteX5" fmla="*/ 682369 w 825412"/>
              <a:gd name="connsiteY5" fmla="*/ 232440 h 537742"/>
              <a:gd name="connsiteX6" fmla="*/ 774444 w 825412"/>
              <a:gd name="connsiteY6" fmla="*/ 127665 h 537742"/>
              <a:gd name="connsiteX7" fmla="*/ 514094 w 825412"/>
              <a:gd name="connsiteY7" fmla="*/ 302290 h 537742"/>
              <a:gd name="connsiteX8" fmla="*/ 587119 w 825412"/>
              <a:gd name="connsiteY8" fmla="*/ 289590 h 537742"/>
              <a:gd name="connsiteX9" fmla="*/ 69594 w 825412"/>
              <a:gd name="connsiteY9" fmla="*/ 448340 h 537742"/>
              <a:gd name="connsiteX10" fmla="*/ 9269 w 825412"/>
              <a:gd name="connsiteY10" fmla="*/ 527715 h 537742"/>
              <a:gd name="connsiteX11" fmla="*/ 107694 w 825412"/>
              <a:gd name="connsiteY11" fmla="*/ 222915 h 537742"/>
              <a:gd name="connsiteX12" fmla="*/ 126744 w 825412"/>
              <a:gd name="connsiteY12" fmla="*/ 400715 h 537742"/>
              <a:gd name="connsiteX13" fmla="*/ 514094 w 825412"/>
              <a:gd name="connsiteY13" fmla="*/ 19715 h 53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5412" h="537742">
                <a:moveTo>
                  <a:pt x="514094" y="19715"/>
                </a:moveTo>
                <a:cubicBezTo>
                  <a:pt x="571773" y="-30556"/>
                  <a:pt x="547961" y="22361"/>
                  <a:pt x="472819" y="99090"/>
                </a:cubicBezTo>
                <a:cubicBezTo>
                  <a:pt x="397677" y="175819"/>
                  <a:pt x="100286" y="436169"/>
                  <a:pt x="63244" y="480090"/>
                </a:cubicBezTo>
                <a:cubicBezTo>
                  <a:pt x="26202" y="524011"/>
                  <a:pt x="126215" y="390661"/>
                  <a:pt x="250569" y="362615"/>
                </a:cubicBezTo>
                <a:cubicBezTo>
                  <a:pt x="374923" y="334569"/>
                  <a:pt x="737402" y="333511"/>
                  <a:pt x="809369" y="311815"/>
                </a:cubicBezTo>
                <a:cubicBezTo>
                  <a:pt x="881336" y="290119"/>
                  <a:pt x="688190" y="263132"/>
                  <a:pt x="682369" y="232440"/>
                </a:cubicBezTo>
                <a:cubicBezTo>
                  <a:pt x="676548" y="201748"/>
                  <a:pt x="802490" y="116023"/>
                  <a:pt x="774444" y="127665"/>
                </a:cubicBezTo>
                <a:cubicBezTo>
                  <a:pt x="746398" y="139307"/>
                  <a:pt x="545315" y="275302"/>
                  <a:pt x="514094" y="302290"/>
                </a:cubicBezTo>
                <a:cubicBezTo>
                  <a:pt x="482873" y="329278"/>
                  <a:pt x="661202" y="265248"/>
                  <a:pt x="587119" y="289590"/>
                </a:cubicBezTo>
                <a:cubicBezTo>
                  <a:pt x="513036" y="313932"/>
                  <a:pt x="165902" y="408653"/>
                  <a:pt x="69594" y="448340"/>
                </a:cubicBezTo>
                <a:cubicBezTo>
                  <a:pt x="-26714" y="488028"/>
                  <a:pt x="2919" y="565286"/>
                  <a:pt x="9269" y="527715"/>
                </a:cubicBezTo>
                <a:cubicBezTo>
                  <a:pt x="15619" y="490144"/>
                  <a:pt x="88115" y="244082"/>
                  <a:pt x="107694" y="222915"/>
                </a:cubicBezTo>
                <a:cubicBezTo>
                  <a:pt x="127273" y="201748"/>
                  <a:pt x="57952" y="427703"/>
                  <a:pt x="126744" y="400715"/>
                </a:cubicBezTo>
                <a:cubicBezTo>
                  <a:pt x="195536" y="373728"/>
                  <a:pt x="456415" y="69986"/>
                  <a:pt x="514094" y="19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22CF407-32FC-952B-9327-5C5FFA8D2A94}"/>
              </a:ext>
            </a:extLst>
          </p:cNvPr>
          <p:cNvSpPr/>
          <p:nvPr/>
        </p:nvSpPr>
        <p:spPr>
          <a:xfrm>
            <a:off x="700985" y="4010025"/>
            <a:ext cx="813490" cy="187325"/>
          </a:xfrm>
          <a:custGeom>
            <a:avLst/>
            <a:gdLst>
              <a:gd name="connsiteX0" fmla="*/ 690 w 813490"/>
              <a:gd name="connsiteY0" fmla="*/ 187325 h 187325"/>
              <a:gd name="connsiteX1" fmla="*/ 308665 w 813490"/>
              <a:gd name="connsiteY1" fmla="*/ 34925 h 187325"/>
              <a:gd name="connsiteX2" fmla="*/ 813490 w 813490"/>
              <a:gd name="connsiteY2" fmla="*/ 0 h 187325"/>
              <a:gd name="connsiteX3" fmla="*/ 486465 w 813490"/>
              <a:gd name="connsiteY3" fmla="*/ 22225 h 187325"/>
              <a:gd name="connsiteX4" fmla="*/ 232465 w 813490"/>
              <a:gd name="connsiteY4" fmla="*/ 34925 h 187325"/>
              <a:gd name="connsiteX5" fmla="*/ 690 w 813490"/>
              <a:gd name="connsiteY5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490" h="187325">
                <a:moveTo>
                  <a:pt x="690" y="187325"/>
                </a:moveTo>
                <a:cubicBezTo>
                  <a:pt x="13390" y="187325"/>
                  <a:pt x="173198" y="66146"/>
                  <a:pt x="308665" y="34925"/>
                </a:cubicBezTo>
                <a:cubicBezTo>
                  <a:pt x="444132" y="3704"/>
                  <a:pt x="813490" y="0"/>
                  <a:pt x="813490" y="0"/>
                </a:cubicBezTo>
                <a:lnTo>
                  <a:pt x="486465" y="22225"/>
                </a:lnTo>
                <a:cubicBezTo>
                  <a:pt x="389628" y="28046"/>
                  <a:pt x="311311" y="4762"/>
                  <a:pt x="232465" y="34925"/>
                </a:cubicBezTo>
                <a:cubicBezTo>
                  <a:pt x="153619" y="65088"/>
                  <a:pt x="-12010" y="187325"/>
                  <a:pt x="690" y="187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67EA30B-6869-88C9-3B16-3FACAB5D614A}"/>
              </a:ext>
            </a:extLst>
          </p:cNvPr>
          <p:cNvSpPr/>
          <p:nvPr/>
        </p:nvSpPr>
        <p:spPr>
          <a:xfrm>
            <a:off x="650137" y="4387027"/>
            <a:ext cx="209020" cy="87555"/>
          </a:xfrm>
          <a:custGeom>
            <a:avLst/>
            <a:gdLst>
              <a:gd name="connsiteX0" fmla="*/ 203938 w 209020"/>
              <a:gd name="connsiteY0" fmla="*/ 86548 h 87555"/>
              <a:gd name="connsiteX1" fmla="*/ 738 w 209020"/>
              <a:gd name="connsiteY1" fmla="*/ 823 h 87555"/>
              <a:gd name="connsiteX2" fmla="*/ 137263 w 209020"/>
              <a:gd name="connsiteY2" fmla="*/ 45273 h 87555"/>
              <a:gd name="connsiteX3" fmla="*/ 203938 w 209020"/>
              <a:gd name="connsiteY3" fmla="*/ 86548 h 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20" h="87555">
                <a:moveTo>
                  <a:pt x="203938" y="86548"/>
                </a:moveTo>
                <a:cubicBezTo>
                  <a:pt x="181184" y="79140"/>
                  <a:pt x="11850" y="7702"/>
                  <a:pt x="738" y="823"/>
                </a:cubicBezTo>
                <a:cubicBezTo>
                  <a:pt x="-10374" y="-6056"/>
                  <a:pt x="107101" y="32044"/>
                  <a:pt x="137263" y="45273"/>
                </a:cubicBezTo>
                <a:cubicBezTo>
                  <a:pt x="167425" y="58502"/>
                  <a:pt x="226692" y="93956"/>
                  <a:pt x="203938" y="8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6BC3BDA-3756-EF78-49CC-28A059FD3B84}"/>
              </a:ext>
            </a:extLst>
          </p:cNvPr>
          <p:cNvSpPr/>
          <p:nvPr/>
        </p:nvSpPr>
        <p:spPr>
          <a:xfrm>
            <a:off x="713258" y="4051300"/>
            <a:ext cx="778992" cy="324082"/>
          </a:xfrm>
          <a:custGeom>
            <a:avLst/>
            <a:gdLst>
              <a:gd name="connsiteX0" fmla="*/ 778992 w 778992"/>
              <a:gd name="connsiteY0" fmla="*/ 0 h 324082"/>
              <a:gd name="connsiteX1" fmla="*/ 461492 w 778992"/>
              <a:gd name="connsiteY1" fmla="*/ 146050 h 324082"/>
              <a:gd name="connsiteX2" fmla="*/ 258292 w 778992"/>
              <a:gd name="connsiteY2" fmla="*/ 88900 h 324082"/>
              <a:gd name="connsiteX3" fmla="*/ 451967 w 778992"/>
              <a:gd name="connsiteY3" fmla="*/ 158750 h 324082"/>
              <a:gd name="connsiteX4" fmla="*/ 350367 w 778992"/>
              <a:gd name="connsiteY4" fmla="*/ 206375 h 324082"/>
              <a:gd name="connsiteX5" fmla="*/ 153517 w 778992"/>
              <a:gd name="connsiteY5" fmla="*/ 323850 h 324082"/>
              <a:gd name="connsiteX6" fmla="*/ 1117 w 778992"/>
              <a:gd name="connsiteY6" fmla="*/ 238125 h 324082"/>
              <a:gd name="connsiteX7" fmla="*/ 232892 w 778992"/>
              <a:gd name="connsiteY7" fmla="*/ 298450 h 324082"/>
              <a:gd name="connsiteX8" fmla="*/ 458317 w 778992"/>
              <a:gd name="connsiteY8" fmla="*/ 158750 h 324082"/>
              <a:gd name="connsiteX9" fmla="*/ 493242 w 778992"/>
              <a:gd name="connsiteY9" fmla="*/ 142875 h 324082"/>
              <a:gd name="connsiteX10" fmla="*/ 778992 w 778992"/>
              <a:gd name="connsiteY10" fmla="*/ 0 h 32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992" h="324082">
                <a:moveTo>
                  <a:pt x="778992" y="0"/>
                </a:moveTo>
                <a:cubicBezTo>
                  <a:pt x="663633" y="65616"/>
                  <a:pt x="548275" y="131233"/>
                  <a:pt x="461492" y="146050"/>
                </a:cubicBezTo>
                <a:cubicBezTo>
                  <a:pt x="374709" y="160867"/>
                  <a:pt x="259880" y="86783"/>
                  <a:pt x="258292" y="88900"/>
                </a:cubicBezTo>
                <a:cubicBezTo>
                  <a:pt x="256704" y="91017"/>
                  <a:pt x="436621" y="139171"/>
                  <a:pt x="451967" y="158750"/>
                </a:cubicBezTo>
                <a:cubicBezTo>
                  <a:pt x="467313" y="178329"/>
                  <a:pt x="400109" y="178858"/>
                  <a:pt x="350367" y="206375"/>
                </a:cubicBezTo>
                <a:cubicBezTo>
                  <a:pt x="300625" y="233892"/>
                  <a:pt x="211725" y="318558"/>
                  <a:pt x="153517" y="323850"/>
                </a:cubicBezTo>
                <a:cubicBezTo>
                  <a:pt x="95309" y="329142"/>
                  <a:pt x="-12112" y="242358"/>
                  <a:pt x="1117" y="238125"/>
                </a:cubicBezTo>
                <a:cubicBezTo>
                  <a:pt x="14346" y="233892"/>
                  <a:pt x="156692" y="311679"/>
                  <a:pt x="232892" y="298450"/>
                </a:cubicBezTo>
                <a:cubicBezTo>
                  <a:pt x="309092" y="285221"/>
                  <a:pt x="414925" y="184679"/>
                  <a:pt x="458317" y="158750"/>
                </a:cubicBezTo>
                <a:cubicBezTo>
                  <a:pt x="501709" y="132821"/>
                  <a:pt x="493242" y="142875"/>
                  <a:pt x="493242" y="142875"/>
                </a:cubicBezTo>
                <a:lnTo>
                  <a:pt x="77899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34B20F1-FFFF-EDF7-5433-C8E5A8E6D93F}"/>
              </a:ext>
            </a:extLst>
          </p:cNvPr>
          <p:cNvSpPr/>
          <p:nvPr/>
        </p:nvSpPr>
        <p:spPr>
          <a:xfrm>
            <a:off x="379552" y="2323951"/>
            <a:ext cx="462587" cy="1132451"/>
          </a:xfrm>
          <a:custGeom>
            <a:avLst/>
            <a:gdLst>
              <a:gd name="connsiteX0" fmla="*/ 461823 w 462587"/>
              <a:gd name="connsiteY0" fmla="*/ 149 h 1132451"/>
              <a:gd name="connsiteX1" fmla="*/ 277673 w 462587"/>
              <a:gd name="connsiteY1" fmla="*/ 314474 h 1132451"/>
              <a:gd name="connsiteX2" fmla="*/ 414198 w 462587"/>
              <a:gd name="connsiteY2" fmla="*/ 390674 h 1132451"/>
              <a:gd name="connsiteX3" fmla="*/ 376098 w 462587"/>
              <a:gd name="connsiteY3" fmla="*/ 498624 h 1132451"/>
              <a:gd name="connsiteX4" fmla="*/ 223698 w 462587"/>
              <a:gd name="connsiteY4" fmla="*/ 974874 h 1132451"/>
              <a:gd name="connsiteX5" fmla="*/ 144323 w 462587"/>
              <a:gd name="connsiteY5" fmla="*/ 971699 h 1132451"/>
              <a:gd name="connsiteX6" fmla="*/ 55423 w 462587"/>
              <a:gd name="connsiteY6" fmla="*/ 1120924 h 1132451"/>
              <a:gd name="connsiteX7" fmla="*/ 1448 w 462587"/>
              <a:gd name="connsiteY7" fmla="*/ 619274 h 1132451"/>
              <a:gd name="connsiteX8" fmla="*/ 112573 w 462587"/>
              <a:gd name="connsiteY8" fmla="*/ 524024 h 1132451"/>
              <a:gd name="connsiteX9" fmla="*/ 214173 w 462587"/>
              <a:gd name="connsiteY9" fmla="*/ 323999 h 1132451"/>
              <a:gd name="connsiteX10" fmla="*/ 191948 w 462587"/>
              <a:gd name="connsiteY10" fmla="*/ 273199 h 1132451"/>
              <a:gd name="connsiteX11" fmla="*/ 461823 w 462587"/>
              <a:gd name="connsiteY11" fmla="*/ 149 h 11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587" h="1132451">
                <a:moveTo>
                  <a:pt x="461823" y="149"/>
                </a:moveTo>
                <a:cubicBezTo>
                  <a:pt x="476111" y="7028"/>
                  <a:pt x="285610" y="249387"/>
                  <a:pt x="277673" y="314474"/>
                </a:cubicBezTo>
                <a:cubicBezTo>
                  <a:pt x="269736" y="379561"/>
                  <a:pt x="397794" y="359982"/>
                  <a:pt x="414198" y="390674"/>
                </a:cubicBezTo>
                <a:cubicBezTo>
                  <a:pt x="430602" y="421366"/>
                  <a:pt x="407848" y="401257"/>
                  <a:pt x="376098" y="498624"/>
                </a:cubicBezTo>
                <a:cubicBezTo>
                  <a:pt x="344348" y="595991"/>
                  <a:pt x="262327" y="896028"/>
                  <a:pt x="223698" y="974874"/>
                </a:cubicBezTo>
                <a:cubicBezTo>
                  <a:pt x="185069" y="1053720"/>
                  <a:pt x="172369" y="947357"/>
                  <a:pt x="144323" y="971699"/>
                </a:cubicBezTo>
                <a:cubicBezTo>
                  <a:pt x="116277" y="996041"/>
                  <a:pt x="79235" y="1179661"/>
                  <a:pt x="55423" y="1120924"/>
                </a:cubicBezTo>
                <a:cubicBezTo>
                  <a:pt x="31611" y="1062187"/>
                  <a:pt x="-8077" y="718757"/>
                  <a:pt x="1448" y="619274"/>
                </a:cubicBezTo>
                <a:cubicBezTo>
                  <a:pt x="10973" y="519791"/>
                  <a:pt x="77119" y="573237"/>
                  <a:pt x="112573" y="524024"/>
                </a:cubicBezTo>
                <a:cubicBezTo>
                  <a:pt x="148027" y="474811"/>
                  <a:pt x="200944" y="365803"/>
                  <a:pt x="214173" y="323999"/>
                </a:cubicBezTo>
                <a:cubicBezTo>
                  <a:pt x="227402" y="282195"/>
                  <a:pt x="153319" y="321353"/>
                  <a:pt x="191948" y="273199"/>
                </a:cubicBezTo>
                <a:cubicBezTo>
                  <a:pt x="230577" y="225045"/>
                  <a:pt x="447535" y="-6730"/>
                  <a:pt x="461823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E0F8462-8596-DF96-2989-99445400BDD6}"/>
              </a:ext>
            </a:extLst>
          </p:cNvPr>
          <p:cNvSpPr/>
          <p:nvPr/>
        </p:nvSpPr>
        <p:spPr>
          <a:xfrm>
            <a:off x="-2232" y="2465263"/>
            <a:ext cx="678177" cy="1444850"/>
          </a:xfrm>
          <a:custGeom>
            <a:avLst/>
            <a:gdLst>
              <a:gd name="connsiteX0" fmla="*/ 675332 w 678177"/>
              <a:gd name="connsiteY0" fmla="*/ 14412 h 1444850"/>
              <a:gd name="connsiteX1" fmla="*/ 78432 w 678177"/>
              <a:gd name="connsiteY1" fmla="*/ 697037 h 1444850"/>
              <a:gd name="connsiteX2" fmla="*/ 122882 w 678177"/>
              <a:gd name="connsiteY2" fmla="*/ 716087 h 1444850"/>
              <a:gd name="connsiteX3" fmla="*/ 62557 w 678177"/>
              <a:gd name="connsiteY3" fmla="*/ 1068512 h 1444850"/>
              <a:gd name="connsiteX4" fmla="*/ 5407 w 678177"/>
              <a:gd name="connsiteY4" fmla="*/ 1443162 h 1444850"/>
              <a:gd name="connsiteX5" fmla="*/ 205432 w 678177"/>
              <a:gd name="connsiteY5" fmla="*/ 912937 h 1444850"/>
              <a:gd name="connsiteX6" fmla="*/ 300682 w 678177"/>
              <a:gd name="connsiteY6" fmla="*/ 655762 h 1444850"/>
              <a:gd name="connsiteX7" fmla="*/ 189557 w 678177"/>
              <a:gd name="connsiteY7" fmla="*/ 582737 h 1444850"/>
              <a:gd name="connsiteX8" fmla="*/ 234007 w 678177"/>
              <a:gd name="connsiteY8" fmla="*/ 223962 h 1444850"/>
              <a:gd name="connsiteX9" fmla="*/ 300682 w 678177"/>
              <a:gd name="connsiteY9" fmla="*/ 233487 h 1444850"/>
              <a:gd name="connsiteX10" fmla="*/ 675332 w 678177"/>
              <a:gd name="connsiteY10" fmla="*/ 14412 h 144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77" h="1444850">
                <a:moveTo>
                  <a:pt x="675332" y="14412"/>
                </a:moveTo>
                <a:cubicBezTo>
                  <a:pt x="638290" y="91670"/>
                  <a:pt x="170507" y="580091"/>
                  <a:pt x="78432" y="697037"/>
                </a:cubicBezTo>
                <a:cubicBezTo>
                  <a:pt x="-13643" y="813983"/>
                  <a:pt x="125528" y="654175"/>
                  <a:pt x="122882" y="716087"/>
                </a:cubicBezTo>
                <a:cubicBezTo>
                  <a:pt x="120236" y="777999"/>
                  <a:pt x="82136" y="947333"/>
                  <a:pt x="62557" y="1068512"/>
                </a:cubicBezTo>
                <a:cubicBezTo>
                  <a:pt x="42978" y="1189691"/>
                  <a:pt x="-18405" y="1469091"/>
                  <a:pt x="5407" y="1443162"/>
                </a:cubicBezTo>
                <a:cubicBezTo>
                  <a:pt x="29219" y="1417233"/>
                  <a:pt x="156220" y="1044170"/>
                  <a:pt x="205432" y="912937"/>
                </a:cubicBezTo>
                <a:cubicBezTo>
                  <a:pt x="254644" y="781704"/>
                  <a:pt x="303328" y="710795"/>
                  <a:pt x="300682" y="655762"/>
                </a:cubicBezTo>
                <a:cubicBezTo>
                  <a:pt x="298036" y="600729"/>
                  <a:pt x="200669" y="654704"/>
                  <a:pt x="189557" y="582737"/>
                </a:cubicBezTo>
                <a:cubicBezTo>
                  <a:pt x="178444" y="510770"/>
                  <a:pt x="215486" y="282170"/>
                  <a:pt x="234007" y="223962"/>
                </a:cubicBezTo>
                <a:cubicBezTo>
                  <a:pt x="252528" y="165754"/>
                  <a:pt x="224482" y="273174"/>
                  <a:pt x="300682" y="233487"/>
                </a:cubicBezTo>
                <a:cubicBezTo>
                  <a:pt x="376882" y="193800"/>
                  <a:pt x="712374" y="-62846"/>
                  <a:pt x="675332" y="14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99A7EB3-8BCE-80D8-95B0-E1A6C84A99E7}"/>
              </a:ext>
            </a:extLst>
          </p:cNvPr>
          <p:cNvSpPr/>
          <p:nvPr/>
        </p:nvSpPr>
        <p:spPr>
          <a:xfrm>
            <a:off x="810932" y="2503876"/>
            <a:ext cx="789268" cy="689994"/>
          </a:xfrm>
          <a:custGeom>
            <a:avLst/>
            <a:gdLst>
              <a:gd name="connsiteX0" fmla="*/ 1868 w 789268"/>
              <a:gd name="connsiteY0" fmla="*/ 372674 h 689994"/>
              <a:gd name="connsiteX1" fmla="*/ 284443 w 789268"/>
              <a:gd name="connsiteY1" fmla="*/ 182174 h 689994"/>
              <a:gd name="connsiteX2" fmla="*/ 322543 w 789268"/>
              <a:gd name="connsiteY2" fmla="*/ 4374 h 689994"/>
              <a:gd name="connsiteX3" fmla="*/ 452718 w 789268"/>
              <a:gd name="connsiteY3" fmla="*/ 64699 h 689994"/>
              <a:gd name="connsiteX4" fmla="*/ 452718 w 789268"/>
              <a:gd name="connsiteY4" fmla="*/ 178999 h 689994"/>
              <a:gd name="connsiteX5" fmla="*/ 789268 w 789268"/>
              <a:gd name="connsiteY5" fmla="*/ 277424 h 689994"/>
              <a:gd name="connsiteX6" fmla="*/ 449543 w 789268"/>
              <a:gd name="connsiteY6" fmla="*/ 239324 h 689994"/>
              <a:gd name="connsiteX7" fmla="*/ 160618 w 789268"/>
              <a:gd name="connsiteY7" fmla="*/ 413949 h 689994"/>
              <a:gd name="connsiteX8" fmla="*/ 452718 w 789268"/>
              <a:gd name="connsiteY8" fmla="*/ 382199 h 689994"/>
              <a:gd name="connsiteX9" fmla="*/ 500343 w 789268"/>
              <a:gd name="connsiteY9" fmla="*/ 359974 h 689994"/>
              <a:gd name="connsiteX10" fmla="*/ 259043 w 789268"/>
              <a:gd name="connsiteY10" fmla="*/ 483799 h 689994"/>
              <a:gd name="connsiteX11" fmla="*/ 224118 w 789268"/>
              <a:gd name="connsiteY11" fmla="*/ 686999 h 689994"/>
              <a:gd name="connsiteX12" fmla="*/ 227293 w 789268"/>
              <a:gd name="connsiteY12" fmla="*/ 315524 h 689994"/>
              <a:gd name="connsiteX13" fmla="*/ 109818 w 789268"/>
              <a:gd name="connsiteY13" fmla="*/ 493324 h 689994"/>
              <a:gd name="connsiteX14" fmla="*/ 160618 w 789268"/>
              <a:gd name="connsiteY14" fmla="*/ 334574 h 689994"/>
              <a:gd name="connsiteX15" fmla="*/ 1868 w 789268"/>
              <a:gd name="connsiteY15" fmla="*/ 372674 h 68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9268" h="689994">
                <a:moveTo>
                  <a:pt x="1868" y="372674"/>
                </a:moveTo>
                <a:cubicBezTo>
                  <a:pt x="22506" y="347274"/>
                  <a:pt x="230997" y="243557"/>
                  <a:pt x="284443" y="182174"/>
                </a:cubicBezTo>
                <a:cubicBezTo>
                  <a:pt x="337889" y="120791"/>
                  <a:pt x="294497" y="23953"/>
                  <a:pt x="322543" y="4374"/>
                </a:cubicBezTo>
                <a:cubicBezTo>
                  <a:pt x="350589" y="-15205"/>
                  <a:pt x="431022" y="35595"/>
                  <a:pt x="452718" y="64699"/>
                </a:cubicBezTo>
                <a:cubicBezTo>
                  <a:pt x="474414" y="93803"/>
                  <a:pt x="396626" y="143545"/>
                  <a:pt x="452718" y="178999"/>
                </a:cubicBezTo>
                <a:cubicBezTo>
                  <a:pt x="508810" y="214453"/>
                  <a:pt x="789797" y="267370"/>
                  <a:pt x="789268" y="277424"/>
                </a:cubicBezTo>
                <a:cubicBezTo>
                  <a:pt x="788739" y="287478"/>
                  <a:pt x="554318" y="216570"/>
                  <a:pt x="449543" y="239324"/>
                </a:cubicBezTo>
                <a:cubicBezTo>
                  <a:pt x="344768" y="262078"/>
                  <a:pt x="160089" y="390137"/>
                  <a:pt x="160618" y="413949"/>
                </a:cubicBezTo>
                <a:cubicBezTo>
                  <a:pt x="161147" y="437761"/>
                  <a:pt x="396097" y="391195"/>
                  <a:pt x="452718" y="382199"/>
                </a:cubicBezTo>
                <a:cubicBezTo>
                  <a:pt x="509339" y="373203"/>
                  <a:pt x="532622" y="343041"/>
                  <a:pt x="500343" y="359974"/>
                </a:cubicBezTo>
                <a:cubicBezTo>
                  <a:pt x="468064" y="376907"/>
                  <a:pt x="305080" y="429295"/>
                  <a:pt x="259043" y="483799"/>
                </a:cubicBezTo>
                <a:cubicBezTo>
                  <a:pt x="213006" y="538303"/>
                  <a:pt x="229410" y="715045"/>
                  <a:pt x="224118" y="686999"/>
                </a:cubicBezTo>
                <a:cubicBezTo>
                  <a:pt x="218826" y="658953"/>
                  <a:pt x="246343" y="347803"/>
                  <a:pt x="227293" y="315524"/>
                </a:cubicBezTo>
                <a:cubicBezTo>
                  <a:pt x="208243" y="283245"/>
                  <a:pt x="120931" y="490149"/>
                  <a:pt x="109818" y="493324"/>
                </a:cubicBezTo>
                <a:cubicBezTo>
                  <a:pt x="98705" y="496499"/>
                  <a:pt x="183372" y="352036"/>
                  <a:pt x="160618" y="334574"/>
                </a:cubicBezTo>
                <a:cubicBezTo>
                  <a:pt x="137864" y="317111"/>
                  <a:pt x="-18770" y="398074"/>
                  <a:pt x="1868" y="372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07A6CC6-6E51-ED60-0789-8D6549D9F1AE}"/>
              </a:ext>
            </a:extLst>
          </p:cNvPr>
          <p:cNvSpPr/>
          <p:nvPr/>
        </p:nvSpPr>
        <p:spPr>
          <a:xfrm>
            <a:off x="1610104" y="2500985"/>
            <a:ext cx="326860" cy="280801"/>
          </a:xfrm>
          <a:custGeom>
            <a:avLst/>
            <a:gdLst>
              <a:gd name="connsiteX0" fmla="*/ 2796 w 326860"/>
              <a:gd name="connsiteY0" fmla="*/ 7265 h 280801"/>
              <a:gd name="connsiteX1" fmla="*/ 85346 w 326860"/>
              <a:gd name="connsiteY1" fmla="*/ 45365 h 280801"/>
              <a:gd name="connsiteX2" fmla="*/ 215521 w 326860"/>
              <a:gd name="connsiteY2" fmla="*/ 146965 h 280801"/>
              <a:gd name="connsiteX3" fmla="*/ 326646 w 326860"/>
              <a:gd name="connsiteY3" fmla="*/ 280315 h 280801"/>
              <a:gd name="connsiteX4" fmla="*/ 186946 w 326860"/>
              <a:gd name="connsiteY4" fmla="*/ 185065 h 280801"/>
              <a:gd name="connsiteX5" fmla="*/ 2796 w 326860"/>
              <a:gd name="connsiteY5" fmla="*/ 7265 h 28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60" h="280801">
                <a:moveTo>
                  <a:pt x="2796" y="7265"/>
                </a:moveTo>
                <a:cubicBezTo>
                  <a:pt x="-14137" y="-16018"/>
                  <a:pt x="49892" y="22082"/>
                  <a:pt x="85346" y="45365"/>
                </a:cubicBezTo>
                <a:cubicBezTo>
                  <a:pt x="120800" y="68648"/>
                  <a:pt x="175304" y="107807"/>
                  <a:pt x="215521" y="146965"/>
                </a:cubicBezTo>
                <a:cubicBezTo>
                  <a:pt x="255738" y="186123"/>
                  <a:pt x="331408" y="273965"/>
                  <a:pt x="326646" y="280315"/>
                </a:cubicBezTo>
                <a:cubicBezTo>
                  <a:pt x="321884" y="286665"/>
                  <a:pt x="235629" y="229515"/>
                  <a:pt x="186946" y="185065"/>
                </a:cubicBezTo>
                <a:cubicBezTo>
                  <a:pt x="138263" y="140615"/>
                  <a:pt x="19729" y="30548"/>
                  <a:pt x="2796" y="7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2A120BE-2365-58DF-E3FB-9154F5800FC7}"/>
              </a:ext>
            </a:extLst>
          </p:cNvPr>
          <p:cNvSpPr/>
          <p:nvPr/>
        </p:nvSpPr>
        <p:spPr>
          <a:xfrm>
            <a:off x="1701490" y="1872869"/>
            <a:ext cx="270140" cy="229971"/>
          </a:xfrm>
          <a:custGeom>
            <a:avLst/>
            <a:gdLst>
              <a:gd name="connsiteX0" fmla="*/ 267010 w 270140"/>
              <a:gd name="connsiteY0" fmla="*/ 381 h 229971"/>
              <a:gd name="connsiteX1" fmla="*/ 3485 w 270140"/>
              <a:gd name="connsiteY1" fmla="*/ 133731 h 229971"/>
              <a:gd name="connsiteX2" fmla="*/ 111435 w 270140"/>
              <a:gd name="connsiteY2" fmla="*/ 121031 h 229971"/>
              <a:gd name="connsiteX3" fmla="*/ 44760 w 270140"/>
              <a:gd name="connsiteY3" fmla="*/ 184531 h 229971"/>
              <a:gd name="connsiteX4" fmla="*/ 70160 w 270140"/>
              <a:gd name="connsiteY4" fmla="*/ 225806 h 229971"/>
              <a:gd name="connsiteX5" fmla="*/ 54285 w 270140"/>
              <a:gd name="connsiteY5" fmla="*/ 213106 h 229971"/>
              <a:gd name="connsiteX6" fmla="*/ 238435 w 270140"/>
              <a:gd name="connsiteY6" fmla="*/ 89281 h 229971"/>
              <a:gd name="connsiteX7" fmla="*/ 152710 w 270140"/>
              <a:gd name="connsiteY7" fmla="*/ 92456 h 229971"/>
              <a:gd name="connsiteX8" fmla="*/ 267010 w 270140"/>
              <a:gd name="connsiteY8" fmla="*/ 381 h 22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140" h="229971">
                <a:moveTo>
                  <a:pt x="267010" y="381"/>
                </a:moveTo>
                <a:cubicBezTo>
                  <a:pt x="242139" y="7260"/>
                  <a:pt x="29414" y="113623"/>
                  <a:pt x="3485" y="133731"/>
                </a:cubicBezTo>
                <a:cubicBezTo>
                  <a:pt x="-22444" y="153839"/>
                  <a:pt x="104556" y="112564"/>
                  <a:pt x="111435" y="121031"/>
                </a:cubicBezTo>
                <a:cubicBezTo>
                  <a:pt x="118314" y="129498"/>
                  <a:pt x="51639" y="167069"/>
                  <a:pt x="44760" y="184531"/>
                </a:cubicBezTo>
                <a:cubicBezTo>
                  <a:pt x="37881" y="201993"/>
                  <a:pt x="68573" y="221044"/>
                  <a:pt x="70160" y="225806"/>
                </a:cubicBezTo>
                <a:cubicBezTo>
                  <a:pt x="71747" y="230568"/>
                  <a:pt x="26239" y="235860"/>
                  <a:pt x="54285" y="213106"/>
                </a:cubicBezTo>
                <a:cubicBezTo>
                  <a:pt x="82331" y="190352"/>
                  <a:pt x="222031" y="109389"/>
                  <a:pt x="238435" y="89281"/>
                </a:cubicBezTo>
                <a:cubicBezTo>
                  <a:pt x="254839" y="69173"/>
                  <a:pt x="144773" y="103039"/>
                  <a:pt x="152710" y="92456"/>
                </a:cubicBezTo>
                <a:cubicBezTo>
                  <a:pt x="160647" y="81873"/>
                  <a:pt x="291881" y="-6498"/>
                  <a:pt x="26701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2373C0BE-8950-F600-CA11-C97CB379C5D8}"/>
              </a:ext>
            </a:extLst>
          </p:cNvPr>
          <p:cNvSpPr/>
          <p:nvPr/>
        </p:nvSpPr>
        <p:spPr>
          <a:xfrm>
            <a:off x="812799" y="2030371"/>
            <a:ext cx="382713" cy="738252"/>
          </a:xfrm>
          <a:custGeom>
            <a:avLst/>
            <a:gdLst>
              <a:gd name="connsiteX0" fmla="*/ 314326 w 382713"/>
              <a:gd name="connsiteY0" fmla="*/ 1629 h 738252"/>
              <a:gd name="connsiteX1" fmla="*/ 123826 w 382713"/>
              <a:gd name="connsiteY1" fmla="*/ 242929 h 738252"/>
              <a:gd name="connsiteX2" fmla="*/ 155576 w 382713"/>
              <a:gd name="connsiteY2" fmla="*/ 468354 h 738252"/>
              <a:gd name="connsiteX3" fmla="*/ 127001 w 382713"/>
              <a:gd name="connsiteY3" fmla="*/ 465179 h 738252"/>
              <a:gd name="connsiteX4" fmla="*/ 231776 w 382713"/>
              <a:gd name="connsiteY4" fmla="*/ 465179 h 738252"/>
              <a:gd name="connsiteX5" fmla="*/ 381001 w 382713"/>
              <a:gd name="connsiteY5" fmla="*/ 411204 h 738252"/>
              <a:gd name="connsiteX6" fmla="*/ 304801 w 382713"/>
              <a:gd name="connsiteY6" fmla="*/ 554079 h 738252"/>
              <a:gd name="connsiteX7" fmla="*/ 184151 w 382713"/>
              <a:gd name="connsiteY7" fmla="*/ 738229 h 738252"/>
              <a:gd name="connsiteX8" fmla="*/ 193676 w 382713"/>
              <a:gd name="connsiteY8" fmla="*/ 566779 h 738252"/>
              <a:gd name="connsiteX9" fmla="*/ 41276 w 382713"/>
              <a:gd name="connsiteY9" fmla="*/ 535029 h 738252"/>
              <a:gd name="connsiteX10" fmla="*/ 136526 w 382713"/>
              <a:gd name="connsiteY10" fmla="*/ 471529 h 738252"/>
              <a:gd name="connsiteX11" fmla="*/ 1 w 382713"/>
              <a:gd name="connsiteY11" fmla="*/ 277854 h 738252"/>
              <a:gd name="connsiteX12" fmla="*/ 139701 w 382713"/>
              <a:gd name="connsiteY12" fmla="*/ 217529 h 738252"/>
              <a:gd name="connsiteX13" fmla="*/ 130176 w 382713"/>
              <a:gd name="connsiteY13" fmla="*/ 144504 h 738252"/>
              <a:gd name="connsiteX14" fmla="*/ 117476 w 382713"/>
              <a:gd name="connsiteY14" fmla="*/ 138154 h 738252"/>
              <a:gd name="connsiteX15" fmla="*/ 314326 w 382713"/>
              <a:gd name="connsiteY15" fmla="*/ 1629 h 73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2713" h="738252">
                <a:moveTo>
                  <a:pt x="314326" y="1629"/>
                </a:moveTo>
                <a:cubicBezTo>
                  <a:pt x="315384" y="19091"/>
                  <a:pt x="150284" y="165142"/>
                  <a:pt x="123826" y="242929"/>
                </a:cubicBezTo>
                <a:cubicBezTo>
                  <a:pt x="97368" y="320717"/>
                  <a:pt x="155047" y="431312"/>
                  <a:pt x="155576" y="468354"/>
                </a:cubicBezTo>
                <a:cubicBezTo>
                  <a:pt x="156105" y="505396"/>
                  <a:pt x="114301" y="465708"/>
                  <a:pt x="127001" y="465179"/>
                </a:cubicBezTo>
                <a:cubicBezTo>
                  <a:pt x="139701" y="464650"/>
                  <a:pt x="189443" y="474175"/>
                  <a:pt x="231776" y="465179"/>
                </a:cubicBezTo>
                <a:cubicBezTo>
                  <a:pt x="274109" y="456183"/>
                  <a:pt x="368830" y="396387"/>
                  <a:pt x="381001" y="411204"/>
                </a:cubicBezTo>
                <a:cubicBezTo>
                  <a:pt x="393172" y="426021"/>
                  <a:pt x="337609" y="499575"/>
                  <a:pt x="304801" y="554079"/>
                </a:cubicBezTo>
                <a:cubicBezTo>
                  <a:pt x="271993" y="608583"/>
                  <a:pt x="202672" y="736112"/>
                  <a:pt x="184151" y="738229"/>
                </a:cubicBezTo>
                <a:cubicBezTo>
                  <a:pt x="165630" y="740346"/>
                  <a:pt x="217488" y="600646"/>
                  <a:pt x="193676" y="566779"/>
                </a:cubicBezTo>
                <a:cubicBezTo>
                  <a:pt x="169864" y="532912"/>
                  <a:pt x="50801" y="550904"/>
                  <a:pt x="41276" y="535029"/>
                </a:cubicBezTo>
                <a:cubicBezTo>
                  <a:pt x="31751" y="519154"/>
                  <a:pt x="143405" y="514392"/>
                  <a:pt x="136526" y="471529"/>
                </a:cubicBezTo>
                <a:cubicBezTo>
                  <a:pt x="129647" y="428667"/>
                  <a:pt x="-528" y="320187"/>
                  <a:pt x="1" y="277854"/>
                </a:cubicBezTo>
                <a:cubicBezTo>
                  <a:pt x="530" y="235521"/>
                  <a:pt x="118005" y="239754"/>
                  <a:pt x="139701" y="217529"/>
                </a:cubicBezTo>
                <a:cubicBezTo>
                  <a:pt x="161397" y="195304"/>
                  <a:pt x="133880" y="157733"/>
                  <a:pt x="130176" y="144504"/>
                </a:cubicBezTo>
                <a:cubicBezTo>
                  <a:pt x="126472" y="131275"/>
                  <a:pt x="82551" y="164083"/>
                  <a:pt x="117476" y="138154"/>
                </a:cubicBezTo>
                <a:cubicBezTo>
                  <a:pt x="152401" y="112225"/>
                  <a:pt x="313268" y="-15833"/>
                  <a:pt x="314326" y="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6FD2AFE-1817-54B8-C560-CAC156FF214B}"/>
              </a:ext>
            </a:extLst>
          </p:cNvPr>
          <p:cNvSpPr/>
          <p:nvPr/>
        </p:nvSpPr>
        <p:spPr>
          <a:xfrm>
            <a:off x="1098538" y="2477628"/>
            <a:ext cx="995492" cy="440521"/>
          </a:xfrm>
          <a:custGeom>
            <a:avLst/>
            <a:gdLst>
              <a:gd name="connsiteX0" fmla="*/ 44462 w 995492"/>
              <a:gd name="connsiteY0" fmla="*/ 2047 h 440521"/>
              <a:gd name="connsiteX1" fmla="*/ 104787 w 995492"/>
              <a:gd name="connsiteY1" fmla="*/ 33797 h 440521"/>
              <a:gd name="connsiteX2" fmla="*/ 279412 w 995492"/>
              <a:gd name="connsiteY2" fmla="*/ 224297 h 440521"/>
              <a:gd name="connsiteX3" fmla="*/ 12 w 995492"/>
              <a:gd name="connsiteY3" fmla="*/ 319547 h 440521"/>
              <a:gd name="connsiteX4" fmla="*/ 292112 w 995492"/>
              <a:gd name="connsiteY4" fmla="*/ 278272 h 440521"/>
              <a:gd name="connsiteX5" fmla="*/ 581037 w 995492"/>
              <a:gd name="connsiteY5" fmla="*/ 319547 h 440521"/>
              <a:gd name="connsiteX6" fmla="*/ 501662 w 995492"/>
              <a:gd name="connsiteY6" fmla="*/ 227472 h 440521"/>
              <a:gd name="connsiteX7" fmla="*/ 733437 w 995492"/>
              <a:gd name="connsiteY7" fmla="*/ 329072 h 440521"/>
              <a:gd name="connsiteX8" fmla="*/ 825512 w 995492"/>
              <a:gd name="connsiteY8" fmla="*/ 341772 h 440521"/>
              <a:gd name="connsiteX9" fmla="*/ 854087 w 995492"/>
              <a:gd name="connsiteY9" fmla="*/ 354472 h 440521"/>
              <a:gd name="connsiteX10" fmla="*/ 993787 w 995492"/>
              <a:gd name="connsiteY10" fmla="*/ 440197 h 440521"/>
              <a:gd name="connsiteX11" fmla="*/ 746137 w 995492"/>
              <a:gd name="connsiteY11" fmla="*/ 379872 h 440521"/>
              <a:gd name="connsiteX12" fmla="*/ 136537 w 995492"/>
              <a:gd name="connsiteY12" fmla="*/ 281447 h 440521"/>
              <a:gd name="connsiteX13" fmla="*/ 152412 w 995492"/>
              <a:gd name="connsiteY13" fmla="*/ 176672 h 440521"/>
              <a:gd name="connsiteX14" fmla="*/ 196862 w 995492"/>
              <a:gd name="connsiteY14" fmla="*/ 154447 h 440521"/>
              <a:gd name="connsiteX15" fmla="*/ 139712 w 995492"/>
              <a:gd name="connsiteY15" fmla="*/ 59197 h 440521"/>
              <a:gd name="connsiteX16" fmla="*/ 44462 w 995492"/>
              <a:gd name="connsiteY16" fmla="*/ 2047 h 4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5492" h="440521">
                <a:moveTo>
                  <a:pt x="44462" y="2047"/>
                </a:moveTo>
                <a:cubicBezTo>
                  <a:pt x="38641" y="-2186"/>
                  <a:pt x="65629" y="-3245"/>
                  <a:pt x="104787" y="33797"/>
                </a:cubicBezTo>
                <a:cubicBezTo>
                  <a:pt x="143945" y="70839"/>
                  <a:pt x="296875" y="176672"/>
                  <a:pt x="279412" y="224297"/>
                </a:cubicBezTo>
                <a:cubicBezTo>
                  <a:pt x="261950" y="271922"/>
                  <a:pt x="-2105" y="310551"/>
                  <a:pt x="12" y="319547"/>
                </a:cubicBezTo>
                <a:cubicBezTo>
                  <a:pt x="2129" y="328543"/>
                  <a:pt x="195275" y="278272"/>
                  <a:pt x="292112" y="278272"/>
                </a:cubicBezTo>
                <a:cubicBezTo>
                  <a:pt x="388949" y="278272"/>
                  <a:pt x="546112" y="328014"/>
                  <a:pt x="581037" y="319547"/>
                </a:cubicBezTo>
                <a:cubicBezTo>
                  <a:pt x="615962" y="311080"/>
                  <a:pt x="476262" y="225885"/>
                  <a:pt x="501662" y="227472"/>
                </a:cubicBezTo>
                <a:cubicBezTo>
                  <a:pt x="527062" y="229060"/>
                  <a:pt x="679462" y="310022"/>
                  <a:pt x="733437" y="329072"/>
                </a:cubicBezTo>
                <a:cubicBezTo>
                  <a:pt x="787412" y="348122"/>
                  <a:pt x="805404" y="337539"/>
                  <a:pt x="825512" y="341772"/>
                </a:cubicBezTo>
                <a:cubicBezTo>
                  <a:pt x="845620" y="346005"/>
                  <a:pt x="826041" y="338068"/>
                  <a:pt x="854087" y="354472"/>
                </a:cubicBezTo>
                <a:cubicBezTo>
                  <a:pt x="882133" y="370876"/>
                  <a:pt x="1011779" y="435964"/>
                  <a:pt x="993787" y="440197"/>
                </a:cubicBezTo>
                <a:cubicBezTo>
                  <a:pt x="975795" y="444430"/>
                  <a:pt x="889012" y="406330"/>
                  <a:pt x="746137" y="379872"/>
                </a:cubicBezTo>
                <a:cubicBezTo>
                  <a:pt x="603262" y="353414"/>
                  <a:pt x="235491" y="315314"/>
                  <a:pt x="136537" y="281447"/>
                </a:cubicBezTo>
                <a:cubicBezTo>
                  <a:pt x="37583" y="247580"/>
                  <a:pt x="142358" y="197839"/>
                  <a:pt x="152412" y="176672"/>
                </a:cubicBezTo>
                <a:cubicBezTo>
                  <a:pt x="162466" y="155505"/>
                  <a:pt x="198979" y="174026"/>
                  <a:pt x="196862" y="154447"/>
                </a:cubicBezTo>
                <a:cubicBezTo>
                  <a:pt x="194745" y="134868"/>
                  <a:pt x="158762" y="82480"/>
                  <a:pt x="139712" y="59197"/>
                </a:cubicBezTo>
                <a:cubicBezTo>
                  <a:pt x="120662" y="35914"/>
                  <a:pt x="50283" y="6280"/>
                  <a:pt x="44462" y="2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E5660C8-3285-EB3C-0BF2-71DE728852E7}"/>
              </a:ext>
            </a:extLst>
          </p:cNvPr>
          <p:cNvSpPr/>
          <p:nvPr/>
        </p:nvSpPr>
        <p:spPr>
          <a:xfrm>
            <a:off x="1509052" y="4017507"/>
            <a:ext cx="1061887" cy="633488"/>
          </a:xfrm>
          <a:custGeom>
            <a:avLst/>
            <a:gdLst>
              <a:gd name="connsiteX0" fmla="*/ 1093 w 1061887"/>
              <a:gd name="connsiteY0" fmla="*/ 332820 h 633488"/>
              <a:gd name="connsiteX1" fmla="*/ 1026330 w 1061887"/>
              <a:gd name="connsiteY1" fmla="*/ 311 h 633488"/>
              <a:gd name="connsiteX2" fmla="*/ 832366 w 1061887"/>
              <a:gd name="connsiteY2" fmla="*/ 277402 h 633488"/>
              <a:gd name="connsiteX3" fmla="*/ 887784 w 1061887"/>
              <a:gd name="connsiteY3" fmla="*/ 526784 h 633488"/>
              <a:gd name="connsiteX4" fmla="*/ 790803 w 1061887"/>
              <a:gd name="connsiteY4" fmla="*/ 623766 h 633488"/>
              <a:gd name="connsiteX5" fmla="*/ 970912 w 1061887"/>
              <a:gd name="connsiteY5" fmla="*/ 305111 h 633488"/>
              <a:gd name="connsiteX6" fmla="*/ 361312 w 1061887"/>
              <a:gd name="connsiteY6" fmla="*/ 249693 h 633488"/>
              <a:gd name="connsiteX7" fmla="*/ 818512 w 1061887"/>
              <a:gd name="connsiteY7" fmla="*/ 83438 h 633488"/>
              <a:gd name="connsiteX8" fmla="*/ 1093 w 1061887"/>
              <a:gd name="connsiteY8" fmla="*/ 332820 h 63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887" h="633488">
                <a:moveTo>
                  <a:pt x="1093" y="332820"/>
                </a:moveTo>
                <a:cubicBezTo>
                  <a:pt x="35729" y="318966"/>
                  <a:pt x="887785" y="9547"/>
                  <a:pt x="1026330" y="311"/>
                </a:cubicBezTo>
                <a:cubicBezTo>
                  <a:pt x="1164875" y="-8925"/>
                  <a:pt x="855457" y="189656"/>
                  <a:pt x="832366" y="277402"/>
                </a:cubicBezTo>
                <a:cubicBezTo>
                  <a:pt x="809275" y="365148"/>
                  <a:pt x="894711" y="469057"/>
                  <a:pt x="887784" y="526784"/>
                </a:cubicBezTo>
                <a:cubicBezTo>
                  <a:pt x="880857" y="584511"/>
                  <a:pt x="776948" y="660712"/>
                  <a:pt x="790803" y="623766"/>
                </a:cubicBezTo>
                <a:cubicBezTo>
                  <a:pt x="804658" y="586820"/>
                  <a:pt x="1042494" y="367456"/>
                  <a:pt x="970912" y="305111"/>
                </a:cubicBezTo>
                <a:cubicBezTo>
                  <a:pt x="899330" y="242766"/>
                  <a:pt x="386712" y="286638"/>
                  <a:pt x="361312" y="249693"/>
                </a:cubicBezTo>
                <a:cubicBezTo>
                  <a:pt x="335912" y="212748"/>
                  <a:pt x="871621" y="69583"/>
                  <a:pt x="818512" y="83438"/>
                </a:cubicBezTo>
                <a:cubicBezTo>
                  <a:pt x="765403" y="97293"/>
                  <a:pt x="-33543" y="346674"/>
                  <a:pt x="1093" y="33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8A6DE9C-6600-264B-971C-33C6685196E0}"/>
              </a:ext>
            </a:extLst>
          </p:cNvPr>
          <p:cNvSpPr/>
          <p:nvPr/>
        </p:nvSpPr>
        <p:spPr>
          <a:xfrm>
            <a:off x="3025754" y="2387346"/>
            <a:ext cx="108805" cy="203521"/>
          </a:xfrm>
          <a:custGeom>
            <a:avLst/>
            <a:gdLst>
              <a:gd name="connsiteX0" fmla="*/ 21 w 108805"/>
              <a:gd name="connsiteY0" fmla="*/ 203454 h 203521"/>
              <a:gd name="connsiteX1" fmla="*/ 12721 w 108805"/>
              <a:gd name="connsiteY1" fmla="*/ 76454 h 203521"/>
              <a:gd name="connsiteX2" fmla="*/ 22246 w 108805"/>
              <a:gd name="connsiteY2" fmla="*/ 79629 h 203521"/>
              <a:gd name="connsiteX3" fmla="*/ 41296 w 108805"/>
              <a:gd name="connsiteY3" fmla="*/ 28829 h 203521"/>
              <a:gd name="connsiteX4" fmla="*/ 79396 w 108805"/>
              <a:gd name="connsiteY4" fmla="*/ 66929 h 203521"/>
              <a:gd name="connsiteX5" fmla="*/ 95271 w 108805"/>
              <a:gd name="connsiteY5" fmla="*/ 32004 h 203521"/>
              <a:gd name="connsiteX6" fmla="*/ 98446 w 108805"/>
              <a:gd name="connsiteY6" fmla="*/ 152654 h 203521"/>
              <a:gd name="connsiteX7" fmla="*/ 104796 w 108805"/>
              <a:gd name="connsiteY7" fmla="*/ 181229 h 203521"/>
              <a:gd name="connsiteX8" fmla="*/ 104796 w 108805"/>
              <a:gd name="connsiteY8" fmla="*/ 22479 h 203521"/>
              <a:gd name="connsiteX9" fmla="*/ 53996 w 108805"/>
              <a:gd name="connsiteY9" fmla="*/ 3429 h 203521"/>
              <a:gd name="connsiteX10" fmla="*/ 53996 w 108805"/>
              <a:gd name="connsiteY10" fmla="*/ 44704 h 203521"/>
              <a:gd name="connsiteX11" fmla="*/ 28596 w 108805"/>
              <a:gd name="connsiteY11" fmla="*/ 3429 h 203521"/>
              <a:gd name="connsiteX12" fmla="*/ 15896 w 108805"/>
              <a:gd name="connsiteY12" fmla="*/ 57404 h 203521"/>
              <a:gd name="connsiteX13" fmla="*/ 21 w 108805"/>
              <a:gd name="connsiteY13" fmla="*/ 203454 h 20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805" h="203521">
                <a:moveTo>
                  <a:pt x="21" y="203454"/>
                </a:moveTo>
                <a:cubicBezTo>
                  <a:pt x="-508" y="206629"/>
                  <a:pt x="9017" y="97092"/>
                  <a:pt x="12721" y="76454"/>
                </a:cubicBezTo>
                <a:cubicBezTo>
                  <a:pt x="16425" y="55816"/>
                  <a:pt x="17484" y="87566"/>
                  <a:pt x="22246" y="79629"/>
                </a:cubicBezTo>
                <a:cubicBezTo>
                  <a:pt x="27009" y="71691"/>
                  <a:pt x="31771" y="30946"/>
                  <a:pt x="41296" y="28829"/>
                </a:cubicBezTo>
                <a:cubicBezTo>
                  <a:pt x="50821" y="26712"/>
                  <a:pt x="70400" y="66400"/>
                  <a:pt x="79396" y="66929"/>
                </a:cubicBezTo>
                <a:cubicBezTo>
                  <a:pt x="88392" y="67458"/>
                  <a:pt x="92096" y="17717"/>
                  <a:pt x="95271" y="32004"/>
                </a:cubicBezTo>
                <a:cubicBezTo>
                  <a:pt x="98446" y="46291"/>
                  <a:pt x="96859" y="127783"/>
                  <a:pt x="98446" y="152654"/>
                </a:cubicBezTo>
                <a:cubicBezTo>
                  <a:pt x="100034" y="177525"/>
                  <a:pt x="103738" y="202925"/>
                  <a:pt x="104796" y="181229"/>
                </a:cubicBezTo>
                <a:cubicBezTo>
                  <a:pt x="105854" y="159533"/>
                  <a:pt x="113263" y="52112"/>
                  <a:pt x="104796" y="22479"/>
                </a:cubicBezTo>
                <a:cubicBezTo>
                  <a:pt x="96329" y="-7154"/>
                  <a:pt x="62463" y="-275"/>
                  <a:pt x="53996" y="3429"/>
                </a:cubicBezTo>
                <a:cubicBezTo>
                  <a:pt x="45529" y="7133"/>
                  <a:pt x="58229" y="44704"/>
                  <a:pt x="53996" y="44704"/>
                </a:cubicBezTo>
                <a:cubicBezTo>
                  <a:pt x="49763" y="44704"/>
                  <a:pt x="34946" y="1312"/>
                  <a:pt x="28596" y="3429"/>
                </a:cubicBezTo>
                <a:cubicBezTo>
                  <a:pt x="22246" y="5546"/>
                  <a:pt x="22246" y="29887"/>
                  <a:pt x="15896" y="57404"/>
                </a:cubicBezTo>
                <a:cubicBezTo>
                  <a:pt x="9546" y="84921"/>
                  <a:pt x="550" y="200279"/>
                  <a:pt x="21" y="203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051CE3A-71AC-8125-22E8-612036A35669}"/>
              </a:ext>
            </a:extLst>
          </p:cNvPr>
          <p:cNvSpPr/>
          <p:nvPr/>
        </p:nvSpPr>
        <p:spPr>
          <a:xfrm>
            <a:off x="2824170" y="2024392"/>
            <a:ext cx="257463" cy="328803"/>
          </a:xfrm>
          <a:custGeom>
            <a:avLst/>
            <a:gdLst>
              <a:gd name="connsiteX0" fmla="*/ 1580 w 257463"/>
              <a:gd name="connsiteY0" fmla="*/ 1258 h 328803"/>
              <a:gd name="connsiteX1" fmla="*/ 65080 w 257463"/>
              <a:gd name="connsiteY1" fmla="*/ 77458 h 328803"/>
              <a:gd name="connsiteX2" fmla="*/ 52380 w 257463"/>
              <a:gd name="connsiteY2" fmla="*/ 52058 h 328803"/>
              <a:gd name="connsiteX3" fmla="*/ 1580 w 257463"/>
              <a:gd name="connsiteY3" fmla="*/ 112383 h 328803"/>
              <a:gd name="connsiteX4" fmla="*/ 74605 w 257463"/>
              <a:gd name="connsiteY4" fmla="*/ 90158 h 328803"/>
              <a:gd name="connsiteX5" fmla="*/ 128580 w 257463"/>
              <a:gd name="connsiteY5" fmla="*/ 163183 h 328803"/>
              <a:gd name="connsiteX6" fmla="*/ 252405 w 257463"/>
              <a:gd name="connsiteY6" fmla="*/ 325108 h 328803"/>
              <a:gd name="connsiteX7" fmla="*/ 227005 w 257463"/>
              <a:gd name="connsiteY7" fmla="*/ 267958 h 328803"/>
              <a:gd name="connsiteX8" fmla="*/ 166680 w 257463"/>
              <a:gd name="connsiteY8" fmla="*/ 169533 h 328803"/>
              <a:gd name="connsiteX9" fmla="*/ 125405 w 257463"/>
              <a:gd name="connsiteY9" fmla="*/ 109208 h 328803"/>
              <a:gd name="connsiteX10" fmla="*/ 141280 w 257463"/>
              <a:gd name="connsiteY10" fmla="*/ 150483 h 328803"/>
              <a:gd name="connsiteX11" fmla="*/ 1580 w 257463"/>
              <a:gd name="connsiteY11" fmla="*/ 1258 h 3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463" h="328803">
                <a:moveTo>
                  <a:pt x="1580" y="1258"/>
                </a:moveTo>
                <a:cubicBezTo>
                  <a:pt x="-11120" y="-10913"/>
                  <a:pt x="56613" y="68991"/>
                  <a:pt x="65080" y="77458"/>
                </a:cubicBezTo>
                <a:cubicBezTo>
                  <a:pt x="73547" y="85925"/>
                  <a:pt x="62963" y="46237"/>
                  <a:pt x="52380" y="52058"/>
                </a:cubicBezTo>
                <a:cubicBezTo>
                  <a:pt x="41797" y="57879"/>
                  <a:pt x="-2124" y="106033"/>
                  <a:pt x="1580" y="112383"/>
                </a:cubicBezTo>
                <a:cubicBezTo>
                  <a:pt x="5284" y="118733"/>
                  <a:pt x="53438" y="81691"/>
                  <a:pt x="74605" y="90158"/>
                </a:cubicBezTo>
                <a:cubicBezTo>
                  <a:pt x="95772" y="98625"/>
                  <a:pt x="98947" y="124025"/>
                  <a:pt x="128580" y="163183"/>
                </a:cubicBezTo>
                <a:cubicBezTo>
                  <a:pt x="158213" y="202341"/>
                  <a:pt x="236001" y="307646"/>
                  <a:pt x="252405" y="325108"/>
                </a:cubicBezTo>
                <a:cubicBezTo>
                  <a:pt x="268809" y="342571"/>
                  <a:pt x="241292" y="293887"/>
                  <a:pt x="227005" y="267958"/>
                </a:cubicBezTo>
                <a:cubicBezTo>
                  <a:pt x="212718" y="242029"/>
                  <a:pt x="183613" y="195991"/>
                  <a:pt x="166680" y="169533"/>
                </a:cubicBezTo>
                <a:cubicBezTo>
                  <a:pt x="149747" y="143075"/>
                  <a:pt x="129638" y="112383"/>
                  <a:pt x="125405" y="109208"/>
                </a:cubicBezTo>
                <a:cubicBezTo>
                  <a:pt x="121172" y="106033"/>
                  <a:pt x="161918" y="166358"/>
                  <a:pt x="141280" y="150483"/>
                </a:cubicBezTo>
                <a:cubicBezTo>
                  <a:pt x="120643" y="134608"/>
                  <a:pt x="14280" y="13429"/>
                  <a:pt x="1580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9E02247B-A427-FD4C-13B2-6E3DED36D2EA}"/>
              </a:ext>
            </a:extLst>
          </p:cNvPr>
          <p:cNvSpPr/>
          <p:nvPr/>
        </p:nvSpPr>
        <p:spPr>
          <a:xfrm>
            <a:off x="1590428" y="1758668"/>
            <a:ext cx="346987" cy="200653"/>
          </a:xfrm>
          <a:custGeom>
            <a:avLst/>
            <a:gdLst>
              <a:gd name="connsiteX0" fmla="*/ 247 w 346987"/>
              <a:gd name="connsiteY0" fmla="*/ 190782 h 200653"/>
              <a:gd name="connsiteX1" fmla="*/ 241547 w 346987"/>
              <a:gd name="connsiteY1" fmla="*/ 82832 h 200653"/>
              <a:gd name="connsiteX2" fmla="*/ 178047 w 346987"/>
              <a:gd name="connsiteY2" fmla="*/ 139982 h 200653"/>
              <a:gd name="connsiteX3" fmla="*/ 114547 w 346987"/>
              <a:gd name="connsiteY3" fmla="*/ 200307 h 200653"/>
              <a:gd name="connsiteX4" fmla="*/ 295522 w 346987"/>
              <a:gd name="connsiteY4" fmla="*/ 111407 h 200653"/>
              <a:gd name="connsiteX5" fmla="*/ 346322 w 346987"/>
              <a:gd name="connsiteY5" fmla="*/ 105057 h 200653"/>
              <a:gd name="connsiteX6" fmla="*/ 270122 w 346987"/>
              <a:gd name="connsiteY6" fmla="*/ 79657 h 200653"/>
              <a:gd name="connsiteX7" fmla="*/ 346322 w 346987"/>
              <a:gd name="connsiteY7" fmla="*/ 282 h 200653"/>
              <a:gd name="connsiteX8" fmla="*/ 216147 w 346987"/>
              <a:gd name="connsiteY8" fmla="*/ 54257 h 200653"/>
              <a:gd name="connsiteX9" fmla="*/ 105022 w 346987"/>
              <a:gd name="connsiteY9" fmla="*/ 82832 h 200653"/>
              <a:gd name="connsiteX10" fmla="*/ 193922 w 346987"/>
              <a:gd name="connsiteY10" fmla="*/ 82832 h 200653"/>
              <a:gd name="connsiteX11" fmla="*/ 247 w 346987"/>
              <a:gd name="connsiteY11" fmla="*/ 190782 h 20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987" h="200653">
                <a:moveTo>
                  <a:pt x="247" y="190782"/>
                </a:moveTo>
                <a:cubicBezTo>
                  <a:pt x="8184" y="190782"/>
                  <a:pt x="211914" y="91299"/>
                  <a:pt x="241547" y="82832"/>
                </a:cubicBezTo>
                <a:cubicBezTo>
                  <a:pt x="271180" y="74365"/>
                  <a:pt x="199214" y="120403"/>
                  <a:pt x="178047" y="139982"/>
                </a:cubicBezTo>
                <a:cubicBezTo>
                  <a:pt x="156880" y="159561"/>
                  <a:pt x="94968" y="205069"/>
                  <a:pt x="114547" y="200307"/>
                </a:cubicBezTo>
                <a:cubicBezTo>
                  <a:pt x="134126" y="195545"/>
                  <a:pt x="256893" y="127282"/>
                  <a:pt x="295522" y="111407"/>
                </a:cubicBezTo>
                <a:cubicBezTo>
                  <a:pt x="334151" y="95532"/>
                  <a:pt x="350555" y="110349"/>
                  <a:pt x="346322" y="105057"/>
                </a:cubicBezTo>
                <a:cubicBezTo>
                  <a:pt x="342089" y="99765"/>
                  <a:pt x="270122" y="97119"/>
                  <a:pt x="270122" y="79657"/>
                </a:cubicBezTo>
                <a:cubicBezTo>
                  <a:pt x="270122" y="62195"/>
                  <a:pt x="355318" y="4515"/>
                  <a:pt x="346322" y="282"/>
                </a:cubicBezTo>
                <a:cubicBezTo>
                  <a:pt x="337326" y="-3951"/>
                  <a:pt x="256364" y="40499"/>
                  <a:pt x="216147" y="54257"/>
                </a:cubicBezTo>
                <a:cubicBezTo>
                  <a:pt x="175930" y="68015"/>
                  <a:pt x="108726" y="78070"/>
                  <a:pt x="105022" y="82832"/>
                </a:cubicBezTo>
                <a:cubicBezTo>
                  <a:pt x="101318" y="87594"/>
                  <a:pt x="210326" y="65899"/>
                  <a:pt x="193922" y="82832"/>
                </a:cubicBezTo>
                <a:cubicBezTo>
                  <a:pt x="177518" y="99765"/>
                  <a:pt x="-7690" y="190782"/>
                  <a:pt x="247" y="190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BD946317-6C8B-9996-13F8-F5B63F8DD133}"/>
              </a:ext>
            </a:extLst>
          </p:cNvPr>
          <p:cNvSpPr/>
          <p:nvPr/>
        </p:nvSpPr>
        <p:spPr>
          <a:xfrm>
            <a:off x="2427607" y="2137118"/>
            <a:ext cx="247879" cy="406469"/>
          </a:xfrm>
          <a:custGeom>
            <a:avLst/>
            <a:gdLst>
              <a:gd name="connsiteX0" fmla="*/ 1268 w 247879"/>
              <a:gd name="connsiteY0" fmla="*/ 2832 h 406469"/>
              <a:gd name="connsiteX1" fmla="*/ 226693 w 247879"/>
              <a:gd name="connsiteY1" fmla="*/ 291757 h 406469"/>
              <a:gd name="connsiteX2" fmla="*/ 239393 w 247879"/>
              <a:gd name="connsiteY2" fmla="*/ 285407 h 406469"/>
              <a:gd name="connsiteX3" fmla="*/ 245743 w 247879"/>
              <a:gd name="connsiteY3" fmla="*/ 323507 h 406469"/>
              <a:gd name="connsiteX4" fmla="*/ 201293 w 247879"/>
              <a:gd name="connsiteY4" fmla="*/ 406057 h 406469"/>
              <a:gd name="connsiteX5" fmla="*/ 223518 w 247879"/>
              <a:gd name="connsiteY5" fmla="*/ 285407 h 406469"/>
              <a:gd name="connsiteX6" fmla="*/ 137793 w 247879"/>
              <a:gd name="connsiteY6" fmla="*/ 136182 h 406469"/>
              <a:gd name="connsiteX7" fmla="*/ 134618 w 247879"/>
              <a:gd name="connsiteY7" fmla="*/ 142532 h 406469"/>
              <a:gd name="connsiteX8" fmla="*/ 1268 w 247879"/>
              <a:gd name="connsiteY8" fmla="*/ 2832 h 4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79" h="406469">
                <a:moveTo>
                  <a:pt x="1268" y="2832"/>
                </a:moveTo>
                <a:cubicBezTo>
                  <a:pt x="16614" y="27703"/>
                  <a:pt x="187006" y="244661"/>
                  <a:pt x="226693" y="291757"/>
                </a:cubicBezTo>
                <a:cubicBezTo>
                  <a:pt x="266380" y="338853"/>
                  <a:pt x="236218" y="280115"/>
                  <a:pt x="239393" y="285407"/>
                </a:cubicBezTo>
                <a:cubicBezTo>
                  <a:pt x="242568" y="290699"/>
                  <a:pt x="252093" y="303399"/>
                  <a:pt x="245743" y="323507"/>
                </a:cubicBezTo>
                <a:cubicBezTo>
                  <a:pt x="239393" y="343615"/>
                  <a:pt x="204997" y="412407"/>
                  <a:pt x="201293" y="406057"/>
                </a:cubicBezTo>
                <a:cubicBezTo>
                  <a:pt x="197589" y="399707"/>
                  <a:pt x="234101" y="330386"/>
                  <a:pt x="223518" y="285407"/>
                </a:cubicBezTo>
                <a:cubicBezTo>
                  <a:pt x="212935" y="240428"/>
                  <a:pt x="152610" y="159994"/>
                  <a:pt x="137793" y="136182"/>
                </a:cubicBezTo>
                <a:cubicBezTo>
                  <a:pt x="122976" y="112370"/>
                  <a:pt x="154726" y="160524"/>
                  <a:pt x="134618" y="142532"/>
                </a:cubicBezTo>
                <a:cubicBezTo>
                  <a:pt x="114510" y="124540"/>
                  <a:pt x="-14078" y="-22039"/>
                  <a:pt x="1268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A8378C3-123C-D3DD-E721-AA2592F068A4}"/>
              </a:ext>
            </a:extLst>
          </p:cNvPr>
          <p:cNvSpPr/>
          <p:nvPr/>
        </p:nvSpPr>
        <p:spPr>
          <a:xfrm>
            <a:off x="2225009" y="1879568"/>
            <a:ext cx="321860" cy="101636"/>
          </a:xfrm>
          <a:custGeom>
            <a:avLst/>
            <a:gdLst>
              <a:gd name="connsiteX0" fmla="*/ 666 w 321860"/>
              <a:gd name="connsiteY0" fmla="*/ 41307 h 101636"/>
              <a:gd name="connsiteX1" fmla="*/ 149891 w 321860"/>
              <a:gd name="connsiteY1" fmla="*/ 31782 h 101636"/>
              <a:gd name="connsiteX2" fmla="*/ 213391 w 321860"/>
              <a:gd name="connsiteY2" fmla="*/ 44482 h 101636"/>
              <a:gd name="connsiteX3" fmla="*/ 321341 w 321860"/>
              <a:gd name="connsiteY3" fmla="*/ 6382 h 101636"/>
              <a:gd name="connsiteX4" fmla="*/ 254666 w 321860"/>
              <a:gd name="connsiteY4" fmla="*/ 41307 h 101636"/>
              <a:gd name="connsiteX5" fmla="*/ 261016 w 321860"/>
              <a:gd name="connsiteY5" fmla="*/ 101632 h 101636"/>
              <a:gd name="connsiteX6" fmla="*/ 210216 w 321860"/>
              <a:gd name="connsiteY6" fmla="*/ 38132 h 101636"/>
              <a:gd name="connsiteX7" fmla="*/ 146716 w 321860"/>
              <a:gd name="connsiteY7" fmla="*/ 32 h 101636"/>
              <a:gd name="connsiteX8" fmla="*/ 95916 w 321860"/>
              <a:gd name="connsiteY8" fmla="*/ 31782 h 101636"/>
              <a:gd name="connsiteX9" fmla="*/ 666 w 321860"/>
              <a:gd name="connsiteY9" fmla="*/ 41307 h 1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860" h="101636">
                <a:moveTo>
                  <a:pt x="666" y="41307"/>
                </a:moveTo>
                <a:cubicBezTo>
                  <a:pt x="9662" y="41307"/>
                  <a:pt x="114437" y="31253"/>
                  <a:pt x="149891" y="31782"/>
                </a:cubicBezTo>
                <a:cubicBezTo>
                  <a:pt x="185345" y="32311"/>
                  <a:pt x="184816" y="48715"/>
                  <a:pt x="213391" y="44482"/>
                </a:cubicBezTo>
                <a:cubicBezTo>
                  <a:pt x="241966" y="40249"/>
                  <a:pt x="314462" y="6911"/>
                  <a:pt x="321341" y="6382"/>
                </a:cubicBezTo>
                <a:cubicBezTo>
                  <a:pt x="328220" y="5853"/>
                  <a:pt x="264720" y="25432"/>
                  <a:pt x="254666" y="41307"/>
                </a:cubicBezTo>
                <a:cubicBezTo>
                  <a:pt x="244612" y="57182"/>
                  <a:pt x="268424" y="102161"/>
                  <a:pt x="261016" y="101632"/>
                </a:cubicBezTo>
                <a:cubicBezTo>
                  <a:pt x="253608" y="101103"/>
                  <a:pt x="229266" y="55065"/>
                  <a:pt x="210216" y="38132"/>
                </a:cubicBezTo>
                <a:cubicBezTo>
                  <a:pt x="191166" y="21199"/>
                  <a:pt x="165766" y="1090"/>
                  <a:pt x="146716" y="32"/>
                </a:cubicBezTo>
                <a:cubicBezTo>
                  <a:pt x="127666" y="-1026"/>
                  <a:pt x="115495" y="24374"/>
                  <a:pt x="95916" y="31782"/>
                </a:cubicBezTo>
                <a:cubicBezTo>
                  <a:pt x="76337" y="39190"/>
                  <a:pt x="-8330" y="41307"/>
                  <a:pt x="666" y="4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F3A7428C-93F3-7C0B-9509-5E93FBB2AA14}"/>
              </a:ext>
            </a:extLst>
          </p:cNvPr>
          <p:cNvSpPr/>
          <p:nvPr/>
        </p:nvSpPr>
        <p:spPr>
          <a:xfrm>
            <a:off x="2044626" y="1816098"/>
            <a:ext cx="317576" cy="276229"/>
          </a:xfrm>
          <a:custGeom>
            <a:avLst/>
            <a:gdLst>
              <a:gd name="connsiteX0" fmla="*/ 241374 w 317576"/>
              <a:gd name="connsiteY0" fmla="*/ 31752 h 276229"/>
              <a:gd name="connsiteX1" fmla="*/ 174699 w 317576"/>
              <a:gd name="connsiteY1" fmla="*/ 104777 h 276229"/>
              <a:gd name="connsiteX2" fmla="*/ 209624 w 317576"/>
              <a:gd name="connsiteY2" fmla="*/ 174627 h 276229"/>
              <a:gd name="connsiteX3" fmla="*/ 206449 w 317576"/>
              <a:gd name="connsiteY3" fmla="*/ 161927 h 276229"/>
              <a:gd name="connsiteX4" fmla="*/ 317574 w 317576"/>
              <a:gd name="connsiteY4" fmla="*/ 276227 h 276229"/>
              <a:gd name="connsiteX5" fmla="*/ 209624 w 317576"/>
              <a:gd name="connsiteY5" fmla="*/ 158752 h 276229"/>
              <a:gd name="connsiteX6" fmla="*/ 184224 w 317576"/>
              <a:gd name="connsiteY6" fmla="*/ 82552 h 276229"/>
              <a:gd name="connsiteX7" fmla="*/ 101674 w 317576"/>
              <a:gd name="connsiteY7" fmla="*/ 88902 h 276229"/>
              <a:gd name="connsiteX8" fmla="*/ 190574 w 317576"/>
              <a:gd name="connsiteY8" fmla="*/ 2 h 276229"/>
              <a:gd name="connsiteX9" fmla="*/ 74 w 317576"/>
              <a:gd name="connsiteY9" fmla="*/ 85727 h 276229"/>
              <a:gd name="connsiteX10" fmla="*/ 241374 w 317576"/>
              <a:gd name="connsiteY10" fmla="*/ 31752 h 27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576" h="276229">
                <a:moveTo>
                  <a:pt x="241374" y="31752"/>
                </a:moveTo>
                <a:cubicBezTo>
                  <a:pt x="270478" y="34927"/>
                  <a:pt x="179991" y="80964"/>
                  <a:pt x="174699" y="104777"/>
                </a:cubicBezTo>
                <a:cubicBezTo>
                  <a:pt x="169407" y="128590"/>
                  <a:pt x="204332" y="165102"/>
                  <a:pt x="209624" y="174627"/>
                </a:cubicBezTo>
                <a:cubicBezTo>
                  <a:pt x="214916" y="184152"/>
                  <a:pt x="188457" y="144994"/>
                  <a:pt x="206449" y="161927"/>
                </a:cubicBezTo>
                <a:cubicBezTo>
                  <a:pt x="224441" y="178860"/>
                  <a:pt x="317045" y="276756"/>
                  <a:pt x="317574" y="276227"/>
                </a:cubicBezTo>
                <a:cubicBezTo>
                  <a:pt x="318103" y="275698"/>
                  <a:pt x="231849" y="191031"/>
                  <a:pt x="209624" y="158752"/>
                </a:cubicBezTo>
                <a:cubicBezTo>
                  <a:pt x="187399" y="126473"/>
                  <a:pt x="202216" y="94194"/>
                  <a:pt x="184224" y="82552"/>
                </a:cubicBezTo>
                <a:cubicBezTo>
                  <a:pt x="166232" y="70910"/>
                  <a:pt x="100616" y="102660"/>
                  <a:pt x="101674" y="88902"/>
                </a:cubicBezTo>
                <a:cubicBezTo>
                  <a:pt x="102732" y="75144"/>
                  <a:pt x="207507" y="531"/>
                  <a:pt x="190574" y="2"/>
                </a:cubicBezTo>
                <a:cubicBezTo>
                  <a:pt x="173641" y="-527"/>
                  <a:pt x="-4159" y="78319"/>
                  <a:pt x="74" y="85727"/>
                </a:cubicBezTo>
                <a:cubicBezTo>
                  <a:pt x="4307" y="93135"/>
                  <a:pt x="212270" y="28577"/>
                  <a:pt x="241374" y="31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505B6A6-8AB3-C1F0-8CA0-56AA57308722}"/>
              </a:ext>
            </a:extLst>
          </p:cNvPr>
          <p:cNvSpPr/>
          <p:nvPr/>
        </p:nvSpPr>
        <p:spPr>
          <a:xfrm>
            <a:off x="2338117" y="2405855"/>
            <a:ext cx="176592" cy="353745"/>
          </a:xfrm>
          <a:custGeom>
            <a:avLst/>
            <a:gdLst>
              <a:gd name="connsiteX0" fmla="*/ 5033 w 176592"/>
              <a:gd name="connsiteY0" fmla="*/ 7145 h 353745"/>
              <a:gd name="connsiteX1" fmla="*/ 43133 w 176592"/>
              <a:gd name="connsiteY1" fmla="*/ 45245 h 353745"/>
              <a:gd name="connsiteX2" fmla="*/ 160608 w 176592"/>
              <a:gd name="connsiteY2" fmla="*/ 203995 h 353745"/>
              <a:gd name="connsiteX3" fmla="*/ 166958 w 176592"/>
              <a:gd name="connsiteY3" fmla="*/ 213520 h 353745"/>
              <a:gd name="connsiteX4" fmla="*/ 166958 w 176592"/>
              <a:gd name="connsiteY4" fmla="*/ 264320 h 353745"/>
              <a:gd name="connsiteX5" fmla="*/ 138383 w 176592"/>
              <a:gd name="connsiteY5" fmla="*/ 353220 h 353745"/>
              <a:gd name="connsiteX6" fmla="*/ 176483 w 176592"/>
              <a:gd name="connsiteY6" fmla="*/ 219870 h 353745"/>
              <a:gd name="connsiteX7" fmla="*/ 144733 w 176592"/>
              <a:gd name="connsiteY7" fmla="*/ 165895 h 353745"/>
              <a:gd name="connsiteX8" fmla="*/ 5033 w 176592"/>
              <a:gd name="connsiteY8" fmla="*/ 7145 h 35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592" h="353745">
                <a:moveTo>
                  <a:pt x="5033" y="7145"/>
                </a:moveTo>
                <a:cubicBezTo>
                  <a:pt x="-11900" y="-12963"/>
                  <a:pt x="17204" y="12437"/>
                  <a:pt x="43133" y="45245"/>
                </a:cubicBezTo>
                <a:cubicBezTo>
                  <a:pt x="69062" y="78053"/>
                  <a:pt x="139971" y="175949"/>
                  <a:pt x="160608" y="203995"/>
                </a:cubicBezTo>
                <a:cubicBezTo>
                  <a:pt x="181246" y="232041"/>
                  <a:pt x="165900" y="203466"/>
                  <a:pt x="166958" y="213520"/>
                </a:cubicBezTo>
                <a:cubicBezTo>
                  <a:pt x="168016" y="223574"/>
                  <a:pt x="171721" y="241037"/>
                  <a:pt x="166958" y="264320"/>
                </a:cubicBezTo>
                <a:cubicBezTo>
                  <a:pt x="162196" y="287603"/>
                  <a:pt x="136796" y="360628"/>
                  <a:pt x="138383" y="353220"/>
                </a:cubicBezTo>
                <a:cubicBezTo>
                  <a:pt x="139970" y="345812"/>
                  <a:pt x="175425" y="251091"/>
                  <a:pt x="176483" y="219870"/>
                </a:cubicBezTo>
                <a:cubicBezTo>
                  <a:pt x="177541" y="188649"/>
                  <a:pt x="171191" y="202407"/>
                  <a:pt x="144733" y="165895"/>
                </a:cubicBezTo>
                <a:cubicBezTo>
                  <a:pt x="118275" y="129383"/>
                  <a:pt x="21966" y="27253"/>
                  <a:pt x="5033" y="7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6E37C54-0A51-B1A9-B53E-E192DE0F707F}"/>
              </a:ext>
            </a:extLst>
          </p:cNvPr>
          <p:cNvSpPr/>
          <p:nvPr/>
        </p:nvSpPr>
        <p:spPr>
          <a:xfrm>
            <a:off x="1624693" y="2532678"/>
            <a:ext cx="366138" cy="271211"/>
          </a:xfrm>
          <a:custGeom>
            <a:avLst/>
            <a:gdLst>
              <a:gd name="connsiteX0" fmla="*/ 4082 w 366138"/>
              <a:gd name="connsiteY0" fmla="*/ 147022 h 271211"/>
              <a:gd name="connsiteX1" fmla="*/ 13607 w 366138"/>
              <a:gd name="connsiteY1" fmla="*/ 39072 h 271211"/>
              <a:gd name="connsiteX2" fmla="*/ 58057 w 366138"/>
              <a:gd name="connsiteY2" fmla="*/ 972 h 271211"/>
              <a:gd name="connsiteX3" fmla="*/ 99332 w 366138"/>
              <a:gd name="connsiteY3" fmla="*/ 13672 h 271211"/>
              <a:gd name="connsiteX4" fmla="*/ 118382 w 366138"/>
              <a:gd name="connsiteY4" fmla="*/ 39072 h 271211"/>
              <a:gd name="connsiteX5" fmla="*/ 280307 w 366138"/>
              <a:gd name="connsiteY5" fmla="*/ 185122 h 271211"/>
              <a:gd name="connsiteX6" fmla="*/ 366032 w 366138"/>
              <a:gd name="connsiteY6" fmla="*/ 270847 h 271211"/>
              <a:gd name="connsiteX7" fmla="*/ 264432 w 366138"/>
              <a:gd name="connsiteY7" fmla="*/ 216872 h 271211"/>
              <a:gd name="connsiteX8" fmla="*/ 235857 w 366138"/>
              <a:gd name="connsiteY8" fmla="*/ 239097 h 271211"/>
              <a:gd name="connsiteX9" fmla="*/ 181882 w 366138"/>
              <a:gd name="connsiteY9" fmla="*/ 169247 h 271211"/>
              <a:gd name="connsiteX10" fmla="*/ 181882 w 366138"/>
              <a:gd name="connsiteY10" fmla="*/ 191472 h 271211"/>
              <a:gd name="connsiteX11" fmla="*/ 105682 w 366138"/>
              <a:gd name="connsiteY11" fmla="*/ 89872 h 271211"/>
              <a:gd name="connsiteX12" fmla="*/ 73932 w 366138"/>
              <a:gd name="connsiteY12" fmla="*/ 102572 h 271211"/>
              <a:gd name="connsiteX13" fmla="*/ 4082 w 366138"/>
              <a:gd name="connsiteY13" fmla="*/ 147022 h 27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138" h="271211">
                <a:moveTo>
                  <a:pt x="4082" y="147022"/>
                </a:moveTo>
                <a:cubicBezTo>
                  <a:pt x="-5972" y="136439"/>
                  <a:pt x="4611" y="63414"/>
                  <a:pt x="13607" y="39072"/>
                </a:cubicBezTo>
                <a:cubicBezTo>
                  <a:pt x="22603" y="14730"/>
                  <a:pt x="43770" y="5205"/>
                  <a:pt x="58057" y="972"/>
                </a:cubicBezTo>
                <a:cubicBezTo>
                  <a:pt x="72344" y="-3261"/>
                  <a:pt x="89278" y="7322"/>
                  <a:pt x="99332" y="13672"/>
                </a:cubicBezTo>
                <a:cubicBezTo>
                  <a:pt x="109386" y="20022"/>
                  <a:pt x="88220" y="10497"/>
                  <a:pt x="118382" y="39072"/>
                </a:cubicBezTo>
                <a:cubicBezTo>
                  <a:pt x="148544" y="67647"/>
                  <a:pt x="239032" y="146493"/>
                  <a:pt x="280307" y="185122"/>
                </a:cubicBezTo>
                <a:cubicBezTo>
                  <a:pt x="321582" y="223751"/>
                  <a:pt x="368678" y="265555"/>
                  <a:pt x="366032" y="270847"/>
                </a:cubicBezTo>
                <a:cubicBezTo>
                  <a:pt x="363386" y="276139"/>
                  <a:pt x="286128" y="222164"/>
                  <a:pt x="264432" y="216872"/>
                </a:cubicBezTo>
                <a:cubicBezTo>
                  <a:pt x="242736" y="211580"/>
                  <a:pt x="249615" y="247035"/>
                  <a:pt x="235857" y="239097"/>
                </a:cubicBezTo>
                <a:cubicBezTo>
                  <a:pt x="222099" y="231160"/>
                  <a:pt x="190878" y="177185"/>
                  <a:pt x="181882" y="169247"/>
                </a:cubicBezTo>
                <a:cubicBezTo>
                  <a:pt x="172886" y="161310"/>
                  <a:pt x="194582" y="204701"/>
                  <a:pt x="181882" y="191472"/>
                </a:cubicBezTo>
                <a:cubicBezTo>
                  <a:pt x="169182" y="178243"/>
                  <a:pt x="123674" y="104689"/>
                  <a:pt x="105682" y="89872"/>
                </a:cubicBezTo>
                <a:cubicBezTo>
                  <a:pt x="87690" y="75055"/>
                  <a:pt x="87161" y="93047"/>
                  <a:pt x="73932" y="102572"/>
                </a:cubicBezTo>
                <a:cubicBezTo>
                  <a:pt x="60703" y="112097"/>
                  <a:pt x="14136" y="157605"/>
                  <a:pt x="4082" y="14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9E11C6E3-C264-F62C-9276-6281517127F4}"/>
              </a:ext>
            </a:extLst>
          </p:cNvPr>
          <p:cNvSpPr/>
          <p:nvPr/>
        </p:nvSpPr>
        <p:spPr>
          <a:xfrm>
            <a:off x="1869280" y="2591741"/>
            <a:ext cx="392076" cy="386949"/>
          </a:xfrm>
          <a:custGeom>
            <a:avLst/>
            <a:gdLst>
              <a:gd name="connsiteX0" fmla="*/ 795 w 392076"/>
              <a:gd name="connsiteY0" fmla="*/ 2234 h 386949"/>
              <a:gd name="connsiteX1" fmla="*/ 48420 w 392076"/>
              <a:gd name="connsiteY1" fmla="*/ 56209 h 386949"/>
              <a:gd name="connsiteX2" fmla="*/ 188120 w 392076"/>
              <a:gd name="connsiteY2" fmla="*/ 199084 h 386949"/>
              <a:gd name="connsiteX3" fmla="*/ 194470 w 392076"/>
              <a:gd name="connsiteY3" fmla="*/ 227659 h 386949"/>
              <a:gd name="connsiteX4" fmla="*/ 267495 w 392076"/>
              <a:gd name="connsiteY4" fmla="*/ 237184 h 386949"/>
              <a:gd name="connsiteX5" fmla="*/ 299245 w 392076"/>
              <a:gd name="connsiteY5" fmla="*/ 256234 h 386949"/>
              <a:gd name="connsiteX6" fmla="*/ 337345 w 392076"/>
              <a:gd name="connsiteY6" fmla="*/ 291159 h 386949"/>
              <a:gd name="connsiteX7" fmla="*/ 340520 w 392076"/>
              <a:gd name="connsiteY7" fmla="*/ 307034 h 386949"/>
              <a:gd name="connsiteX8" fmla="*/ 391320 w 392076"/>
              <a:gd name="connsiteY8" fmla="*/ 386409 h 386949"/>
              <a:gd name="connsiteX9" fmla="*/ 296070 w 392076"/>
              <a:gd name="connsiteY9" fmla="*/ 262584 h 386949"/>
              <a:gd name="connsiteX10" fmla="*/ 203995 w 392076"/>
              <a:gd name="connsiteY10" fmla="*/ 253059 h 386949"/>
              <a:gd name="connsiteX11" fmla="*/ 188120 w 392076"/>
              <a:gd name="connsiteY11" fmla="*/ 234009 h 386949"/>
              <a:gd name="connsiteX12" fmla="*/ 146845 w 392076"/>
              <a:gd name="connsiteY12" fmla="*/ 176859 h 386949"/>
              <a:gd name="connsiteX13" fmla="*/ 80170 w 392076"/>
              <a:gd name="connsiteY13" fmla="*/ 122884 h 386949"/>
              <a:gd name="connsiteX14" fmla="*/ 795 w 392076"/>
              <a:gd name="connsiteY14" fmla="*/ 2234 h 38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076" h="386949">
                <a:moveTo>
                  <a:pt x="795" y="2234"/>
                </a:moveTo>
                <a:cubicBezTo>
                  <a:pt x="-4497" y="-8879"/>
                  <a:pt x="17199" y="23401"/>
                  <a:pt x="48420" y="56209"/>
                </a:cubicBezTo>
                <a:cubicBezTo>
                  <a:pt x="79641" y="89017"/>
                  <a:pt x="163778" y="170509"/>
                  <a:pt x="188120" y="199084"/>
                </a:cubicBezTo>
                <a:cubicBezTo>
                  <a:pt x="212462" y="227659"/>
                  <a:pt x="181241" y="221309"/>
                  <a:pt x="194470" y="227659"/>
                </a:cubicBezTo>
                <a:cubicBezTo>
                  <a:pt x="207699" y="234009"/>
                  <a:pt x="250032" y="232421"/>
                  <a:pt x="267495" y="237184"/>
                </a:cubicBezTo>
                <a:cubicBezTo>
                  <a:pt x="284958" y="241947"/>
                  <a:pt x="287603" y="247238"/>
                  <a:pt x="299245" y="256234"/>
                </a:cubicBezTo>
                <a:cubicBezTo>
                  <a:pt x="310887" y="265230"/>
                  <a:pt x="330466" y="282692"/>
                  <a:pt x="337345" y="291159"/>
                </a:cubicBezTo>
                <a:cubicBezTo>
                  <a:pt x="344224" y="299626"/>
                  <a:pt x="331524" y="291159"/>
                  <a:pt x="340520" y="307034"/>
                </a:cubicBezTo>
                <a:cubicBezTo>
                  <a:pt x="349516" y="322909"/>
                  <a:pt x="398728" y="393817"/>
                  <a:pt x="391320" y="386409"/>
                </a:cubicBezTo>
                <a:cubicBezTo>
                  <a:pt x="383912" y="379001"/>
                  <a:pt x="327291" y="284809"/>
                  <a:pt x="296070" y="262584"/>
                </a:cubicBezTo>
                <a:cubicBezTo>
                  <a:pt x="264849" y="240359"/>
                  <a:pt x="221987" y="257822"/>
                  <a:pt x="203995" y="253059"/>
                </a:cubicBezTo>
                <a:cubicBezTo>
                  <a:pt x="186003" y="248297"/>
                  <a:pt x="197645" y="246709"/>
                  <a:pt x="188120" y="234009"/>
                </a:cubicBezTo>
                <a:cubicBezTo>
                  <a:pt x="178595" y="221309"/>
                  <a:pt x="164837" y="195380"/>
                  <a:pt x="146845" y="176859"/>
                </a:cubicBezTo>
                <a:cubicBezTo>
                  <a:pt x="128853" y="158338"/>
                  <a:pt x="102924" y="156222"/>
                  <a:pt x="80170" y="122884"/>
                </a:cubicBezTo>
                <a:cubicBezTo>
                  <a:pt x="57416" y="89547"/>
                  <a:pt x="6087" y="13347"/>
                  <a:pt x="795" y="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527C6A88-E116-08B7-C115-5D3A66FBD094}"/>
              </a:ext>
            </a:extLst>
          </p:cNvPr>
          <p:cNvSpPr/>
          <p:nvPr/>
        </p:nvSpPr>
        <p:spPr>
          <a:xfrm>
            <a:off x="1428500" y="2076408"/>
            <a:ext cx="470221" cy="181525"/>
          </a:xfrm>
          <a:custGeom>
            <a:avLst/>
            <a:gdLst>
              <a:gd name="connsiteX0" fmla="*/ 250 w 470221"/>
              <a:gd name="connsiteY0" fmla="*/ 73067 h 181525"/>
              <a:gd name="connsiteX1" fmla="*/ 365375 w 470221"/>
              <a:gd name="connsiteY1" fmla="*/ 130217 h 181525"/>
              <a:gd name="connsiteX2" fmla="*/ 359025 w 470221"/>
              <a:gd name="connsiteY2" fmla="*/ 123867 h 181525"/>
              <a:gd name="connsiteX3" fmla="*/ 406650 w 470221"/>
              <a:gd name="connsiteY3" fmla="*/ 181017 h 181525"/>
              <a:gd name="connsiteX4" fmla="*/ 359025 w 470221"/>
              <a:gd name="connsiteY4" fmla="*/ 85767 h 181525"/>
              <a:gd name="connsiteX5" fmla="*/ 470150 w 470221"/>
              <a:gd name="connsiteY5" fmla="*/ 54017 h 181525"/>
              <a:gd name="connsiteX6" fmla="*/ 339975 w 470221"/>
              <a:gd name="connsiteY6" fmla="*/ 6392 h 181525"/>
              <a:gd name="connsiteX7" fmla="*/ 419350 w 470221"/>
              <a:gd name="connsiteY7" fmla="*/ 54017 h 181525"/>
              <a:gd name="connsiteX8" fmla="*/ 292350 w 470221"/>
              <a:gd name="connsiteY8" fmla="*/ 50842 h 181525"/>
              <a:gd name="connsiteX9" fmla="*/ 159000 w 470221"/>
              <a:gd name="connsiteY9" fmla="*/ 42 h 181525"/>
              <a:gd name="connsiteX10" fmla="*/ 390775 w 470221"/>
              <a:gd name="connsiteY10" fmla="*/ 60367 h 181525"/>
              <a:gd name="connsiteX11" fmla="*/ 343150 w 470221"/>
              <a:gd name="connsiteY11" fmla="*/ 104817 h 181525"/>
              <a:gd name="connsiteX12" fmla="*/ 311400 w 470221"/>
              <a:gd name="connsiteY12" fmla="*/ 98467 h 181525"/>
              <a:gd name="connsiteX13" fmla="*/ 114550 w 470221"/>
              <a:gd name="connsiteY13" fmla="*/ 28617 h 181525"/>
              <a:gd name="connsiteX14" fmla="*/ 305050 w 470221"/>
              <a:gd name="connsiteY14" fmla="*/ 92117 h 181525"/>
              <a:gd name="connsiteX15" fmla="*/ 250 w 470221"/>
              <a:gd name="connsiteY15" fmla="*/ 73067 h 1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221" h="181525">
                <a:moveTo>
                  <a:pt x="250" y="73067"/>
                </a:moveTo>
                <a:cubicBezTo>
                  <a:pt x="10304" y="79417"/>
                  <a:pt x="305579" y="121750"/>
                  <a:pt x="365375" y="130217"/>
                </a:cubicBezTo>
                <a:cubicBezTo>
                  <a:pt x="425171" y="138684"/>
                  <a:pt x="352146" y="115400"/>
                  <a:pt x="359025" y="123867"/>
                </a:cubicBezTo>
                <a:cubicBezTo>
                  <a:pt x="365904" y="132334"/>
                  <a:pt x="406650" y="187367"/>
                  <a:pt x="406650" y="181017"/>
                </a:cubicBezTo>
                <a:cubicBezTo>
                  <a:pt x="406650" y="174667"/>
                  <a:pt x="348442" y="106934"/>
                  <a:pt x="359025" y="85767"/>
                </a:cubicBezTo>
                <a:cubicBezTo>
                  <a:pt x="369608" y="64600"/>
                  <a:pt x="473325" y="67246"/>
                  <a:pt x="470150" y="54017"/>
                </a:cubicBezTo>
                <a:cubicBezTo>
                  <a:pt x="466975" y="40788"/>
                  <a:pt x="348442" y="6392"/>
                  <a:pt x="339975" y="6392"/>
                </a:cubicBezTo>
                <a:cubicBezTo>
                  <a:pt x="331508" y="6392"/>
                  <a:pt x="427288" y="46609"/>
                  <a:pt x="419350" y="54017"/>
                </a:cubicBezTo>
                <a:cubicBezTo>
                  <a:pt x="411413" y="61425"/>
                  <a:pt x="335742" y="59838"/>
                  <a:pt x="292350" y="50842"/>
                </a:cubicBezTo>
                <a:cubicBezTo>
                  <a:pt x="248958" y="41846"/>
                  <a:pt x="142596" y="-1545"/>
                  <a:pt x="159000" y="42"/>
                </a:cubicBezTo>
                <a:cubicBezTo>
                  <a:pt x="175404" y="1629"/>
                  <a:pt x="360083" y="42904"/>
                  <a:pt x="390775" y="60367"/>
                </a:cubicBezTo>
                <a:cubicBezTo>
                  <a:pt x="421467" y="77830"/>
                  <a:pt x="356379" y="98467"/>
                  <a:pt x="343150" y="104817"/>
                </a:cubicBezTo>
                <a:cubicBezTo>
                  <a:pt x="329921" y="111167"/>
                  <a:pt x="349500" y="111167"/>
                  <a:pt x="311400" y="98467"/>
                </a:cubicBezTo>
                <a:cubicBezTo>
                  <a:pt x="273300" y="85767"/>
                  <a:pt x="115608" y="29675"/>
                  <a:pt x="114550" y="28617"/>
                </a:cubicBezTo>
                <a:cubicBezTo>
                  <a:pt x="113492" y="27559"/>
                  <a:pt x="323571" y="84180"/>
                  <a:pt x="305050" y="92117"/>
                </a:cubicBezTo>
                <a:cubicBezTo>
                  <a:pt x="286529" y="100054"/>
                  <a:pt x="-9804" y="66717"/>
                  <a:pt x="250" y="73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11818CD-E9D0-5DD2-FE9D-9056B874A967}"/>
              </a:ext>
            </a:extLst>
          </p:cNvPr>
          <p:cNvSpPr/>
          <p:nvPr/>
        </p:nvSpPr>
        <p:spPr>
          <a:xfrm>
            <a:off x="1141576" y="1968264"/>
            <a:ext cx="198397" cy="397130"/>
          </a:xfrm>
          <a:custGeom>
            <a:avLst/>
            <a:gdLst>
              <a:gd name="connsiteX0" fmla="*/ 198274 w 198397"/>
              <a:gd name="connsiteY0" fmla="*/ 236 h 397130"/>
              <a:gd name="connsiteX1" fmla="*/ 87149 w 198397"/>
              <a:gd name="connsiteY1" fmla="*/ 190736 h 397130"/>
              <a:gd name="connsiteX2" fmla="*/ 42699 w 198397"/>
              <a:gd name="connsiteY2" fmla="*/ 225661 h 397130"/>
              <a:gd name="connsiteX3" fmla="*/ 1424 w 198397"/>
              <a:gd name="connsiteY3" fmla="*/ 241536 h 397130"/>
              <a:gd name="connsiteX4" fmla="*/ 96674 w 198397"/>
              <a:gd name="connsiteY4" fmla="*/ 206611 h 397130"/>
              <a:gd name="connsiteX5" fmla="*/ 122074 w 198397"/>
              <a:gd name="connsiteY5" fmla="*/ 397111 h 397130"/>
              <a:gd name="connsiteX6" fmla="*/ 99849 w 198397"/>
              <a:gd name="connsiteY6" fmla="*/ 193911 h 397130"/>
              <a:gd name="connsiteX7" fmla="*/ 109374 w 198397"/>
              <a:gd name="connsiteY7" fmla="*/ 51036 h 397130"/>
              <a:gd name="connsiteX8" fmla="*/ 109374 w 198397"/>
              <a:gd name="connsiteY8" fmla="*/ 149461 h 397130"/>
              <a:gd name="connsiteX9" fmla="*/ 198274 w 198397"/>
              <a:gd name="connsiteY9" fmla="*/ 236 h 3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397" h="397130">
                <a:moveTo>
                  <a:pt x="198274" y="236"/>
                </a:moveTo>
                <a:cubicBezTo>
                  <a:pt x="194570" y="7115"/>
                  <a:pt x="113078" y="153165"/>
                  <a:pt x="87149" y="190736"/>
                </a:cubicBezTo>
                <a:cubicBezTo>
                  <a:pt x="61220" y="228307"/>
                  <a:pt x="56987" y="217194"/>
                  <a:pt x="42699" y="225661"/>
                </a:cubicBezTo>
                <a:cubicBezTo>
                  <a:pt x="28411" y="234128"/>
                  <a:pt x="-7572" y="244711"/>
                  <a:pt x="1424" y="241536"/>
                </a:cubicBezTo>
                <a:cubicBezTo>
                  <a:pt x="10420" y="238361"/>
                  <a:pt x="76566" y="180682"/>
                  <a:pt x="96674" y="206611"/>
                </a:cubicBezTo>
                <a:cubicBezTo>
                  <a:pt x="116782" y="232540"/>
                  <a:pt x="121545" y="399228"/>
                  <a:pt x="122074" y="397111"/>
                </a:cubicBezTo>
                <a:cubicBezTo>
                  <a:pt x="122603" y="394994"/>
                  <a:pt x="101966" y="251590"/>
                  <a:pt x="99849" y="193911"/>
                </a:cubicBezTo>
                <a:cubicBezTo>
                  <a:pt x="97732" y="136232"/>
                  <a:pt x="107787" y="58444"/>
                  <a:pt x="109374" y="51036"/>
                </a:cubicBezTo>
                <a:cubicBezTo>
                  <a:pt x="110961" y="43628"/>
                  <a:pt x="97732" y="160044"/>
                  <a:pt x="109374" y="149461"/>
                </a:cubicBezTo>
                <a:cubicBezTo>
                  <a:pt x="121016" y="138878"/>
                  <a:pt x="201978" y="-6643"/>
                  <a:pt x="198274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5BAFCBFC-18E7-3C3E-F3B1-A1715B38B0D0}"/>
              </a:ext>
            </a:extLst>
          </p:cNvPr>
          <p:cNvSpPr/>
          <p:nvPr/>
        </p:nvSpPr>
        <p:spPr>
          <a:xfrm>
            <a:off x="1089415" y="3380464"/>
            <a:ext cx="1013793" cy="988577"/>
          </a:xfrm>
          <a:custGeom>
            <a:avLst/>
            <a:gdLst>
              <a:gd name="connsiteX0" fmla="*/ 12310 w 1013793"/>
              <a:gd name="connsiteY0" fmla="*/ 64411 h 988577"/>
              <a:gd name="connsiteX1" fmla="*/ 88510 w 1013793"/>
              <a:gd name="connsiteY1" fmla="*/ 89811 h 988577"/>
              <a:gd name="connsiteX2" fmla="*/ 364735 w 1013793"/>
              <a:gd name="connsiteY2" fmla="*/ 372386 h 988577"/>
              <a:gd name="connsiteX3" fmla="*/ 221860 w 1013793"/>
              <a:gd name="connsiteY3" fmla="*/ 686711 h 988577"/>
              <a:gd name="connsiteX4" fmla="*/ 386960 w 1013793"/>
              <a:gd name="connsiteY4" fmla="*/ 781961 h 988577"/>
              <a:gd name="connsiteX5" fmla="*/ 190110 w 1013793"/>
              <a:gd name="connsiteY5" fmla="*/ 988336 h 988577"/>
              <a:gd name="connsiteX6" fmla="*/ 910835 w 1013793"/>
              <a:gd name="connsiteY6" fmla="*/ 823236 h 988577"/>
              <a:gd name="connsiteX7" fmla="*/ 955285 w 1013793"/>
              <a:gd name="connsiteY7" fmla="*/ 810536 h 988577"/>
              <a:gd name="connsiteX8" fmla="*/ 399660 w 1013793"/>
              <a:gd name="connsiteY8" fmla="*/ 842286 h 988577"/>
              <a:gd name="connsiteX9" fmla="*/ 618735 w 1013793"/>
              <a:gd name="connsiteY9" fmla="*/ 261261 h 988577"/>
              <a:gd name="connsiteX10" fmla="*/ 285360 w 1013793"/>
              <a:gd name="connsiteY10" fmla="*/ 19961 h 988577"/>
              <a:gd name="connsiteX11" fmla="*/ 269485 w 1013793"/>
              <a:gd name="connsiteY11" fmla="*/ 29486 h 988577"/>
              <a:gd name="connsiteX12" fmla="*/ 313935 w 1013793"/>
              <a:gd name="connsiteY12" fmla="*/ 156486 h 988577"/>
              <a:gd name="connsiteX13" fmla="*/ 12310 w 1013793"/>
              <a:gd name="connsiteY13" fmla="*/ 64411 h 9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3793" h="988577">
                <a:moveTo>
                  <a:pt x="12310" y="64411"/>
                </a:moveTo>
                <a:cubicBezTo>
                  <a:pt x="-25261" y="53298"/>
                  <a:pt x="29773" y="38482"/>
                  <a:pt x="88510" y="89811"/>
                </a:cubicBezTo>
                <a:cubicBezTo>
                  <a:pt x="147247" y="141140"/>
                  <a:pt x="342510" y="272903"/>
                  <a:pt x="364735" y="372386"/>
                </a:cubicBezTo>
                <a:cubicBezTo>
                  <a:pt x="386960" y="471869"/>
                  <a:pt x="218156" y="618449"/>
                  <a:pt x="221860" y="686711"/>
                </a:cubicBezTo>
                <a:cubicBezTo>
                  <a:pt x="225564" y="754973"/>
                  <a:pt x="392252" y="731690"/>
                  <a:pt x="386960" y="781961"/>
                </a:cubicBezTo>
                <a:cubicBezTo>
                  <a:pt x="381668" y="832232"/>
                  <a:pt x="102798" y="981457"/>
                  <a:pt x="190110" y="988336"/>
                </a:cubicBezTo>
                <a:cubicBezTo>
                  <a:pt x="277422" y="995215"/>
                  <a:pt x="783306" y="852869"/>
                  <a:pt x="910835" y="823236"/>
                </a:cubicBezTo>
                <a:cubicBezTo>
                  <a:pt x="1038364" y="793603"/>
                  <a:pt x="1040481" y="807361"/>
                  <a:pt x="955285" y="810536"/>
                </a:cubicBezTo>
                <a:cubicBezTo>
                  <a:pt x="870089" y="813711"/>
                  <a:pt x="455752" y="933832"/>
                  <a:pt x="399660" y="842286"/>
                </a:cubicBezTo>
                <a:cubicBezTo>
                  <a:pt x="343568" y="750740"/>
                  <a:pt x="637785" y="398315"/>
                  <a:pt x="618735" y="261261"/>
                </a:cubicBezTo>
                <a:cubicBezTo>
                  <a:pt x="599685" y="124207"/>
                  <a:pt x="343568" y="58590"/>
                  <a:pt x="285360" y="19961"/>
                </a:cubicBezTo>
                <a:cubicBezTo>
                  <a:pt x="227152" y="-18668"/>
                  <a:pt x="264722" y="6732"/>
                  <a:pt x="269485" y="29486"/>
                </a:cubicBezTo>
                <a:cubicBezTo>
                  <a:pt x="274248" y="52240"/>
                  <a:pt x="353623" y="148019"/>
                  <a:pt x="313935" y="156486"/>
                </a:cubicBezTo>
                <a:cubicBezTo>
                  <a:pt x="274248" y="164953"/>
                  <a:pt x="49881" y="75524"/>
                  <a:pt x="12310" y="64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3D67EE7-FD42-CB0B-F851-CEDED0538AD9}"/>
              </a:ext>
            </a:extLst>
          </p:cNvPr>
          <p:cNvSpPr/>
          <p:nvPr/>
        </p:nvSpPr>
        <p:spPr>
          <a:xfrm>
            <a:off x="624616" y="2854672"/>
            <a:ext cx="1200728" cy="1069524"/>
          </a:xfrm>
          <a:custGeom>
            <a:avLst/>
            <a:gdLst>
              <a:gd name="connsiteX0" fmla="*/ 32332 w 1200728"/>
              <a:gd name="connsiteY0" fmla="*/ 12815 h 1069524"/>
              <a:gd name="connsiteX1" fmla="*/ 201007 w 1200728"/>
              <a:gd name="connsiteY1" fmla="*/ 12815 h 1069524"/>
              <a:gd name="connsiteX2" fmla="*/ 680401 w 1200728"/>
              <a:gd name="connsiteY2" fmla="*/ 101592 h 1069524"/>
              <a:gd name="connsiteX3" fmla="*/ 884588 w 1200728"/>
              <a:gd name="connsiteY3" fmla="*/ 447821 h 1069524"/>
              <a:gd name="connsiteX4" fmla="*/ 946732 w 1200728"/>
              <a:gd name="connsiteY4" fmla="*/ 474454 h 1069524"/>
              <a:gd name="connsiteX5" fmla="*/ 1195306 w 1200728"/>
              <a:gd name="connsiteY5" fmla="*/ 1069258 h 1069524"/>
              <a:gd name="connsiteX6" fmla="*/ 680401 w 1200728"/>
              <a:gd name="connsiteY6" fmla="*/ 545476 h 1069524"/>
              <a:gd name="connsiteX7" fmla="*/ 760301 w 1200728"/>
              <a:gd name="connsiteY7" fmla="*/ 172613 h 1069524"/>
              <a:gd name="connsiteX8" fmla="*/ 813567 w 1200728"/>
              <a:gd name="connsiteY8" fmla="*/ 128225 h 1069524"/>
              <a:gd name="connsiteX9" fmla="*/ 32332 w 1200728"/>
              <a:gd name="connsiteY9" fmla="*/ 12815 h 10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0728" h="1069524">
                <a:moveTo>
                  <a:pt x="32332" y="12815"/>
                </a:moveTo>
                <a:cubicBezTo>
                  <a:pt x="-69761" y="-6420"/>
                  <a:pt x="92996" y="-1981"/>
                  <a:pt x="201007" y="12815"/>
                </a:cubicBezTo>
                <a:cubicBezTo>
                  <a:pt x="309019" y="27611"/>
                  <a:pt x="566471" y="29091"/>
                  <a:pt x="680401" y="101592"/>
                </a:cubicBezTo>
                <a:cubicBezTo>
                  <a:pt x="794331" y="174093"/>
                  <a:pt x="840200" y="385677"/>
                  <a:pt x="884588" y="447821"/>
                </a:cubicBezTo>
                <a:cubicBezTo>
                  <a:pt x="928976" y="509965"/>
                  <a:pt x="894946" y="370881"/>
                  <a:pt x="946732" y="474454"/>
                </a:cubicBezTo>
                <a:cubicBezTo>
                  <a:pt x="998518" y="578027"/>
                  <a:pt x="1239694" y="1057421"/>
                  <a:pt x="1195306" y="1069258"/>
                </a:cubicBezTo>
                <a:cubicBezTo>
                  <a:pt x="1150918" y="1081095"/>
                  <a:pt x="752902" y="694917"/>
                  <a:pt x="680401" y="545476"/>
                </a:cubicBezTo>
                <a:cubicBezTo>
                  <a:pt x="607900" y="396035"/>
                  <a:pt x="738107" y="242155"/>
                  <a:pt x="760301" y="172613"/>
                </a:cubicBezTo>
                <a:cubicBezTo>
                  <a:pt x="782495" y="103071"/>
                  <a:pt x="930456" y="153378"/>
                  <a:pt x="813567" y="128225"/>
                </a:cubicBezTo>
                <a:cubicBezTo>
                  <a:pt x="696678" y="103072"/>
                  <a:pt x="134425" y="32050"/>
                  <a:pt x="32332" y="12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85E0EAF-606E-A491-1195-AF1FD88700D8}"/>
              </a:ext>
            </a:extLst>
          </p:cNvPr>
          <p:cNvSpPr/>
          <p:nvPr/>
        </p:nvSpPr>
        <p:spPr>
          <a:xfrm>
            <a:off x="372566" y="3475227"/>
            <a:ext cx="1152832" cy="1363127"/>
          </a:xfrm>
          <a:custGeom>
            <a:avLst/>
            <a:gdLst>
              <a:gd name="connsiteX0" fmla="*/ 1110005 w 1152832"/>
              <a:gd name="connsiteY0" fmla="*/ 13697 h 1363127"/>
              <a:gd name="connsiteX1" fmla="*/ 994595 w 1152832"/>
              <a:gd name="connsiteY1" fmla="*/ 120229 h 1363127"/>
              <a:gd name="connsiteX2" fmla="*/ 44684 w 1152832"/>
              <a:gd name="connsiteY2" fmla="*/ 741666 h 1363127"/>
              <a:gd name="connsiteX3" fmla="*/ 497446 w 1152832"/>
              <a:gd name="connsiteY3" fmla="*/ 564113 h 1363127"/>
              <a:gd name="connsiteX4" fmla="*/ 296 w 1152832"/>
              <a:gd name="connsiteY4" fmla="*/ 1363103 h 1363127"/>
              <a:gd name="connsiteX5" fmla="*/ 426424 w 1152832"/>
              <a:gd name="connsiteY5" fmla="*/ 590746 h 1363127"/>
              <a:gd name="connsiteX6" fmla="*/ 550712 w 1152832"/>
              <a:gd name="connsiteY6" fmla="*/ 306660 h 1363127"/>
              <a:gd name="connsiteX7" fmla="*/ 1110005 w 1152832"/>
              <a:gd name="connsiteY7" fmla="*/ 13697 h 13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832" h="1363127">
                <a:moveTo>
                  <a:pt x="1110005" y="13697"/>
                </a:moveTo>
                <a:cubicBezTo>
                  <a:pt x="1183986" y="-17375"/>
                  <a:pt x="1172149" y="-1099"/>
                  <a:pt x="994595" y="120229"/>
                </a:cubicBezTo>
                <a:cubicBezTo>
                  <a:pt x="817041" y="241557"/>
                  <a:pt x="127542" y="667685"/>
                  <a:pt x="44684" y="741666"/>
                </a:cubicBezTo>
                <a:cubicBezTo>
                  <a:pt x="-38174" y="815647"/>
                  <a:pt x="504844" y="460540"/>
                  <a:pt x="497446" y="564113"/>
                </a:cubicBezTo>
                <a:cubicBezTo>
                  <a:pt x="490048" y="667686"/>
                  <a:pt x="12133" y="1358664"/>
                  <a:pt x="296" y="1363103"/>
                </a:cubicBezTo>
                <a:cubicBezTo>
                  <a:pt x="-11541" y="1367542"/>
                  <a:pt x="334688" y="766820"/>
                  <a:pt x="426424" y="590746"/>
                </a:cubicBezTo>
                <a:cubicBezTo>
                  <a:pt x="518160" y="414672"/>
                  <a:pt x="436782" y="399875"/>
                  <a:pt x="550712" y="306660"/>
                </a:cubicBezTo>
                <a:cubicBezTo>
                  <a:pt x="664642" y="213445"/>
                  <a:pt x="1036024" y="44769"/>
                  <a:pt x="1110005" y="1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8FA7302-0643-DB16-14D1-D640CC74B887}"/>
              </a:ext>
            </a:extLst>
          </p:cNvPr>
          <p:cNvSpPr/>
          <p:nvPr/>
        </p:nvSpPr>
        <p:spPr>
          <a:xfrm>
            <a:off x="5178402" y="1139175"/>
            <a:ext cx="2079847" cy="1648484"/>
          </a:xfrm>
          <a:custGeom>
            <a:avLst/>
            <a:gdLst>
              <a:gd name="connsiteX0" fmla="*/ 15035 w 2079847"/>
              <a:gd name="connsiteY0" fmla="*/ 281252 h 1648484"/>
              <a:gd name="connsiteX1" fmla="*/ 1391074 w 2079847"/>
              <a:gd name="connsiteY1" fmla="*/ 165842 h 1648484"/>
              <a:gd name="connsiteX2" fmla="*/ 1497606 w 2079847"/>
              <a:gd name="connsiteY2" fmla="*/ 396662 h 1648484"/>
              <a:gd name="connsiteX3" fmla="*/ 1497606 w 2079847"/>
              <a:gd name="connsiteY3" fmla="*/ 423295 h 1648484"/>
              <a:gd name="connsiteX4" fmla="*/ 1444340 w 2079847"/>
              <a:gd name="connsiteY4" fmla="*/ 529827 h 1648484"/>
              <a:gd name="connsiteX5" fmla="*/ 1639648 w 2079847"/>
              <a:gd name="connsiteY5" fmla="*/ 867178 h 1648484"/>
              <a:gd name="connsiteX6" fmla="*/ 1488728 w 2079847"/>
              <a:gd name="connsiteY6" fmla="*/ 734013 h 1648484"/>
              <a:gd name="connsiteX7" fmla="*/ 1710670 w 2079847"/>
              <a:gd name="connsiteY7" fmla="*/ 991466 h 1648484"/>
              <a:gd name="connsiteX8" fmla="*/ 1834957 w 2079847"/>
              <a:gd name="connsiteY8" fmla="*/ 1213408 h 1648484"/>
              <a:gd name="connsiteX9" fmla="*/ 1843835 w 2079847"/>
              <a:gd name="connsiteY9" fmla="*/ 1266674 h 1648484"/>
              <a:gd name="connsiteX10" fmla="*/ 1852713 w 2079847"/>
              <a:gd name="connsiteY10" fmla="*/ 1639536 h 1648484"/>
              <a:gd name="connsiteX11" fmla="*/ 2056899 w 2079847"/>
              <a:gd name="connsiteY11" fmla="*/ 840545 h 1648484"/>
              <a:gd name="connsiteX12" fmla="*/ 2039144 w 2079847"/>
              <a:gd name="connsiteY12" fmla="*/ 840545 h 1648484"/>
              <a:gd name="connsiteX13" fmla="*/ 1737303 w 2079847"/>
              <a:gd name="connsiteY13" fmla="*/ 441050 h 1648484"/>
              <a:gd name="connsiteX14" fmla="*/ 1692915 w 2079847"/>
              <a:gd name="connsiteY14" fmla="*/ 236864 h 1648484"/>
              <a:gd name="connsiteX15" fmla="*/ 636472 w 2079847"/>
              <a:gd name="connsiteY15" fmla="*/ 6044 h 1648484"/>
              <a:gd name="connsiteX16" fmla="*/ 796270 w 2079847"/>
              <a:gd name="connsiteY16" fmla="*/ 68188 h 1648484"/>
              <a:gd name="connsiteX17" fmla="*/ 396775 w 2079847"/>
              <a:gd name="connsiteY17" fmla="*/ 77066 h 1648484"/>
              <a:gd name="connsiteX18" fmla="*/ 645349 w 2079847"/>
              <a:gd name="connsiteY18" fmla="*/ 94821 h 1648484"/>
              <a:gd name="connsiteX19" fmla="*/ 15035 w 2079847"/>
              <a:gd name="connsiteY19" fmla="*/ 281252 h 16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79847" h="1648484">
                <a:moveTo>
                  <a:pt x="15035" y="281252"/>
                </a:moveTo>
                <a:cubicBezTo>
                  <a:pt x="139322" y="293089"/>
                  <a:pt x="1143979" y="146607"/>
                  <a:pt x="1391074" y="165842"/>
                </a:cubicBezTo>
                <a:cubicBezTo>
                  <a:pt x="1638169" y="185077"/>
                  <a:pt x="1479851" y="353753"/>
                  <a:pt x="1497606" y="396662"/>
                </a:cubicBezTo>
                <a:cubicBezTo>
                  <a:pt x="1515361" y="439571"/>
                  <a:pt x="1506484" y="401101"/>
                  <a:pt x="1497606" y="423295"/>
                </a:cubicBezTo>
                <a:cubicBezTo>
                  <a:pt x="1488728" y="445489"/>
                  <a:pt x="1420666" y="455846"/>
                  <a:pt x="1444340" y="529827"/>
                </a:cubicBezTo>
                <a:cubicBezTo>
                  <a:pt x="1468014" y="603808"/>
                  <a:pt x="1632250" y="833147"/>
                  <a:pt x="1639648" y="867178"/>
                </a:cubicBezTo>
                <a:cubicBezTo>
                  <a:pt x="1647046" y="901209"/>
                  <a:pt x="1476891" y="713298"/>
                  <a:pt x="1488728" y="734013"/>
                </a:cubicBezTo>
                <a:cubicBezTo>
                  <a:pt x="1500565" y="754728"/>
                  <a:pt x="1652965" y="911567"/>
                  <a:pt x="1710670" y="991466"/>
                </a:cubicBezTo>
                <a:cubicBezTo>
                  <a:pt x="1768375" y="1071365"/>
                  <a:pt x="1812763" y="1167540"/>
                  <a:pt x="1834957" y="1213408"/>
                </a:cubicBezTo>
                <a:cubicBezTo>
                  <a:pt x="1857151" y="1259276"/>
                  <a:pt x="1840876" y="1195653"/>
                  <a:pt x="1843835" y="1266674"/>
                </a:cubicBezTo>
                <a:cubicBezTo>
                  <a:pt x="1846794" y="1337695"/>
                  <a:pt x="1817202" y="1710557"/>
                  <a:pt x="1852713" y="1639536"/>
                </a:cubicBezTo>
                <a:cubicBezTo>
                  <a:pt x="1888224" y="1568515"/>
                  <a:pt x="2025827" y="973710"/>
                  <a:pt x="2056899" y="840545"/>
                </a:cubicBezTo>
                <a:cubicBezTo>
                  <a:pt x="2087971" y="707380"/>
                  <a:pt x="2092410" y="907128"/>
                  <a:pt x="2039144" y="840545"/>
                </a:cubicBezTo>
                <a:cubicBezTo>
                  <a:pt x="1985878" y="773963"/>
                  <a:pt x="1795008" y="541663"/>
                  <a:pt x="1737303" y="441050"/>
                </a:cubicBezTo>
                <a:cubicBezTo>
                  <a:pt x="1679598" y="340437"/>
                  <a:pt x="1876387" y="309365"/>
                  <a:pt x="1692915" y="236864"/>
                </a:cubicBezTo>
                <a:cubicBezTo>
                  <a:pt x="1509443" y="164363"/>
                  <a:pt x="785913" y="34157"/>
                  <a:pt x="636472" y="6044"/>
                </a:cubicBezTo>
                <a:cubicBezTo>
                  <a:pt x="487031" y="-22069"/>
                  <a:pt x="836219" y="56351"/>
                  <a:pt x="796270" y="68188"/>
                </a:cubicBezTo>
                <a:cubicBezTo>
                  <a:pt x="756321" y="80025"/>
                  <a:pt x="421929" y="72627"/>
                  <a:pt x="396775" y="77066"/>
                </a:cubicBezTo>
                <a:cubicBezTo>
                  <a:pt x="371622" y="81505"/>
                  <a:pt x="714891" y="59310"/>
                  <a:pt x="645349" y="94821"/>
                </a:cubicBezTo>
                <a:cubicBezTo>
                  <a:pt x="575807" y="130332"/>
                  <a:pt x="-109252" y="269415"/>
                  <a:pt x="15035" y="281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10DFB94-24A2-CB7B-056A-E1C31500224E}"/>
              </a:ext>
            </a:extLst>
          </p:cNvPr>
          <p:cNvSpPr/>
          <p:nvPr/>
        </p:nvSpPr>
        <p:spPr>
          <a:xfrm>
            <a:off x="5837829" y="2371794"/>
            <a:ext cx="333522" cy="424926"/>
          </a:xfrm>
          <a:custGeom>
            <a:avLst/>
            <a:gdLst>
              <a:gd name="connsiteX0" fmla="*/ 3678 w 333522"/>
              <a:gd name="connsiteY0" fmla="*/ 7422 h 424926"/>
              <a:gd name="connsiteX1" fmla="*/ 74699 w 333522"/>
              <a:gd name="connsiteY1" fmla="*/ 51810 h 424926"/>
              <a:gd name="connsiteX2" fmla="*/ 332152 w 333522"/>
              <a:gd name="connsiteY2" fmla="*/ 247119 h 424926"/>
              <a:gd name="connsiteX3" fmla="*/ 172354 w 333522"/>
              <a:gd name="connsiteY3" fmla="*/ 344773 h 424926"/>
              <a:gd name="connsiteX4" fmla="*/ 74699 w 333522"/>
              <a:gd name="connsiteY4" fmla="*/ 424672 h 424926"/>
              <a:gd name="connsiteX5" fmla="*/ 110210 w 333522"/>
              <a:gd name="connsiteY5" fmla="*/ 318140 h 424926"/>
              <a:gd name="connsiteX6" fmla="*/ 163476 w 333522"/>
              <a:gd name="connsiteY6" fmla="*/ 176097 h 424926"/>
              <a:gd name="connsiteX7" fmla="*/ 3678 w 333522"/>
              <a:gd name="connsiteY7" fmla="*/ 7422 h 4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2" h="424926">
                <a:moveTo>
                  <a:pt x="3678" y="7422"/>
                </a:moveTo>
                <a:cubicBezTo>
                  <a:pt x="-11118" y="-13293"/>
                  <a:pt x="19953" y="11861"/>
                  <a:pt x="74699" y="51810"/>
                </a:cubicBezTo>
                <a:cubicBezTo>
                  <a:pt x="129445" y="91759"/>
                  <a:pt x="315876" y="198292"/>
                  <a:pt x="332152" y="247119"/>
                </a:cubicBezTo>
                <a:cubicBezTo>
                  <a:pt x="348428" y="295946"/>
                  <a:pt x="215263" y="315181"/>
                  <a:pt x="172354" y="344773"/>
                </a:cubicBezTo>
                <a:cubicBezTo>
                  <a:pt x="129445" y="374365"/>
                  <a:pt x="85056" y="429111"/>
                  <a:pt x="74699" y="424672"/>
                </a:cubicBezTo>
                <a:cubicBezTo>
                  <a:pt x="64342" y="420233"/>
                  <a:pt x="95414" y="359569"/>
                  <a:pt x="110210" y="318140"/>
                </a:cubicBezTo>
                <a:cubicBezTo>
                  <a:pt x="125006" y="276711"/>
                  <a:pt x="175313" y="230843"/>
                  <a:pt x="163476" y="176097"/>
                </a:cubicBezTo>
                <a:cubicBezTo>
                  <a:pt x="151639" y="121351"/>
                  <a:pt x="18474" y="28137"/>
                  <a:pt x="3678" y="7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A2494A25-FFD1-0A20-A79A-8E422D3AB4D6}"/>
              </a:ext>
            </a:extLst>
          </p:cNvPr>
          <p:cNvSpPr/>
          <p:nvPr/>
        </p:nvSpPr>
        <p:spPr>
          <a:xfrm>
            <a:off x="4838289" y="1938271"/>
            <a:ext cx="319976" cy="1917424"/>
          </a:xfrm>
          <a:custGeom>
            <a:avLst/>
            <a:gdLst>
              <a:gd name="connsiteX0" fmla="*/ 26674 w 319976"/>
              <a:gd name="connsiteY0" fmla="*/ 23694 h 1917424"/>
              <a:gd name="connsiteX1" fmla="*/ 35552 w 319976"/>
              <a:gd name="connsiteY1" fmla="*/ 139104 h 1917424"/>
              <a:gd name="connsiteX2" fmla="*/ 62185 w 319976"/>
              <a:gd name="connsiteY2" fmla="*/ 973605 h 1917424"/>
              <a:gd name="connsiteX3" fmla="*/ 115451 w 319976"/>
              <a:gd name="connsiteY3" fmla="*/ 973605 h 1917424"/>
              <a:gd name="connsiteX4" fmla="*/ 177594 w 319976"/>
              <a:gd name="connsiteY4" fmla="*/ 1177791 h 1917424"/>
              <a:gd name="connsiteX5" fmla="*/ 177594 w 319976"/>
              <a:gd name="connsiteY5" fmla="*/ 1355345 h 1917424"/>
              <a:gd name="connsiteX6" fmla="*/ 266371 w 319976"/>
              <a:gd name="connsiteY6" fmla="*/ 1293201 h 1917424"/>
              <a:gd name="connsiteX7" fmla="*/ 319637 w 319976"/>
              <a:gd name="connsiteY7" fmla="*/ 1754840 h 1917424"/>
              <a:gd name="connsiteX8" fmla="*/ 275249 w 319976"/>
              <a:gd name="connsiteY8" fmla="*/ 1896882 h 1917424"/>
              <a:gd name="connsiteX9" fmla="*/ 53307 w 319976"/>
              <a:gd name="connsiteY9" fmla="*/ 1355345 h 1917424"/>
              <a:gd name="connsiteX10" fmla="*/ 41 w 319976"/>
              <a:gd name="connsiteY10" fmla="*/ 1000238 h 1917424"/>
              <a:gd name="connsiteX11" fmla="*/ 44429 w 319976"/>
              <a:gd name="connsiteY11" fmla="*/ 387679 h 1917424"/>
              <a:gd name="connsiteX12" fmla="*/ 26674 w 319976"/>
              <a:gd name="connsiteY12" fmla="*/ 23694 h 191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976" h="1917424">
                <a:moveTo>
                  <a:pt x="26674" y="23694"/>
                </a:moveTo>
                <a:cubicBezTo>
                  <a:pt x="25195" y="-17735"/>
                  <a:pt x="29634" y="-19215"/>
                  <a:pt x="35552" y="139104"/>
                </a:cubicBezTo>
                <a:cubicBezTo>
                  <a:pt x="41471" y="297423"/>
                  <a:pt x="48869" y="834522"/>
                  <a:pt x="62185" y="973605"/>
                </a:cubicBezTo>
                <a:cubicBezTo>
                  <a:pt x="75501" y="1112688"/>
                  <a:pt x="96216" y="939574"/>
                  <a:pt x="115451" y="973605"/>
                </a:cubicBezTo>
                <a:cubicBezTo>
                  <a:pt x="134686" y="1007636"/>
                  <a:pt x="167237" y="1114168"/>
                  <a:pt x="177594" y="1177791"/>
                </a:cubicBezTo>
                <a:cubicBezTo>
                  <a:pt x="187951" y="1241414"/>
                  <a:pt x="162798" y="1336110"/>
                  <a:pt x="177594" y="1355345"/>
                </a:cubicBezTo>
                <a:cubicBezTo>
                  <a:pt x="192390" y="1374580"/>
                  <a:pt x="242697" y="1226619"/>
                  <a:pt x="266371" y="1293201"/>
                </a:cubicBezTo>
                <a:cubicBezTo>
                  <a:pt x="290045" y="1359784"/>
                  <a:pt x="318157" y="1654227"/>
                  <a:pt x="319637" y="1754840"/>
                </a:cubicBezTo>
                <a:cubicBezTo>
                  <a:pt x="321117" y="1855453"/>
                  <a:pt x="319637" y="1963464"/>
                  <a:pt x="275249" y="1896882"/>
                </a:cubicBezTo>
                <a:cubicBezTo>
                  <a:pt x="230861" y="1830300"/>
                  <a:pt x="99175" y="1504786"/>
                  <a:pt x="53307" y="1355345"/>
                </a:cubicBezTo>
                <a:cubicBezTo>
                  <a:pt x="7439" y="1205904"/>
                  <a:pt x="1521" y="1161516"/>
                  <a:pt x="41" y="1000238"/>
                </a:cubicBezTo>
                <a:cubicBezTo>
                  <a:pt x="-1439" y="838960"/>
                  <a:pt x="37031" y="547477"/>
                  <a:pt x="44429" y="387679"/>
                </a:cubicBezTo>
                <a:cubicBezTo>
                  <a:pt x="51827" y="227881"/>
                  <a:pt x="28153" y="65123"/>
                  <a:pt x="26674" y="23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1E1CAC91-B8BF-8BBF-7267-80B3F57A8594}"/>
              </a:ext>
            </a:extLst>
          </p:cNvPr>
          <p:cNvSpPr/>
          <p:nvPr/>
        </p:nvSpPr>
        <p:spPr>
          <a:xfrm>
            <a:off x="95677" y="2049265"/>
            <a:ext cx="1087750" cy="2012345"/>
          </a:xfrm>
          <a:custGeom>
            <a:avLst/>
            <a:gdLst>
              <a:gd name="connsiteX0" fmla="*/ 81876 w 1087750"/>
              <a:gd name="connsiteY0" fmla="*/ 2007830 h 2012345"/>
              <a:gd name="connsiteX1" fmla="*/ 463616 w 1087750"/>
              <a:gd name="connsiteY1" fmla="*/ 827100 h 2012345"/>
              <a:gd name="connsiteX2" fmla="*/ 303818 w 1087750"/>
              <a:gd name="connsiteY2" fmla="*/ 1093430 h 2012345"/>
              <a:gd name="connsiteX3" fmla="*/ 481372 w 1087750"/>
              <a:gd name="connsiteY3" fmla="*/ 1057919 h 2012345"/>
              <a:gd name="connsiteX4" fmla="*/ 632292 w 1087750"/>
              <a:gd name="connsiteY4" fmla="*/ 1040164 h 2012345"/>
              <a:gd name="connsiteX5" fmla="*/ 774335 w 1087750"/>
              <a:gd name="connsiteY5" fmla="*/ 400972 h 2012345"/>
              <a:gd name="connsiteX6" fmla="*/ 1085053 w 1087750"/>
              <a:gd name="connsiteY6" fmla="*/ 19232 h 2012345"/>
              <a:gd name="connsiteX7" fmla="*/ 925255 w 1087750"/>
              <a:gd name="connsiteY7" fmla="*/ 54743 h 2012345"/>
              <a:gd name="connsiteX8" fmla="*/ 925255 w 1087750"/>
              <a:gd name="connsiteY8" fmla="*/ 36987 h 2012345"/>
              <a:gd name="connsiteX9" fmla="*/ 499127 w 1087750"/>
              <a:gd name="connsiteY9" fmla="*/ 170152 h 2012345"/>
              <a:gd name="connsiteX10" fmla="*/ 508005 w 1087750"/>
              <a:gd name="connsiteY10" fmla="*/ 471993 h 2012345"/>
              <a:gd name="connsiteX11" fmla="*/ 90754 w 1087750"/>
              <a:gd name="connsiteY11" fmla="*/ 960265 h 2012345"/>
              <a:gd name="connsiteX12" fmla="*/ 188408 w 1087750"/>
              <a:gd name="connsiteY12" fmla="*/ 915877 h 2012345"/>
              <a:gd name="connsiteX13" fmla="*/ 232797 w 1087750"/>
              <a:gd name="connsiteY13" fmla="*/ 1120063 h 2012345"/>
              <a:gd name="connsiteX14" fmla="*/ 1977 w 1087750"/>
              <a:gd name="connsiteY14" fmla="*/ 1288739 h 2012345"/>
              <a:gd name="connsiteX15" fmla="*/ 117387 w 1087750"/>
              <a:gd name="connsiteY15" fmla="*/ 1235473 h 2012345"/>
              <a:gd name="connsiteX16" fmla="*/ 81876 w 1087750"/>
              <a:gd name="connsiteY16" fmla="*/ 2007830 h 20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7750" h="2012345">
                <a:moveTo>
                  <a:pt x="81876" y="2007830"/>
                </a:moveTo>
                <a:cubicBezTo>
                  <a:pt x="139581" y="1939768"/>
                  <a:pt x="426626" y="979500"/>
                  <a:pt x="463616" y="827100"/>
                </a:cubicBezTo>
                <a:cubicBezTo>
                  <a:pt x="500606" y="674700"/>
                  <a:pt x="300859" y="1054960"/>
                  <a:pt x="303818" y="1093430"/>
                </a:cubicBezTo>
                <a:cubicBezTo>
                  <a:pt x="306777" y="1131900"/>
                  <a:pt x="426626" y="1066797"/>
                  <a:pt x="481372" y="1057919"/>
                </a:cubicBezTo>
                <a:cubicBezTo>
                  <a:pt x="536118" y="1049041"/>
                  <a:pt x="583465" y="1149655"/>
                  <a:pt x="632292" y="1040164"/>
                </a:cubicBezTo>
                <a:cubicBezTo>
                  <a:pt x="681119" y="930673"/>
                  <a:pt x="698875" y="571127"/>
                  <a:pt x="774335" y="400972"/>
                </a:cubicBezTo>
                <a:cubicBezTo>
                  <a:pt x="849795" y="230817"/>
                  <a:pt x="1059900" y="76937"/>
                  <a:pt x="1085053" y="19232"/>
                </a:cubicBezTo>
                <a:cubicBezTo>
                  <a:pt x="1110206" y="-38473"/>
                  <a:pt x="951888" y="51784"/>
                  <a:pt x="925255" y="54743"/>
                </a:cubicBezTo>
                <a:cubicBezTo>
                  <a:pt x="898622" y="57702"/>
                  <a:pt x="996276" y="17752"/>
                  <a:pt x="925255" y="36987"/>
                </a:cubicBezTo>
                <a:cubicBezTo>
                  <a:pt x="854234" y="56222"/>
                  <a:pt x="568669" y="97651"/>
                  <a:pt x="499127" y="170152"/>
                </a:cubicBezTo>
                <a:cubicBezTo>
                  <a:pt x="429585" y="242653"/>
                  <a:pt x="576067" y="340308"/>
                  <a:pt x="508005" y="471993"/>
                </a:cubicBezTo>
                <a:cubicBezTo>
                  <a:pt x="439943" y="603678"/>
                  <a:pt x="144020" y="886284"/>
                  <a:pt x="90754" y="960265"/>
                </a:cubicBezTo>
                <a:cubicBezTo>
                  <a:pt x="37488" y="1034246"/>
                  <a:pt x="164734" y="889244"/>
                  <a:pt x="188408" y="915877"/>
                </a:cubicBezTo>
                <a:cubicBezTo>
                  <a:pt x="212082" y="942510"/>
                  <a:pt x="263869" y="1057919"/>
                  <a:pt x="232797" y="1120063"/>
                </a:cubicBezTo>
                <a:cubicBezTo>
                  <a:pt x="201725" y="1182207"/>
                  <a:pt x="21212" y="1269504"/>
                  <a:pt x="1977" y="1288739"/>
                </a:cubicBezTo>
                <a:cubicBezTo>
                  <a:pt x="-17258" y="1307974"/>
                  <a:pt x="109989" y="1117104"/>
                  <a:pt x="117387" y="1235473"/>
                </a:cubicBezTo>
                <a:cubicBezTo>
                  <a:pt x="124785" y="1353842"/>
                  <a:pt x="24171" y="2075892"/>
                  <a:pt x="81876" y="2007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13020F24-8A5D-BC64-1015-62B832623367}"/>
              </a:ext>
            </a:extLst>
          </p:cNvPr>
          <p:cNvSpPr/>
          <p:nvPr/>
        </p:nvSpPr>
        <p:spPr>
          <a:xfrm>
            <a:off x="172647" y="3308635"/>
            <a:ext cx="812777" cy="962158"/>
          </a:xfrm>
          <a:custGeom>
            <a:avLst/>
            <a:gdLst>
              <a:gd name="connsiteX0" fmla="*/ 812774 w 812777"/>
              <a:gd name="connsiteY0" fmla="*/ 2736 h 962158"/>
              <a:gd name="connsiteX1" fmla="*/ 235726 w 812777"/>
              <a:gd name="connsiteY1" fmla="*/ 597540 h 962158"/>
              <a:gd name="connsiteX2" fmla="*/ 4906 w 812777"/>
              <a:gd name="connsiteY2" fmla="*/ 961524 h 962158"/>
              <a:gd name="connsiteX3" fmla="*/ 84805 w 812777"/>
              <a:gd name="connsiteY3" fmla="*/ 677439 h 962158"/>
              <a:gd name="connsiteX4" fmla="*/ 164704 w 812777"/>
              <a:gd name="connsiteY4" fmla="*/ 375598 h 962158"/>
              <a:gd name="connsiteX5" fmla="*/ 226848 w 812777"/>
              <a:gd name="connsiteY5" fmla="*/ 375598 h 962158"/>
              <a:gd name="connsiteX6" fmla="*/ 812774 w 812777"/>
              <a:gd name="connsiteY6" fmla="*/ 2736 h 96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777" h="962158">
                <a:moveTo>
                  <a:pt x="812774" y="2736"/>
                </a:moveTo>
                <a:cubicBezTo>
                  <a:pt x="814254" y="39726"/>
                  <a:pt x="370371" y="437742"/>
                  <a:pt x="235726" y="597540"/>
                </a:cubicBezTo>
                <a:cubicBezTo>
                  <a:pt x="101081" y="757338"/>
                  <a:pt x="30059" y="948208"/>
                  <a:pt x="4906" y="961524"/>
                </a:cubicBezTo>
                <a:cubicBezTo>
                  <a:pt x="-20247" y="974840"/>
                  <a:pt x="58172" y="775093"/>
                  <a:pt x="84805" y="677439"/>
                </a:cubicBezTo>
                <a:cubicBezTo>
                  <a:pt x="111438" y="579785"/>
                  <a:pt x="141030" y="425905"/>
                  <a:pt x="164704" y="375598"/>
                </a:cubicBezTo>
                <a:cubicBezTo>
                  <a:pt x="188378" y="325291"/>
                  <a:pt x="118836" y="436262"/>
                  <a:pt x="226848" y="375598"/>
                </a:cubicBezTo>
                <a:cubicBezTo>
                  <a:pt x="334860" y="314934"/>
                  <a:pt x="811294" y="-34254"/>
                  <a:pt x="812774" y="2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6EDDB77-C05F-1810-7245-715706C5A3B7}"/>
              </a:ext>
            </a:extLst>
          </p:cNvPr>
          <p:cNvSpPr/>
          <p:nvPr/>
        </p:nvSpPr>
        <p:spPr>
          <a:xfrm>
            <a:off x="2020516" y="1966257"/>
            <a:ext cx="608387" cy="688227"/>
          </a:xfrm>
          <a:custGeom>
            <a:avLst/>
            <a:gdLst>
              <a:gd name="connsiteX0" fmla="*/ 21348 w 608387"/>
              <a:gd name="connsiteY0" fmla="*/ 22341 h 688227"/>
              <a:gd name="connsiteX1" fmla="*/ 65736 w 608387"/>
              <a:gd name="connsiteY1" fmla="*/ 84485 h 688227"/>
              <a:gd name="connsiteX2" fmla="*/ 580641 w 608387"/>
              <a:gd name="connsiteY2" fmla="*/ 608267 h 688227"/>
              <a:gd name="connsiteX3" fmla="*/ 545131 w 608387"/>
              <a:gd name="connsiteY3" fmla="*/ 572757 h 688227"/>
              <a:gd name="connsiteX4" fmla="*/ 598397 w 608387"/>
              <a:gd name="connsiteY4" fmla="*/ 688166 h 688227"/>
              <a:gd name="connsiteX5" fmla="*/ 438599 w 608387"/>
              <a:gd name="connsiteY5" fmla="*/ 555001 h 688227"/>
              <a:gd name="connsiteX6" fmla="*/ 198901 w 608387"/>
              <a:gd name="connsiteY6" fmla="*/ 306426 h 688227"/>
              <a:gd name="connsiteX7" fmla="*/ 21348 w 608387"/>
              <a:gd name="connsiteY7" fmla="*/ 22341 h 6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387" h="688227">
                <a:moveTo>
                  <a:pt x="21348" y="22341"/>
                </a:moveTo>
                <a:cubicBezTo>
                  <a:pt x="-846" y="-14649"/>
                  <a:pt x="-27480" y="-13169"/>
                  <a:pt x="65736" y="84485"/>
                </a:cubicBezTo>
                <a:cubicBezTo>
                  <a:pt x="158952" y="182139"/>
                  <a:pt x="580641" y="608267"/>
                  <a:pt x="580641" y="608267"/>
                </a:cubicBezTo>
                <a:cubicBezTo>
                  <a:pt x="660540" y="689646"/>
                  <a:pt x="542172" y="559441"/>
                  <a:pt x="545131" y="572757"/>
                </a:cubicBezTo>
                <a:cubicBezTo>
                  <a:pt x="548090" y="586073"/>
                  <a:pt x="616152" y="691125"/>
                  <a:pt x="598397" y="688166"/>
                </a:cubicBezTo>
                <a:cubicBezTo>
                  <a:pt x="580642" y="685207"/>
                  <a:pt x="505182" y="618624"/>
                  <a:pt x="438599" y="555001"/>
                </a:cubicBezTo>
                <a:cubicBezTo>
                  <a:pt x="372016" y="491378"/>
                  <a:pt x="266963" y="390764"/>
                  <a:pt x="198901" y="306426"/>
                </a:cubicBezTo>
                <a:cubicBezTo>
                  <a:pt x="130839" y="222088"/>
                  <a:pt x="43542" y="59331"/>
                  <a:pt x="21348" y="22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C345180-918E-1370-5AFE-5B1C7881D372}"/>
              </a:ext>
            </a:extLst>
          </p:cNvPr>
          <p:cNvSpPr/>
          <p:nvPr/>
        </p:nvSpPr>
        <p:spPr>
          <a:xfrm>
            <a:off x="1699244" y="2156351"/>
            <a:ext cx="742115" cy="640256"/>
          </a:xfrm>
          <a:custGeom>
            <a:avLst/>
            <a:gdLst>
              <a:gd name="connsiteX0" fmla="*/ 31902 w 742115"/>
              <a:gd name="connsiteY0" fmla="*/ 36433 h 640256"/>
              <a:gd name="connsiteX1" fmla="*/ 94045 w 742115"/>
              <a:gd name="connsiteY1" fmla="*/ 63066 h 640256"/>
              <a:gd name="connsiteX2" fmla="*/ 511296 w 742115"/>
              <a:gd name="connsiteY2" fmla="*/ 418173 h 640256"/>
              <a:gd name="connsiteX3" fmla="*/ 502418 w 742115"/>
              <a:gd name="connsiteY3" fmla="*/ 418173 h 640256"/>
              <a:gd name="connsiteX4" fmla="*/ 742115 w 742115"/>
              <a:gd name="connsiteY4" fmla="*/ 640115 h 640256"/>
              <a:gd name="connsiteX5" fmla="*/ 502418 w 742115"/>
              <a:gd name="connsiteY5" fmla="*/ 444806 h 640256"/>
              <a:gd name="connsiteX6" fmla="*/ 31902 w 742115"/>
              <a:gd name="connsiteY6" fmla="*/ 36433 h 64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115" h="640256">
                <a:moveTo>
                  <a:pt x="31902" y="36433"/>
                </a:moveTo>
                <a:cubicBezTo>
                  <a:pt x="-36160" y="-27190"/>
                  <a:pt x="14146" y="-557"/>
                  <a:pt x="94045" y="63066"/>
                </a:cubicBezTo>
                <a:cubicBezTo>
                  <a:pt x="173944" y="126689"/>
                  <a:pt x="443234" y="358989"/>
                  <a:pt x="511296" y="418173"/>
                </a:cubicBezTo>
                <a:cubicBezTo>
                  <a:pt x="579358" y="477358"/>
                  <a:pt x="463948" y="381183"/>
                  <a:pt x="502418" y="418173"/>
                </a:cubicBezTo>
                <a:cubicBezTo>
                  <a:pt x="540888" y="455163"/>
                  <a:pt x="742115" y="635676"/>
                  <a:pt x="742115" y="640115"/>
                </a:cubicBezTo>
                <a:cubicBezTo>
                  <a:pt x="742115" y="644554"/>
                  <a:pt x="617828" y="543940"/>
                  <a:pt x="502418" y="444806"/>
                </a:cubicBezTo>
                <a:cubicBezTo>
                  <a:pt x="387008" y="345672"/>
                  <a:pt x="99964" y="100056"/>
                  <a:pt x="31902" y="36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63DE50B8-4029-66FC-2646-5A7D9C1C2072}"/>
              </a:ext>
            </a:extLst>
          </p:cNvPr>
          <p:cNvSpPr/>
          <p:nvPr/>
        </p:nvSpPr>
        <p:spPr>
          <a:xfrm>
            <a:off x="1404527" y="1757261"/>
            <a:ext cx="610584" cy="861807"/>
          </a:xfrm>
          <a:custGeom>
            <a:avLst/>
            <a:gdLst>
              <a:gd name="connsiteX0" fmla="*/ 601826 w 610584"/>
              <a:gd name="connsiteY0" fmla="*/ 518 h 861807"/>
              <a:gd name="connsiteX1" fmla="*/ 371007 w 610584"/>
              <a:gd name="connsiteY1" fmla="*/ 222459 h 861807"/>
              <a:gd name="connsiteX2" fmla="*/ 495294 w 610584"/>
              <a:gd name="connsiteY2" fmla="*/ 337869 h 861807"/>
              <a:gd name="connsiteX3" fmla="*/ 291108 w 610584"/>
              <a:gd name="connsiteY3" fmla="*/ 364502 h 861807"/>
              <a:gd name="connsiteX4" fmla="*/ 397640 w 610584"/>
              <a:gd name="connsiteY4" fmla="*/ 417768 h 861807"/>
              <a:gd name="connsiteX5" fmla="*/ 317741 w 610584"/>
              <a:gd name="connsiteY5" fmla="*/ 639710 h 861807"/>
              <a:gd name="connsiteX6" fmla="*/ 415395 w 610584"/>
              <a:gd name="connsiteY6" fmla="*/ 737364 h 861807"/>
              <a:gd name="connsiteX7" fmla="*/ 344374 w 610584"/>
              <a:gd name="connsiteY7" fmla="*/ 861652 h 861807"/>
              <a:gd name="connsiteX8" fmla="*/ 291108 w 610584"/>
              <a:gd name="connsiteY8" fmla="*/ 710731 h 861807"/>
              <a:gd name="connsiteX9" fmla="*/ 335496 w 610584"/>
              <a:gd name="connsiteY9" fmla="*/ 400013 h 861807"/>
              <a:gd name="connsiteX10" fmla="*/ 131310 w 610584"/>
              <a:gd name="connsiteY10" fmla="*/ 391135 h 861807"/>
              <a:gd name="connsiteX11" fmla="*/ 255597 w 610584"/>
              <a:gd name="connsiteY11" fmla="*/ 115927 h 861807"/>
              <a:gd name="connsiteX12" fmla="*/ 7023 w 610584"/>
              <a:gd name="connsiteY12" fmla="*/ 160316 h 861807"/>
              <a:gd name="connsiteX13" fmla="*/ 601826 w 610584"/>
              <a:gd name="connsiteY13" fmla="*/ 518 h 86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584" h="861807">
                <a:moveTo>
                  <a:pt x="601826" y="518"/>
                </a:moveTo>
                <a:cubicBezTo>
                  <a:pt x="662490" y="10875"/>
                  <a:pt x="388762" y="166234"/>
                  <a:pt x="371007" y="222459"/>
                </a:cubicBezTo>
                <a:cubicBezTo>
                  <a:pt x="353252" y="278684"/>
                  <a:pt x="508610" y="314195"/>
                  <a:pt x="495294" y="337869"/>
                </a:cubicBezTo>
                <a:cubicBezTo>
                  <a:pt x="481978" y="361543"/>
                  <a:pt x="307384" y="351186"/>
                  <a:pt x="291108" y="364502"/>
                </a:cubicBezTo>
                <a:cubicBezTo>
                  <a:pt x="274832" y="377818"/>
                  <a:pt x="393201" y="371900"/>
                  <a:pt x="397640" y="417768"/>
                </a:cubicBezTo>
                <a:cubicBezTo>
                  <a:pt x="402079" y="463636"/>
                  <a:pt x="314782" y="586444"/>
                  <a:pt x="317741" y="639710"/>
                </a:cubicBezTo>
                <a:cubicBezTo>
                  <a:pt x="320700" y="692976"/>
                  <a:pt x="410956" y="700374"/>
                  <a:pt x="415395" y="737364"/>
                </a:cubicBezTo>
                <a:cubicBezTo>
                  <a:pt x="419834" y="774354"/>
                  <a:pt x="365088" y="866091"/>
                  <a:pt x="344374" y="861652"/>
                </a:cubicBezTo>
                <a:cubicBezTo>
                  <a:pt x="323660" y="857213"/>
                  <a:pt x="292588" y="787671"/>
                  <a:pt x="291108" y="710731"/>
                </a:cubicBezTo>
                <a:cubicBezTo>
                  <a:pt x="289628" y="633791"/>
                  <a:pt x="362129" y="453279"/>
                  <a:pt x="335496" y="400013"/>
                </a:cubicBezTo>
                <a:cubicBezTo>
                  <a:pt x="308863" y="346747"/>
                  <a:pt x="144626" y="438483"/>
                  <a:pt x="131310" y="391135"/>
                </a:cubicBezTo>
                <a:cubicBezTo>
                  <a:pt x="117994" y="343787"/>
                  <a:pt x="276311" y="154397"/>
                  <a:pt x="255597" y="115927"/>
                </a:cubicBezTo>
                <a:cubicBezTo>
                  <a:pt x="234882" y="77457"/>
                  <a:pt x="-47723" y="182510"/>
                  <a:pt x="7023" y="160316"/>
                </a:cubicBezTo>
                <a:cubicBezTo>
                  <a:pt x="61769" y="138122"/>
                  <a:pt x="541162" y="-9839"/>
                  <a:pt x="601826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293C870-2EDA-56AF-C148-D82F697A5261}"/>
              </a:ext>
            </a:extLst>
          </p:cNvPr>
          <p:cNvSpPr/>
          <p:nvPr/>
        </p:nvSpPr>
        <p:spPr>
          <a:xfrm>
            <a:off x="467356" y="2290352"/>
            <a:ext cx="829048" cy="870277"/>
          </a:xfrm>
          <a:custGeom>
            <a:avLst/>
            <a:gdLst>
              <a:gd name="connsiteX0" fmla="*/ 3161 w 829048"/>
              <a:gd name="connsiteY0" fmla="*/ 870098 h 870277"/>
              <a:gd name="connsiteX1" fmla="*/ 402656 w 829048"/>
              <a:gd name="connsiteY1" fmla="*/ 452848 h 870277"/>
              <a:gd name="connsiteX2" fmla="*/ 562454 w 829048"/>
              <a:gd name="connsiteY2" fmla="*/ 355194 h 870277"/>
              <a:gd name="connsiteX3" fmla="*/ 828784 w 829048"/>
              <a:gd name="connsiteY3" fmla="*/ 417337 h 870277"/>
              <a:gd name="connsiteX4" fmla="*/ 606842 w 829048"/>
              <a:gd name="connsiteY4" fmla="*/ 230906 h 870277"/>
              <a:gd name="connsiteX5" fmla="*/ 349390 w 829048"/>
              <a:gd name="connsiteY5" fmla="*/ 87 h 870277"/>
              <a:gd name="connsiteX6" fmla="*/ 305001 w 829048"/>
              <a:gd name="connsiteY6" fmla="*/ 257539 h 870277"/>
              <a:gd name="connsiteX7" fmla="*/ 296124 w 829048"/>
              <a:gd name="connsiteY7" fmla="*/ 364071 h 870277"/>
              <a:gd name="connsiteX8" fmla="*/ 56427 w 829048"/>
              <a:gd name="connsiteY8" fmla="*/ 541625 h 870277"/>
              <a:gd name="connsiteX9" fmla="*/ 207347 w 829048"/>
              <a:gd name="connsiteY9" fmla="*/ 506114 h 870277"/>
              <a:gd name="connsiteX10" fmla="*/ 3161 w 829048"/>
              <a:gd name="connsiteY10" fmla="*/ 870098 h 87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048" h="870277">
                <a:moveTo>
                  <a:pt x="3161" y="870098"/>
                </a:moveTo>
                <a:cubicBezTo>
                  <a:pt x="35712" y="861220"/>
                  <a:pt x="309441" y="538665"/>
                  <a:pt x="402656" y="452848"/>
                </a:cubicBezTo>
                <a:cubicBezTo>
                  <a:pt x="495871" y="367031"/>
                  <a:pt x="491433" y="361112"/>
                  <a:pt x="562454" y="355194"/>
                </a:cubicBezTo>
                <a:cubicBezTo>
                  <a:pt x="633475" y="349276"/>
                  <a:pt x="821386" y="438052"/>
                  <a:pt x="828784" y="417337"/>
                </a:cubicBezTo>
                <a:cubicBezTo>
                  <a:pt x="836182" y="396622"/>
                  <a:pt x="686741" y="300448"/>
                  <a:pt x="606842" y="230906"/>
                </a:cubicBezTo>
                <a:cubicBezTo>
                  <a:pt x="526943" y="161364"/>
                  <a:pt x="399697" y="-4352"/>
                  <a:pt x="349390" y="87"/>
                </a:cubicBezTo>
                <a:cubicBezTo>
                  <a:pt x="299083" y="4526"/>
                  <a:pt x="313879" y="196875"/>
                  <a:pt x="305001" y="257539"/>
                </a:cubicBezTo>
                <a:cubicBezTo>
                  <a:pt x="296123" y="318203"/>
                  <a:pt x="337553" y="316723"/>
                  <a:pt x="296124" y="364071"/>
                </a:cubicBezTo>
                <a:cubicBezTo>
                  <a:pt x="254695" y="411419"/>
                  <a:pt x="71223" y="517951"/>
                  <a:pt x="56427" y="541625"/>
                </a:cubicBezTo>
                <a:cubicBezTo>
                  <a:pt x="41631" y="565299"/>
                  <a:pt x="214745" y="457287"/>
                  <a:pt x="207347" y="506114"/>
                </a:cubicBezTo>
                <a:cubicBezTo>
                  <a:pt x="199949" y="554941"/>
                  <a:pt x="-29390" y="878976"/>
                  <a:pt x="3161" y="870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F2F7E33C-50BF-A053-CC53-442C0F36DC69}"/>
              </a:ext>
            </a:extLst>
          </p:cNvPr>
          <p:cNvSpPr/>
          <p:nvPr/>
        </p:nvSpPr>
        <p:spPr>
          <a:xfrm>
            <a:off x="1284791" y="1594179"/>
            <a:ext cx="1137034" cy="950031"/>
          </a:xfrm>
          <a:custGeom>
            <a:avLst/>
            <a:gdLst>
              <a:gd name="connsiteX0" fmla="*/ 1112180 w 1137034"/>
              <a:gd name="connsiteY0" fmla="*/ 3802 h 950031"/>
              <a:gd name="connsiteX1" fmla="*/ 774828 w 1137034"/>
              <a:gd name="connsiteY1" fmla="*/ 305642 h 950031"/>
              <a:gd name="connsiteX2" fmla="*/ 721562 w 1137034"/>
              <a:gd name="connsiteY2" fmla="*/ 696260 h 950031"/>
              <a:gd name="connsiteX3" fmla="*/ 774828 w 1137034"/>
              <a:gd name="connsiteY3" fmla="*/ 722893 h 950031"/>
              <a:gd name="connsiteX4" fmla="*/ 996770 w 1137034"/>
              <a:gd name="connsiteY4" fmla="*/ 944835 h 950031"/>
              <a:gd name="connsiteX5" fmla="*/ 694929 w 1137034"/>
              <a:gd name="connsiteY5" fmla="*/ 669627 h 950031"/>
              <a:gd name="connsiteX6" fmla="*/ 730440 w 1137034"/>
              <a:gd name="connsiteY6" fmla="*/ 944835 h 950031"/>
              <a:gd name="connsiteX7" fmla="*/ 446355 w 1137034"/>
              <a:gd name="connsiteY7" fmla="*/ 856058 h 950031"/>
              <a:gd name="connsiteX8" fmla="*/ 499621 w 1137034"/>
              <a:gd name="connsiteY8" fmla="*/ 935957 h 950031"/>
              <a:gd name="connsiteX9" fmla="*/ 188902 w 1137034"/>
              <a:gd name="connsiteY9" fmla="*/ 918202 h 950031"/>
              <a:gd name="connsiteX10" fmla="*/ 677174 w 1137034"/>
              <a:gd name="connsiteY10" fmla="*/ 864936 h 950031"/>
              <a:gd name="connsiteX11" fmla="*/ 641663 w 1137034"/>
              <a:gd name="connsiteY11" fmla="*/ 385541 h 950031"/>
              <a:gd name="connsiteX12" fmla="*/ 783706 w 1137034"/>
              <a:gd name="connsiteY12" fmla="*/ 154722 h 950031"/>
              <a:gd name="connsiteX13" fmla="*/ 570642 w 1137034"/>
              <a:gd name="connsiteY13" fmla="*/ 323398 h 950031"/>
              <a:gd name="connsiteX14" fmla="*/ 11349 w 1137034"/>
              <a:gd name="connsiteY14" fmla="*/ 518706 h 950031"/>
              <a:gd name="connsiteX15" fmla="*/ 1112180 w 1137034"/>
              <a:gd name="connsiteY15" fmla="*/ 3802 h 9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034" h="950031">
                <a:moveTo>
                  <a:pt x="1112180" y="3802"/>
                </a:moveTo>
                <a:cubicBezTo>
                  <a:pt x="1239426" y="-31709"/>
                  <a:pt x="839931" y="190232"/>
                  <a:pt x="774828" y="305642"/>
                </a:cubicBezTo>
                <a:cubicBezTo>
                  <a:pt x="709725" y="421052"/>
                  <a:pt x="721562" y="626718"/>
                  <a:pt x="721562" y="696260"/>
                </a:cubicBezTo>
                <a:cubicBezTo>
                  <a:pt x="721562" y="765802"/>
                  <a:pt x="728960" y="681464"/>
                  <a:pt x="774828" y="722893"/>
                </a:cubicBezTo>
                <a:cubicBezTo>
                  <a:pt x="820696" y="764322"/>
                  <a:pt x="1010086" y="953713"/>
                  <a:pt x="996770" y="944835"/>
                </a:cubicBezTo>
                <a:cubicBezTo>
                  <a:pt x="983454" y="935957"/>
                  <a:pt x="739317" y="669627"/>
                  <a:pt x="694929" y="669627"/>
                </a:cubicBezTo>
                <a:cubicBezTo>
                  <a:pt x="650541" y="669627"/>
                  <a:pt x="771869" y="913763"/>
                  <a:pt x="730440" y="944835"/>
                </a:cubicBezTo>
                <a:cubicBezTo>
                  <a:pt x="689011" y="975907"/>
                  <a:pt x="484825" y="857538"/>
                  <a:pt x="446355" y="856058"/>
                </a:cubicBezTo>
                <a:cubicBezTo>
                  <a:pt x="407885" y="854578"/>
                  <a:pt x="542530" y="925600"/>
                  <a:pt x="499621" y="935957"/>
                </a:cubicBezTo>
                <a:cubicBezTo>
                  <a:pt x="456712" y="946314"/>
                  <a:pt x="159310" y="930039"/>
                  <a:pt x="188902" y="918202"/>
                </a:cubicBezTo>
                <a:cubicBezTo>
                  <a:pt x="218494" y="906365"/>
                  <a:pt x="601714" y="953713"/>
                  <a:pt x="677174" y="864936"/>
                </a:cubicBezTo>
                <a:cubicBezTo>
                  <a:pt x="752634" y="776159"/>
                  <a:pt x="623908" y="503910"/>
                  <a:pt x="641663" y="385541"/>
                </a:cubicBezTo>
                <a:cubicBezTo>
                  <a:pt x="659418" y="267172"/>
                  <a:pt x="795543" y="165079"/>
                  <a:pt x="783706" y="154722"/>
                </a:cubicBezTo>
                <a:cubicBezTo>
                  <a:pt x="771869" y="144365"/>
                  <a:pt x="699368" y="262734"/>
                  <a:pt x="570642" y="323398"/>
                </a:cubicBezTo>
                <a:cubicBezTo>
                  <a:pt x="441916" y="384062"/>
                  <a:pt x="-83346" y="567533"/>
                  <a:pt x="11349" y="518706"/>
                </a:cubicBezTo>
                <a:cubicBezTo>
                  <a:pt x="106044" y="469879"/>
                  <a:pt x="984934" y="39313"/>
                  <a:pt x="1112180" y="3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0F881B4-C8E3-FC99-3B50-C20D591862BA}"/>
              </a:ext>
            </a:extLst>
          </p:cNvPr>
          <p:cNvSpPr/>
          <p:nvPr/>
        </p:nvSpPr>
        <p:spPr>
          <a:xfrm>
            <a:off x="794722" y="1722809"/>
            <a:ext cx="1039193" cy="949185"/>
          </a:xfrm>
          <a:custGeom>
            <a:avLst/>
            <a:gdLst>
              <a:gd name="connsiteX0" fmla="*/ 84167 w 1039193"/>
              <a:gd name="connsiteY0" fmla="*/ 17214 h 949185"/>
              <a:gd name="connsiteX1" fmla="*/ 252843 w 1039193"/>
              <a:gd name="connsiteY1" fmla="*/ 177012 h 949185"/>
              <a:gd name="connsiteX2" fmla="*/ 687849 w 1039193"/>
              <a:gd name="connsiteY2" fmla="*/ 638651 h 949185"/>
              <a:gd name="connsiteX3" fmla="*/ 927546 w 1039193"/>
              <a:gd name="connsiteY3" fmla="*/ 771816 h 949185"/>
              <a:gd name="connsiteX4" fmla="*/ 989690 w 1039193"/>
              <a:gd name="connsiteY4" fmla="*/ 727428 h 949185"/>
              <a:gd name="connsiteX5" fmla="*/ 874280 w 1039193"/>
              <a:gd name="connsiteY5" fmla="*/ 292422 h 949185"/>
              <a:gd name="connsiteX6" fmla="*/ 1034078 w 1039193"/>
              <a:gd name="connsiteY6" fmla="*/ 301300 h 949185"/>
              <a:gd name="connsiteX7" fmla="*/ 643461 w 1039193"/>
              <a:gd name="connsiteY7" fmla="*/ 327933 h 949185"/>
              <a:gd name="connsiteX8" fmla="*/ 927546 w 1039193"/>
              <a:gd name="connsiteY8" fmla="*/ 869471 h 949185"/>
              <a:gd name="connsiteX9" fmla="*/ 767748 w 1039193"/>
              <a:gd name="connsiteY9" fmla="*/ 922737 h 949185"/>
              <a:gd name="connsiteX10" fmla="*/ 39779 w 1039193"/>
              <a:gd name="connsiteY10" fmla="*/ 638651 h 949185"/>
              <a:gd name="connsiteX11" fmla="*/ 146311 w 1039193"/>
              <a:gd name="connsiteY11" fmla="*/ 691917 h 949185"/>
              <a:gd name="connsiteX12" fmla="*/ 572439 w 1039193"/>
              <a:gd name="connsiteY12" fmla="*/ 549874 h 949185"/>
              <a:gd name="connsiteX13" fmla="*/ 84167 w 1039193"/>
              <a:gd name="connsiteY13" fmla="*/ 17214 h 94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9193" h="949185">
                <a:moveTo>
                  <a:pt x="84167" y="17214"/>
                </a:moveTo>
                <a:cubicBezTo>
                  <a:pt x="30901" y="-44930"/>
                  <a:pt x="152230" y="73439"/>
                  <a:pt x="252843" y="177012"/>
                </a:cubicBezTo>
                <a:cubicBezTo>
                  <a:pt x="353456" y="280585"/>
                  <a:pt x="575399" y="539517"/>
                  <a:pt x="687849" y="638651"/>
                </a:cubicBezTo>
                <a:cubicBezTo>
                  <a:pt x="800299" y="737785"/>
                  <a:pt x="877239" y="757020"/>
                  <a:pt x="927546" y="771816"/>
                </a:cubicBezTo>
                <a:cubicBezTo>
                  <a:pt x="977853" y="786612"/>
                  <a:pt x="998568" y="807327"/>
                  <a:pt x="989690" y="727428"/>
                </a:cubicBezTo>
                <a:cubicBezTo>
                  <a:pt x="980812" y="647529"/>
                  <a:pt x="866882" y="363443"/>
                  <a:pt x="874280" y="292422"/>
                </a:cubicBezTo>
                <a:cubicBezTo>
                  <a:pt x="881678" y="221401"/>
                  <a:pt x="1072548" y="295382"/>
                  <a:pt x="1034078" y="301300"/>
                </a:cubicBezTo>
                <a:cubicBezTo>
                  <a:pt x="995608" y="307218"/>
                  <a:pt x="661216" y="233238"/>
                  <a:pt x="643461" y="327933"/>
                </a:cubicBezTo>
                <a:cubicBezTo>
                  <a:pt x="625706" y="422628"/>
                  <a:pt x="906832" y="770337"/>
                  <a:pt x="927546" y="869471"/>
                </a:cubicBezTo>
                <a:cubicBezTo>
                  <a:pt x="948260" y="968605"/>
                  <a:pt x="915709" y="961207"/>
                  <a:pt x="767748" y="922737"/>
                </a:cubicBezTo>
                <a:cubicBezTo>
                  <a:pt x="619787" y="884267"/>
                  <a:pt x="143352" y="677121"/>
                  <a:pt x="39779" y="638651"/>
                </a:cubicBezTo>
                <a:cubicBezTo>
                  <a:pt x="-63794" y="600181"/>
                  <a:pt x="57534" y="706713"/>
                  <a:pt x="146311" y="691917"/>
                </a:cubicBezTo>
                <a:cubicBezTo>
                  <a:pt x="235088" y="677121"/>
                  <a:pt x="576878" y="659365"/>
                  <a:pt x="572439" y="549874"/>
                </a:cubicBezTo>
                <a:cubicBezTo>
                  <a:pt x="568000" y="440383"/>
                  <a:pt x="137433" y="79358"/>
                  <a:pt x="84167" y="1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788925D-0D12-3696-76F8-1F08576D626F}"/>
              </a:ext>
            </a:extLst>
          </p:cNvPr>
          <p:cNvSpPr/>
          <p:nvPr/>
        </p:nvSpPr>
        <p:spPr>
          <a:xfrm>
            <a:off x="4044866" y="4211202"/>
            <a:ext cx="1143260" cy="1808485"/>
          </a:xfrm>
          <a:custGeom>
            <a:avLst/>
            <a:gdLst>
              <a:gd name="connsiteX0" fmla="*/ 12229 w 1143260"/>
              <a:gd name="connsiteY0" fmla="*/ 23447 h 1808485"/>
              <a:gd name="connsiteX1" fmla="*/ 74373 w 1143260"/>
              <a:gd name="connsiteY1" fmla="*/ 174367 h 1808485"/>
              <a:gd name="connsiteX2" fmla="*/ 473868 w 1143260"/>
              <a:gd name="connsiteY2" fmla="*/ 857948 h 1808485"/>
              <a:gd name="connsiteX3" fmla="*/ 376214 w 1143260"/>
              <a:gd name="connsiteY3" fmla="*/ 946724 h 1808485"/>
              <a:gd name="connsiteX4" fmla="*/ 464990 w 1143260"/>
              <a:gd name="connsiteY4" fmla="*/ 1044379 h 1808485"/>
              <a:gd name="connsiteX5" fmla="*/ 642544 w 1143260"/>
              <a:gd name="connsiteY5" fmla="*/ 1266320 h 1808485"/>
              <a:gd name="connsiteX6" fmla="*/ 766831 w 1143260"/>
              <a:gd name="connsiteY6" fmla="*/ 1239687 h 1808485"/>
              <a:gd name="connsiteX7" fmla="*/ 1139693 w 1143260"/>
              <a:gd name="connsiteY7" fmla="*/ 1807858 h 1808485"/>
              <a:gd name="connsiteX8" fmla="*/ 518256 w 1143260"/>
              <a:gd name="connsiteY8" fmla="*/ 1115400 h 1808485"/>
              <a:gd name="connsiteX9" fmla="*/ 189783 w 1143260"/>
              <a:gd name="connsiteY9" fmla="*/ 556107 h 1808485"/>
              <a:gd name="connsiteX10" fmla="*/ 225293 w 1143260"/>
              <a:gd name="connsiteY10" fmla="*/ 564984 h 1808485"/>
              <a:gd name="connsiteX11" fmla="*/ 12229 w 1143260"/>
              <a:gd name="connsiteY11" fmla="*/ 23447 h 18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260" h="1808485">
                <a:moveTo>
                  <a:pt x="12229" y="23447"/>
                </a:moveTo>
                <a:cubicBezTo>
                  <a:pt x="-12924" y="-41656"/>
                  <a:pt x="-2567" y="35284"/>
                  <a:pt x="74373" y="174367"/>
                </a:cubicBezTo>
                <a:cubicBezTo>
                  <a:pt x="151313" y="313450"/>
                  <a:pt x="423561" y="729222"/>
                  <a:pt x="473868" y="857948"/>
                </a:cubicBezTo>
                <a:cubicBezTo>
                  <a:pt x="524175" y="986674"/>
                  <a:pt x="377694" y="915652"/>
                  <a:pt x="376214" y="946724"/>
                </a:cubicBezTo>
                <a:cubicBezTo>
                  <a:pt x="374734" y="977796"/>
                  <a:pt x="420602" y="991113"/>
                  <a:pt x="464990" y="1044379"/>
                </a:cubicBezTo>
                <a:cubicBezTo>
                  <a:pt x="509378" y="1097645"/>
                  <a:pt x="592237" y="1233769"/>
                  <a:pt x="642544" y="1266320"/>
                </a:cubicBezTo>
                <a:cubicBezTo>
                  <a:pt x="692851" y="1298871"/>
                  <a:pt x="683973" y="1149431"/>
                  <a:pt x="766831" y="1239687"/>
                </a:cubicBezTo>
                <a:cubicBezTo>
                  <a:pt x="849689" y="1329943"/>
                  <a:pt x="1181122" y="1828572"/>
                  <a:pt x="1139693" y="1807858"/>
                </a:cubicBezTo>
                <a:cubicBezTo>
                  <a:pt x="1098264" y="1787144"/>
                  <a:pt x="676574" y="1324025"/>
                  <a:pt x="518256" y="1115400"/>
                </a:cubicBezTo>
                <a:cubicBezTo>
                  <a:pt x="359938" y="906775"/>
                  <a:pt x="238610" y="647843"/>
                  <a:pt x="189783" y="556107"/>
                </a:cubicBezTo>
                <a:cubicBezTo>
                  <a:pt x="140956" y="464371"/>
                  <a:pt x="257844" y="646363"/>
                  <a:pt x="225293" y="564984"/>
                </a:cubicBezTo>
                <a:cubicBezTo>
                  <a:pt x="192742" y="483605"/>
                  <a:pt x="37382" y="88550"/>
                  <a:pt x="12229" y="2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13DD222-3050-92B4-CB4F-37FB989723D3}"/>
              </a:ext>
            </a:extLst>
          </p:cNvPr>
          <p:cNvSpPr/>
          <p:nvPr/>
        </p:nvSpPr>
        <p:spPr>
          <a:xfrm>
            <a:off x="-49282" y="4139115"/>
            <a:ext cx="971301" cy="1400587"/>
          </a:xfrm>
          <a:custGeom>
            <a:avLst/>
            <a:gdLst>
              <a:gd name="connsiteX0" fmla="*/ 84793 w 971301"/>
              <a:gd name="connsiteY0" fmla="*/ 104411 h 1400587"/>
              <a:gd name="connsiteX1" fmla="*/ 963682 w 971301"/>
              <a:gd name="connsiteY1" fmla="*/ 6757 h 1400587"/>
              <a:gd name="connsiteX2" fmla="*/ 510921 w 971301"/>
              <a:gd name="connsiteY2" fmla="*/ 246454 h 1400587"/>
              <a:gd name="connsiteX3" fmla="*/ 502043 w 971301"/>
              <a:gd name="connsiteY3" fmla="*/ 637071 h 1400587"/>
              <a:gd name="connsiteX4" fmla="*/ 173569 w 971301"/>
              <a:gd name="connsiteY4" fmla="*/ 1054322 h 1400587"/>
              <a:gd name="connsiteX5" fmla="*/ 31527 w 971301"/>
              <a:gd name="connsiteY5" fmla="*/ 1382796 h 1400587"/>
              <a:gd name="connsiteX6" fmla="*/ 31527 w 971301"/>
              <a:gd name="connsiteY6" fmla="*/ 495029 h 1400587"/>
              <a:gd name="connsiteX7" fmla="*/ 84793 w 971301"/>
              <a:gd name="connsiteY7" fmla="*/ 104411 h 140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301" h="1400587">
                <a:moveTo>
                  <a:pt x="84793" y="104411"/>
                </a:moveTo>
                <a:cubicBezTo>
                  <a:pt x="240152" y="23032"/>
                  <a:pt x="892661" y="-16917"/>
                  <a:pt x="963682" y="6757"/>
                </a:cubicBezTo>
                <a:cubicBezTo>
                  <a:pt x="1034703" y="30431"/>
                  <a:pt x="587861" y="141402"/>
                  <a:pt x="510921" y="246454"/>
                </a:cubicBezTo>
                <a:cubicBezTo>
                  <a:pt x="433981" y="351506"/>
                  <a:pt x="558268" y="502426"/>
                  <a:pt x="502043" y="637071"/>
                </a:cubicBezTo>
                <a:cubicBezTo>
                  <a:pt x="445818" y="771716"/>
                  <a:pt x="251988" y="930035"/>
                  <a:pt x="173569" y="1054322"/>
                </a:cubicBezTo>
                <a:cubicBezTo>
                  <a:pt x="95150" y="1178609"/>
                  <a:pt x="55201" y="1476011"/>
                  <a:pt x="31527" y="1382796"/>
                </a:cubicBezTo>
                <a:cubicBezTo>
                  <a:pt x="7853" y="1289581"/>
                  <a:pt x="27088" y="709573"/>
                  <a:pt x="31527" y="495029"/>
                </a:cubicBezTo>
                <a:cubicBezTo>
                  <a:pt x="35966" y="280485"/>
                  <a:pt x="-70566" y="185790"/>
                  <a:pt x="84793" y="104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B9A2EEB-B30F-F5DC-AB69-D6736EA1B8CD}"/>
              </a:ext>
            </a:extLst>
          </p:cNvPr>
          <p:cNvSpPr/>
          <p:nvPr/>
        </p:nvSpPr>
        <p:spPr>
          <a:xfrm>
            <a:off x="1201154" y="5805613"/>
            <a:ext cx="605777" cy="781988"/>
          </a:xfrm>
          <a:custGeom>
            <a:avLst/>
            <a:gdLst>
              <a:gd name="connsiteX0" fmla="*/ 6209 w 605777"/>
              <a:gd name="connsiteY0" fmla="*/ 772740 h 781988"/>
              <a:gd name="connsiteX1" fmla="*/ 263662 w 605777"/>
              <a:gd name="connsiteY1" fmla="*/ 453144 h 781988"/>
              <a:gd name="connsiteX2" fmla="*/ 130496 w 605777"/>
              <a:gd name="connsiteY2" fmla="*/ 383 h 781988"/>
              <a:gd name="connsiteX3" fmla="*/ 494481 w 605777"/>
              <a:gd name="connsiteY3" fmla="*/ 533043 h 781988"/>
              <a:gd name="connsiteX4" fmla="*/ 574380 w 605777"/>
              <a:gd name="connsiteY4" fmla="*/ 683964 h 781988"/>
              <a:gd name="connsiteX5" fmla="*/ 6209 w 605777"/>
              <a:gd name="connsiteY5" fmla="*/ 772740 h 78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77" h="781988">
                <a:moveTo>
                  <a:pt x="6209" y="772740"/>
                </a:moveTo>
                <a:cubicBezTo>
                  <a:pt x="-45577" y="734270"/>
                  <a:pt x="242948" y="581870"/>
                  <a:pt x="263662" y="453144"/>
                </a:cubicBezTo>
                <a:cubicBezTo>
                  <a:pt x="284377" y="324418"/>
                  <a:pt x="92026" y="-12933"/>
                  <a:pt x="130496" y="383"/>
                </a:cubicBezTo>
                <a:cubicBezTo>
                  <a:pt x="168966" y="13699"/>
                  <a:pt x="420500" y="419113"/>
                  <a:pt x="494481" y="533043"/>
                </a:cubicBezTo>
                <a:cubicBezTo>
                  <a:pt x="568462" y="646973"/>
                  <a:pt x="652800" y="648453"/>
                  <a:pt x="574380" y="683964"/>
                </a:cubicBezTo>
                <a:cubicBezTo>
                  <a:pt x="495961" y="719475"/>
                  <a:pt x="57995" y="811210"/>
                  <a:pt x="6209" y="77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D3BE62FA-ACD4-BD0F-4C5C-9CB068A4924B}"/>
              </a:ext>
            </a:extLst>
          </p:cNvPr>
          <p:cNvSpPr/>
          <p:nvPr/>
        </p:nvSpPr>
        <p:spPr>
          <a:xfrm>
            <a:off x="2893464" y="3753796"/>
            <a:ext cx="2010973" cy="1080256"/>
          </a:xfrm>
          <a:custGeom>
            <a:avLst/>
            <a:gdLst>
              <a:gd name="connsiteX0" fmla="*/ 656 w 2010973"/>
              <a:gd name="connsiteY0" fmla="*/ 36969 h 1080256"/>
              <a:gd name="connsiteX1" fmla="*/ 187087 w 2010973"/>
              <a:gd name="connsiteY1" fmla="*/ 1075656 h 1080256"/>
              <a:gd name="connsiteX2" fmla="*/ 595460 w 2010973"/>
              <a:gd name="connsiteY2" fmla="*/ 418709 h 1080256"/>
              <a:gd name="connsiteX3" fmla="*/ 1012711 w 2010973"/>
              <a:gd name="connsiteY3" fmla="*/ 445342 h 1080256"/>
              <a:gd name="connsiteX4" fmla="*/ 675359 w 2010973"/>
              <a:gd name="connsiteY4" fmla="*/ 436464 h 1080256"/>
              <a:gd name="connsiteX5" fmla="*/ 2007010 w 2010973"/>
              <a:gd name="connsiteY5" fmla="*/ 427587 h 1080256"/>
              <a:gd name="connsiteX6" fmla="*/ 1057099 w 2010973"/>
              <a:gd name="connsiteY6" fmla="*/ 418709 h 1080256"/>
              <a:gd name="connsiteX7" fmla="*/ 240353 w 2010973"/>
              <a:gd name="connsiteY7" fmla="*/ 534119 h 1080256"/>
              <a:gd name="connsiteX8" fmla="*/ 98311 w 2010973"/>
              <a:gd name="connsiteY8" fmla="*/ 631773 h 1080256"/>
              <a:gd name="connsiteX9" fmla="*/ 124944 w 2010973"/>
              <a:gd name="connsiteY9" fmla="*/ 267788 h 1080256"/>
              <a:gd name="connsiteX10" fmla="*/ 656 w 2010973"/>
              <a:gd name="connsiteY10" fmla="*/ 36969 h 10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0973" h="1080256">
                <a:moveTo>
                  <a:pt x="656" y="36969"/>
                </a:moveTo>
                <a:cubicBezTo>
                  <a:pt x="11013" y="171614"/>
                  <a:pt x="87953" y="1012033"/>
                  <a:pt x="187087" y="1075656"/>
                </a:cubicBezTo>
                <a:cubicBezTo>
                  <a:pt x="286221" y="1139279"/>
                  <a:pt x="457856" y="523761"/>
                  <a:pt x="595460" y="418709"/>
                </a:cubicBezTo>
                <a:cubicBezTo>
                  <a:pt x="733064" y="313657"/>
                  <a:pt x="999395" y="442383"/>
                  <a:pt x="1012711" y="445342"/>
                </a:cubicBezTo>
                <a:cubicBezTo>
                  <a:pt x="1026027" y="448301"/>
                  <a:pt x="509643" y="439423"/>
                  <a:pt x="675359" y="436464"/>
                </a:cubicBezTo>
                <a:cubicBezTo>
                  <a:pt x="841075" y="433505"/>
                  <a:pt x="1943387" y="430546"/>
                  <a:pt x="2007010" y="427587"/>
                </a:cubicBezTo>
                <a:cubicBezTo>
                  <a:pt x="2070633" y="424628"/>
                  <a:pt x="1351542" y="400954"/>
                  <a:pt x="1057099" y="418709"/>
                </a:cubicBezTo>
                <a:cubicBezTo>
                  <a:pt x="762656" y="436464"/>
                  <a:pt x="400151" y="498608"/>
                  <a:pt x="240353" y="534119"/>
                </a:cubicBezTo>
                <a:cubicBezTo>
                  <a:pt x="80555" y="569630"/>
                  <a:pt x="117546" y="676161"/>
                  <a:pt x="98311" y="631773"/>
                </a:cubicBezTo>
                <a:cubicBezTo>
                  <a:pt x="79076" y="587385"/>
                  <a:pt x="144179" y="363963"/>
                  <a:pt x="124944" y="267788"/>
                </a:cubicBezTo>
                <a:cubicBezTo>
                  <a:pt x="105709" y="171613"/>
                  <a:pt x="-9701" y="-97676"/>
                  <a:pt x="656" y="36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B35C177-8A48-3FDD-39BE-6FC937ACA323}"/>
              </a:ext>
            </a:extLst>
          </p:cNvPr>
          <p:cNvSpPr/>
          <p:nvPr/>
        </p:nvSpPr>
        <p:spPr>
          <a:xfrm>
            <a:off x="3230059" y="4270178"/>
            <a:ext cx="1321530" cy="1171424"/>
          </a:xfrm>
          <a:custGeom>
            <a:avLst/>
            <a:gdLst>
              <a:gd name="connsiteX0" fmla="*/ 1413 w 1321530"/>
              <a:gd name="connsiteY0" fmla="*/ 426109 h 1171424"/>
              <a:gd name="connsiteX1" fmla="*/ 498562 w 1321530"/>
              <a:gd name="connsiteY1" fmla="*/ 204168 h 1171424"/>
              <a:gd name="connsiteX2" fmla="*/ 853669 w 1321530"/>
              <a:gd name="connsiteY2" fmla="*/ 541519 h 1171424"/>
              <a:gd name="connsiteX3" fmla="*/ 898058 w 1321530"/>
              <a:gd name="connsiteY3" fmla="*/ 532641 h 1171424"/>
              <a:gd name="connsiteX4" fmla="*/ 1315308 w 1321530"/>
              <a:gd name="connsiteY4" fmla="*/ 1162956 h 1171424"/>
              <a:gd name="connsiteX5" fmla="*/ 534073 w 1321530"/>
              <a:gd name="connsiteY5" fmla="*/ 8859 h 1171424"/>
              <a:gd name="connsiteX6" fmla="*/ 640605 w 1321530"/>
              <a:gd name="connsiteY6" fmla="*/ 630296 h 1171424"/>
              <a:gd name="connsiteX7" fmla="*/ 676116 w 1321530"/>
              <a:gd name="connsiteY7" fmla="*/ 639173 h 1171424"/>
              <a:gd name="connsiteX8" fmla="*/ 303254 w 1321530"/>
              <a:gd name="connsiteY8" fmla="*/ 97636 h 1171424"/>
              <a:gd name="connsiteX9" fmla="*/ 321009 w 1321530"/>
              <a:gd name="connsiteY9" fmla="*/ 656929 h 1171424"/>
              <a:gd name="connsiteX10" fmla="*/ 347642 w 1321530"/>
              <a:gd name="connsiteY10" fmla="*/ 736828 h 1171424"/>
              <a:gd name="connsiteX11" fmla="*/ 1413 w 1321530"/>
              <a:gd name="connsiteY11" fmla="*/ 426109 h 117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530" h="1171424">
                <a:moveTo>
                  <a:pt x="1413" y="426109"/>
                </a:moveTo>
                <a:cubicBezTo>
                  <a:pt x="26566" y="337332"/>
                  <a:pt x="356519" y="184933"/>
                  <a:pt x="498562" y="204168"/>
                </a:cubicBezTo>
                <a:cubicBezTo>
                  <a:pt x="640605" y="223403"/>
                  <a:pt x="787086" y="486774"/>
                  <a:pt x="853669" y="541519"/>
                </a:cubicBezTo>
                <a:cubicBezTo>
                  <a:pt x="920252" y="596265"/>
                  <a:pt x="821118" y="429068"/>
                  <a:pt x="898058" y="532641"/>
                </a:cubicBezTo>
                <a:cubicBezTo>
                  <a:pt x="974998" y="636214"/>
                  <a:pt x="1375972" y="1250253"/>
                  <a:pt x="1315308" y="1162956"/>
                </a:cubicBezTo>
                <a:cubicBezTo>
                  <a:pt x="1254644" y="1075659"/>
                  <a:pt x="646524" y="97636"/>
                  <a:pt x="534073" y="8859"/>
                </a:cubicBezTo>
                <a:cubicBezTo>
                  <a:pt x="421623" y="-79918"/>
                  <a:pt x="616931" y="525244"/>
                  <a:pt x="640605" y="630296"/>
                </a:cubicBezTo>
                <a:cubicBezTo>
                  <a:pt x="664279" y="735348"/>
                  <a:pt x="732341" y="727950"/>
                  <a:pt x="676116" y="639173"/>
                </a:cubicBezTo>
                <a:cubicBezTo>
                  <a:pt x="619891" y="550396"/>
                  <a:pt x="362439" y="94677"/>
                  <a:pt x="303254" y="97636"/>
                </a:cubicBezTo>
                <a:cubicBezTo>
                  <a:pt x="244070" y="100595"/>
                  <a:pt x="313611" y="550397"/>
                  <a:pt x="321009" y="656929"/>
                </a:cubicBezTo>
                <a:cubicBezTo>
                  <a:pt x="328407" y="763461"/>
                  <a:pt x="400908" y="769380"/>
                  <a:pt x="347642" y="736828"/>
                </a:cubicBezTo>
                <a:cubicBezTo>
                  <a:pt x="294376" y="704277"/>
                  <a:pt x="-23740" y="514886"/>
                  <a:pt x="1413" y="426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0CD1F8-696F-CB12-77A1-9012D18DB3AD}"/>
              </a:ext>
            </a:extLst>
          </p:cNvPr>
          <p:cNvSpPr/>
          <p:nvPr/>
        </p:nvSpPr>
        <p:spPr>
          <a:xfrm>
            <a:off x="1447800" y="2887472"/>
            <a:ext cx="692705" cy="84334"/>
          </a:xfrm>
          <a:custGeom>
            <a:avLst/>
            <a:gdLst>
              <a:gd name="connsiteX0" fmla="*/ 0 w 692705"/>
              <a:gd name="connsiteY0" fmla="*/ 71628 h 84334"/>
              <a:gd name="connsiteX1" fmla="*/ 323850 w 692705"/>
              <a:gd name="connsiteY1" fmla="*/ 20828 h 84334"/>
              <a:gd name="connsiteX2" fmla="*/ 587375 w 692705"/>
              <a:gd name="connsiteY2" fmla="*/ 71628 h 84334"/>
              <a:gd name="connsiteX3" fmla="*/ 568325 w 692705"/>
              <a:gd name="connsiteY3" fmla="*/ 49403 h 84334"/>
              <a:gd name="connsiteX4" fmla="*/ 692150 w 692705"/>
              <a:gd name="connsiteY4" fmla="*/ 84328 h 84334"/>
              <a:gd name="connsiteX5" fmla="*/ 511175 w 692705"/>
              <a:gd name="connsiteY5" fmla="*/ 46228 h 84334"/>
              <a:gd name="connsiteX6" fmla="*/ 346075 w 692705"/>
              <a:gd name="connsiteY6" fmla="*/ 1778 h 84334"/>
              <a:gd name="connsiteX7" fmla="*/ 238125 w 692705"/>
              <a:gd name="connsiteY7" fmla="*/ 8128 h 84334"/>
              <a:gd name="connsiteX8" fmla="*/ 254000 w 692705"/>
              <a:gd name="connsiteY8" fmla="*/ 1778 h 84334"/>
              <a:gd name="connsiteX9" fmla="*/ 0 w 692705"/>
              <a:gd name="connsiteY9" fmla="*/ 71628 h 8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705" h="84334">
                <a:moveTo>
                  <a:pt x="0" y="71628"/>
                </a:moveTo>
                <a:cubicBezTo>
                  <a:pt x="112977" y="46228"/>
                  <a:pt x="225954" y="20828"/>
                  <a:pt x="323850" y="20828"/>
                </a:cubicBezTo>
                <a:cubicBezTo>
                  <a:pt x="421746" y="20828"/>
                  <a:pt x="546629" y="66866"/>
                  <a:pt x="587375" y="71628"/>
                </a:cubicBezTo>
                <a:cubicBezTo>
                  <a:pt x="628121" y="76390"/>
                  <a:pt x="550863" y="47286"/>
                  <a:pt x="568325" y="49403"/>
                </a:cubicBezTo>
                <a:cubicBezTo>
                  <a:pt x="585787" y="51520"/>
                  <a:pt x="701675" y="84857"/>
                  <a:pt x="692150" y="84328"/>
                </a:cubicBezTo>
                <a:cubicBezTo>
                  <a:pt x="682625" y="83799"/>
                  <a:pt x="568854" y="59986"/>
                  <a:pt x="511175" y="46228"/>
                </a:cubicBezTo>
                <a:cubicBezTo>
                  <a:pt x="453496" y="32470"/>
                  <a:pt x="391583" y="8128"/>
                  <a:pt x="346075" y="1778"/>
                </a:cubicBezTo>
                <a:cubicBezTo>
                  <a:pt x="300567" y="-4572"/>
                  <a:pt x="238125" y="8128"/>
                  <a:pt x="238125" y="8128"/>
                </a:cubicBezTo>
                <a:cubicBezTo>
                  <a:pt x="222779" y="8128"/>
                  <a:pt x="254000" y="1778"/>
                  <a:pt x="254000" y="1778"/>
                </a:cubicBezTo>
                <a:lnTo>
                  <a:pt x="0" y="716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BCDC57E-CA80-A2D9-50FF-FBF7FA8BBFE9}"/>
              </a:ext>
            </a:extLst>
          </p:cNvPr>
          <p:cNvSpPr/>
          <p:nvPr/>
        </p:nvSpPr>
        <p:spPr>
          <a:xfrm>
            <a:off x="1482071" y="2835550"/>
            <a:ext cx="782070" cy="237852"/>
          </a:xfrm>
          <a:custGeom>
            <a:avLst/>
            <a:gdLst>
              <a:gd name="connsiteX0" fmla="*/ 654 w 782070"/>
              <a:gd name="connsiteY0" fmla="*/ 145775 h 237852"/>
              <a:gd name="connsiteX1" fmla="*/ 60979 w 782070"/>
              <a:gd name="connsiteY1" fmla="*/ 28300 h 237852"/>
              <a:gd name="connsiteX2" fmla="*/ 60979 w 782070"/>
              <a:gd name="connsiteY2" fmla="*/ 75925 h 237852"/>
              <a:gd name="connsiteX3" fmla="*/ 178454 w 782070"/>
              <a:gd name="connsiteY3" fmla="*/ 18775 h 237852"/>
              <a:gd name="connsiteX4" fmla="*/ 327679 w 782070"/>
              <a:gd name="connsiteY4" fmla="*/ 47350 h 237852"/>
              <a:gd name="connsiteX5" fmla="*/ 295929 w 782070"/>
              <a:gd name="connsiteY5" fmla="*/ 2900 h 237852"/>
              <a:gd name="connsiteX6" fmla="*/ 489604 w 782070"/>
              <a:gd name="connsiteY6" fmla="*/ 72750 h 237852"/>
              <a:gd name="connsiteX7" fmla="*/ 483254 w 782070"/>
              <a:gd name="connsiteY7" fmla="*/ 41000 h 237852"/>
              <a:gd name="connsiteX8" fmla="*/ 635654 w 782070"/>
              <a:gd name="connsiteY8" fmla="*/ 101325 h 237852"/>
              <a:gd name="connsiteX9" fmla="*/ 642004 w 782070"/>
              <a:gd name="connsiteY9" fmla="*/ 107675 h 237852"/>
              <a:gd name="connsiteX10" fmla="*/ 781704 w 782070"/>
              <a:gd name="connsiteY10" fmla="*/ 237850 h 237852"/>
              <a:gd name="connsiteX11" fmla="*/ 594379 w 782070"/>
              <a:gd name="connsiteY11" fmla="*/ 110850 h 237852"/>
              <a:gd name="connsiteX12" fmla="*/ 305454 w 782070"/>
              <a:gd name="connsiteY12" fmla="*/ 2900 h 237852"/>
              <a:gd name="connsiteX13" fmla="*/ 22879 w 782070"/>
              <a:gd name="connsiteY13" fmla="*/ 31475 h 237852"/>
              <a:gd name="connsiteX14" fmla="*/ 105429 w 782070"/>
              <a:gd name="connsiteY14" fmla="*/ 37825 h 237852"/>
              <a:gd name="connsiteX15" fmla="*/ 654 w 782070"/>
              <a:gd name="connsiteY15" fmla="*/ 145775 h 23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2070" h="237852">
                <a:moveTo>
                  <a:pt x="654" y="145775"/>
                </a:moveTo>
                <a:cubicBezTo>
                  <a:pt x="-6754" y="144188"/>
                  <a:pt x="50925" y="39942"/>
                  <a:pt x="60979" y="28300"/>
                </a:cubicBezTo>
                <a:cubicBezTo>
                  <a:pt x="71033" y="16658"/>
                  <a:pt x="41400" y="77512"/>
                  <a:pt x="60979" y="75925"/>
                </a:cubicBezTo>
                <a:cubicBezTo>
                  <a:pt x="80558" y="74338"/>
                  <a:pt x="134004" y="23537"/>
                  <a:pt x="178454" y="18775"/>
                </a:cubicBezTo>
                <a:cubicBezTo>
                  <a:pt x="222904" y="14012"/>
                  <a:pt x="308100" y="49996"/>
                  <a:pt x="327679" y="47350"/>
                </a:cubicBezTo>
                <a:cubicBezTo>
                  <a:pt x="347258" y="44704"/>
                  <a:pt x="268942" y="-1333"/>
                  <a:pt x="295929" y="2900"/>
                </a:cubicBezTo>
                <a:cubicBezTo>
                  <a:pt x="322917" y="7133"/>
                  <a:pt x="458383" y="66400"/>
                  <a:pt x="489604" y="72750"/>
                </a:cubicBezTo>
                <a:cubicBezTo>
                  <a:pt x="520825" y="79100"/>
                  <a:pt x="458912" y="36238"/>
                  <a:pt x="483254" y="41000"/>
                </a:cubicBezTo>
                <a:cubicBezTo>
                  <a:pt x="507596" y="45762"/>
                  <a:pt x="609196" y="90212"/>
                  <a:pt x="635654" y="101325"/>
                </a:cubicBezTo>
                <a:cubicBezTo>
                  <a:pt x="662112" y="112437"/>
                  <a:pt x="642004" y="107675"/>
                  <a:pt x="642004" y="107675"/>
                </a:cubicBezTo>
                <a:cubicBezTo>
                  <a:pt x="666346" y="130429"/>
                  <a:pt x="789642" y="237321"/>
                  <a:pt x="781704" y="237850"/>
                </a:cubicBezTo>
                <a:cubicBezTo>
                  <a:pt x="773767" y="238379"/>
                  <a:pt x="673754" y="150008"/>
                  <a:pt x="594379" y="110850"/>
                </a:cubicBezTo>
                <a:cubicBezTo>
                  <a:pt x="515004" y="71692"/>
                  <a:pt x="400704" y="16129"/>
                  <a:pt x="305454" y="2900"/>
                </a:cubicBezTo>
                <a:cubicBezTo>
                  <a:pt x="210204" y="-10329"/>
                  <a:pt x="56216" y="25654"/>
                  <a:pt x="22879" y="31475"/>
                </a:cubicBezTo>
                <a:cubicBezTo>
                  <a:pt x="-10458" y="37296"/>
                  <a:pt x="111250" y="26183"/>
                  <a:pt x="105429" y="37825"/>
                </a:cubicBezTo>
                <a:cubicBezTo>
                  <a:pt x="99608" y="49467"/>
                  <a:pt x="8062" y="147362"/>
                  <a:pt x="654" y="145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1478823-83C6-9285-E5AD-EF74245AB29B}"/>
              </a:ext>
            </a:extLst>
          </p:cNvPr>
          <p:cNvSpPr/>
          <p:nvPr/>
        </p:nvSpPr>
        <p:spPr>
          <a:xfrm>
            <a:off x="1461510" y="2908281"/>
            <a:ext cx="764550" cy="229431"/>
          </a:xfrm>
          <a:custGeom>
            <a:avLst/>
            <a:gdLst>
              <a:gd name="connsiteX0" fmla="*/ 81540 w 764550"/>
              <a:gd name="connsiteY0" fmla="*/ 180994 h 229431"/>
              <a:gd name="connsiteX1" fmla="*/ 87890 w 764550"/>
              <a:gd name="connsiteY1" fmla="*/ 66694 h 229431"/>
              <a:gd name="connsiteX2" fmla="*/ 132340 w 764550"/>
              <a:gd name="connsiteY2" fmla="*/ 63519 h 229431"/>
              <a:gd name="connsiteX3" fmla="*/ 62490 w 764550"/>
              <a:gd name="connsiteY3" fmla="*/ 44469 h 229431"/>
              <a:gd name="connsiteX4" fmla="*/ 408565 w 764550"/>
              <a:gd name="connsiteY4" fmla="*/ 41294 h 229431"/>
              <a:gd name="connsiteX5" fmla="*/ 430790 w 764550"/>
              <a:gd name="connsiteY5" fmla="*/ 25419 h 229431"/>
              <a:gd name="connsiteX6" fmla="*/ 764165 w 764550"/>
              <a:gd name="connsiteY6" fmla="*/ 98444 h 229431"/>
              <a:gd name="connsiteX7" fmla="*/ 491115 w 764550"/>
              <a:gd name="connsiteY7" fmla="*/ 47644 h 229431"/>
              <a:gd name="connsiteX8" fmla="*/ 199015 w 764550"/>
              <a:gd name="connsiteY8" fmla="*/ 19 h 229431"/>
              <a:gd name="connsiteX9" fmla="*/ 103765 w 764550"/>
              <a:gd name="connsiteY9" fmla="*/ 41294 h 229431"/>
              <a:gd name="connsiteX10" fmla="*/ 52965 w 764550"/>
              <a:gd name="connsiteY10" fmla="*/ 6369 h 229431"/>
              <a:gd name="connsiteX11" fmla="*/ 21215 w 764550"/>
              <a:gd name="connsiteY11" fmla="*/ 44469 h 229431"/>
              <a:gd name="connsiteX12" fmla="*/ 5340 w 764550"/>
              <a:gd name="connsiteY12" fmla="*/ 66694 h 229431"/>
              <a:gd name="connsiteX13" fmla="*/ 116465 w 764550"/>
              <a:gd name="connsiteY13" fmla="*/ 142894 h 229431"/>
              <a:gd name="connsiteX14" fmla="*/ 208540 w 764550"/>
              <a:gd name="connsiteY14" fmla="*/ 228619 h 229431"/>
              <a:gd name="connsiteX15" fmla="*/ 81540 w 764550"/>
              <a:gd name="connsiteY15" fmla="*/ 180994 h 22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" h="229431">
                <a:moveTo>
                  <a:pt x="81540" y="180994"/>
                </a:moveTo>
                <a:cubicBezTo>
                  <a:pt x="61432" y="154006"/>
                  <a:pt x="79423" y="86273"/>
                  <a:pt x="87890" y="66694"/>
                </a:cubicBezTo>
                <a:cubicBezTo>
                  <a:pt x="96357" y="47115"/>
                  <a:pt x="136573" y="67223"/>
                  <a:pt x="132340" y="63519"/>
                </a:cubicBezTo>
                <a:cubicBezTo>
                  <a:pt x="128107" y="59815"/>
                  <a:pt x="16453" y="48173"/>
                  <a:pt x="62490" y="44469"/>
                </a:cubicBezTo>
                <a:cubicBezTo>
                  <a:pt x="108527" y="40765"/>
                  <a:pt x="347182" y="44469"/>
                  <a:pt x="408565" y="41294"/>
                </a:cubicBezTo>
                <a:cubicBezTo>
                  <a:pt x="469948" y="38119"/>
                  <a:pt x="371523" y="15894"/>
                  <a:pt x="430790" y="25419"/>
                </a:cubicBezTo>
                <a:cubicBezTo>
                  <a:pt x="490057" y="34944"/>
                  <a:pt x="754111" y="94740"/>
                  <a:pt x="764165" y="98444"/>
                </a:cubicBezTo>
                <a:cubicBezTo>
                  <a:pt x="774219" y="102148"/>
                  <a:pt x="585307" y="64048"/>
                  <a:pt x="491115" y="47644"/>
                </a:cubicBezTo>
                <a:cubicBezTo>
                  <a:pt x="396923" y="31240"/>
                  <a:pt x="263573" y="1077"/>
                  <a:pt x="199015" y="19"/>
                </a:cubicBezTo>
                <a:cubicBezTo>
                  <a:pt x="134457" y="-1039"/>
                  <a:pt x="128107" y="40236"/>
                  <a:pt x="103765" y="41294"/>
                </a:cubicBezTo>
                <a:cubicBezTo>
                  <a:pt x="79423" y="42352"/>
                  <a:pt x="66723" y="5840"/>
                  <a:pt x="52965" y="6369"/>
                </a:cubicBezTo>
                <a:cubicBezTo>
                  <a:pt x="39207" y="6898"/>
                  <a:pt x="29152" y="34415"/>
                  <a:pt x="21215" y="44469"/>
                </a:cubicBezTo>
                <a:cubicBezTo>
                  <a:pt x="13278" y="54523"/>
                  <a:pt x="-10535" y="50290"/>
                  <a:pt x="5340" y="66694"/>
                </a:cubicBezTo>
                <a:cubicBezTo>
                  <a:pt x="21215" y="83098"/>
                  <a:pt x="82598" y="115907"/>
                  <a:pt x="116465" y="142894"/>
                </a:cubicBezTo>
                <a:cubicBezTo>
                  <a:pt x="150332" y="169881"/>
                  <a:pt x="214361" y="222798"/>
                  <a:pt x="208540" y="228619"/>
                </a:cubicBezTo>
                <a:cubicBezTo>
                  <a:pt x="202719" y="234440"/>
                  <a:pt x="101648" y="207982"/>
                  <a:pt x="81540" y="180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CC457EB0-64C4-5687-3243-F3D2D3EF5866}"/>
              </a:ext>
            </a:extLst>
          </p:cNvPr>
          <p:cNvSpPr/>
          <p:nvPr/>
        </p:nvSpPr>
        <p:spPr>
          <a:xfrm>
            <a:off x="1529001" y="2933358"/>
            <a:ext cx="668304" cy="223061"/>
          </a:xfrm>
          <a:custGeom>
            <a:avLst/>
            <a:gdLst>
              <a:gd name="connsiteX0" fmla="*/ 7699 w 668304"/>
              <a:gd name="connsiteY0" fmla="*/ 89242 h 223061"/>
              <a:gd name="connsiteX1" fmla="*/ 417274 w 668304"/>
              <a:gd name="connsiteY1" fmla="*/ 38442 h 223061"/>
              <a:gd name="connsiteX2" fmla="*/ 302974 w 668304"/>
              <a:gd name="connsiteY2" fmla="*/ 67017 h 223061"/>
              <a:gd name="connsiteX3" fmla="*/ 560149 w 668304"/>
              <a:gd name="connsiteY3" fmla="*/ 73367 h 223061"/>
              <a:gd name="connsiteX4" fmla="*/ 617299 w 668304"/>
              <a:gd name="connsiteY4" fmla="*/ 95592 h 223061"/>
              <a:gd name="connsiteX5" fmla="*/ 601424 w 668304"/>
              <a:gd name="connsiteY5" fmla="*/ 73367 h 223061"/>
              <a:gd name="connsiteX6" fmla="*/ 668099 w 668304"/>
              <a:gd name="connsiteY6" fmla="*/ 127342 h 223061"/>
              <a:gd name="connsiteX7" fmla="*/ 623649 w 668304"/>
              <a:gd name="connsiteY7" fmla="*/ 187667 h 223061"/>
              <a:gd name="connsiteX8" fmla="*/ 664924 w 668304"/>
              <a:gd name="connsiteY8" fmla="*/ 152742 h 223061"/>
              <a:gd name="connsiteX9" fmla="*/ 601424 w 668304"/>
              <a:gd name="connsiteY9" fmla="*/ 222592 h 223061"/>
              <a:gd name="connsiteX10" fmla="*/ 661749 w 668304"/>
              <a:gd name="connsiteY10" fmla="*/ 111467 h 223061"/>
              <a:gd name="connsiteX11" fmla="*/ 474424 w 668304"/>
              <a:gd name="connsiteY11" fmla="*/ 47967 h 223061"/>
              <a:gd name="connsiteX12" fmla="*/ 271224 w 668304"/>
              <a:gd name="connsiteY12" fmla="*/ 342 h 223061"/>
              <a:gd name="connsiteX13" fmla="*/ 293449 w 668304"/>
              <a:gd name="connsiteY13" fmla="*/ 25742 h 223061"/>
              <a:gd name="connsiteX14" fmla="*/ 55324 w 668304"/>
              <a:gd name="connsiteY14" fmla="*/ 9867 h 223061"/>
              <a:gd name="connsiteX15" fmla="*/ 201374 w 668304"/>
              <a:gd name="connsiteY15" fmla="*/ 44792 h 223061"/>
              <a:gd name="connsiteX16" fmla="*/ 150574 w 668304"/>
              <a:gd name="connsiteY16" fmla="*/ 70192 h 223061"/>
              <a:gd name="connsiteX17" fmla="*/ 7699 w 668304"/>
              <a:gd name="connsiteY17" fmla="*/ 89242 h 2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8304" h="223061">
                <a:moveTo>
                  <a:pt x="7699" y="89242"/>
                </a:moveTo>
                <a:lnTo>
                  <a:pt x="417274" y="38442"/>
                </a:lnTo>
                <a:cubicBezTo>
                  <a:pt x="466487" y="34738"/>
                  <a:pt x="279161" y="61196"/>
                  <a:pt x="302974" y="67017"/>
                </a:cubicBezTo>
                <a:cubicBezTo>
                  <a:pt x="326787" y="72838"/>
                  <a:pt x="507762" y="68605"/>
                  <a:pt x="560149" y="73367"/>
                </a:cubicBezTo>
                <a:cubicBezTo>
                  <a:pt x="612536" y="78129"/>
                  <a:pt x="610420" y="95592"/>
                  <a:pt x="617299" y="95592"/>
                </a:cubicBezTo>
                <a:cubicBezTo>
                  <a:pt x="624178" y="95592"/>
                  <a:pt x="592957" y="68075"/>
                  <a:pt x="601424" y="73367"/>
                </a:cubicBezTo>
                <a:cubicBezTo>
                  <a:pt x="609891" y="78659"/>
                  <a:pt x="664395" y="108292"/>
                  <a:pt x="668099" y="127342"/>
                </a:cubicBezTo>
                <a:cubicBezTo>
                  <a:pt x="671803" y="146392"/>
                  <a:pt x="624178" y="183434"/>
                  <a:pt x="623649" y="187667"/>
                </a:cubicBezTo>
                <a:cubicBezTo>
                  <a:pt x="623120" y="191900"/>
                  <a:pt x="668628" y="146921"/>
                  <a:pt x="664924" y="152742"/>
                </a:cubicBezTo>
                <a:cubicBezTo>
                  <a:pt x="661220" y="158563"/>
                  <a:pt x="601953" y="229471"/>
                  <a:pt x="601424" y="222592"/>
                </a:cubicBezTo>
                <a:cubicBezTo>
                  <a:pt x="600895" y="215713"/>
                  <a:pt x="682916" y="140571"/>
                  <a:pt x="661749" y="111467"/>
                </a:cubicBezTo>
                <a:cubicBezTo>
                  <a:pt x="640582" y="82363"/>
                  <a:pt x="539512" y="66488"/>
                  <a:pt x="474424" y="47967"/>
                </a:cubicBezTo>
                <a:cubicBezTo>
                  <a:pt x="409337" y="29446"/>
                  <a:pt x="301387" y="4046"/>
                  <a:pt x="271224" y="342"/>
                </a:cubicBezTo>
                <a:cubicBezTo>
                  <a:pt x="241062" y="-3362"/>
                  <a:pt x="329432" y="24154"/>
                  <a:pt x="293449" y="25742"/>
                </a:cubicBezTo>
                <a:cubicBezTo>
                  <a:pt x="257466" y="27329"/>
                  <a:pt x="70670" y="6692"/>
                  <a:pt x="55324" y="9867"/>
                </a:cubicBezTo>
                <a:cubicBezTo>
                  <a:pt x="39978" y="13042"/>
                  <a:pt x="185499" y="34738"/>
                  <a:pt x="201374" y="44792"/>
                </a:cubicBezTo>
                <a:cubicBezTo>
                  <a:pt x="217249" y="54846"/>
                  <a:pt x="176503" y="61196"/>
                  <a:pt x="150574" y="70192"/>
                </a:cubicBezTo>
                <a:cubicBezTo>
                  <a:pt x="124645" y="79188"/>
                  <a:pt x="-36751" y="94534"/>
                  <a:pt x="7699" y="89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0131CFD-F1E5-156F-A260-04C21DCF268E}"/>
              </a:ext>
            </a:extLst>
          </p:cNvPr>
          <p:cNvSpPr/>
          <p:nvPr/>
        </p:nvSpPr>
        <p:spPr>
          <a:xfrm>
            <a:off x="1597270" y="3047659"/>
            <a:ext cx="629649" cy="136946"/>
          </a:xfrm>
          <a:custGeom>
            <a:avLst/>
            <a:gdLst>
              <a:gd name="connsiteX0" fmla="*/ 2930 w 629649"/>
              <a:gd name="connsiteY0" fmla="*/ 41616 h 136946"/>
              <a:gd name="connsiteX1" fmla="*/ 336305 w 629649"/>
              <a:gd name="connsiteY1" fmla="*/ 54316 h 136946"/>
              <a:gd name="connsiteX2" fmla="*/ 228355 w 629649"/>
              <a:gd name="connsiteY2" fmla="*/ 67016 h 136946"/>
              <a:gd name="connsiteX3" fmla="*/ 545855 w 629649"/>
              <a:gd name="connsiteY3" fmla="*/ 70191 h 136946"/>
              <a:gd name="connsiteX4" fmla="*/ 456955 w 629649"/>
              <a:gd name="connsiteY4" fmla="*/ 101941 h 136946"/>
              <a:gd name="connsiteX5" fmla="*/ 628405 w 629649"/>
              <a:gd name="connsiteY5" fmla="*/ 341 h 136946"/>
              <a:gd name="connsiteX6" fmla="*/ 523630 w 629649"/>
              <a:gd name="connsiteY6" fmla="*/ 70191 h 136946"/>
              <a:gd name="connsiteX7" fmla="*/ 326780 w 629649"/>
              <a:gd name="connsiteY7" fmla="*/ 105116 h 136946"/>
              <a:gd name="connsiteX8" fmla="*/ 148980 w 629649"/>
              <a:gd name="connsiteY8" fmla="*/ 136866 h 136946"/>
              <a:gd name="connsiteX9" fmla="*/ 266455 w 629649"/>
              <a:gd name="connsiteY9" fmla="*/ 95591 h 136946"/>
              <a:gd name="connsiteX10" fmla="*/ 177555 w 629649"/>
              <a:gd name="connsiteY10" fmla="*/ 73366 h 136946"/>
              <a:gd name="connsiteX11" fmla="*/ 2930 w 629649"/>
              <a:gd name="connsiteY11" fmla="*/ 41616 h 13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9649" h="136946">
                <a:moveTo>
                  <a:pt x="2930" y="41616"/>
                </a:moveTo>
                <a:cubicBezTo>
                  <a:pt x="29388" y="38441"/>
                  <a:pt x="298734" y="50083"/>
                  <a:pt x="336305" y="54316"/>
                </a:cubicBezTo>
                <a:cubicBezTo>
                  <a:pt x="373876" y="58549"/>
                  <a:pt x="193430" y="64370"/>
                  <a:pt x="228355" y="67016"/>
                </a:cubicBezTo>
                <a:cubicBezTo>
                  <a:pt x="263280" y="69662"/>
                  <a:pt x="507755" y="64370"/>
                  <a:pt x="545855" y="70191"/>
                </a:cubicBezTo>
                <a:cubicBezTo>
                  <a:pt x="583955" y="76012"/>
                  <a:pt x="443197" y="113583"/>
                  <a:pt x="456955" y="101941"/>
                </a:cubicBezTo>
                <a:cubicBezTo>
                  <a:pt x="470713" y="90299"/>
                  <a:pt x="617293" y="5633"/>
                  <a:pt x="628405" y="341"/>
                </a:cubicBezTo>
                <a:cubicBezTo>
                  <a:pt x="639518" y="-4951"/>
                  <a:pt x="573901" y="52729"/>
                  <a:pt x="523630" y="70191"/>
                </a:cubicBezTo>
                <a:cubicBezTo>
                  <a:pt x="473359" y="87653"/>
                  <a:pt x="326780" y="105116"/>
                  <a:pt x="326780" y="105116"/>
                </a:cubicBezTo>
                <a:cubicBezTo>
                  <a:pt x="264339" y="116228"/>
                  <a:pt x="159034" y="138453"/>
                  <a:pt x="148980" y="136866"/>
                </a:cubicBezTo>
                <a:cubicBezTo>
                  <a:pt x="138926" y="135279"/>
                  <a:pt x="261693" y="106174"/>
                  <a:pt x="266455" y="95591"/>
                </a:cubicBezTo>
                <a:cubicBezTo>
                  <a:pt x="271218" y="85008"/>
                  <a:pt x="218301" y="82362"/>
                  <a:pt x="177555" y="73366"/>
                </a:cubicBezTo>
                <a:cubicBezTo>
                  <a:pt x="136809" y="64370"/>
                  <a:pt x="-23528" y="44791"/>
                  <a:pt x="2930" y="4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2BC10FC-EEA6-9DB4-CA82-5BB2CEB2F701}"/>
              </a:ext>
            </a:extLst>
          </p:cNvPr>
          <p:cNvSpPr/>
          <p:nvPr/>
        </p:nvSpPr>
        <p:spPr>
          <a:xfrm>
            <a:off x="1580157" y="3001734"/>
            <a:ext cx="634734" cy="116119"/>
          </a:xfrm>
          <a:custGeom>
            <a:avLst/>
            <a:gdLst>
              <a:gd name="connsiteX0" fmla="*/ 993 w 634734"/>
              <a:gd name="connsiteY0" fmla="*/ 116116 h 116119"/>
              <a:gd name="connsiteX1" fmla="*/ 334368 w 634734"/>
              <a:gd name="connsiteY1" fmla="*/ 55791 h 116119"/>
              <a:gd name="connsiteX2" fmla="*/ 461368 w 634734"/>
              <a:gd name="connsiteY2" fmla="*/ 71666 h 116119"/>
              <a:gd name="connsiteX3" fmla="*/ 582018 w 634734"/>
              <a:gd name="connsiteY3" fmla="*/ 36741 h 116119"/>
              <a:gd name="connsiteX4" fmla="*/ 499468 w 634734"/>
              <a:gd name="connsiteY4" fmla="*/ 68491 h 116119"/>
              <a:gd name="connsiteX5" fmla="*/ 632818 w 634734"/>
              <a:gd name="connsiteY5" fmla="*/ 27216 h 116119"/>
              <a:gd name="connsiteX6" fmla="*/ 575668 w 634734"/>
              <a:gd name="connsiteY6" fmla="*/ 87541 h 116119"/>
              <a:gd name="connsiteX7" fmla="*/ 537568 w 634734"/>
              <a:gd name="connsiteY7" fmla="*/ 1816 h 116119"/>
              <a:gd name="connsiteX8" fmla="*/ 515343 w 634734"/>
              <a:gd name="connsiteY8" fmla="*/ 27216 h 116119"/>
              <a:gd name="connsiteX9" fmla="*/ 229593 w 634734"/>
              <a:gd name="connsiteY9" fmla="*/ 4991 h 116119"/>
              <a:gd name="connsiteX10" fmla="*/ 429618 w 634734"/>
              <a:gd name="connsiteY10" fmla="*/ 43091 h 116119"/>
              <a:gd name="connsiteX11" fmla="*/ 289918 w 634734"/>
              <a:gd name="connsiteY11" fmla="*/ 24041 h 116119"/>
              <a:gd name="connsiteX12" fmla="*/ 89893 w 634734"/>
              <a:gd name="connsiteY12" fmla="*/ 33566 h 116119"/>
              <a:gd name="connsiteX13" fmla="*/ 226418 w 634734"/>
              <a:gd name="connsiteY13" fmla="*/ 52616 h 116119"/>
              <a:gd name="connsiteX14" fmla="*/ 993 w 634734"/>
              <a:gd name="connsiteY14" fmla="*/ 116116 h 11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734" h="116119">
                <a:moveTo>
                  <a:pt x="993" y="116116"/>
                </a:moveTo>
                <a:cubicBezTo>
                  <a:pt x="18985" y="116645"/>
                  <a:pt x="257639" y="63199"/>
                  <a:pt x="334368" y="55791"/>
                </a:cubicBezTo>
                <a:cubicBezTo>
                  <a:pt x="411097" y="48383"/>
                  <a:pt x="420093" y="74841"/>
                  <a:pt x="461368" y="71666"/>
                </a:cubicBezTo>
                <a:cubicBezTo>
                  <a:pt x="502643" y="68491"/>
                  <a:pt x="575668" y="37270"/>
                  <a:pt x="582018" y="36741"/>
                </a:cubicBezTo>
                <a:cubicBezTo>
                  <a:pt x="588368" y="36212"/>
                  <a:pt x="491001" y="70078"/>
                  <a:pt x="499468" y="68491"/>
                </a:cubicBezTo>
                <a:cubicBezTo>
                  <a:pt x="507935" y="66904"/>
                  <a:pt x="620118" y="24041"/>
                  <a:pt x="632818" y="27216"/>
                </a:cubicBezTo>
                <a:cubicBezTo>
                  <a:pt x="645518" y="30391"/>
                  <a:pt x="591543" y="91774"/>
                  <a:pt x="575668" y="87541"/>
                </a:cubicBezTo>
                <a:cubicBezTo>
                  <a:pt x="559793" y="83308"/>
                  <a:pt x="547622" y="11870"/>
                  <a:pt x="537568" y="1816"/>
                </a:cubicBezTo>
                <a:cubicBezTo>
                  <a:pt x="527514" y="-8238"/>
                  <a:pt x="566672" y="26687"/>
                  <a:pt x="515343" y="27216"/>
                </a:cubicBezTo>
                <a:cubicBezTo>
                  <a:pt x="464014" y="27745"/>
                  <a:pt x="243880" y="2345"/>
                  <a:pt x="229593" y="4991"/>
                </a:cubicBezTo>
                <a:lnTo>
                  <a:pt x="429618" y="43091"/>
                </a:lnTo>
                <a:cubicBezTo>
                  <a:pt x="439672" y="46266"/>
                  <a:pt x="346539" y="25628"/>
                  <a:pt x="289918" y="24041"/>
                </a:cubicBezTo>
                <a:cubicBezTo>
                  <a:pt x="233297" y="22454"/>
                  <a:pt x="100476" y="28803"/>
                  <a:pt x="89893" y="33566"/>
                </a:cubicBezTo>
                <a:cubicBezTo>
                  <a:pt x="79310" y="38328"/>
                  <a:pt x="237530" y="42033"/>
                  <a:pt x="226418" y="52616"/>
                </a:cubicBezTo>
                <a:cubicBezTo>
                  <a:pt x="215306" y="63199"/>
                  <a:pt x="-16999" y="115587"/>
                  <a:pt x="993" y="11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43349D-0AAD-9BA6-E992-327D31664819}"/>
              </a:ext>
            </a:extLst>
          </p:cNvPr>
          <p:cNvSpPr/>
          <p:nvPr/>
        </p:nvSpPr>
        <p:spPr>
          <a:xfrm>
            <a:off x="2604335" y="2368567"/>
            <a:ext cx="211617" cy="281558"/>
          </a:xfrm>
          <a:custGeom>
            <a:avLst/>
            <a:gdLst>
              <a:gd name="connsiteX0" fmla="*/ 34090 w 211617"/>
              <a:gd name="connsiteY0" fmla="*/ 6333 h 281558"/>
              <a:gd name="connsiteX1" fmla="*/ 100765 w 211617"/>
              <a:gd name="connsiteY1" fmla="*/ 34908 h 281558"/>
              <a:gd name="connsiteX2" fmla="*/ 205540 w 211617"/>
              <a:gd name="connsiteY2" fmla="*/ 161908 h 281558"/>
              <a:gd name="connsiteX3" fmla="*/ 196015 w 211617"/>
              <a:gd name="connsiteY3" fmla="*/ 142858 h 281558"/>
              <a:gd name="connsiteX4" fmla="*/ 170615 w 211617"/>
              <a:gd name="connsiteY4" fmla="*/ 203183 h 281558"/>
              <a:gd name="connsiteX5" fmla="*/ 21390 w 211617"/>
              <a:gd name="connsiteY5" fmla="*/ 279383 h 281558"/>
              <a:gd name="connsiteX6" fmla="*/ 15040 w 211617"/>
              <a:gd name="connsiteY6" fmla="*/ 257158 h 281558"/>
              <a:gd name="connsiteX7" fmla="*/ 154740 w 211617"/>
              <a:gd name="connsiteY7" fmla="*/ 219058 h 281558"/>
              <a:gd name="connsiteX8" fmla="*/ 91240 w 211617"/>
              <a:gd name="connsiteY8" fmla="*/ 155558 h 281558"/>
              <a:gd name="connsiteX9" fmla="*/ 15040 w 211617"/>
              <a:gd name="connsiteY9" fmla="*/ 228583 h 281558"/>
              <a:gd name="connsiteX10" fmla="*/ 145215 w 211617"/>
              <a:gd name="connsiteY10" fmla="*/ 136508 h 281558"/>
              <a:gd name="connsiteX11" fmla="*/ 34090 w 211617"/>
              <a:gd name="connsiteY11" fmla="*/ 6333 h 2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617" h="281558">
                <a:moveTo>
                  <a:pt x="34090" y="6333"/>
                </a:moveTo>
                <a:cubicBezTo>
                  <a:pt x="26682" y="-10600"/>
                  <a:pt x="72190" y="8979"/>
                  <a:pt x="100765" y="34908"/>
                </a:cubicBezTo>
                <a:cubicBezTo>
                  <a:pt x="129340" y="60837"/>
                  <a:pt x="189665" y="143916"/>
                  <a:pt x="205540" y="161908"/>
                </a:cubicBezTo>
                <a:cubicBezTo>
                  <a:pt x="221415" y="179900"/>
                  <a:pt x="201836" y="135979"/>
                  <a:pt x="196015" y="142858"/>
                </a:cubicBezTo>
                <a:cubicBezTo>
                  <a:pt x="190194" y="149737"/>
                  <a:pt x="199719" y="180429"/>
                  <a:pt x="170615" y="203183"/>
                </a:cubicBezTo>
                <a:cubicBezTo>
                  <a:pt x="141511" y="225937"/>
                  <a:pt x="47319" y="270387"/>
                  <a:pt x="21390" y="279383"/>
                </a:cubicBezTo>
                <a:cubicBezTo>
                  <a:pt x="-4539" y="288379"/>
                  <a:pt x="-7185" y="267212"/>
                  <a:pt x="15040" y="257158"/>
                </a:cubicBezTo>
                <a:cubicBezTo>
                  <a:pt x="37265" y="247104"/>
                  <a:pt x="142040" y="235991"/>
                  <a:pt x="154740" y="219058"/>
                </a:cubicBezTo>
                <a:cubicBezTo>
                  <a:pt x="167440" y="202125"/>
                  <a:pt x="114523" y="153971"/>
                  <a:pt x="91240" y="155558"/>
                </a:cubicBezTo>
                <a:cubicBezTo>
                  <a:pt x="67957" y="157146"/>
                  <a:pt x="6044" y="231758"/>
                  <a:pt x="15040" y="228583"/>
                </a:cubicBezTo>
                <a:cubicBezTo>
                  <a:pt x="24036" y="225408"/>
                  <a:pt x="141511" y="170904"/>
                  <a:pt x="145215" y="136508"/>
                </a:cubicBezTo>
                <a:cubicBezTo>
                  <a:pt x="148919" y="102112"/>
                  <a:pt x="41498" y="23266"/>
                  <a:pt x="34090" y="6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AC23DC5-F8A1-854E-E956-FD6C0C66072C}"/>
              </a:ext>
            </a:extLst>
          </p:cNvPr>
          <p:cNvSpPr/>
          <p:nvPr/>
        </p:nvSpPr>
        <p:spPr>
          <a:xfrm>
            <a:off x="2701548" y="2322643"/>
            <a:ext cx="804045" cy="379959"/>
          </a:xfrm>
          <a:custGeom>
            <a:avLst/>
            <a:gdLst>
              <a:gd name="connsiteX0" fmla="*/ 377 w 804045"/>
              <a:gd name="connsiteY0" fmla="*/ 1457 h 379959"/>
              <a:gd name="connsiteX1" fmla="*/ 95627 w 804045"/>
              <a:gd name="connsiteY1" fmla="*/ 80832 h 379959"/>
              <a:gd name="connsiteX2" fmla="*/ 92452 w 804045"/>
              <a:gd name="connsiteY2" fmla="*/ 226882 h 379959"/>
              <a:gd name="connsiteX3" fmla="*/ 152777 w 804045"/>
              <a:gd name="connsiteY3" fmla="*/ 271332 h 379959"/>
              <a:gd name="connsiteX4" fmla="*/ 140077 w 804045"/>
              <a:gd name="connsiteY4" fmla="*/ 242757 h 379959"/>
              <a:gd name="connsiteX5" fmla="*/ 324227 w 804045"/>
              <a:gd name="connsiteY5" fmla="*/ 372932 h 379959"/>
              <a:gd name="connsiteX6" fmla="*/ 340102 w 804045"/>
              <a:gd name="connsiteY6" fmla="*/ 360232 h 379959"/>
              <a:gd name="connsiteX7" fmla="*/ 587752 w 804045"/>
              <a:gd name="connsiteY7" fmla="*/ 341182 h 379959"/>
              <a:gd name="connsiteX8" fmla="*/ 803652 w 804045"/>
              <a:gd name="connsiteY8" fmla="*/ 287207 h 379959"/>
              <a:gd name="connsiteX9" fmla="*/ 533777 w 804045"/>
              <a:gd name="connsiteY9" fmla="*/ 344357 h 379959"/>
              <a:gd name="connsiteX10" fmla="*/ 381377 w 804045"/>
              <a:gd name="connsiteY10" fmla="*/ 334832 h 379959"/>
              <a:gd name="connsiteX11" fmla="*/ 206752 w 804045"/>
              <a:gd name="connsiteY11" fmla="*/ 226882 h 379959"/>
              <a:gd name="connsiteX12" fmla="*/ 248027 w 804045"/>
              <a:gd name="connsiteY12" fmla="*/ 290382 h 379959"/>
              <a:gd name="connsiteX13" fmla="*/ 162302 w 804045"/>
              <a:gd name="connsiteY13" fmla="*/ 255457 h 379959"/>
              <a:gd name="connsiteX14" fmla="*/ 133727 w 804045"/>
              <a:gd name="connsiteY14" fmla="*/ 134807 h 379959"/>
              <a:gd name="connsiteX15" fmla="*/ 79752 w 804045"/>
              <a:gd name="connsiteY15" fmla="*/ 109407 h 379959"/>
              <a:gd name="connsiteX16" fmla="*/ 63877 w 804045"/>
              <a:gd name="connsiteY16" fmla="*/ 33207 h 379959"/>
              <a:gd name="connsiteX17" fmla="*/ 377 w 804045"/>
              <a:gd name="connsiteY17" fmla="*/ 1457 h 3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4045" h="379959">
                <a:moveTo>
                  <a:pt x="377" y="1457"/>
                </a:moveTo>
                <a:cubicBezTo>
                  <a:pt x="5669" y="9394"/>
                  <a:pt x="80281" y="43261"/>
                  <a:pt x="95627" y="80832"/>
                </a:cubicBezTo>
                <a:cubicBezTo>
                  <a:pt x="110973" y="118403"/>
                  <a:pt x="82927" y="195132"/>
                  <a:pt x="92452" y="226882"/>
                </a:cubicBezTo>
                <a:cubicBezTo>
                  <a:pt x="101977" y="258632"/>
                  <a:pt x="144840" y="268686"/>
                  <a:pt x="152777" y="271332"/>
                </a:cubicBezTo>
                <a:cubicBezTo>
                  <a:pt x="160714" y="273978"/>
                  <a:pt x="111502" y="225824"/>
                  <a:pt x="140077" y="242757"/>
                </a:cubicBezTo>
                <a:cubicBezTo>
                  <a:pt x="168652" y="259690"/>
                  <a:pt x="290890" y="353353"/>
                  <a:pt x="324227" y="372932"/>
                </a:cubicBezTo>
                <a:cubicBezTo>
                  <a:pt x="357565" y="392511"/>
                  <a:pt x="296181" y="365524"/>
                  <a:pt x="340102" y="360232"/>
                </a:cubicBezTo>
                <a:cubicBezTo>
                  <a:pt x="384023" y="354940"/>
                  <a:pt x="510494" y="353353"/>
                  <a:pt x="587752" y="341182"/>
                </a:cubicBezTo>
                <a:cubicBezTo>
                  <a:pt x="665010" y="329011"/>
                  <a:pt x="812648" y="286678"/>
                  <a:pt x="803652" y="287207"/>
                </a:cubicBezTo>
                <a:cubicBezTo>
                  <a:pt x="794656" y="287736"/>
                  <a:pt x="604156" y="336420"/>
                  <a:pt x="533777" y="344357"/>
                </a:cubicBezTo>
                <a:cubicBezTo>
                  <a:pt x="463398" y="352294"/>
                  <a:pt x="435881" y="354411"/>
                  <a:pt x="381377" y="334832"/>
                </a:cubicBezTo>
                <a:cubicBezTo>
                  <a:pt x="326873" y="315253"/>
                  <a:pt x="228977" y="234290"/>
                  <a:pt x="206752" y="226882"/>
                </a:cubicBezTo>
                <a:cubicBezTo>
                  <a:pt x="184527" y="219474"/>
                  <a:pt x="255435" y="285620"/>
                  <a:pt x="248027" y="290382"/>
                </a:cubicBezTo>
                <a:cubicBezTo>
                  <a:pt x="240619" y="295145"/>
                  <a:pt x="181352" y="281386"/>
                  <a:pt x="162302" y="255457"/>
                </a:cubicBezTo>
                <a:cubicBezTo>
                  <a:pt x="143252" y="229528"/>
                  <a:pt x="147485" y="159149"/>
                  <a:pt x="133727" y="134807"/>
                </a:cubicBezTo>
                <a:cubicBezTo>
                  <a:pt x="119969" y="110465"/>
                  <a:pt x="91394" y="126340"/>
                  <a:pt x="79752" y="109407"/>
                </a:cubicBezTo>
                <a:cubicBezTo>
                  <a:pt x="68110" y="92474"/>
                  <a:pt x="80810" y="46436"/>
                  <a:pt x="63877" y="33207"/>
                </a:cubicBezTo>
                <a:cubicBezTo>
                  <a:pt x="46944" y="19978"/>
                  <a:pt x="-4915" y="-6480"/>
                  <a:pt x="377" y="1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A38FAC7-3C85-5606-6470-DB5B672B937A}"/>
              </a:ext>
            </a:extLst>
          </p:cNvPr>
          <p:cNvSpPr/>
          <p:nvPr/>
        </p:nvSpPr>
        <p:spPr>
          <a:xfrm>
            <a:off x="2980726" y="2235652"/>
            <a:ext cx="509042" cy="374376"/>
          </a:xfrm>
          <a:custGeom>
            <a:avLst/>
            <a:gdLst>
              <a:gd name="connsiteX0" fmla="*/ 127599 w 509042"/>
              <a:gd name="connsiteY0" fmla="*/ 34473 h 374376"/>
              <a:gd name="connsiteX1" fmla="*/ 362549 w 509042"/>
              <a:gd name="connsiteY1" fmla="*/ 34473 h 374376"/>
              <a:gd name="connsiteX2" fmla="*/ 454624 w 509042"/>
              <a:gd name="connsiteY2" fmla="*/ 78923 h 374376"/>
              <a:gd name="connsiteX3" fmla="*/ 486374 w 509042"/>
              <a:gd name="connsiteY3" fmla="*/ 151948 h 374376"/>
              <a:gd name="connsiteX4" fmla="*/ 445099 w 509042"/>
              <a:gd name="connsiteY4" fmla="*/ 237673 h 374376"/>
              <a:gd name="connsiteX5" fmla="*/ 464149 w 509042"/>
              <a:gd name="connsiteY5" fmla="*/ 209098 h 374376"/>
              <a:gd name="connsiteX6" fmla="*/ 333974 w 509042"/>
              <a:gd name="connsiteY6" fmla="*/ 310698 h 374376"/>
              <a:gd name="connsiteX7" fmla="*/ 279999 w 509042"/>
              <a:gd name="connsiteY7" fmla="*/ 342448 h 374376"/>
              <a:gd name="connsiteX8" fmla="*/ 156174 w 509042"/>
              <a:gd name="connsiteY8" fmla="*/ 345623 h 374376"/>
              <a:gd name="connsiteX9" fmla="*/ 599 w 509042"/>
              <a:gd name="connsiteY9" fmla="*/ 301173 h 374376"/>
              <a:gd name="connsiteX10" fmla="*/ 216499 w 509042"/>
              <a:gd name="connsiteY10" fmla="*/ 374198 h 374376"/>
              <a:gd name="connsiteX11" fmla="*/ 464149 w 509042"/>
              <a:gd name="connsiteY11" fmla="*/ 275773 h 374376"/>
              <a:gd name="connsiteX12" fmla="*/ 445099 w 509042"/>
              <a:gd name="connsiteY12" fmla="*/ 221798 h 374376"/>
              <a:gd name="connsiteX13" fmla="*/ 505424 w 509042"/>
              <a:gd name="connsiteY13" fmla="*/ 72573 h 374376"/>
              <a:gd name="connsiteX14" fmla="*/ 321274 w 509042"/>
              <a:gd name="connsiteY14" fmla="*/ 9073 h 374376"/>
              <a:gd name="connsiteX15" fmla="*/ 264124 w 509042"/>
              <a:gd name="connsiteY15" fmla="*/ 2723 h 374376"/>
              <a:gd name="connsiteX16" fmla="*/ 127599 w 509042"/>
              <a:gd name="connsiteY16" fmla="*/ 34473 h 37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9042" h="374376">
                <a:moveTo>
                  <a:pt x="127599" y="34473"/>
                </a:moveTo>
                <a:cubicBezTo>
                  <a:pt x="144003" y="39765"/>
                  <a:pt x="308045" y="27065"/>
                  <a:pt x="362549" y="34473"/>
                </a:cubicBezTo>
                <a:cubicBezTo>
                  <a:pt x="417053" y="41881"/>
                  <a:pt x="433987" y="59344"/>
                  <a:pt x="454624" y="78923"/>
                </a:cubicBezTo>
                <a:cubicBezTo>
                  <a:pt x="475261" y="98502"/>
                  <a:pt x="487962" y="125490"/>
                  <a:pt x="486374" y="151948"/>
                </a:cubicBezTo>
                <a:cubicBezTo>
                  <a:pt x="484787" y="178406"/>
                  <a:pt x="448803" y="228148"/>
                  <a:pt x="445099" y="237673"/>
                </a:cubicBezTo>
                <a:cubicBezTo>
                  <a:pt x="441395" y="247198"/>
                  <a:pt x="482670" y="196927"/>
                  <a:pt x="464149" y="209098"/>
                </a:cubicBezTo>
                <a:cubicBezTo>
                  <a:pt x="445628" y="221269"/>
                  <a:pt x="364666" y="288473"/>
                  <a:pt x="333974" y="310698"/>
                </a:cubicBezTo>
                <a:cubicBezTo>
                  <a:pt x="303282" y="332923"/>
                  <a:pt x="309632" y="336627"/>
                  <a:pt x="279999" y="342448"/>
                </a:cubicBezTo>
                <a:cubicBezTo>
                  <a:pt x="250366" y="348269"/>
                  <a:pt x="202741" y="352502"/>
                  <a:pt x="156174" y="345623"/>
                </a:cubicBezTo>
                <a:cubicBezTo>
                  <a:pt x="109607" y="338744"/>
                  <a:pt x="-9455" y="296411"/>
                  <a:pt x="599" y="301173"/>
                </a:cubicBezTo>
                <a:cubicBezTo>
                  <a:pt x="10653" y="305936"/>
                  <a:pt x="139241" y="378431"/>
                  <a:pt x="216499" y="374198"/>
                </a:cubicBezTo>
                <a:cubicBezTo>
                  <a:pt x="293757" y="369965"/>
                  <a:pt x="426049" y="301173"/>
                  <a:pt x="464149" y="275773"/>
                </a:cubicBezTo>
                <a:cubicBezTo>
                  <a:pt x="502249" y="250373"/>
                  <a:pt x="438220" y="255665"/>
                  <a:pt x="445099" y="221798"/>
                </a:cubicBezTo>
                <a:cubicBezTo>
                  <a:pt x="451978" y="187931"/>
                  <a:pt x="526062" y="108027"/>
                  <a:pt x="505424" y="72573"/>
                </a:cubicBezTo>
                <a:cubicBezTo>
                  <a:pt x="484786" y="37119"/>
                  <a:pt x="361491" y="20715"/>
                  <a:pt x="321274" y="9073"/>
                </a:cubicBezTo>
                <a:cubicBezTo>
                  <a:pt x="281057" y="-2569"/>
                  <a:pt x="290053" y="-981"/>
                  <a:pt x="264124" y="2723"/>
                </a:cubicBezTo>
                <a:cubicBezTo>
                  <a:pt x="238195" y="6427"/>
                  <a:pt x="111195" y="29181"/>
                  <a:pt x="127599" y="3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91C2E42-2730-EB19-03CD-4EAB9E259250}"/>
              </a:ext>
            </a:extLst>
          </p:cNvPr>
          <p:cNvSpPr/>
          <p:nvPr/>
        </p:nvSpPr>
        <p:spPr>
          <a:xfrm>
            <a:off x="3071494" y="2255624"/>
            <a:ext cx="546139" cy="405052"/>
          </a:xfrm>
          <a:custGeom>
            <a:avLst/>
            <a:gdLst>
              <a:gd name="connsiteX0" fmla="*/ 544831 w 546139"/>
              <a:gd name="connsiteY0" fmla="*/ 4976 h 405052"/>
              <a:gd name="connsiteX1" fmla="*/ 462281 w 546139"/>
              <a:gd name="connsiteY1" fmla="*/ 157376 h 405052"/>
              <a:gd name="connsiteX2" fmla="*/ 357506 w 546139"/>
              <a:gd name="connsiteY2" fmla="*/ 379626 h 405052"/>
              <a:gd name="connsiteX3" fmla="*/ 446406 w 546139"/>
              <a:gd name="connsiteY3" fmla="*/ 227226 h 405052"/>
              <a:gd name="connsiteX4" fmla="*/ 328931 w 546139"/>
              <a:gd name="connsiteY4" fmla="*/ 338351 h 405052"/>
              <a:gd name="connsiteX5" fmla="*/ 220981 w 546139"/>
              <a:gd name="connsiteY5" fmla="*/ 363751 h 405052"/>
              <a:gd name="connsiteX6" fmla="*/ 1906 w 546139"/>
              <a:gd name="connsiteY6" fmla="*/ 405026 h 405052"/>
              <a:gd name="connsiteX7" fmla="*/ 357506 w 546139"/>
              <a:gd name="connsiteY7" fmla="*/ 357401 h 405052"/>
              <a:gd name="connsiteX8" fmla="*/ 376556 w 546139"/>
              <a:gd name="connsiteY8" fmla="*/ 357401 h 405052"/>
              <a:gd name="connsiteX9" fmla="*/ 325756 w 546139"/>
              <a:gd name="connsiteY9" fmla="*/ 319301 h 405052"/>
              <a:gd name="connsiteX10" fmla="*/ 421006 w 546139"/>
              <a:gd name="connsiteY10" fmla="*/ 211351 h 405052"/>
              <a:gd name="connsiteX11" fmla="*/ 436881 w 546139"/>
              <a:gd name="connsiteY11" fmla="*/ 1801 h 405052"/>
              <a:gd name="connsiteX12" fmla="*/ 395606 w 546139"/>
              <a:gd name="connsiteY12" fmla="*/ 103401 h 405052"/>
              <a:gd name="connsiteX13" fmla="*/ 544831 w 546139"/>
              <a:gd name="connsiteY13" fmla="*/ 4976 h 40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139" h="405052">
                <a:moveTo>
                  <a:pt x="544831" y="4976"/>
                </a:moveTo>
                <a:cubicBezTo>
                  <a:pt x="555943" y="13972"/>
                  <a:pt x="493502" y="94934"/>
                  <a:pt x="462281" y="157376"/>
                </a:cubicBezTo>
                <a:cubicBezTo>
                  <a:pt x="431060" y="219818"/>
                  <a:pt x="360152" y="367984"/>
                  <a:pt x="357506" y="379626"/>
                </a:cubicBezTo>
                <a:cubicBezTo>
                  <a:pt x="354860" y="391268"/>
                  <a:pt x="451168" y="234105"/>
                  <a:pt x="446406" y="227226"/>
                </a:cubicBezTo>
                <a:cubicBezTo>
                  <a:pt x="441644" y="220347"/>
                  <a:pt x="366502" y="315597"/>
                  <a:pt x="328931" y="338351"/>
                </a:cubicBezTo>
                <a:cubicBezTo>
                  <a:pt x="291360" y="361105"/>
                  <a:pt x="275485" y="352639"/>
                  <a:pt x="220981" y="363751"/>
                </a:cubicBezTo>
                <a:cubicBezTo>
                  <a:pt x="166477" y="374863"/>
                  <a:pt x="-20848" y="406084"/>
                  <a:pt x="1906" y="405026"/>
                </a:cubicBezTo>
                <a:cubicBezTo>
                  <a:pt x="24660" y="403968"/>
                  <a:pt x="295064" y="365338"/>
                  <a:pt x="357506" y="357401"/>
                </a:cubicBezTo>
                <a:cubicBezTo>
                  <a:pt x="419948" y="349464"/>
                  <a:pt x="381848" y="363751"/>
                  <a:pt x="376556" y="357401"/>
                </a:cubicBezTo>
                <a:cubicBezTo>
                  <a:pt x="371264" y="351051"/>
                  <a:pt x="318348" y="343643"/>
                  <a:pt x="325756" y="319301"/>
                </a:cubicBezTo>
                <a:cubicBezTo>
                  <a:pt x="333164" y="294959"/>
                  <a:pt x="402485" y="264267"/>
                  <a:pt x="421006" y="211351"/>
                </a:cubicBezTo>
                <a:cubicBezTo>
                  <a:pt x="439527" y="158435"/>
                  <a:pt x="441114" y="19793"/>
                  <a:pt x="436881" y="1801"/>
                </a:cubicBezTo>
                <a:cubicBezTo>
                  <a:pt x="432648" y="-16191"/>
                  <a:pt x="377614" y="106576"/>
                  <a:pt x="395606" y="103401"/>
                </a:cubicBezTo>
                <a:cubicBezTo>
                  <a:pt x="413598" y="100226"/>
                  <a:pt x="533719" y="-4020"/>
                  <a:pt x="544831" y="4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26735A4-5C41-D60A-FD61-79C47F3BF1FE}"/>
              </a:ext>
            </a:extLst>
          </p:cNvPr>
          <p:cNvSpPr/>
          <p:nvPr/>
        </p:nvSpPr>
        <p:spPr>
          <a:xfrm>
            <a:off x="2704175" y="2323878"/>
            <a:ext cx="239048" cy="247312"/>
          </a:xfrm>
          <a:custGeom>
            <a:avLst/>
            <a:gdLst>
              <a:gd name="connsiteX0" fmla="*/ 925 w 239048"/>
              <a:gd name="connsiteY0" fmla="*/ 222 h 247312"/>
              <a:gd name="connsiteX1" fmla="*/ 61250 w 239048"/>
              <a:gd name="connsiteY1" fmla="*/ 28797 h 247312"/>
              <a:gd name="connsiteX2" fmla="*/ 175550 w 239048"/>
              <a:gd name="connsiteY2" fmla="*/ 104997 h 247312"/>
              <a:gd name="connsiteX3" fmla="*/ 204125 w 239048"/>
              <a:gd name="connsiteY3" fmla="*/ 193897 h 247312"/>
              <a:gd name="connsiteX4" fmla="*/ 191425 w 239048"/>
              <a:gd name="connsiteY4" fmla="*/ 98647 h 247312"/>
              <a:gd name="connsiteX5" fmla="*/ 235875 w 239048"/>
              <a:gd name="connsiteY5" fmla="*/ 203422 h 247312"/>
              <a:gd name="connsiteX6" fmla="*/ 89825 w 239048"/>
              <a:gd name="connsiteY6" fmla="*/ 216122 h 247312"/>
              <a:gd name="connsiteX7" fmla="*/ 220000 w 239048"/>
              <a:gd name="connsiteY7" fmla="*/ 244697 h 247312"/>
              <a:gd name="connsiteX8" fmla="*/ 181900 w 239048"/>
              <a:gd name="connsiteY8" fmla="*/ 143097 h 247312"/>
              <a:gd name="connsiteX9" fmla="*/ 200950 w 239048"/>
              <a:gd name="connsiteY9" fmla="*/ 111347 h 247312"/>
              <a:gd name="connsiteX10" fmla="*/ 156500 w 239048"/>
              <a:gd name="connsiteY10" fmla="*/ 28797 h 247312"/>
              <a:gd name="connsiteX11" fmla="*/ 178725 w 239048"/>
              <a:gd name="connsiteY11" fmla="*/ 82772 h 247312"/>
              <a:gd name="connsiteX12" fmla="*/ 105700 w 239048"/>
              <a:gd name="connsiteY12" fmla="*/ 41497 h 247312"/>
              <a:gd name="connsiteX13" fmla="*/ 925 w 239048"/>
              <a:gd name="connsiteY13" fmla="*/ 222 h 24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048" h="247312">
                <a:moveTo>
                  <a:pt x="925" y="222"/>
                </a:moveTo>
                <a:cubicBezTo>
                  <a:pt x="-6483" y="-1895"/>
                  <a:pt x="32146" y="11334"/>
                  <a:pt x="61250" y="28797"/>
                </a:cubicBezTo>
                <a:cubicBezTo>
                  <a:pt x="90354" y="46260"/>
                  <a:pt x="151738" y="77480"/>
                  <a:pt x="175550" y="104997"/>
                </a:cubicBezTo>
                <a:cubicBezTo>
                  <a:pt x="199362" y="132514"/>
                  <a:pt x="201479" y="194955"/>
                  <a:pt x="204125" y="193897"/>
                </a:cubicBezTo>
                <a:cubicBezTo>
                  <a:pt x="206771" y="192839"/>
                  <a:pt x="186133" y="97060"/>
                  <a:pt x="191425" y="98647"/>
                </a:cubicBezTo>
                <a:cubicBezTo>
                  <a:pt x="196717" y="100234"/>
                  <a:pt x="252808" y="183843"/>
                  <a:pt x="235875" y="203422"/>
                </a:cubicBezTo>
                <a:cubicBezTo>
                  <a:pt x="218942" y="223001"/>
                  <a:pt x="92471" y="209243"/>
                  <a:pt x="89825" y="216122"/>
                </a:cubicBezTo>
                <a:cubicBezTo>
                  <a:pt x="87179" y="223001"/>
                  <a:pt x="204654" y="256868"/>
                  <a:pt x="220000" y="244697"/>
                </a:cubicBezTo>
                <a:cubicBezTo>
                  <a:pt x="235346" y="232526"/>
                  <a:pt x="185075" y="165322"/>
                  <a:pt x="181900" y="143097"/>
                </a:cubicBezTo>
                <a:cubicBezTo>
                  <a:pt x="178725" y="120872"/>
                  <a:pt x="205183" y="130397"/>
                  <a:pt x="200950" y="111347"/>
                </a:cubicBezTo>
                <a:cubicBezTo>
                  <a:pt x="196717" y="92297"/>
                  <a:pt x="160204" y="33559"/>
                  <a:pt x="156500" y="28797"/>
                </a:cubicBezTo>
                <a:cubicBezTo>
                  <a:pt x="152796" y="24035"/>
                  <a:pt x="187192" y="80655"/>
                  <a:pt x="178725" y="82772"/>
                </a:cubicBezTo>
                <a:cubicBezTo>
                  <a:pt x="170258" y="84889"/>
                  <a:pt x="136921" y="54726"/>
                  <a:pt x="105700" y="41497"/>
                </a:cubicBezTo>
                <a:cubicBezTo>
                  <a:pt x="74479" y="28268"/>
                  <a:pt x="8333" y="2339"/>
                  <a:pt x="925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4C77C10-07F6-11AD-7FD4-A3F4F62F5840}"/>
              </a:ext>
            </a:extLst>
          </p:cNvPr>
          <p:cNvSpPr/>
          <p:nvPr/>
        </p:nvSpPr>
        <p:spPr>
          <a:xfrm>
            <a:off x="2411833" y="1409695"/>
            <a:ext cx="1542130" cy="400105"/>
          </a:xfrm>
          <a:custGeom>
            <a:avLst/>
            <a:gdLst>
              <a:gd name="connsiteX0" fmla="*/ 4342 w 1542130"/>
              <a:gd name="connsiteY0" fmla="*/ 400055 h 400105"/>
              <a:gd name="connsiteX1" fmla="*/ 340892 w 1542130"/>
              <a:gd name="connsiteY1" fmla="*/ 327030 h 400105"/>
              <a:gd name="connsiteX2" fmla="*/ 309142 w 1542130"/>
              <a:gd name="connsiteY2" fmla="*/ 336555 h 400105"/>
              <a:gd name="connsiteX3" fmla="*/ 369467 w 1542130"/>
              <a:gd name="connsiteY3" fmla="*/ 222255 h 400105"/>
              <a:gd name="connsiteX4" fmla="*/ 467892 w 1542130"/>
              <a:gd name="connsiteY4" fmla="*/ 161930 h 400105"/>
              <a:gd name="connsiteX5" fmla="*/ 461542 w 1542130"/>
              <a:gd name="connsiteY5" fmla="*/ 171455 h 400105"/>
              <a:gd name="connsiteX6" fmla="*/ 572667 w 1542130"/>
              <a:gd name="connsiteY6" fmla="*/ 31755 h 400105"/>
              <a:gd name="connsiteX7" fmla="*/ 604417 w 1542130"/>
              <a:gd name="connsiteY7" fmla="*/ 57155 h 400105"/>
              <a:gd name="connsiteX8" fmla="*/ 1125117 w 1542130"/>
              <a:gd name="connsiteY8" fmla="*/ 57155 h 400105"/>
              <a:gd name="connsiteX9" fmla="*/ 1096542 w 1542130"/>
              <a:gd name="connsiteY9" fmla="*/ 73030 h 400105"/>
              <a:gd name="connsiteX10" fmla="*/ 1541042 w 1542130"/>
              <a:gd name="connsiteY10" fmla="*/ 53980 h 400105"/>
              <a:gd name="connsiteX11" fmla="*/ 1198142 w 1542130"/>
              <a:gd name="connsiteY11" fmla="*/ 50805 h 400105"/>
              <a:gd name="connsiteX12" fmla="*/ 483767 w 1542130"/>
              <a:gd name="connsiteY12" fmla="*/ 5 h 400105"/>
              <a:gd name="connsiteX13" fmla="*/ 994942 w 1542130"/>
              <a:gd name="connsiteY13" fmla="*/ 47630 h 400105"/>
              <a:gd name="connsiteX14" fmla="*/ 1007642 w 1542130"/>
              <a:gd name="connsiteY14" fmla="*/ 57155 h 400105"/>
              <a:gd name="connsiteX15" fmla="*/ 512342 w 1542130"/>
              <a:gd name="connsiteY15" fmla="*/ 38105 h 400105"/>
              <a:gd name="connsiteX16" fmla="*/ 499642 w 1542130"/>
              <a:gd name="connsiteY16" fmla="*/ 101605 h 400105"/>
              <a:gd name="connsiteX17" fmla="*/ 267867 w 1542130"/>
              <a:gd name="connsiteY17" fmla="*/ 247655 h 400105"/>
              <a:gd name="connsiteX18" fmla="*/ 388517 w 1542130"/>
              <a:gd name="connsiteY18" fmla="*/ 228605 h 400105"/>
              <a:gd name="connsiteX19" fmla="*/ 312317 w 1542130"/>
              <a:gd name="connsiteY19" fmla="*/ 314330 h 400105"/>
              <a:gd name="connsiteX20" fmla="*/ 134517 w 1542130"/>
              <a:gd name="connsiteY20" fmla="*/ 273055 h 400105"/>
              <a:gd name="connsiteX21" fmla="*/ 277392 w 1542130"/>
              <a:gd name="connsiteY21" fmla="*/ 311155 h 400105"/>
              <a:gd name="connsiteX22" fmla="*/ 175792 w 1542130"/>
              <a:gd name="connsiteY22" fmla="*/ 320680 h 400105"/>
              <a:gd name="connsiteX23" fmla="*/ 144042 w 1542130"/>
              <a:gd name="connsiteY23" fmla="*/ 288930 h 400105"/>
              <a:gd name="connsiteX24" fmla="*/ 147217 w 1542130"/>
              <a:gd name="connsiteY24" fmla="*/ 314330 h 400105"/>
              <a:gd name="connsiteX25" fmla="*/ 4342 w 1542130"/>
              <a:gd name="connsiteY25" fmla="*/ 400055 h 40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130" h="400105">
                <a:moveTo>
                  <a:pt x="4342" y="400055"/>
                </a:moveTo>
                <a:cubicBezTo>
                  <a:pt x="36621" y="402172"/>
                  <a:pt x="290092" y="337613"/>
                  <a:pt x="340892" y="327030"/>
                </a:cubicBezTo>
                <a:cubicBezTo>
                  <a:pt x="391692" y="316447"/>
                  <a:pt x="304379" y="354018"/>
                  <a:pt x="309142" y="336555"/>
                </a:cubicBezTo>
                <a:cubicBezTo>
                  <a:pt x="313905" y="319092"/>
                  <a:pt x="343009" y="251359"/>
                  <a:pt x="369467" y="222255"/>
                </a:cubicBezTo>
                <a:cubicBezTo>
                  <a:pt x="395925" y="193151"/>
                  <a:pt x="452546" y="170397"/>
                  <a:pt x="467892" y="161930"/>
                </a:cubicBezTo>
                <a:cubicBezTo>
                  <a:pt x="483238" y="153463"/>
                  <a:pt x="444080" y="193151"/>
                  <a:pt x="461542" y="171455"/>
                </a:cubicBezTo>
                <a:cubicBezTo>
                  <a:pt x="479004" y="149759"/>
                  <a:pt x="548855" y="50805"/>
                  <a:pt x="572667" y="31755"/>
                </a:cubicBezTo>
                <a:cubicBezTo>
                  <a:pt x="596479" y="12705"/>
                  <a:pt x="512342" y="52922"/>
                  <a:pt x="604417" y="57155"/>
                </a:cubicBezTo>
                <a:cubicBezTo>
                  <a:pt x="696492" y="61388"/>
                  <a:pt x="1043096" y="54509"/>
                  <a:pt x="1125117" y="57155"/>
                </a:cubicBezTo>
                <a:cubicBezTo>
                  <a:pt x="1207138" y="59801"/>
                  <a:pt x="1027221" y="73559"/>
                  <a:pt x="1096542" y="73030"/>
                </a:cubicBezTo>
                <a:cubicBezTo>
                  <a:pt x="1165863" y="72501"/>
                  <a:pt x="1524109" y="57684"/>
                  <a:pt x="1541042" y="53980"/>
                </a:cubicBezTo>
                <a:cubicBezTo>
                  <a:pt x="1557975" y="50276"/>
                  <a:pt x="1374354" y="59801"/>
                  <a:pt x="1198142" y="50805"/>
                </a:cubicBezTo>
                <a:cubicBezTo>
                  <a:pt x="1021930" y="41809"/>
                  <a:pt x="517634" y="534"/>
                  <a:pt x="483767" y="5"/>
                </a:cubicBezTo>
                <a:cubicBezTo>
                  <a:pt x="449900" y="-524"/>
                  <a:pt x="907630" y="38105"/>
                  <a:pt x="994942" y="47630"/>
                </a:cubicBezTo>
                <a:cubicBezTo>
                  <a:pt x="1082254" y="57155"/>
                  <a:pt x="1088075" y="58742"/>
                  <a:pt x="1007642" y="57155"/>
                </a:cubicBezTo>
                <a:cubicBezTo>
                  <a:pt x="927209" y="55567"/>
                  <a:pt x="597009" y="30697"/>
                  <a:pt x="512342" y="38105"/>
                </a:cubicBezTo>
                <a:cubicBezTo>
                  <a:pt x="427675" y="45513"/>
                  <a:pt x="540388" y="66680"/>
                  <a:pt x="499642" y="101605"/>
                </a:cubicBezTo>
                <a:cubicBezTo>
                  <a:pt x="458896" y="136530"/>
                  <a:pt x="286388" y="226488"/>
                  <a:pt x="267867" y="247655"/>
                </a:cubicBezTo>
                <a:cubicBezTo>
                  <a:pt x="249346" y="268822"/>
                  <a:pt x="381109" y="217492"/>
                  <a:pt x="388517" y="228605"/>
                </a:cubicBezTo>
                <a:cubicBezTo>
                  <a:pt x="395925" y="239717"/>
                  <a:pt x="354650" y="306922"/>
                  <a:pt x="312317" y="314330"/>
                </a:cubicBezTo>
                <a:cubicBezTo>
                  <a:pt x="269984" y="321738"/>
                  <a:pt x="140338" y="273584"/>
                  <a:pt x="134517" y="273055"/>
                </a:cubicBezTo>
                <a:cubicBezTo>
                  <a:pt x="128696" y="272526"/>
                  <a:pt x="270513" y="303217"/>
                  <a:pt x="277392" y="311155"/>
                </a:cubicBezTo>
                <a:cubicBezTo>
                  <a:pt x="284271" y="319093"/>
                  <a:pt x="198017" y="324384"/>
                  <a:pt x="175792" y="320680"/>
                </a:cubicBezTo>
                <a:cubicBezTo>
                  <a:pt x="153567" y="316976"/>
                  <a:pt x="148804" y="289988"/>
                  <a:pt x="144042" y="288930"/>
                </a:cubicBezTo>
                <a:cubicBezTo>
                  <a:pt x="139280" y="287872"/>
                  <a:pt x="164679" y="297397"/>
                  <a:pt x="147217" y="314330"/>
                </a:cubicBezTo>
                <a:cubicBezTo>
                  <a:pt x="129755" y="331263"/>
                  <a:pt x="-27937" y="397938"/>
                  <a:pt x="4342" y="400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B74A2EB-BD7D-BD15-7DF3-62E4DBAFFE6C}"/>
              </a:ext>
            </a:extLst>
          </p:cNvPr>
          <p:cNvSpPr/>
          <p:nvPr/>
        </p:nvSpPr>
        <p:spPr>
          <a:xfrm>
            <a:off x="2380771" y="1460146"/>
            <a:ext cx="578329" cy="333946"/>
          </a:xfrm>
          <a:custGeom>
            <a:avLst/>
            <a:gdLst>
              <a:gd name="connsiteX0" fmla="*/ 479 w 578329"/>
              <a:gd name="connsiteY0" fmla="*/ 333729 h 333946"/>
              <a:gd name="connsiteX1" fmla="*/ 378304 w 578329"/>
              <a:gd name="connsiteY1" fmla="*/ 235304 h 333946"/>
              <a:gd name="connsiteX2" fmla="*/ 397354 w 578329"/>
              <a:gd name="connsiteY2" fmla="*/ 152754 h 333946"/>
              <a:gd name="connsiteX3" fmla="*/ 578329 w 578329"/>
              <a:gd name="connsiteY3" fmla="*/ 354 h 333946"/>
              <a:gd name="connsiteX4" fmla="*/ 397354 w 578329"/>
              <a:gd name="connsiteY4" fmla="*/ 108304 h 333946"/>
              <a:gd name="connsiteX5" fmla="*/ 305279 w 578329"/>
              <a:gd name="connsiteY5" fmla="*/ 25754 h 333946"/>
              <a:gd name="connsiteX6" fmla="*/ 248129 w 578329"/>
              <a:gd name="connsiteY6" fmla="*/ 9879 h 333946"/>
              <a:gd name="connsiteX7" fmla="*/ 314804 w 578329"/>
              <a:gd name="connsiteY7" fmla="*/ 86079 h 333946"/>
              <a:gd name="connsiteX8" fmla="*/ 346554 w 578329"/>
              <a:gd name="connsiteY8" fmla="*/ 111479 h 333946"/>
              <a:gd name="connsiteX9" fmla="*/ 400529 w 578329"/>
              <a:gd name="connsiteY9" fmla="*/ 130529 h 333946"/>
              <a:gd name="connsiteX10" fmla="*/ 371954 w 578329"/>
              <a:gd name="connsiteY10" fmla="*/ 155929 h 333946"/>
              <a:gd name="connsiteX11" fmla="*/ 486254 w 578329"/>
              <a:gd name="connsiteY11" fmla="*/ 67029 h 333946"/>
              <a:gd name="connsiteX12" fmla="*/ 321154 w 578329"/>
              <a:gd name="connsiteY12" fmla="*/ 219429 h 333946"/>
              <a:gd name="connsiteX13" fmla="*/ 298929 w 578329"/>
              <a:gd name="connsiteY13" fmla="*/ 260704 h 333946"/>
              <a:gd name="connsiteX14" fmla="*/ 479 w 578329"/>
              <a:gd name="connsiteY14" fmla="*/ 333729 h 33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329" h="333946">
                <a:moveTo>
                  <a:pt x="479" y="333729"/>
                </a:moveTo>
                <a:cubicBezTo>
                  <a:pt x="13708" y="329496"/>
                  <a:pt x="312158" y="265466"/>
                  <a:pt x="378304" y="235304"/>
                </a:cubicBezTo>
                <a:cubicBezTo>
                  <a:pt x="444450" y="205142"/>
                  <a:pt x="364017" y="191912"/>
                  <a:pt x="397354" y="152754"/>
                </a:cubicBezTo>
                <a:cubicBezTo>
                  <a:pt x="430692" y="113596"/>
                  <a:pt x="578329" y="7762"/>
                  <a:pt x="578329" y="354"/>
                </a:cubicBezTo>
                <a:cubicBezTo>
                  <a:pt x="578329" y="-7054"/>
                  <a:pt x="442862" y="104071"/>
                  <a:pt x="397354" y="108304"/>
                </a:cubicBezTo>
                <a:cubicBezTo>
                  <a:pt x="351846" y="112537"/>
                  <a:pt x="330150" y="42158"/>
                  <a:pt x="305279" y="25754"/>
                </a:cubicBezTo>
                <a:cubicBezTo>
                  <a:pt x="280408" y="9350"/>
                  <a:pt x="246542" y="-175"/>
                  <a:pt x="248129" y="9879"/>
                </a:cubicBezTo>
                <a:cubicBezTo>
                  <a:pt x="249716" y="19933"/>
                  <a:pt x="298400" y="69146"/>
                  <a:pt x="314804" y="86079"/>
                </a:cubicBezTo>
                <a:cubicBezTo>
                  <a:pt x="331208" y="103012"/>
                  <a:pt x="332267" y="104071"/>
                  <a:pt x="346554" y="111479"/>
                </a:cubicBezTo>
                <a:cubicBezTo>
                  <a:pt x="360841" y="118887"/>
                  <a:pt x="396296" y="123121"/>
                  <a:pt x="400529" y="130529"/>
                </a:cubicBezTo>
                <a:cubicBezTo>
                  <a:pt x="404762" y="137937"/>
                  <a:pt x="357667" y="166512"/>
                  <a:pt x="371954" y="155929"/>
                </a:cubicBezTo>
                <a:cubicBezTo>
                  <a:pt x="386242" y="145346"/>
                  <a:pt x="494721" y="56446"/>
                  <a:pt x="486254" y="67029"/>
                </a:cubicBezTo>
                <a:cubicBezTo>
                  <a:pt x="477787" y="77612"/>
                  <a:pt x="352375" y="187150"/>
                  <a:pt x="321154" y="219429"/>
                </a:cubicBezTo>
                <a:cubicBezTo>
                  <a:pt x="289933" y="251708"/>
                  <a:pt x="346025" y="242183"/>
                  <a:pt x="298929" y="260704"/>
                </a:cubicBezTo>
                <a:cubicBezTo>
                  <a:pt x="251833" y="279225"/>
                  <a:pt x="-12750" y="337962"/>
                  <a:pt x="479" y="33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F732B09-B24E-5DF0-E2FD-C36B252F9367}"/>
              </a:ext>
            </a:extLst>
          </p:cNvPr>
          <p:cNvSpPr/>
          <p:nvPr/>
        </p:nvSpPr>
        <p:spPr>
          <a:xfrm>
            <a:off x="2499076" y="1622366"/>
            <a:ext cx="630459" cy="585133"/>
          </a:xfrm>
          <a:custGeom>
            <a:avLst/>
            <a:gdLst>
              <a:gd name="connsiteX0" fmla="*/ 2824 w 630459"/>
              <a:gd name="connsiteY0" fmla="*/ 181034 h 585133"/>
              <a:gd name="connsiteX1" fmla="*/ 259999 w 630459"/>
              <a:gd name="connsiteY1" fmla="*/ 152459 h 585133"/>
              <a:gd name="connsiteX2" fmla="*/ 348899 w 630459"/>
              <a:gd name="connsiteY2" fmla="*/ 59 h 585133"/>
              <a:gd name="connsiteX3" fmla="*/ 291749 w 630459"/>
              <a:gd name="connsiteY3" fmla="*/ 171509 h 585133"/>
              <a:gd name="connsiteX4" fmla="*/ 383824 w 630459"/>
              <a:gd name="connsiteY4" fmla="*/ 235009 h 585133"/>
              <a:gd name="connsiteX5" fmla="*/ 374299 w 630459"/>
              <a:gd name="connsiteY5" fmla="*/ 254059 h 585133"/>
              <a:gd name="connsiteX6" fmla="*/ 437799 w 630459"/>
              <a:gd name="connsiteY6" fmla="*/ 362009 h 585133"/>
              <a:gd name="connsiteX7" fmla="*/ 447324 w 630459"/>
              <a:gd name="connsiteY7" fmla="*/ 349309 h 585133"/>
              <a:gd name="connsiteX8" fmla="*/ 628299 w 630459"/>
              <a:gd name="connsiteY8" fmla="*/ 584259 h 585133"/>
              <a:gd name="connsiteX9" fmla="*/ 526699 w 630459"/>
              <a:gd name="connsiteY9" fmla="*/ 422334 h 585133"/>
              <a:gd name="connsiteX10" fmla="*/ 234599 w 630459"/>
              <a:gd name="connsiteY10" fmla="*/ 247709 h 585133"/>
              <a:gd name="connsiteX11" fmla="*/ 298099 w 630459"/>
              <a:gd name="connsiteY11" fmla="*/ 235009 h 585133"/>
              <a:gd name="connsiteX12" fmla="*/ 221899 w 630459"/>
              <a:gd name="connsiteY12" fmla="*/ 273109 h 585133"/>
              <a:gd name="connsiteX13" fmla="*/ 339374 w 630459"/>
              <a:gd name="connsiteY13" fmla="*/ 50859 h 585133"/>
              <a:gd name="connsiteX14" fmla="*/ 266349 w 630459"/>
              <a:gd name="connsiteY14" fmla="*/ 142934 h 585133"/>
              <a:gd name="connsiteX15" fmla="*/ 132999 w 630459"/>
              <a:gd name="connsiteY15" fmla="*/ 155634 h 585133"/>
              <a:gd name="connsiteX16" fmla="*/ 2824 w 630459"/>
              <a:gd name="connsiteY16" fmla="*/ 181034 h 58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0459" h="585133">
                <a:moveTo>
                  <a:pt x="2824" y="181034"/>
                </a:moveTo>
                <a:cubicBezTo>
                  <a:pt x="23991" y="180505"/>
                  <a:pt x="202320" y="182621"/>
                  <a:pt x="259999" y="152459"/>
                </a:cubicBezTo>
                <a:cubicBezTo>
                  <a:pt x="317678" y="122297"/>
                  <a:pt x="343607" y="-3116"/>
                  <a:pt x="348899" y="59"/>
                </a:cubicBezTo>
                <a:cubicBezTo>
                  <a:pt x="354191" y="3234"/>
                  <a:pt x="285928" y="132351"/>
                  <a:pt x="291749" y="171509"/>
                </a:cubicBezTo>
                <a:cubicBezTo>
                  <a:pt x="297570" y="210667"/>
                  <a:pt x="370066" y="221251"/>
                  <a:pt x="383824" y="235009"/>
                </a:cubicBezTo>
                <a:cubicBezTo>
                  <a:pt x="397582" y="248767"/>
                  <a:pt x="365303" y="232892"/>
                  <a:pt x="374299" y="254059"/>
                </a:cubicBezTo>
                <a:cubicBezTo>
                  <a:pt x="383295" y="275226"/>
                  <a:pt x="425628" y="346134"/>
                  <a:pt x="437799" y="362009"/>
                </a:cubicBezTo>
                <a:cubicBezTo>
                  <a:pt x="449970" y="377884"/>
                  <a:pt x="415574" y="312267"/>
                  <a:pt x="447324" y="349309"/>
                </a:cubicBezTo>
                <a:cubicBezTo>
                  <a:pt x="479074" y="386351"/>
                  <a:pt x="615070" y="572088"/>
                  <a:pt x="628299" y="584259"/>
                </a:cubicBezTo>
                <a:cubicBezTo>
                  <a:pt x="641528" y="596430"/>
                  <a:pt x="592316" y="478426"/>
                  <a:pt x="526699" y="422334"/>
                </a:cubicBezTo>
                <a:cubicBezTo>
                  <a:pt x="461082" y="366242"/>
                  <a:pt x="272699" y="278930"/>
                  <a:pt x="234599" y="247709"/>
                </a:cubicBezTo>
                <a:cubicBezTo>
                  <a:pt x="196499" y="216488"/>
                  <a:pt x="300216" y="230776"/>
                  <a:pt x="298099" y="235009"/>
                </a:cubicBezTo>
                <a:cubicBezTo>
                  <a:pt x="295982" y="239242"/>
                  <a:pt x="215020" y="303801"/>
                  <a:pt x="221899" y="273109"/>
                </a:cubicBezTo>
                <a:cubicBezTo>
                  <a:pt x="228778" y="242417"/>
                  <a:pt x="331966" y="72555"/>
                  <a:pt x="339374" y="50859"/>
                </a:cubicBezTo>
                <a:cubicBezTo>
                  <a:pt x="346782" y="29163"/>
                  <a:pt x="300745" y="125472"/>
                  <a:pt x="266349" y="142934"/>
                </a:cubicBezTo>
                <a:cubicBezTo>
                  <a:pt x="231953" y="160396"/>
                  <a:pt x="181153" y="148755"/>
                  <a:pt x="132999" y="155634"/>
                </a:cubicBezTo>
                <a:cubicBezTo>
                  <a:pt x="84845" y="162513"/>
                  <a:pt x="-18343" y="181563"/>
                  <a:pt x="2824" y="18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8814100-C802-3553-D590-1AB6A149A3C2}"/>
              </a:ext>
            </a:extLst>
          </p:cNvPr>
          <p:cNvSpPr/>
          <p:nvPr/>
        </p:nvSpPr>
        <p:spPr>
          <a:xfrm>
            <a:off x="2966410" y="1463437"/>
            <a:ext cx="822301" cy="471167"/>
          </a:xfrm>
          <a:custGeom>
            <a:avLst/>
            <a:gdLst>
              <a:gd name="connsiteX0" fmla="*/ 18090 w 822301"/>
              <a:gd name="connsiteY0" fmla="*/ 54213 h 471167"/>
              <a:gd name="connsiteX1" fmla="*/ 783265 w 822301"/>
              <a:gd name="connsiteY1" fmla="*/ 57388 h 471167"/>
              <a:gd name="connsiteX2" fmla="*/ 713415 w 822301"/>
              <a:gd name="connsiteY2" fmla="*/ 108188 h 471167"/>
              <a:gd name="connsiteX3" fmla="*/ 738815 w 822301"/>
              <a:gd name="connsiteY3" fmla="*/ 203438 h 471167"/>
              <a:gd name="connsiteX4" fmla="*/ 621340 w 822301"/>
              <a:gd name="connsiteY4" fmla="*/ 254238 h 471167"/>
              <a:gd name="connsiteX5" fmla="*/ 675315 w 822301"/>
              <a:gd name="connsiteY5" fmla="*/ 397113 h 471167"/>
              <a:gd name="connsiteX6" fmla="*/ 691190 w 822301"/>
              <a:gd name="connsiteY6" fmla="*/ 470138 h 471167"/>
              <a:gd name="connsiteX7" fmla="*/ 611815 w 822301"/>
              <a:gd name="connsiteY7" fmla="*/ 346313 h 471167"/>
              <a:gd name="connsiteX8" fmla="*/ 649915 w 822301"/>
              <a:gd name="connsiteY8" fmla="*/ 222488 h 471167"/>
              <a:gd name="connsiteX9" fmla="*/ 649915 w 822301"/>
              <a:gd name="connsiteY9" fmla="*/ 85963 h 471167"/>
              <a:gd name="connsiteX10" fmla="*/ 805490 w 822301"/>
              <a:gd name="connsiteY10" fmla="*/ 238 h 471167"/>
              <a:gd name="connsiteX11" fmla="*/ 656265 w 822301"/>
              <a:gd name="connsiteY11" fmla="*/ 111363 h 471167"/>
              <a:gd name="connsiteX12" fmla="*/ 700715 w 822301"/>
              <a:gd name="connsiteY12" fmla="*/ 197088 h 471167"/>
              <a:gd name="connsiteX13" fmla="*/ 700715 w 822301"/>
              <a:gd name="connsiteY13" fmla="*/ 139938 h 471167"/>
              <a:gd name="connsiteX14" fmla="*/ 741990 w 822301"/>
              <a:gd name="connsiteY14" fmla="*/ 66913 h 471167"/>
              <a:gd name="connsiteX15" fmla="*/ 526090 w 822301"/>
              <a:gd name="connsiteY15" fmla="*/ 35163 h 471167"/>
              <a:gd name="connsiteX16" fmla="*/ 456240 w 822301"/>
              <a:gd name="connsiteY16" fmla="*/ 44688 h 471167"/>
              <a:gd name="connsiteX17" fmla="*/ 478465 w 822301"/>
              <a:gd name="connsiteY17" fmla="*/ 57388 h 471167"/>
              <a:gd name="connsiteX18" fmla="*/ 262565 w 822301"/>
              <a:gd name="connsiteY18" fmla="*/ 47863 h 471167"/>
              <a:gd name="connsiteX19" fmla="*/ 18090 w 822301"/>
              <a:gd name="connsiteY19" fmla="*/ 54213 h 47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2301" h="471167">
                <a:moveTo>
                  <a:pt x="18090" y="54213"/>
                </a:moveTo>
                <a:cubicBezTo>
                  <a:pt x="104873" y="55800"/>
                  <a:pt x="667378" y="48392"/>
                  <a:pt x="783265" y="57388"/>
                </a:cubicBezTo>
                <a:cubicBezTo>
                  <a:pt x="899152" y="66384"/>
                  <a:pt x="720823" y="83846"/>
                  <a:pt x="713415" y="108188"/>
                </a:cubicBezTo>
                <a:cubicBezTo>
                  <a:pt x="706007" y="132530"/>
                  <a:pt x="754161" y="179096"/>
                  <a:pt x="738815" y="203438"/>
                </a:cubicBezTo>
                <a:cubicBezTo>
                  <a:pt x="723469" y="227780"/>
                  <a:pt x="631923" y="221959"/>
                  <a:pt x="621340" y="254238"/>
                </a:cubicBezTo>
                <a:cubicBezTo>
                  <a:pt x="610757" y="286517"/>
                  <a:pt x="663673" y="361130"/>
                  <a:pt x="675315" y="397113"/>
                </a:cubicBezTo>
                <a:cubicBezTo>
                  <a:pt x="686957" y="433096"/>
                  <a:pt x="701773" y="478605"/>
                  <a:pt x="691190" y="470138"/>
                </a:cubicBezTo>
                <a:cubicBezTo>
                  <a:pt x="680607" y="461671"/>
                  <a:pt x="618694" y="387588"/>
                  <a:pt x="611815" y="346313"/>
                </a:cubicBezTo>
                <a:cubicBezTo>
                  <a:pt x="604936" y="305038"/>
                  <a:pt x="643565" y="265880"/>
                  <a:pt x="649915" y="222488"/>
                </a:cubicBezTo>
                <a:cubicBezTo>
                  <a:pt x="656265" y="179096"/>
                  <a:pt x="623986" y="123005"/>
                  <a:pt x="649915" y="85963"/>
                </a:cubicBezTo>
                <a:cubicBezTo>
                  <a:pt x="675844" y="48921"/>
                  <a:pt x="804432" y="-3995"/>
                  <a:pt x="805490" y="238"/>
                </a:cubicBezTo>
                <a:cubicBezTo>
                  <a:pt x="806548" y="4471"/>
                  <a:pt x="673727" y="78555"/>
                  <a:pt x="656265" y="111363"/>
                </a:cubicBezTo>
                <a:cubicBezTo>
                  <a:pt x="638803" y="144171"/>
                  <a:pt x="693307" y="192326"/>
                  <a:pt x="700715" y="197088"/>
                </a:cubicBezTo>
                <a:cubicBezTo>
                  <a:pt x="708123" y="201851"/>
                  <a:pt x="693836" y="161634"/>
                  <a:pt x="700715" y="139938"/>
                </a:cubicBezTo>
                <a:cubicBezTo>
                  <a:pt x="707594" y="118242"/>
                  <a:pt x="771094" y="84376"/>
                  <a:pt x="741990" y="66913"/>
                </a:cubicBezTo>
                <a:cubicBezTo>
                  <a:pt x="712886" y="49450"/>
                  <a:pt x="573715" y="38867"/>
                  <a:pt x="526090" y="35163"/>
                </a:cubicBezTo>
                <a:cubicBezTo>
                  <a:pt x="478465" y="31459"/>
                  <a:pt x="464177" y="40984"/>
                  <a:pt x="456240" y="44688"/>
                </a:cubicBezTo>
                <a:cubicBezTo>
                  <a:pt x="448303" y="48392"/>
                  <a:pt x="510744" y="56859"/>
                  <a:pt x="478465" y="57388"/>
                </a:cubicBezTo>
                <a:cubicBezTo>
                  <a:pt x="446186" y="57917"/>
                  <a:pt x="344586" y="46805"/>
                  <a:pt x="262565" y="47863"/>
                </a:cubicBezTo>
                <a:cubicBezTo>
                  <a:pt x="180544" y="48921"/>
                  <a:pt x="-68693" y="52626"/>
                  <a:pt x="18090" y="54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91933DC-9FBB-398F-8110-0318185E5AEB}"/>
              </a:ext>
            </a:extLst>
          </p:cNvPr>
          <p:cNvSpPr/>
          <p:nvPr/>
        </p:nvSpPr>
        <p:spPr>
          <a:xfrm>
            <a:off x="2993290" y="1473170"/>
            <a:ext cx="525778" cy="369739"/>
          </a:xfrm>
          <a:custGeom>
            <a:avLst/>
            <a:gdLst>
              <a:gd name="connsiteX0" fmla="*/ 64235 w 525778"/>
              <a:gd name="connsiteY0" fmla="*/ 15905 h 369739"/>
              <a:gd name="connsiteX1" fmla="*/ 172185 w 525778"/>
              <a:gd name="connsiteY1" fmla="*/ 63530 h 369739"/>
              <a:gd name="connsiteX2" fmla="*/ 54710 w 525778"/>
              <a:gd name="connsiteY2" fmla="*/ 139730 h 369739"/>
              <a:gd name="connsiteX3" fmla="*/ 86460 w 525778"/>
              <a:gd name="connsiteY3" fmla="*/ 225455 h 369739"/>
              <a:gd name="connsiteX4" fmla="*/ 64235 w 525778"/>
              <a:gd name="connsiteY4" fmla="*/ 231805 h 369739"/>
              <a:gd name="connsiteX5" fmla="*/ 153135 w 525778"/>
              <a:gd name="connsiteY5" fmla="*/ 244505 h 369739"/>
              <a:gd name="connsiteX6" fmla="*/ 153135 w 525778"/>
              <a:gd name="connsiteY6" fmla="*/ 368330 h 369739"/>
              <a:gd name="connsiteX7" fmla="*/ 127735 w 525778"/>
              <a:gd name="connsiteY7" fmla="*/ 308005 h 369739"/>
              <a:gd name="connsiteX8" fmla="*/ 92810 w 525778"/>
              <a:gd name="connsiteY8" fmla="*/ 254030 h 369739"/>
              <a:gd name="connsiteX9" fmla="*/ 83285 w 525778"/>
              <a:gd name="connsiteY9" fmla="*/ 136555 h 369739"/>
              <a:gd name="connsiteX10" fmla="*/ 735 w 525778"/>
              <a:gd name="connsiteY10" fmla="*/ 152430 h 369739"/>
              <a:gd name="connsiteX11" fmla="*/ 137260 w 525778"/>
              <a:gd name="connsiteY11" fmla="*/ 152430 h 369739"/>
              <a:gd name="connsiteX12" fmla="*/ 175360 w 525778"/>
              <a:gd name="connsiteY12" fmla="*/ 254030 h 369739"/>
              <a:gd name="connsiteX13" fmla="*/ 222985 w 525778"/>
              <a:gd name="connsiteY13" fmla="*/ 146080 h 369739"/>
              <a:gd name="connsiteX14" fmla="*/ 311885 w 525778"/>
              <a:gd name="connsiteY14" fmla="*/ 127030 h 369739"/>
              <a:gd name="connsiteX15" fmla="*/ 232510 w 525778"/>
              <a:gd name="connsiteY15" fmla="*/ 158780 h 369739"/>
              <a:gd name="connsiteX16" fmla="*/ 172185 w 525778"/>
              <a:gd name="connsiteY16" fmla="*/ 133380 h 369739"/>
              <a:gd name="connsiteX17" fmla="*/ 89635 w 525778"/>
              <a:gd name="connsiteY17" fmla="*/ 104805 h 369739"/>
              <a:gd name="connsiteX18" fmla="*/ 175360 w 525778"/>
              <a:gd name="connsiteY18" fmla="*/ 73055 h 369739"/>
              <a:gd name="connsiteX19" fmla="*/ 511910 w 525778"/>
              <a:gd name="connsiteY19" fmla="*/ 38130 h 369739"/>
              <a:gd name="connsiteX20" fmla="*/ 442060 w 525778"/>
              <a:gd name="connsiteY20" fmla="*/ 30 h 369739"/>
              <a:gd name="connsiteX21" fmla="*/ 264260 w 525778"/>
              <a:gd name="connsiteY21" fmla="*/ 44480 h 369739"/>
              <a:gd name="connsiteX22" fmla="*/ 64235 w 525778"/>
              <a:gd name="connsiteY22" fmla="*/ 15905 h 36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5778" h="369739">
                <a:moveTo>
                  <a:pt x="64235" y="15905"/>
                </a:moveTo>
                <a:cubicBezTo>
                  <a:pt x="48889" y="19080"/>
                  <a:pt x="173772" y="42893"/>
                  <a:pt x="172185" y="63530"/>
                </a:cubicBezTo>
                <a:cubicBezTo>
                  <a:pt x="170598" y="84167"/>
                  <a:pt x="68998" y="112743"/>
                  <a:pt x="54710" y="139730"/>
                </a:cubicBezTo>
                <a:cubicBezTo>
                  <a:pt x="40422" y="166718"/>
                  <a:pt x="84873" y="210109"/>
                  <a:pt x="86460" y="225455"/>
                </a:cubicBezTo>
                <a:cubicBezTo>
                  <a:pt x="88048" y="240801"/>
                  <a:pt x="53122" y="228630"/>
                  <a:pt x="64235" y="231805"/>
                </a:cubicBezTo>
                <a:cubicBezTo>
                  <a:pt x="75348" y="234980"/>
                  <a:pt x="138318" y="221751"/>
                  <a:pt x="153135" y="244505"/>
                </a:cubicBezTo>
                <a:cubicBezTo>
                  <a:pt x="167952" y="267259"/>
                  <a:pt x="157368" y="357747"/>
                  <a:pt x="153135" y="368330"/>
                </a:cubicBezTo>
                <a:cubicBezTo>
                  <a:pt x="148902" y="378913"/>
                  <a:pt x="137789" y="327055"/>
                  <a:pt x="127735" y="308005"/>
                </a:cubicBezTo>
                <a:cubicBezTo>
                  <a:pt x="117681" y="288955"/>
                  <a:pt x="100218" y="282605"/>
                  <a:pt x="92810" y="254030"/>
                </a:cubicBezTo>
                <a:cubicBezTo>
                  <a:pt x="85402" y="225455"/>
                  <a:pt x="98631" y="153488"/>
                  <a:pt x="83285" y="136555"/>
                </a:cubicBezTo>
                <a:cubicBezTo>
                  <a:pt x="67939" y="119622"/>
                  <a:pt x="-8261" y="149784"/>
                  <a:pt x="735" y="152430"/>
                </a:cubicBezTo>
                <a:cubicBezTo>
                  <a:pt x="9731" y="155076"/>
                  <a:pt x="108156" y="135497"/>
                  <a:pt x="137260" y="152430"/>
                </a:cubicBezTo>
                <a:cubicBezTo>
                  <a:pt x="166364" y="169363"/>
                  <a:pt x="161073" y="255088"/>
                  <a:pt x="175360" y="254030"/>
                </a:cubicBezTo>
                <a:cubicBezTo>
                  <a:pt x="189647" y="252972"/>
                  <a:pt x="200231" y="167247"/>
                  <a:pt x="222985" y="146080"/>
                </a:cubicBezTo>
                <a:cubicBezTo>
                  <a:pt x="245739" y="124913"/>
                  <a:pt x="310297" y="124913"/>
                  <a:pt x="311885" y="127030"/>
                </a:cubicBezTo>
                <a:cubicBezTo>
                  <a:pt x="313473" y="129147"/>
                  <a:pt x="255793" y="157722"/>
                  <a:pt x="232510" y="158780"/>
                </a:cubicBezTo>
                <a:cubicBezTo>
                  <a:pt x="209227" y="159838"/>
                  <a:pt x="195997" y="142376"/>
                  <a:pt x="172185" y="133380"/>
                </a:cubicBezTo>
                <a:cubicBezTo>
                  <a:pt x="148373" y="124384"/>
                  <a:pt x="89106" y="114859"/>
                  <a:pt x="89635" y="104805"/>
                </a:cubicBezTo>
                <a:cubicBezTo>
                  <a:pt x="90164" y="94751"/>
                  <a:pt x="104981" y="84168"/>
                  <a:pt x="175360" y="73055"/>
                </a:cubicBezTo>
                <a:cubicBezTo>
                  <a:pt x="245739" y="61943"/>
                  <a:pt x="467460" y="50301"/>
                  <a:pt x="511910" y="38130"/>
                </a:cubicBezTo>
                <a:cubicBezTo>
                  <a:pt x="556360" y="25959"/>
                  <a:pt x="483335" y="-1028"/>
                  <a:pt x="442060" y="30"/>
                </a:cubicBezTo>
                <a:cubicBezTo>
                  <a:pt x="400785" y="1088"/>
                  <a:pt x="321939" y="39188"/>
                  <a:pt x="264260" y="44480"/>
                </a:cubicBezTo>
                <a:cubicBezTo>
                  <a:pt x="206581" y="49772"/>
                  <a:pt x="79581" y="12730"/>
                  <a:pt x="64235" y="15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21106100-A21A-DEC8-89B4-1CF1E72D2D0F}"/>
              </a:ext>
            </a:extLst>
          </p:cNvPr>
          <p:cNvSpPr/>
          <p:nvPr/>
        </p:nvSpPr>
        <p:spPr>
          <a:xfrm>
            <a:off x="2879086" y="1459861"/>
            <a:ext cx="721366" cy="802739"/>
          </a:xfrm>
          <a:custGeom>
            <a:avLst/>
            <a:gdLst>
              <a:gd name="connsiteX0" fmla="*/ 168914 w 721366"/>
              <a:gd name="connsiteY0" fmla="*/ 639 h 802739"/>
              <a:gd name="connsiteX1" fmla="*/ 10164 w 721366"/>
              <a:gd name="connsiteY1" fmla="*/ 229239 h 802739"/>
              <a:gd name="connsiteX2" fmla="*/ 105414 w 721366"/>
              <a:gd name="connsiteY2" fmla="*/ 407039 h 802739"/>
              <a:gd name="connsiteX3" fmla="*/ 26039 w 721366"/>
              <a:gd name="connsiteY3" fmla="*/ 403864 h 802739"/>
              <a:gd name="connsiteX4" fmla="*/ 184789 w 721366"/>
              <a:gd name="connsiteY4" fmla="*/ 521339 h 802739"/>
              <a:gd name="connsiteX5" fmla="*/ 137164 w 721366"/>
              <a:gd name="connsiteY5" fmla="*/ 578489 h 802739"/>
              <a:gd name="connsiteX6" fmla="*/ 448314 w 721366"/>
              <a:gd name="connsiteY6" fmla="*/ 495939 h 802739"/>
              <a:gd name="connsiteX7" fmla="*/ 314964 w 721366"/>
              <a:gd name="connsiteY7" fmla="*/ 486414 h 802739"/>
              <a:gd name="connsiteX8" fmla="*/ 721364 w 721366"/>
              <a:gd name="connsiteY8" fmla="*/ 565789 h 802739"/>
              <a:gd name="connsiteX9" fmla="*/ 308614 w 721366"/>
              <a:gd name="connsiteY9" fmla="*/ 568964 h 802739"/>
              <a:gd name="connsiteX10" fmla="*/ 267339 w 721366"/>
              <a:gd name="connsiteY10" fmla="*/ 600714 h 802739"/>
              <a:gd name="connsiteX11" fmla="*/ 324489 w 721366"/>
              <a:gd name="connsiteY11" fmla="*/ 667389 h 802739"/>
              <a:gd name="connsiteX12" fmla="*/ 321314 w 721366"/>
              <a:gd name="connsiteY12" fmla="*/ 699139 h 802739"/>
              <a:gd name="connsiteX13" fmla="*/ 492764 w 721366"/>
              <a:gd name="connsiteY13" fmla="*/ 699139 h 802739"/>
              <a:gd name="connsiteX14" fmla="*/ 314964 w 721366"/>
              <a:gd name="connsiteY14" fmla="*/ 734064 h 802739"/>
              <a:gd name="connsiteX15" fmla="*/ 251464 w 721366"/>
              <a:gd name="connsiteY15" fmla="*/ 797564 h 802739"/>
              <a:gd name="connsiteX16" fmla="*/ 286389 w 721366"/>
              <a:gd name="connsiteY16" fmla="*/ 584839 h 802739"/>
              <a:gd name="connsiteX17" fmla="*/ 349889 w 721366"/>
              <a:gd name="connsiteY17" fmla="*/ 464189 h 802739"/>
              <a:gd name="connsiteX18" fmla="*/ 210189 w 721366"/>
              <a:gd name="connsiteY18" fmla="*/ 508639 h 802739"/>
              <a:gd name="connsiteX19" fmla="*/ 13339 w 721366"/>
              <a:gd name="connsiteY19" fmla="*/ 448314 h 802739"/>
              <a:gd name="connsiteX20" fmla="*/ 57789 w 721366"/>
              <a:gd name="connsiteY20" fmla="*/ 426089 h 802739"/>
              <a:gd name="connsiteX21" fmla="*/ 3814 w 721366"/>
              <a:gd name="connsiteY21" fmla="*/ 267339 h 802739"/>
              <a:gd name="connsiteX22" fmla="*/ 29214 w 721366"/>
              <a:gd name="connsiteY22" fmla="*/ 149864 h 802739"/>
              <a:gd name="connsiteX23" fmla="*/ 6989 w 721366"/>
              <a:gd name="connsiteY23" fmla="*/ 159389 h 802739"/>
              <a:gd name="connsiteX24" fmla="*/ 168914 w 721366"/>
              <a:gd name="connsiteY24" fmla="*/ 639 h 80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366" h="802739">
                <a:moveTo>
                  <a:pt x="168914" y="639"/>
                </a:moveTo>
                <a:cubicBezTo>
                  <a:pt x="169443" y="12281"/>
                  <a:pt x="20747" y="161506"/>
                  <a:pt x="10164" y="229239"/>
                </a:cubicBezTo>
                <a:cubicBezTo>
                  <a:pt x="-419" y="296972"/>
                  <a:pt x="102768" y="377935"/>
                  <a:pt x="105414" y="407039"/>
                </a:cubicBezTo>
                <a:cubicBezTo>
                  <a:pt x="108060" y="436143"/>
                  <a:pt x="12810" y="384814"/>
                  <a:pt x="26039" y="403864"/>
                </a:cubicBezTo>
                <a:cubicBezTo>
                  <a:pt x="39268" y="422914"/>
                  <a:pt x="166268" y="492235"/>
                  <a:pt x="184789" y="521339"/>
                </a:cubicBezTo>
                <a:cubicBezTo>
                  <a:pt x="203310" y="550443"/>
                  <a:pt x="93243" y="582722"/>
                  <a:pt x="137164" y="578489"/>
                </a:cubicBezTo>
                <a:cubicBezTo>
                  <a:pt x="181085" y="574256"/>
                  <a:pt x="418681" y="511285"/>
                  <a:pt x="448314" y="495939"/>
                </a:cubicBezTo>
                <a:cubicBezTo>
                  <a:pt x="477947" y="480593"/>
                  <a:pt x="269456" y="474772"/>
                  <a:pt x="314964" y="486414"/>
                </a:cubicBezTo>
                <a:cubicBezTo>
                  <a:pt x="360472" y="498056"/>
                  <a:pt x="722422" y="552031"/>
                  <a:pt x="721364" y="565789"/>
                </a:cubicBezTo>
                <a:cubicBezTo>
                  <a:pt x="720306" y="579547"/>
                  <a:pt x="384285" y="563143"/>
                  <a:pt x="308614" y="568964"/>
                </a:cubicBezTo>
                <a:cubicBezTo>
                  <a:pt x="232943" y="574785"/>
                  <a:pt x="264693" y="584310"/>
                  <a:pt x="267339" y="600714"/>
                </a:cubicBezTo>
                <a:cubicBezTo>
                  <a:pt x="269985" y="617118"/>
                  <a:pt x="315493" y="650985"/>
                  <a:pt x="324489" y="667389"/>
                </a:cubicBezTo>
                <a:cubicBezTo>
                  <a:pt x="333485" y="683793"/>
                  <a:pt x="293268" y="693847"/>
                  <a:pt x="321314" y="699139"/>
                </a:cubicBezTo>
                <a:cubicBezTo>
                  <a:pt x="349360" y="704431"/>
                  <a:pt x="493822" y="693318"/>
                  <a:pt x="492764" y="699139"/>
                </a:cubicBezTo>
                <a:cubicBezTo>
                  <a:pt x="491706" y="704960"/>
                  <a:pt x="355181" y="717660"/>
                  <a:pt x="314964" y="734064"/>
                </a:cubicBezTo>
                <a:cubicBezTo>
                  <a:pt x="274747" y="750468"/>
                  <a:pt x="256226" y="822435"/>
                  <a:pt x="251464" y="797564"/>
                </a:cubicBezTo>
                <a:cubicBezTo>
                  <a:pt x="246702" y="772693"/>
                  <a:pt x="269985" y="640401"/>
                  <a:pt x="286389" y="584839"/>
                </a:cubicBezTo>
                <a:cubicBezTo>
                  <a:pt x="302793" y="529277"/>
                  <a:pt x="362589" y="476889"/>
                  <a:pt x="349889" y="464189"/>
                </a:cubicBezTo>
                <a:cubicBezTo>
                  <a:pt x="337189" y="451489"/>
                  <a:pt x="266281" y="511285"/>
                  <a:pt x="210189" y="508639"/>
                </a:cubicBezTo>
                <a:cubicBezTo>
                  <a:pt x="154097" y="505993"/>
                  <a:pt x="38739" y="462072"/>
                  <a:pt x="13339" y="448314"/>
                </a:cubicBezTo>
                <a:cubicBezTo>
                  <a:pt x="-12061" y="434556"/>
                  <a:pt x="59376" y="456251"/>
                  <a:pt x="57789" y="426089"/>
                </a:cubicBezTo>
                <a:cubicBezTo>
                  <a:pt x="56202" y="395927"/>
                  <a:pt x="8576" y="313377"/>
                  <a:pt x="3814" y="267339"/>
                </a:cubicBezTo>
                <a:cubicBezTo>
                  <a:pt x="-949" y="221302"/>
                  <a:pt x="28685" y="167856"/>
                  <a:pt x="29214" y="149864"/>
                </a:cubicBezTo>
                <a:cubicBezTo>
                  <a:pt x="29743" y="131872"/>
                  <a:pt x="-17353" y="178968"/>
                  <a:pt x="6989" y="159389"/>
                </a:cubicBezTo>
                <a:cubicBezTo>
                  <a:pt x="31331" y="139810"/>
                  <a:pt x="168385" y="-11003"/>
                  <a:pt x="168914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D43D5D52-86C9-6840-5253-38595D594EDE}"/>
              </a:ext>
            </a:extLst>
          </p:cNvPr>
          <p:cNvSpPr/>
          <p:nvPr/>
        </p:nvSpPr>
        <p:spPr>
          <a:xfrm>
            <a:off x="3177056" y="1550209"/>
            <a:ext cx="443439" cy="416298"/>
          </a:xfrm>
          <a:custGeom>
            <a:avLst/>
            <a:gdLst>
              <a:gd name="connsiteX0" fmla="*/ 242419 w 443439"/>
              <a:gd name="connsiteY0" fmla="*/ 11891 h 416298"/>
              <a:gd name="connsiteX1" fmla="*/ 1119 w 443439"/>
              <a:gd name="connsiteY1" fmla="*/ 97616 h 416298"/>
              <a:gd name="connsiteX2" fmla="*/ 147169 w 443439"/>
              <a:gd name="connsiteY2" fmla="*/ 157941 h 416298"/>
              <a:gd name="connsiteX3" fmla="*/ 23344 w 443439"/>
              <a:gd name="connsiteY3" fmla="*/ 157941 h 416298"/>
              <a:gd name="connsiteX4" fmla="*/ 318619 w 443439"/>
              <a:gd name="connsiteY4" fmla="*/ 157941 h 416298"/>
              <a:gd name="connsiteX5" fmla="*/ 442444 w 443439"/>
              <a:gd name="connsiteY5" fmla="*/ 78566 h 416298"/>
              <a:gd name="connsiteX6" fmla="*/ 378944 w 443439"/>
              <a:gd name="connsiteY6" fmla="*/ 132541 h 416298"/>
              <a:gd name="connsiteX7" fmla="*/ 417044 w 443439"/>
              <a:gd name="connsiteY7" fmla="*/ 164291 h 416298"/>
              <a:gd name="connsiteX8" fmla="*/ 334494 w 443439"/>
              <a:gd name="connsiteY8" fmla="*/ 259541 h 416298"/>
              <a:gd name="connsiteX9" fmla="*/ 369419 w 443439"/>
              <a:gd name="connsiteY9" fmla="*/ 415116 h 416298"/>
              <a:gd name="connsiteX10" fmla="*/ 328144 w 443439"/>
              <a:gd name="connsiteY10" fmla="*/ 170641 h 416298"/>
              <a:gd name="connsiteX11" fmla="*/ 58269 w 443439"/>
              <a:gd name="connsiteY11" fmla="*/ 176991 h 416298"/>
              <a:gd name="connsiteX12" fmla="*/ 140819 w 443439"/>
              <a:gd name="connsiteY12" fmla="*/ 170641 h 416298"/>
              <a:gd name="connsiteX13" fmla="*/ 39219 w 443439"/>
              <a:gd name="connsiteY13" fmla="*/ 84916 h 416298"/>
              <a:gd name="connsiteX14" fmla="*/ 39219 w 443439"/>
              <a:gd name="connsiteY14" fmla="*/ 59516 h 416298"/>
              <a:gd name="connsiteX15" fmla="*/ 13819 w 443439"/>
              <a:gd name="connsiteY15" fmla="*/ 2366 h 416298"/>
              <a:gd name="connsiteX16" fmla="*/ 131294 w 443439"/>
              <a:gd name="connsiteY16" fmla="*/ 49991 h 416298"/>
              <a:gd name="connsiteX17" fmla="*/ 105894 w 443439"/>
              <a:gd name="connsiteY17" fmla="*/ 2366 h 416298"/>
              <a:gd name="connsiteX18" fmla="*/ 242419 w 443439"/>
              <a:gd name="connsiteY18" fmla="*/ 11891 h 41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439" h="416298">
                <a:moveTo>
                  <a:pt x="242419" y="11891"/>
                </a:moveTo>
                <a:cubicBezTo>
                  <a:pt x="224957" y="27766"/>
                  <a:pt x="16994" y="73274"/>
                  <a:pt x="1119" y="97616"/>
                </a:cubicBezTo>
                <a:cubicBezTo>
                  <a:pt x="-14756" y="121958"/>
                  <a:pt x="143465" y="147887"/>
                  <a:pt x="147169" y="157941"/>
                </a:cubicBezTo>
                <a:cubicBezTo>
                  <a:pt x="150873" y="167995"/>
                  <a:pt x="23344" y="157941"/>
                  <a:pt x="23344" y="157941"/>
                </a:cubicBezTo>
                <a:cubicBezTo>
                  <a:pt x="51919" y="157941"/>
                  <a:pt x="248769" y="171170"/>
                  <a:pt x="318619" y="157941"/>
                </a:cubicBezTo>
                <a:cubicBezTo>
                  <a:pt x="388469" y="144712"/>
                  <a:pt x="432390" y="82799"/>
                  <a:pt x="442444" y="78566"/>
                </a:cubicBezTo>
                <a:cubicBezTo>
                  <a:pt x="452498" y="74333"/>
                  <a:pt x="383177" y="118254"/>
                  <a:pt x="378944" y="132541"/>
                </a:cubicBezTo>
                <a:cubicBezTo>
                  <a:pt x="374711" y="146828"/>
                  <a:pt x="424452" y="143124"/>
                  <a:pt x="417044" y="164291"/>
                </a:cubicBezTo>
                <a:cubicBezTo>
                  <a:pt x="409636" y="185458"/>
                  <a:pt x="342431" y="217737"/>
                  <a:pt x="334494" y="259541"/>
                </a:cubicBezTo>
                <a:cubicBezTo>
                  <a:pt x="326557" y="301345"/>
                  <a:pt x="370477" y="429933"/>
                  <a:pt x="369419" y="415116"/>
                </a:cubicBezTo>
                <a:cubicBezTo>
                  <a:pt x="368361" y="400299"/>
                  <a:pt x="380002" y="210328"/>
                  <a:pt x="328144" y="170641"/>
                </a:cubicBezTo>
                <a:cubicBezTo>
                  <a:pt x="276286" y="130954"/>
                  <a:pt x="89490" y="176991"/>
                  <a:pt x="58269" y="176991"/>
                </a:cubicBezTo>
                <a:cubicBezTo>
                  <a:pt x="27048" y="176991"/>
                  <a:pt x="143994" y="185987"/>
                  <a:pt x="140819" y="170641"/>
                </a:cubicBezTo>
                <a:cubicBezTo>
                  <a:pt x="137644" y="155295"/>
                  <a:pt x="56152" y="103437"/>
                  <a:pt x="39219" y="84916"/>
                </a:cubicBezTo>
                <a:cubicBezTo>
                  <a:pt x="22286" y="66395"/>
                  <a:pt x="43452" y="73274"/>
                  <a:pt x="39219" y="59516"/>
                </a:cubicBezTo>
                <a:cubicBezTo>
                  <a:pt x="34986" y="45758"/>
                  <a:pt x="-1527" y="3953"/>
                  <a:pt x="13819" y="2366"/>
                </a:cubicBezTo>
                <a:cubicBezTo>
                  <a:pt x="29165" y="778"/>
                  <a:pt x="115948" y="49991"/>
                  <a:pt x="131294" y="49991"/>
                </a:cubicBezTo>
                <a:cubicBezTo>
                  <a:pt x="146640" y="49991"/>
                  <a:pt x="93194" y="5012"/>
                  <a:pt x="105894" y="2366"/>
                </a:cubicBezTo>
                <a:cubicBezTo>
                  <a:pt x="118594" y="-280"/>
                  <a:pt x="259881" y="-3984"/>
                  <a:pt x="242419" y="11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CC11806-A8D1-B37F-EB64-707B548EA700}"/>
              </a:ext>
            </a:extLst>
          </p:cNvPr>
          <p:cNvSpPr/>
          <p:nvPr/>
        </p:nvSpPr>
        <p:spPr>
          <a:xfrm>
            <a:off x="2974604" y="1504945"/>
            <a:ext cx="153305" cy="523898"/>
          </a:xfrm>
          <a:custGeom>
            <a:avLst/>
            <a:gdLst>
              <a:gd name="connsiteX0" fmla="*/ 152771 w 153305"/>
              <a:gd name="connsiteY0" fmla="*/ 5 h 523898"/>
              <a:gd name="connsiteX1" fmla="*/ 54346 w 153305"/>
              <a:gd name="connsiteY1" fmla="*/ 174630 h 523898"/>
              <a:gd name="connsiteX2" fmla="*/ 79746 w 153305"/>
              <a:gd name="connsiteY2" fmla="*/ 279405 h 523898"/>
              <a:gd name="connsiteX3" fmla="*/ 60696 w 153305"/>
              <a:gd name="connsiteY3" fmla="*/ 247655 h 523898"/>
              <a:gd name="connsiteX4" fmla="*/ 92446 w 153305"/>
              <a:gd name="connsiteY4" fmla="*/ 320680 h 523898"/>
              <a:gd name="connsiteX5" fmla="*/ 70221 w 153305"/>
              <a:gd name="connsiteY5" fmla="*/ 371480 h 523898"/>
              <a:gd name="connsiteX6" fmla="*/ 86096 w 153305"/>
              <a:gd name="connsiteY6" fmla="*/ 523880 h 523898"/>
              <a:gd name="connsiteX7" fmla="*/ 57521 w 153305"/>
              <a:gd name="connsiteY7" fmla="*/ 381005 h 523898"/>
              <a:gd name="connsiteX8" fmla="*/ 35296 w 153305"/>
              <a:gd name="connsiteY8" fmla="*/ 273055 h 523898"/>
              <a:gd name="connsiteX9" fmla="*/ 60696 w 153305"/>
              <a:gd name="connsiteY9" fmla="*/ 276230 h 523898"/>
              <a:gd name="connsiteX10" fmla="*/ 60696 w 153305"/>
              <a:gd name="connsiteY10" fmla="*/ 187330 h 523898"/>
              <a:gd name="connsiteX11" fmla="*/ 44821 w 153305"/>
              <a:gd name="connsiteY11" fmla="*/ 114305 h 523898"/>
              <a:gd name="connsiteX12" fmla="*/ 3546 w 153305"/>
              <a:gd name="connsiteY12" fmla="*/ 168280 h 523898"/>
              <a:gd name="connsiteX13" fmla="*/ 152771 w 153305"/>
              <a:gd name="connsiteY13" fmla="*/ 5 h 52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305" h="523898">
                <a:moveTo>
                  <a:pt x="152771" y="5"/>
                </a:moveTo>
                <a:cubicBezTo>
                  <a:pt x="161238" y="1063"/>
                  <a:pt x="66517" y="128063"/>
                  <a:pt x="54346" y="174630"/>
                </a:cubicBezTo>
                <a:cubicBezTo>
                  <a:pt x="42175" y="221197"/>
                  <a:pt x="78688" y="267234"/>
                  <a:pt x="79746" y="279405"/>
                </a:cubicBezTo>
                <a:cubicBezTo>
                  <a:pt x="80804" y="291576"/>
                  <a:pt x="58579" y="240776"/>
                  <a:pt x="60696" y="247655"/>
                </a:cubicBezTo>
                <a:cubicBezTo>
                  <a:pt x="62813" y="254534"/>
                  <a:pt x="90859" y="300043"/>
                  <a:pt x="92446" y="320680"/>
                </a:cubicBezTo>
                <a:cubicBezTo>
                  <a:pt x="94033" y="341317"/>
                  <a:pt x="71279" y="337613"/>
                  <a:pt x="70221" y="371480"/>
                </a:cubicBezTo>
                <a:cubicBezTo>
                  <a:pt x="69163" y="405347"/>
                  <a:pt x="88213" y="522292"/>
                  <a:pt x="86096" y="523880"/>
                </a:cubicBezTo>
                <a:cubicBezTo>
                  <a:pt x="83979" y="525468"/>
                  <a:pt x="65988" y="422809"/>
                  <a:pt x="57521" y="381005"/>
                </a:cubicBezTo>
                <a:cubicBezTo>
                  <a:pt x="49054" y="339201"/>
                  <a:pt x="34767" y="290517"/>
                  <a:pt x="35296" y="273055"/>
                </a:cubicBezTo>
                <a:cubicBezTo>
                  <a:pt x="35825" y="255593"/>
                  <a:pt x="56463" y="290517"/>
                  <a:pt x="60696" y="276230"/>
                </a:cubicBezTo>
                <a:cubicBezTo>
                  <a:pt x="64929" y="261943"/>
                  <a:pt x="63342" y="214318"/>
                  <a:pt x="60696" y="187330"/>
                </a:cubicBezTo>
                <a:cubicBezTo>
                  <a:pt x="58050" y="160343"/>
                  <a:pt x="54346" y="117480"/>
                  <a:pt x="44821" y="114305"/>
                </a:cubicBezTo>
                <a:cubicBezTo>
                  <a:pt x="35296" y="111130"/>
                  <a:pt x="-13387" y="186272"/>
                  <a:pt x="3546" y="168280"/>
                </a:cubicBezTo>
                <a:cubicBezTo>
                  <a:pt x="20479" y="150288"/>
                  <a:pt x="144304" y="-1053"/>
                  <a:pt x="1527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27B5530-3ACB-9795-88E8-7AF772A5DD47}"/>
              </a:ext>
            </a:extLst>
          </p:cNvPr>
          <p:cNvSpPr/>
          <p:nvPr/>
        </p:nvSpPr>
        <p:spPr>
          <a:xfrm>
            <a:off x="3203694" y="1543899"/>
            <a:ext cx="470866" cy="157904"/>
          </a:xfrm>
          <a:custGeom>
            <a:avLst/>
            <a:gdLst>
              <a:gd name="connsiteX0" fmla="*/ 3056 w 470866"/>
              <a:gd name="connsiteY0" fmla="*/ 2326 h 157904"/>
              <a:gd name="connsiteX1" fmla="*/ 266581 w 470866"/>
              <a:gd name="connsiteY1" fmla="*/ 132501 h 157904"/>
              <a:gd name="connsiteX2" fmla="*/ 326906 w 470866"/>
              <a:gd name="connsiteY2" fmla="*/ 145201 h 157904"/>
              <a:gd name="connsiteX3" fmla="*/ 266581 w 470866"/>
              <a:gd name="connsiteY3" fmla="*/ 72176 h 157904"/>
              <a:gd name="connsiteX4" fmla="*/ 469781 w 470866"/>
              <a:gd name="connsiteY4" fmla="*/ 53126 h 157904"/>
              <a:gd name="connsiteX5" fmla="*/ 339606 w 470866"/>
              <a:gd name="connsiteY5" fmla="*/ 40426 h 157904"/>
              <a:gd name="connsiteX6" fmla="*/ 174506 w 470866"/>
              <a:gd name="connsiteY6" fmla="*/ 8676 h 157904"/>
              <a:gd name="connsiteX7" fmla="*/ 260231 w 470866"/>
              <a:gd name="connsiteY7" fmla="*/ 78526 h 157904"/>
              <a:gd name="connsiteX8" fmla="*/ 291981 w 470866"/>
              <a:gd name="connsiteY8" fmla="*/ 157901 h 157904"/>
              <a:gd name="connsiteX9" fmla="*/ 199906 w 470866"/>
              <a:gd name="connsiteY9" fmla="*/ 81701 h 157904"/>
              <a:gd name="connsiteX10" fmla="*/ 126881 w 470866"/>
              <a:gd name="connsiteY10" fmla="*/ 49951 h 157904"/>
              <a:gd name="connsiteX11" fmla="*/ 3056 w 470866"/>
              <a:gd name="connsiteY11" fmla="*/ 2326 h 1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866" h="157904">
                <a:moveTo>
                  <a:pt x="3056" y="2326"/>
                </a:moveTo>
                <a:cubicBezTo>
                  <a:pt x="26339" y="16084"/>
                  <a:pt x="212606" y="108689"/>
                  <a:pt x="266581" y="132501"/>
                </a:cubicBezTo>
                <a:cubicBezTo>
                  <a:pt x="320556" y="156313"/>
                  <a:pt x="326906" y="155255"/>
                  <a:pt x="326906" y="145201"/>
                </a:cubicBezTo>
                <a:cubicBezTo>
                  <a:pt x="326906" y="135147"/>
                  <a:pt x="242769" y="87522"/>
                  <a:pt x="266581" y="72176"/>
                </a:cubicBezTo>
                <a:cubicBezTo>
                  <a:pt x="290393" y="56830"/>
                  <a:pt x="457610" y="58418"/>
                  <a:pt x="469781" y="53126"/>
                </a:cubicBezTo>
                <a:cubicBezTo>
                  <a:pt x="481952" y="47834"/>
                  <a:pt x="388818" y="47834"/>
                  <a:pt x="339606" y="40426"/>
                </a:cubicBezTo>
                <a:cubicBezTo>
                  <a:pt x="290394" y="33018"/>
                  <a:pt x="187735" y="2326"/>
                  <a:pt x="174506" y="8676"/>
                </a:cubicBezTo>
                <a:cubicBezTo>
                  <a:pt x="161277" y="15026"/>
                  <a:pt x="240652" y="53655"/>
                  <a:pt x="260231" y="78526"/>
                </a:cubicBezTo>
                <a:cubicBezTo>
                  <a:pt x="279810" y="103397"/>
                  <a:pt x="302035" y="157372"/>
                  <a:pt x="291981" y="157901"/>
                </a:cubicBezTo>
                <a:cubicBezTo>
                  <a:pt x="281927" y="158430"/>
                  <a:pt x="227423" y="99693"/>
                  <a:pt x="199906" y="81701"/>
                </a:cubicBezTo>
                <a:cubicBezTo>
                  <a:pt x="172389" y="63709"/>
                  <a:pt x="157573" y="60005"/>
                  <a:pt x="126881" y="49951"/>
                </a:cubicBezTo>
                <a:cubicBezTo>
                  <a:pt x="96189" y="39897"/>
                  <a:pt x="-20227" y="-11432"/>
                  <a:pt x="3056" y="2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A0595DD0-8B76-5AD8-DA69-5014FC77BA80}"/>
              </a:ext>
            </a:extLst>
          </p:cNvPr>
          <p:cNvSpPr/>
          <p:nvPr/>
        </p:nvSpPr>
        <p:spPr>
          <a:xfrm>
            <a:off x="3098075" y="1761786"/>
            <a:ext cx="674200" cy="261016"/>
          </a:xfrm>
          <a:custGeom>
            <a:avLst/>
            <a:gdLst>
              <a:gd name="connsiteX0" fmla="*/ 725 w 674200"/>
              <a:gd name="connsiteY0" fmla="*/ 38439 h 261016"/>
              <a:gd name="connsiteX1" fmla="*/ 184875 w 674200"/>
              <a:gd name="connsiteY1" fmla="*/ 108289 h 261016"/>
              <a:gd name="connsiteX2" fmla="*/ 70575 w 674200"/>
              <a:gd name="connsiteY2" fmla="*/ 159089 h 261016"/>
              <a:gd name="connsiteX3" fmla="*/ 356325 w 674200"/>
              <a:gd name="connsiteY3" fmla="*/ 159089 h 261016"/>
              <a:gd name="connsiteX4" fmla="*/ 356325 w 674200"/>
              <a:gd name="connsiteY4" fmla="*/ 54314 h 261016"/>
              <a:gd name="connsiteX5" fmla="*/ 381725 w 674200"/>
              <a:gd name="connsiteY5" fmla="*/ 149564 h 261016"/>
              <a:gd name="connsiteX6" fmla="*/ 572225 w 674200"/>
              <a:gd name="connsiteY6" fmla="*/ 260689 h 261016"/>
              <a:gd name="connsiteX7" fmla="*/ 429350 w 674200"/>
              <a:gd name="connsiteY7" fmla="*/ 184489 h 261016"/>
              <a:gd name="connsiteX8" fmla="*/ 556350 w 674200"/>
              <a:gd name="connsiteY8" fmla="*/ 209889 h 261016"/>
              <a:gd name="connsiteX9" fmla="*/ 673825 w 674200"/>
              <a:gd name="connsiteY9" fmla="*/ 339 h 261016"/>
              <a:gd name="connsiteX10" fmla="*/ 591275 w 674200"/>
              <a:gd name="connsiteY10" fmla="*/ 162264 h 261016"/>
              <a:gd name="connsiteX11" fmla="*/ 524600 w 674200"/>
              <a:gd name="connsiteY11" fmla="*/ 219414 h 261016"/>
              <a:gd name="connsiteX12" fmla="*/ 353150 w 674200"/>
              <a:gd name="connsiteY12" fmla="*/ 200364 h 261016"/>
              <a:gd name="connsiteX13" fmla="*/ 184875 w 674200"/>
              <a:gd name="connsiteY13" fmla="*/ 200364 h 261016"/>
              <a:gd name="connsiteX14" fmla="*/ 327750 w 674200"/>
              <a:gd name="connsiteY14" fmla="*/ 171789 h 261016"/>
              <a:gd name="connsiteX15" fmla="*/ 242025 w 674200"/>
              <a:gd name="connsiteY15" fmla="*/ 28914 h 261016"/>
              <a:gd name="connsiteX16" fmla="*/ 451575 w 674200"/>
              <a:gd name="connsiteY16" fmla="*/ 41614 h 261016"/>
              <a:gd name="connsiteX17" fmla="*/ 267425 w 674200"/>
              <a:gd name="connsiteY17" fmla="*/ 44789 h 261016"/>
              <a:gd name="connsiteX18" fmla="*/ 725 w 674200"/>
              <a:gd name="connsiteY18" fmla="*/ 38439 h 26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00" h="261016">
                <a:moveTo>
                  <a:pt x="725" y="38439"/>
                </a:moveTo>
                <a:cubicBezTo>
                  <a:pt x="-13033" y="49022"/>
                  <a:pt x="173233" y="88181"/>
                  <a:pt x="184875" y="108289"/>
                </a:cubicBezTo>
                <a:cubicBezTo>
                  <a:pt x="196517" y="128397"/>
                  <a:pt x="42000" y="150622"/>
                  <a:pt x="70575" y="159089"/>
                </a:cubicBezTo>
                <a:cubicBezTo>
                  <a:pt x="99150" y="167556"/>
                  <a:pt x="308700" y="176552"/>
                  <a:pt x="356325" y="159089"/>
                </a:cubicBezTo>
                <a:cubicBezTo>
                  <a:pt x="403950" y="141627"/>
                  <a:pt x="352092" y="55901"/>
                  <a:pt x="356325" y="54314"/>
                </a:cubicBezTo>
                <a:cubicBezTo>
                  <a:pt x="360558" y="52727"/>
                  <a:pt x="345742" y="115168"/>
                  <a:pt x="381725" y="149564"/>
                </a:cubicBezTo>
                <a:cubicBezTo>
                  <a:pt x="417708" y="183960"/>
                  <a:pt x="564288" y="254868"/>
                  <a:pt x="572225" y="260689"/>
                </a:cubicBezTo>
                <a:cubicBezTo>
                  <a:pt x="580162" y="266510"/>
                  <a:pt x="431996" y="192956"/>
                  <a:pt x="429350" y="184489"/>
                </a:cubicBezTo>
                <a:cubicBezTo>
                  <a:pt x="426704" y="176022"/>
                  <a:pt x="515604" y="240581"/>
                  <a:pt x="556350" y="209889"/>
                </a:cubicBezTo>
                <a:cubicBezTo>
                  <a:pt x="597096" y="179197"/>
                  <a:pt x="668004" y="8276"/>
                  <a:pt x="673825" y="339"/>
                </a:cubicBezTo>
                <a:cubicBezTo>
                  <a:pt x="679646" y="-7598"/>
                  <a:pt x="616146" y="125752"/>
                  <a:pt x="591275" y="162264"/>
                </a:cubicBezTo>
                <a:cubicBezTo>
                  <a:pt x="566404" y="198776"/>
                  <a:pt x="564287" y="213064"/>
                  <a:pt x="524600" y="219414"/>
                </a:cubicBezTo>
                <a:cubicBezTo>
                  <a:pt x="484913" y="225764"/>
                  <a:pt x="409771" y="203539"/>
                  <a:pt x="353150" y="200364"/>
                </a:cubicBezTo>
                <a:cubicBezTo>
                  <a:pt x="296529" y="197189"/>
                  <a:pt x="189108" y="205126"/>
                  <a:pt x="184875" y="200364"/>
                </a:cubicBezTo>
                <a:cubicBezTo>
                  <a:pt x="180642" y="195602"/>
                  <a:pt x="318225" y="200364"/>
                  <a:pt x="327750" y="171789"/>
                </a:cubicBezTo>
                <a:cubicBezTo>
                  <a:pt x="337275" y="143214"/>
                  <a:pt x="221388" y="50610"/>
                  <a:pt x="242025" y="28914"/>
                </a:cubicBezTo>
                <a:cubicBezTo>
                  <a:pt x="262663" y="7218"/>
                  <a:pt x="447342" y="38968"/>
                  <a:pt x="451575" y="41614"/>
                </a:cubicBezTo>
                <a:cubicBezTo>
                  <a:pt x="455808" y="44260"/>
                  <a:pt x="336746" y="46906"/>
                  <a:pt x="267425" y="44789"/>
                </a:cubicBezTo>
                <a:cubicBezTo>
                  <a:pt x="198104" y="42672"/>
                  <a:pt x="14483" y="27856"/>
                  <a:pt x="725" y="3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270E3BF-10A5-182F-A61A-581DB74B6D35}"/>
              </a:ext>
            </a:extLst>
          </p:cNvPr>
          <p:cNvSpPr/>
          <p:nvPr/>
        </p:nvSpPr>
        <p:spPr>
          <a:xfrm>
            <a:off x="3524920" y="1847814"/>
            <a:ext cx="421706" cy="425578"/>
          </a:xfrm>
          <a:custGeom>
            <a:avLst/>
            <a:gdLst>
              <a:gd name="connsiteX0" fmla="*/ 421605 w 421706"/>
              <a:gd name="connsiteY0" fmla="*/ 36 h 425578"/>
              <a:gd name="connsiteX1" fmla="*/ 335880 w 421706"/>
              <a:gd name="connsiteY1" fmla="*/ 136561 h 425578"/>
              <a:gd name="connsiteX2" fmla="*/ 323180 w 421706"/>
              <a:gd name="connsiteY2" fmla="*/ 285786 h 425578"/>
              <a:gd name="connsiteX3" fmla="*/ 335880 w 421706"/>
              <a:gd name="connsiteY3" fmla="*/ 295311 h 425578"/>
              <a:gd name="connsiteX4" fmla="*/ 304130 w 421706"/>
              <a:gd name="connsiteY4" fmla="*/ 374686 h 425578"/>
              <a:gd name="connsiteX5" fmla="*/ 269205 w 421706"/>
              <a:gd name="connsiteY5" fmla="*/ 409611 h 425578"/>
              <a:gd name="connsiteX6" fmla="*/ 78705 w 421706"/>
              <a:gd name="connsiteY6" fmla="*/ 419136 h 425578"/>
              <a:gd name="connsiteX7" fmla="*/ 2505 w 421706"/>
              <a:gd name="connsiteY7" fmla="*/ 409611 h 425578"/>
              <a:gd name="connsiteX8" fmla="*/ 21555 w 421706"/>
              <a:gd name="connsiteY8" fmla="*/ 244511 h 425578"/>
              <a:gd name="connsiteX9" fmla="*/ 53305 w 421706"/>
              <a:gd name="connsiteY9" fmla="*/ 136561 h 425578"/>
              <a:gd name="connsiteX10" fmla="*/ 43780 w 421706"/>
              <a:gd name="connsiteY10" fmla="*/ 250861 h 425578"/>
              <a:gd name="connsiteX11" fmla="*/ 34255 w 421706"/>
              <a:gd name="connsiteY11" fmla="*/ 333411 h 425578"/>
              <a:gd name="connsiteX12" fmla="*/ 46955 w 421706"/>
              <a:gd name="connsiteY12" fmla="*/ 377861 h 425578"/>
              <a:gd name="connsiteX13" fmla="*/ 78705 w 421706"/>
              <a:gd name="connsiteY13" fmla="*/ 282611 h 425578"/>
              <a:gd name="connsiteX14" fmla="*/ 170780 w 421706"/>
              <a:gd name="connsiteY14" fmla="*/ 365161 h 425578"/>
              <a:gd name="connsiteX15" fmla="*/ 262855 w 421706"/>
              <a:gd name="connsiteY15" fmla="*/ 374686 h 425578"/>
              <a:gd name="connsiteX16" fmla="*/ 300955 w 421706"/>
              <a:gd name="connsiteY16" fmla="*/ 292136 h 425578"/>
              <a:gd name="connsiteX17" fmla="*/ 316830 w 421706"/>
              <a:gd name="connsiteY17" fmla="*/ 149261 h 425578"/>
              <a:gd name="connsiteX18" fmla="*/ 421605 w 421706"/>
              <a:gd name="connsiteY18" fmla="*/ 36 h 42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1706" h="425578">
                <a:moveTo>
                  <a:pt x="421605" y="36"/>
                </a:moveTo>
                <a:cubicBezTo>
                  <a:pt x="424780" y="-2081"/>
                  <a:pt x="352284" y="88936"/>
                  <a:pt x="335880" y="136561"/>
                </a:cubicBezTo>
                <a:cubicBezTo>
                  <a:pt x="319476" y="184186"/>
                  <a:pt x="323180" y="259328"/>
                  <a:pt x="323180" y="285786"/>
                </a:cubicBezTo>
                <a:cubicBezTo>
                  <a:pt x="323180" y="312244"/>
                  <a:pt x="339055" y="280494"/>
                  <a:pt x="335880" y="295311"/>
                </a:cubicBezTo>
                <a:cubicBezTo>
                  <a:pt x="332705" y="310128"/>
                  <a:pt x="315242" y="355636"/>
                  <a:pt x="304130" y="374686"/>
                </a:cubicBezTo>
                <a:cubicBezTo>
                  <a:pt x="293018" y="393736"/>
                  <a:pt x="306776" y="402203"/>
                  <a:pt x="269205" y="409611"/>
                </a:cubicBezTo>
                <a:cubicBezTo>
                  <a:pt x="231634" y="417019"/>
                  <a:pt x="123155" y="419136"/>
                  <a:pt x="78705" y="419136"/>
                </a:cubicBezTo>
                <a:cubicBezTo>
                  <a:pt x="34255" y="419136"/>
                  <a:pt x="12030" y="438715"/>
                  <a:pt x="2505" y="409611"/>
                </a:cubicBezTo>
                <a:cubicBezTo>
                  <a:pt x="-7020" y="380507"/>
                  <a:pt x="13088" y="290019"/>
                  <a:pt x="21555" y="244511"/>
                </a:cubicBezTo>
                <a:cubicBezTo>
                  <a:pt x="30022" y="199003"/>
                  <a:pt x="49601" y="135503"/>
                  <a:pt x="53305" y="136561"/>
                </a:cubicBezTo>
                <a:cubicBezTo>
                  <a:pt x="57009" y="137619"/>
                  <a:pt x="46955" y="218053"/>
                  <a:pt x="43780" y="250861"/>
                </a:cubicBezTo>
                <a:cubicBezTo>
                  <a:pt x="40605" y="283669"/>
                  <a:pt x="33726" y="312244"/>
                  <a:pt x="34255" y="333411"/>
                </a:cubicBezTo>
                <a:cubicBezTo>
                  <a:pt x="34784" y="354578"/>
                  <a:pt x="39547" y="386328"/>
                  <a:pt x="46955" y="377861"/>
                </a:cubicBezTo>
                <a:cubicBezTo>
                  <a:pt x="54363" y="369394"/>
                  <a:pt x="58068" y="284728"/>
                  <a:pt x="78705" y="282611"/>
                </a:cubicBezTo>
                <a:cubicBezTo>
                  <a:pt x="99342" y="280494"/>
                  <a:pt x="140088" y="349815"/>
                  <a:pt x="170780" y="365161"/>
                </a:cubicBezTo>
                <a:cubicBezTo>
                  <a:pt x="201472" y="380507"/>
                  <a:pt x="241159" y="386857"/>
                  <a:pt x="262855" y="374686"/>
                </a:cubicBezTo>
                <a:cubicBezTo>
                  <a:pt x="284551" y="362515"/>
                  <a:pt x="291959" y="329707"/>
                  <a:pt x="300955" y="292136"/>
                </a:cubicBezTo>
                <a:cubicBezTo>
                  <a:pt x="309951" y="254565"/>
                  <a:pt x="297780" y="191065"/>
                  <a:pt x="316830" y="149261"/>
                </a:cubicBezTo>
                <a:cubicBezTo>
                  <a:pt x="335880" y="107457"/>
                  <a:pt x="418430" y="2153"/>
                  <a:pt x="42160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B340F4B9-51F8-59DD-D686-4C411AB889DA}"/>
              </a:ext>
            </a:extLst>
          </p:cNvPr>
          <p:cNvSpPr/>
          <p:nvPr/>
        </p:nvSpPr>
        <p:spPr>
          <a:xfrm>
            <a:off x="3167606" y="2045943"/>
            <a:ext cx="382558" cy="221760"/>
          </a:xfrm>
          <a:custGeom>
            <a:avLst/>
            <a:gdLst>
              <a:gd name="connsiteX0" fmla="*/ 4219 w 382558"/>
              <a:gd name="connsiteY0" fmla="*/ 106707 h 221760"/>
              <a:gd name="connsiteX1" fmla="*/ 375694 w 382558"/>
              <a:gd name="connsiteY1" fmla="*/ 17807 h 221760"/>
              <a:gd name="connsiteX2" fmla="*/ 245519 w 382558"/>
              <a:gd name="connsiteY2" fmla="*/ 109882 h 221760"/>
              <a:gd name="connsiteX3" fmla="*/ 245519 w 382558"/>
              <a:gd name="connsiteY3" fmla="*/ 221007 h 221760"/>
              <a:gd name="connsiteX4" fmla="*/ 324894 w 382558"/>
              <a:gd name="connsiteY4" fmla="*/ 160682 h 221760"/>
              <a:gd name="connsiteX5" fmla="*/ 223294 w 382558"/>
              <a:gd name="connsiteY5" fmla="*/ 201957 h 221760"/>
              <a:gd name="connsiteX6" fmla="*/ 229644 w 382558"/>
              <a:gd name="connsiteY6" fmla="*/ 138457 h 221760"/>
              <a:gd name="connsiteX7" fmla="*/ 293144 w 382558"/>
              <a:gd name="connsiteY7" fmla="*/ 5107 h 221760"/>
              <a:gd name="connsiteX8" fmla="*/ 261394 w 382558"/>
              <a:gd name="connsiteY8" fmla="*/ 27332 h 221760"/>
              <a:gd name="connsiteX9" fmla="*/ 89944 w 382558"/>
              <a:gd name="connsiteY9" fmla="*/ 24157 h 221760"/>
              <a:gd name="connsiteX10" fmla="*/ 169319 w 382558"/>
              <a:gd name="connsiteY10" fmla="*/ 36857 h 221760"/>
              <a:gd name="connsiteX11" fmla="*/ 4219 w 382558"/>
              <a:gd name="connsiteY11" fmla="*/ 106707 h 22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558" h="221760">
                <a:moveTo>
                  <a:pt x="4219" y="106707"/>
                </a:moveTo>
                <a:cubicBezTo>
                  <a:pt x="38615" y="103532"/>
                  <a:pt x="335477" y="17278"/>
                  <a:pt x="375694" y="17807"/>
                </a:cubicBezTo>
                <a:cubicBezTo>
                  <a:pt x="415911" y="18336"/>
                  <a:pt x="267215" y="76015"/>
                  <a:pt x="245519" y="109882"/>
                </a:cubicBezTo>
                <a:cubicBezTo>
                  <a:pt x="223823" y="143749"/>
                  <a:pt x="232290" y="212540"/>
                  <a:pt x="245519" y="221007"/>
                </a:cubicBezTo>
                <a:cubicBezTo>
                  <a:pt x="258748" y="229474"/>
                  <a:pt x="328598" y="163857"/>
                  <a:pt x="324894" y="160682"/>
                </a:cubicBezTo>
                <a:cubicBezTo>
                  <a:pt x="321190" y="157507"/>
                  <a:pt x="239169" y="205661"/>
                  <a:pt x="223294" y="201957"/>
                </a:cubicBezTo>
                <a:cubicBezTo>
                  <a:pt x="207419" y="198253"/>
                  <a:pt x="218002" y="171265"/>
                  <a:pt x="229644" y="138457"/>
                </a:cubicBezTo>
                <a:cubicBezTo>
                  <a:pt x="241286" y="105649"/>
                  <a:pt x="287852" y="23628"/>
                  <a:pt x="293144" y="5107"/>
                </a:cubicBezTo>
                <a:cubicBezTo>
                  <a:pt x="298436" y="-13414"/>
                  <a:pt x="295261" y="24157"/>
                  <a:pt x="261394" y="27332"/>
                </a:cubicBezTo>
                <a:cubicBezTo>
                  <a:pt x="227527" y="30507"/>
                  <a:pt x="105290" y="22569"/>
                  <a:pt x="89944" y="24157"/>
                </a:cubicBezTo>
                <a:cubicBezTo>
                  <a:pt x="74598" y="25744"/>
                  <a:pt x="182019" y="20982"/>
                  <a:pt x="169319" y="36857"/>
                </a:cubicBezTo>
                <a:cubicBezTo>
                  <a:pt x="156619" y="52732"/>
                  <a:pt x="-30177" y="109882"/>
                  <a:pt x="4219" y="106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F2ADAD4-ACD2-DD6A-25CF-777FEC5506F7}"/>
              </a:ext>
            </a:extLst>
          </p:cNvPr>
          <p:cNvSpPr/>
          <p:nvPr/>
        </p:nvSpPr>
        <p:spPr>
          <a:xfrm>
            <a:off x="3320605" y="1412762"/>
            <a:ext cx="617817" cy="486363"/>
          </a:xfrm>
          <a:custGeom>
            <a:avLst/>
            <a:gdLst>
              <a:gd name="connsiteX0" fmla="*/ 3620 w 617817"/>
              <a:gd name="connsiteY0" fmla="*/ 28688 h 486363"/>
              <a:gd name="connsiteX1" fmla="*/ 603695 w 617817"/>
              <a:gd name="connsiteY1" fmla="*/ 15988 h 486363"/>
              <a:gd name="connsiteX2" fmla="*/ 425895 w 617817"/>
              <a:gd name="connsiteY2" fmla="*/ 92188 h 486363"/>
              <a:gd name="connsiteX3" fmla="*/ 397320 w 617817"/>
              <a:gd name="connsiteY3" fmla="*/ 165213 h 486363"/>
              <a:gd name="connsiteX4" fmla="*/ 416370 w 617817"/>
              <a:gd name="connsiteY4" fmla="*/ 219188 h 486363"/>
              <a:gd name="connsiteX5" fmla="*/ 384620 w 617817"/>
              <a:gd name="connsiteY5" fmla="*/ 343013 h 486363"/>
              <a:gd name="connsiteX6" fmla="*/ 327470 w 617817"/>
              <a:gd name="connsiteY6" fmla="*/ 485888 h 486363"/>
              <a:gd name="connsiteX7" fmla="*/ 394145 w 617817"/>
              <a:gd name="connsiteY7" fmla="*/ 292213 h 486363"/>
              <a:gd name="connsiteX8" fmla="*/ 578295 w 617817"/>
              <a:gd name="connsiteY8" fmla="*/ 273163 h 486363"/>
              <a:gd name="connsiteX9" fmla="*/ 543370 w 617817"/>
              <a:gd name="connsiteY9" fmla="*/ 228713 h 486363"/>
              <a:gd name="connsiteX10" fmla="*/ 543370 w 617817"/>
              <a:gd name="connsiteY10" fmla="*/ 98538 h 486363"/>
              <a:gd name="connsiteX11" fmla="*/ 517970 w 617817"/>
              <a:gd name="connsiteY11" fmla="*/ 203313 h 486363"/>
              <a:gd name="connsiteX12" fmla="*/ 419545 w 617817"/>
              <a:gd name="connsiteY12" fmla="*/ 228713 h 486363"/>
              <a:gd name="connsiteX13" fmla="*/ 492570 w 617817"/>
              <a:gd name="connsiteY13" fmla="*/ 35038 h 486363"/>
              <a:gd name="connsiteX14" fmla="*/ 463995 w 617817"/>
              <a:gd name="connsiteY14" fmla="*/ 38213 h 486363"/>
              <a:gd name="connsiteX15" fmla="*/ 356045 w 617817"/>
              <a:gd name="connsiteY15" fmla="*/ 113 h 486363"/>
              <a:gd name="connsiteX16" fmla="*/ 3620 w 617817"/>
              <a:gd name="connsiteY16" fmla="*/ 28688 h 4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817" h="486363">
                <a:moveTo>
                  <a:pt x="3620" y="28688"/>
                </a:moveTo>
                <a:cubicBezTo>
                  <a:pt x="44895" y="31334"/>
                  <a:pt x="533316" y="5405"/>
                  <a:pt x="603695" y="15988"/>
                </a:cubicBezTo>
                <a:cubicBezTo>
                  <a:pt x="674074" y="26571"/>
                  <a:pt x="460291" y="67317"/>
                  <a:pt x="425895" y="92188"/>
                </a:cubicBezTo>
                <a:cubicBezTo>
                  <a:pt x="391499" y="117059"/>
                  <a:pt x="398907" y="144046"/>
                  <a:pt x="397320" y="165213"/>
                </a:cubicBezTo>
                <a:cubicBezTo>
                  <a:pt x="395733" y="186380"/>
                  <a:pt x="418487" y="189555"/>
                  <a:pt x="416370" y="219188"/>
                </a:cubicBezTo>
                <a:cubicBezTo>
                  <a:pt x="414253" y="248821"/>
                  <a:pt x="399437" y="298563"/>
                  <a:pt x="384620" y="343013"/>
                </a:cubicBezTo>
                <a:cubicBezTo>
                  <a:pt x="369803" y="387463"/>
                  <a:pt x="325883" y="494355"/>
                  <a:pt x="327470" y="485888"/>
                </a:cubicBezTo>
                <a:cubicBezTo>
                  <a:pt x="329057" y="477421"/>
                  <a:pt x="352341" y="327667"/>
                  <a:pt x="394145" y="292213"/>
                </a:cubicBezTo>
                <a:cubicBezTo>
                  <a:pt x="435949" y="256759"/>
                  <a:pt x="553424" y="283746"/>
                  <a:pt x="578295" y="273163"/>
                </a:cubicBezTo>
                <a:cubicBezTo>
                  <a:pt x="603166" y="262580"/>
                  <a:pt x="549191" y="257817"/>
                  <a:pt x="543370" y="228713"/>
                </a:cubicBezTo>
                <a:cubicBezTo>
                  <a:pt x="537549" y="199609"/>
                  <a:pt x="547603" y="102771"/>
                  <a:pt x="543370" y="98538"/>
                </a:cubicBezTo>
                <a:cubicBezTo>
                  <a:pt x="539137" y="94305"/>
                  <a:pt x="538608" y="181617"/>
                  <a:pt x="517970" y="203313"/>
                </a:cubicBezTo>
                <a:cubicBezTo>
                  <a:pt x="497333" y="225009"/>
                  <a:pt x="423778" y="256759"/>
                  <a:pt x="419545" y="228713"/>
                </a:cubicBezTo>
                <a:cubicBezTo>
                  <a:pt x="415312" y="200667"/>
                  <a:pt x="485162" y="66788"/>
                  <a:pt x="492570" y="35038"/>
                </a:cubicBezTo>
                <a:cubicBezTo>
                  <a:pt x="499978" y="3288"/>
                  <a:pt x="486749" y="44034"/>
                  <a:pt x="463995" y="38213"/>
                </a:cubicBezTo>
                <a:cubicBezTo>
                  <a:pt x="441241" y="32392"/>
                  <a:pt x="425895" y="2230"/>
                  <a:pt x="356045" y="113"/>
                </a:cubicBezTo>
                <a:cubicBezTo>
                  <a:pt x="286195" y="-2004"/>
                  <a:pt x="-37655" y="26042"/>
                  <a:pt x="3620" y="28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84483250-EAF5-AFE1-C32E-095A52E859A3}"/>
              </a:ext>
            </a:extLst>
          </p:cNvPr>
          <p:cNvSpPr/>
          <p:nvPr/>
        </p:nvSpPr>
        <p:spPr>
          <a:xfrm>
            <a:off x="3584434" y="1330238"/>
            <a:ext cx="375005" cy="924045"/>
          </a:xfrm>
          <a:custGeom>
            <a:avLst/>
            <a:gdLst>
              <a:gd name="connsiteX0" fmla="*/ 368441 w 375005"/>
              <a:gd name="connsiteY0" fmla="*/ 87 h 924045"/>
              <a:gd name="connsiteX1" fmla="*/ 349391 w 375005"/>
              <a:gd name="connsiteY1" fmla="*/ 209637 h 924045"/>
              <a:gd name="connsiteX2" fmla="*/ 374791 w 375005"/>
              <a:gd name="connsiteY2" fmla="*/ 377912 h 924045"/>
              <a:gd name="connsiteX3" fmla="*/ 358916 w 375005"/>
              <a:gd name="connsiteY3" fmla="*/ 365212 h 924045"/>
              <a:gd name="connsiteX4" fmla="*/ 314466 w 375005"/>
              <a:gd name="connsiteY4" fmla="*/ 457287 h 924045"/>
              <a:gd name="connsiteX5" fmla="*/ 241441 w 375005"/>
              <a:gd name="connsiteY5" fmla="*/ 504912 h 924045"/>
              <a:gd name="connsiteX6" fmla="*/ 222391 w 375005"/>
              <a:gd name="connsiteY6" fmla="*/ 616037 h 924045"/>
              <a:gd name="connsiteX7" fmla="*/ 174766 w 375005"/>
              <a:gd name="connsiteY7" fmla="*/ 720812 h 924045"/>
              <a:gd name="connsiteX8" fmla="*/ 193816 w 375005"/>
              <a:gd name="connsiteY8" fmla="*/ 924012 h 924045"/>
              <a:gd name="connsiteX9" fmla="*/ 162066 w 375005"/>
              <a:gd name="connsiteY9" fmla="*/ 704937 h 924045"/>
              <a:gd name="connsiteX10" fmla="*/ 184291 w 375005"/>
              <a:gd name="connsiteY10" fmla="*/ 631912 h 924045"/>
              <a:gd name="connsiteX11" fmla="*/ 25541 w 375005"/>
              <a:gd name="connsiteY11" fmla="*/ 635087 h 924045"/>
              <a:gd name="connsiteX12" fmla="*/ 222391 w 375005"/>
              <a:gd name="connsiteY12" fmla="*/ 593812 h 924045"/>
              <a:gd name="connsiteX13" fmla="*/ 206516 w 375005"/>
              <a:gd name="connsiteY13" fmla="*/ 517612 h 924045"/>
              <a:gd name="connsiteX14" fmla="*/ 141 w 375005"/>
              <a:gd name="connsiteY14" fmla="*/ 495387 h 924045"/>
              <a:gd name="connsiteX15" fmla="*/ 241441 w 375005"/>
              <a:gd name="connsiteY15" fmla="*/ 498562 h 924045"/>
              <a:gd name="connsiteX16" fmla="*/ 203341 w 375005"/>
              <a:gd name="connsiteY16" fmla="*/ 435062 h 924045"/>
              <a:gd name="connsiteX17" fmla="*/ 276366 w 375005"/>
              <a:gd name="connsiteY17" fmla="*/ 435062 h 924045"/>
              <a:gd name="connsiteX18" fmla="*/ 266841 w 375005"/>
              <a:gd name="connsiteY18" fmla="*/ 219162 h 924045"/>
              <a:gd name="connsiteX19" fmla="*/ 282716 w 375005"/>
              <a:gd name="connsiteY19" fmla="*/ 317587 h 924045"/>
              <a:gd name="connsiteX20" fmla="*/ 333516 w 375005"/>
              <a:gd name="connsiteY20" fmla="*/ 162012 h 924045"/>
              <a:gd name="connsiteX21" fmla="*/ 311291 w 375005"/>
              <a:gd name="connsiteY21" fmla="*/ 235037 h 924045"/>
              <a:gd name="connsiteX22" fmla="*/ 368441 w 375005"/>
              <a:gd name="connsiteY22" fmla="*/ 87 h 9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5005" h="924045">
                <a:moveTo>
                  <a:pt x="368441" y="87"/>
                </a:moveTo>
                <a:cubicBezTo>
                  <a:pt x="374791" y="-4146"/>
                  <a:pt x="348333" y="146666"/>
                  <a:pt x="349391" y="209637"/>
                </a:cubicBezTo>
                <a:cubicBezTo>
                  <a:pt x="350449" y="272608"/>
                  <a:pt x="373204" y="351983"/>
                  <a:pt x="374791" y="377912"/>
                </a:cubicBezTo>
                <a:cubicBezTo>
                  <a:pt x="376379" y="403841"/>
                  <a:pt x="368970" y="351983"/>
                  <a:pt x="358916" y="365212"/>
                </a:cubicBezTo>
                <a:cubicBezTo>
                  <a:pt x="348862" y="378441"/>
                  <a:pt x="334045" y="434004"/>
                  <a:pt x="314466" y="457287"/>
                </a:cubicBezTo>
                <a:cubicBezTo>
                  <a:pt x="294887" y="480570"/>
                  <a:pt x="256787" y="478454"/>
                  <a:pt x="241441" y="504912"/>
                </a:cubicBezTo>
                <a:cubicBezTo>
                  <a:pt x="226095" y="531370"/>
                  <a:pt x="233504" y="580054"/>
                  <a:pt x="222391" y="616037"/>
                </a:cubicBezTo>
                <a:cubicBezTo>
                  <a:pt x="211278" y="652020"/>
                  <a:pt x="179528" y="669483"/>
                  <a:pt x="174766" y="720812"/>
                </a:cubicBezTo>
                <a:cubicBezTo>
                  <a:pt x="170004" y="772141"/>
                  <a:pt x="195933" y="926658"/>
                  <a:pt x="193816" y="924012"/>
                </a:cubicBezTo>
                <a:cubicBezTo>
                  <a:pt x="191699" y="921366"/>
                  <a:pt x="163653" y="753620"/>
                  <a:pt x="162066" y="704937"/>
                </a:cubicBezTo>
                <a:cubicBezTo>
                  <a:pt x="160479" y="656254"/>
                  <a:pt x="207045" y="643554"/>
                  <a:pt x="184291" y="631912"/>
                </a:cubicBezTo>
                <a:cubicBezTo>
                  <a:pt x="161537" y="620270"/>
                  <a:pt x="19191" y="641437"/>
                  <a:pt x="25541" y="635087"/>
                </a:cubicBezTo>
                <a:cubicBezTo>
                  <a:pt x="31891" y="628737"/>
                  <a:pt x="192228" y="613391"/>
                  <a:pt x="222391" y="593812"/>
                </a:cubicBezTo>
                <a:cubicBezTo>
                  <a:pt x="252553" y="574233"/>
                  <a:pt x="243558" y="534016"/>
                  <a:pt x="206516" y="517612"/>
                </a:cubicBezTo>
                <a:cubicBezTo>
                  <a:pt x="169474" y="501208"/>
                  <a:pt x="-5680" y="498562"/>
                  <a:pt x="141" y="495387"/>
                </a:cubicBezTo>
                <a:cubicBezTo>
                  <a:pt x="5962" y="492212"/>
                  <a:pt x="207574" y="508616"/>
                  <a:pt x="241441" y="498562"/>
                </a:cubicBezTo>
                <a:cubicBezTo>
                  <a:pt x="275308" y="488508"/>
                  <a:pt x="197520" y="445645"/>
                  <a:pt x="203341" y="435062"/>
                </a:cubicBezTo>
                <a:cubicBezTo>
                  <a:pt x="209162" y="424479"/>
                  <a:pt x="265783" y="471045"/>
                  <a:pt x="276366" y="435062"/>
                </a:cubicBezTo>
                <a:cubicBezTo>
                  <a:pt x="286949" y="399079"/>
                  <a:pt x="265783" y="238741"/>
                  <a:pt x="266841" y="219162"/>
                </a:cubicBezTo>
                <a:cubicBezTo>
                  <a:pt x="267899" y="199583"/>
                  <a:pt x="271603" y="327112"/>
                  <a:pt x="282716" y="317587"/>
                </a:cubicBezTo>
                <a:cubicBezTo>
                  <a:pt x="293828" y="308062"/>
                  <a:pt x="328754" y="175770"/>
                  <a:pt x="333516" y="162012"/>
                </a:cubicBezTo>
                <a:cubicBezTo>
                  <a:pt x="338278" y="148254"/>
                  <a:pt x="306528" y="257791"/>
                  <a:pt x="311291" y="235037"/>
                </a:cubicBezTo>
                <a:cubicBezTo>
                  <a:pt x="316054" y="212283"/>
                  <a:pt x="362091" y="4320"/>
                  <a:pt x="36844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AB0FA500-9BC4-923C-E405-FA12885ADB58}"/>
              </a:ext>
            </a:extLst>
          </p:cNvPr>
          <p:cNvSpPr/>
          <p:nvPr/>
        </p:nvSpPr>
        <p:spPr>
          <a:xfrm>
            <a:off x="3662554" y="1405109"/>
            <a:ext cx="417401" cy="664018"/>
          </a:xfrm>
          <a:custGeom>
            <a:avLst/>
            <a:gdLst>
              <a:gd name="connsiteX0" fmla="*/ 77596 w 417401"/>
              <a:gd name="connsiteY0" fmla="*/ 106191 h 664018"/>
              <a:gd name="connsiteX1" fmla="*/ 318896 w 417401"/>
              <a:gd name="connsiteY1" fmla="*/ 77616 h 664018"/>
              <a:gd name="connsiteX2" fmla="*/ 385571 w 417401"/>
              <a:gd name="connsiteY2" fmla="*/ 115716 h 664018"/>
              <a:gd name="connsiteX3" fmla="*/ 331596 w 417401"/>
              <a:gd name="connsiteY3" fmla="*/ 191916 h 664018"/>
              <a:gd name="connsiteX4" fmla="*/ 337946 w 417401"/>
              <a:gd name="connsiteY4" fmla="*/ 350666 h 664018"/>
              <a:gd name="connsiteX5" fmla="*/ 293496 w 417401"/>
              <a:gd name="connsiteY5" fmla="*/ 268116 h 664018"/>
              <a:gd name="connsiteX6" fmla="*/ 318896 w 417401"/>
              <a:gd name="connsiteY6" fmla="*/ 417341 h 664018"/>
              <a:gd name="connsiteX7" fmla="*/ 350646 w 417401"/>
              <a:gd name="connsiteY7" fmla="*/ 506241 h 664018"/>
              <a:gd name="connsiteX8" fmla="*/ 252221 w 417401"/>
              <a:gd name="connsiteY8" fmla="*/ 423691 h 664018"/>
              <a:gd name="connsiteX9" fmla="*/ 249046 w 417401"/>
              <a:gd name="connsiteY9" fmla="*/ 407816 h 664018"/>
              <a:gd name="connsiteX10" fmla="*/ 198246 w 417401"/>
              <a:gd name="connsiteY10" fmla="*/ 534816 h 664018"/>
              <a:gd name="connsiteX11" fmla="*/ 134746 w 417401"/>
              <a:gd name="connsiteY11" fmla="*/ 661816 h 664018"/>
              <a:gd name="connsiteX12" fmla="*/ 261746 w 417401"/>
              <a:gd name="connsiteY12" fmla="*/ 423691 h 664018"/>
              <a:gd name="connsiteX13" fmla="*/ 283971 w 417401"/>
              <a:gd name="connsiteY13" fmla="*/ 293516 h 664018"/>
              <a:gd name="connsiteX14" fmla="*/ 261746 w 417401"/>
              <a:gd name="connsiteY14" fmla="*/ 201441 h 664018"/>
              <a:gd name="connsiteX15" fmla="*/ 414146 w 417401"/>
              <a:gd name="connsiteY15" fmla="*/ 83966 h 664018"/>
              <a:gd name="connsiteX16" fmla="*/ 369696 w 417401"/>
              <a:gd name="connsiteY16" fmla="*/ 77616 h 664018"/>
              <a:gd name="connsiteX17" fmla="*/ 4571 w 417401"/>
              <a:gd name="connsiteY17" fmla="*/ 1416 h 664018"/>
              <a:gd name="connsiteX18" fmla="*/ 160146 w 417401"/>
              <a:gd name="connsiteY18" fmla="*/ 33166 h 664018"/>
              <a:gd name="connsiteX19" fmla="*/ 77596 w 417401"/>
              <a:gd name="connsiteY19" fmla="*/ 106191 h 66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7401" h="664018">
                <a:moveTo>
                  <a:pt x="77596" y="106191"/>
                </a:moveTo>
                <a:cubicBezTo>
                  <a:pt x="104054" y="113599"/>
                  <a:pt x="267567" y="76029"/>
                  <a:pt x="318896" y="77616"/>
                </a:cubicBezTo>
                <a:cubicBezTo>
                  <a:pt x="370225" y="79203"/>
                  <a:pt x="383454" y="96666"/>
                  <a:pt x="385571" y="115716"/>
                </a:cubicBezTo>
                <a:cubicBezTo>
                  <a:pt x="387688" y="134766"/>
                  <a:pt x="339533" y="152758"/>
                  <a:pt x="331596" y="191916"/>
                </a:cubicBezTo>
                <a:cubicBezTo>
                  <a:pt x="323659" y="231074"/>
                  <a:pt x="344296" y="337966"/>
                  <a:pt x="337946" y="350666"/>
                </a:cubicBezTo>
                <a:cubicBezTo>
                  <a:pt x="331596" y="363366"/>
                  <a:pt x="296671" y="257003"/>
                  <a:pt x="293496" y="268116"/>
                </a:cubicBezTo>
                <a:cubicBezTo>
                  <a:pt x="290321" y="279229"/>
                  <a:pt x="309371" y="377654"/>
                  <a:pt x="318896" y="417341"/>
                </a:cubicBezTo>
                <a:cubicBezTo>
                  <a:pt x="328421" y="457029"/>
                  <a:pt x="361758" y="505183"/>
                  <a:pt x="350646" y="506241"/>
                </a:cubicBezTo>
                <a:cubicBezTo>
                  <a:pt x="339534" y="507299"/>
                  <a:pt x="269154" y="440095"/>
                  <a:pt x="252221" y="423691"/>
                </a:cubicBezTo>
                <a:cubicBezTo>
                  <a:pt x="235288" y="407287"/>
                  <a:pt x="258042" y="389295"/>
                  <a:pt x="249046" y="407816"/>
                </a:cubicBezTo>
                <a:cubicBezTo>
                  <a:pt x="240050" y="426337"/>
                  <a:pt x="217296" y="492483"/>
                  <a:pt x="198246" y="534816"/>
                </a:cubicBezTo>
                <a:cubicBezTo>
                  <a:pt x="179196" y="577149"/>
                  <a:pt x="124163" y="680337"/>
                  <a:pt x="134746" y="661816"/>
                </a:cubicBezTo>
                <a:cubicBezTo>
                  <a:pt x="145329" y="643295"/>
                  <a:pt x="236875" y="485074"/>
                  <a:pt x="261746" y="423691"/>
                </a:cubicBezTo>
                <a:cubicBezTo>
                  <a:pt x="286617" y="362308"/>
                  <a:pt x="283971" y="330558"/>
                  <a:pt x="283971" y="293516"/>
                </a:cubicBezTo>
                <a:cubicBezTo>
                  <a:pt x="283971" y="256474"/>
                  <a:pt x="240050" y="236366"/>
                  <a:pt x="261746" y="201441"/>
                </a:cubicBezTo>
                <a:cubicBezTo>
                  <a:pt x="283442" y="166516"/>
                  <a:pt x="396154" y="104603"/>
                  <a:pt x="414146" y="83966"/>
                </a:cubicBezTo>
                <a:cubicBezTo>
                  <a:pt x="432138" y="63328"/>
                  <a:pt x="369696" y="77616"/>
                  <a:pt x="369696" y="77616"/>
                </a:cubicBezTo>
                <a:lnTo>
                  <a:pt x="4571" y="1416"/>
                </a:lnTo>
                <a:cubicBezTo>
                  <a:pt x="-30354" y="-5992"/>
                  <a:pt x="145859" y="17291"/>
                  <a:pt x="160146" y="33166"/>
                </a:cubicBezTo>
                <a:cubicBezTo>
                  <a:pt x="174434" y="49041"/>
                  <a:pt x="51138" y="98783"/>
                  <a:pt x="77596" y="10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B607FBA2-7ED2-D38E-A6E0-40E8BFC60604}"/>
              </a:ext>
            </a:extLst>
          </p:cNvPr>
          <p:cNvSpPr/>
          <p:nvPr/>
        </p:nvSpPr>
        <p:spPr>
          <a:xfrm>
            <a:off x="3712643" y="1366396"/>
            <a:ext cx="983183" cy="202101"/>
          </a:xfrm>
          <a:custGeom>
            <a:avLst/>
            <a:gdLst>
              <a:gd name="connsiteX0" fmla="*/ 5282 w 983183"/>
              <a:gd name="connsiteY0" fmla="*/ 154429 h 202101"/>
              <a:gd name="connsiteX1" fmla="*/ 624407 w 983183"/>
              <a:gd name="connsiteY1" fmla="*/ 202054 h 202101"/>
              <a:gd name="connsiteX2" fmla="*/ 878407 w 983183"/>
              <a:gd name="connsiteY2" fmla="*/ 144904 h 202101"/>
              <a:gd name="connsiteX3" fmla="*/ 805382 w 983183"/>
              <a:gd name="connsiteY3" fmla="*/ 167129 h 202101"/>
              <a:gd name="connsiteX4" fmla="*/ 983182 w 983183"/>
              <a:gd name="connsiteY4" fmla="*/ 5204 h 202101"/>
              <a:gd name="connsiteX5" fmla="*/ 802207 w 983183"/>
              <a:gd name="connsiteY5" fmla="*/ 46479 h 202101"/>
              <a:gd name="connsiteX6" fmla="*/ 814907 w 983183"/>
              <a:gd name="connsiteY6" fmla="*/ 113154 h 202101"/>
              <a:gd name="connsiteX7" fmla="*/ 687907 w 983183"/>
              <a:gd name="connsiteY7" fmla="*/ 148079 h 202101"/>
              <a:gd name="connsiteX8" fmla="*/ 271982 w 983183"/>
              <a:gd name="connsiteY8" fmla="*/ 125854 h 202101"/>
              <a:gd name="connsiteX9" fmla="*/ 503757 w 983183"/>
              <a:gd name="connsiteY9" fmla="*/ 144904 h 202101"/>
              <a:gd name="connsiteX10" fmla="*/ 335482 w 983183"/>
              <a:gd name="connsiteY10" fmla="*/ 138554 h 202101"/>
              <a:gd name="connsiteX11" fmla="*/ 5282 w 983183"/>
              <a:gd name="connsiteY11" fmla="*/ 154429 h 2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183" h="202101">
                <a:moveTo>
                  <a:pt x="5282" y="154429"/>
                </a:moveTo>
                <a:cubicBezTo>
                  <a:pt x="53436" y="165012"/>
                  <a:pt x="478886" y="203641"/>
                  <a:pt x="624407" y="202054"/>
                </a:cubicBezTo>
                <a:cubicBezTo>
                  <a:pt x="769928" y="200467"/>
                  <a:pt x="848244" y="150725"/>
                  <a:pt x="878407" y="144904"/>
                </a:cubicBezTo>
                <a:cubicBezTo>
                  <a:pt x="908570" y="139083"/>
                  <a:pt x="787920" y="190412"/>
                  <a:pt x="805382" y="167129"/>
                </a:cubicBezTo>
                <a:cubicBezTo>
                  <a:pt x="822845" y="143846"/>
                  <a:pt x="983711" y="25312"/>
                  <a:pt x="983182" y="5204"/>
                </a:cubicBezTo>
                <a:cubicBezTo>
                  <a:pt x="982653" y="-14904"/>
                  <a:pt x="830253" y="28487"/>
                  <a:pt x="802207" y="46479"/>
                </a:cubicBezTo>
                <a:cubicBezTo>
                  <a:pt x="774161" y="64471"/>
                  <a:pt x="833957" y="96221"/>
                  <a:pt x="814907" y="113154"/>
                </a:cubicBezTo>
                <a:cubicBezTo>
                  <a:pt x="795857" y="130087"/>
                  <a:pt x="778394" y="145962"/>
                  <a:pt x="687907" y="148079"/>
                </a:cubicBezTo>
                <a:cubicBezTo>
                  <a:pt x="597420" y="150196"/>
                  <a:pt x="302674" y="126383"/>
                  <a:pt x="271982" y="125854"/>
                </a:cubicBezTo>
                <a:cubicBezTo>
                  <a:pt x="241290" y="125325"/>
                  <a:pt x="493174" y="142787"/>
                  <a:pt x="503757" y="144904"/>
                </a:cubicBezTo>
                <a:cubicBezTo>
                  <a:pt x="514340" y="147021"/>
                  <a:pt x="419090" y="138554"/>
                  <a:pt x="335482" y="138554"/>
                </a:cubicBezTo>
                <a:cubicBezTo>
                  <a:pt x="251874" y="138554"/>
                  <a:pt x="-42872" y="143846"/>
                  <a:pt x="5282" y="154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C7D493F-A981-259E-C925-D1CE778DC993}"/>
              </a:ext>
            </a:extLst>
          </p:cNvPr>
          <p:cNvSpPr/>
          <p:nvPr/>
        </p:nvSpPr>
        <p:spPr>
          <a:xfrm>
            <a:off x="3736478" y="1664537"/>
            <a:ext cx="888282" cy="183790"/>
          </a:xfrm>
          <a:custGeom>
            <a:avLst/>
            <a:gdLst>
              <a:gd name="connsiteX0" fmla="*/ 10022 w 888282"/>
              <a:gd name="connsiteY0" fmla="*/ 69013 h 183790"/>
              <a:gd name="connsiteX1" fmla="*/ 645022 w 888282"/>
              <a:gd name="connsiteY1" fmla="*/ 53138 h 183790"/>
              <a:gd name="connsiteX2" fmla="*/ 511672 w 888282"/>
              <a:gd name="connsiteY2" fmla="*/ 27738 h 183790"/>
              <a:gd name="connsiteX3" fmla="*/ 873622 w 888282"/>
              <a:gd name="connsiteY3" fmla="*/ 43613 h 183790"/>
              <a:gd name="connsiteX4" fmla="*/ 781547 w 888282"/>
              <a:gd name="connsiteY4" fmla="*/ 97588 h 183790"/>
              <a:gd name="connsiteX5" fmla="*/ 816472 w 888282"/>
              <a:gd name="connsiteY5" fmla="*/ 183313 h 183790"/>
              <a:gd name="connsiteX6" fmla="*/ 864097 w 888282"/>
              <a:gd name="connsiteY6" fmla="*/ 56313 h 183790"/>
              <a:gd name="connsiteX7" fmla="*/ 394197 w 888282"/>
              <a:gd name="connsiteY7" fmla="*/ 2338 h 183790"/>
              <a:gd name="connsiteX8" fmla="*/ 470397 w 888282"/>
              <a:gd name="connsiteY8" fmla="*/ 15038 h 183790"/>
              <a:gd name="connsiteX9" fmla="*/ 289422 w 888282"/>
              <a:gd name="connsiteY9" fmla="*/ 62663 h 183790"/>
              <a:gd name="connsiteX10" fmla="*/ 324347 w 888282"/>
              <a:gd name="connsiteY10" fmla="*/ 46788 h 183790"/>
              <a:gd name="connsiteX11" fmla="*/ 257672 w 888282"/>
              <a:gd name="connsiteY11" fmla="*/ 37263 h 183790"/>
              <a:gd name="connsiteX12" fmla="*/ 10022 w 888282"/>
              <a:gd name="connsiteY12" fmla="*/ 69013 h 18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8282" h="183790">
                <a:moveTo>
                  <a:pt x="10022" y="69013"/>
                </a:moveTo>
                <a:cubicBezTo>
                  <a:pt x="74580" y="71659"/>
                  <a:pt x="561414" y="60017"/>
                  <a:pt x="645022" y="53138"/>
                </a:cubicBezTo>
                <a:cubicBezTo>
                  <a:pt x="728630" y="46259"/>
                  <a:pt x="511672" y="27738"/>
                  <a:pt x="511672" y="27738"/>
                </a:cubicBezTo>
                <a:cubicBezTo>
                  <a:pt x="549772" y="26150"/>
                  <a:pt x="828643" y="31971"/>
                  <a:pt x="873622" y="43613"/>
                </a:cubicBezTo>
                <a:cubicBezTo>
                  <a:pt x="918601" y="55255"/>
                  <a:pt x="791072" y="74305"/>
                  <a:pt x="781547" y="97588"/>
                </a:cubicBezTo>
                <a:cubicBezTo>
                  <a:pt x="772022" y="120871"/>
                  <a:pt x="802714" y="190192"/>
                  <a:pt x="816472" y="183313"/>
                </a:cubicBezTo>
                <a:cubicBezTo>
                  <a:pt x="830230" y="176434"/>
                  <a:pt x="934476" y="86475"/>
                  <a:pt x="864097" y="56313"/>
                </a:cubicBezTo>
                <a:cubicBezTo>
                  <a:pt x="793718" y="26151"/>
                  <a:pt x="459814" y="9217"/>
                  <a:pt x="394197" y="2338"/>
                </a:cubicBezTo>
                <a:cubicBezTo>
                  <a:pt x="328580" y="-4541"/>
                  <a:pt x="487859" y="4984"/>
                  <a:pt x="470397" y="15038"/>
                </a:cubicBezTo>
                <a:cubicBezTo>
                  <a:pt x="452935" y="25092"/>
                  <a:pt x="313764" y="57371"/>
                  <a:pt x="289422" y="62663"/>
                </a:cubicBezTo>
                <a:cubicBezTo>
                  <a:pt x="265080" y="67955"/>
                  <a:pt x="329639" y="51021"/>
                  <a:pt x="324347" y="46788"/>
                </a:cubicBezTo>
                <a:cubicBezTo>
                  <a:pt x="319055" y="42555"/>
                  <a:pt x="303180" y="34088"/>
                  <a:pt x="257672" y="37263"/>
                </a:cubicBezTo>
                <a:cubicBezTo>
                  <a:pt x="212164" y="40438"/>
                  <a:pt x="-54536" y="66367"/>
                  <a:pt x="10022" y="69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7645C442-2EC6-EFFC-A360-642715B70DDE}"/>
              </a:ext>
            </a:extLst>
          </p:cNvPr>
          <p:cNvSpPr/>
          <p:nvPr/>
        </p:nvSpPr>
        <p:spPr>
          <a:xfrm>
            <a:off x="3930473" y="1567571"/>
            <a:ext cx="685704" cy="115183"/>
          </a:xfrm>
          <a:custGeom>
            <a:avLst/>
            <a:gdLst>
              <a:gd name="connsiteX0" fmla="*/ 679627 w 685704"/>
              <a:gd name="connsiteY0" fmla="*/ 879 h 115183"/>
              <a:gd name="connsiteX1" fmla="*/ 381177 w 685704"/>
              <a:gd name="connsiteY1" fmla="*/ 61204 h 115183"/>
              <a:gd name="connsiteX2" fmla="*/ 197027 w 685704"/>
              <a:gd name="connsiteY2" fmla="*/ 26279 h 115183"/>
              <a:gd name="connsiteX3" fmla="*/ 177 w 685704"/>
              <a:gd name="connsiteY3" fmla="*/ 42154 h 115183"/>
              <a:gd name="connsiteX4" fmla="*/ 231952 w 685704"/>
              <a:gd name="connsiteY4" fmla="*/ 51679 h 115183"/>
              <a:gd name="connsiteX5" fmla="*/ 606602 w 685704"/>
              <a:gd name="connsiteY5" fmla="*/ 115179 h 115183"/>
              <a:gd name="connsiteX6" fmla="*/ 422452 w 685704"/>
              <a:gd name="connsiteY6" fmla="*/ 48504 h 115183"/>
              <a:gd name="connsiteX7" fmla="*/ 304977 w 685704"/>
              <a:gd name="connsiteY7" fmla="*/ 13579 h 115183"/>
              <a:gd name="connsiteX8" fmla="*/ 562152 w 685704"/>
              <a:gd name="connsiteY8" fmla="*/ 23104 h 115183"/>
              <a:gd name="connsiteX9" fmla="*/ 679627 w 685704"/>
              <a:gd name="connsiteY9" fmla="*/ 879 h 11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704" h="115183">
                <a:moveTo>
                  <a:pt x="679627" y="879"/>
                </a:moveTo>
                <a:cubicBezTo>
                  <a:pt x="649465" y="7229"/>
                  <a:pt x="461610" y="56971"/>
                  <a:pt x="381177" y="61204"/>
                </a:cubicBezTo>
                <a:cubicBezTo>
                  <a:pt x="300744" y="65437"/>
                  <a:pt x="260527" y="29454"/>
                  <a:pt x="197027" y="26279"/>
                </a:cubicBezTo>
                <a:cubicBezTo>
                  <a:pt x="133527" y="23104"/>
                  <a:pt x="-5644" y="37921"/>
                  <a:pt x="177" y="42154"/>
                </a:cubicBezTo>
                <a:cubicBezTo>
                  <a:pt x="5998" y="46387"/>
                  <a:pt x="130881" y="39508"/>
                  <a:pt x="231952" y="51679"/>
                </a:cubicBezTo>
                <a:cubicBezTo>
                  <a:pt x="333023" y="63850"/>
                  <a:pt x="574852" y="115708"/>
                  <a:pt x="606602" y="115179"/>
                </a:cubicBezTo>
                <a:cubicBezTo>
                  <a:pt x="638352" y="114650"/>
                  <a:pt x="472723" y="65437"/>
                  <a:pt x="422452" y="48504"/>
                </a:cubicBezTo>
                <a:cubicBezTo>
                  <a:pt x="372181" y="31571"/>
                  <a:pt x="281694" y="17812"/>
                  <a:pt x="304977" y="13579"/>
                </a:cubicBezTo>
                <a:cubicBezTo>
                  <a:pt x="328260" y="9346"/>
                  <a:pt x="503415" y="21517"/>
                  <a:pt x="562152" y="23104"/>
                </a:cubicBezTo>
                <a:cubicBezTo>
                  <a:pt x="620889" y="24691"/>
                  <a:pt x="709789" y="-5471"/>
                  <a:pt x="679627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670321B-5D5E-40AC-9D05-30ABD7E05730}"/>
              </a:ext>
            </a:extLst>
          </p:cNvPr>
          <p:cNvSpPr/>
          <p:nvPr/>
        </p:nvSpPr>
        <p:spPr>
          <a:xfrm>
            <a:off x="3762371" y="1669457"/>
            <a:ext cx="149358" cy="597526"/>
          </a:xfrm>
          <a:custGeom>
            <a:avLst/>
            <a:gdLst>
              <a:gd name="connsiteX0" fmla="*/ 149229 w 149358"/>
              <a:gd name="connsiteY0" fmla="*/ 593 h 597526"/>
              <a:gd name="connsiteX1" fmla="*/ 101604 w 149358"/>
              <a:gd name="connsiteY1" fmla="*/ 200618 h 597526"/>
              <a:gd name="connsiteX2" fmla="*/ 79379 w 149358"/>
              <a:gd name="connsiteY2" fmla="*/ 330793 h 597526"/>
              <a:gd name="connsiteX3" fmla="*/ 63504 w 149358"/>
              <a:gd name="connsiteY3" fmla="*/ 286343 h 597526"/>
              <a:gd name="connsiteX4" fmla="*/ 60329 w 149358"/>
              <a:gd name="connsiteY4" fmla="*/ 394293 h 597526"/>
              <a:gd name="connsiteX5" fmla="*/ 4 w 149358"/>
              <a:gd name="connsiteY5" fmla="*/ 597493 h 597526"/>
              <a:gd name="connsiteX6" fmla="*/ 63504 w 149358"/>
              <a:gd name="connsiteY6" fmla="*/ 378418 h 597526"/>
              <a:gd name="connsiteX7" fmla="*/ 38104 w 149358"/>
              <a:gd name="connsiteY7" fmla="*/ 273643 h 597526"/>
              <a:gd name="connsiteX8" fmla="*/ 41279 w 149358"/>
              <a:gd name="connsiteY8" fmla="*/ 219668 h 597526"/>
              <a:gd name="connsiteX9" fmla="*/ 50804 w 149358"/>
              <a:gd name="connsiteY9" fmla="*/ 118068 h 597526"/>
              <a:gd name="connsiteX10" fmla="*/ 53979 w 149358"/>
              <a:gd name="connsiteY10" fmla="*/ 232368 h 597526"/>
              <a:gd name="connsiteX11" fmla="*/ 107954 w 149358"/>
              <a:gd name="connsiteY11" fmla="*/ 197443 h 597526"/>
              <a:gd name="connsiteX12" fmla="*/ 85729 w 149358"/>
              <a:gd name="connsiteY12" fmla="*/ 140293 h 597526"/>
              <a:gd name="connsiteX13" fmla="*/ 149229 w 149358"/>
              <a:gd name="connsiteY13" fmla="*/ 593 h 59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358" h="597526">
                <a:moveTo>
                  <a:pt x="149229" y="593"/>
                </a:moveTo>
                <a:cubicBezTo>
                  <a:pt x="151875" y="10647"/>
                  <a:pt x="113246" y="145585"/>
                  <a:pt x="101604" y="200618"/>
                </a:cubicBezTo>
                <a:cubicBezTo>
                  <a:pt x="89962" y="255651"/>
                  <a:pt x="85729" y="316505"/>
                  <a:pt x="79379" y="330793"/>
                </a:cubicBezTo>
                <a:cubicBezTo>
                  <a:pt x="73029" y="345081"/>
                  <a:pt x="66679" y="275760"/>
                  <a:pt x="63504" y="286343"/>
                </a:cubicBezTo>
                <a:cubicBezTo>
                  <a:pt x="60329" y="296926"/>
                  <a:pt x="70912" y="342435"/>
                  <a:pt x="60329" y="394293"/>
                </a:cubicBezTo>
                <a:cubicBezTo>
                  <a:pt x="49746" y="446151"/>
                  <a:pt x="-525" y="600139"/>
                  <a:pt x="4" y="597493"/>
                </a:cubicBezTo>
                <a:cubicBezTo>
                  <a:pt x="533" y="594847"/>
                  <a:pt x="57154" y="432393"/>
                  <a:pt x="63504" y="378418"/>
                </a:cubicBezTo>
                <a:cubicBezTo>
                  <a:pt x="69854" y="324443"/>
                  <a:pt x="41808" y="300101"/>
                  <a:pt x="38104" y="273643"/>
                </a:cubicBezTo>
                <a:cubicBezTo>
                  <a:pt x="34400" y="247185"/>
                  <a:pt x="39162" y="245597"/>
                  <a:pt x="41279" y="219668"/>
                </a:cubicBezTo>
                <a:cubicBezTo>
                  <a:pt x="43396" y="193739"/>
                  <a:pt x="48687" y="115951"/>
                  <a:pt x="50804" y="118068"/>
                </a:cubicBezTo>
                <a:cubicBezTo>
                  <a:pt x="52921" y="120185"/>
                  <a:pt x="44454" y="219139"/>
                  <a:pt x="53979" y="232368"/>
                </a:cubicBezTo>
                <a:cubicBezTo>
                  <a:pt x="63504" y="245597"/>
                  <a:pt x="102662" y="212789"/>
                  <a:pt x="107954" y="197443"/>
                </a:cubicBezTo>
                <a:cubicBezTo>
                  <a:pt x="113246" y="182097"/>
                  <a:pt x="81496" y="169397"/>
                  <a:pt x="85729" y="140293"/>
                </a:cubicBezTo>
                <a:cubicBezTo>
                  <a:pt x="89962" y="111189"/>
                  <a:pt x="146583" y="-9461"/>
                  <a:pt x="149229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4AA4C16-B2F5-DCD2-4A44-1398DEB390B2}"/>
              </a:ext>
            </a:extLst>
          </p:cNvPr>
          <p:cNvSpPr/>
          <p:nvPr/>
        </p:nvSpPr>
        <p:spPr>
          <a:xfrm>
            <a:off x="3917906" y="1752795"/>
            <a:ext cx="470005" cy="114727"/>
          </a:xfrm>
          <a:custGeom>
            <a:avLst/>
            <a:gdLst>
              <a:gd name="connsiteX0" fmla="*/ 44 w 470005"/>
              <a:gd name="connsiteY0" fmla="*/ 28380 h 114727"/>
              <a:gd name="connsiteX1" fmla="*/ 371519 w 470005"/>
              <a:gd name="connsiteY1" fmla="*/ 31555 h 114727"/>
              <a:gd name="connsiteX2" fmla="*/ 425494 w 470005"/>
              <a:gd name="connsiteY2" fmla="*/ 2980 h 114727"/>
              <a:gd name="connsiteX3" fmla="*/ 469944 w 470005"/>
              <a:gd name="connsiteY3" fmla="*/ 114105 h 114727"/>
              <a:gd name="connsiteX4" fmla="*/ 415969 w 470005"/>
              <a:gd name="connsiteY4" fmla="*/ 47430 h 114727"/>
              <a:gd name="connsiteX5" fmla="*/ 346119 w 470005"/>
              <a:gd name="connsiteY5" fmla="*/ 34730 h 114727"/>
              <a:gd name="connsiteX6" fmla="*/ 346119 w 470005"/>
              <a:gd name="connsiteY6" fmla="*/ 15680 h 114727"/>
              <a:gd name="connsiteX7" fmla="*/ 44 w 470005"/>
              <a:gd name="connsiteY7" fmla="*/ 28380 h 11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005" h="114727">
                <a:moveTo>
                  <a:pt x="44" y="28380"/>
                </a:moveTo>
                <a:cubicBezTo>
                  <a:pt x="4277" y="31026"/>
                  <a:pt x="300611" y="35788"/>
                  <a:pt x="371519" y="31555"/>
                </a:cubicBezTo>
                <a:cubicBezTo>
                  <a:pt x="442427" y="27322"/>
                  <a:pt x="409090" y="-10778"/>
                  <a:pt x="425494" y="2980"/>
                </a:cubicBezTo>
                <a:cubicBezTo>
                  <a:pt x="441898" y="16738"/>
                  <a:pt x="471531" y="106697"/>
                  <a:pt x="469944" y="114105"/>
                </a:cubicBezTo>
                <a:cubicBezTo>
                  <a:pt x="468357" y="121513"/>
                  <a:pt x="436607" y="60659"/>
                  <a:pt x="415969" y="47430"/>
                </a:cubicBezTo>
                <a:cubicBezTo>
                  <a:pt x="395331" y="34201"/>
                  <a:pt x="357761" y="40022"/>
                  <a:pt x="346119" y="34730"/>
                </a:cubicBezTo>
                <a:cubicBezTo>
                  <a:pt x="334477" y="29438"/>
                  <a:pt x="400623" y="15680"/>
                  <a:pt x="346119" y="15680"/>
                </a:cubicBezTo>
                <a:cubicBezTo>
                  <a:pt x="291615" y="15680"/>
                  <a:pt x="-4189" y="25734"/>
                  <a:pt x="44" y="28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2FBF9CFD-075D-3724-069D-DBA163B8F502}"/>
              </a:ext>
            </a:extLst>
          </p:cNvPr>
          <p:cNvSpPr/>
          <p:nvPr/>
        </p:nvSpPr>
        <p:spPr>
          <a:xfrm>
            <a:off x="3830526" y="1744358"/>
            <a:ext cx="573389" cy="126804"/>
          </a:xfrm>
          <a:custGeom>
            <a:avLst/>
            <a:gdLst>
              <a:gd name="connsiteX0" fmla="*/ 4874 w 573389"/>
              <a:gd name="connsiteY0" fmla="*/ 81267 h 126804"/>
              <a:gd name="connsiteX1" fmla="*/ 439849 w 573389"/>
              <a:gd name="connsiteY1" fmla="*/ 87617 h 126804"/>
              <a:gd name="connsiteX2" fmla="*/ 496999 w 573389"/>
              <a:gd name="connsiteY2" fmla="*/ 122542 h 126804"/>
              <a:gd name="connsiteX3" fmla="*/ 496999 w 573389"/>
              <a:gd name="connsiteY3" fmla="*/ 84442 h 126804"/>
              <a:gd name="connsiteX4" fmla="*/ 573199 w 573389"/>
              <a:gd name="connsiteY4" fmla="*/ 125717 h 126804"/>
              <a:gd name="connsiteX5" fmla="*/ 471599 w 573389"/>
              <a:gd name="connsiteY5" fmla="*/ 30467 h 126804"/>
              <a:gd name="connsiteX6" fmla="*/ 420799 w 573389"/>
              <a:gd name="connsiteY6" fmla="*/ 1892 h 126804"/>
              <a:gd name="connsiteX7" fmla="*/ 506524 w 573389"/>
              <a:gd name="connsiteY7" fmla="*/ 74917 h 126804"/>
              <a:gd name="connsiteX8" fmla="*/ 312849 w 573389"/>
              <a:gd name="connsiteY8" fmla="*/ 39992 h 126804"/>
              <a:gd name="connsiteX9" fmla="*/ 404924 w 573389"/>
              <a:gd name="connsiteY9" fmla="*/ 81267 h 126804"/>
              <a:gd name="connsiteX10" fmla="*/ 217599 w 573389"/>
              <a:gd name="connsiteY10" fmla="*/ 62217 h 126804"/>
              <a:gd name="connsiteX11" fmla="*/ 4874 w 573389"/>
              <a:gd name="connsiteY11" fmla="*/ 81267 h 12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389" h="126804">
                <a:moveTo>
                  <a:pt x="4874" y="81267"/>
                </a:moveTo>
                <a:cubicBezTo>
                  <a:pt x="41916" y="85500"/>
                  <a:pt x="357828" y="80738"/>
                  <a:pt x="439849" y="87617"/>
                </a:cubicBezTo>
                <a:cubicBezTo>
                  <a:pt x="521870" y="94496"/>
                  <a:pt x="487474" y="123071"/>
                  <a:pt x="496999" y="122542"/>
                </a:cubicBezTo>
                <a:cubicBezTo>
                  <a:pt x="506524" y="122013"/>
                  <a:pt x="484299" y="83913"/>
                  <a:pt x="496999" y="84442"/>
                </a:cubicBezTo>
                <a:cubicBezTo>
                  <a:pt x="509699" y="84971"/>
                  <a:pt x="577432" y="134713"/>
                  <a:pt x="573199" y="125717"/>
                </a:cubicBezTo>
                <a:cubicBezTo>
                  <a:pt x="568966" y="116721"/>
                  <a:pt x="496999" y="51105"/>
                  <a:pt x="471599" y="30467"/>
                </a:cubicBezTo>
                <a:cubicBezTo>
                  <a:pt x="446199" y="9829"/>
                  <a:pt x="414978" y="-5516"/>
                  <a:pt x="420799" y="1892"/>
                </a:cubicBezTo>
                <a:cubicBezTo>
                  <a:pt x="426620" y="9300"/>
                  <a:pt x="524516" y="68567"/>
                  <a:pt x="506524" y="74917"/>
                </a:cubicBezTo>
                <a:cubicBezTo>
                  <a:pt x="488532" y="81267"/>
                  <a:pt x="329782" y="38934"/>
                  <a:pt x="312849" y="39992"/>
                </a:cubicBezTo>
                <a:cubicBezTo>
                  <a:pt x="295916" y="41050"/>
                  <a:pt x="420799" y="77563"/>
                  <a:pt x="404924" y="81267"/>
                </a:cubicBezTo>
                <a:cubicBezTo>
                  <a:pt x="389049" y="84971"/>
                  <a:pt x="283216" y="64334"/>
                  <a:pt x="217599" y="62217"/>
                </a:cubicBezTo>
                <a:cubicBezTo>
                  <a:pt x="151982" y="60100"/>
                  <a:pt x="-32168" y="77034"/>
                  <a:pt x="4874" y="8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3099B5E-3E99-4062-1497-B745A648D44B}"/>
              </a:ext>
            </a:extLst>
          </p:cNvPr>
          <p:cNvSpPr/>
          <p:nvPr/>
        </p:nvSpPr>
        <p:spPr>
          <a:xfrm>
            <a:off x="4536458" y="2123933"/>
            <a:ext cx="159602" cy="1231958"/>
          </a:xfrm>
          <a:custGeom>
            <a:avLst/>
            <a:gdLst>
              <a:gd name="connsiteX0" fmla="*/ 114917 w 159602"/>
              <a:gd name="connsiteY0" fmla="*/ 142 h 1231958"/>
              <a:gd name="connsiteX1" fmla="*/ 64117 w 159602"/>
              <a:gd name="connsiteY1" fmla="*/ 416067 h 1231958"/>
              <a:gd name="connsiteX2" fmla="*/ 137142 w 159602"/>
              <a:gd name="connsiteY2" fmla="*/ 689117 h 1231958"/>
              <a:gd name="connsiteX3" fmla="*/ 121267 w 159602"/>
              <a:gd name="connsiteY3" fmla="*/ 635142 h 1231958"/>
              <a:gd name="connsiteX4" fmla="*/ 146667 w 159602"/>
              <a:gd name="connsiteY4" fmla="*/ 1041542 h 1231958"/>
              <a:gd name="connsiteX5" fmla="*/ 159367 w 159602"/>
              <a:gd name="connsiteY5" fmla="*/ 1222517 h 1231958"/>
              <a:gd name="connsiteX6" fmla="*/ 140317 w 159602"/>
              <a:gd name="connsiteY6" fmla="*/ 768492 h 1231958"/>
              <a:gd name="connsiteX7" fmla="*/ 6967 w 159602"/>
              <a:gd name="connsiteY7" fmla="*/ 339867 h 1231958"/>
              <a:gd name="connsiteX8" fmla="*/ 29192 w 159602"/>
              <a:gd name="connsiteY8" fmla="*/ 368442 h 1231958"/>
              <a:gd name="connsiteX9" fmla="*/ 114917 w 159602"/>
              <a:gd name="connsiteY9" fmla="*/ 142 h 12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02" h="1231958">
                <a:moveTo>
                  <a:pt x="114917" y="142"/>
                </a:moveTo>
                <a:cubicBezTo>
                  <a:pt x="120738" y="8079"/>
                  <a:pt x="60413" y="301238"/>
                  <a:pt x="64117" y="416067"/>
                </a:cubicBezTo>
                <a:cubicBezTo>
                  <a:pt x="67821" y="530896"/>
                  <a:pt x="127617" y="652605"/>
                  <a:pt x="137142" y="689117"/>
                </a:cubicBezTo>
                <a:cubicBezTo>
                  <a:pt x="146667" y="725629"/>
                  <a:pt x="119680" y="576405"/>
                  <a:pt x="121267" y="635142"/>
                </a:cubicBezTo>
                <a:cubicBezTo>
                  <a:pt x="122854" y="693879"/>
                  <a:pt x="140317" y="943646"/>
                  <a:pt x="146667" y="1041542"/>
                </a:cubicBezTo>
                <a:cubicBezTo>
                  <a:pt x="153017" y="1139438"/>
                  <a:pt x="160425" y="1268025"/>
                  <a:pt x="159367" y="1222517"/>
                </a:cubicBezTo>
                <a:cubicBezTo>
                  <a:pt x="158309" y="1177009"/>
                  <a:pt x="165717" y="915600"/>
                  <a:pt x="140317" y="768492"/>
                </a:cubicBezTo>
                <a:cubicBezTo>
                  <a:pt x="114917" y="621384"/>
                  <a:pt x="25488" y="406542"/>
                  <a:pt x="6967" y="339867"/>
                </a:cubicBezTo>
                <a:cubicBezTo>
                  <a:pt x="-11554" y="273192"/>
                  <a:pt x="10671" y="419771"/>
                  <a:pt x="29192" y="368442"/>
                </a:cubicBezTo>
                <a:cubicBezTo>
                  <a:pt x="47713" y="317113"/>
                  <a:pt x="109096" y="-7795"/>
                  <a:pt x="11491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EBF2F006-5C40-45F8-B093-9F64A11EA377}"/>
              </a:ext>
            </a:extLst>
          </p:cNvPr>
          <p:cNvSpPr/>
          <p:nvPr/>
        </p:nvSpPr>
        <p:spPr>
          <a:xfrm>
            <a:off x="7479974" y="2362793"/>
            <a:ext cx="695702" cy="673402"/>
          </a:xfrm>
          <a:custGeom>
            <a:avLst/>
            <a:gdLst>
              <a:gd name="connsiteX0" fmla="*/ 6676 w 695702"/>
              <a:gd name="connsiteY0" fmla="*/ 2582 h 673402"/>
              <a:gd name="connsiteX1" fmla="*/ 41601 w 695702"/>
              <a:gd name="connsiteY1" fmla="*/ 40682 h 673402"/>
              <a:gd name="connsiteX2" fmla="*/ 181301 w 695702"/>
              <a:gd name="connsiteY2" fmla="*/ 81957 h 673402"/>
              <a:gd name="connsiteX3" fmla="*/ 162251 w 695702"/>
              <a:gd name="connsiteY3" fmla="*/ 135932 h 673402"/>
              <a:gd name="connsiteX4" fmla="*/ 232101 w 695702"/>
              <a:gd name="connsiteY4" fmla="*/ 158157 h 673402"/>
              <a:gd name="connsiteX5" fmla="*/ 270201 w 695702"/>
              <a:gd name="connsiteY5" fmla="*/ 218482 h 673402"/>
              <a:gd name="connsiteX6" fmla="*/ 409901 w 695702"/>
              <a:gd name="connsiteY6" fmla="*/ 202607 h 673402"/>
              <a:gd name="connsiteX7" fmla="*/ 568651 w 695702"/>
              <a:gd name="connsiteY7" fmla="*/ 313732 h 673402"/>
              <a:gd name="connsiteX8" fmla="*/ 533726 w 695702"/>
              <a:gd name="connsiteY8" fmla="*/ 342307 h 673402"/>
              <a:gd name="connsiteX9" fmla="*/ 365451 w 695702"/>
              <a:gd name="connsiteY9" fmla="*/ 272457 h 673402"/>
              <a:gd name="connsiteX10" fmla="*/ 498801 w 695702"/>
              <a:gd name="connsiteY10" fmla="*/ 367707 h 673402"/>
              <a:gd name="connsiteX11" fmla="*/ 495626 w 695702"/>
              <a:gd name="connsiteY11" fmla="*/ 412157 h 673402"/>
              <a:gd name="connsiteX12" fmla="*/ 565476 w 695702"/>
              <a:gd name="connsiteY12" fmla="*/ 450257 h 673402"/>
              <a:gd name="connsiteX13" fmla="*/ 695651 w 695702"/>
              <a:gd name="connsiteY13" fmla="*/ 583607 h 673402"/>
              <a:gd name="connsiteX14" fmla="*/ 549601 w 695702"/>
              <a:gd name="connsiteY14" fmla="*/ 672507 h 673402"/>
              <a:gd name="connsiteX15" fmla="*/ 565476 w 695702"/>
              <a:gd name="connsiteY15" fmla="*/ 529632 h 673402"/>
              <a:gd name="connsiteX16" fmla="*/ 311476 w 695702"/>
              <a:gd name="connsiteY16" fmla="*/ 237532 h 673402"/>
              <a:gd name="connsiteX17" fmla="*/ 235276 w 695702"/>
              <a:gd name="connsiteY17" fmla="*/ 56557 h 673402"/>
              <a:gd name="connsiteX18" fmla="*/ 181301 w 695702"/>
              <a:gd name="connsiteY18" fmla="*/ 266107 h 673402"/>
              <a:gd name="connsiteX19" fmla="*/ 136851 w 695702"/>
              <a:gd name="connsiteY19" fmla="*/ 243882 h 673402"/>
              <a:gd name="connsiteX20" fmla="*/ 146376 w 695702"/>
              <a:gd name="connsiteY20" fmla="*/ 164507 h 673402"/>
              <a:gd name="connsiteX21" fmla="*/ 155901 w 695702"/>
              <a:gd name="connsiteY21" fmla="*/ 116882 h 673402"/>
              <a:gd name="connsiteX22" fmla="*/ 6676 w 695702"/>
              <a:gd name="connsiteY22" fmla="*/ 2582 h 67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5702" h="673402">
                <a:moveTo>
                  <a:pt x="6676" y="2582"/>
                </a:moveTo>
                <a:cubicBezTo>
                  <a:pt x="-12374" y="-10118"/>
                  <a:pt x="12497" y="27453"/>
                  <a:pt x="41601" y="40682"/>
                </a:cubicBezTo>
                <a:cubicBezTo>
                  <a:pt x="70705" y="53911"/>
                  <a:pt x="161193" y="66082"/>
                  <a:pt x="181301" y="81957"/>
                </a:cubicBezTo>
                <a:cubicBezTo>
                  <a:pt x="201409" y="97832"/>
                  <a:pt x="153784" y="123232"/>
                  <a:pt x="162251" y="135932"/>
                </a:cubicBezTo>
                <a:cubicBezTo>
                  <a:pt x="170718" y="148632"/>
                  <a:pt x="214109" y="144399"/>
                  <a:pt x="232101" y="158157"/>
                </a:cubicBezTo>
                <a:cubicBezTo>
                  <a:pt x="250093" y="171915"/>
                  <a:pt x="240568" y="211074"/>
                  <a:pt x="270201" y="218482"/>
                </a:cubicBezTo>
                <a:cubicBezTo>
                  <a:pt x="299834" y="225890"/>
                  <a:pt x="360159" y="186732"/>
                  <a:pt x="409901" y="202607"/>
                </a:cubicBezTo>
                <a:cubicBezTo>
                  <a:pt x="459643" y="218482"/>
                  <a:pt x="548014" y="290449"/>
                  <a:pt x="568651" y="313732"/>
                </a:cubicBezTo>
                <a:cubicBezTo>
                  <a:pt x="589288" y="337015"/>
                  <a:pt x="567593" y="349186"/>
                  <a:pt x="533726" y="342307"/>
                </a:cubicBezTo>
                <a:cubicBezTo>
                  <a:pt x="499859" y="335428"/>
                  <a:pt x="371272" y="268224"/>
                  <a:pt x="365451" y="272457"/>
                </a:cubicBezTo>
                <a:cubicBezTo>
                  <a:pt x="359630" y="276690"/>
                  <a:pt x="477105" y="344424"/>
                  <a:pt x="498801" y="367707"/>
                </a:cubicBezTo>
                <a:cubicBezTo>
                  <a:pt x="520497" y="390990"/>
                  <a:pt x="484513" y="398399"/>
                  <a:pt x="495626" y="412157"/>
                </a:cubicBezTo>
                <a:cubicBezTo>
                  <a:pt x="506739" y="425915"/>
                  <a:pt x="532139" y="421682"/>
                  <a:pt x="565476" y="450257"/>
                </a:cubicBezTo>
                <a:cubicBezTo>
                  <a:pt x="598814" y="478832"/>
                  <a:pt x="698297" y="546565"/>
                  <a:pt x="695651" y="583607"/>
                </a:cubicBezTo>
                <a:cubicBezTo>
                  <a:pt x="693005" y="620649"/>
                  <a:pt x="571297" y="681503"/>
                  <a:pt x="549601" y="672507"/>
                </a:cubicBezTo>
                <a:cubicBezTo>
                  <a:pt x="527905" y="663511"/>
                  <a:pt x="605164" y="602128"/>
                  <a:pt x="565476" y="529632"/>
                </a:cubicBezTo>
                <a:cubicBezTo>
                  <a:pt x="525789" y="457136"/>
                  <a:pt x="366509" y="316378"/>
                  <a:pt x="311476" y="237532"/>
                </a:cubicBezTo>
                <a:cubicBezTo>
                  <a:pt x="256443" y="158686"/>
                  <a:pt x="256972" y="51795"/>
                  <a:pt x="235276" y="56557"/>
                </a:cubicBezTo>
                <a:cubicBezTo>
                  <a:pt x="213580" y="61319"/>
                  <a:pt x="197705" y="234886"/>
                  <a:pt x="181301" y="266107"/>
                </a:cubicBezTo>
                <a:cubicBezTo>
                  <a:pt x="164897" y="297328"/>
                  <a:pt x="142672" y="260815"/>
                  <a:pt x="136851" y="243882"/>
                </a:cubicBezTo>
                <a:cubicBezTo>
                  <a:pt x="131030" y="226949"/>
                  <a:pt x="143201" y="185674"/>
                  <a:pt x="146376" y="164507"/>
                </a:cubicBezTo>
                <a:cubicBezTo>
                  <a:pt x="149551" y="143340"/>
                  <a:pt x="174422" y="140165"/>
                  <a:pt x="155901" y="116882"/>
                </a:cubicBezTo>
                <a:cubicBezTo>
                  <a:pt x="137380" y="93599"/>
                  <a:pt x="25726" y="15282"/>
                  <a:pt x="6676" y="25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6A3B6FE-3ECB-45AE-0D6B-0DFA7CCB2DB0}"/>
              </a:ext>
            </a:extLst>
          </p:cNvPr>
          <p:cNvSpPr/>
          <p:nvPr/>
        </p:nvSpPr>
        <p:spPr>
          <a:xfrm>
            <a:off x="8154919" y="2907818"/>
            <a:ext cx="895876" cy="766008"/>
          </a:xfrm>
          <a:custGeom>
            <a:avLst/>
            <a:gdLst>
              <a:gd name="connsiteX0" fmla="*/ 1656 w 895876"/>
              <a:gd name="connsiteY0" fmla="*/ 133832 h 766008"/>
              <a:gd name="connsiteX1" fmla="*/ 141356 w 895876"/>
              <a:gd name="connsiteY1" fmla="*/ 13182 h 766008"/>
              <a:gd name="connsiteX2" fmla="*/ 160406 w 895876"/>
              <a:gd name="connsiteY2" fmla="*/ 114782 h 766008"/>
              <a:gd name="connsiteX3" fmla="*/ 252481 w 895876"/>
              <a:gd name="connsiteY3" fmla="*/ 257657 h 766008"/>
              <a:gd name="connsiteX4" fmla="*/ 262006 w 895876"/>
              <a:gd name="connsiteY4" fmla="*/ 44932 h 766008"/>
              <a:gd name="connsiteX5" fmla="*/ 246131 w 895876"/>
              <a:gd name="connsiteY5" fmla="*/ 260832 h 766008"/>
              <a:gd name="connsiteX6" fmla="*/ 557281 w 895876"/>
              <a:gd name="connsiteY6" fmla="*/ 419582 h 766008"/>
              <a:gd name="connsiteX7" fmla="*/ 455681 w 895876"/>
              <a:gd name="connsiteY7" fmla="*/ 549757 h 766008"/>
              <a:gd name="connsiteX8" fmla="*/ 182631 w 895876"/>
              <a:gd name="connsiteY8" fmla="*/ 403707 h 766008"/>
              <a:gd name="connsiteX9" fmla="*/ 52456 w 895876"/>
              <a:gd name="connsiteY9" fmla="*/ 495782 h 766008"/>
              <a:gd name="connsiteX10" fmla="*/ 477906 w 895876"/>
              <a:gd name="connsiteY10" fmla="*/ 670407 h 766008"/>
              <a:gd name="connsiteX11" fmla="*/ 871606 w 895876"/>
              <a:gd name="connsiteY11" fmla="*/ 765657 h 766008"/>
              <a:gd name="connsiteX12" fmla="*/ 827156 w 895876"/>
              <a:gd name="connsiteY12" fmla="*/ 638657 h 766008"/>
              <a:gd name="connsiteX13" fmla="*/ 611256 w 895876"/>
              <a:gd name="connsiteY13" fmla="*/ 587857 h 766008"/>
              <a:gd name="connsiteX14" fmla="*/ 401706 w 895876"/>
              <a:gd name="connsiteY14" fmla="*/ 260832 h 766008"/>
              <a:gd name="connsiteX15" fmla="*/ 208031 w 895876"/>
              <a:gd name="connsiteY15" fmla="*/ 264007 h 766008"/>
              <a:gd name="connsiteX16" fmla="*/ 239781 w 895876"/>
              <a:gd name="connsiteY16" fmla="*/ 6832 h 766008"/>
              <a:gd name="connsiteX17" fmla="*/ 74681 w 895876"/>
              <a:gd name="connsiteY17" fmla="*/ 83032 h 766008"/>
              <a:gd name="connsiteX18" fmla="*/ 1656 w 895876"/>
              <a:gd name="connsiteY18" fmla="*/ 133832 h 7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5876" h="766008">
                <a:moveTo>
                  <a:pt x="1656" y="133832"/>
                </a:moveTo>
                <a:cubicBezTo>
                  <a:pt x="12769" y="122190"/>
                  <a:pt x="114898" y="16357"/>
                  <a:pt x="141356" y="13182"/>
                </a:cubicBezTo>
                <a:cubicBezTo>
                  <a:pt x="167814" y="10007"/>
                  <a:pt x="141885" y="74036"/>
                  <a:pt x="160406" y="114782"/>
                </a:cubicBezTo>
                <a:cubicBezTo>
                  <a:pt x="178927" y="155528"/>
                  <a:pt x="235548" y="269299"/>
                  <a:pt x="252481" y="257657"/>
                </a:cubicBezTo>
                <a:cubicBezTo>
                  <a:pt x="269414" y="246015"/>
                  <a:pt x="263064" y="44403"/>
                  <a:pt x="262006" y="44932"/>
                </a:cubicBezTo>
                <a:cubicBezTo>
                  <a:pt x="260948" y="45461"/>
                  <a:pt x="196919" y="198390"/>
                  <a:pt x="246131" y="260832"/>
                </a:cubicBezTo>
                <a:cubicBezTo>
                  <a:pt x="295344" y="323274"/>
                  <a:pt x="522356" y="371428"/>
                  <a:pt x="557281" y="419582"/>
                </a:cubicBezTo>
                <a:cubicBezTo>
                  <a:pt x="592206" y="467736"/>
                  <a:pt x="518123" y="552403"/>
                  <a:pt x="455681" y="549757"/>
                </a:cubicBezTo>
                <a:cubicBezTo>
                  <a:pt x="393239" y="547111"/>
                  <a:pt x="249835" y="412703"/>
                  <a:pt x="182631" y="403707"/>
                </a:cubicBezTo>
                <a:cubicBezTo>
                  <a:pt x="115427" y="394711"/>
                  <a:pt x="3244" y="451332"/>
                  <a:pt x="52456" y="495782"/>
                </a:cubicBezTo>
                <a:cubicBezTo>
                  <a:pt x="101668" y="540232"/>
                  <a:pt x="341381" y="625428"/>
                  <a:pt x="477906" y="670407"/>
                </a:cubicBezTo>
                <a:cubicBezTo>
                  <a:pt x="614431" y="715386"/>
                  <a:pt x="813398" y="770949"/>
                  <a:pt x="871606" y="765657"/>
                </a:cubicBezTo>
                <a:cubicBezTo>
                  <a:pt x="929814" y="760365"/>
                  <a:pt x="870548" y="668290"/>
                  <a:pt x="827156" y="638657"/>
                </a:cubicBezTo>
                <a:cubicBezTo>
                  <a:pt x="783764" y="609024"/>
                  <a:pt x="682164" y="650828"/>
                  <a:pt x="611256" y="587857"/>
                </a:cubicBezTo>
                <a:cubicBezTo>
                  <a:pt x="540348" y="524886"/>
                  <a:pt x="468910" y="314807"/>
                  <a:pt x="401706" y="260832"/>
                </a:cubicBezTo>
                <a:cubicBezTo>
                  <a:pt x="334502" y="206857"/>
                  <a:pt x="235019" y="306340"/>
                  <a:pt x="208031" y="264007"/>
                </a:cubicBezTo>
                <a:cubicBezTo>
                  <a:pt x="181043" y="221674"/>
                  <a:pt x="262006" y="36994"/>
                  <a:pt x="239781" y="6832"/>
                </a:cubicBezTo>
                <a:cubicBezTo>
                  <a:pt x="217556" y="-23330"/>
                  <a:pt x="111723" y="54457"/>
                  <a:pt x="74681" y="83032"/>
                </a:cubicBezTo>
                <a:cubicBezTo>
                  <a:pt x="37639" y="111607"/>
                  <a:pt x="-9457" y="145474"/>
                  <a:pt x="1656" y="1338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5CB425E9-0471-6FCA-0D0C-C4923AFFD5F4}"/>
              </a:ext>
            </a:extLst>
          </p:cNvPr>
          <p:cNvSpPr/>
          <p:nvPr/>
        </p:nvSpPr>
        <p:spPr>
          <a:xfrm>
            <a:off x="7481498" y="2720050"/>
            <a:ext cx="263983" cy="525785"/>
          </a:xfrm>
          <a:custGeom>
            <a:avLst/>
            <a:gdLst>
              <a:gd name="connsiteX0" fmla="*/ 109927 w 263983"/>
              <a:gd name="connsiteY0" fmla="*/ 925 h 525785"/>
              <a:gd name="connsiteX1" fmla="*/ 154377 w 263983"/>
              <a:gd name="connsiteY1" fmla="*/ 80300 h 525785"/>
              <a:gd name="connsiteX2" fmla="*/ 62302 w 263983"/>
              <a:gd name="connsiteY2" fmla="*/ 254925 h 525785"/>
              <a:gd name="connsiteX3" fmla="*/ 217877 w 263983"/>
              <a:gd name="connsiteY3" fmla="*/ 166025 h 525785"/>
              <a:gd name="connsiteX4" fmla="*/ 21027 w 263983"/>
              <a:gd name="connsiteY4" fmla="*/ 420025 h 525785"/>
              <a:gd name="connsiteX5" fmla="*/ 24202 w 263983"/>
              <a:gd name="connsiteY5" fmla="*/ 524800 h 525785"/>
              <a:gd name="connsiteX6" fmla="*/ 186127 w 263983"/>
              <a:gd name="connsiteY6" fmla="*/ 366050 h 525785"/>
              <a:gd name="connsiteX7" fmla="*/ 122627 w 263983"/>
              <a:gd name="connsiteY7" fmla="*/ 245400 h 525785"/>
              <a:gd name="connsiteX8" fmla="*/ 262327 w 263983"/>
              <a:gd name="connsiteY8" fmla="*/ 83475 h 525785"/>
              <a:gd name="connsiteX9" fmla="*/ 195652 w 263983"/>
              <a:gd name="connsiteY9" fmla="*/ 39025 h 525785"/>
              <a:gd name="connsiteX10" fmla="*/ 109927 w 263983"/>
              <a:gd name="connsiteY10" fmla="*/ 925 h 52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83" h="525785">
                <a:moveTo>
                  <a:pt x="109927" y="925"/>
                </a:moveTo>
                <a:cubicBezTo>
                  <a:pt x="103048" y="7804"/>
                  <a:pt x="162314" y="37967"/>
                  <a:pt x="154377" y="80300"/>
                </a:cubicBezTo>
                <a:cubicBezTo>
                  <a:pt x="146440" y="122633"/>
                  <a:pt x="51719" y="240638"/>
                  <a:pt x="62302" y="254925"/>
                </a:cubicBezTo>
                <a:cubicBezTo>
                  <a:pt x="72885" y="269213"/>
                  <a:pt x="224756" y="138508"/>
                  <a:pt x="217877" y="166025"/>
                </a:cubicBezTo>
                <a:cubicBezTo>
                  <a:pt x="210998" y="193542"/>
                  <a:pt x="53306" y="360229"/>
                  <a:pt x="21027" y="420025"/>
                </a:cubicBezTo>
                <a:cubicBezTo>
                  <a:pt x="-11252" y="479821"/>
                  <a:pt x="-3315" y="533796"/>
                  <a:pt x="24202" y="524800"/>
                </a:cubicBezTo>
                <a:cubicBezTo>
                  <a:pt x="51719" y="515804"/>
                  <a:pt x="169723" y="412617"/>
                  <a:pt x="186127" y="366050"/>
                </a:cubicBezTo>
                <a:cubicBezTo>
                  <a:pt x="202531" y="319483"/>
                  <a:pt x="109927" y="292496"/>
                  <a:pt x="122627" y="245400"/>
                </a:cubicBezTo>
                <a:cubicBezTo>
                  <a:pt x="135327" y="198304"/>
                  <a:pt x="250156" y="117871"/>
                  <a:pt x="262327" y="83475"/>
                </a:cubicBezTo>
                <a:cubicBezTo>
                  <a:pt x="274498" y="49079"/>
                  <a:pt x="216289" y="50667"/>
                  <a:pt x="195652" y="39025"/>
                </a:cubicBezTo>
                <a:cubicBezTo>
                  <a:pt x="175015" y="27383"/>
                  <a:pt x="116806" y="-5954"/>
                  <a:pt x="109927" y="9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387D41E4-B96A-A4A8-67EE-AABB591A0450}"/>
              </a:ext>
            </a:extLst>
          </p:cNvPr>
          <p:cNvSpPr/>
          <p:nvPr/>
        </p:nvSpPr>
        <p:spPr>
          <a:xfrm>
            <a:off x="7989448" y="3209381"/>
            <a:ext cx="175097" cy="185901"/>
          </a:xfrm>
          <a:custGeom>
            <a:avLst/>
            <a:gdLst>
              <a:gd name="connsiteX0" fmla="*/ 2027 w 175097"/>
              <a:gd name="connsiteY0" fmla="*/ 165644 h 185901"/>
              <a:gd name="connsiteX1" fmla="*/ 173477 w 175097"/>
              <a:gd name="connsiteY1" fmla="*/ 544 h 185901"/>
              <a:gd name="connsiteX2" fmla="*/ 90927 w 175097"/>
              <a:gd name="connsiteY2" fmla="*/ 114844 h 185901"/>
              <a:gd name="connsiteX3" fmla="*/ 138552 w 175097"/>
              <a:gd name="connsiteY3" fmla="*/ 181519 h 185901"/>
              <a:gd name="connsiteX4" fmla="*/ 81402 w 175097"/>
              <a:gd name="connsiteY4" fmla="*/ 178344 h 185901"/>
              <a:gd name="connsiteX5" fmla="*/ 2027 w 175097"/>
              <a:gd name="connsiteY5" fmla="*/ 165644 h 1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97" h="185901">
                <a:moveTo>
                  <a:pt x="2027" y="165644"/>
                </a:moveTo>
                <a:cubicBezTo>
                  <a:pt x="17373" y="136011"/>
                  <a:pt x="158660" y="9011"/>
                  <a:pt x="173477" y="544"/>
                </a:cubicBezTo>
                <a:cubicBezTo>
                  <a:pt x="188294" y="-7923"/>
                  <a:pt x="96748" y="84681"/>
                  <a:pt x="90927" y="114844"/>
                </a:cubicBezTo>
                <a:cubicBezTo>
                  <a:pt x="85106" y="145007"/>
                  <a:pt x="140140" y="170936"/>
                  <a:pt x="138552" y="181519"/>
                </a:cubicBezTo>
                <a:cubicBezTo>
                  <a:pt x="136965" y="192102"/>
                  <a:pt x="99923" y="180461"/>
                  <a:pt x="81402" y="178344"/>
                </a:cubicBezTo>
                <a:cubicBezTo>
                  <a:pt x="62881" y="176227"/>
                  <a:pt x="-13319" y="195277"/>
                  <a:pt x="2027" y="1656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F5E2B3A-25A3-872F-A6E1-D9877BB36810}"/>
              </a:ext>
            </a:extLst>
          </p:cNvPr>
          <p:cNvSpPr/>
          <p:nvPr/>
        </p:nvSpPr>
        <p:spPr>
          <a:xfrm>
            <a:off x="7225306" y="3251013"/>
            <a:ext cx="88174" cy="182155"/>
          </a:xfrm>
          <a:custGeom>
            <a:avLst/>
            <a:gdLst>
              <a:gd name="connsiteX0" fmla="*/ 10519 w 88174"/>
              <a:gd name="connsiteY0" fmla="*/ 187 h 182155"/>
              <a:gd name="connsiteX1" fmla="*/ 51794 w 88174"/>
              <a:gd name="connsiteY1" fmla="*/ 98612 h 182155"/>
              <a:gd name="connsiteX2" fmla="*/ 86719 w 88174"/>
              <a:gd name="connsiteY2" fmla="*/ 133537 h 182155"/>
              <a:gd name="connsiteX3" fmla="*/ 994 w 88174"/>
              <a:gd name="connsiteY3" fmla="*/ 181162 h 182155"/>
              <a:gd name="connsiteX4" fmla="*/ 42269 w 88174"/>
              <a:gd name="connsiteY4" fmla="*/ 85912 h 182155"/>
              <a:gd name="connsiteX5" fmla="*/ 77194 w 88174"/>
              <a:gd name="connsiteY5" fmla="*/ 73212 h 182155"/>
              <a:gd name="connsiteX6" fmla="*/ 10519 w 88174"/>
              <a:gd name="connsiteY6" fmla="*/ 187 h 18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74" h="182155">
                <a:moveTo>
                  <a:pt x="10519" y="187"/>
                </a:moveTo>
                <a:cubicBezTo>
                  <a:pt x="6286" y="4420"/>
                  <a:pt x="39094" y="76387"/>
                  <a:pt x="51794" y="98612"/>
                </a:cubicBezTo>
                <a:cubicBezTo>
                  <a:pt x="64494" y="120837"/>
                  <a:pt x="95186" y="119779"/>
                  <a:pt x="86719" y="133537"/>
                </a:cubicBezTo>
                <a:cubicBezTo>
                  <a:pt x="78252" y="147295"/>
                  <a:pt x="8402" y="189100"/>
                  <a:pt x="994" y="181162"/>
                </a:cubicBezTo>
                <a:cubicBezTo>
                  <a:pt x="-6414" y="173225"/>
                  <a:pt x="29569" y="103904"/>
                  <a:pt x="42269" y="85912"/>
                </a:cubicBezTo>
                <a:cubicBezTo>
                  <a:pt x="54969" y="67920"/>
                  <a:pt x="80898" y="81679"/>
                  <a:pt x="77194" y="73212"/>
                </a:cubicBezTo>
                <a:cubicBezTo>
                  <a:pt x="73490" y="64745"/>
                  <a:pt x="14752" y="-4046"/>
                  <a:pt x="10519" y="1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2184212-11D4-7284-5FF5-22F8F040B3BB}"/>
              </a:ext>
            </a:extLst>
          </p:cNvPr>
          <p:cNvSpPr/>
          <p:nvPr/>
        </p:nvSpPr>
        <p:spPr>
          <a:xfrm>
            <a:off x="7348611" y="3463432"/>
            <a:ext cx="380527" cy="187488"/>
          </a:xfrm>
          <a:custGeom>
            <a:avLst/>
            <a:gdLst>
              <a:gd name="connsiteX0" fmla="*/ 1514 w 380527"/>
              <a:gd name="connsiteY0" fmla="*/ 76693 h 187488"/>
              <a:gd name="connsiteX1" fmla="*/ 230114 w 380527"/>
              <a:gd name="connsiteY1" fmla="*/ 178293 h 187488"/>
              <a:gd name="connsiteX2" fmla="*/ 217414 w 380527"/>
              <a:gd name="connsiteY2" fmla="*/ 171943 h 187488"/>
              <a:gd name="connsiteX3" fmla="*/ 236464 w 380527"/>
              <a:gd name="connsiteY3" fmla="*/ 83043 h 187488"/>
              <a:gd name="connsiteX4" fmla="*/ 347589 w 380527"/>
              <a:gd name="connsiteY4" fmla="*/ 143368 h 187488"/>
              <a:gd name="connsiteX5" fmla="*/ 293614 w 380527"/>
              <a:gd name="connsiteY5" fmla="*/ 67168 h 187488"/>
              <a:gd name="connsiteX6" fmla="*/ 379339 w 380527"/>
              <a:gd name="connsiteY6" fmla="*/ 3668 h 187488"/>
              <a:gd name="connsiteX7" fmla="*/ 217414 w 380527"/>
              <a:gd name="connsiteY7" fmla="*/ 60818 h 187488"/>
              <a:gd name="connsiteX8" fmla="*/ 153914 w 380527"/>
              <a:gd name="connsiteY8" fmla="*/ 57643 h 187488"/>
              <a:gd name="connsiteX9" fmla="*/ 144389 w 380527"/>
              <a:gd name="connsiteY9" fmla="*/ 70343 h 187488"/>
              <a:gd name="connsiteX10" fmla="*/ 58664 w 380527"/>
              <a:gd name="connsiteY10" fmla="*/ 493 h 187488"/>
              <a:gd name="connsiteX11" fmla="*/ 160264 w 380527"/>
              <a:gd name="connsiteY11" fmla="*/ 111618 h 187488"/>
              <a:gd name="connsiteX12" fmla="*/ 131689 w 380527"/>
              <a:gd name="connsiteY12" fmla="*/ 133843 h 187488"/>
              <a:gd name="connsiteX13" fmla="*/ 1514 w 380527"/>
              <a:gd name="connsiteY13" fmla="*/ 76693 h 1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527" h="187488">
                <a:moveTo>
                  <a:pt x="1514" y="76693"/>
                </a:moveTo>
                <a:lnTo>
                  <a:pt x="230114" y="178293"/>
                </a:lnTo>
                <a:cubicBezTo>
                  <a:pt x="266097" y="194168"/>
                  <a:pt x="216356" y="187818"/>
                  <a:pt x="217414" y="171943"/>
                </a:cubicBezTo>
                <a:cubicBezTo>
                  <a:pt x="218472" y="156068"/>
                  <a:pt x="214768" y="87805"/>
                  <a:pt x="236464" y="83043"/>
                </a:cubicBezTo>
                <a:cubicBezTo>
                  <a:pt x="258160" y="78281"/>
                  <a:pt x="338064" y="146014"/>
                  <a:pt x="347589" y="143368"/>
                </a:cubicBezTo>
                <a:cubicBezTo>
                  <a:pt x="357114" y="140722"/>
                  <a:pt x="288322" y="90451"/>
                  <a:pt x="293614" y="67168"/>
                </a:cubicBezTo>
                <a:cubicBezTo>
                  <a:pt x="298906" y="43885"/>
                  <a:pt x="392039" y="4726"/>
                  <a:pt x="379339" y="3668"/>
                </a:cubicBezTo>
                <a:cubicBezTo>
                  <a:pt x="366639" y="2610"/>
                  <a:pt x="254985" y="51822"/>
                  <a:pt x="217414" y="60818"/>
                </a:cubicBezTo>
                <a:cubicBezTo>
                  <a:pt x="179843" y="69814"/>
                  <a:pt x="166085" y="56056"/>
                  <a:pt x="153914" y="57643"/>
                </a:cubicBezTo>
                <a:cubicBezTo>
                  <a:pt x="141743" y="59230"/>
                  <a:pt x="160264" y="79868"/>
                  <a:pt x="144389" y="70343"/>
                </a:cubicBezTo>
                <a:cubicBezTo>
                  <a:pt x="128514" y="60818"/>
                  <a:pt x="56018" y="-6386"/>
                  <a:pt x="58664" y="493"/>
                </a:cubicBezTo>
                <a:cubicBezTo>
                  <a:pt x="61310" y="7372"/>
                  <a:pt x="148093" y="89393"/>
                  <a:pt x="160264" y="111618"/>
                </a:cubicBezTo>
                <a:cubicBezTo>
                  <a:pt x="172435" y="133843"/>
                  <a:pt x="156560" y="139135"/>
                  <a:pt x="131689" y="133843"/>
                </a:cubicBezTo>
                <a:cubicBezTo>
                  <a:pt x="106818" y="128551"/>
                  <a:pt x="-14890" y="69285"/>
                  <a:pt x="1514" y="766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83A6C3F5-E379-13CC-604C-7222B79F4161}"/>
              </a:ext>
            </a:extLst>
          </p:cNvPr>
          <p:cNvSpPr/>
          <p:nvPr/>
        </p:nvSpPr>
        <p:spPr>
          <a:xfrm>
            <a:off x="8276229" y="2339504"/>
            <a:ext cx="216224" cy="200502"/>
          </a:xfrm>
          <a:custGeom>
            <a:avLst/>
            <a:gdLst>
              <a:gd name="connsiteX0" fmla="*/ 4171 w 216224"/>
              <a:gd name="connsiteY0" fmla="*/ 89371 h 200502"/>
              <a:gd name="connsiteX1" fmla="*/ 10521 w 216224"/>
              <a:gd name="connsiteY1" fmla="*/ 6821 h 200502"/>
              <a:gd name="connsiteX2" fmla="*/ 80371 w 216224"/>
              <a:gd name="connsiteY2" fmla="*/ 19521 h 200502"/>
              <a:gd name="connsiteX3" fmla="*/ 54971 w 216224"/>
              <a:gd name="connsiteY3" fmla="*/ 136996 h 200502"/>
              <a:gd name="connsiteX4" fmla="*/ 207371 w 216224"/>
              <a:gd name="connsiteY4" fmla="*/ 200496 h 200502"/>
              <a:gd name="connsiteX5" fmla="*/ 181971 w 216224"/>
              <a:gd name="connsiteY5" fmla="*/ 133821 h 200502"/>
              <a:gd name="connsiteX6" fmla="*/ 48621 w 216224"/>
              <a:gd name="connsiteY6" fmla="*/ 136996 h 200502"/>
              <a:gd name="connsiteX7" fmla="*/ 4171 w 216224"/>
              <a:gd name="connsiteY7" fmla="*/ 89371 h 2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24" h="200502">
                <a:moveTo>
                  <a:pt x="4171" y="89371"/>
                </a:moveTo>
                <a:cubicBezTo>
                  <a:pt x="-2179" y="67675"/>
                  <a:pt x="-2179" y="18463"/>
                  <a:pt x="10521" y="6821"/>
                </a:cubicBezTo>
                <a:cubicBezTo>
                  <a:pt x="23221" y="-4821"/>
                  <a:pt x="72963" y="-2175"/>
                  <a:pt x="80371" y="19521"/>
                </a:cubicBezTo>
                <a:cubicBezTo>
                  <a:pt x="87779" y="41217"/>
                  <a:pt x="33804" y="106834"/>
                  <a:pt x="54971" y="136996"/>
                </a:cubicBezTo>
                <a:cubicBezTo>
                  <a:pt x="76138" y="167158"/>
                  <a:pt x="186204" y="201025"/>
                  <a:pt x="207371" y="200496"/>
                </a:cubicBezTo>
                <a:cubicBezTo>
                  <a:pt x="228538" y="199967"/>
                  <a:pt x="208429" y="144404"/>
                  <a:pt x="181971" y="133821"/>
                </a:cubicBezTo>
                <a:cubicBezTo>
                  <a:pt x="155513" y="123238"/>
                  <a:pt x="72434" y="140700"/>
                  <a:pt x="48621" y="136996"/>
                </a:cubicBezTo>
                <a:cubicBezTo>
                  <a:pt x="24809" y="133292"/>
                  <a:pt x="10521" y="111067"/>
                  <a:pt x="4171" y="893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E4F4B64-49ED-9B03-F25E-74956FAA4B6A}"/>
              </a:ext>
            </a:extLst>
          </p:cNvPr>
          <p:cNvSpPr/>
          <p:nvPr/>
        </p:nvSpPr>
        <p:spPr>
          <a:xfrm>
            <a:off x="7724716" y="3183974"/>
            <a:ext cx="112049" cy="187878"/>
          </a:xfrm>
          <a:custGeom>
            <a:avLst/>
            <a:gdLst>
              <a:gd name="connsiteX0" fmla="*/ 111184 w 112049"/>
              <a:gd name="connsiteY0" fmla="*/ 187876 h 187878"/>
              <a:gd name="connsiteX1" fmla="*/ 59 w 112049"/>
              <a:gd name="connsiteY1" fmla="*/ 86276 h 187878"/>
              <a:gd name="connsiteX2" fmla="*/ 95309 w 112049"/>
              <a:gd name="connsiteY2" fmla="*/ 551 h 187878"/>
              <a:gd name="connsiteX3" fmla="*/ 66734 w 112049"/>
              <a:gd name="connsiteY3" fmla="*/ 51351 h 187878"/>
              <a:gd name="connsiteX4" fmla="*/ 54034 w 112049"/>
              <a:gd name="connsiteY4" fmla="*/ 89451 h 187878"/>
              <a:gd name="connsiteX5" fmla="*/ 111184 w 112049"/>
              <a:gd name="connsiteY5" fmla="*/ 187876 h 18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49" h="187878">
                <a:moveTo>
                  <a:pt x="111184" y="187876"/>
                </a:moveTo>
                <a:cubicBezTo>
                  <a:pt x="102188" y="187347"/>
                  <a:pt x="2705" y="117497"/>
                  <a:pt x="59" y="86276"/>
                </a:cubicBezTo>
                <a:cubicBezTo>
                  <a:pt x="-2587" y="55055"/>
                  <a:pt x="84197" y="6372"/>
                  <a:pt x="95309" y="551"/>
                </a:cubicBezTo>
                <a:cubicBezTo>
                  <a:pt x="106421" y="-5270"/>
                  <a:pt x="73613" y="36534"/>
                  <a:pt x="66734" y="51351"/>
                </a:cubicBezTo>
                <a:cubicBezTo>
                  <a:pt x="59855" y="66168"/>
                  <a:pt x="51917" y="69872"/>
                  <a:pt x="54034" y="89451"/>
                </a:cubicBezTo>
                <a:cubicBezTo>
                  <a:pt x="56151" y="109030"/>
                  <a:pt x="120180" y="188405"/>
                  <a:pt x="111184" y="1878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7CF6BE2-ECB5-6156-4AF5-58379FADFD30}"/>
              </a:ext>
            </a:extLst>
          </p:cNvPr>
          <p:cNvSpPr/>
          <p:nvPr/>
        </p:nvSpPr>
        <p:spPr>
          <a:xfrm>
            <a:off x="8610327" y="3140020"/>
            <a:ext cx="81094" cy="117781"/>
          </a:xfrm>
          <a:custGeom>
            <a:avLst/>
            <a:gdLst>
              <a:gd name="connsiteX0" fmla="*/ 79648 w 81094"/>
              <a:gd name="connsiteY0" fmla="*/ 117530 h 117781"/>
              <a:gd name="connsiteX1" fmla="*/ 273 w 81094"/>
              <a:gd name="connsiteY1" fmla="*/ 28630 h 117781"/>
              <a:gd name="connsiteX2" fmla="*/ 54248 w 81094"/>
              <a:gd name="connsiteY2" fmla="*/ 55 h 117781"/>
              <a:gd name="connsiteX3" fmla="*/ 73298 w 81094"/>
              <a:gd name="connsiteY3" fmla="*/ 22280 h 117781"/>
              <a:gd name="connsiteX4" fmla="*/ 54248 w 81094"/>
              <a:gd name="connsiteY4" fmla="*/ 54030 h 117781"/>
              <a:gd name="connsiteX5" fmla="*/ 79648 w 81094"/>
              <a:gd name="connsiteY5" fmla="*/ 117530 h 11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94" h="117781">
                <a:moveTo>
                  <a:pt x="79648" y="117530"/>
                </a:moveTo>
                <a:cubicBezTo>
                  <a:pt x="70652" y="113297"/>
                  <a:pt x="4506" y="48209"/>
                  <a:pt x="273" y="28630"/>
                </a:cubicBezTo>
                <a:cubicBezTo>
                  <a:pt x="-3960" y="9051"/>
                  <a:pt x="42077" y="1113"/>
                  <a:pt x="54248" y="55"/>
                </a:cubicBezTo>
                <a:cubicBezTo>
                  <a:pt x="66419" y="-1003"/>
                  <a:pt x="73298" y="13284"/>
                  <a:pt x="73298" y="22280"/>
                </a:cubicBezTo>
                <a:cubicBezTo>
                  <a:pt x="73298" y="31276"/>
                  <a:pt x="55835" y="36568"/>
                  <a:pt x="54248" y="54030"/>
                </a:cubicBezTo>
                <a:cubicBezTo>
                  <a:pt x="52661" y="71492"/>
                  <a:pt x="88644" y="121763"/>
                  <a:pt x="79648" y="1175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80C9F721-7996-63F3-F215-BD910352F11A}"/>
              </a:ext>
            </a:extLst>
          </p:cNvPr>
          <p:cNvSpPr/>
          <p:nvPr/>
        </p:nvSpPr>
        <p:spPr>
          <a:xfrm>
            <a:off x="8635998" y="2806588"/>
            <a:ext cx="121473" cy="269998"/>
          </a:xfrm>
          <a:custGeom>
            <a:avLst/>
            <a:gdLst>
              <a:gd name="connsiteX0" fmla="*/ 60327 w 121473"/>
              <a:gd name="connsiteY0" fmla="*/ 269987 h 269998"/>
              <a:gd name="connsiteX1" fmla="*/ 120652 w 121473"/>
              <a:gd name="connsiteY1" fmla="*/ 187437 h 269998"/>
              <a:gd name="connsiteX2" fmla="*/ 44452 w 121473"/>
              <a:gd name="connsiteY2" fmla="*/ 212837 h 269998"/>
              <a:gd name="connsiteX3" fmla="*/ 92077 w 121473"/>
              <a:gd name="connsiteY3" fmla="*/ 120762 h 269998"/>
              <a:gd name="connsiteX4" fmla="*/ 2 w 121473"/>
              <a:gd name="connsiteY4" fmla="*/ 112 h 269998"/>
              <a:gd name="connsiteX5" fmla="*/ 88902 w 121473"/>
              <a:gd name="connsiteY5" fmla="*/ 142987 h 269998"/>
              <a:gd name="connsiteX6" fmla="*/ 117477 w 121473"/>
              <a:gd name="connsiteY6" fmla="*/ 165212 h 269998"/>
              <a:gd name="connsiteX7" fmla="*/ 9527 w 121473"/>
              <a:gd name="connsiteY7" fmla="*/ 181087 h 269998"/>
              <a:gd name="connsiteX8" fmla="*/ 60327 w 121473"/>
              <a:gd name="connsiteY8" fmla="*/ 269987 h 2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73" h="269998">
                <a:moveTo>
                  <a:pt x="60327" y="269987"/>
                </a:moveTo>
                <a:cubicBezTo>
                  <a:pt x="78848" y="271045"/>
                  <a:pt x="123298" y="196962"/>
                  <a:pt x="120652" y="187437"/>
                </a:cubicBezTo>
                <a:cubicBezTo>
                  <a:pt x="118006" y="177912"/>
                  <a:pt x="49214" y="223949"/>
                  <a:pt x="44452" y="212837"/>
                </a:cubicBezTo>
                <a:cubicBezTo>
                  <a:pt x="39690" y="201725"/>
                  <a:pt x="99485" y="156216"/>
                  <a:pt x="92077" y="120762"/>
                </a:cubicBezTo>
                <a:cubicBezTo>
                  <a:pt x="84669" y="85308"/>
                  <a:pt x="531" y="-3592"/>
                  <a:pt x="2" y="112"/>
                </a:cubicBezTo>
                <a:cubicBezTo>
                  <a:pt x="-527" y="3816"/>
                  <a:pt x="69323" y="115470"/>
                  <a:pt x="88902" y="142987"/>
                </a:cubicBezTo>
                <a:cubicBezTo>
                  <a:pt x="108481" y="170504"/>
                  <a:pt x="130706" y="158862"/>
                  <a:pt x="117477" y="165212"/>
                </a:cubicBezTo>
                <a:cubicBezTo>
                  <a:pt x="104248" y="171562"/>
                  <a:pt x="20640" y="167329"/>
                  <a:pt x="9527" y="181087"/>
                </a:cubicBezTo>
                <a:cubicBezTo>
                  <a:pt x="-1586" y="194845"/>
                  <a:pt x="41806" y="268929"/>
                  <a:pt x="60327" y="2699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7B2F26DD-38A0-DBE9-99C3-7EF2C51C4724}"/>
              </a:ext>
            </a:extLst>
          </p:cNvPr>
          <p:cNvSpPr/>
          <p:nvPr/>
        </p:nvSpPr>
        <p:spPr>
          <a:xfrm>
            <a:off x="8947502" y="2779738"/>
            <a:ext cx="148009" cy="170100"/>
          </a:xfrm>
          <a:custGeom>
            <a:avLst/>
            <a:gdLst>
              <a:gd name="connsiteX0" fmla="*/ 5998 w 148009"/>
              <a:gd name="connsiteY0" fmla="*/ 169837 h 170100"/>
              <a:gd name="connsiteX1" fmla="*/ 9173 w 148009"/>
              <a:gd name="connsiteY1" fmla="*/ 42837 h 170100"/>
              <a:gd name="connsiteX2" fmla="*/ 94898 w 148009"/>
              <a:gd name="connsiteY2" fmla="*/ 103162 h 170100"/>
              <a:gd name="connsiteX3" fmla="*/ 126648 w 148009"/>
              <a:gd name="connsiteY3" fmla="*/ 1562 h 170100"/>
              <a:gd name="connsiteX4" fmla="*/ 145698 w 148009"/>
              <a:gd name="connsiteY4" fmla="*/ 39662 h 170100"/>
              <a:gd name="connsiteX5" fmla="*/ 72673 w 148009"/>
              <a:gd name="connsiteY5" fmla="*/ 14262 h 170100"/>
              <a:gd name="connsiteX6" fmla="*/ 117123 w 148009"/>
              <a:gd name="connsiteY6" fmla="*/ 109512 h 170100"/>
              <a:gd name="connsiteX7" fmla="*/ 40923 w 148009"/>
              <a:gd name="connsiteY7" fmla="*/ 77762 h 170100"/>
              <a:gd name="connsiteX8" fmla="*/ 5998 w 148009"/>
              <a:gd name="connsiteY8" fmla="*/ 169837 h 1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009" h="170100">
                <a:moveTo>
                  <a:pt x="5998" y="169837"/>
                </a:moveTo>
                <a:cubicBezTo>
                  <a:pt x="706" y="164016"/>
                  <a:pt x="-5643" y="53949"/>
                  <a:pt x="9173" y="42837"/>
                </a:cubicBezTo>
                <a:cubicBezTo>
                  <a:pt x="23989" y="31725"/>
                  <a:pt x="75319" y="110041"/>
                  <a:pt x="94898" y="103162"/>
                </a:cubicBezTo>
                <a:cubicBezTo>
                  <a:pt x="114477" y="96283"/>
                  <a:pt x="118181" y="12145"/>
                  <a:pt x="126648" y="1562"/>
                </a:cubicBezTo>
                <a:cubicBezTo>
                  <a:pt x="135115" y="-9021"/>
                  <a:pt x="154694" y="37545"/>
                  <a:pt x="145698" y="39662"/>
                </a:cubicBezTo>
                <a:cubicBezTo>
                  <a:pt x="136702" y="41779"/>
                  <a:pt x="77435" y="2620"/>
                  <a:pt x="72673" y="14262"/>
                </a:cubicBezTo>
                <a:cubicBezTo>
                  <a:pt x="67911" y="25904"/>
                  <a:pt x="122415" y="98929"/>
                  <a:pt x="117123" y="109512"/>
                </a:cubicBezTo>
                <a:cubicBezTo>
                  <a:pt x="111831" y="120095"/>
                  <a:pt x="58915" y="72470"/>
                  <a:pt x="40923" y="77762"/>
                </a:cubicBezTo>
                <a:cubicBezTo>
                  <a:pt x="22931" y="83054"/>
                  <a:pt x="11290" y="175658"/>
                  <a:pt x="5998" y="1698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60CBDF8-597B-03C4-52BD-D75C56D765D1}"/>
              </a:ext>
            </a:extLst>
          </p:cNvPr>
          <p:cNvSpPr/>
          <p:nvPr/>
        </p:nvSpPr>
        <p:spPr>
          <a:xfrm>
            <a:off x="9093948" y="2690835"/>
            <a:ext cx="220027" cy="204864"/>
          </a:xfrm>
          <a:custGeom>
            <a:avLst/>
            <a:gdLst>
              <a:gd name="connsiteX0" fmla="*/ 2427 w 220027"/>
              <a:gd name="connsiteY0" fmla="*/ 4740 h 204864"/>
              <a:gd name="connsiteX1" fmla="*/ 72277 w 220027"/>
              <a:gd name="connsiteY1" fmla="*/ 23790 h 204864"/>
              <a:gd name="connsiteX2" fmla="*/ 218327 w 220027"/>
              <a:gd name="connsiteY2" fmla="*/ 122215 h 204864"/>
              <a:gd name="connsiteX3" fmla="*/ 148477 w 220027"/>
              <a:gd name="connsiteY3" fmla="*/ 204765 h 204864"/>
              <a:gd name="connsiteX4" fmla="*/ 94502 w 220027"/>
              <a:gd name="connsiteY4" fmla="*/ 138090 h 204864"/>
              <a:gd name="connsiteX5" fmla="*/ 154827 w 220027"/>
              <a:gd name="connsiteY5" fmla="*/ 93640 h 204864"/>
              <a:gd name="connsiteX6" fmla="*/ 2427 w 220027"/>
              <a:gd name="connsiteY6" fmla="*/ 4740 h 2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27" h="204864">
                <a:moveTo>
                  <a:pt x="2427" y="4740"/>
                </a:moveTo>
                <a:cubicBezTo>
                  <a:pt x="-11331" y="-6902"/>
                  <a:pt x="36294" y="4211"/>
                  <a:pt x="72277" y="23790"/>
                </a:cubicBezTo>
                <a:cubicBezTo>
                  <a:pt x="108260" y="43369"/>
                  <a:pt x="205627" y="92053"/>
                  <a:pt x="218327" y="122215"/>
                </a:cubicBezTo>
                <a:cubicBezTo>
                  <a:pt x="231027" y="152378"/>
                  <a:pt x="169114" y="202119"/>
                  <a:pt x="148477" y="204765"/>
                </a:cubicBezTo>
                <a:cubicBezTo>
                  <a:pt x="127840" y="207411"/>
                  <a:pt x="93444" y="156611"/>
                  <a:pt x="94502" y="138090"/>
                </a:cubicBezTo>
                <a:cubicBezTo>
                  <a:pt x="95560" y="119569"/>
                  <a:pt x="171231" y="117982"/>
                  <a:pt x="154827" y="93640"/>
                </a:cubicBezTo>
                <a:cubicBezTo>
                  <a:pt x="138423" y="69298"/>
                  <a:pt x="16185" y="16382"/>
                  <a:pt x="2427" y="474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19443268-9372-0E92-5CA3-2B1865FCCD3B}"/>
              </a:ext>
            </a:extLst>
          </p:cNvPr>
          <p:cNvSpPr/>
          <p:nvPr/>
        </p:nvSpPr>
        <p:spPr>
          <a:xfrm>
            <a:off x="8032430" y="1770929"/>
            <a:ext cx="225838" cy="135708"/>
          </a:xfrm>
          <a:custGeom>
            <a:avLst/>
            <a:gdLst>
              <a:gd name="connsiteX0" fmla="*/ 320 w 225838"/>
              <a:gd name="connsiteY0" fmla="*/ 41996 h 135708"/>
              <a:gd name="connsiteX1" fmla="*/ 136845 w 225838"/>
              <a:gd name="connsiteY1" fmla="*/ 721 h 135708"/>
              <a:gd name="connsiteX2" fmla="*/ 225745 w 225838"/>
              <a:gd name="connsiteY2" fmla="*/ 83271 h 135708"/>
              <a:gd name="connsiteX3" fmla="*/ 120970 w 225838"/>
              <a:gd name="connsiteY3" fmla="*/ 134071 h 135708"/>
              <a:gd name="connsiteX4" fmla="*/ 178120 w 225838"/>
              <a:gd name="connsiteY4" fmla="*/ 22946 h 135708"/>
              <a:gd name="connsiteX5" fmla="*/ 320 w 225838"/>
              <a:gd name="connsiteY5" fmla="*/ 41996 h 13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38" h="135708">
                <a:moveTo>
                  <a:pt x="320" y="41996"/>
                </a:moveTo>
                <a:cubicBezTo>
                  <a:pt x="-6559" y="38292"/>
                  <a:pt x="99274" y="-6158"/>
                  <a:pt x="136845" y="721"/>
                </a:cubicBezTo>
                <a:cubicBezTo>
                  <a:pt x="174416" y="7600"/>
                  <a:pt x="228391" y="61046"/>
                  <a:pt x="225745" y="83271"/>
                </a:cubicBezTo>
                <a:cubicBezTo>
                  <a:pt x="223099" y="105496"/>
                  <a:pt x="128907" y="144125"/>
                  <a:pt x="120970" y="134071"/>
                </a:cubicBezTo>
                <a:cubicBezTo>
                  <a:pt x="113033" y="124017"/>
                  <a:pt x="198228" y="40408"/>
                  <a:pt x="178120" y="22946"/>
                </a:cubicBezTo>
                <a:cubicBezTo>
                  <a:pt x="158012" y="5484"/>
                  <a:pt x="7199" y="45700"/>
                  <a:pt x="320" y="419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4E73D4D-C680-5408-A620-F02A4012C2C4}"/>
              </a:ext>
            </a:extLst>
          </p:cNvPr>
          <p:cNvSpPr/>
          <p:nvPr/>
        </p:nvSpPr>
        <p:spPr>
          <a:xfrm>
            <a:off x="7746969" y="2031928"/>
            <a:ext cx="174360" cy="128365"/>
          </a:xfrm>
          <a:custGeom>
            <a:avLst/>
            <a:gdLst>
              <a:gd name="connsiteX0" fmla="*/ 41306 w 174360"/>
              <a:gd name="connsiteY0" fmla="*/ 72 h 128365"/>
              <a:gd name="connsiteX1" fmla="*/ 111156 w 174360"/>
              <a:gd name="connsiteY1" fmla="*/ 44522 h 128365"/>
              <a:gd name="connsiteX2" fmla="*/ 31 w 174360"/>
              <a:gd name="connsiteY2" fmla="*/ 127072 h 128365"/>
              <a:gd name="connsiteX3" fmla="*/ 123856 w 174360"/>
              <a:gd name="connsiteY3" fmla="*/ 92147 h 128365"/>
              <a:gd name="connsiteX4" fmla="*/ 171481 w 174360"/>
              <a:gd name="connsiteY4" fmla="*/ 54047 h 128365"/>
              <a:gd name="connsiteX5" fmla="*/ 41306 w 174360"/>
              <a:gd name="connsiteY5" fmla="*/ 72 h 12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60" h="128365">
                <a:moveTo>
                  <a:pt x="41306" y="72"/>
                </a:moveTo>
                <a:cubicBezTo>
                  <a:pt x="31252" y="-1515"/>
                  <a:pt x="118035" y="23356"/>
                  <a:pt x="111156" y="44522"/>
                </a:cubicBezTo>
                <a:cubicBezTo>
                  <a:pt x="104277" y="65688"/>
                  <a:pt x="-2086" y="119135"/>
                  <a:pt x="31" y="127072"/>
                </a:cubicBezTo>
                <a:cubicBezTo>
                  <a:pt x="2148" y="135009"/>
                  <a:pt x="95281" y="104318"/>
                  <a:pt x="123856" y="92147"/>
                </a:cubicBezTo>
                <a:cubicBezTo>
                  <a:pt x="152431" y="79976"/>
                  <a:pt x="184181" y="65689"/>
                  <a:pt x="171481" y="54047"/>
                </a:cubicBezTo>
                <a:cubicBezTo>
                  <a:pt x="158781" y="42405"/>
                  <a:pt x="51360" y="1659"/>
                  <a:pt x="41306" y="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12911DCA-4962-BD2A-5340-36C67A412461}"/>
              </a:ext>
            </a:extLst>
          </p:cNvPr>
          <p:cNvSpPr/>
          <p:nvPr/>
        </p:nvSpPr>
        <p:spPr>
          <a:xfrm>
            <a:off x="8013683" y="3189998"/>
            <a:ext cx="177856" cy="178717"/>
          </a:xfrm>
          <a:custGeom>
            <a:avLst/>
            <a:gdLst>
              <a:gd name="connsiteX0" fmla="*/ 17 w 177856"/>
              <a:gd name="connsiteY0" fmla="*/ 877 h 178717"/>
              <a:gd name="connsiteX1" fmla="*/ 142892 w 177856"/>
              <a:gd name="connsiteY1" fmla="*/ 58027 h 178717"/>
              <a:gd name="connsiteX2" fmla="*/ 53992 w 177856"/>
              <a:gd name="connsiteY2" fmla="*/ 140577 h 178717"/>
              <a:gd name="connsiteX3" fmla="*/ 127017 w 177856"/>
              <a:gd name="connsiteY3" fmla="*/ 178677 h 178717"/>
              <a:gd name="connsiteX4" fmla="*/ 177817 w 177856"/>
              <a:gd name="connsiteY4" fmla="*/ 146927 h 178717"/>
              <a:gd name="connsiteX5" fmla="*/ 133367 w 177856"/>
              <a:gd name="connsiteY5" fmla="*/ 102477 h 178717"/>
              <a:gd name="connsiteX6" fmla="*/ 17 w 177856"/>
              <a:gd name="connsiteY6" fmla="*/ 877 h 1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56" h="178717">
                <a:moveTo>
                  <a:pt x="17" y="877"/>
                </a:moveTo>
                <a:cubicBezTo>
                  <a:pt x="1604" y="-6531"/>
                  <a:pt x="133896" y="34744"/>
                  <a:pt x="142892" y="58027"/>
                </a:cubicBezTo>
                <a:cubicBezTo>
                  <a:pt x="151888" y="81310"/>
                  <a:pt x="56638" y="120469"/>
                  <a:pt x="53992" y="140577"/>
                </a:cubicBezTo>
                <a:cubicBezTo>
                  <a:pt x="51346" y="160685"/>
                  <a:pt x="106380" y="177619"/>
                  <a:pt x="127017" y="178677"/>
                </a:cubicBezTo>
                <a:cubicBezTo>
                  <a:pt x="147654" y="179735"/>
                  <a:pt x="176759" y="159627"/>
                  <a:pt x="177817" y="146927"/>
                </a:cubicBezTo>
                <a:cubicBezTo>
                  <a:pt x="178875" y="134227"/>
                  <a:pt x="158767" y="125760"/>
                  <a:pt x="133367" y="102477"/>
                </a:cubicBezTo>
                <a:cubicBezTo>
                  <a:pt x="107967" y="79194"/>
                  <a:pt x="-1570" y="8285"/>
                  <a:pt x="17" y="87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77AE14B-A294-7CC9-1A31-B01B96E8291D}"/>
              </a:ext>
            </a:extLst>
          </p:cNvPr>
          <p:cNvSpPr/>
          <p:nvPr/>
        </p:nvSpPr>
        <p:spPr>
          <a:xfrm>
            <a:off x="7867075" y="2968571"/>
            <a:ext cx="112876" cy="130234"/>
          </a:xfrm>
          <a:custGeom>
            <a:avLst/>
            <a:gdLst>
              <a:gd name="connsiteX0" fmla="*/ 22800 w 112876"/>
              <a:gd name="connsiteY0" fmla="*/ 54 h 130234"/>
              <a:gd name="connsiteX1" fmla="*/ 3750 w 112876"/>
              <a:gd name="connsiteY1" fmla="*/ 79429 h 130234"/>
              <a:gd name="connsiteX2" fmla="*/ 111700 w 112876"/>
              <a:gd name="connsiteY2" fmla="*/ 130229 h 130234"/>
              <a:gd name="connsiteX3" fmla="*/ 57725 w 112876"/>
              <a:gd name="connsiteY3" fmla="*/ 82604 h 130234"/>
              <a:gd name="connsiteX4" fmla="*/ 3750 w 112876"/>
              <a:gd name="connsiteY4" fmla="*/ 66729 h 130234"/>
              <a:gd name="connsiteX5" fmla="*/ 22800 w 112876"/>
              <a:gd name="connsiteY5" fmla="*/ 54 h 13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6" h="130234">
                <a:moveTo>
                  <a:pt x="22800" y="54"/>
                </a:moveTo>
                <a:cubicBezTo>
                  <a:pt x="22800" y="2171"/>
                  <a:pt x="-11067" y="57733"/>
                  <a:pt x="3750" y="79429"/>
                </a:cubicBezTo>
                <a:cubicBezTo>
                  <a:pt x="18567" y="101125"/>
                  <a:pt x="102704" y="129700"/>
                  <a:pt x="111700" y="130229"/>
                </a:cubicBezTo>
                <a:cubicBezTo>
                  <a:pt x="120696" y="130758"/>
                  <a:pt x="75717" y="93187"/>
                  <a:pt x="57725" y="82604"/>
                </a:cubicBezTo>
                <a:cubicBezTo>
                  <a:pt x="39733" y="72021"/>
                  <a:pt x="9042" y="75196"/>
                  <a:pt x="3750" y="66729"/>
                </a:cubicBezTo>
                <a:cubicBezTo>
                  <a:pt x="-1542" y="58262"/>
                  <a:pt x="22800" y="-2063"/>
                  <a:pt x="22800" y="5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38705651-41BC-609F-9D55-5038FECC31B8}"/>
              </a:ext>
            </a:extLst>
          </p:cNvPr>
          <p:cNvSpPr/>
          <p:nvPr/>
        </p:nvSpPr>
        <p:spPr>
          <a:xfrm>
            <a:off x="8771456" y="3257183"/>
            <a:ext cx="147454" cy="131101"/>
          </a:xfrm>
          <a:custGeom>
            <a:avLst/>
            <a:gdLst>
              <a:gd name="connsiteX0" fmla="*/ 147119 w 147454"/>
              <a:gd name="connsiteY0" fmla="*/ 367 h 131101"/>
              <a:gd name="connsiteX1" fmla="*/ 1069 w 147454"/>
              <a:gd name="connsiteY1" fmla="*/ 51167 h 131101"/>
              <a:gd name="connsiteX2" fmla="*/ 80444 w 147454"/>
              <a:gd name="connsiteY2" fmla="*/ 130542 h 131101"/>
              <a:gd name="connsiteX3" fmla="*/ 70919 w 147454"/>
              <a:gd name="connsiteY3" fmla="*/ 86092 h 131101"/>
              <a:gd name="connsiteX4" fmla="*/ 42344 w 147454"/>
              <a:gd name="connsiteY4" fmla="*/ 76567 h 131101"/>
              <a:gd name="connsiteX5" fmla="*/ 147119 w 147454"/>
              <a:gd name="connsiteY5" fmla="*/ 367 h 1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54" h="131101">
                <a:moveTo>
                  <a:pt x="147119" y="367"/>
                </a:moveTo>
                <a:cubicBezTo>
                  <a:pt x="140240" y="-3866"/>
                  <a:pt x="12181" y="29471"/>
                  <a:pt x="1069" y="51167"/>
                </a:cubicBezTo>
                <a:cubicBezTo>
                  <a:pt x="-10043" y="72863"/>
                  <a:pt x="68802" y="124721"/>
                  <a:pt x="80444" y="130542"/>
                </a:cubicBezTo>
                <a:cubicBezTo>
                  <a:pt x="92086" y="136363"/>
                  <a:pt x="77269" y="95088"/>
                  <a:pt x="70919" y="86092"/>
                </a:cubicBezTo>
                <a:cubicBezTo>
                  <a:pt x="64569" y="77096"/>
                  <a:pt x="31761" y="90855"/>
                  <a:pt x="42344" y="76567"/>
                </a:cubicBezTo>
                <a:cubicBezTo>
                  <a:pt x="52927" y="62280"/>
                  <a:pt x="153998" y="4600"/>
                  <a:pt x="147119" y="3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961A3FEF-E0F5-BC34-23B7-12CFFC654CBF}"/>
              </a:ext>
            </a:extLst>
          </p:cNvPr>
          <p:cNvSpPr/>
          <p:nvPr/>
        </p:nvSpPr>
        <p:spPr>
          <a:xfrm>
            <a:off x="8403688" y="1242472"/>
            <a:ext cx="335570" cy="329585"/>
          </a:xfrm>
          <a:custGeom>
            <a:avLst/>
            <a:gdLst>
              <a:gd name="connsiteX0" fmla="*/ 9542 w 335570"/>
              <a:gd name="connsiteY0" fmla="*/ 324000 h 329585"/>
              <a:gd name="connsiteX1" fmla="*/ 13289 w 335570"/>
              <a:gd name="connsiteY1" fmla="*/ 39187 h 329585"/>
              <a:gd name="connsiteX2" fmla="*/ 155696 w 335570"/>
              <a:gd name="connsiteY2" fmla="*/ 189089 h 329585"/>
              <a:gd name="connsiteX3" fmla="*/ 253132 w 335570"/>
              <a:gd name="connsiteY3" fmla="*/ 9207 h 329585"/>
              <a:gd name="connsiteX4" fmla="*/ 331830 w 335570"/>
              <a:gd name="connsiteY4" fmla="*/ 46682 h 329585"/>
              <a:gd name="connsiteX5" fmla="*/ 129463 w 335570"/>
              <a:gd name="connsiteY5" fmla="*/ 222817 h 329585"/>
              <a:gd name="connsiteX6" fmla="*/ 43269 w 335570"/>
              <a:gd name="connsiteY6" fmla="*/ 230312 h 329585"/>
              <a:gd name="connsiteX7" fmla="*/ 9542 w 335570"/>
              <a:gd name="connsiteY7" fmla="*/ 324000 h 32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570" h="329585">
                <a:moveTo>
                  <a:pt x="9542" y="324000"/>
                </a:moveTo>
                <a:cubicBezTo>
                  <a:pt x="4545" y="292146"/>
                  <a:pt x="-11070" y="61672"/>
                  <a:pt x="13289" y="39187"/>
                </a:cubicBezTo>
                <a:cubicBezTo>
                  <a:pt x="37648" y="16702"/>
                  <a:pt x="115722" y="194086"/>
                  <a:pt x="155696" y="189089"/>
                </a:cubicBezTo>
                <a:cubicBezTo>
                  <a:pt x="195670" y="184092"/>
                  <a:pt x="223776" y="32941"/>
                  <a:pt x="253132" y="9207"/>
                </a:cubicBezTo>
                <a:cubicBezTo>
                  <a:pt x="282488" y="-14527"/>
                  <a:pt x="352441" y="11081"/>
                  <a:pt x="331830" y="46682"/>
                </a:cubicBezTo>
                <a:cubicBezTo>
                  <a:pt x="311219" y="82283"/>
                  <a:pt x="177556" y="192212"/>
                  <a:pt x="129463" y="222817"/>
                </a:cubicBezTo>
                <a:cubicBezTo>
                  <a:pt x="81370" y="253422"/>
                  <a:pt x="63881" y="219069"/>
                  <a:pt x="43269" y="230312"/>
                </a:cubicBezTo>
                <a:cubicBezTo>
                  <a:pt x="22657" y="241555"/>
                  <a:pt x="14539" y="355854"/>
                  <a:pt x="9542" y="3240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5DC9C31F-A4BB-CA28-DE37-DFD6165179BE}"/>
              </a:ext>
            </a:extLst>
          </p:cNvPr>
          <p:cNvSpPr/>
          <p:nvPr/>
        </p:nvSpPr>
        <p:spPr>
          <a:xfrm>
            <a:off x="8780279" y="914496"/>
            <a:ext cx="936773" cy="495967"/>
          </a:xfrm>
          <a:custGeom>
            <a:avLst/>
            <a:gdLst>
              <a:gd name="connsiteX0" fmla="*/ 18947 w 936773"/>
              <a:gd name="connsiteY0" fmla="*/ 3652 h 495967"/>
              <a:gd name="connsiteX1" fmla="*/ 82655 w 936773"/>
              <a:gd name="connsiteY1" fmla="*/ 67360 h 495967"/>
              <a:gd name="connsiteX2" fmla="*/ 569836 w 936773"/>
              <a:gd name="connsiteY2" fmla="*/ 277222 h 495967"/>
              <a:gd name="connsiteX3" fmla="*/ 745970 w 936773"/>
              <a:gd name="connsiteY3" fmla="*/ 142311 h 495967"/>
              <a:gd name="connsiteX4" fmla="*/ 693505 w 936773"/>
              <a:gd name="connsiteY4" fmla="*/ 228504 h 495967"/>
              <a:gd name="connsiteX5" fmla="*/ 933347 w 936773"/>
              <a:gd name="connsiteY5" fmla="*/ 198524 h 495967"/>
              <a:gd name="connsiteX6" fmla="*/ 483642 w 936773"/>
              <a:gd name="connsiteY6" fmla="*/ 475842 h 495967"/>
              <a:gd name="connsiteX7" fmla="*/ 419934 w 936773"/>
              <a:gd name="connsiteY7" fmla="*/ 464599 h 495967"/>
              <a:gd name="connsiteX8" fmla="*/ 603564 w 936773"/>
              <a:gd name="connsiteY8" fmla="*/ 385901 h 495967"/>
              <a:gd name="connsiteX9" fmla="*/ 329993 w 936773"/>
              <a:gd name="connsiteY9" fmla="*/ 191029 h 495967"/>
              <a:gd name="connsiteX10" fmla="*/ 322498 w 936773"/>
              <a:gd name="connsiteY10" fmla="*/ 82350 h 495967"/>
              <a:gd name="connsiteX11" fmla="*/ 285023 w 936773"/>
              <a:gd name="connsiteY11" fmla="*/ 157301 h 495967"/>
              <a:gd name="connsiteX12" fmla="*/ 18947 w 936773"/>
              <a:gd name="connsiteY12" fmla="*/ 3652 h 4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773" h="495967">
                <a:moveTo>
                  <a:pt x="18947" y="3652"/>
                </a:moveTo>
                <a:cubicBezTo>
                  <a:pt x="-14781" y="-11338"/>
                  <a:pt x="-9160" y="21765"/>
                  <a:pt x="82655" y="67360"/>
                </a:cubicBezTo>
                <a:cubicBezTo>
                  <a:pt x="174470" y="112955"/>
                  <a:pt x="459284" y="264730"/>
                  <a:pt x="569836" y="277222"/>
                </a:cubicBezTo>
                <a:cubicBezTo>
                  <a:pt x="680388" y="289714"/>
                  <a:pt x="725359" y="150431"/>
                  <a:pt x="745970" y="142311"/>
                </a:cubicBezTo>
                <a:cubicBezTo>
                  <a:pt x="766581" y="134191"/>
                  <a:pt x="662276" y="219135"/>
                  <a:pt x="693505" y="228504"/>
                </a:cubicBezTo>
                <a:cubicBezTo>
                  <a:pt x="724735" y="237873"/>
                  <a:pt x="968324" y="157301"/>
                  <a:pt x="933347" y="198524"/>
                </a:cubicBezTo>
                <a:cubicBezTo>
                  <a:pt x="898370" y="239747"/>
                  <a:pt x="569211" y="431496"/>
                  <a:pt x="483642" y="475842"/>
                </a:cubicBezTo>
                <a:cubicBezTo>
                  <a:pt x="398073" y="520188"/>
                  <a:pt x="399947" y="479589"/>
                  <a:pt x="419934" y="464599"/>
                </a:cubicBezTo>
                <a:cubicBezTo>
                  <a:pt x="439921" y="449609"/>
                  <a:pt x="618554" y="431496"/>
                  <a:pt x="603564" y="385901"/>
                </a:cubicBezTo>
                <a:cubicBezTo>
                  <a:pt x="588574" y="340306"/>
                  <a:pt x="376837" y="241621"/>
                  <a:pt x="329993" y="191029"/>
                </a:cubicBezTo>
                <a:cubicBezTo>
                  <a:pt x="283149" y="140437"/>
                  <a:pt x="329993" y="87971"/>
                  <a:pt x="322498" y="82350"/>
                </a:cubicBezTo>
                <a:cubicBezTo>
                  <a:pt x="315003" y="76729"/>
                  <a:pt x="333741" y="167295"/>
                  <a:pt x="285023" y="157301"/>
                </a:cubicBezTo>
                <a:cubicBezTo>
                  <a:pt x="236305" y="147308"/>
                  <a:pt x="52675" y="18642"/>
                  <a:pt x="18947" y="36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B089118-C41C-17C7-3D11-800C8A6D6E65}"/>
              </a:ext>
            </a:extLst>
          </p:cNvPr>
          <p:cNvSpPr/>
          <p:nvPr/>
        </p:nvSpPr>
        <p:spPr>
          <a:xfrm>
            <a:off x="10256053" y="1182357"/>
            <a:ext cx="204497" cy="219273"/>
          </a:xfrm>
          <a:custGeom>
            <a:avLst/>
            <a:gdLst>
              <a:gd name="connsiteX0" fmla="*/ 967 w 204497"/>
              <a:gd name="connsiteY0" fmla="*/ 185495 h 219273"/>
              <a:gd name="connsiteX1" fmla="*/ 64675 w 204497"/>
              <a:gd name="connsiteY1" fmla="*/ 1866 h 219273"/>
              <a:gd name="connsiteX2" fmla="*/ 203334 w 204497"/>
              <a:gd name="connsiteY2" fmla="*/ 95554 h 219273"/>
              <a:gd name="connsiteX3" fmla="*/ 132131 w 204497"/>
              <a:gd name="connsiteY3" fmla="*/ 178000 h 219273"/>
              <a:gd name="connsiteX4" fmla="*/ 150868 w 204497"/>
              <a:gd name="connsiteY4" fmla="*/ 73069 h 219273"/>
              <a:gd name="connsiteX5" fmla="*/ 79665 w 204497"/>
              <a:gd name="connsiteY5" fmla="*/ 219223 h 219273"/>
              <a:gd name="connsiteX6" fmla="*/ 109645 w 204497"/>
              <a:gd name="connsiteY6" fmla="*/ 54332 h 219273"/>
              <a:gd name="connsiteX7" fmla="*/ 967 w 204497"/>
              <a:gd name="connsiteY7" fmla="*/ 185495 h 21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497" h="219273">
                <a:moveTo>
                  <a:pt x="967" y="185495"/>
                </a:moveTo>
                <a:cubicBezTo>
                  <a:pt x="-6528" y="176751"/>
                  <a:pt x="30947" y="16856"/>
                  <a:pt x="64675" y="1866"/>
                </a:cubicBezTo>
                <a:cubicBezTo>
                  <a:pt x="98403" y="-13124"/>
                  <a:pt x="192091" y="66198"/>
                  <a:pt x="203334" y="95554"/>
                </a:cubicBezTo>
                <a:cubicBezTo>
                  <a:pt x="214577" y="124910"/>
                  <a:pt x="140875" y="181747"/>
                  <a:pt x="132131" y="178000"/>
                </a:cubicBezTo>
                <a:cubicBezTo>
                  <a:pt x="123387" y="174253"/>
                  <a:pt x="159612" y="66199"/>
                  <a:pt x="150868" y="73069"/>
                </a:cubicBezTo>
                <a:cubicBezTo>
                  <a:pt x="142124" y="79939"/>
                  <a:pt x="86535" y="222346"/>
                  <a:pt x="79665" y="219223"/>
                </a:cubicBezTo>
                <a:cubicBezTo>
                  <a:pt x="72795" y="216100"/>
                  <a:pt x="121512" y="64950"/>
                  <a:pt x="109645" y="54332"/>
                </a:cubicBezTo>
                <a:cubicBezTo>
                  <a:pt x="97778" y="43714"/>
                  <a:pt x="8462" y="194239"/>
                  <a:pt x="967" y="1854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95581092-74E6-D82F-DDFA-8C04BB1EBCE4}"/>
              </a:ext>
            </a:extLst>
          </p:cNvPr>
          <p:cNvSpPr/>
          <p:nvPr/>
        </p:nvSpPr>
        <p:spPr>
          <a:xfrm>
            <a:off x="10346516" y="1435315"/>
            <a:ext cx="173131" cy="192673"/>
          </a:xfrm>
          <a:custGeom>
            <a:avLst/>
            <a:gdLst>
              <a:gd name="connsiteX0" fmla="*/ 445 w 173131"/>
              <a:gd name="connsiteY0" fmla="*/ 191118 h 192673"/>
              <a:gd name="connsiteX1" fmla="*/ 90386 w 173131"/>
              <a:gd name="connsiteY1" fmla="*/ 7488 h 192673"/>
              <a:gd name="connsiteX2" fmla="*/ 172832 w 173131"/>
              <a:gd name="connsiteY2" fmla="*/ 41216 h 192673"/>
              <a:gd name="connsiteX3" fmla="*/ 60405 w 173131"/>
              <a:gd name="connsiteY3" fmla="*/ 93682 h 192673"/>
              <a:gd name="connsiteX4" fmla="*/ 445 w 173131"/>
              <a:gd name="connsiteY4" fmla="*/ 191118 h 19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31" h="192673">
                <a:moveTo>
                  <a:pt x="445" y="191118"/>
                </a:moveTo>
                <a:cubicBezTo>
                  <a:pt x="5442" y="176752"/>
                  <a:pt x="61655" y="32472"/>
                  <a:pt x="90386" y="7488"/>
                </a:cubicBezTo>
                <a:cubicBezTo>
                  <a:pt x="119117" y="-17496"/>
                  <a:pt x="177829" y="26850"/>
                  <a:pt x="172832" y="41216"/>
                </a:cubicBezTo>
                <a:cubicBezTo>
                  <a:pt x="167835" y="55582"/>
                  <a:pt x="87262" y="71197"/>
                  <a:pt x="60405" y="93682"/>
                </a:cubicBezTo>
                <a:cubicBezTo>
                  <a:pt x="33548" y="116167"/>
                  <a:pt x="-4552" y="205484"/>
                  <a:pt x="445" y="1911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02F8AE51-AD44-1C26-03FD-C0FB2B9105F1}"/>
              </a:ext>
            </a:extLst>
          </p:cNvPr>
          <p:cNvSpPr/>
          <p:nvPr/>
        </p:nvSpPr>
        <p:spPr>
          <a:xfrm>
            <a:off x="4084169" y="367378"/>
            <a:ext cx="626946" cy="773045"/>
          </a:xfrm>
          <a:custGeom>
            <a:avLst/>
            <a:gdLst>
              <a:gd name="connsiteX0" fmla="*/ 139310 w 626946"/>
              <a:gd name="connsiteY0" fmla="*/ 48599 h 773045"/>
              <a:gd name="connsiteX1" fmla="*/ 83097 w 626946"/>
              <a:gd name="connsiteY1" fmla="*/ 352150 h 773045"/>
              <a:gd name="connsiteX2" fmla="*/ 416628 w 626946"/>
              <a:gd name="connsiteY2" fmla="*/ 337160 h 773045"/>
              <a:gd name="connsiteX3" fmla="*/ 60611 w 626946"/>
              <a:gd name="connsiteY3" fmla="*/ 479566 h 773045"/>
              <a:gd name="connsiteX4" fmla="*/ 626490 w 626946"/>
              <a:gd name="connsiteY4" fmla="*/ 355897 h 773045"/>
              <a:gd name="connsiteX5" fmla="*/ 154300 w 626946"/>
              <a:gd name="connsiteY5" fmla="*/ 438343 h 773045"/>
              <a:gd name="connsiteX6" fmla="*/ 34379 w 626946"/>
              <a:gd name="connsiteY6" fmla="*/ 569507 h 773045"/>
              <a:gd name="connsiteX7" fmla="*/ 15641 w 626946"/>
              <a:gd name="connsiteY7" fmla="*/ 768127 h 773045"/>
              <a:gd name="connsiteX8" fmla="*/ 161795 w 626946"/>
              <a:gd name="connsiteY8" fmla="*/ 348402 h 773045"/>
              <a:gd name="connsiteX9" fmla="*/ 651 w 626946"/>
              <a:gd name="connsiteY9" fmla="*/ 198501 h 773045"/>
              <a:gd name="connsiteX10" fmla="*/ 236746 w 626946"/>
              <a:gd name="connsiteY10" fmla="*/ 149783 h 773045"/>
              <a:gd name="connsiteX11" fmla="*/ 337929 w 626946"/>
              <a:gd name="connsiteY11" fmla="*/ 7376 h 773045"/>
              <a:gd name="connsiteX12" fmla="*/ 139310 w 626946"/>
              <a:gd name="connsiteY12" fmla="*/ 48599 h 7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946" h="773045">
                <a:moveTo>
                  <a:pt x="139310" y="48599"/>
                </a:moveTo>
                <a:cubicBezTo>
                  <a:pt x="96838" y="106061"/>
                  <a:pt x="36877" y="304057"/>
                  <a:pt x="83097" y="352150"/>
                </a:cubicBezTo>
                <a:cubicBezTo>
                  <a:pt x="129317" y="400243"/>
                  <a:pt x="420376" y="315924"/>
                  <a:pt x="416628" y="337160"/>
                </a:cubicBezTo>
                <a:cubicBezTo>
                  <a:pt x="412880" y="358396"/>
                  <a:pt x="25634" y="476443"/>
                  <a:pt x="60611" y="479566"/>
                </a:cubicBezTo>
                <a:cubicBezTo>
                  <a:pt x="95588" y="482689"/>
                  <a:pt x="610875" y="362767"/>
                  <a:pt x="626490" y="355897"/>
                </a:cubicBezTo>
                <a:cubicBezTo>
                  <a:pt x="642105" y="349027"/>
                  <a:pt x="252985" y="402741"/>
                  <a:pt x="154300" y="438343"/>
                </a:cubicBezTo>
                <a:cubicBezTo>
                  <a:pt x="55615" y="473945"/>
                  <a:pt x="57489" y="514543"/>
                  <a:pt x="34379" y="569507"/>
                </a:cubicBezTo>
                <a:cubicBezTo>
                  <a:pt x="11269" y="624471"/>
                  <a:pt x="-5595" y="804978"/>
                  <a:pt x="15641" y="768127"/>
                </a:cubicBezTo>
                <a:cubicBezTo>
                  <a:pt x="36877" y="731276"/>
                  <a:pt x="164293" y="443340"/>
                  <a:pt x="161795" y="348402"/>
                </a:cubicBezTo>
                <a:cubicBezTo>
                  <a:pt x="159297" y="253464"/>
                  <a:pt x="-11841" y="231604"/>
                  <a:pt x="651" y="198501"/>
                </a:cubicBezTo>
                <a:cubicBezTo>
                  <a:pt x="13143" y="165398"/>
                  <a:pt x="180533" y="181637"/>
                  <a:pt x="236746" y="149783"/>
                </a:cubicBezTo>
                <a:cubicBezTo>
                  <a:pt x="292959" y="117929"/>
                  <a:pt x="351670" y="19243"/>
                  <a:pt x="337929" y="7376"/>
                </a:cubicBezTo>
                <a:cubicBezTo>
                  <a:pt x="324188" y="-4491"/>
                  <a:pt x="181782" y="-8863"/>
                  <a:pt x="139310" y="485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6AD0A099-808D-72FC-20BC-2554C64526E2}"/>
              </a:ext>
            </a:extLst>
          </p:cNvPr>
          <p:cNvSpPr/>
          <p:nvPr/>
        </p:nvSpPr>
        <p:spPr>
          <a:xfrm>
            <a:off x="3548309" y="2888633"/>
            <a:ext cx="777121" cy="255567"/>
          </a:xfrm>
          <a:custGeom>
            <a:avLst/>
            <a:gdLst>
              <a:gd name="connsiteX0" fmla="*/ 109291 w 777121"/>
              <a:gd name="connsiteY0" fmla="*/ 248059 h 255567"/>
              <a:gd name="connsiteX1" fmla="*/ 612 w 777121"/>
              <a:gd name="connsiteY1" fmla="*/ 15711 h 255567"/>
              <a:gd name="connsiteX2" fmla="*/ 150514 w 777121"/>
              <a:gd name="connsiteY2" fmla="*/ 34449 h 255567"/>
              <a:gd name="connsiteX3" fmla="*/ 131776 w 777121"/>
              <a:gd name="connsiteY3" fmla="*/ 143128 h 255567"/>
              <a:gd name="connsiteX4" fmla="*/ 379114 w 777121"/>
              <a:gd name="connsiteY4" fmla="*/ 79419 h 255567"/>
              <a:gd name="connsiteX5" fmla="*/ 772606 w 777121"/>
              <a:gd name="connsiteY5" fmla="*/ 79419 h 255567"/>
              <a:gd name="connsiteX6" fmla="*/ 577734 w 777121"/>
              <a:gd name="connsiteY6" fmla="*/ 143128 h 255567"/>
              <a:gd name="connsiteX7" fmla="*/ 349134 w 777121"/>
              <a:gd name="connsiteY7" fmla="*/ 255554 h 255567"/>
              <a:gd name="connsiteX8" fmla="*/ 536511 w 777121"/>
              <a:gd name="connsiteY8" fmla="*/ 135633 h 255567"/>
              <a:gd name="connsiteX9" fmla="*/ 382861 w 777121"/>
              <a:gd name="connsiteY9" fmla="*/ 23206 h 255567"/>
              <a:gd name="connsiteX10" fmla="*/ 109291 w 777121"/>
              <a:gd name="connsiteY10" fmla="*/ 248059 h 25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21" h="255567">
                <a:moveTo>
                  <a:pt x="109291" y="248059"/>
                </a:moveTo>
                <a:cubicBezTo>
                  <a:pt x="45583" y="246810"/>
                  <a:pt x="-6259" y="51313"/>
                  <a:pt x="612" y="15711"/>
                </a:cubicBezTo>
                <a:cubicBezTo>
                  <a:pt x="7482" y="-19891"/>
                  <a:pt x="128653" y="13213"/>
                  <a:pt x="150514" y="34449"/>
                </a:cubicBezTo>
                <a:cubicBezTo>
                  <a:pt x="172375" y="55685"/>
                  <a:pt x="93676" y="135633"/>
                  <a:pt x="131776" y="143128"/>
                </a:cubicBezTo>
                <a:cubicBezTo>
                  <a:pt x="169876" y="150623"/>
                  <a:pt x="272309" y="90037"/>
                  <a:pt x="379114" y="79419"/>
                </a:cubicBezTo>
                <a:cubicBezTo>
                  <a:pt x="485919" y="68801"/>
                  <a:pt x="739503" y="68801"/>
                  <a:pt x="772606" y="79419"/>
                </a:cubicBezTo>
                <a:cubicBezTo>
                  <a:pt x="805709" y="90037"/>
                  <a:pt x="648313" y="113772"/>
                  <a:pt x="577734" y="143128"/>
                </a:cubicBezTo>
                <a:cubicBezTo>
                  <a:pt x="507155" y="172484"/>
                  <a:pt x="356004" y="256803"/>
                  <a:pt x="349134" y="255554"/>
                </a:cubicBezTo>
                <a:cubicBezTo>
                  <a:pt x="342264" y="254305"/>
                  <a:pt x="530890" y="174358"/>
                  <a:pt x="536511" y="135633"/>
                </a:cubicBezTo>
                <a:cubicBezTo>
                  <a:pt x="542132" y="96908"/>
                  <a:pt x="457812" y="4468"/>
                  <a:pt x="382861" y="23206"/>
                </a:cubicBezTo>
                <a:cubicBezTo>
                  <a:pt x="307910" y="41944"/>
                  <a:pt x="172999" y="249308"/>
                  <a:pt x="109291" y="24805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3E9E5B32-CC76-5EC5-5AB9-3B421496CA15}"/>
              </a:ext>
            </a:extLst>
          </p:cNvPr>
          <p:cNvSpPr/>
          <p:nvPr/>
        </p:nvSpPr>
        <p:spPr>
          <a:xfrm>
            <a:off x="3945745" y="3507664"/>
            <a:ext cx="653162" cy="371529"/>
          </a:xfrm>
          <a:custGeom>
            <a:avLst/>
            <a:gdLst>
              <a:gd name="connsiteX0" fmla="*/ 30396 w 653162"/>
              <a:gd name="connsiteY0" fmla="*/ 153684 h 371529"/>
              <a:gd name="connsiteX1" fmla="*/ 97852 w 653162"/>
              <a:gd name="connsiteY1" fmla="*/ 179916 h 371529"/>
              <a:gd name="connsiteX2" fmla="*/ 573789 w 653162"/>
              <a:gd name="connsiteY2" fmla="*/ 179916 h 371529"/>
              <a:gd name="connsiteX3" fmla="*/ 393907 w 653162"/>
              <a:gd name="connsiteY3" fmla="*/ 34 h 371529"/>
              <a:gd name="connsiteX4" fmla="*/ 652488 w 653162"/>
              <a:gd name="connsiteY4" fmla="*/ 164926 h 371529"/>
              <a:gd name="connsiteX5" fmla="*/ 465111 w 653162"/>
              <a:gd name="connsiteY5" fmla="*/ 198654 h 371529"/>
              <a:gd name="connsiteX6" fmla="*/ 345189 w 653162"/>
              <a:gd name="connsiteY6" fmla="*/ 239877 h 371529"/>
              <a:gd name="connsiteX7" fmla="*/ 195288 w 653162"/>
              <a:gd name="connsiteY7" fmla="*/ 371041 h 371529"/>
              <a:gd name="connsiteX8" fmla="*/ 300219 w 653162"/>
              <a:gd name="connsiteY8" fmla="*/ 187411 h 371529"/>
              <a:gd name="connsiteX9" fmla="*/ 472606 w 653162"/>
              <a:gd name="connsiteY9" fmla="*/ 217392 h 371529"/>
              <a:gd name="connsiteX10" fmla="*/ 30396 w 653162"/>
              <a:gd name="connsiteY10" fmla="*/ 153684 h 37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162" h="371529">
                <a:moveTo>
                  <a:pt x="30396" y="153684"/>
                </a:moveTo>
                <a:cubicBezTo>
                  <a:pt x="-32063" y="147438"/>
                  <a:pt x="7287" y="175544"/>
                  <a:pt x="97852" y="179916"/>
                </a:cubicBezTo>
                <a:cubicBezTo>
                  <a:pt x="188417" y="184288"/>
                  <a:pt x="524447" y="209896"/>
                  <a:pt x="573789" y="179916"/>
                </a:cubicBezTo>
                <a:cubicBezTo>
                  <a:pt x="623131" y="149936"/>
                  <a:pt x="380791" y="2532"/>
                  <a:pt x="393907" y="34"/>
                </a:cubicBezTo>
                <a:cubicBezTo>
                  <a:pt x="407023" y="-2464"/>
                  <a:pt x="640621" y="131823"/>
                  <a:pt x="652488" y="164926"/>
                </a:cubicBezTo>
                <a:cubicBezTo>
                  <a:pt x="664355" y="198029"/>
                  <a:pt x="516328" y="186162"/>
                  <a:pt x="465111" y="198654"/>
                </a:cubicBezTo>
                <a:cubicBezTo>
                  <a:pt x="413895" y="211146"/>
                  <a:pt x="390160" y="211146"/>
                  <a:pt x="345189" y="239877"/>
                </a:cubicBezTo>
                <a:cubicBezTo>
                  <a:pt x="300219" y="268608"/>
                  <a:pt x="202783" y="379785"/>
                  <a:pt x="195288" y="371041"/>
                </a:cubicBezTo>
                <a:cubicBezTo>
                  <a:pt x="187793" y="362297"/>
                  <a:pt x="253999" y="213019"/>
                  <a:pt x="300219" y="187411"/>
                </a:cubicBezTo>
                <a:cubicBezTo>
                  <a:pt x="346439" y="161803"/>
                  <a:pt x="513204" y="219890"/>
                  <a:pt x="472606" y="217392"/>
                </a:cubicBezTo>
                <a:cubicBezTo>
                  <a:pt x="432008" y="214894"/>
                  <a:pt x="92855" y="159930"/>
                  <a:pt x="30396" y="15368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2D882F3-0CAA-A500-3E81-A23B0914F164}"/>
              </a:ext>
            </a:extLst>
          </p:cNvPr>
          <p:cNvSpPr/>
          <p:nvPr/>
        </p:nvSpPr>
        <p:spPr>
          <a:xfrm>
            <a:off x="7306310" y="3526697"/>
            <a:ext cx="1498725" cy="379448"/>
          </a:xfrm>
          <a:custGeom>
            <a:avLst/>
            <a:gdLst>
              <a:gd name="connsiteX0" fmla="*/ 192520 w 1498725"/>
              <a:gd name="connsiteY0" fmla="*/ 337018 h 379448"/>
              <a:gd name="connsiteX1" fmla="*/ 754651 w 1498725"/>
              <a:gd name="connsiteY1" fmla="*/ 112165 h 379448"/>
              <a:gd name="connsiteX2" fmla="*/ 683447 w 1498725"/>
              <a:gd name="connsiteY2" fmla="*/ 378241 h 379448"/>
              <a:gd name="connsiteX3" fmla="*/ 657215 w 1498725"/>
              <a:gd name="connsiteY3" fmla="*/ 209601 h 379448"/>
              <a:gd name="connsiteX4" fmla="*/ 1013231 w 1498725"/>
              <a:gd name="connsiteY4" fmla="*/ 183369 h 379448"/>
              <a:gd name="connsiteX5" fmla="*/ 1496664 w 1498725"/>
              <a:gd name="connsiteY5" fmla="*/ 202106 h 379448"/>
              <a:gd name="connsiteX6" fmla="*/ 1178123 w 1498725"/>
              <a:gd name="connsiteY6" fmla="*/ 112165 h 379448"/>
              <a:gd name="connsiteX7" fmla="*/ 949523 w 1498725"/>
              <a:gd name="connsiteY7" fmla="*/ 205854 h 379448"/>
              <a:gd name="connsiteX8" fmla="*/ 829601 w 1498725"/>
              <a:gd name="connsiteY8" fmla="*/ 112165 h 379448"/>
              <a:gd name="connsiteX9" fmla="*/ 795874 w 1498725"/>
              <a:gd name="connsiteY9" fmla="*/ 3487 h 379448"/>
              <a:gd name="connsiteX10" fmla="*/ 484828 w 1498725"/>
              <a:gd name="connsiteY10" fmla="*/ 250824 h 379448"/>
              <a:gd name="connsiteX11" fmla="*/ 353664 w 1498725"/>
              <a:gd name="connsiteY11" fmla="*/ 74690 h 379448"/>
              <a:gd name="connsiteX12" fmla="*/ 151297 w 1498725"/>
              <a:gd name="connsiteY12" fmla="*/ 247077 h 379448"/>
              <a:gd name="connsiteX13" fmla="*/ 421120 w 1498725"/>
              <a:gd name="connsiteY13" fmla="*/ 194611 h 379448"/>
              <a:gd name="connsiteX14" fmla="*/ 1395 w 1498725"/>
              <a:gd name="connsiteY14" fmla="*/ 205854 h 379448"/>
              <a:gd name="connsiteX15" fmla="*/ 282460 w 1498725"/>
              <a:gd name="connsiteY15" fmla="*/ 262067 h 379448"/>
              <a:gd name="connsiteX16" fmla="*/ 192520 w 1498725"/>
              <a:gd name="connsiteY16" fmla="*/ 337018 h 3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8725" h="379448">
                <a:moveTo>
                  <a:pt x="192520" y="337018"/>
                </a:moveTo>
                <a:cubicBezTo>
                  <a:pt x="271218" y="312034"/>
                  <a:pt x="672830" y="105294"/>
                  <a:pt x="754651" y="112165"/>
                </a:cubicBezTo>
                <a:cubicBezTo>
                  <a:pt x="836472" y="119035"/>
                  <a:pt x="699686" y="362002"/>
                  <a:pt x="683447" y="378241"/>
                </a:cubicBezTo>
                <a:cubicBezTo>
                  <a:pt x="667208" y="394480"/>
                  <a:pt x="602251" y="242080"/>
                  <a:pt x="657215" y="209601"/>
                </a:cubicBezTo>
                <a:cubicBezTo>
                  <a:pt x="712179" y="177122"/>
                  <a:pt x="873323" y="184618"/>
                  <a:pt x="1013231" y="183369"/>
                </a:cubicBezTo>
                <a:cubicBezTo>
                  <a:pt x="1153139" y="182120"/>
                  <a:pt x="1469182" y="213973"/>
                  <a:pt x="1496664" y="202106"/>
                </a:cubicBezTo>
                <a:cubicBezTo>
                  <a:pt x="1524146" y="190239"/>
                  <a:pt x="1269313" y="111540"/>
                  <a:pt x="1178123" y="112165"/>
                </a:cubicBezTo>
                <a:cubicBezTo>
                  <a:pt x="1086933" y="112790"/>
                  <a:pt x="1007610" y="205854"/>
                  <a:pt x="949523" y="205854"/>
                </a:cubicBezTo>
                <a:cubicBezTo>
                  <a:pt x="891436" y="205854"/>
                  <a:pt x="855209" y="145893"/>
                  <a:pt x="829601" y="112165"/>
                </a:cubicBezTo>
                <a:cubicBezTo>
                  <a:pt x="803993" y="78437"/>
                  <a:pt x="853336" y="-19623"/>
                  <a:pt x="795874" y="3487"/>
                </a:cubicBezTo>
                <a:cubicBezTo>
                  <a:pt x="738412" y="26597"/>
                  <a:pt x="558530" y="238957"/>
                  <a:pt x="484828" y="250824"/>
                </a:cubicBezTo>
                <a:cubicBezTo>
                  <a:pt x="411126" y="262691"/>
                  <a:pt x="409252" y="75314"/>
                  <a:pt x="353664" y="74690"/>
                </a:cubicBezTo>
                <a:cubicBezTo>
                  <a:pt x="298076" y="74066"/>
                  <a:pt x="140054" y="227090"/>
                  <a:pt x="151297" y="247077"/>
                </a:cubicBezTo>
                <a:cubicBezTo>
                  <a:pt x="162540" y="267064"/>
                  <a:pt x="446104" y="201481"/>
                  <a:pt x="421120" y="194611"/>
                </a:cubicBezTo>
                <a:cubicBezTo>
                  <a:pt x="396136" y="187741"/>
                  <a:pt x="24505" y="194611"/>
                  <a:pt x="1395" y="205854"/>
                </a:cubicBezTo>
                <a:cubicBezTo>
                  <a:pt x="-21715" y="217097"/>
                  <a:pt x="249357" y="241456"/>
                  <a:pt x="282460" y="262067"/>
                </a:cubicBezTo>
                <a:cubicBezTo>
                  <a:pt x="315563" y="282678"/>
                  <a:pt x="113822" y="362002"/>
                  <a:pt x="192520" y="3370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4B91A73-95F0-68F7-43D0-F92C397B621F}"/>
              </a:ext>
            </a:extLst>
          </p:cNvPr>
          <p:cNvSpPr/>
          <p:nvPr/>
        </p:nvSpPr>
        <p:spPr>
          <a:xfrm>
            <a:off x="6541709" y="4259536"/>
            <a:ext cx="309085" cy="847982"/>
          </a:xfrm>
          <a:custGeom>
            <a:avLst/>
            <a:gdLst>
              <a:gd name="connsiteX0" fmla="*/ 308796 w 309085"/>
              <a:gd name="connsiteY0" fmla="*/ 5166 h 847982"/>
              <a:gd name="connsiteX1" fmla="*/ 155147 w 309085"/>
              <a:gd name="connsiteY1" fmla="*/ 499841 h 847982"/>
              <a:gd name="connsiteX2" fmla="*/ 185127 w 309085"/>
              <a:gd name="connsiteY2" fmla="*/ 398657 h 847982"/>
              <a:gd name="connsiteX3" fmla="*/ 8993 w 309085"/>
              <a:gd name="connsiteY3" fmla="*/ 840867 h 847982"/>
              <a:gd name="connsiteX4" fmla="*/ 35225 w 309085"/>
              <a:gd name="connsiteY4" fmla="*/ 638500 h 847982"/>
              <a:gd name="connsiteX5" fmla="*/ 117671 w 309085"/>
              <a:gd name="connsiteY5" fmla="*/ 207533 h 847982"/>
              <a:gd name="connsiteX6" fmla="*/ 110176 w 309085"/>
              <a:gd name="connsiteY6" fmla="*/ 237513 h 847982"/>
              <a:gd name="connsiteX7" fmla="*/ 308796 w 309085"/>
              <a:gd name="connsiteY7" fmla="*/ 5166 h 84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085" h="847982">
                <a:moveTo>
                  <a:pt x="308796" y="5166"/>
                </a:moveTo>
                <a:cubicBezTo>
                  <a:pt x="316291" y="48887"/>
                  <a:pt x="175758" y="434259"/>
                  <a:pt x="155147" y="499841"/>
                </a:cubicBezTo>
                <a:cubicBezTo>
                  <a:pt x="134535" y="565423"/>
                  <a:pt x="209486" y="341819"/>
                  <a:pt x="185127" y="398657"/>
                </a:cubicBezTo>
                <a:cubicBezTo>
                  <a:pt x="160768" y="455495"/>
                  <a:pt x="33977" y="800893"/>
                  <a:pt x="8993" y="840867"/>
                </a:cubicBezTo>
                <a:cubicBezTo>
                  <a:pt x="-15991" y="880841"/>
                  <a:pt x="17112" y="744056"/>
                  <a:pt x="35225" y="638500"/>
                </a:cubicBezTo>
                <a:cubicBezTo>
                  <a:pt x="53338" y="532944"/>
                  <a:pt x="105179" y="274364"/>
                  <a:pt x="117671" y="207533"/>
                </a:cubicBezTo>
                <a:cubicBezTo>
                  <a:pt x="130163" y="140702"/>
                  <a:pt x="84568" y="266244"/>
                  <a:pt x="110176" y="237513"/>
                </a:cubicBezTo>
                <a:cubicBezTo>
                  <a:pt x="135784" y="208782"/>
                  <a:pt x="301301" y="-38555"/>
                  <a:pt x="308796" y="51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EF04722-9E4D-BCDF-7A6C-3422C1656F8C}"/>
              </a:ext>
            </a:extLst>
          </p:cNvPr>
          <p:cNvSpPr/>
          <p:nvPr/>
        </p:nvSpPr>
        <p:spPr>
          <a:xfrm>
            <a:off x="3808117" y="1661008"/>
            <a:ext cx="893384" cy="138713"/>
          </a:xfrm>
          <a:custGeom>
            <a:avLst/>
            <a:gdLst>
              <a:gd name="connsiteX0" fmla="*/ 3132 w 893384"/>
              <a:gd name="connsiteY0" fmla="*/ 137812 h 138713"/>
              <a:gd name="connsiteX1" fmla="*/ 850076 w 893384"/>
              <a:gd name="connsiteY1" fmla="*/ 77851 h 138713"/>
              <a:gd name="connsiteX2" fmla="*/ 737650 w 893384"/>
              <a:gd name="connsiteY2" fmla="*/ 70356 h 138713"/>
              <a:gd name="connsiteX3" fmla="*/ 456585 w 893384"/>
              <a:gd name="connsiteY3" fmla="*/ 2900 h 138713"/>
              <a:gd name="connsiteX4" fmla="*/ 557768 w 893384"/>
              <a:gd name="connsiteY4" fmla="*/ 25385 h 138713"/>
              <a:gd name="connsiteX5" fmla="*/ 3132 w 893384"/>
              <a:gd name="connsiteY5" fmla="*/ 137812 h 13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84" h="138713">
                <a:moveTo>
                  <a:pt x="3132" y="137812"/>
                </a:moveTo>
                <a:cubicBezTo>
                  <a:pt x="51850" y="146556"/>
                  <a:pt x="727656" y="89094"/>
                  <a:pt x="850076" y="77851"/>
                </a:cubicBezTo>
                <a:cubicBezTo>
                  <a:pt x="972496" y="66608"/>
                  <a:pt x="803232" y="82848"/>
                  <a:pt x="737650" y="70356"/>
                </a:cubicBezTo>
                <a:cubicBezTo>
                  <a:pt x="672068" y="57864"/>
                  <a:pt x="486565" y="10395"/>
                  <a:pt x="456585" y="2900"/>
                </a:cubicBezTo>
                <a:cubicBezTo>
                  <a:pt x="426605" y="-4595"/>
                  <a:pt x="626473" y="2275"/>
                  <a:pt x="557768" y="25385"/>
                </a:cubicBezTo>
                <a:cubicBezTo>
                  <a:pt x="489063" y="48495"/>
                  <a:pt x="-45586" y="129068"/>
                  <a:pt x="3132" y="1378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F0BE9A5-36F9-32CB-7BCD-1B5FE845D170}"/>
              </a:ext>
            </a:extLst>
          </p:cNvPr>
          <p:cNvSpPr/>
          <p:nvPr/>
        </p:nvSpPr>
        <p:spPr>
          <a:xfrm>
            <a:off x="8143186" y="1683852"/>
            <a:ext cx="955960" cy="775027"/>
          </a:xfrm>
          <a:custGeom>
            <a:avLst/>
            <a:gdLst>
              <a:gd name="connsiteX0" fmla="*/ 270044 w 955960"/>
              <a:gd name="connsiteY0" fmla="*/ 167433 h 775027"/>
              <a:gd name="connsiteX1" fmla="*/ 374975 w 955960"/>
              <a:gd name="connsiteY1" fmla="*/ 272364 h 775027"/>
              <a:gd name="connsiteX2" fmla="*/ 195093 w 955960"/>
              <a:gd name="connsiteY2" fmla="*/ 373548 h 775027"/>
              <a:gd name="connsiteX3" fmla="*/ 333752 w 955960"/>
              <a:gd name="connsiteY3" fmla="*/ 358558 h 775027"/>
              <a:gd name="connsiteX4" fmla="*/ 112647 w 955960"/>
              <a:gd name="connsiteY4" fmla="*/ 482227 h 775027"/>
              <a:gd name="connsiteX5" fmla="*/ 221 w 955960"/>
              <a:gd name="connsiteY5" fmla="*/ 774535 h 775027"/>
              <a:gd name="connsiteX6" fmla="*/ 138880 w 955960"/>
              <a:gd name="connsiteY6" fmla="*/ 545935 h 775027"/>
              <a:gd name="connsiteX7" fmla="*/ 656040 w 955960"/>
              <a:gd name="connsiteY7" fmla="*/ 321082 h 775027"/>
              <a:gd name="connsiteX8" fmla="*/ 603575 w 955960"/>
              <a:gd name="connsiteY8" fmla="*/ 268617 h 775027"/>
              <a:gd name="connsiteX9" fmla="*/ 955844 w 955960"/>
              <a:gd name="connsiteY9" fmla="*/ 2541 h 775027"/>
              <a:gd name="connsiteX10" fmla="*/ 641050 w 955960"/>
              <a:gd name="connsiteY10" fmla="*/ 144948 h 775027"/>
              <a:gd name="connsiteX11" fmla="*/ 513634 w 955960"/>
              <a:gd name="connsiteY11" fmla="*/ 321082 h 775027"/>
              <a:gd name="connsiteX12" fmla="*/ 116394 w 955960"/>
              <a:gd name="connsiteY12" fmla="*/ 545935 h 775027"/>
              <a:gd name="connsiteX13" fmla="*/ 315014 w 955960"/>
              <a:gd name="connsiteY13" fmla="*/ 343568 h 775027"/>
              <a:gd name="connsiteX14" fmla="*/ 408703 w 955960"/>
              <a:gd name="connsiteY14" fmla="*/ 287355 h 775027"/>
              <a:gd name="connsiteX15" fmla="*/ 270044 w 955960"/>
              <a:gd name="connsiteY15" fmla="*/ 167433 h 77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5960" h="775027">
                <a:moveTo>
                  <a:pt x="270044" y="167433"/>
                </a:moveTo>
                <a:cubicBezTo>
                  <a:pt x="264423" y="164935"/>
                  <a:pt x="387467" y="238012"/>
                  <a:pt x="374975" y="272364"/>
                </a:cubicBezTo>
                <a:cubicBezTo>
                  <a:pt x="362483" y="306717"/>
                  <a:pt x="201963" y="359182"/>
                  <a:pt x="195093" y="373548"/>
                </a:cubicBezTo>
                <a:cubicBezTo>
                  <a:pt x="188223" y="387914"/>
                  <a:pt x="347493" y="340445"/>
                  <a:pt x="333752" y="358558"/>
                </a:cubicBezTo>
                <a:cubicBezTo>
                  <a:pt x="320011" y="376671"/>
                  <a:pt x="168235" y="412898"/>
                  <a:pt x="112647" y="482227"/>
                </a:cubicBezTo>
                <a:cubicBezTo>
                  <a:pt x="57059" y="551556"/>
                  <a:pt x="-4151" y="763917"/>
                  <a:pt x="221" y="774535"/>
                </a:cubicBezTo>
                <a:cubicBezTo>
                  <a:pt x="4593" y="785153"/>
                  <a:pt x="29577" y="621510"/>
                  <a:pt x="138880" y="545935"/>
                </a:cubicBezTo>
                <a:cubicBezTo>
                  <a:pt x="248183" y="470360"/>
                  <a:pt x="578591" y="367302"/>
                  <a:pt x="656040" y="321082"/>
                </a:cubicBezTo>
                <a:cubicBezTo>
                  <a:pt x="733489" y="274862"/>
                  <a:pt x="553608" y="321707"/>
                  <a:pt x="603575" y="268617"/>
                </a:cubicBezTo>
                <a:cubicBezTo>
                  <a:pt x="653542" y="215527"/>
                  <a:pt x="949598" y="23152"/>
                  <a:pt x="955844" y="2541"/>
                </a:cubicBezTo>
                <a:cubicBezTo>
                  <a:pt x="962090" y="-18071"/>
                  <a:pt x="714752" y="91858"/>
                  <a:pt x="641050" y="144948"/>
                </a:cubicBezTo>
                <a:cubicBezTo>
                  <a:pt x="567348" y="198038"/>
                  <a:pt x="601077" y="254251"/>
                  <a:pt x="513634" y="321082"/>
                </a:cubicBezTo>
                <a:cubicBezTo>
                  <a:pt x="426191" y="387913"/>
                  <a:pt x="149497" y="542187"/>
                  <a:pt x="116394" y="545935"/>
                </a:cubicBezTo>
                <a:cubicBezTo>
                  <a:pt x="83291" y="549683"/>
                  <a:pt x="266296" y="386665"/>
                  <a:pt x="315014" y="343568"/>
                </a:cubicBezTo>
                <a:cubicBezTo>
                  <a:pt x="363732" y="300471"/>
                  <a:pt x="414324" y="315462"/>
                  <a:pt x="408703" y="287355"/>
                </a:cubicBezTo>
                <a:cubicBezTo>
                  <a:pt x="403082" y="259248"/>
                  <a:pt x="275665" y="169931"/>
                  <a:pt x="270044" y="1674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C00C3A33-B3C2-CAE8-A49F-37DB1F0D14C3}"/>
              </a:ext>
            </a:extLst>
          </p:cNvPr>
          <p:cNvSpPr/>
          <p:nvPr/>
        </p:nvSpPr>
        <p:spPr>
          <a:xfrm>
            <a:off x="6523063" y="1523291"/>
            <a:ext cx="468389" cy="1263738"/>
          </a:xfrm>
          <a:custGeom>
            <a:avLst/>
            <a:gdLst>
              <a:gd name="connsiteX0" fmla="*/ 1406 w 468389"/>
              <a:gd name="connsiteY0" fmla="*/ 5706 h 1263738"/>
              <a:gd name="connsiteX1" fmla="*/ 323694 w 468389"/>
              <a:gd name="connsiteY1" fmla="*/ 702748 h 1263738"/>
              <a:gd name="connsiteX2" fmla="*/ 316199 w 468389"/>
              <a:gd name="connsiteY2" fmla="*/ 646535 h 1263738"/>
              <a:gd name="connsiteX3" fmla="*/ 417383 w 468389"/>
              <a:gd name="connsiteY3" fmla="*/ 912611 h 1263738"/>
              <a:gd name="connsiteX4" fmla="*/ 394898 w 468389"/>
              <a:gd name="connsiteY4" fmla="*/ 878883 h 1263738"/>
              <a:gd name="connsiteX5" fmla="*/ 454858 w 468389"/>
              <a:gd name="connsiteY5" fmla="*/ 1257384 h 1263738"/>
              <a:gd name="connsiteX6" fmla="*/ 439868 w 468389"/>
              <a:gd name="connsiteY6" fmla="*/ 1051270 h 1263738"/>
              <a:gd name="connsiteX7" fmla="*/ 166298 w 468389"/>
              <a:gd name="connsiteY7" fmla="*/ 260539 h 1263738"/>
              <a:gd name="connsiteX8" fmla="*/ 203773 w 468389"/>
              <a:gd name="connsiteY8" fmla="*/ 365470 h 1263738"/>
              <a:gd name="connsiteX9" fmla="*/ 1406 w 468389"/>
              <a:gd name="connsiteY9" fmla="*/ 5706 h 12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389" h="1263738">
                <a:moveTo>
                  <a:pt x="1406" y="5706"/>
                </a:moveTo>
                <a:cubicBezTo>
                  <a:pt x="21393" y="61919"/>
                  <a:pt x="271229" y="595943"/>
                  <a:pt x="323694" y="702748"/>
                </a:cubicBezTo>
                <a:cubicBezTo>
                  <a:pt x="376159" y="809553"/>
                  <a:pt x="300584" y="611558"/>
                  <a:pt x="316199" y="646535"/>
                </a:cubicBezTo>
                <a:cubicBezTo>
                  <a:pt x="331814" y="681512"/>
                  <a:pt x="404267" y="873886"/>
                  <a:pt x="417383" y="912611"/>
                </a:cubicBezTo>
                <a:cubicBezTo>
                  <a:pt x="430499" y="951336"/>
                  <a:pt x="388652" y="821421"/>
                  <a:pt x="394898" y="878883"/>
                </a:cubicBezTo>
                <a:cubicBezTo>
                  <a:pt x="401144" y="936345"/>
                  <a:pt x="447363" y="1228653"/>
                  <a:pt x="454858" y="1257384"/>
                </a:cubicBezTo>
                <a:cubicBezTo>
                  <a:pt x="462353" y="1286115"/>
                  <a:pt x="487961" y="1217411"/>
                  <a:pt x="439868" y="1051270"/>
                </a:cubicBezTo>
                <a:cubicBezTo>
                  <a:pt x="391775" y="885129"/>
                  <a:pt x="205647" y="374839"/>
                  <a:pt x="166298" y="260539"/>
                </a:cubicBezTo>
                <a:cubicBezTo>
                  <a:pt x="126949" y="146239"/>
                  <a:pt x="226883" y="404819"/>
                  <a:pt x="203773" y="365470"/>
                </a:cubicBezTo>
                <a:cubicBezTo>
                  <a:pt x="180663" y="326121"/>
                  <a:pt x="-18581" y="-50507"/>
                  <a:pt x="1406" y="57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2CBF6AA-D8F8-6257-D09E-BA62E4B782FC}"/>
              </a:ext>
            </a:extLst>
          </p:cNvPr>
          <p:cNvSpPr/>
          <p:nvPr/>
        </p:nvSpPr>
        <p:spPr>
          <a:xfrm>
            <a:off x="1627701" y="3872106"/>
            <a:ext cx="3153109" cy="221825"/>
          </a:xfrm>
          <a:custGeom>
            <a:avLst/>
            <a:gdLst>
              <a:gd name="connsiteX0" fmla="*/ 21805 w 3153109"/>
              <a:gd name="connsiteY0" fmla="*/ 179941 h 221825"/>
              <a:gd name="connsiteX1" fmla="*/ 2047828 w 3153109"/>
              <a:gd name="connsiteY1" fmla="*/ 54435 h 221825"/>
              <a:gd name="connsiteX2" fmla="*/ 1474087 w 3153109"/>
              <a:gd name="connsiteY2" fmla="*/ 215800 h 221825"/>
              <a:gd name="connsiteX3" fmla="*/ 3141523 w 3153109"/>
              <a:gd name="connsiteY3" fmla="*/ 179941 h 221825"/>
              <a:gd name="connsiteX4" fmla="*/ 2155405 w 3153109"/>
              <a:gd name="connsiteY4" fmla="*/ 108223 h 221825"/>
              <a:gd name="connsiteX5" fmla="*/ 1043781 w 3153109"/>
              <a:gd name="connsiteY5" fmla="*/ 647 h 221825"/>
              <a:gd name="connsiteX6" fmla="*/ 21805 w 3153109"/>
              <a:gd name="connsiteY6" fmla="*/ 179941 h 22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3109" h="221825">
                <a:moveTo>
                  <a:pt x="21805" y="179941"/>
                </a:moveTo>
                <a:cubicBezTo>
                  <a:pt x="189146" y="188906"/>
                  <a:pt x="1805781" y="48458"/>
                  <a:pt x="2047828" y="54435"/>
                </a:cubicBezTo>
                <a:cubicBezTo>
                  <a:pt x="2289875" y="60411"/>
                  <a:pt x="1291805" y="194882"/>
                  <a:pt x="1474087" y="215800"/>
                </a:cubicBezTo>
                <a:cubicBezTo>
                  <a:pt x="1656369" y="236718"/>
                  <a:pt x="3027970" y="197870"/>
                  <a:pt x="3141523" y="179941"/>
                </a:cubicBezTo>
                <a:cubicBezTo>
                  <a:pt x="3255076" y="162012"/>
                  <a:pt x="2505029" y="138105"/>
                  <a:pt x="2155405" y="108223"/>
                </a:cubicBezTo>
                <a:cubicBezTo>
                  <a:pt x="1805781" y="78341"/>
                  <a:pt x="1393404" y="-8318"/>
                  <a:pt x="1043781" y="647"/>
                </a:cubicBezTo>
                <a:cubicBezTo>
                  <a:pt x="694158" y="9612"/>
                  <a:pt x="-145536" y="170976"/>
                  <a:pt x="21805" y="179941"/>
                </a:cubicBez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D6F6A7A-811A-C0DA-92E8-B1E5C6BF798C}"/>
              </a:ext>
            </a:extLst>
          </p:cNvPr>
          <p:cNvSpPr/>
          <p:nvPr/>
        </p:nvSpPr>
        <p:spPr>
          <a:xfrm>
            <a:off x="7225553" y="3420169"/>
            <a:ext cx="5051840" cy="811172"/>
          </a:xfrm>
          <a:custGeom>
            <a:avLst/>
            <a:gdLst>
              <a:gd name="connsiteX0" fmla="*/ 0 w 5051840"/>
              <a:gd name="connsiteY0" fmla="*/ 667737 h 811172"/>
              <a:gd name="connsiteX1" fmla="*/ 2115671 w 5051840"/>
              <a:gd name="connsiteY1" fmla="*/ 811172 h 811172"/>
              <a:gd name="connsiteX2" fmla="*/ 1864659 w 5051840"/>
              <a:gd name="connsiteY2" fmla="*/ 793243 h 811172"/>
              <a:gd name="connsiteX3" fmla="*/ 2832847 w 5051840"/>
              <a:gd name="connsiteY3" fmla="*/ 560160 h 811172"/>
              <a:gd name="connsiteX4" fmla="*/ 2689412 w 5051840"/>
              <a:gd name="connsiteY4" fmla="*/ 631878 h 811172"/>
              <a:gd name="connsiteX5" fmla="*/ 3173506 w 5051840"/>
              <a:gd name="connsiteY5" fmla="*/ 542231 h 811172"/>
              <a:gd name="connsiteX6" fmla="*/ 2958353 w 5051840"/>
              <a:gd name="connsiteY6" fmla="*/ 470513 h 811172"/>
              <a:gd name="connsiteX7" fmla="*/ 3388659 w 5051840"/>
              <a:gd name="connsiteY7" fmla="*/ 793243 h 811172"/>
              <a:gd name="connsiteX8" fmla="*/ 3585882 w 5051840"/>
              <a:gd name="connsiteY8" fmla="*/ 470513 h 811172"/>
              <a:gd name="connsiteX9" fmla="*/ 4034118 w 5051840"/>
              <a:gd name="connsiteY9" fmla="*/ 93996 h 811172"/>
              <a:gd name="connsiteX10" fmla="*/ 4195482 w 5051840"/>
              <a:gd name="connsiteY10" fmla="*/ 237431 h 811172"/>
              <a:gd name="connsiteX11" fmla="*/ 4338918 w 5051840"/>
              <a:gd name="connsiteY11" fmla="*/ 237431 h 811172"/>
              <a:gd name="connsiteX12" fmla="*/ 4177553 w 5051840"/>
              <a:gd name="connsiteY12" fmla="*/ 4349 h 811172"/>
              <a:gd name="connsiteX13" fmla="*/ 5038165 w 5051840"/>
              <a:gd name="connsiteY13" fmla="*/ 470513 h 811172"/>
              <a:gd name="connsiteX14" fmla="*/ 4661647 w 5051840"/>
              <a:gd name="connsiteY14" fmla="*/ 201572 h 811172"/>
              <a:gd name="connsiteX15" fmla="*/ 4069976 w 5051840"/>
              <a:gd name="connsiteY15" fmla="*/ 147784 h 811172"/>
              <a:gd name="connsiteX16" fmla="*/ 3550023 w 5051840"/>
              <a:gd name="connsiteY16" fmla="*/ 596019 h 811172"/>
              <a:gd name="connsiteX17" fmla="*/ 3532094 w 5051840"/>
              <a:gd name="connsiteY17" fmla="*/ 416725 h 811172"/>
              <a:gd name="connsiteX18" fmla="*/ 3012141 w 5051840"/>
              <a:gd name="connsiteY18" fmla="*/ 649807 h 811172"/>
              <a:gd name="connsiteX19" fmla="*/ 1183341 w 5051840"/>
              <a:gd name="connsiteY19" fmla="*/ 578090 h 811172"/>
              <a:gd name="connsiteX20" fmla="*/ 2223247 w 5051840"/>
              <a:gd name="connsiteY20" fmla="*/ 703596 h 811172"/>
              <a:gd name="connsiteX21" fmla="*/ 0 w 5051840"/>
              <a:gd name="connsiteY21" fmla="*/ 667737 h 8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51840" h="811172">
                <a:moveTo>
                  <a:pt x="0" y="667737"/>
                </a:moveTo>
                <a:lnTo>
                  <a:pt x="2115671" y="811172"/>
                </a:lnTo>
                <a:lnTo>
                  <a:pt x="1864659" y="793243"/>
                </a:lnTo>
                <a:cubicBezTo>
                  <a:pt x="1984188" y="751408"/>
                  <a:pt x="2695388" y="587054"/>
                  <a:pt x="2832847" y="560160"/>
                </a:cubicBezTo>
                <a:cubicBezTo>
                  <a:pt x="2970306" y="533266"/>
                  <a:pt x="2632636" y="634866"/>
                  <a:pt x="2689412" y="631878"/>
                </a:cubicBezTo>
                <a:cubicBezTo>
                  <a:pt x="2746189" y="628890"/>
                  <a:pt x="3128683" y="569125"/>
                  <a:pt x="3173506" y="542231"/>
                </a:cubicBezTo>
                <a:cubicBezTo>
                  <a:pt x="3218329" y="515337"/>
                  <a:pt x="2922494" y="428678"/>
                  <a:pt x="2958353" y="470513"/>
                </a:cubicBezTo>
                <a:cubicBezTo>
                  <a:pt x="2994212" y="512348"/>
                  <a:pt x="3284071" y="793243"/>
                  <a:pt x="3388659" y="793243"/>
                </a:cubicBezTo>
                <a:cubicBezTo>
                  <a:pt x="3493247" y="793243"/>
                  <a:pt x="3478305" y="587054"/>
                  <a:pt x="3585882" y="470513"/>
                </a:cubicBezTo>
                <a:cubicBezTo>
                  <a:pt x="3693459" y="353972"/>
                  <a:pt x="3932518" y="132843"/>
                  <a:pt x="4034118" y="93996"/>
                </a:cubicBezTo>
                <a:cubicBezTo>
                  <a:pt x="4135718" y="55149"/>
                  <a:pt x="4144682" y="213525"/>
                  <a:pt x="4195482" y="237431"/>
                </a:cubicBezTo>
                <a:cubicBezTo>
                  <a:pt x="4246282" y="261337"/>
                  <a:pt x="4341906" y="276278"/>
                  <a:pt x="4338918" y="237431"/>
                </a:cubicBezTo>
                <a:cubicBezTo>
                  <a:pt x="4335930" y="198584"/>
                  <a:pt x="4061012" y="-34498"/>
                  <a:pt x="4177553" y="4349"/>
                </a:cubicBezTo>
                <a:cubicBezTo>
                  <a:pt x="4294094" y="43196"/>
                  <a:pt x="4957483" y="437642"/>
                  <a:pt x="5038165" y="470513"/>
                </a:cubicBezTo>
                <a:cubicBezTo>
                  <a:pt x="5118847" y="503383"/>
                  <a:pt x="4823012" y="255360"/>
                  <a:pt x="4661647" y="201572"/>
                </a:cubicBezTo>
                <a:cubicBezTo>
                  <a:pt x="4500282" y="147784"/>
                  <a:pt x="4255247" y="82043"/>
                  <a:pt x="4069976" y="147784"/>
                </a:cubicBezTo>
                <a:cubicBezTo>
                  <a:pt x="3884705" y="213525"/>
                  <a:pt x="3639670" y="551196"/>
                  <a:pt x="3550023" y="596019"/>
                </a:cubicBezTo>
                <a:cubicBezTo>
                  <a:pt x="3460376" y="640842"/>
                  <a:pt x="3621741" y="407760"/>
                  <a:pt x="3532094" y="416725"/>
                </a:cubicBezTo>
                <a:cubicBezTo>
                  <a:pt x="3442447" y="425690"/>
                  <a:pt x="3403600" y="622913"/>
                  <a:pt x="3012141" y="649807"/>
                </a:cubicBezTo>
                <a:cubicBezTo>
                  <a:pt x="2620682" y="676701"/>
                  <a:pt x="1314823" y="569125"/>
                  <a:pt x="1183341" y="578090"/>
                </a:cubicBezTo>
                <a:cubicBezTo>
                  <a:pt x="1051859" y="587055"/>
                  <a:pt x="2423459" y="691643"/>
                  <a:pt x="2223247" y="703596"/>
                </a:cubicBezTo>
                <a:cubicBezTo>
                  <a:pt x="2023035" y="715549"/>
                  <a:pt x="1002553" y="682678"/>
                  <a:pt x="0" y="667737"/>
                </a:cubicBez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8F0B897-2DF7-38E7-CE4B-859639CC875C}"/>
              </a:ext>
            </a:extLst>
          </p:cNvPr>
          <p:cNvSpPr/>
          <p:nvPr/>
        </p:nvSpPr>
        <p:spPr>
          <a:xfrm>
            <a:off x="7852796" y="4015684"/>
            <a:ext cx="4086065" cy="270343"/>
          </a:xfrm>
          <a:custGeom>
            <a:avLst/>
            <a:gdLst>
              <a:gd name="connsiteX0" fmla="*/ 286 w 4086065"/>
              <a:gd name="connsiteY0" fmla="*/ 269445 h 270343"/>
              <a:gd name="connsiteX1" fmla="*/ 2689698 w 4086065"/>
              <a:gd name="connsiteY1" fmla="*/ 108081 h 270343"/>
              <a:gd name="connsiteX2" fmla="*/ 2546263 w 4086065"/>
              <a:gd name="connsiteY2" fmla="*/ 269445 h 270343"/>
              <a:gd name="connsiteX3" fmla="*/ 3442733 w 4086065"/>
              <a:gd name="connsiteY3" fmla="*/ 18434 h 270343"/>
              <a:gd name="connsiteX4" fmla="*/ 3335157 w 4086065"/>
              <a:gd name="connsiteY4" fmla="*/ 108081 h 270343"/>
              <a:gd name="connsiteX5" fmla="*/ 4070263 w 4086065"/>
              <a:gd name="connsiteY5" fmla="*/ 504 h 270343"/>
              <a:gd name="connsiteX6" fmla="*/ 2528333 w 4086065"/>
              <a:gd name="connsiteY6" fmla="*/ 161869 h 270343"/>
              <a:gd name="connsiteX7" fmla="*/ 286 w 4086065"/>
              <a:gd name="connsiteY7" fmla="*/ 269445 h 27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6065" h="270343">
                <a:moveTo>
                  <a:pt x="286" y="269445"/>
                </a:moveTo>
                <a:cubicBezTo>
                  <a:pt x="27180" y="260480"/>
                  <a:pt x="2265369" y="108081"/>
                  <a:pt x="2689698" y="108081"/>
                </a:cubicBezTo>
                <a:cubicBezTo>
                  <a:pt x="3114027" y="108081"/>
                  <a:pt x="2420757" y="284386"/>
                  <a:pt x="2546263" y="269445"/>
                </a:cubicBezTo>
                <a:cubicBezTo>
                  <a:pt x="2671769" y="254504"/>
                  <a:pt x="3311251" y="45328"/>
                  <a:pt x="3442733" y="18434"/>
                </a:cubicBezTo>
                <a:cubicBezTo>
                  <a:pt x="3574215" y="-8460"/>
                  <a:pt x="3230569" y="111069"/>
                  <a:pt x="3335157" y="108081"/>
                </a:cubicBezTo>
                <a:cubicBezTo>
                  <a:pt x="3439745" y="105093"/>
                  <a:pt x="4204734" y="-8461"/>
                  <a:pt x="4070263" y="504"/>
                </a:cubicBezTo>
                <a:cubicBezTo>
                  <a:pt x="3935792" y="9469"/>
                  <a:pt x="3206662" y="111069"/>
                  <a:pt x="2528333" y="161869"/>
                </a:cubicBezTo>
                <a:cubicBezTo>
                  <a:pt x="1850004" y="212669"/>
                  <a:pt x="-26608" y="278410"/>
                  <a:pt x="286" y="269445"/>
                </a:cubicBez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533612D6-32E0-EAF1-B388-B661254DEE7E}"/>
              </a:ext>
            </a:extLst>
          </p:cNvPr>
          <p:cNvSpPr/>
          <p:nvPr/>
        </p:nvSpPr>
        <p:spPr>
          <a:xfrm>
            <a:off x="9341224" y="5737382"/>
            <a:ext cx="3265452" cy="633511"/>
          </a:xfrm>
          <a:custGeom>
            <a:avLst/>
            <a:gdLst>
              <a:gd name="connsiteX0" fmla="*/ 0 w 3265452"/>
              <a:gd name="connsiteY0" fmla="*/ 286900 h 633511"/>
              <a:gd name="connsiteX1" fmla="*/ 2312894 w 3265452"/>
              <a:gd name="connsiteY1" fmla="*/ 30 h 633511"/>
              <a:gd name="connsiteX2" fmla="*/ 1775011 w 3265452"/>
              <a:gd name="connsiteY2" fmla="*/ 268971 h 633511"/>
              <a:gd name="connsiteX3" fmla="*/ 2528047 w 3265452"/>
              <a:gd name="connsiteY3" fmla="*/ 340689 h 633511"/>
              <a:gd name="connsiteX4" fmla="*/ 107576 w 3265452"/>
              <a:gd name="connsiteY4" fmla="*/ 573771 h 633511"/>
              <a:gd name="connsiteX5" fmla="*/ 3245223 w 3265452"/>
              <a:gd name="connsiteY5" fmla="*/ 627559 h 633511"/>
              <a:gd name="connsiteX6" fmla="*/ 1488141 w 3265452"/>
              <a:gd name="connsiteY6" fmla="*/ 466194 h 633511"/>
              <a:gd name="connsiteX7" fmla="*/ 2151529 w 3265452"/>
              <a:gd name="connsiteY7" fmla="*/ 35889 h 633511"/>
              <a:gd name="connsiteX8" fmla="*/ 0 w 3265452"/>
              <a:gd name="connsiteY8" fmla="*/ 286900 h 63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452" h="633511">
                <a:moveTo>
                  <a:pt x="0" y="286900"/>
                </a:moveTo>
                <a:cubicBezTo>
                  <a:pt x="26894" y="280923"/>
                  <a:pt x="2017059" y="3018"/>
                  <a:pt x="2312894" y="30"/>
                </a:cubicBezTo>
                <a:cubicBezTo>
                  <a:pt x="2608729" y="-2958"/>
                  <a:pt x="1739152" y="212195"/>
                  <a:pt x="1775011" y="268971"/>
                </a:cubicBezTo>
                <a:cubicBezTo>
                  <a:pt x="1810870" y="325747"/>
                  <a:pt x="2805953" y="289889"/>
                  <a:pt x="2528047" y="340689"/>
                </a:cubicBezTo>
                <a:cubicBezTo>
                  <a:pt x="2250141" y="391489"/>
                  <a:pt x="-11953" y="525959"/>
                  <a:pt x="107576" y="573771"/>
                </a:cubicBezTo>
                <a:cubicBezTo>
                  <a:pt x="227105" y="621583"/>
                  <a:pt x="3015129" y="645488"/>
                  <a:pt x="3245223" y="627559"/>
                </a:cubicBezTo>
                <a:cubicBezTo>
                  <a:pt x="3475317" y="609630"/>
                  <a:pt x="1670423" y="564806"/>
                  <a:pt x="1488141" y="466194"/>
                </a:cubicBezTo>
                <a:cubicBezTo>
                  <a:pt x="1305859" y="367582"/>
                  <a:pt x="2393576" y="62783"/>
                  <a:pt x="2151529" y="35889"/>
                </a:cubicBezTo>
                <a:lnTo>
                  <a:pt x="0" y="28690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4853BB68-81FD-9013-794A-3820D724C741}"/>
              </a:ext>
            </a:extLst>
          </p:cNvPr>
          <p:cNvSpPr/>
          <p:nvPr/>
        </p:nvSpPr>
        <p:spPr>
          <a:xfrm>
            <a:off x="7351059" y="4303059"/>
            <a:ext cx="4876878" cy="348515"/>
          </a:xfrm>
          <a:custGeom>
            <a:avLst/>
            <a:gdLst>
              <a:gd name="connsiteX0" fmla="*/ 0 w 4876878"/>
              <a:gd name="connsiteY0" fmla="*/ 0 h 348515"/>
              <a:gd name="connsiteX1" fmla="*/ 3263153 w 4876878"/>
              <a:gd name="connsiteY1" fmla="*/ 179294 h 348515"/>
              <a:gd name="connsiteX2" fmla="*/ 2796988 w 4876878"/>
              <a:gd name="connsiteY2" fmla="*/ 340659 h 348515"/>
              <a:gd name="connsiteX3" fmla="*/ 3890682 w 4876878"/>
              <a:gd name="connsiteY3" fmla="*/ 304800 h 348515"/>
              <a:gd name="connsiteX4" fmla="*/ 3460376 w 4876878"/>
              <a:gd name="connsiteY4" fmla="*/ 143435 h 348515"/>
              <a:gd name="connsiteX5" fmla="*/ 4876800 w 4876878"/>
              <a:gd name="connsiteY5" fmla="*/ 71717 h 348515"/>
              <a:gd name="connsiteX6" fmla="*/ 3532094 w 4876878"/>
              <a:gd name="connsiteY6" fmla="*/ 35859 h 348515"/>
              <a:gd name="connsiteX7" fmla="*/ 2671482 w 4876878"/>
              <a:gd name="connsiteY7" fmla="*/ 17929 h 348515"/>
              <a:gd name="connsiteX8" fmla="*/ 0 w 4876878"/>
              <a:gd name="connsiteY8" fmla="*/ 0 h 34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78" h="348515">
                <a:moveTo>
                  <a:pt x="0" y="0"/>
                </a:moveTo>
                <a:cubicBezTo>
                  <a:pt x="1398494" y="61259"/>
                  <a:pt x="2796988" y="122518"/>
                  <a:pt x="3263153" y="179294"/>
                </a:cubicBezTo>
                <a:cubicBezTo>
                  <a:pt x="3729318" y="236070"/>
                  <a:pt x="2692400" y="319741"/>
                  <a:pt x="2796988" y="340659"/>
                </a:cubicBezTo>
                <a:cubicBezTo>
                  <a:pt x="2901576" y="361577"/>
                  <a:pt x="3780117" y="337671"/>
                  <a:pt x="3890682" y="304800"/>
                </a:cubicBezTo>
                <a:cubicBezTo>
                  <a:pt x="4001247" y="271929"/>
                  <a:pt x="3296023" y="182282"/>
                  <a:pt x="3460376" y="143435"/>
                </a:cubicBezTo>
                <a:cubicBezTo>
                  <a:pt x="3624729" y="104588"/>
                  <a:pt x="4864847" y="89646"/>
                  <a:pt x="4876800" y="71717"/>
                </a:cubicBezTo>
                <a:cubicBezTo>
                  <a:pt x="4888753" y="53788"/>
                  <a:pt x="3532094" y="35859"/>
                  <a:pt x="3532094" y="35859"/>
                </a:cubicBezTo>
                <a:lnTo>
                  <a:pt x="2671482" y="1792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11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北野武映画断片観賞のススメ｜つのだ ふむ" hidden="1">
            <a:extLst>
              <a:ext uri="{FF2B5EF4-FFF2-40B4-BE49-F238E27FC236}">
                <a16:creationId xmlns:a16="http://schemas.microsoft.com/office/drawing/2014/main" id="{377CF9C3-379E-B7D4-01CB-7653EA2E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F5BC0-5B97-E2F4-466B-9851368B5521}"/>
              </a:ext>
            </a:extLst>
          </p:cNvPr>
          <p:cNvSpPr/>
          <p:nvPr/>
        </p:nvSpPr>
        <p:spPr>
          <a:xfrm>
            <a:off x="4838841" y="2168536"/>
            <a:ext cx="823544" cy="1035862"/>
          </a:xfrm>
          <a:custGeom>
            <a:avLst/>
            <a:gdLst>
              <a:gd name="connsiteX0" fmla="*/ 13575 w 823544"/>
              <a:gd name="connsiteY0" fmla="*/ 123560 h 1035862"/>
              <a:gd name="connsiteX1" fmla="*/ 550023 w 823544"/>
              <a:gd name="connsiteY1" fmla="*/ 62600 h 1035862"/>
              <a:gd name="connsiteX2" fmla="*/ 562215 w 823544"/>
              <a:gd name="connsiteY2" fmla="*/ 1640 h 1035862"/>
              <a:gd name="connsiteX3" fmla="*/ 785735 w 823544"/>
              <a:gd name="connsiteY3" fmla="*/ 131688 h 1035862"/>
              <a:gd name="connsiteX4" fmla="*/ 736967 w 823544"/>
              <a:gd name="connsiteY4" fmla="*/ 42280 h 1035862"/>
              <a:gd name="connsiteX5" fmla="*/ 814183 w 823544"/>
              <a:gd name="connsiteY5" fmla="*/ 192648 h 1035862"/>
              <a:gd name="connsiteX6" fmla="*/ 806055 w 823544"/>
              <a:gd name="connsiteY6" fmla="*/ 343016 h 1035862"/>
              <a:gd name="connsiteX7" fmla="*/ 814183 w 823544"/>
              <a:gd name="connsiteY7" fmla="*/ 363336 h 1035862"/>
              <a:gd name="connsiteX8" fmla="*/ 655687 w 823544"/>
              <a:gd name="connsiteY8" fmla="*/ 200776 h 1035862"/>
              <a:gd name="connsiteX9" fmla="*/ 590663 w 823544"/>
              <a:gd name="connsiteY9" fmla="*/ 534024 h 1035862"/>
              <a:gd name="connsiteX10" fmla="*/ 623175 w 823544"/>
              <a:gd name="connsiteY10" fmla="*/ 875400 h 1035862"/>
              <a:gd name="connsiteX11" fmla="*/ 545959 w 823544"/>
              <a:gd name="connsiteY11" fmla="*/ 948552 h 1035862"/>
              <a:gd name="connsiteX12" fmla="*/ 58279 w 823544"/>
              <a:gd name="connsiteY12" fmla="*/ 1033896 h 1035862"/>
              <a:gd name="connsiteX13" fmla="*/ 289927 w 823544"/>
              <a:gd name="connsiteY13" fmla="*/ 859144 h 1035862"/>
              <a:gd name="connsiteX14" fmla="*/ 537831 w 823544"/>
              <a:gd name="connsiteY14" fmla="*/ 566536 h 1035862"/>
              <a:gd name="connsiteX15" fmla="*/ 310247 w 823544"/>
              <a:gd name="connsiteY15" fmla="*/ 517768 h 1035862"/>
              <a:gd name="connsiteX16" fmla="*/ 505319 w 823544"/>
              <a:gd name="connsiteY16" fmla="*/ 359272 h 1035862"/>
              <a:gd name="connsiteX17" fmla="*/ 452487 w 823544"/>
              <a:gd name="connsiteY17" fmla="*/ 208904 h 1035862"/>
              <a:gd name="connsiteX18" fmla="*/ 192391 w 823544"/>
              <a:gd name="connsiteY18" fmla="*/ 200776 h 1035862"/>
              <a:gd name="connsiteX19" fmla="*/ 399655 w 823544"/>
              <a:gd name="connsiteY19" fmla="*/ 180456 h 1035862"/>
              <a:gd name="connsiteX20" fmla="*/ 180199 w 823544"/>
              <a:gd name="connsiteY20" fmla="*/ 180456 h 1035862"/>
              <a:gd name="connsiteX21" fmla="*/ 13575 w 823544"/>
              <a:gd name="connsiteY21" fmla="*/ 123560 h 103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3544" h="1035862">
                <a:moveTo>
                  <a:pt x="13575" y="123560"/>
                </a:moveTo>
                <a:cubicBezTo>
                  <a:pt x="75212" y="103917"/>
                  <a:pt x="458583" y="82920"/>
                  <a:pt x="550023" y="62600"/>
                </a:cubicBezTo>
                <a:cubicBezTo>
                  <a:pt x="641463" y="42280"/>
                  <a:pt x="522930" y="-9875"/>
                  <a:pt x="562215" y="1640"/>
                </a:cubicBezTo>
                <a:cubicBezTo>
                  <a:pt x="601500" y="13155"/>
                  <a:pt x="756610" y="124915"/>
                  <a:pt x="785735" y="131688"/>
                </a:cubicBezTo>
                <a:cubicBezTo>
                  <a:pt x="814860" y="138461"/>
                  <a:pt x="732226" y="32120"/>
                  <a:pt x="736967" y="42280"/>
                </a:cubicBezTo>
                <a:cubicBezTo>
                  <a:pt x="741708" y="52440"/>
                  <a:pt x="802668" y="142525"/>
                  <a:pt x="814183" y="192648"/>
                </a:cubicBezTo>
                <a:cubicBezTo>
                  <a:pt x="825698" y="242771"/>
                  <a:pt x="806055" y="314568"/>
                  <a:pt x="806055" y="343016"/>
                </a:cubicBezTo>
                <a:cubicBezTo>
                  <a:pt x="806055" y="371464"/>
                  <a:pt x="839244" y="387043"/>
                  <a:pt x="814183" y="363336"/>
                </a:cubicBezTo>
                <a:cubicBezTo>
                  <a:pt x="789122" y="339629"/>
                  <a:pt x="692940" y="172328"/>
                  <a:pt x="655687" y="200776"/>
                </a:cubicBezTo>
                <a:cubicBezTo>
                  <a:pt x="618434" y="229224"/>
                  <a:pt x="596082" y="421587"/>
                  <a:pt x="590663" y="534024"/>
                </a:cubicBezTo>
                <a:cubicBezTo>
                  <a:pt x="585244" y="646461"/>
                  <a:pt x="630626" y="806312"/>
                  <a:pt x="623175" y="875400"/>
                </a:cubicBezTo>
                <a:cubicBezTo>
                  <a:pt x="615724" y="944488"/>
                  <a:pt x="640108" y="922136"/>
                  <a:pt x="545959" y="948552"/>
                </a:cubicBezTo>
                <a:cubicBezTo>
                  <a:pt x="451810" y="974968"/>
                  <a:pt x="100951" y="1048797"/>
                  <a:pt x="58279" y="1033896"/>
                </a:cubicBezTo>
                <a:cubicBezTo>
                  <a:pt x="15607" y="1018995"/>
                  <a:pt x="210002" y="937037"/>
                  <a:pt x="289927" y="859144"/>
                </a:cubicBezTo>
                <a:cubicBezTo>
                  <a:pt x="369852" y="781251"/>
                  <a:pt x="534444" y="623432"/>
                  <a:pt x="537831" y="566536"/>
                </a:cubicBezTo>
                <a:cubicBezTo>
                  <a:pt x="541218" y="509640"/>
                  <a:pt x="315666" y="552312"/>
                  <a:pt x="310247" y="517768"/>
                </a:cubicBezTo>
                <a:cubicBezTo>
                  <a:pt x="304828" y="483224"/>
                  <a:pt x="481612" y="410749"/>
                  <a:pt x="505319" y="359272"/>
                </a:cubicBezTo>
                <a:cubicBezTo>
                  <a:pt x="529026" y="307795"/>
                  <a:pt x="504642" y="235320"/>
                  <a:pt x="452487" y="208904"/>
                </a:cubicBezTo>
                <a:cubicBezTo>
                  <a:pt x="400332" y="182488"/>
                  <a:pt x="201196" y="205517"/>
                  <a:pt x="192391" y="200776"/>
                </a:cubicBezTo>
                <a:cubicBezTo>
                  <a:pt x="183586" y="196035"/>
                  <a:pt x="401687" y="183843"/>
                  <a:pt x="399655" y="180456"/>
                </a:cubicBezTo>
                <a:cubicBezTo>
                  <a:pt x="397623" y="177069"/>
                  <a:pt x="243868" y="187229"/>
                  <a:pt x="180199" y="180456"/>
                </a:cubicBezTo>
                <a:cubicBezTo>
                  <a:pt x="116530" y="173683"/>
                  <a:pt x="-48062" y="143203"/>
                  <a:pt x="13575" y="12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385FC65-0ACE-3667-6791-6B6F118448F9}"/>
              </a:ext>
            </a:extLst>
          </p:cNvPr>
          <p:cNvSpPr/>
          <p:nvPr/>
        </p:nvSpPr>
        <p:spPr>
          <a:xfrm>
            <a:off x="5391456" y="2134007"/>
            <a:ext cx="355064" cy="1222035"/>
          </a:xfrm>
          <a:custGeom>
            <a:avLst/>
            <a:gdLst>
              <a:gd name="connsiteX0" fmla="*/ 220928 w 355064"/>
              <a:gd name="connsiteY0" fmla="*/ 3657 h 1222035"/>
              <a:gd name="connsiteX1" fmla="*/ 355040 w 355064"/>
              <a:gd name="connsiteY1" fmla="*/ 450697 h 1222035"/>
              <a:gd name="connsiteX2" fmla="*/ 208736 w 355064"/>
              <a:gd name="connsiteY2" fmla="*/ 706729 h 1222035"/>
              <a:gd name="connsiteX3" fmla="*/ 265632 w 355064"/>
              <a:gd name="connsiteY3" fmla="*/ 1109065 h 1222035"/>
              <a:gd name="connsiteX4" fmla="*/ 322528 w 355064"/>
              <a:gd name="connsiteY4" fmla="*/ 1218793 h 1222035"/>
              <a:gd name="connsiteX5" fmla="*/ 281888 w 355064"/>
              <a:gd name="connsiteY5" fmla="*/ 1182217 h 1222035"/>
              <a:gd name="connsiteX6" fmla="*/ 119328 w 355064"/>
              <a:gd name="connsiteY6" fmla="*/ 1072489 h 1222035"/>
              <a:gd name="connsiteX7" fmla="*/ 139648 w 355064"/>
              <a:gd name="connsiteY7" fmla="*/ 897737 h 1222035"/>
              <a:gd name="connsiteX8" fmla="*/ 1472 w 355064"/>
              <a:gd name="connsiteY8" fmla="*/ 296265 h 1222035"/>
              <a:gd name="connsiteX9" fmla="*/ 74624 w 355064"/>
              <a:gd name="connsiteY9" fmla="*/ 552297 h 1222035"/>
              <a:gd name="connsiteX10" fmla="*/ 196544 w 355064"/>
              <a:gd name="connsiteY10" fmla="*/ 361289 h 1222035"/>
              <a:gd name="connsiteX11" fmla="*/ 298144 w 355064"/>
              <a:gd name="connsiteY11" fmla="*/ 243433 h 1222035"/>
              <a:gd name="connsiteX12" fmla="*/ 220928 w 355064"/>
              <a:gd name="connsiteY12" fmla="*/ 3657 h 122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064" h="1222035">
                <a:moveTo>
                  <a:pt x="220928" y="3657"/>
                </a:moveTo>
                <a:cubicBezTo>
                  <a:pt x="230411" y="38201"/>
                  <a:pt x="357072" y="333518"/>
                  <a:pt x="355040" y="450697"/>
                </a:cubicBezTo>
                <a:cubicBezTo>
                  <a:pt x="353008" y="567876"/>
                  <a:pt x="223637" y="597001"/>
                  <a:pt x="208736" y="706729"/>
                </a:cubicBezTo>
                <a:cubicBezTo>
                  <a:pt x="193835" y="816457"/>
                  <a:pt x="246667" y="1023721"/>
                  <a:pt x="265632" y="1109065"/>
                </a:cubicBezTo>
                <a:cubicBezTo>
                  <a:pt x="284597" y="1194409"/>
                  <a:pt x="319819" y="1206601"/>
                  <a:pt x="322528" y="1218793"/>
                </a:cubicBezTo>
                <a:cubicBezTo>
                  <a:pt x="325237" y="1230985"/>
                  <a:pt x="315755" y="1206601"/>
                  <a:pt x="281888" y="1182217"/>
                </a:cubicBezTo>
                <a:cubicBezTo>
                  <a:pt x="248021" y="1157833"/>
                  <a:pt x="143035" y="1119902"/>
                  <a:pt x="119328" y="1072489"/>
                </a:cubicBezTo>
                <a:cubicBezTo>
                  <a:pt x="95621" y="1025076"/>
                  <a:pt x="159291" y="1027108"/>
                  <a:pt x="139648" y="897737"/>
                </a:cubicBezTo>
                <a:cubicBezTo>
                  <a:pt x="120005" y="768366"/>
                  <a:pt x="12309" y="353838"/>
                  <a:pt x="1472" y="296265"/>
                </a:cubicBezTo>
                <a:cubicBezTo>
                  <a:pt x="-9365" y="238692"/>
                  <a:pt x="42112" y="541460"/>
                  <a:pt x="74624" y="552297"/>
                </a:cubicBezTo>
                <a:cubicBezTo>
                  <a:pt x="107136" y="563134"/>
                  <a:pt x="159291" y="412766"/>
                  <a:pt x="196544" y="361289"/>
                </a:cubicBezTo>
                <a:cubicBezTo>
                  <a:pt x="233797" y="309812"/>
                  <a:pt x="293403" y="297620"/>
                  <a:pt x="298144" y="243433"/>
                </a:cubicBezTo>
                <a:cubicBezTo>
                  <a:pt x="302885" y="189246"/>
                  <a:pt x="211445" y="-30887"/>
                  <a:pt x="220928" y="3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23EF53E-7DC5-08DB-218A-3DDB210A91C1}"/>
              </a:ext>
            </a:extLst>
          </p:cNvPr>
          <p:cNvSpPr/>
          <p:nvPr/>
        </p:nvSpPr>
        <p:spPr>
          <a:xfrm>
            <a:off x="4730077" y="1939402"/>
            <a:ext cx="155461" cy="1623131"/>
          </a:xfrm>
          <a:custGeom>
            <a:avLst/>
            <a:gdLst>
              <a:gd name="connsiteX0" fmla="*/ 419 w 155461"/>
              <a:gd name="connsiteY0" fmla="*/ 3190 h 1623131"/>
              <a:gd name="connsiteX1" fmla="*/ 36995 w 155461"/>
              <a:gd name="connsiteY1" fmla="*/ 1206134 h 1623131"/>
              <a:gd name="connsiteX2" fmla="*/ 41059 w 155461"/>
              <a:gd name="connsiteY2" fmla="*/ 1084214 h 1623131"/>
              <a:gd name="connsiteX3" fmla="*/ 154851 w 155461"/>
              <a:gd name="connsiteY3" fmla="*/ 1620662 h 1623131"/>
              <a:gd name="connsiteX4" fmla="*/ 85763 w 155461"/>
              <a:gd name="connsiteY4" fmla="*/ 1258966 h 1623131"/>
              <a:gd name="connsiteX5" fmla="*/ 73571 w 155461"/>
              <a:gd name="connsiteY5" fmla="*/ 685942 h 1623131"/>
              <a:gd name="connsiteX6" fmla="*/ 20739 w 155461"/>
              <a:gd name="connsiteY6" fmla="*/ 848502 h 1623131"/>
              <a:gd name="connsiteX7" fmla="*/ 419 w 155461"/>
              <a:gd name="connsiteY7" fmla="*/ 3190 h 162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61" h="1623131">
                <a:moveTo>
                  <a:pt x="419" y="3190"/>
                </a:moveTo>
                <a:cubicBezTo>
                  <a:pt x="3128" y="62795"/>
                  <a:pt x="30222" y="1025963"/>
                  <a:pt x="36995" y="1206134"/>
                </a:cubicBezTo>
                <a:cubicBezTo>
                  <a:pt x="43768" y="1386305"/>
                  <a:pt x="21416" y="1015126"/>
                  <a:pt x="41059" y="1084214"/>
                </a:cubicBezTo>
                <a:cubicBezTo>
                  <a:pt x="60702" y="1153302"/>
                  <a:pt x="147400" y="1591537"/>
                  <a:pt x="154851" y="1620662"/>
                </a:cubicBezTo>
                <a:cubicBezTo>
                  <a:pt x="162302" y="1649787"/>
                  <a:pt x="99310" y="1414753"/>
                  <a:pt x="85763" y="1258966"/>
                </a:cubicBezTo>
                <a:cubicBezTo>
                  <a:pt x="72216" y="1103179"/>
                  <a:pt x="84408" y="754353"/>
                  <a:pt x="73571" y="685942"/>
                </a:cubicBezTo>
                <a:cubicBezTo>
                  <a:pt x="62734" y="617531"/>
                  <a:pt x="32931" y="959585"/>
                  <a:pt x="20739" y="848502"/>
                </a:cubicBezTo>
                <a:cubicBezTo>
                  <a:pt x="8547" y="737419"/>
                  <a:pt x="-2290" y="-56415"/>
                  <a:pt x="419" y="3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C9DD99A-6608-9A9D-F963-0D30B022553D}"/>
              </a:ext>
            </a:extLst>
          </p:cNvPr>
          <p:cNvSpPr/>
          <p:nvPr/>
        </p:nvSpPr>
        <p:spPr>
          <a:xfrm>
            <a:off x="5603877" y="2673848"/>
            <a:ext cx="455796" cy="707616"/>
          </a:xfrm>
          <a:custGeom>
            <a:avLst/>
            <a:gdLst>
              <a:gd name="connsiteX0" fmla="*/ 122299 w 455796"/>
              <a:gd name="connsiteY0" fmla="*/ 264 h 707616"/>
              <a:gd name="connsiteX1" fmla="*/ 61339 w 455796"/>
              <a:gd name="connsiteY1" fmla="*/ 366024 h 707616"/>
              <a:gd name="connsiteX2" fmla="*/ 167003 w 455796"/>
              <a:gd name="connsiteY2" fmla="*/ 601736 h 707616"/>
              <a:gd name="connsiteX3" fmla="*/ 126363 w 455796"/>
              <a:gd name="connsiteY3" fmla="*/ 609864 h 707616"/>
              <a:gd name="connsiteX4" fmla="*/ 183259 w 455796"/>
              <a:gd name="connsiteY4" fmla="*/ 642376 h 707616"/>
              <a:gd name="connsiteX5" fmla="*/ 379 w 455796"/>
              <a:gd name="connsiteY5" fmla="*/ 707400 h 707616"/>
              <a:gd name="connsiteX6" fmla="*/ 240155 w 455796"/>
              <a:gd name="connsiteY6" fmla="*/ 662696 h 707616"/>
              <a:gd name="connsiteX7" fmla="*/ 386459 w 455796"/>
              <a:gd name="connsiteY7" fmla="*/ 642376 h 707616"/>
              <a:gd name="connsiteX8" fmla="*/ 455547 w 455796"/>
              <a:gd name="connsiteY8" fmla="*/ 471688 h 707616"/>
              <a:gd name="connsiteX9" fmla="*/ 406779 w 455796"/>
              <a:gd name="connsiteY9" fmla="*/ 557032 h 707616"/>
              <a:gd name="connsiteX10" fmla="*/ 333627 w 455796"/>
              <a:gd name="connsiteY10" fmla="*/ 601736 h 707616"/>
              <a:gd name="connsiteX11" fmla="*/ 89787 w 455796"/>
              <a:gd name="connsiteY11" fmla="*/ 609864 h 707616"/>
              <a:gd name="connsiteX12" fmla="*/ 77595 w 455796"/>
              <a:gd name="connsiteY12" fmla="*/ 492008 h 707616"/>
              <a:gd name="connsiteX13" fmla="*/ 106043 w 455796"/>
              <a:gd name="connsiteY13" fmla="*/ 215656 h 707616"/>
              <a:gd name="connsiteX14" fmla="*/ 36955 w 455796"/>
              <a:gd name="connsiteY14" fmla="*/ 305064 h 707616"/>
              <a:gd name="connsiteX15" fmla="*/ 122299 w 455796"/>
              <a:gd name="connsiteY15" fmla="*/ 264 h 70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5796" h="707616">
                <a:moveTo>
                  <a:pt x="122299" y="264"/>
                </a:moveTo>
                <a:cubicBezTo>
                  <a:pt x="126363" y="10424"/>
                  <a:pt x="53888" y="265779"/>
                  <a:pt x="61339" y="366024"/>
                </a:cubicBezTo>
                <a:cubicBezTo>
                  <a:pt x="68790" y="466269"/>
                  <a:pt x="156166" y="561096"/>
                  <a:pt x="167003" y="601736"/>
                </a:cubicBezTo>
                <a:cubicBezTo>
                  <a:pt x="177840" y="642376"/>
                  <a:pt x="123654" y="603091"/>
                  <a:pt x="126363" y="609864"/>
                </a:cubicBezTo>
                <a:cubicBezTo>
                  <a:pt x="129072" y="616637"/>
                  <a:pt x="204256" y="626120"/>
                  <a:pt x="183259" y="642376"/>
                </a:cubicBezTo>
                <a:cubicBezTo>
                  <a:pt x="162262" y="658632"/>
                  <a:pt x="-9104" y="704013"/>
                  <a:pt x="379" y="707400"/>
                </a:cubicBezTo>
                <a:cubicBezTo>
                  <a:pt x="9862" y="710787"/>
                  <a:pt x="175808" y="673533"/>
                  <a:pt x="240155" y="662696"/>
                </a:cubicBezTo>
                <a:cubicBezTo>
                  <a:pt x="304502" y="651859"/>
                  <a:pt x="350560" y="674211"/>
                  <a:pt x="386459" y="642376"/>
                </a:cubicBezTo>
                <a:cubicBezTo>
                  <a:pt x="422358" y="610541"/>
                  <a:pt x="452160" y="485912"/>
                  <a:pt x="455547" y="471688"/>
                </a:cubicBezTo>
                <a:cubicBezTo>
                  <a:pt x="458934" y="457464"/>
                  <a:pt x="427099" y="535357"/>
                  <a:pt x="406779" y="557032"/>
                </a:cubicBezTo>
                <a:cubicBezTo>
                  <a:pt x="386459" y="578707"/>
                  <a:pt x="386459" y="592931"/>
                  <a:pt x="333627" y="601736"/>
                </a:cubicBezTo>
                <a:cubicBezTo>
                  <a:pt x="280795" y="610541"/>
                  <a:pt x="132459" y="628152"/>
                  <a:pt x="89787" y="609864"/>
                </a:cubicBezTo>
                <a:cubicBezTo>
                  <a:pt x="47115" y="591576"/>
                  <a:pt x="74886" y="557709"/>
                  <a:pt x="77595" y="492008"/>
                </a:cubicBezTo>
                <a:cubicBezTo>
                  <a:pt x="80304" y="426307"/>
                  <a:pt x="112816" y="246813"/>
                  <a:pt x="106043" y="215656"/>
                </a:cubicBezTo>
                <a:cubicBezTo>
                  <a:pt x="99270" y="184499"/>
                  <a:pt x="34246" y="334189"/>
                  <a:pt x="36955" y="305064"/>
                </a:cubicBezTo>
                <a:cubicBezTo>
                  <a:pt x="39664" y="275939"/>
                  <a:pt x="118235" y="-9896"/>
                  <a:pt x="122299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7CDB0C2-9E6B-552F-4A0A-9AC8EDDB7DDB}"/>
              </a:ext>
            </a:extLst>
          </p:cNvPr>
          <p:cNvSpPr/>
          <p:nvPr/>
        </p:nvSpPr>
        <p:spPr>
          <a:xfrm>
            <a:off x="5454939" y="2950096"/>
            <a:ext cx="218542" cy="386454"/>
          </a:xfrm>
          <a:custGeom>
            <a:avLst/>
            <a:gdLst>
              <a:gd name="connsiteX0" fmla="*/ 92421 w 218542"/>
              <a:gd name="connsiteY0" fmla="*/ 368 h 386454"/>
              <a:gd name="connsiteX1" fmla="*/ 47717 w 218542"/>
              <a:gd name="connsiteY1" fmla="*/ 211696 h 386454"/>
              <a:gd name="connsiteX2" fmla="*/ 96485 w 218542"/>
              <a:gd name="connsiteY2" fmla="*/ 321424 h 386454"/>
              <a:gd name="connsiteX3" fmla="*/ 43653 w 218542"/>
              <a:gd name="connsiteY3" fmla="*/ 321424 h 386454"/>
              <a:gd name="connsiteX4" fmla="*/ 218405 w 218542"/>
              <a:gd name="connsiteY4" fmla="*/ 386448 h 386454"/>
              <a:gd name="connsiteX5" fmla="*/ 72101 w 218542"/>
              <a:gd name="connsiteY5" fmla="*/ 317360 h 386454"/>
              <a:gd name="connsiteX6" fmla="*/ 27397 w 218542"/>
              <a:gd name="connsiteY6" fmla="*/ 114160 h 386454"/>
              <a:gd name="connsiteX7" fmla="*/ 3013 w 218542"/>
              <a:gd name="connsiteY7" fmla="*/ 158864 h 386454"/>
              <a:gd name="connsiteX8" fmla="*/ 92421 w 218542"/>
              <a:gd name="connsiteY8" fmla="*/ 368 h 3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42" h="386454">
                <a:moveTo>
                  <a:pt x="92421" y="368"/>
                </a:moveTo>
                <a:cubicBezTo>
                  <a:pt x="99872" y="9173"/>
                  <a:pt x="47040" y="158187"/>
                  <a:pt x="47717" y="211696"/>
                </a:cubicBezTo>
                <a:cubicBezTo>
                  <a:pt x="48394" y="265205"/>
                  <a:pt x="97162" y="303136"/>
                  <a:pt x="96485" y="321424"/>
                </a:cubicBezTo>
                <a:cubicBezTo>
                  <a:pt x="95808" y="339712"/>
                  <a:pt x="23333" y="310587"/>
                  <a:pt x="43653" y="321424"/>
                </a:cubicBezTo>
                <a:cubicBezTo>
                  <a:pt x="63973" y="332261"/>
                  <a:pt x="213664" y="387125"/>
                  <a:pt x="218405" y="386448"/>
                </a:cubicBezTo>
                <a:cubicBezTo>
                  <a:pt x="223146" y="385771"/>
                  <a:pt x="103936" y="362741"/>
                  <a:pt x="72101" y="317360"/>
                </a:cubicBezTo>
                <a:cubicBezTo>
                  <a:pt x="40266" y="271979"/>
                  <a:pt x="38912" y="140576"/>
                  <a:pt x="27397" y="114160"/>
                </a:cubicBezTo>
                <a:cubicBezTo>
                  <a:pt x="15882" y="87744"/>
                  <a:pt x="-8502" y="174443"/>
                  <a:pt x="3013" y="158864"/>
                </a:cubicBezTo>
                <a:cubicBezTo>
                  <a:pt x="14528" y="143285"/>
                  <a:pt x="84970" y="-8437"/>
                  <a:pt x="92421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9244814-F027-67E9-CFD5-FB2A81798D63}"/>
              </a:ext>
            </a:extLst>
          </p:cNvPr>
          <p:cNvSpPr/>
          <p:nvPr/>
        </p:nvSpPr>
        <p:spPr>
          <a:xfrm>
            <a:off x="5266422" y="3238471"/>
            <a:ext cx="660059" cy="145964"/>
          </a:xfrm>
          <a:custGeom>
            <a:avLst/>
            <a:gdLst>
              <a:gd name="connsiteX0" fmla="*/ 522 w 660059"/>
              <a:gd name="connsiteY0" fmla="*/ 20857 h 145964"/>
              <a:gd name="connsiteX1" fmla="*/ 232170 w 660059"/>
              <a:gd name="connsiteY1" fmla="*/ 102137 h 145964"/>
              <a:gd name="connsiteX2" fmla="*/ 167146 w 660059"/>
              <a:gd name="connsiteY2" fmla="*/ 57433 h 145964"/>
              <a:gd name="connsiteX3" fmla="*/ 305322 w 660059"/>
              <a:gd name="connsiteY3" fmla="*/ 142777 h 145964"/>
              <a:gd name="connsiteX4" fmla="*/ 593866 w 660059"/>
              <a:gd name="connsiteY4" fmla="*/ 126521 h 145964"/>
              <a:gd name="connsiteX5" fmla="*/ 642634 w 660059"/>
              <a:gd name="connsiteY5" fmla="*/ 114329 h 145964"/>
              <a:gd name="connsiteX6" fmla="*/ 358154 w 660059"/>
              <a:gd name="connsiteY6" fmla="*/ 126521 h 145964"/>
              <a:gd name="connsiteX7" fmla="*/ 232170 w 660059"/>
              <a:gd name="connsiteY7" fmla="*/ 37113 h 145964"/>
              <a:gd name="connsiteX8" fmla="*/ 219978 w 660059"/>
              <a:gd name="connsiteY8" fmla="*/ 537 h 145964"/>
              <a:gd name="connsiteX9" fmla="*/ 260618 w 660059"/>
              <a:gd name="connsiteY9" fmla="*/ 61497 h 145964"/>
              <a:gd name="connsiteX10" fmla="*/ 171210 w 660059"/>
              <a:gd name="connsiteY10" fmla="*/ 69625 h 145964"/>
              <a:gd name="connsiteX11" fmla="*/ 522 w 660059"/>
              <a:gd name="connsiteY11" fmla="*/ 20857 h 14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59" h="145964">
                <a:moveTo>
                  <a:pt x="522" y="20857"/>
                </a:moveTo>
                <a:cubicBezTo>
                  <a:pt x="10682" y="26276"/>
                  <a:pt x="204399" y="96041"/>
                  <a:pt x="232170" y="102137"/>
                </a:cubicBezTo>
                <a:cubicBezTo>
                  <a:pt x="259941" y="108233"/>
                  <a:pt x="154954" y="50660"/>
                  <a:pt x="167146" y="57433"/>
                </a:cubicBezTo>
                <a:cubicBezTo>
                  <a:pt x="179338" y="64206"/>
                  <a:pt x="234202" y="131262"/>
                  <a:pt x="305322" y="142777"/>
                </a:cubicBezTo>
                <a:cubicBezTo>
                  <a:pt x="376442" y="154292"/>
                  <a:pt x="537647" y="131262"/>
                  <a:pt x="593866" y="126521"/>
                </a:cubicBezTo>
                <a:cubicBezTo>
                  <a:pt x="650085" y="121780"/>
                  <a:pt x="681919" y="114329"/>
                  <a:pt x="642634" y="114329"/>
                </a:cubicBezTo>
                <a:cubicBezTo>
                  <a:pt x="603349" y="114329"/>
                  <a:pt x="426564" y="139390"/>
                  <a:pt x="358154" y="126521"/>
                </a:cubicBezTo>
                <a:cubicBezTo>
                  <a:pt x="289744" y="113652"/>
                  <a:pt x="255199" y="58110"/>
                  <a:pt x="232170" y="37113"/>
                </a:cubicBezTo>
                <a:cubicBezTo>
                  <a:pt x="209141" y="16116"/>
                  <a:pt x="215237" y="-3527"/>
                  <a:pt x="219978" y="537"/>
                </a:cubicBezTo>
                <a:cubicBezTo>
                  <a:pt x="224719" y="4601"/>
                  <a:pt x="268746" y="49982"/>
                  <a:pt x="260618" y="61497"/>
                </a:cubicBezTo>
                <a:cubicBezTo>
                  <a:pt x="252490" y="73012"/>
                  <a:pt x="211173" y="73012"/>
                  <a:pt x="171210" y="69625"/>
                </a:cubicBezTo>
                <a:cubicBezTo>
                  <a:pt x="131247" y="66238"/>
                  <a:pt x="-9638" y="15438"/>
                  <a:pt x="522" y="20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BAA3E07-BE09-C43C-B8DB-4452401A5129}"/>
              </a:ext>
            </a:extLst>
          </p:cNvPr>
          <p:cNvSpPr/>
          <p:nvPr/>
        </p:nvSpPr>
        <p:spPr>
          <a:xfrm>
            <a:off x="4839456" y="2389278"/>
            <a:ext cx="518524" cy="228222"/>
          </a:xfrm>
          <a:custGeom>
            <a:avLst/>
            <a:gdLst>
              <a:gd name="connsiteX0" fmla="*/ 768 w 518524"/>
              <a:gd name="connsiteY0" fmla="*/ 134466 h 228222"/>
              <a:gd name="connsiteX1" fmla="*/ 329952 w 518524"/>
              <a:gd name="connsiteY1" fmla="*/ 12546 h 228222"/>
              <a:gd name="connsiteX2" fmla="*/ 512832 w 518524"/>
              <a:gd name="connsiteY2" fmla="*/ 36930 h 228222"/>
              <a:gd name="connsiteX3" fmla="*/ 472192 w 518524"/>
              <a:gd name="connsiteY3" fmla="*/ 57250 h 228222"/>
              <a:gd name="connsiteX4" fmla="*/ 472192 w 518524"/>
              <a:gd name="connsiteY4" fmla="*/ 101954 h 228222"/>
              <a:gd name="connsiteX5" fmla="*/ 427488 w 518524"/>
              <a:gd name="connsiteY5" fmla="*/ 146658 h 228222"/>
              <a:gd name="connsiteX6" fmla="*/ 378720 w 518524"/>
              <a:gd name="connsiteY6" fmla="*/ 154786 h 228222"/>
              <a:gd name="connsiteX7" fmla="*/ 126752 w 518524"/>
              <a:gd name="connsiteY7" fmla="*/ 191362 h 228222"/>
              <a:gd name="connsiteX8" fmla="*/ 21088 w 518524"/>
              <a:gd name="connsiteY8" fmla="*/ 227938 h 228222"/>
              <a:gd name="connsiteX9" fmla="*/ 419360 w 518524"/>
              <a:gd name="connsiteY9" fmla="*/ 171042 h 228222"/>
              <a:gd name="connsiteX10" fmla="*/ 480320 w 518524"/>
              <a:gd name="connsiteY10" fmla="*/ 73506 h 228222"/>
              <a:gd name="connsiteX11" fmla="*/ 431552 w 518524"/>
              <a:gd name="connsiteY11" fmla="*/ 354 h 228222"/>
              <a:gd name="connsiteX12" fmla="*/ 244608 w 518524"/>
              <a:gd name="connsiteY12" fmla="*/ 49122 h 228222"/>
              <a:gd name="connsiteX13" fmla="*/ 768 w 518524"/>
              <a:gd name="connsiteY13" fmla="*/ 134466 h 22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4" h="228222">
                <a:moveTo>
                  <a:pt x="768" y="134466"/>
                </a:moveTo>
                <a:cubicBezTo>
                  <a:pt x="14992" y="128370"/>
                  <a:pt x="244608" y="28802"/>
                  <a:pt x="329952" y="12546"/>
                </a:cubicBezTo>
                <a:cubicBezTo>
                  <a:pt x="415296" y="-3710"/>
                  <a:pt x="489125" y="29479"/>
                  <a:pt x="512832" y="36930"/>
                </a:cubicBezTo>
                <a:cubicBezTo>
                  <a:pt x="536539" y="44381"/>
                  <a:pt x="478965" y="46413"/>
                  <a:pt x="472192" y="57250"/>
                </a:cubicBezTo>
                <a:cubicBezTo>
                  <a:pt x="465419" y="68087"/>
                  <a:pt x="479643" y="87053"/>
                  <a:pt x="472192" y="101954"/>
                </a:cubicBezTo>
                <a:cubicBezTo>
                  <a:pt x="464741" y="116855"/>
                  <a:pt x="443067" y="137853"/>
                  <a:pt x="427488" y="146658"/>
                </a:cubicBezTo>
                <a:cubicBezTo>
                  <a:pt x="411909" y="155463"/>
                  <a:pt x="378720" y="154786"/>
                  <a:pt x="378720" y="154786"/>
                </a:cubicBezTo>
                <a:cubicBezTo>
                  <a:pt x="328597" y="162237"/>
                  <a:pt x="186357" y="179170"/>
                  <a:pt x="126752" y="191362"/>
                </a:cubicBezTo>
                <a:cubicBezTo>
                  <a:pt x="67147" y="203554"/>
                  <a:pt x="-27680" y="231325"/>
                  <a:pt x="21088" y="227938"/>
                </a:cubicBezTo>
                <a:cubicBezTo>
                  <a:pt x="69856" y="224551"/>
                  <a:pt x="342821" y="196781"/>
                  <a:pt x="419360" y="171042"/>
                </a:cubicBezTo>
                <a:cubicBezTo>
                  <a:pt x="495899" y="145303"/>
                  <a:pt x="478288" y="101954"/>
                  <a:pt x="480320" y="73506"/>
                </a:cubicBezTo>
                <a:cubicBezTo>
                  <a:pt x="482352" y="45058"/>
                  <a:pt x="470837" y="4418"/>
                  <a:pt x="431552" y="354"/>
                </a:cubicBezTo>
                <a:cubicBezTo>
                  <a:pt x="392267" y="-3710"/>
                  <a:pt x="315728" y="28125"/>
                  <a:pt x="244608" y="49122"/>
                </a:cubicBezTo>
                <a:cubicBezTo>
                  <a:pt x="173488" y="70119"/>
                  <a:pt x="-13456" y="140562"/>
                  <a:pt x="768" y="134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DE6B885-8A46-D753-7A9B-96346BDC7B25}"/>
              </a:ext>
            </a:extLst>
          </p:cNvPr>
          <p:cNvSpPr/>
          <p:nvPr/>
        </p:nvSpPr>
        <p:spPr>
          <a:xfrm>
            <a:off x="4799584" y="2405842"/>
            <a:ext cx="522673" cy="199182"/>
          </a:xfrm>
          <a:custGeom>
            <a:avLst/>
            <a:gdLst>
              <a:gd name="connsiteX0" fmla="*/ 0 w 522673"/>
              <a:gd name="connsiteY0" fmla="*/ 199182 h 199182"/>
              <a:gd name="connsiteX1" fmla="*/ 296672 w 522673"/>
              <a:gd name="connsiteY1" fmla="*/ 93518 h 199182"/>
              <a:gd name="connsiteX2" fmla="*/ 512064 w 522673"/>
              <a:gd name="connsiteY2" fmla="*/ 81326 h 199182"/>
              <a:gd name="connsiteX3" fmla="*/ 471424 w 522673"/>
              <a:gd name="connsiteY3" fmla="*/ 40686 h 199182"/>
              <a:gd name="connsiteX4" fmla="*/ 312928 w 522673"/>
              <a:gd name="connsiteY4" fmla="*/ 46 h 199182"/>
              <a:gd name="connsiteX5" fmla="*/ 414528 w 522673"/>
              <a:gd name="connsiteY5" fmla="*/ 48814 h 199182"/>
              <a:gd name="connsiteX6" fmla="*/ 365760 w 522673"/>
              <a:gd name="connsiteY6" fmla="*/ 65070 h 199182"/>
              <a:gd name="connsiteX7" fmla="*/ 0 w 522673"/>
              <a:gd name="connsiteY7" fmla="*/ 199182 h 19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673" h="199182">
                <a:moveTo>
                  <a:pt x="0" y="199182"/>
                </a:moveTo>
                <a:cubicBezTo>
                  <a:pt x="105664" y="156171"/>
                  <a:pt x="211328" y="113161"/>
                  <a:pt x="296672" y="93518"/>
                </a:cubicBezTo>
                <a:cubicBezTo>
                  <a:pt x="382016" y="73875"/>
                  <a:pt x="482939" y="90131"/>
                  <a:pt x="512064" y="81326"/>
                </a:cubicBezTo>
                <a:cubicBezTo>
                  <a:pt x="541189" y="72521"/>
                  <a:pt x="504613" y="54233"/>
                  <a:pt x="471424" y="40686"/>
                </a:cubicBezTo>
                <a:cubicBezTo>
                  <a:pt x="438235" y="27139"/>
                  <a:pt x="322411" y="-1309"/>
                  <a:pt x="312928" y="46"/>
                </a:cubicBezTo>
                <a:cubicBezTo>
                  <a:pt x="303445" y="1401"/>
                  <a:pt x="405723" y="37977"/>
                  <a:pt x="414528" y="48814"/>
                </a:cubicBezTo>
                <a:cubicBezTo>
                  <a:pt x="423333" y="59651"/>
                  <a:pt x="365760" y="65070"/>
                  <a:pt x="365760" y="65070"/>
                </a:cubicBezTo>
                <a:lnTo>
                  <a:pt x="0" y="1991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5F26588-0038-CE5B-270E-FD4FE98A0A47}"/>
              </a:ext>
            </a:extLst>
          </p:cNvPr>
          <p:cNvSpPr/>
          <p:nvPr/>
        </p:nvSpPr>
        <p:spPr>
          <a:xfrm>
            <a:off x="5732901" y="2311445"/>
            <a:ext cx="824226" cy="304254"/>
          </a:xfrm>
          <a:custGeom>
            <a:avLst/>
            <a:gdLst>
              <a:gd name="connsiteX0" fmla="*/ 241179 w 824226"/>
              <a:gd name="connsiteY0" fmla="*/ 183851 h 304254"/>
              <a:gd name="connsiteX1" fmla="*/ 111131 w 824226"/>
              <a:gd name="connsiteY1" fmla="*/ 151339 h 304254"/>
              <a:gd name="connsiteX2" fmla="*/ 62363 w 824226"/>
              <a:gd name="connsiteY2" fmla="*/ 114763 h 304254"/>
              <a:gd name="connsiteX3" fmla="*/ 192411 w 824226"/>
              <a:gd name="connsiteY3" fmla="*/ 139147 h 304254"/>
              <a:gd name="connsiteX4" fmla="*/ 127387 w 824226"/>
              <a:gd name="connsiteY4" fmla="*/ 45675 h 304254"/>
              <a:gd name="connsiteX5" fmla="*/ 322459 w 824226"/>
              <a:gd name="connsiteY5" fmla="*/ 159467 h 304254"/>
              <a:gd name="connsiteX6" fmla="*/ 294011 w 824226"/>
              <a:gd name="connsiteY6" fmla="*/ 118827 h 304254"/>
              <a:gd name="connsiteX7" fmla="*/ 623195 w 824226"/>
              <a:gd name="connsiteY7" fmla="*/ 163531 h 304254"/>
              <a:gd name="connsiteX8" fmla="*/ 574427 w 824226"/>
              <a:gd name="connsiteY8" fmla="*/ 163531 h 304254"/>
              <a:gd name="connsiteX9" fmla="*/ 793883 w 824226"/>
              <a:gd name="connsiteY9" fmla="*/ 289515 h 304254"/>
              <a:gd name="connsiteX10" fmla="*/ 822331 w 824226"/>
              <a:gd name="connsiteY10" fmla="*/ 301707 h 304254"/>
              <a:gd name="connsiteX11" fmla="*/ 550043 w 824226"/>
              <a:gd name="connsiteY11" fmla="*/ 200107 h 304254"/>
              <a:gd name="connsiteX12" fmla="*/ 289947 w 824226"/>
              <a:gd name="connsiteY12" fmla="*/ 131019 h 304254"/>
              <a:gd name="connsiteX13" fmla="*/ 306203 w 824226"/>
              <a:gd name="connsiteY13" fmla="*/ 61931 h 304254"/>
              <a:gd name="connsiteX14" fmla="*/ 220859 w 824226"/>
              <a:gd name="connsiteY14" fmla="*/ 49739 h 304254"/>
              <a:gd name="connsiteX15" fmla="*/ 115195 w 824226"/>
              <a:gd name="connsiteY15" fmla="*/ 971 h 304254"/>
              <a:gd name="connsiteX16" fmla="*/ 147707 w 824226"/>
              <a:gd name="connsiteY16" fmla="*/ 21291 h 304254"/>
              <a:gd name="connsiteX17" fmla="*/ 74555 w 824226"/>
              <a:gd name="connsiteY17" fmla="*/ 70059 h 304254"/>
              <a:gd name="connsiteX18" fmla="*/ 127387 w 824226"/>
              <a:gd name="connsiteY18" fmla="*/ 102571 h 304254"/>
              <a:gd name="connsiteX19" fmla="*/ 1403 w 824226"/>
              <a:gd name="connsiteY19" fmla="*/ 106635 h 304254"/>
              <a:gd name="connsiteX20" fmla="*/ 241179 w 824226"/>
              <a:gd name="connsiteY20" fmla="*/ 183851 h 30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4226" h="304254">
                <a:moveTo>
                  <a:pt x="241179" y="183851"/>
                </a:moveTo>
                <a:cubicBezTo>
                  <a:pt x="259467" y="191302"/>
                  <a:pt x="140934" y="162854"/>
                  <a:pt x="111131" y="151339"/>
                </a:cubicBezTo>
                <a:cubicBezTo>
                  <a:pt x="81328" y="139824"/>
                  <a:pt x="48816" y="116795"/>
                  <a:pt x="62363" y="114763"/>
                </a:cubicBezTo>
                <a:cubicBezTo>
                  <a:pt x="75910" y="112731"/>
                  <a:pt x="181574" y="150662"/>
                  <a:pt x="192411" y="139147"/>
                </a:cubicBezTo>
                <a:cubicBezTo>
                  <a:pt x="203248" y="127632"/>
                  <a:pt x="105712" y="42288"/>
                  <a:pt x="127387" y="45675"/>
                </a:cubicBezTo>
                <a:cubicBezTo>
                  <a:pt x="149062" y="49062"/>
                  <a:pt x="294688" y="147275"/>
                  <a:pt x="322459" y="159467"/>
                </a:cubicBezTo>
                <a:cubicBezTo>
                  <a:pt x="350230" y="171659"/>
                  <a:pt x="243888" y="118150"/>
                  <a:pt x="294011" y="118827"/>
                </a:cubicBezTo>
                <a:cubicBezTo>
                  <a:pt x="344134" y="119504"/>
                  <a:pt x="576459" y="156080"/>
                  <a:pt x="623195" y="163531"/>
                </a:cubicBezTo>
                <a:cubicBezTo>
                  <a:pt x="669931" y="170982"/>
                  <a:pt x="545979" y="142534"/>
                  <a:pt x="574427" y="163531"/>
                </a:cubicBezTo>
                <a:cubicBezTo>
                  <a:pt x="602875" y="184528"/>
                  <a:pt x="752566" y="266486"/>
                  <a:pt x="793883" y="289515"/>
                </a:cubicBezTo>
                <a:cubicBezTo>
                  <a:pt x="835200" y="312544"/>
                  <a:pt x="822331" y="301707"/>
                  <a:pt x="822331" y="301707"/>
                </a:cubicBezTo>
                <a:cubicBezTo>
                  <a:pt x="781691" y="286806"/>
                  <a:pt x="638774" y="228555"/>
                  <a:pt x="550043" y="200107"/>
                </a:cubicBezTo>
                <a:cubicBezTo>
                  <a:pt x="461312" y="171659"/>
                  <a:pt x="330587" y="154048"/>
                  <a:pt x="289947" y="131019"/>
                </a:cubicBezTo>
                <a:cubicBezTo>
                  <a:pt x="249307" y="107990"/>
                  <a:pt x="317718" y="75478"/>
                  <a:pt x="306203" y="61931"/>
                </a:cubicBezTo>
                <a:cubicBezTo>
                  <a:pt x="294688" y="48384"/>
                  <a:pt x="252694" y="59899"/>
                  <a:pt x="220859" y="49739"/>
                </a:cubicBezTo>
                <a:cubicBezTo>
                  <a:pt x="189024" y="39579"/>
                  <a:pt x="127387" y="5712"/>
                  <a:pt x="115195" y="971"/>
                </a:cubicBezTo>
                <a:cubicBezTo>
                  <a:pt x="103003" y="-3770"/>
                  <a:pt x="154480" y="9776"/>
                  <a:pt x="147707" y="21291"/>
                </a:cubicBezTo>
                <a:cubicBezTo>
                  <a:pt x="140934" y="32806"/>
                  <a:pt x="77942" y="56512"/>
                  <a:pt x="74555" y="70059"/>
                </a:cubicBezTo>
                <a:cubicBezTo>
                  <a:pt x="71168" y="83606"/>
                  <a:pt x="139579" y="96475"/>
                  <a:pt x="127387" y="102571"/>
                </a:cubicBezTo>
                <a:cubicBezTo>
                  <a:pt x="115195" y="108667"/>
                  <a:pt x="-14853" y="95798"/>
                  <a:pt x="1403" y="106635"/>
                </a:cubicBezTo>
                <a:cubicBezTo>
                  <a:pt x="17659" y="117472"/>
                  <a:pt x="222891" y="176400"/>
                  <a:pt x="241179" y="183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A3F5433-9AE3-A140-C3BF-4173F3826333}"/>
              </a:ext>
            </a:extLst>
          </p:cNvPr>
          <p:cNvSpPr/>
          <p:nvPr/>
        </p:nvSpPr>
        <p:spPr>
          <a:xfrm>
            <a:off x="5791181" y="2259491"/>
            <a:ext cx="821469" cy="393249"/>
          </a:xfrm>
          <a:custGeom>
            <a:avLst/>
            <a:gdLst>
              <a:gd name="connsiteX0" fmla="*/ 19 w 821469"/>
              <a:gd name="connsiteY0" fmla="*/ 101693 h 393249"/>
              <a:gd name="connsiteX1" fmla="*/ 231667 w 821469"/>
              <a:gd name="connsiteY1" fmla="*/ 65117 h 393249"/>
              <a:gd name="connsiteX2" fmla="*/ 239795 w 821469"/>
              <a:gd name="connsiteY2" fmla="*/ 65117 h 393249"/>
              <a:gd name="connsiteX3" fmla="*/ 227603 w 821469"/>
              <a:gd name="connsiteY3" fmla="*/ 93 h 393249"/>
              <a:gd name="connsiteX4" fmla="*/ 345459 w 821469"/>
              <a:gd name="connsiteY4" fmla="*/ 81373 h 393249"/>
              <a:gd name="connsiteX5" fmla="*/ 280435 w 821469"/>
              <a:gd name="connsiteY5" fmla="*/ 73245 h 393249"/>
              <a:gd name="connsiteX6" fmla="*/ 414547 w 821469"/>
              <a:gd name="connsiteY6" fmla="*/ 32605 h 393249"/>
              <a:gd name="connsiteX7" fmla="*/ 577107 w 821469"/>
              <a:gd name="connsiteY7" fmla="*/ 85437 h 393249"/>
              <a:gd name="connsiteX8" fmla="*/ 499891 w 821469"/>
              <a:gd name="connsiteY8" fmla="*/ 40733 h 393249"/>
              <a:gd name="connsiteX9" fmla="*/ 617747 w 821469"/>
              <a:gd name="connsiteY9" fmla="*/ 195165 h 393249"/>
              <a:gd name="connsiteX10" fmla="*/ 617747 w 821469"/>
              <a:gd name="connsiteY10" fmla="*/ 166717 h 393249"/>
              <a:gd name="connsiteX11" fmla="*/ 772179 w 821469"/>
              <a:gd name="connsiteY11" fmla="*/ 243933 h 393249"/>
              <a:gd name="connsiteX12" fmla="*/ 707155 w 821469"/>
              <a:gd name="connsiteY12" fmla="*/ 170781 h 393249"/>
              <a:gd name="connsiteX13" fmla="*/ 747795 w 821469"/>
              <a:gd name="connsiteY13" fmla="*/ 325213 h 393249"/>
              <a:gd name="connsiteX14" fmla="*/ 820947 w 821469"/>
              <a:gd name="connsiteY14" fmla="*/ 390237 h 393249"/>
              <a:gd name="connsiteX15" fmla="*/ 707155 w 821469"/>
              <a:gd name="connsiteY15" fmla="*/ 235805 h 393249"/>
              <a:gd name="connsiteX16" fmla="*/ 597427 w 821469"/>
              <a:gd name="connsiteY16" fmla="*/ 134205 h 393249"/>
              <a:gd name="connsiteX17" fmla="*/ 304819 w 821469"/>
              <a:gd name="connsiteY17" fmla="*/ 113885 h 393249"/>
              <a:gd name="connsiteX18" fmla="*/ 406419 w 821469"/>
              <a:gd name="connsiteY18" fmla="*/ 77309 h 393249"/>
              <a:gd name="connsiteX19" fmla="*/ 219475 w 821469"/>
              <a:gd name="connsiteY19" fmla="*/ 77309 h 393249"/>
              <a:gd name="connsiteX20" fmla="*/ 19 w 821469"/>
              <a:gd name="connsiteY20" fmla="*/ 101693 h 3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1469" h="393249">
                <a:moveTo>
                  <a:pt x="19" y="101693"/>
                </a:moveTo>
                <a:cubicBezTo>
                  <a:pt x="2051" y="99661"/>
                  <a:pt x="231667" y="65117"/>
                  <a:pt x="231667" y="65117"/>
                </a:cubicBezTo>
                <a:cubicBezTo>
                  <a:pt x="271630" y="59021"/>
                  <a:pt x="240472" y="75954"/>
                  <a:pt x="239795" y="65117"/>
                </a:cubicBezTo>
                <a:cubicBezTo>
                  <a:pt x="239118" y="54280"/>
                  <a:pt x="209992" y="-2616"/>
                  <a:pt x="227603" y="93"/>
                </a:cubicBezTo>
                <a:cubicBezTo>
                  <a:pt x="245214" y="2802"/>
                  <a:pt x="336654" y="69181"/>
                  <a:pt x="345459" y="81373"/>
                </a:cubicBezTo>
                <a:cubicBezTo>
                  <a:pt x="354264" y="93565"/>
                  <a:pt x="268920" y="81373"/>
                  <a:pt x="280435" y="73245"/>
                </a:cubicBezTo>
                <a:cubicBezTo>
                  <a:pt x="291950" y="65117"/>
                  <a:pt x="365102" y="30573"/>
                  <a:pt x="414547" y="32605"/>
                </a:cubicBezTo>
                <a:cubicBezTo>
                  <a:pt x="463992" y="34637"/>
                  <a:pt x="562883" y="84082"/>
                  <a:pt x="577107" y="85437"/>
                </a:cubicBezTo>
                <a:cubicBezTo>
                  <a:pt x="591331" y="86792"/>
                  <a:pt x="493118" y="22445"/>
                  <a:pt x="499891" y="40733"/>
                </a:cubicBezTo>
                <a:cubicBezTo>
                  <a:pt x="506664" y="59021"/>
                  <a:pt x="598104" y="174168"/>
                  <a:pt x="617747" y="195165"/>
                </a:cubicBezTo>
                <a:cubicBezTo>
                  <a:pt x="637390" y="216162"/>
                  <a:pt x="592008" y="158589"/>
                  <a:pt x="617747" y="166717"/>
                </a:cubicBezTo>
                <a:cubicBezTo>
                  <a:pt x="643486" y="174845"/>
                  <a:pt x="757278" y="243256"/>
                  <a:pt x="772179" y="243933"/>
                </a:cubicBezTo>
                <a:cubicBezTo>
                  <a:pt x="787080" y="244610"/>
                  <a:pt x="711219" y="157234"/>
                  <a:pt x="707155" y="170781"/>
                </a:cubicBezTo>
                <a:cubicBezTo>
                  <a:pt x="703091" y="184328"/>
                  <a:pt x="728830" y="288637"/>
                  <a:pt x="747795" y="325213"/>
                </a:cubicBezTo>
                <a:cubicBezTo>
                  <a:pt x="766760" y="361789"/>
                  <a:pt x="827720" y="405138"/>
                  <a:pt x="820947" y="390237"/>
                </a:cubicBezTo>
                <a:cubicBezTo>
                  <a:pt x="814174" y="375336"/>
                  <a:pt x="744408" y="278477"/>
                  <a:pt x="707155" y="235805"/>
                </a:cubicBezTo>
                <a:cubicBezTo>
                  <a:pt x="669902" y="193133"/>
                  <a:pt x="664483" y="154525"/>
                  <a:pt x="597427" y="134205"/>
                </a:cubicBezTo>
                <a:cubicBezTo>
                  <a:pt x="530371" y="113885"/>
                  <a:pt x="336654" y="123368"/>
                  <a:pt x="304819" y="113885"/>
                </a:cubicBezTo>
                <a:cubicBezTo>
                  <a:pt x="272984" y="104402"/>
                  <a:pt x="420643" y="83405"/>
                  <a:pt x="406419" y="77309"/>
                </a:cubicBezTo>
                <a:cubicBezTo>
                  <a:pt x="392195" y="71213"/>
                  <a:pt x="283822" y="74600"/>
                  <a:pt x="219475" y="77309"/>
                </a:cubicBezTo>
                <a:cubicBezTo>
                  <a:pt x="155128" y="80018"/>
                  <a:pt x="-2013" y="103725"/>
                  <a:pt x="19" y="10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63395C4-0B2E-FDC7-6E89-831522349971}"/>
              </a:ext>
            </a:extLst>
          </p:cNvPr>
          <p:cNvSpPr/>
          <p:nvPr/>
        </p:nvSpPr>
        <p:spPr>
          <a:xfrm>
            <a:off x="5880561" y="2421805"/>
            <a:ext cx="122137" cy="370182"/>
          </a:xfrm>
          <a:custGeom>
            <a:avLst/>
            <a:gdLst>
              <a:gd name="connsiteX0" fmla="*/ 81327 w 122137"/>
              <a:gd name="connsiteY0" fmla="*/ 339 h 370182"/>
              <a:gd name="connsiteX1" fmla="*/ 47 w 122137"/>
              <a:gd name="connsiteY1" fmla="*/ 207603 h 370182"/>
              <a:gd name="connsiteX2" fmla="*/ 69135 w 122137"/>
              <a:gd name="connsiteY2" fmla="*/ 341715 h 370182"/>
              <a:gd name="connsiteX3" fmla="*/ 44751 w 122137"/>
              <a:gd name="connsiteY3" fmla="*/ 297011 h 370182"/>
              <a:gd name="connsiteX4" fmla="*/ 121967 w 122137"/>
              <a:gd name="connsiteY4" fmla="*/ 370163 h 370182"/>
              <a:gd name="connsiteX5" fmla="*/ 65071 w 122137"/>
              <a:gd name="connsiteY5" fmla="*/ 288883 h 370182"/>
              <a:gd name="connsiteX6" fmla="*/ 48815 w 122137"/>
              <a:gd name="connsiteY6" fmla="*/ 215731 h 370182"/>
              <a:gd name="connsiteX7" fmla="*/ 65071 w 122137"/>
              <a:gd name="connsiteY7" fmla="*/ 110067 h 370182"/>
              <a:gd name="connsiteX8" fmla="*/ 36623 w 122137"/>
              <a:gd name="connsiteY8" fmla="*/ 191347 h 370182"/>
              <a:gd name="connsiteX9" fmla="*/ 24431 w 122137"/>
              <a:gd name="connsiteY9" fmla="*/ 158835 h 370182"/>
              <a:gd name="connsiteX10" fmla="*/ 81327 w 122137"/>
              <a:gd name="connsiteY10" fmla="*/ 339 h 3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37" h="370182">
                <a:moveTo>
                  <a:pt x="81327" y="339"/>
                </a:moveTo>
                <a:cubicBezTo>
                  <a:pt x="77263" y="8467"/>
                  <a:pt x="2079" y="150707"/>
                  <a:pt x="47" y="207603"/>
                </a:cubicBezTo>
                <a:cubicBezTo>
                  <a:pt x="-1985" y="264499"/>
                  <a:pt x="61684" y="326814"/>
                  <a:pt x="69135" y="341715"/>
                </a:cubicBezTo>
                <a:cubicBezTo>
                  <a:pt x="76586" y="356616"/>
                  <a:pt x="35946" y="292270"/>
                  <a:pt x="44751" y="297011"/>
                </a:cubicBezTo>
                <a:cubicBezTo>
                  <a:pt x="53556" y="301752"/>
                  <a:pt x="118580" y="371518"/>
                  <a:pt x="121967" y="370163"/>
                </a:cubicBezTo>
                <a:cubicBezTo>
                  <a:pt x="125354" y="368808"/>
                  <a:pt x="77263" y="314622"/>
                  <a:pt x="65071" y="288883"/>
                </a:cubicBezTo>
                <a:cubicBezTo>
                  <a:pt x="52879" y="263144"/>
                  <a:pt x="48815" y="245534"/>
                  <a:pt x="48815" y="215731"/>
                </a:cubicBezTo>
                <a:cubicBezTo>
                  <a:pt x="48815" y="185928"/>
                  <a:pt x="67103" y="114131"/>
                  <a:pt x="65071" y="110067"/>
                </a:cubicBezTo>
                <a:cubicBezTo>
                  <a:pt x="63039" y="106003"/>
                  <a:pt x="43396" y="183219"/>
                  <a:pt x="36623" y="191347"/>
                </a:cubicBezTo>
                <a:cubicBezTo>
                  <a:pt x="29850" y="199475"/>
                  <a:pt x="18335" y="185251"/>
                  <a:pt x="24431" y="158835"/>
                </a:cubicBezTo>
                <a:cubicBezTo>
                  <a:pt x="30527" y="132419"/>
                  <a:pt x="85391" y="-7789"/>
                  <a:pt x="81327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F7543BD-0330-0271-56AF-9056AA9729C9}"/>
              </a:ext>
            </a:extLst>
          </p:cNvPr>
          <p:cNvSpPr/>
          <p:nvPr/>
        </p:nvSpPr>
        <p:spPr>
          <a:xfrm>
            <a:off x="5995750" y="2518766"/>
            <a:ext cx="612615" cy="228637"/>
          </a:xfrm>
          <a:custGeom>
            <a:avLst/>
            <a:gdLst>
              <a:gd name="connsiteX0" fmla="*/ 6778 w 612615"/>
              <a:gd name="connsiteY0" fmla="*/ 228498 h 228637"/>
              <a:gd name="connsiteX1" fmla="*/ 2714 w 612615"/>
              <a:gd name="connsiteY1" fmla="*/ 102514 h 228637"/>
              <a:gd name="connsiteX2" fmla="*/ 43354 w 612615"/>
              <a:gd name="connsiteY2" fmla="*/ 37490 h 228637"/>
              <a:gd name="connsiteX3" fmla="*/ 14906 w 612615"/>
              <a:gd name="connsiteY3" fmla="*/ 914 h 228637"/>
              <a:gd name="connsiteX4" fmla="*/ 193722 w 612615"/>
              <a:gd name="connsiteY4" fmla="*/ 74066 h 228637"/>
              <a:gd name="connsiteX5" fmla="*/ 368474 w 612615"/>
              <a:gd name="connsiteY5" fmla="*/ 98450 h 228637"/>
              <a:gd name="connsiteX6" fmla="*/ 246554 w 612615"/>
              <a:gd name="connsiteY6" fmla="*/ 118770 h 228637"/>
              <a:gd name="connsiteX7" fmla="*/ 400986 w 612615"/>
              <a:gd name="connsiteY7" fmla="*/ 139090 h 228637"/>
              <a:gd name="connsiteX8" fmla="*/ 612314 w 612615"/>
              <a:gd name="connsiteY8" fmla="*/ 163474 h 228637"/>
              <a:gd name="connsiteX9" fmla="*/ 352218 w 612615"/>
              <a:gd name="connsiteY9" fmla="*/ 167538 h 228637"/>
              <a:gd name="connsiteX10" fmla="*/ 197786 w 612615"/>
              <a:gd name="connsiteY10" fmla="*/ 179730 h 228637"/>
              <a:gd name="connsiteX11" fmla="*/ 132762 w 612615"/>
              <a:gd name="connsiteY11" fmla="*/ 61874 h 228637"/>
              <a:gd name="connsiteX12" fmla="*/ 116506 w 612615"/>
              <a:gd name="connsiteY12" fmla="*/ 37490 h 228637"/>
              <a:gd name="connsiteX13" fmla="*/ 55546 w 612615"/>
              <a:gd name="connsiteY13" fmla="*/ 86258 h 228637"/>
              <a:gd name="connsiteX14" fmla="*/ 31162 w 612615"/>
              <a:gd name="connsiteY14" fmla="*/ 126898 h 228637"/>
              <a:gd name="connsiteX15" fmla="*/ 6778 w 612615"/>
              <a:gd name="connsiteY15" fmla="*/ 228498 h 2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2615" h="228637">
                <a:moveTo>
                  <a:pt x="6778" y="228498"/>
                </a:moveTo>
                <a:cubicBezTo>
                  <a:pt x="2037" y="224434"/>
                  <a:pt x="-3382" y="134349"/>
                  <a:pt x="2714" y="102514"/>
                </a:cubicBezTo>
                <a:cubicBezTo>
                  <a:pt x="8810" y="70679"/>
                  <a:pt x="41322" y="54423"/>
                  <a:pt x="43354" y="37490"/>
                </a:cubicBezTo>
                <a:cubicBezTo>
                  <a:pt x="45386" y="20557"/>
                  <a:pt x="-10155" y="-5182"/>
                  <a:pt x="14906" y="914"/>
                </a:cubicBezTo>
                <a:cubicBezTo>
                  <a:pt x="39967" y="7010"/>
                  <a:pt x="134794" y="57810"/>
                  <a:pt x="193722" y="74066"/>
                </a:cubicBezTo>
                <a:cubicBezTo>
                  <a:pt x="252650" y="90322"/>
                  <a:pt x="359669" y="90999"/>
                  <a:pt x="368474" y="98450"/>
                </a:cubicBezTo>
                <a:cubicBezTo>
                  <a:pt x="377279" y="105901"/>
                  <a:pt x="241135" y="111997"/>
                  <a:pt x="246554" y="118770"/>
                </a:cubicBezTo>
                <a:cubicBezTo>
                  <a:pt x="251973" y="125543"/>
                  <a:pt x="400986" y="139090"/>
                  <a:pt x="400986" y="139090"/>
                </a:cubicBezTo>
                <a:cubicBezTo>
                  <a:pt x="461946" y="146541"/>
                  <a:pt x="620442" y="158733"/>
                  <a:pt x="612314" y="163474"/>
                </a:cubicBezTo>
                <a:cubicBezTo>
                  <a:pt x="604186" y="168215"/>
                  <a:pt x="421306" y="164829"/>
                  <a:pt x="352218" y="167538"/>
                </a:cubicBezTo>
                <a:cubicBezTo>
                  <a:pt x="283130" y="170247"/>
                  <a:pt x="234362" y="197341"/>
                  <a:pt x="197786" y="179730"/>
                </a:cubicBezTo>
                <a:cubicBezTo>
                  <a:pt x="161210" y="162119"/>
                  <a:pt x="146309" y="85581"/>
                  <a:pt x="132762" y="61874"/>
                </a:cubicBezTo>
                <a:cubicBezTo>
                  <a:pt x="119215" y="38167"/>
                  <a:pt x="129375" y="33426"/>
                  <a:pt x="116506" y="37490"/>
                </a:cubicBezTo>
                <a:cubicBezTo>
                  <a:pt x="103637" y="41554"/>
                  <a:pt x="69770" y="71357"/>
                  <a:pt x="55546" y="86258"/>
                </a:cubicBezTo>
                <a:cubicBezTo>
                  <a:pt x="41322" y="101159"/>
                  <a:pt x="35226" y="107255"/>
                  <a:pt x="31162" y="126898"/>
                </a:cubicBezTo>
                <a:cubicBezTo>
                  <a:pt x="27098" y="146541"/>
                  <a:pt x="11519" y="232562"/>
                  <a:pt x="6778" y="228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29E80BA-B453-480C-1F23-B755A79A7BF5}"/>
              </a:ext>
            </a:extLst>
          </p:cNvPr>
          <p:cNvSpPr/>
          <p:nvPr/>
        </p:nvSpPr>
        <p:spPr>
          <a:xfrm>
            <a:off x="5932459" y="2672593"/>
            <a:ext cx="706099" cy="204813"/>
          </a:xfrm>
          <a:custGeom>
            <a:avLst/>
            <a:gdLst>
              <a:gd name="connsiteX0" fmla="*/ 981 w 706099"/>
              <a:gd name="connsiteY0" fmla="*/ 99055 h 204813"/>
              <a:gd name="connsiteX1" fmla="*/ 273269 w 706099"/>
              <a:gd name="connsiteY1" fmla="*/ 1519 h 204813"/>
              <a:gd name="connsiteX2" fmla="*/ 240757 w 706099"/>
              <a:gd name="connsiteY2" fmla="*/ 38095 h 204813"/>
              <a:gd name="connsiteX3" fmla="*/ 439893 w 706099"/>
              <a:gd name="connsiteY3" fmla="*/ 17775 h 204813"/>
              <a:gd name="connsiteX4" fmla="*/ 699989 w 706099"/>
              <a:gd name="connsiteY4" fmla="*/ 50287 h 204813"/>
              <a:gd name="connsiteX5" fmla="*/ 606517 w 706099"/>
              <a:gd name="connsiteY5" fmla="*/ 21839 h 204813"/>
              <a:gd name="connsiteX6" fmla="*/ 411445 w 706099"/>
              <a:gd name="connsiteY6" fmla="*/ 9647 h 204813"/>
              <a:gd name="connsiteX7" fmla="*/ 204181 w 706099"/>
              <a:gd name="connsiteY7" fmla="*/ 66543 h 204813"/>
              <a:gd name="connsiteX8" fmla="*/ 338293 w 706099"/>
              <a:gd name="connsiteY8" fmla="*/ 62479 h 204813"/>
              <a:gd name="connsiteX9" fmla="*/ 468341 w 706099"/>
              <a:gd name="connsiteY9" fmla="*/ 94991 h 204813"/>
              <a:gd name="connsiteX10" fmla="*/ 468341 w 706099"/>
              <a:gd name="connsiteY10" fmla="*/ 74671 h 204813"/>
              <a:gd name="connsiteX11" fmla="*/ 578069 w 706099"/>
              <a:gd name="connsiteY11" fmla="*/ 204719 h 204813"/>
              <a:gd name="connsiteX12" fmla="*/ 464277 w 706099"/>
              <a:gd name="connsiteY12" fmla="*/ 94991 h 204813"/>
              <a:gd name="connsiteX13" fmla="*/ 326101 w 706099"/>
              <a:gd name="connsiteY13" fmla="*/ 58415 h 204813"/>
              <a:gd name="connsiteX14" fmla="*/ 204181 w 706099"/>
              <a:gd name="connsiteY14" fmla="*/ 54351 h 204813"/>
              <a:gd name="connsiteX15" fmla="*/ 261077 w 706099"/>
              <a:gd name="connsiteY15" fmla="*/ 1519 h 204813"/>
              <a:gd name="connsiteX16" fmla="*/ 183861 w 706099"/>
              <a:gd name="connsiteY16" fmla="*/ 62479 h 204813"/>
              <a:gd name="connsiteX17" fmla="*/ 981 w 706099"/>
              <a:gd name="connsiteY17" fmla="*/ 99055 h 2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6099" h="204813">
                <a:moveTo>
                  <a:pt x="981" y="99055"/>
                </a:moveTo>
                <a:cubicBezTo>
                  <a:pt x="15882" y="88895"/>
                  <a:pt x="233306" y="11679"/>
                  <a:pt x="273269" y="1519"/>
                </a:cubicBezTo>
                <a:cubicBezTo>
                  <a:pt x="313232" y="-8641"/>
                  <a:pt x="212986" y="35386"/>
                  <a:pt x="240757" y="38095"/>
                </a:cubicBezTo>
                <a:cubicBezTo>
                  <a:pt x="268528" y="40804"/>
                  <a:pt x="363354" y="15743"/>
                  <a:pt x="439893" y="17775"/>
                </a:cubicBezTo>
                <a:cubicBezTo>
                  <a:pt x="516432" y="19807"/>
                  <a:pt x="672218" y="49610"/>
                  <a:pt x="699989" y="50287"/>
                </a:cubicBezTo>
                <a:cubicBezTo>
                  <a:pt x="727760" y="50964"/>
                  <a:pt x="654608" y="28612"/>
                  <a:pt x="606517" y="21839"/>
                </a:cubicBezTo>
                <a:cubicBezTo>
                  <a:pt x="558426" y="15066"/>
                  <a:pt x="478501" y="2196"/>
                  <a:pt x="411445" y="9647"/>
                </a:cubicBezTo>
                <a:cubicBezTo>
                  <a:pt x="344389" y="17098"/>
                  <a:pt x="216373" y="57738"/>
                  <a:pt x="204181" y="66543"/>
                </a:cubicBezTo>
                <a:cubicBezTo>
                  <a:pt x="191989" y="75348"/>
                  <a:pt x="294266" y="57738"/>
                  <a:pt x="338293" y="62479"/>
                </a:cubicBezTo>
                <a:cubicBezTo>
                  <a:pt x="382320" y="67220"/>
                  <a:pt x="446666" y="92959"/>
                  <a:pt x="468341" y="94991"/>
                </a:cubicBezTo>
                <a:cubicBezTo>
                  <a:pt x="490016" y="97023"/>
                  <a:pt x="450053" y="56383"/>
                  <a:pt x="468341" y="74671"/>
                </a:cubicBezTo>
                <a:cubicBezTo>
                  <a:pt x="486629" y="92959"/>
                  <a:pt x="578746" y="201332"/>
                  <a:pt x="578069" y="204719"/>
                </a:cubicBezTo>
                <a:cubicBezTo>
                  <a:pt x="577392" y="208106"/>
                  <a:pt x="506272" y="119375"/>
                  <a:pt x="464277" y="94991"/>
                </a:cubicBezTo>
                <a:cubicBezTo>
                  <a:pt x="422282" y="70607"/>
                  <a:pt x="369450" y="65188"/>
                  <a:pt x="326101" y="58415"/>
                </a:cubicBezTo>
                <a:cubicBezTo>
                  <a:pt x="282752" y="51642"/>
                  <a:pt x="215018" y="63834"/>
                  <a:pt x="204181" y="54351"/>
                </a:cubicBezTo>
                <a:cubicBezTo>
                  <a:pt x="193344" y="44868"/>
                  <a:pt x="264464" y="164"/>
                  <a:pt x="261077" y="1519"/>
                </a:cubicBezTo>
                <a:cubicBezTo>
                  <a:pt x="257690" y="2874"/>
                  <a:pt x="222469" y="46223"/>
                  <a:pt x="183861" y="62479"/>
                </a:cubicBezTo>
                <a:cubicBezTo>
                  <a:pt x="145253" y="78735"/>
                  <a:pt x="-13920" y="109215"/>
                  <a:pt x="981" y="99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C1F8046-BC11-0FC8-1D91-41A4DC971B4C}"/>
              </a:ext>
            </a:extLst>
          </p:cNvPr>
          <p:cNvSpPr/>
          <p:nvPr/>
        </p:nvSpPr>
        <p:spPr>
          <a:xfrm>
            <a:off x="5782954" y="3019478"/>
            <a:ext cx="211541" cy="227939"/>
          </a:xfrm>
          <a:custGeom>
            <a:avLst/>
            <a:gdLst>
              <a:gd name="connsiteX0" fmla="*/ 122038 w 211541"/>
              <a:gd name="connsiteY0" fmla="*/ 74 h 227939"/>
              <a:gd name="connsiteX1" fmla="*/ 211446 w 211541"/>
              <a:gd name="connsiteY1" fmla="*/ 158570 h 227939"/>
              <a:gd name="connsiteX2" fmla="*/ 101718 w 211541"/>
              <a:gd name="connsiteY2" fmla="*/ 203274 h 227939"/>
              <a:gd name="connsiteX3" fmla="*/ 118 w 211541"/>
              <a:gd name="connsiteY3" fmla="*/ 227658 h 227939"/>
              <a:gd name="connsiteX4" fmla="*/ 122038 w 211541"/>
              <a:gd name="connsiteY4" fmla="*/ 215466 h 227939"/>
              <a:gd name="connsiteX5" fmla="*/ 203318 w 211541"/>
              <a:gd name="connsiteY5" fmla="*/ 199210 h 227939"/>
              <a:gd name="connsiteX6" fmla="*/ 182998 w 211541"/>
              <a:gd name="connsiteY6" fmla="*/ 138250 h 227939"/>
              <a:gd name="connsiteX7" fmla="*/ 122038 w 211541"/>
              <a:gd name="connsiteY7" fmla="*/ 74 h 2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541" h="227939">
                <a:moveTo>
                  <a:pt x="122038" y="74"/>
                </a:moveTo>
                <a:cubicBezTo>
                  <a:pt x="126779" y="3461"/>
                  <a:pt x="214833" y="124703"/>
                  <a:pt x="211446" y="158570"/>
                </a:cubicBezTo>
                <a:cubicBezTo>
                  <a:pt x="208059" y="192437"/>
                  <a:pt x="136939" y="191759"/>
                  <a:pt x="101718" y="203274"/>
                </a:cubicBezTo>
                <a:cubicBezTo>
                  <a:pt x="66497" y="214789"/>
                  <a:pt x="-3269" y="225626"/>
                  <a:pt x="118" y="227658"/>
                </a:cubicBezTo>
                <a:cubicBezTo>
                  <a:pt x="3505" y="229690"/>
                  <a:pt x="88171" y="220207"/>
                  <a:pt x="122038" y="215466"/>
                </a:cubicBezTo>
                <a:cubicBezTo>
                  <a:pt x="155905" y="210725"/>
                  <a:pt x="193158" y="212079"/>
                  <a:pt x="203318" y="199210"/>
                </a:cubicBezTo>
                <a:cubicBezTo>
                  <a:pt x="213478" y="186341"/>
                  <a:pt x="193835" y="166021"/>
                  <a:pt x="182998" y="138250"/>
                </a:cubicBezTo>
                <a:cubicBezTo>
                  <a:pt x="172161" y="110479"/>
                  <a:pt x="117297" y="-3313"/>
                  <a:pt x="12203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8EC5FF7-7B0A-4844-65CD-46CB90BB8A2D}"/>
              </a:ext>
            </a:extLst>
          </p:cNvPr>
          <p:cNvSpPr/>
          <p:nvPr/>
        </p:nvSpPr>
        <p:spPr>
          <a:xfrm>
            <a:off x="5753980" y="2623869"/>
            <a:ext cx="187055" cy="539098"/>
          </a:xfrm>
          <a:custGeom>
            <a:avLst/>
            <a:gdLst>
              <a:gd name="connsiteX0" fmla="*/ 69732 w 187055"/>
              <a:gd name="connsiteY0" fmla="*/ 1475 h 539098"/>
              <a:gd name="connsiteX1" fmla="*/ 4708 w 187055"/>
              <a:gd name="connsiteY1" fmla="*/ 432259 h 539098"/>
              <a:gd name="connsiteX2" fmla="*/ 25028 w 187055"/>
              <a:gd name="connsiteY2" fmla="*/ 399747 h 539098"/>
              <a:gd name="connsiteX3" fmla="*/ 183524 w 187055"/>
              <a:gd name="connsiteY3" fmla="*/ 537923 h 539098"/>
              <a:gd name="connsiteX4" fmla="*/ 134756 w 187055"/>
              <a:gd name="connsiteY4" fmla="*/ 460707 h 539098"/>
              <a:gd name="connsiteX5" fmla="*/ 130692 w 187055"/>
              <a:gd name="connsiteY5" fmla="*/ 363171 h 539098"/>
              <a:gd name="connsiteX6" fmla="*/ 102244 w 187055"/>
              <a:gd name="connsiteY6" fmla="*/ 119331 h 539098"/>
              <a:gd name="connsiteX7" fmla="*/ 94116 w 187055"/>
              <a:gd name="connsiteY7" fmla="*/ 399747 h 539098"/>
              <a:gd name="connsiteX8" fmla="*/ 16900 w 187055"/>
              <a:gd name="connsiteY8" fmla="*/ 294083 h 539098"/>
              <a:gd name="connsiteX9" fmla="*/ 69732 w 187055"/>
              <a:gd name="connsiteY9" fmla="*/ 1475 h 53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055" h="539098">
                <a:moveTo>
                  <a:pt x="69732" y="1475"/>
                </a:moveTo>
                <a:cubicBezTo>
                  <a:pt x="67700" y="24504"/>
                  <a:pt x="12159" y="365880"/>
                  <a:pt x="4708" y="432259"/>
                </a:cubicBezTo>
                <a:cubicBezTo>
                  <a:pt x="-2743" y="498638"/>
                  <a:pt x="-4774" y="382136"/>
                  <a:pt x="25028" y="399747"/>
                </a:cubicBezTo>
                <a:cubicBezTo>
                  <a:pt x="54830" y="417358"/>
                  <a:pt x="165236" y="527763"/>
                  <a:pt x="183524" y="537923"/>
                </a:cubicBezTo>
                <a:cubicBezTo>
                  <a:pt x="201812" y="548083"/>
                  <a:pt x="143561" y="489832"/>
                  <a:pt x="134756" y="460707"/>
                </a:cubicBezTo>
                <a:cubicBezTo>
                  <a:pt x="125951" y="431582"/>
                  <a:pt x="136111" y="420067"/>
                  <a:pt x="130692" y="363171"/>
                </a:cubicBezTo>
                <a:cubicBezTo>
                  <a:pt x="125273" y="306275"/>
                  <a:pt x="108340" y="113235"/>
                  <a:pt x="102244" y="119331"/>
                </a:cubicBezTo>
                <a:cubicBezTo>
                  <a:pt x="96148" y="125427"/>
                  <a:pt x="108340" y="370622"/>
                  <a:pt x="94116" y="399747"/>
                </a:cubicBezTo>
                <a:cubicBezTo>
                  <a:pt x="79892" y="428872"/>
                  <a:pt x="20964" y="356398"/>
                  <a:pt x="16900" y="294083"/>
                </a:cubicBezTo>
                <a:cubicBezTo>
                  <a:pt x="12836" y="231768"/>
                  <a:pt x="71764" y="-21554"/>
                  <a:pt x="69732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2ED99F1-DA1A-9196-325F-9F02F30EEE59}"/>
              </a:ext>
            </a:extLst>
          </p:cNvPr>
          <p:cNvSpPr/>
          <p:nvPr/>
        </p:nvSpPr>
        <p:spPr>
          <a:xfrm>
            <a:off x="6720900" y="2624928"/>
            <a:ext cx="362108" cy="1078046"/>
          </a:xfrm>
          <a:custGeom>
            <a:avLst/>
            <a:gdLst>
              <a:gd name="connsiteX0" fmla="*/ 248860 w 362108"/>
              <a:gd name="connsiteY0" fmla="*/ 416 h 1078046"/>
              <a:gd name="connsiteX1" fmla="*/ 358588 w 362108"/>
              <a:gd name="connsiteY1" fmla="*/ 463712 h 1078046"/>
              <a:gd name="connsiteX2" fmla="*/ 326076 w 362108"/>
              <a:gd name="connsiteY2" fmla="*/ 402752 h 1078046"/>
              <a:gd name="connsiteX3" fmla="*/ 236668 w 362108"/>
              <a:gd name="connsiteY3" fmla="*/ 772576 h 1078046"/>
              <a:gd name="connsiteX4" fmla="*/ 224476 w 362108"/>
              <a:gd name="connsiteY4" fmla="*/ 715680 h 1078046"/>
              <a:gd name="connsiteX5" fmla="*/ 956 w 362108"/>
              <a:gd name="connsiteY5" fmla="*/ 1077376 h 1078046"/>
              <a:gd name="connsiteX6" fmla="*/ 147260 w 362108"/>
              <a:gd name="connsiteY6" fmla="*/ 801024 h 1078046"/>
              <a:gd name="connsiteX7" fmla="*/ 232604 w 362108"/>
              <a:gd name="connsiteY7" fmla="*/ 630336 h 1078046"/>
              <a:gd name="connsiteX8" fmla="*/ 220412 w 362108"/>
              <a:gd name="connsiteY8" fmla="*/ 215808 h 1078046"/>
              <a:gd name="connsiteX9" fmla="*/ 285436 w 362108"/>
              <a:gd name="connsiteY9" fmla="*/ 378368 h 1078046"/>
              <a:gd name="connsiteX10" fmla="*/ 248860 w 362108"/>
              <a:gd name="connsiteY10" fmla="*/ 416 h 107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108" h="1078046">
                <a:moveTo>
                  <a:pt x="248860" y="416"/>
                </a:moveTo>
                <a:cubicBezTo>
                  <a:pt x="261052" y="14640"/>
                  <a:pt x="345719" y="396656"/>
                  <a:pt x="358588" y="463712"/>
                </a:cubicBezTo>
                <a:cubicBezTo>
                  <a:pt x="371457" y="530768"/>
                  <a:pt x="346396" y="351275"/>
                  <a:pt x="326076" y="402752"/>
                </a:cubicBezTo>
                <a:cubicBezTo>
                  <a:pt x="305756" y="454229"/>
                  <a:pt x="253601" y="720421"/>
                  <a:pt x="236668" y="772576"/>
                </a:cubicBezTo>
                <a:cubicBezTo>
                  <a:pt x="219735" y="824731"/>
                  <a:pt x="263761" y="664880"/>
                  <a:pt x="224476" y="715680"/>
                </a:cubicBezTo>
                <a:cubicBezTo>
                  <a:pt x="185191" y="766480"/>
                  <a:pt x="13825" y="1063152"/>
                  <a:pt x="956" y="1077376"/>
                </a:cubicBezTo>
                <a:cubicBezTo>
                  <a:pt x="-11913" y="1091600"/>
                  <a:pt x="108652" y="875531"/>
                  <a:pt x="147260" y="801024"/>
                </a:cubicBezTo>
                <a:cubicBezTo>
                  <a:pt x="185868" y="726517"/>
                  <a:pt x="220412" y="727872"/>
                  <a:pt x="232604" y="630336"/>
                </a:cubicBezTo>
                <a:cubicBezTo>
                  <a:pt x="244796" y="532800"/>
                  <a:pt x="211607" y="257803"/>
                  <a:pt x="220412" y="215808"/>
                </a:cubicBezTo>
                <a:cubicBezTo>
                  <a:pt x="229217" y="173813"/>
                  <a:pt x="275276" y="416299"/>
                  <a:pt x="285436" y="378368"/>
                </a:cubicBezTo>
                <a:cubicBezTo>
                  <a:pt x="295596" y="340437"/>
                  <a:pt x="236668" y="-13808"/>
                  <a:pt x="248860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8793FF7-9A04-4EC3-0091-666615409D9C}"/>
              </a:ext>
            </a:extLst>
          </p:cNvPr>
          <p:cNvSpPr/>
          <p:nvPr/>
        </p:nvSpPr>
        <p:spPr>
          <a:xfrm>
            <a:off x="6379047" y="2354289"/>
            <a:ext cx="560294" cy="1237642"/>
          </a:xfrm>
          <a:custGeom>
            <a:avLst/>
            <a:gdLst>
              <a:gd name="connsiteX0" fmla="*/ 448473 w 560294"/>
              <a:gd name="connsiteY0" fmla="*/ 10959 h 1237642"/>
              <a:gd name="connsiteX1" fmla="*/ 485049 w 560294"/>
              <a:gd name="connsiteY1" fmla="*/ 59727 h 1237642"/>
              <a:gd name="connsiteX2" fmla="*/ 525689 w 560294"/>
              <a:gd name="connsiteY2" fmla="*/ 266991 h 1237642"/>
              <a:gd name="connsiteX3" fmla="*/ 460665 w 560294"/>
              <a:gd name="connsiteY3" fmla="*/ 348271 h 1237642"/>
              <a:gd name="connsiteX4" fmla="*/ 131481 w 560294"/>
              <a:gd name="connsiteY4" fmla="*/ 384847 h 1237642"/>
              <a:gd name="connsiteX5" fmla="*/ 342809 w 560294"/>
              <a:gd name="connsiteY5" fmla="*/ 368591 h 1237642"/>
              <a:gd name="connsiteX6" fmla="*/ 509433 w 560294"/>
              <a:gd name="connsiteY6" fmla="*/ 433615 h 1237642"/>
              <a:gd name="connsiteX7" fmla="*/ 383449 w 560294"/>
              <a:gd name="connsiteY7" fmla="*/ 563663 h 1237642"/>
              <a:gd name="connsiteX8" fmla="*/ 298105 w 560294"/>
              <a:gd name="connsiteY8" fmla="*/ 604303 h 1237642"/>
              <a:gd name="connsiteX9" fmla="*/ 330617 w 560294"/>
              <a:gd name="connsiteY9" fmla="*/ 669327 h 1237642"/>
              <a:gd name="connsiteX10" fmla="*/ 245273 w 560294"/>
              <a:gd name="connsiteY10" fmla="*/ 742479 h 1237642"/>
              <a:gd name="connsiteX11" fmla="*/ 127417 w 560294"/>
              <a:gd name="connsiteY11" fmla="*/ 774991 h 1237642"/>
              <a:gd name="connsiteX12" fmla="*/ 176185 w 560294"/>
              <a:gd name="connsiteY12" fmla="*/ 872527 h 1237642"/>
              <a:gd name="connsiteX13" fmla="*/ 200569 w 560294"/>
              <a:gd name="connsiteY13" fmla="*/ 921295 h 1237642"/>
              <a:gd name="connsiteX14" fmla="*/ 208697 w 560294"/>
              <a:gd name="connsiteY14" fmla="*/ 994447 h 1237642"/>
              <a:gd name="connsiteX15" fmla="*/ 245273 w 560294"/>
              <a:gd name="connsiteY15" fmla="*/ 1047279 h 1237642"/>
              <a:gd name="connsiteX16" fmla="*/ 289977 w 560294"/>
              <a:gd name="connsiteY16" fmla="*/ 1096047 h 1237642"/>
              <a:gd name="connsiteX17" fmla="*/ 342809 w 560294"/>
              <a:gd name="connsiteY17" fmla="*/ 1181391 h 1237642"/>
              <a:gd name="connsiteX18" fmla="*/ 330617 w 560294"/>
              <a:gd name="connsiteY18" fmla="*/ 1230159 h 1237642"/>
              <a:gd name="connsiteX19" fmla="*/ 233081 w 560294"/>
              <a:gd name="connsiteY19" fmla="*/ 1018831 h 1237642"/>
              <a:gd name="connsiteX20" fmla="*/ 1433 w 560294"/>
              <a:gd name="connsiteY20" fmla="*/ 653071 h 1237642"/>
              <a:gd name="connsiteX21" fmla="*/ 143673 w 560294"/>
              <a:gd name="connsiteY21" fmla="*/ 762799 h 1237642"/>
              <a:gd name="connsiteX22" fmla="*/ 314361 w 560294"/>
              <a:gd name="connsiteY22" fmla="*/ 604303 h 1237642"/>
              <a:gd name="connsiteX23" fmla="*/ 558201 w 560294"/>
              <a:gd name="connsiteY23" fmla="*/ 392975 h 1237642"/>
              <a:gd name="connsiteX24" fmla="*/ 436281 w 560294"/>
              <a:gd name="connsiteY24" fmla="*/ 303567 h 1237642"/>
              <a:gd name="connsiteX25" fmla="*/ 509433 w 560294"/>
              <a:gd name="connsiteY25" fmla="*/ 238543 h 1237642"/>
              <a:gd name="connsiteX26" fmla="*/ 448473 w 560294"/>
              <a:gd name="connsiteY26" fmla="*/ 10959 h 123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0294" h="1237642">
                <a:moveTo>
                  <a:pt x="448473" y="10959"/>
                </a:moveTo>
                <a:cubicBezTo>
                  <a:pt x="444409" y="-18844"/>
                  <a:pt x="472180" y="17055"/>
                  <a:pt x="485049" y="59727"/>
                </a:cubicBezTo>
                <a:cubicBezTo>
                  <a:pt x="497918" y="102399"/>
                  <a:pt x="529753" y="218900"/>
                  <a:pt x="525689" y="266991"/>
                </a:cubicBezTo>
                <a:cubicBezTo>
                  <a:pt x="521625" y="315082"/>
                  <a:pt x="526366" y="328628"/>
                  <a:pt x="460665" y="348271"/>
                </a:cubicBezTo>
                <a:cubicBezTo>
                  <a:pt x="394964" y="367914"/>
                  <a:pt x="151124" y="381460"/>
                  <a:pt x="131481" y="384847"/>
                </a:cubicBezTo>
                <a:cubicBezTo>
                  <a:pt x="111838" y="388234"/>
                  <a:pt x="279817" y="360463"/>
                  <a:pt x="342809" y="368591"/>
                </a:cubicBezTo>
                <a:cubicBezTo>
                  <a:pt x="405801" y="376719"/>
                  <a:pt x="502660" y="401103"/>
                  <a:pt x="509433" y="433615"/>
                </a:cubicBezTo>
                <a:cubicBezTo>
                  <a:pt x="516206" y="466127"/>
                  <a:pt x="418670" y="535215"/>
                  <a:pt x="383449" y="563663"/>
                </a:cubicBezTo>
                <a:cubicBezTo>
                  <a:pt x="348228" y="592111"/>
                  <a:pt x="306910" y="586692"/>
                  <a:pt x="298105" y="604303"/>
                </a:cubicBezTo>
                <a:cubicBezTo>
                  <a:pt x="289300" y="621914"/>
                  <a:pt x="339422" y="646298"/>
                  <a:pt x="330617" y="669327"/>
                </a:cubicBezTo>
                <a:cubicBezTo>
                  <a:pt x="321812" y="692356"/>
                  <a:pt x="279140" y="724868"/>
                  <a:pt x="245273" y="742479"/>
                </a:cubicBezTo>
                <a:cubicBezTo>
                  <a:pt x="211406" y="760090"/>
                  <a:pt x="138932" y="753316"/>
                  <a:pt x="127417" y="774991"/>
                </a:cubicBezTo>
                <a:cubicBezTo>
                  <a:pt x="115902" y="796666"/>
                  <a:pt x="176185" y="872527"/>
                  <a:pt x="176185" y="872527"/>
                </a:cubicBezTo>
                <a:cubicBezTo>
                  <a:pt x="188377" y="896911"/>
                  <a:pt x="195150" y="900975"/>
                  <a:pt x="200569" y="921295"/>
                </a:cubicBezTo>
                <a:cubicBezTo>
                  <a:pt x="205988" y="941615"/>
                  <a:pt x="201246" y="973450"/>
                  <a:pt x="208697" y="994447"/>
                </a:cubicBezTo>
                <a:cubicBezTo>
                  <a:pt x="216148" y="1015444"/>
                  <a:pt x="231726" y="1030346"/>
                  <a:pt x="245273" y="1047279"/>
                </a:cubicBezTo>
                <a:cubicBezTo>
                  <a:pt x="258820" y="1064212"/>
                  <a:pt x="273721" y="1073695"/>
                  <a:pt x="289977" y="1096047"/>
                </a:cubicBezTo>
                <a:cubicBezTo>
                  <a:pt x="306233" y="1118399"/>
                  <a:pt x="336036" y="1159039"/>
                  <a:pt x="342809" y="1181391"/>
                </a:cubicBezTo>
                <a:cubicBezTo>
                  <a:pt x="349582" y="1203743"/>
                  <a:pt x="348905" y="1257252"/>
                  <a:pt x="330617" y="1230159"/>
                </a:cubicBezTo>
                <a:cubicBezTo>
                  <a:pt x="312329" y="1203066"/>
                  <a:pt x="287945" y="1115012"/>
                  <a:pt x="233081" y="1018831"/>
                </a:cubicBezTo>
                <a:cubicBezTo>
                  <a:pt x="178217" y="922650"/>
                  <a:pt x="16334" y="695743"/>
                  <a:pt x="1433" y="653071"/>
                </a:cubicBezTo>
                <a:cubicBezTo>
                  <a:pt x="-13468" y="610399"/>
                  <a:pt x="91518" y="770927"/>
                  <a:pt x="143673" y="762799"/>
                </a:cubicBezTo>
                <a:cubicBezTo>
                  <a:pt x="195828" y="754671"/>
                  <a:pt x="245273" y="665940"/>
                  <a:pt x="314361" y="604303"/>
                </a:cubicBezTo>
                <a:cubicBezTo>
                  <a:pt x="383449" y="542666"/>
                  <a:pt x="537881" y="443098"/>
                  <a:pt x="558201" y="392975"/>
                </a:cubicBezTo>
                <a:cubicBezTo>
                  <a:pt x="578521" y="342852"/>
                  <a:pt x="444409" y="329306"/>
                  <a:pt x="436281" y="303567"/>
                </a:cubicBezTo>
                <a:cubicBezTo>
                  <a:pt x="428153" y="277828"/>
                  <a:pt x="506724" y="283924"/>
                  <a:pt x="509433" y="238543"/>
                </a:cubicBezTo>
                <a:cubicBezTo>
                  <a:pt x="512142" y="193162"/>
                  <a:pt x="452537" y="40762"/>
                  <a:pt x="448473" y="10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B303725-EAEA-49B9-575C-4D336336E925}"/>
              </a:ext>
            </a:extLst>
          </p:cNvPr>
          <p:cNvSpPr/>
          <p:nvPr/>
        </p:nvSpPr>
        <p:spPr>
          <a:xfrm>
            <a:off x="6595415" y="3424828"/>
            <a:ext cx="398761" cy="549817"/>
          </a:xfrm>
          <a:custGeom>
            <a:avLst/>
            <a:gdLst>
              <a:gd name="connsiteX0" fmla="*/ 398729 w 398761"/>
              <a:gd name="connsiteY0" fmla="*/ 1124 h 549817"/>
              <a:gd name="connsiteX1" fmla="*/ 77673 w 398761"/>
              <a:gd name="connsiteY1" fmla="*/ 379076 h 549817"/>
              <a:gd name="connsiteX2" fmla="*/ 457 w 398761"/>
              <a:gd name="connsiteY2" fmla="*/ 549764 h 549817"/>
              <a:gd name="connsiteX3" fmla="*/ 49225 w 398761"/>
              <a:gd name="connsiteY3" fmla="*/ 395332 h 549817"/>
              <a:gd name="connsiteX4" fmla="*/ 122377 w 398761"/>
              <a:gd name="connsiteY4" fmla="*/ 208388 h 549817"/>
              <a:gd name="connsiteX5" fmla="*/ 97993 w 398761"/>
              <a:gd name="connsiteY5" fmla="*/ 261220 h 549817"/>
              <a:gd name="connsiteX6" fmla="*/ 398729 w 398761"/>
              <a:gd name="connsiteY6" fmla="*/ 1124 h 5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761" h="549817">
                <a:moveTo>
                  <a:pt x="398729" y="1124"/>
                </a:moveTo>
                <a:cubicBezTo>
                  <a:pt x="395342" y="20767"/>
                  <a:pt x="144052" y="287636"/>
                  <a:pt x="77673" y="379076"/>
                </a:cubicBezTo>
                <a:cubicBezTo>
                  <a:pt x="11294" y="470516"/>
                  <a:pt x="5198" y="547055"/>
                  <a:pt x="457" y="549764"/>
                </a:cubicBezTo>
                <a:cubicBezTo>
                  <a:pt x="-4284" y="552473"/>
                  <a:pt x="28905" y="452228"/>
                  <a:pt x="49225" y="395332"/>
                </a:cubicBezTo>
                <a:cubicBezTo>
                  <a:pt x="69545" y="338436"/>
                  <a:pt x="114249" y="230740"/>
                  <a:pt x="122377" y="208388"/>
                </a:cubicBezTo>
                <a:cubicBezTo>
                  <a:pt x="130505" y="186036"/>
                  <a:pt x="55998" y="297119"/>
                  <a:pt x="97993" y="261220"/>
                </a:cubicBezTo>
                <a:cubicBezTo>
                  <a:pt x="139988" y="225321"/>
                  <a:pt x="402116" y="-18519"/>
                  <a:pt x="398729" y="1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46043EF-1F54-8B0B-2E1C-A6E60B75AF7C}"/>
              </a:ext>
            </a:extLst>
          </p:cNvPr>
          <p:cNvSpPr/>
          <p:nvPr/>
        </p:nvSpPr>
        <p:spPr>
          <a:xfrm>
            <a:off x="6375792" y="3282888"/>
            <a:ext cx="642984" cy="1057522"/>
          </a:xfrm>
          <a:custGeom>
            <a:avLst/>
            <a:gdLst>
              <a:gd name="connsiteX0" fmla="*/ 642736 w 642984"/>
              <a:gd name="connsiteY0" fmla="*/ 824 h 1057522"/>
              <a:gd name="connsiteX1" fmla="*/ 528944 w 642984"/>
              <a:gd name="connsiteY1" fmla="*/ 407224 h 1057522"/>
              <a:gd name="connsiteX2" fmla="*/ 317616 w 642984"/>
              <a:gd name="connsiteY2" fmla="*/ 663256 h 1057522"/>
              <a:gd name="connsiteX3" fmla="*/ 354192 w 642984"/>
              <a:gd name="connsiteY3" fmla="*/ 598232 h 1057522"/>
              <a:gd name="connsiteX4" fmla="*/ 159120 w 642984"/>
              <a:gd name="connsiteY4" fmla="*/ 858328 h 1057522"/>
              <a:gd name="connsiteX5" fmla="*/ 159120 w 642984"/>
              <a:gd name="connsiteY5" fmla="*/ 935544 h 1057522"/>
              <a:gd name="connsiteX6" fmla="*/ 624 w 642984"/>
              <a:gd name="connsiteY6" fmla="*/ 1057464 h 1057522"/>
              <a:gd name="connsiteX7" fmla="*/ 110352 w 642984"/>
              <a:gd name="connsiteY7" fmla="*/ 919288 h 1057522"/>
              <a:gd name="connsiteX8" fmla="*/ 268848 w 642984"/>
              <a:gd name="connsiteY8" fmla="*/ 667320 h 1057522"/>
              <a:gd name="connsiteX9" fmla="*/ 126608 w 642984"/>
              <a:gd name="connsiteY9" fmla="*/ 764856 h 1057522"/>
              <a:gd name="connsiteX10" fmla="*/ 309488 w 642984"/>
              <a:gd name="connsiteY10" fmla="*/ 569784 h 1057522"/>
              <a:gd name="connsiteX11" fmla="*/ 281040 w 642984"/>
              <a:gd name="connsiteY11" fmla="*/ 638872 h 1057522"/>
              <a:gd name="connsiteX12" fmla="*/ 459856 w 642984"/>
              <a:gd name="connsiteY12" fmla="*/ 451928 h 1057522"/>
              <a:gd name="connsiteX13" fmla="*/ 557392 w 642984"/>
              <a:gd name="connsiteY13" fmla="*/ 305624 h 1057522"/>
              <a:gd name="connsiteX14" fmla="*/ 642736 w 642984"/>
              <a:gd name="connsiteY14" fmla="*/ 824 h 105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2984" h="1057522">
                <a:moveTo>
                  <a:pt x="642736" y="824"/>
                </a:moveTo>
                <a:cubicBezTo>
                  <a:pt x="637995" y="17757"/>
                  <a:pt x="583131" y="296819"/>
                  <a:pt x="528944" y="407224"/>
                </a:cubicBezTo>
                <a:cubicBezTo>
                  <a:pt x="474757" y="517629"/>
                  <a:pt x="346741" y="631421"/>
                  <a:pt x="317616" y="663256"/>
                </a:cubicBezTo>
                <a:cubicBezTo>
                  <a:pt x="288491" y="695091"/>
                  <a:pt x="380608" y="565720"/>
                  <a:pt x="354192" y="598232"/>
                </a:cubicBezTo>
                <a:cubicBezTo>
                  <a:pt x="327776" y="630744"/>
                  <a:pt x="191632" y="802109"/>
                  <a:pt x="159120" y="858328"/>
                </a:cubicBezTo>
                <a:cubicBezTo>
                  <a:pt x="126608" y="914547"/>
                  <a:pt x="185536" y="902355"/>
                  <a:pt x="159120" y="935544"/>
                </a:cubicBezTo>
                <a:cubicBezTo>
                  <a:pt x="132704" y="968733"/>
                  <a:pt x="8752" y="1060173"/>
                  <a:pt x="624" y="1057464"/>
                </a:cubicBezTo>
                <a:cubicBezTo>
                  <a:pt x="-7504" y="1054755"/>
                  <a:pt x="65648" y="984312"/>
                  <a:pt x="110352" y="919288"/>
                </a:cubicBezTo>
                <a:cubicBezTo>
                  <a:pt x="155056" y="854264"/>
                  <a:pt x="266139" y="693059"/>
                  <a:pt x="268848" y="667320"/>
                </a:cubicBezTo>
                <a:cubicBezTo>
                  <a:pt x="271557" y="641581"/>
                  <a:pt x="119835" y="781112"/>
                  <a:pt x="126608" y="764856"/>
                </a:cubicBezTo>
                <a:cubicBezTo>
                  <a:pt x="133381" y="748600"/>
                  <a:pt x="283749" y="590781"/>
                  <a:pt x="309488" y="569784"/>
                </a:cubicBezTo>
                <a:cubicBezTo>
                  <a:pt x="335227" y="548787"/>
                  <a:pt x="255979" y="658515"/>
                  <a:pt x="281040" y="638872"/>
                </a:cubicBezTo>
                <a:cubicBezTo>
                  <a:pt x="306101" y="619229"/>
                  <a:pt x="413797" y="507469"/>
                  <a:pt x="459856" y="451928"/>
                </a:cubicBezTo>
                <a:cubicBezTo>
                  <a:pt x="505915" y="396387"/>
                  <a:pt x="531653" y="378776"/>
                  <a:pt x="557392" y="305624"/>
                </a:cubicBezTo>
                <a:cubicBezTo>
                  <a:pt x="583131" y="232472"/>
                  <a:pt x="647477" y="-16109"/>
                  <a:pt x="642736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240CE57-6305-6214-F9D5-77A834AC81AF}"/>
              </a:ext>
            </a:extLst>
          </p:cNvPr>
          <p:cNvSpPr/>
          <p:nvPr/>
        </p:nvSpPr>
        <p:spPr>
          <a:xfrm>
            <a:off x="4779261" y="1332955"/>
            <a:ext cx="773824" cy="982000"/>
          </a:xfrm>
          <a:custGeom>
            <a:avLst/>
            <a:gdLst>
              <a:gd name="connsiteX0" fmla="*/ 499875 w 773824"/>
              <a:gd name="connsiteY0" fmla="*/ 4101 h 982000"/>
              <a:gd name="connsiteX1" fmla="*/ 48771 w 773824"/>
              <a:gd name="connsiteY1" fmla="*/ 430821 h 982000"/>
              <a:gd name="connsiteX2" fmla="*/ 130051 w 773824"/>
              <a:gd name="connsiteY2" fmla="*/ 471461 h 982000"/>
              <a:gd name="connsiteX3" fmla="*/ 3 w 773824"/>
              <a:gd name="connsiteY3" fmla="*/ 589317 h 982000"/>
              <a:gd name="connsiteX4" fmla="*/ 125987 w 773824"/>
              <a:gd name="connsiteY4" fmla="*/ 715301 h 982000"/>
              <a:gd name="connsiteX5" fmla="*/ 85347 w 773824"/>
              <a:gd name="connsiteY5" fmla="*/ 942885 h 982000"/>
              <a:gd name="connsiteX6" fmla="*/ 105667 w 773824"/>
              <a:gd name="connsiteY6" fmla="*/ 963205 h 982000"/>
              <a:gd name="connsiteX7" fmla="*/ 195075 w 773824"/>
              <a:gd name="connsiteY7" fmla="*/ 747813 h 982000"/>
              <a:gd name="connsiteX8" fmla="*/ 243843 w 773824"/>
              <a:gd name="connsiteY8" fmla="*/ 723429 h 982000"/>
              <a:gd name="connsiteX9" fmla="*/ 235715 w 773824"/>
              <a:gd name="connsiteY9" fmla="*/ 918501 h 982000"/>
              <a:gd name="connsiteX10" fmla="*/ 674627 w 773824"/>
              <a:gd name="connsiteY10" fmla="*/ 934757 h 982000"/>
              <a:gd name="connsiteX11" fmla="*/ 560835 w 773824"/>
              <a:gd name="connsiteY11" fmla="*/ 662469 h 982000"/>
              <a:gd name="connsiteX12" fmla="*/ 719331 w 773824"/>
              <a:gd name="connsiteY12" fmla="*/ 528357 h 982000"/>
              <a:gd name="connsiteX13" fmla="*/ 764035 w 773824"/>
              <a:gd name="connsiteY13" fmla="*/ 528357 h 982000"/>
              <a:gd name="connsiteX14" fmla="*/ 548643 w 773824"/>
              <a:gd name="connsiteY14" fmla="*/ 455205 h 982000"/>
              <a:gd name="connsiteX15" fmla="*/ 483619 w 773824"/>
              <a:gd name="connsiteY15" fmla="*/ 256069 h 982000"/>
              <a:gd name="connsiteX16" fmla="*/ 373891 w 773824"/>
              <a:gd name="connsiteY16" fmla="*/ 422693 h 982000"/>
              <a:gd name="connsiteX17" fmla="*/ 386083 w 773824"/>
              <a:gd name="connsiteY17" fmla="*/ 239813 h 982000"/>
              <a:gd name="connsiteX18" fmla="*/ 239779 w 773824"/>
              <a:gd name="connsiteY18" fmla="*/ 276389 h 982000"/>
              <a:gd name="connsiteX19" fmla="*/ 276355 w 773824"/>
              <a:gd name="connsiteY19" fmla="*/ 162597 h 982000"/>
              <a:gd name="connsiteX20" fmla="*/ 105667 w 773824"/>
              <a:gd name="connsiteY20" fmla="*/ 211365 h 982000"/>
              <a:gd name="connsiteX21" fmla="*/ 499875 w 773824"/>
              <a:gd name="connsiteY21" fmla="*/ 4101 h 9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3824" h="982000">
                <a:moveTo>
                  <a:pt x="499875" y="4101"/>
                </a:moveTo>
                <a:cubicBezTo>
                  <a:pt x="490392" y="40677"/>
                  <a:pt x="110408" y="352928"/>
                  <a:pt x="48771" y="430821"/>
                </a:cubicBezTo>
                <a:cubicBezTo>
                  <a:pt x="-12866" y="508714"/>
                  <a:pt x="138179" y="445045"/>
                  <a:pt x="130051" y="471461"/>
                </a:cubicBezTo>
                <a:cubicBezTo>
                  <a:pt x="121923" y="497877"/>
                  <a:pt x="680" y="548677"/>
                  <a:pt x="3" y="589317"/>
                </a:cubicBezTo>
                <a:cubicBezTo>
                  <a:pt x="-674" y="629957"/>
                  <a:pt x="111763" y="656373"/>
                  <a:pt x="125987" y="715301"/>
                </a:cubicBezTo>
                <a:cubicBezTo>
                  <a:pt x="140211" y="774229"/>
                  <a:pt x="88734" y="901568"/>
                  <a:pt x="85347" y="942885"/>
                </a:cubicBezTo>
                <a:cubicBezTo>
                  <a:pt x="81960" y="984202"/>
                  <a:pt x="87379" y="995717"/>
                  <a:pt x="105667" y="963205"/>
                </a:cubicBezTo>
                <a:cubicBezTo>
                  <a:pt x="123955" y="930693"/>
                  <a:pt x="172046" y="787776"/>
                  <a:pt x="195075" y="747813"/>
                </a:cubicBezTo>
                <a:cubicBezTo>
                  <a:pt x="218104" y="707850"/>
                  <a:pt x="237070" y="694981"/>
                  <a:pt x="243843" y="723429"/>
                </a:cubicBezTo>
                <a:cubicBezTo>
                  <a:pt x="250616" y="751877"/>
                  <a:pt x="163918" y="883280"/>
                  <a:pt x="235715" y="918501"/>
                </a:cubicBezTo>
                <a:cubicBezTo>
                  <a:pt x="307512" y="953722"/>
                  <a:pt x="620440" y="977429"/>
                  <a:pt x="674627" y="934757"/>
                </a:cubicBezTo>
                <a:cubicBezTo>
                  <a:pt x="728814" y="892085"/>
                  <a:pt x="553384" y="730202"/>
                  <a:pt x="560835" y="662469"/>
                </a:cubicBezTo>
                <a:cubicBezTo>
                  <a:pt x="568286" y="594736"/>
                  <a:pt x="685464" y="550709"/>
                  <a:pt x="719331" y="528357"/>
                </a:cubicBezTo>
                <a:cubicBezTo>
                  <a:pt x="753198" y="506005"/>
                  <a:pt x="792483" y="540549"/>
                  <a:pt x="764035" y="528357"/>
                </a:cubicBezTo>
                <a:cubicBezTo>
                  <a:pt x="735587" y="516165"/>
                  <a:pt x="595379" y="500586"/>
                  <a:pt x="548643" y="455205"/>
                </a:cubicBezTo>
                <a:cubicBezTo>
                  <a:pt x="501907" y="409824"/>
                  <a:pt x="512744" y="261488"/>
                  <a:pt x="483619" y="256069"/>
                </a:cubicBezTo>
                <a:cubicBezTo>
                  <a:pt x="454494" y="250650"/>
                  <a:pt x="390147" y="425402"/>
                  <a:pt x="373891" y="422693"/>
                </a:cubicBezTo>
                <a:cubicBezTo>
                  <a:pt x="357635" y="419984"/>
                  <a:pt x="408435" y="264197"/>
                  <a:pt x="386083" y="239813"/>
                </a:cubicBezTo>
                <a:cubicBezTo>
                  <a:pt x="363731" y="215429"/>
                  <a:pt x="258067" y="289258"/>
                  <a:pt x="239779" y="276389"/>
                </a:cubicBezTo>
                <a:cubicBezTo>
                  <a:pt x="221491" y="263520"/>
                  <a:pt x="298707" y="173434"/>
                  <a:pt x="276355" y="162597"/>
                </a:cubicBezTo>
                <a:cubicBezTo>
                  <a:pt x="254003" y="151760"/>
                  <a:pt x="69768" y="235749"/>
                  <a:pt x="105667" y="211365"/>
                </a:cubicBezTo>
                <a:cubicBezTo>
                  <a:pt x="141566" y="186981"/>
                  <a:pt x="509358" y="-32475"/>
                  <a:pt x="499875" y="4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4DFD2F1-ADFA-6EA0-F7EE-95CB00AD1E93}"/>
              </a:ext>
            </a:extLst>
          </p:cNvPr>
          <p:cNvSpPr/>
          <p:nvPr/>
        </p:nvSpPr>
        <p:spPr>
          <a:xfrm>
            <a:off x="4738619" y="2499268"/>
            <a:ext cx="618255" cy="658460"/>
          </a:xfrm>
          <a:custGeom>
            <a:avLst/>
            <a:gdLst>
              <a:gd name="connsiteX0" fmla="*/ 617733 w 618255"/>
              <a:gd name="connsiteY0" fmla="*/ 243932 h 658460"/>
              <a:gd name="connsiteX1" fmla="*/ 276357 w 618255"/>
              <a:gd name="connsiteY1" fmla="*/ 195164 h 658460"/>
              <a:gd name="connsiteX2" fmla="*/ 150373 w 618255"/>
              <a:gd name="connsiteY2" fmla="*/ 162652 h 658460"/>
              <a:gd name="connsiteX3" fmla="*/ 272293 w 618255"/>
              <a:gd name="connsiteY3" fmla="*/ 191100 h 658460"/>
              <a:gd name="connsiteX4" fmla="*/ 191013 w 618255"/>
              <a:gd name="connsiteY4" fmla="*/ 243932 h 658460"/>
              <a:gd name="connsiteX5" fmla="*/ 186949 w 618255"/>
              <a:gd name="connsiteY5" fmla="*/ 353660 h 658460"/>
              <a:gd name="connsiteX6" fmla="*/ 162565 w 618255"/>
              <a:gd name="connsiteY6" fmla="*/ 455260 h 658460"/>
              <a:gd name="connsiteX7" fmla="*/ 203205 w 618255"/>
              <a:gd name="connsiteY7" fmla="*/ 658460 h 658460"/>
              <a:gd name="connsiteX8" fmla="*/ 191013 w 618255"/>
              <a:gd name="connsiteY8" fmla="*/ 455260 h 658460"/>
              <a:gd name="connsiteX9" fmla="*/ 130053 w 618255"/>
              <a:gd name="connsiteY9" fmla="*/ 105756 h 658460"/>
              <a:gd name="connsiteX10" fmla="*/ 154437 w 618255"/>
              <a:gd name="connsiteY10" fmla="*/ 300828 h 658460"/>
              <a:gd name="connsiteX11" fmla="*/ 170693 w 618255"/>
              <a:gd name="connsiteY11" fmla="*/ 150460 h 658460"/>
              <a:gd name="connsiteX12" fmla="*/ 353573 w 618255"/>
              <a:gd name="connsiteY12" fmla="*/ 195164 h 658460"/>
              <a:gd name="connsiteX13" fmla="*/ 5 w 618255"/>
              <a:gd name="connsiteY13" fmla="*/ 92 h 658460"/>
              <a:gd name="connsiteX14" fmla="*/ 345445 w 618255"/>
              <a:gd name="connsiteY14" fmla="*/ 170780 h 658460"/>
              <a:gd name="connsiteX15" fmla="*/ 617733 w 618255"/>
              <a:gd name="connsiteY15" fmla="*/ 243932 h 6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255" h="658460">
                <a:moveTo>
                  <a:pt x="617733" y="243932"/>
                </a:moveTo>
                <a:cubicBezTo>
                  <a:pt x="606218" y="247996"/>
                  <a:pt x="354250" y="208711"/>
                  <a:pt x="276357" y="195164"/>
                </a:cubicBezTo>
                <a:cubicBezTo>
                  <a:pt x="198464" y="181617"/>
                  <a:pt x="151050" y="163329"/>
                  <a:pt x="150373" y="162652"/>
                </a:cubicBezTo>
                <a:cubicBezTo>
                  <a:pt x="149696" y="161975"/>
                  <a:pt x="265520" y="177553"/>
                  <a:pt x="272293" y="191100"/>
                </a:cubicBezTo>
                <a:cubicBezTo>
                  <a:pt x="279066" y="204647"/>
                  <a:pt x="205237" y="216839"/>
                  <a:pt x="191013" y="243932"/>
                </a:cubicBezTo>
                <a:cubicBezTo>
                  <a:pt x="176789" y="271025"/>
                  <a:pt x="191690" y="318439"/>
                  <a:pt x="186949" y="353660"/>
                </a:cubicBezTo>
                <a:cubicBezTo>
                  <a:pt x="182208" y="388881"/>
                  <a:pt x="159856" y="404460"/>
                  <a:pt x="162565" y="455260"/>
                </a:cubicBezTo>
                <a:cubicBezTo>
                  <a:pt x="165274" y="506060"/>
                  <a:pt x="198464" y="658460"/>
                  <a:pt x="203205" y="658460"/>
                </a:cubicBezTo>
                <a:cubicBezTo>
                  <a:pt x="207946" y="658460"/>
                  <a:pt x="203205" y="547377"/>
                  <a:pt x="191013" y="455260"/>
                </a:cubicBezTo>
                <a:cubicBezTo>
                  <a:pt x="178821" y="363143"/>
                  <a:pt x="136149" y="131495"/>
                  <a:pt x="130053" y="105756"/>
                </a:cubicBezTo>
                <a:cubicBezTo>
                  <a:pt x="123957" y="80017"/>
                  <a:pt x="147664" y="293377"/>
                  <a:pt x="154437" y="300828"/>
                </a:cubicBezTo>
                <a:cubicBezTo>
                  <a:pt x="161210" y="308279"/>
                  <a:pt x="137504" y="168071"/>
                  <a:pt x="170693" y="150460"/>
                </a:cubicBezTo>
                <a:cubicBezTo>
                  <a:pt x="203882" y="132849"/>
                  <a:pt x="382021" y="220225"/>
                  <a:pt x="353573" y="195164"/>
                </a:cubicBezTo>
                <a:cubicBezTo>
                  <a:pt x="325125" y="170103"/>
                  <a:pt x="1360" y="4156"/>
                  <a:pt x="5" y="92"/>
                </a:cubicBezTo>
                <a:cubicBezTo>
                  <a:pt x="-1350" y="-3972"/>
                  <a:pt x="243168" y="126753"/>
                  <a:pt x="345445" y="170780"/>
                </a:cubicBezTo>
                <a:cubicBezTo>
                  <a:pt x="447722" y="214807"/>
                  <a:pt x="629248" y="239868"/>
                  <a:pt x="617733" y="243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89380D3-91E8-5301-7D32-8A3A5E21B587}"/>
              </a:ext>
            </a:extLst>
          </p:cNvPr>
          <p:cNvSpPr/>
          <p:nvPr/>
        </p:nvSpPr>
        <p:spPr>
          <a:xfrm>
            <a:off x="4945748" y="2690319"/>
            <a:ext cx="336939" cy="394677"/>
          </a:xfrm>
          <a:custGeom>
            <a:avLst/>
            <a:gdLst>
              <a:gd name="connsiteX0" fmla="*/ 140 w 336939"/>
              <a:gd name="connsiteY0" fmla="*/ 69137 h 394677"/>
              <a:gd name="connsiteX1" fmla="*/ 57036 w 336939"/>
              <a:gd name="connsiteY1" fmla="*/ 235761 h 394677"/>
              <a:gd name="connsiteX2" fmla="*/ 8268 w 336939"/>
              <a:gd name="connsiteY2" fmla="*/ 280465 h 394677"/>
              <a:gd name="connsiteX3" fmla="*/ 191148 w 336939"/>
              <a:gd name="connsiteY3" fmla="*/ 394257 h 394677"/>
              <a:gd name="connsiteX4" fmla="*/ 97676 w 336939"/>
              <a:gd name="connsiteY4" fmla="*/ 312977 h 394677"/>
              <a:gd name="connsiteX5" fmla="*/ 109868 w 336939"/>
              <a:gd name="connsiteY5" fmla="*/ 162609 h 394677"/>
              <a:gd name="connsiteX6" fmla="*/ 174892 w 336939"/>
              <a:gd name="connsiteY6" fmla="*/ 138225 h 394677"/>
              <a:gd name="connsiteX7" fmla="*/ 256172 w 336939"/>
              <a:gd name="connsiteY7" fmla="*/ 138225 h 394677"/>
              <a:gd name="connsiteX8" fmla="*/ 199276 w 336939"/>
              <a:gd name="connsiteY8" fmla="*/ 105713 h 394677"/>
              <a:gd name="connsiteX9" fmla="*/ 325260 w 336939"/>
              <a:gd name="connsiteY9" fmla="*/ 199185 h 394677"/>
              <a:gd name="connsiteX10" fmla="*/ 317132 w 336939"/>
              <a:gd name="connsiteY10" fmla="*/ 146353 h 394677"/>
              <a:gd name="connsiteX11" fmla="*/ 199276 w 336939"/>
              <a:gd name="connsiteY11" fmla="*/ 130097 h 394677"/>
              <a:gd name="connsiteX12" fmla="*/ 130188 w 336939"/>
              <a:gd name="connsiteY12" fmla="*/ 49 h 394677"/>
              <a:gd name="connsiteX13" fmla="*/ 97676 w 336939"/>
              <a:gd name="connsiteY13" fmla="*/ 146353 h 394677"/>
              <a:gd name="connsiteX14" fmla="*/ 77356 w 336939"/>
              <a:gd name="connsiteY14" fmla="*/ 288593 h 394677"/>
              <a:gd name="connsiteX15" fmla="*/ 140 w 336939"/>
              <a:gd name="connsiteY15" fmla="*/ 69137 h 39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939" h="394677">
                <a:moveTo>
                  <a:pt x="140" y="69137"/>
                </a:moveTo>
                <a:cubicBezTo>
                  <a:pt x="-3247" y="60332"/>
                  <a:pt x="55681" y="200540"/>
                  <a:pt x="57036" y="235761"/>
                </a:cubicBezTo>
                <a:cubicBezTo>
                  <a:pt x="58391" y="270982"/>
                  <a:pt x="-14084" y="254049"/>
                  <a:pt x="8268" y="280465"/>
                </a:cubicBezTo>
                <a:cubicBezTo>
                  <a:pt x="30620" y="306881"/>
                  <a:pt x="176247" y="388838"/>
                  <a:pt x="191148" y="394257"/>
                </a:cubicBezTo>
                <a:cubicBezTo>
                  <a:pt x="206049" y="399676"/>
                  <a:pt x="111223" y="351585"/>
                  <a:pt x="97676" y="312977"/>
                </a:cubicBezTo>
                <a:cubicBezTo>
                  <a:pt x="84129" y="274369"/>
                  <a:pt x="96999" y="191734"/>
                  <a:pt x="109868" y="162609"/>
                </a:cubicBezTo>
                <a:cubicBezTo>
                  <a:pt x="122737" y="133484"/>
                  <a:pt x="150508" y="142289"/>
                  <a:pt x="174892" y="138225"/>
                </a:cubicBezTo>
                <a:cubicBezTo>
                  <a:pt x="199276" y="134161"/>
                  <a:pt x="252108" y="143644"/>
                  <a:pt x="256172" y="138225"/>
                </a:cubicBezTo>
                <a:cubicBezTo>
                  <a:pt x="260236" y="132806"/>
                  <a:pt x="187761" y="95553"/>
                  <a:pt x="199276" y="105713"/>
                </a:cubicBezTo>
                <a:cubicBezTo>
                  <a:pt x="210791" y="115873"/>
                  <a:pt x="305617" y="192412"/>
                  <a:pt x="325260" y="199185"/>
                </a:cubicBezTo>
                <a:cubicBezTo>
                  <a:pt x="344903" y="205958"/>
                  <a:pt x="338129" y="157868"/>
                  <a:pt x="317132" y="146353"/>
                </a:cubicBezTo>
                <a:cubicBezTo>
                  <a:pt x="296135" y="134838"/>
                  <a:pt x="230433" y="154481"/>
                  <a:pt x="199276" y="130097"/>
                </a:cubicBezTo>
                <a:cubicBezTo>
                  <a:pt x="168119" y="105713"/>
                  <a:pt x="147121" y="-2660"/>
                  <a:pt x="130188" y="49"/>
                </a:cubicBezTo>
                <a:cubicBezTo>
                  <a:pt x="113255" y="2758"/>
                  <a:pt x="106481" y="98262"/>
                  <a:pt x="97676" y="146353"/>
                </a:cubicBezTo>
                <a:cubicBezTo>
                  <a:pt x="88871" y="194444"/>
                  <a:pt x="90225" y="297398"/>
                  <a:pt x="77356" y="288593"/>
                </a:cubicBezTo>
                <a:cubicBezTo>
                  <a:pt x="64487" y="279788"/>
                  <a:pt x="3527" y="77942"/>
                  <a:pt x="140" y="69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ADEE650C-BBB8-E0EB-94BB-5859F944D700}"/>
              </a:ext>
            </a:extLst>
          </p:cNvPr>
          <p:cNvSpPr/>
          <p:nvPr/>
        </p:nvSpPr>
        <p:spPr>
          <a:xfrm>
            <a:off x="4638964" y="2119470"/>
            <a:ext cx="120606" cy="969337"/>
          </a:xfrm>
          <a:custGeom>
            <a:avLst/>
            <a:gdLst>
              <a:gd name="connsiteX0" fmla="*/ 38700 w 120606"/>
              <a:gd name="connsiteY0" fmla="*/ 1938 h 969337"/>
              <a:gd name="connsiteX1" fmla="*/ 46828 w 120606"/>
              <a:gd name="connsiteY1" fmla="*/ 522130 h 969337"/>
              <a:gd name="connsiteX2" fmla="*/ 46828 w 120606"/>
              <a:gd name="connsiteY2" fmla="*/ 412402 h 969337"/>
              <a:gd name="connsiteX3" fmla="*/ 38700 w 120606"/>
              <a:gd name="connsiteY3" fmla="*/ 595282 h 969337"/>
              <a:gd name="connsiteX4" fmla="*/ 18380 w 120606"/>
              <a:gd name="connsiteY4" fmla="*/ 965106 h 969337"/>
              <a:gd name="connsiteX5" fmla="*/ 30572 w 120606"/>
              <a:gd name="connsiteY5" fmla="*/ 770034 h 969337"/>
              <a:gd name="connsiteX6" fmla="*/ 119980 w 120606"/>
              <a:gd name="connsiteY6" fmla="*/ 383954 h 969337"/>
              <a:gd name="connsiteX7" fmla="*/ 67148 w 120606"/>
              <a:gd name="connsiteY7" fmla="*/ 599346 h 969337"/>
              <a:gd name="connsiteX8" fmla="*/ 6188 w 120606"/>
              <a:gd name="connsiteY8" fmla="*/ 205138 h 969337"/>
              <a:gd name="connsiteX9" fmla="*/ 6188 w 120606"/>
              <a:gd name="connsiteY9" fmla="*/ 339250 h 969337"/>
              <a:gd name="connsiteX10" fmla="*/ 38700 w 120606"/>
              <a:gd name="connsiteY10" fmla="*/ 1938 h 96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606" h="969337">
                <a:moveTo>
                  <a:pt x="38700" y="1938"/>
                </a:moveTo>
                <a:cubicBezTo>
                  <a:pt x="45473" y="32418"/>
                  <a:pt x="45473" y="453719"/>
                  <a:pt x="46828" y="522130"/>
                </a:cubicBezTo>
                <a:cubicBezTo>
                  <a:pt x="48183" y="590541"/>
                  <a:pt x="48183" y="400210"/>
                  <a:pt x="46828" y="412402"/>
                </a:cubicBezTo>
                <a:cubicBezTo>
                  <a:pt x="45473" y="424594"/>
                  <a:pt x="43441" y="503165"/>
                  <a:pt x="38700" y="595282"/>
                </a:cubicBezTo>
                <a:cubicBezTo>
                  <a:pt x="33959" y="687399"/>
                  <a:pt x="19735" y="935981"/>
                  <a:pt x="18380" y="965106"/>
                </a:cubicBezTo>
                <a:cubicBezTo>
                  <a:pt x="17025" y="994231"/>
                  <a:pt x="13639" y="866893"/>
                  <a:pt x="30572" y="770034"/>
                </a:cubicBezTo>
                <a:cubicBezTo>
                  <a:pt x="47505" y="673175"/>
                  <a:pt x="113884" y="412402"/>
                  <a:pt x="119980" y="383954"/>
                </a:cubicBezTo>
                <a:cubicBezTo>
                  <a:pt x="126076" y="355506"/>
                  <a:pt x="86113" y="629149"/>
                  <a:pt x="67148" y="599346"/>
                </a:cubicBezTo>
                <a:cubicBezTo>
                  <a:pt x="48183" y="569543"/>
                  <a:pt x="16348" y="248487"/>
                  <a:pt x="6188" y="205138"/>
                </a:cubicBezTo>
                <a:cubicBezTo>
                  <a:pt x="-3972" y="161789"/>
                  <a:pt x="92" y="368375"/>
                  <a:pt x="6188" y="339250"/>
                </a:cubicBezTo>
                <a:cubicBezTo>
                  <a:pt x="12284" y="310125"/>
                  <a:pt x="31927" y="-28542"/>
                  <a:pt x="38700" y="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1207987-9C44-C4A6-EFD6-747B5C5F5D7A}"/>
              </a:ext>
            </a:extLst>
          </p:cNvPr>
          <p:cNvSpPr/>
          <p:nvPr/>
        </p:nvSpPr>
        <p:spPr>
          <a:xfrm>
            <a:off x="4632544" y="2876624"/>
            <a:ext cx="415687" cy="1082974"/>
          </a:xfrm>
          <a:custGeom>
            <a:avLst/>
            <a:gdLst>
              <a:gd name="connsiteX0" fmla="*/ 93888 w 415687"/>
              <a:gd name="connsiteY0" fmla="*/ 4752 h 1082974"/>
              <a:gd name="connsiteX1" fmla="*/ 93888 w 415687"/>
              <a:gd name="connsiteY1" fmla="*/ 86032 h 1082974"/>
              <a:gd name="connsiteX2" fmla="*/ 97952 w 415687"/>
              <a:gd name="connsiteY2" fmla="*/ 472112 h 1082974"/>
              <a:gd name="connsiteX3" fmla="*/ 293024 w 415687"/>
              <a:gd name="connsiteY3" fmla="*/ 890704 h 1082974"/>
              <a:gd name="connsiteX4" fmla="*/ 260512 w 415687"/>
              <a:gd name="connsiteY4" fmla="*/ 817552 h 1082974"/>
              <a:gd name="connsiteX5" fmla="*/ 414944 w 415687"/>
              <a:gd name="connsiteY5" fmla="*/ 1077648 h 1082974"/>
              <a:gd name="connsiteX6" fmla="*/ 305216 w 415687"/>
              <a:gd name="connsiteY6" fmla="*/ 947600 h 1082974"/>
              <a:gd name="connsiteX7" fmla="*/ 8544 w 415687"/>
              <a:gd name="connsiteY7" fmla="*/ 435536 h 1082974"/>
              <a:gd name="connsiteX8" fmla="*/ 77632 w 415687"/>
              <a:gd name="connsiteY8" fmla="*/ 549328 h 1082974"/>
              <a:gd name="connsiteX9" fmla="*/ 49184 w 415687"/>
              <a:gd name="connsiteY9" fmla="*/ 175440 h 1082974"/>
              <a:gd name="connsiteX10" fmla="*/ 93888 w 415687"/>
              <a:gd name="connsiteY10" fmla="*/ 4752 h 10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687" h="1082974">
                <a:moveTo>
                  <a:pt x="93888" y="4752"/>
                </a:moveTo>
                <a:cubicBezTo>
                  <a:pt x="101339" y="-10149"/>
                  <a:pt x="93211" y="8139"/>
                  <a:pt x="93888" y="86032"/>
                </a:cubicBezTo>
                <a:cubicBezTo>
                  <a:pt x="94565" y="163925"/>
                  <a:pt x="64763" y="338000"/>
                  <a:pt x="97952" y="472112"/>
                </a:cubicBezTo>
                <a:cubicBezTo>
                  <a:pt x="131141" y="606224"/>
                  <a:pt x="265931" y="833131"/>
                  <a:pt x="293024" y="890704"/>
                </a:cubicBezTo>
                <a:cubicBezTo>
                  <a:pt x="320117" y="948277"/>
                  <a:pt x="240192" y="786395"/>
                  <a:pt x="260512" y="817552"/>
                </a:cubicBezTo>
                <a:cubicBezTo>
                  <a:pt x="280832" y="848709"/>
                  <a:pt x="407493" y="1055973"/>
                  <a:pt x="414944" y="1077648"/>
                </a:cubicBezTo>
                <a:cubicBezTo>
                  <a:pt x="422395" y="1099323"/>
                  <a:pt x="372949" y="1054619"/>
                  <a:pt x="305216" y="947600"/>
                </a:cubicBezTo>
                <a:cubicBezTo>
                  <a:pt x="237483" y="840581"/>
                  <a:pt x="46475" y="501915"/>
                  <a:pt x="8544" y="435536"/>
                </a:cubicBezTo>
                <a:cubicBezTo>
                  <a:pt x="-29387" y="369157"/>
                  <a:pt x="70859" y="592677"/>
                  <a:pt x="77632" y="549328"/>
                </a:cubicBezTo>
                <a:cubicBezTo>
                  <a:pt x="84405" y="505979"/>
                  <a:pt x="47829" y="264171"/>
                  <a:pt x="49184" y="175440"/>
                </a:cubicBezTo>
                <a:cubicBezTo>
                  <a:pt x="50539" y="86709"/>
                  <a:pt x="86437" y="19653"/>
                  <a:pt x="93888" y="4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01FBCA1-490B-E563-B8C6-3593A87FBC3C}"/>
              </a:ext>
            </a:extLst>
          </p:cNvPr>
          <p:cNvSpPr/>
          <p:nvPr/>
        </p:nvSpPr>
        <p:spPr>
          <a:xfrm>
            <a:off x="4773868" y="2427192"/>
            <a:ext cx="531651" cy="133311"/>
          </a:xfrm>
          <a:custGeom>
            <a:avLst/>
            <a:gdLst>
              <a:gd name="connsiteX0" fmla="*/ 1332 w 531651"/>
              <a:gd name="connsiteY0" fmla="*/ 7144 h 133311"/>
              <a:gd name="connsiteX1" fmla="*/ 155764 w 531651"/>
              <a:gd name="connsiteY1" fmla="*/ 3080 h 133311"/>
              <a:gd name="connsiteX2" fmla="*/ 269556 w 531651"/>
              <a:gd name="connsiteY2" fmla="*/ 59976 h 133311"/>
              <a:gd name="connsiteX3" fmla="*/ 212660 w 531651"/>
              <a:gd name="connsiteY3" fmla="*/ 68104 h 133311"/>
              <a:gd name="connsiteX4" fmla="*/ 509332 w 531651"/>
              <a:gd name="connsiteY4" fmla="*/ 43720 h 133311"/>
              <a:gd name="connsiteX5" fmla="*/ 509332 w 531651"/>
              <a:gd name="connsiteY5" fmla="*/ 104680 h 133311"/>
              <a:gd name="connsiteX6" fmla="*/ 521524 w 531651"/>
              <a:gd name="connsiteY6" fmla="*/ 133128 h 133311"/>
              <a:gd name="connsiteX7" fmla="*/ 342708 w 531651"/>
              <a:gd name="connsiteY7" fmla="*/ 112808 h 133311"/>
              <a:gd name="connsiteX8" fmla="*/ 310196 w 531651"/>
              <a:gd name="connsiteY8" fmla="*/ 39656 h 133311"/>
              <a:gd name="connsiteX9" fmla="*/ 249236 w 531651"/>
              <a:gd name="connsiteY9" fmla="*/ 3080 h 133311"/>
              <a:gd name="connsiteX10" fmla="*/ 1332 w 531651"/>
              <a:gd name="connsiteY10" fmla="*/ 7144 h 13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651" h="133311">
                <a:moveTo>
                  <a:pt x="1332" y="7144"/>
                </a:moveTo>
                <a:cubicBezTo>
                  <a:pt x="-14247" y="7144"/>
                  <a:pt x="111060" y="-5725"/>
                  <a:pt x="155764" y="3080"/>
                </a:cubicBezTo>
                <a:cubicBezTo>
                  <a:pt x="200468" y="11885"/>
                  <a:pt x="260073" y="49139"/>
                  <a:pt x="269556" y="59976"/>
                </a:cubicBezTo>
                <a:cubicBezTo>
                  <a:pt x="279039" y="70813"/>
                  <a:pt x="172697" y="70813"/>
                  <a:pt x="212660" y="68104"/>
                </a:cubicBezTo>
                <a:cubicBezTo>
                  <a:pt x="252623" y="65395"/>
                  <a:pt x="459887" y="37624"/>
                  <a:pt x="509332" y="43720"/>
                </a:cubicBezTo>
                <a:cubicBezTo>
                  <a:pt x="558777" y="49816"/>
                  <a:pt x="507300" y="89779"/>
                  <a:pt x="509332" y="104680"/>
                </a:cubicBezTo>
                <a:cubicBezTo>
                  <a:pt x="511364" y="119581"/>
                  <a:pt x="549295" y="131773"/>
                  <a:pt x="521524" y="133128"/>
                </a:cubicBezTo>
                <a:cubicBezTo>
                  <a:pt x="493753" y="134483"/>
                  <a:pt x="377929" y="128387"/>
                  <a:pt x="342708" y="112808"/>
                </a:cubicBezTo>
                <a:cubicBezTo>
                  <a:pt x="307487" y="97229"/>
                  <a:pt x="325775" y="57944"/>
                  <a:pt x="310196" y="39656"/>
                </a:cubicBezTo>
                <a:cubicBezTo>
                  <a:pt x="294617" y="21368"/>
                  <a:pt x="300036" y="5112"/>
                  <a:pt x="249236" y="3080"/>
                </a:cubicBezTo>
                <a:cubicBezTo>
                  <a:pt x="198436" y="1048"/>
                  <a:pt x="16911" y="7144"/>
                  <a:pt x="1332" y="7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99AB72C-2FDC-4F38-7F20-D59918C90BAE}"/>
              </a:ext>
            </a:extLst>
          </p:cNvPr>
          <p:cNvSpPr/>
          <p:nvPr/>
        </p:nvSpPr>
        <p:spPr>
          <a:xfrm>
            <a:off x="5314334" y="1435536"/>
            <a:ext cx="688504" cy="970560"/>
          </a:xfrm>
          <a:custGeom>
            <a:avLst/>
            <a:gdLst>
              <a:gd name="connsiteX0" fmla="*/ 102978 w 688504"/>
              <a:gd name="connsiteY0" fmla="*/ 3120 h 970560"/>
              <a:gd name="connsiteX1" fmla="*/ 115170 w 688504"/>
              <a:gd name="connsiteY1" fmla="*/ 425776 h 970560"/>
              <a:gd name="connsiteX2" fmla="*/ 338690 w 688504"/>
              <a:gd name="connsiteY2" fmla="*/ 791536 h 970560"/>
              <a:gd name="connsiteX3" fmla="*/ 233026 w 688504"/>
              <a:gd name="connsiteY3" fmla="*/ 706192 h 970560"/>
              <a:gd name="connsiteX4" fmla="*/ 436226 w 688504"/>
              <a:gd name="connsiteY4" fmla="*/ 970352 h 970560"/>
              <a:gd name="connsiteX5" fmla="*/ 367138 w 688504"/>
              <a:gd name="connsiteY5" fmla="*/ 750896 h 970560"/>
              <a:gd name="connsiteX6" fmla="*/ 513442 w 688504"/>
              <a:gd name="connsiteY6" fmla="*/ 775280 h 970560"/>
              <a:gd name="connsiteX7" fmla="*/ 472802 w 688504"/>
              <a:gd name="connsiteY7" fmla="*/ 714320 h 970560"/>
              <a:gd name="connsiteX8" fmla="*/ 688194 w 688504"/>
              <a:gd name="connsiteY8" fmla="*/ 880944 h 970560"/>
              <a:gd name="connsiteX9" fmla="*/ 521570 w 688504"/>
              <a:gd name="connsiteY9" fmla="*/ 901264 h 970560"/>
              <a:gd name="connsiteX10" fmla="*/ 562210 w 688504"/>
              <a:gd name="connsiteY10" fmla="*/ 876880 h 970560"/>
              <a:gd name="connsiteX11" fmla="*/ 623170 w 688504"/>
              <a:gd name="connsiteY11" fmla="*/ 759024 h 970560"/>
              <a:gd name="connsiteX12" fmla="*/ 342754 w 688504"/>
              <a:gd name="connsiteY12" fmla="*/ 783408 h 970560"/>
              <a:gd name="connsiteX13" fmla="*/ 281794 w 688504"/>
              <a:gd name="connsiteY13" fmla="*/ 746832 h 970560"/>
              <a:gd name="connsiteX14" fmla="*/ 5442 w 688504"/>
              <a:gd name="connsiteY14" fmla="*/ 409520 h 970560"/>
              <a:gd name="connsiteX15" fmla="*/ 94850 w 688504"/>
              <a:gd name="connsiteY15" fmla="*/ 462352 h 970560"/>
              <a:gd name="connsiteX16" fmla="*/ 54210 w 688504"/>
              <a:gd name="connsiteY16" fmla="*/ 186000 h 970560"/>
              <a:gd name="connsiteX17" fmla="*/ 82658 w 688504"/>
              <a:gd name="connsiteY17" fmla="*/ 230704 h 970560"/>
              <a:gd name="connsiteX18" fmla="*/ 102978 w 688504"/>
              <a:gd name="connsiteY18" fmla="*/ 3120 h 9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8504" h="970560">
                <a:moveTo>
                  <a:pt x="102978" y="3120"/>
                </a:moveTo>
                <a:cubicBezTo>
                  <a:pt x="108397" y="35632"/>
                  <a:pt x="75885" y="294373"/>
                  <a:pt x="115170" y="425776"/>
                </a:cubicBezTo>
                <a:cubicBezTo>
                  <a:pt x="154455" y="557179"/>
                  <a:pt x="319047" y="744800"/>
                  <a:pt x="338690" y="791536"/>
                </a:cubicBezTo>
                <a:cubicBezTo>
                  <a:pt x="358333" y="838272"/>
                  <a:pt x="216770" y="676389"/>
                  <a:pt x="233026" y="706192"/>
                </a:cubicBezTo>
                <a:cubicBezTo>
                  <a:pt x="249282" y="735995"/>
                  <a:pt x="413874" y="962901"/>
                  <a:pt x="436226" y="970352"/>
                </a:cubicBezTo>
                <a:cubicBezTo>
                  <a:pt x="458578" y="977803"/>
                  <a:pt x="354269" y="783408"/>
                  <a:pt x="367138" y="750896"/>
                </a:cubicBezTo>
                <a:cubicBezTo>
                  <a:pt x="380007" y="718384"/>
                  <a:pt x="495831" y="781376"/>
                  <a:pt x="513442" y="775280"/>
                </a:cubicBezTo>
                <a:cubicBezTo>
                  <a:pt x="531053" y="769184"/>
                  <a:pt x="443677" y="696709"/>
                  <a:pt x="472802" y="714320"/>
                </a:cubicBezTo>
                <a:cubicBezTo>
                  <a:pt x="501927" y="731931"/>
                  <a:pt x="680066" y="849787"/>
                  <a:pt x="688194" y="880944"/>
                </a:cubicBezTo>
                <a:cubicBezTo>
                  <a:pt x="696322" y="912101"/>
                  <a:pt x="542567" y="901941"/>
                  <a:pt x="521570" y="901264"/>
                </a:cubicBezTo>
                <a:cubicBezTo>
                  <a:pt x="500573" y="900587"/>
                  <a:pt x="545277" y="900587"/>
                  <a:pt x="562210" y="876880"/>
                </a:cubicBezTo>
                <a:cubicBezTo>
                  <a:pt x="579143" y="853173"/>
                  <a:pt x="659746" y="774603"/>
                  <a:pt x="623170" y="759024"/>
                </a:cubicBezTo>
                <a:cubicBezTo>
                  <a:pt x="586594" y="743445"/>
                  <a:pt x="399650" y="785440"/>
                  <a:pt x="342754" y="783408"/>
                </a:cubicBezTo>
                <a:cubicBezTo>
                  <a:pt x="285858" y="781376"/>
                  <a:pt x="338013" y="809147"/>
                  <a:pt x="281794" y="746832"/>
                </a:cubicBezTo>
                <a:cubicBezTo>
                  <a:pt x="225575" y="684517"/>
                  <a:pt x="36599" y="456933"/>
                  <a:pt x="5442" y="409520"/>
                </a:cubicBezTo>
                <a:cubicBezTo>
                  <a:pt x="-25715" y="362107"/>
                  <a:pt x="86722" y="499605"/>
                  <a:pt x="94850" y="462352"/>
                </a:cubicBezTo>
                <a:cubicBezTo>
                  <a:pt x="102978" y="425099"/>
                  <a:pt x="56242" y="224608"/>
                  <a:pt x="54210" y="186000"/>
                </a:cubicBezTo>
                <a:cubicBezTo>
                  <a:pt x="52178" y="147392"/>
                  <a:pt x="73853" y="259152"/>
                  <a:pt x="82658" y="230704"/>
                </a:cubicBezTo>
                <a:cubicBezTo>
                  <a:pt x="91463" y="202256"/>
                  <a:pt x="97559" y="-29392"/>
                  <a:pt x="102978" y="3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5D06274-43DE-29D3-40A9-C86081BFFF5F}"/>
              </a:ext>
            </a:extLst>
          </p:cNvPr>
          <p:cNvSpPr/>
          <p:nvPr/>
        </p:nvSpPr>
        <p:spPr>
          <a:xfrm>
            <a:off x="4831736" y="2913626"/>
            <a:ext cx="386481" cy="1239785"/>
          </a:xfrm>
          <a:custGeom>
            <a:avLst/>
            <a:gdLst>
              <a:gd name="connsiteX0" fmla="*/ 20680 w 386481"/>
              <a:gd name="connsiteY0" fmla="*/ 122182 h 1239785"/>
              <a:gd name="connsiteX1" fmla="*/ 24744 w 386481"/>
              <a:gd name="connsiteY1" fmla="*/ 195334 h 1239785"/>
              <a:gd name="connsiteX2" fmla="*/ 280776 w 386481"/>
              <a:gd name="connsiteY2" fmla="*/ 1065030 h 1239785"/>
              <a:gd name="connsiteX3" fmla="*/ 248264 w 386481"/>
              <a:gd name="connsiteY3" fmla="*/ 1032518 h 1239785"/>
              <a:gd name="connsiteX4" fmla="*/ 386440 w 386481"/>
              <a:gd name="connsiteY4" fmla="*/ 1239782 h 1239785"/>
              <a:gd name="connsiteX5" fmla="*/ 260456 w 386481"/>
              <a:gd name="connsiteY5" fmla="*/ 1036582 h 1239785"/>
              <a:gd name="connsiteX6" fmla="*/ 57256 w 386481"/>
              <a:gd name="connsiteY6" fmla="*/ 650502 h 1239785"/>
              <a:gd name="connsiteX7" fmla="*/ 150728 w 386481"/>
              <a:gd name="connsiteY7" fmla="*/ 780550 h 1239785"/>
              <a:gd name="connsiteX8" fmla="*/ 138536 w 386481"/>
              <a:gd name="connsiteY8" fmla="*/ 589542 h 1239785"/>
              <a:gd name="connsiteX9" fmla="*/ 8488 w 386481"/>
              <a:gd name="connsiteY9" fmla="*/ 20582 h 1239785"/>
              <a:gd name="connsiteX10" fmla="*/ 20680 w 386481"/>
              <a:gd name="connsiteY10" fmla="*/ 122182 h 123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481" h="1239785">
                <a:moveTo>
                  <a:pt x="20680" y="122182"/>
                </a:moveTo>
                <a:cubicBezTo>
                  <a:pt x="23389" y="151307"/>
                  <a:pt x="-18605" y="38193"/>
                  <a:pt x="24744" y="195334"/>
                </a:cubicBezTo>
                <a:cubicBezTo>
                  <a:pt x="68093" y="352475"/>
                  <a:pt x="243523" y="925499"/>
                  <a:pt x="280776" y="1065030"/>
                </a:cubicBezTo>
                <a:cubicBezTo>
                  <a:pt x="318029" y="1204561"/>
                  <a:pt x="230653" y="1003393"/>
                  <a:pt x="248264" y="1032518"/>
                </a:cubicBezTo>
                <a:cubicBezTo>
                  <a:pt x="265875" y="1061643"/>
                  <a:pt x="384408" y="1239105"/>
                  <a:pt x="386440" y="1239782"/>
                </a:cubicBezTo>
                <a:cubicBezTo>
                  <a:pt x="388472" y="1240459"/>
                  <a:pt x="315320" y="1134795"/>
                  <a:pt x="260456" y="1036582"/>
                </a:cubicBezTo>
                <a:cubicBezTo>
                  <a:pt x="205592" y="938369"/>
                  <a:pt x="75544" y="693174"/>
                  <a:pt x="57256" y="650502"/>
                </a:cubicBezTo>
                <a:cubicBezTo>
                  <a:pt x="38968" y="607830"/>
                  <a:pt x="137181" y="790710"/>
                  <a:pt x="150728" y="780550"/>
                </a:cubicBezTo>
                <a:cubicBezTo>
                  <a:pt x="164275" y="770390"/>
                  <a:pt x="162243" y="716203"/>
                  <a:pt x="138536" y="589542"/>
                </a:cubicBezTo>
                <a:cubicBezTo>
                  <a:pt x="114829" y="462881"/>
                  <a:pt x="32195" y="94411"/>
                  <a:pt x="8488" y="20582"/>
                </a:cubicBezTo>
                <a:cubicBezTo>
                  <a:pt x="-15219" y="-53247"/>
                  <a:pt x="17971" y="93057"/>
                  <a:pt x="20680" y="12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A3F85C3-1253-401F-3563-CBF524D98EA0}"/>
              </a:ext>
            </a:extLst>
          </p:cNvPr>
          <p:cNvSpPr/>
          <p:nvPr/>
        </p:nvSpPr>
        <p:spPr>
          <a:xfrm>
            <a:off x="5649305" y="2402403"/>
            <a:ext cx="300399" cy="279837"/>
          </a:xfrm>
          <a:custGeom>
            <a:avLst/>
            <a:gdLst>
              <a:gd name="connsiteX0" fmla="*/ 28103 w 300399"/>
              <a:gd name="connsiteY0" fmla="*/ 3485 h 279837"/>
              <a:gd name="connsiteX1" fmla="*/ 198791 w 300399"/>
              <a:gd name="connsiteY1" fmla="*/ 182301 h 279837"/>
              <a:gd name="connsiteX2" fmla="*/ 284135 w 300399"/>
              <a:gd name="connsiteY2" fmla="*/ 76637 h 279837"/>
              <a:gd name="connsiteX3" fmla="*/ 215047 w 300399"/>
              <a:gd name="connsiteY3" fmla="*/ 218877 h 279837"/>
              <a:gd name="connsiteX4" fmla="*/ 300391 w 300399"/>
              <a:gd name="connsiteY4" fmla="*/ 279837 h 279837"/>
              <a:gd name="connsiteX5" fmla="*/ 219111 w 300399"/>
              <a:gd name="connsiteY5" fmla="*/ 218877 h 279837"/>
              <a:gd name="connsiteX6" fmla="*/ 60615 w 300399"/>
              <a:gd name="connsiteY6" fmla="*/ 141661 h 279837"/>
              <a:gd name="connsiteX7" fmla="*/ 202855 w 300399"/>
              <a:gd name="connsiteY7" fmla="*/ 141661 h 279837"/>
              <a:gd name="connsiteX8" fmla="*/ 15911 w 300399"/>
              <a:gd name="connsiteY8" fmla="*/ 68509 h 279837"/>
              <a:gd name="connsiteX9" fmla="*/ 28103 w 300399"/>
              <a:gd name="connsiteY9" fmla="*/ 3485 h 2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399" h="279837">
                <a:moveTo>
                  <a:pt x="28103" y="3485"/>
                </a:moveTo>
                <a:cubicBezTo>
                  <a:pt x="58583" y="22450"/>
                  <a:pt x="156119" y="170109"/>
                  <a:pt x="198791" y="182301"/>
                </a:cubicBezTo>
                <a:cubicBezTo>
                  <a:pt x="241463" y="194493"/>
                  <a:pt x="281426" y="70541"/>
                  <a:pt x="284135" y="76637"/>
                </a:cubicBezTo>
                <a:cubicBezTo>
                  <a:pt x="286844" y="82733"/>
                  <a:pt x="212338" y="185010"/>
                  <a:pt x="215047" y="218877"/>
                </a:cubicBezTo>
                <a:cubicBezTo>
                  <a:pt x="217756" y="252744"/>
                  <a:pt x="299714" y="279837"/>
                  <a:pt x="300391" y="279837"/>
                </a:cubicBezTo>
                <a:cubicBezTo>
                  <a:pt x="301068" y="279837"/>
                  <a:pt x="259074" y="241906"/>
                  <a:pt x="219111" y="218877"/>
                </a:cubicBezTo>
                <a:cubicBezTo>
                  <a:pt x="179148" y="195848"/>
                  <a:pt x="63324" y="154530"/>
                  <a:pt x="60615" y="141661"/>
                </a:cubicBezTo>
                <a:cubicBezTo>
                  <a:pt x="57906" y="128792"/>
                  <a:pt x="210306" y="153853"/>
                  <a:pt x="202855" y="141661"/>
                </a:cubicBezTo>
                <a:cubicBezTo>
                  <a:pt x="195404" y="129469"/>
                  <a:pt x="42327" y="88829"/>
                  <a:pt x="15911" y="68509"/>
                </a:cubicBezTo>
                <a:cubicBezTo>
                  <a:pt x="-10505" y="48189"/>
                  <a:pt x="-2377" y="-15480"/>
                  <a:pt x="28103" y="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02D4BDA-DF58-4D88-9DF1-E609563BFA81}"/>
              </a:ext>
            </a:extLst>
          </p:cNvPr>
          <p:cNvSpPr/>
          <p:nvPr/>
        </p:nvSpPr>
        <p:spPr>
          <a:xfrm>
            <a:off x="5902750" y="2694559"/>
            <a:ext cx="526987" cy="290040"/>
          </a:xfrm>
          <a:custGeom>
            <a:avLst/>
            <a:gdLst>
              <a:gd name="connsiteX0" fmla="*/ 10370 w 526987"/>
              <a:gd name="connsiteY0" fmla="*/ 8001 h 290040"/>
              <a:gd name="connsiteX1" fmla="*/ 22562 w 526987"/>
              <a:gd name="connsiteY1" fmla="*/ 56769 h 290040"/>
              <a:gd name="connsiteX2" fmla="*/ 144482 w 526987"/>
              <a:gd name="connsiteY2" fmla="*/ 284353 h 290040"/>
              <a:gd name="connsiteX3" fmla="*/ 164802 w 526987"/>
              <a:gd name="connsiteY3" fmla="*/ 223393 h 290040"/>
              <a:gd name="connsiteX4" fmla="*/ 424898 w 526987"/>
              <a:gd name="connsiteY4" fmla="*/ 247777 h 290040"/>
              <a:gd name="connsiteX5" fmla="*/ 526498 w 526987"/>
              <a:gd name="connsiteY5" fmla="*/ 251841 h 290040"/>
              <a:gd name="connsiteX6" fmla="*/ 465538 w 526987"/>
              <a:gd name="connsiteY6" fmla="*/ 109601 h 290040"/>
              <a:gd name="connsiteX7" fmla="*/ 514306 w 526987"/>
              <a:gd name="connsiteY7" fmla="*/ 36449 h 290040"/>
              <a:gd name="connsiteX8" fmla="*/ 307042 w 526987"/>
              <a:gd name="connsiteY8" fmla="*/ 44577 h 290040"/>
              <a:gd name="connsiteX9" fmla="*/ 193250 w 526987"/>
              <a:gd name="connsiteY9" fmla="*/ 28321 h 290040"/>
              <a:gd name="connsiteX10" fmla="*/ 473666 w 526987"/>
              <a:gd name="connsiteY10" fmla="*/ 44577 h 290040"/>
              <a:gd name="connsiteX11" fmla="*/ 453346 w 526987"/>
              <a:gd name="connsiteY11" fmla="*/ 64897 h 290040"/>
              <a:gd name="connsiteX12" fmla="*/ 514306 w 526987"/>
              <a:gd name="connsiteY12" fmla="*/ 162433 h 290040"/>
              <a:gd name="connsiteX13" fmla="*/ 506178 w 526987"/>
              <a:gd name="connsiteY13" fmla="*/ 207137 h 290040"/>
              <a:gd name="connsiteX14" fmla="*/ 347682 w 526987"/>
              <a:gd name="connsiteY14" fmla="*/ 199009 h 290040"/>
              <a:gd name="connsiteX15" fmla="*/ 156674 w 526987"/>
              <a:gd name="connsiteY15" fmla="*/ 182753 h 290040"/>
              <a:gd name="connsiteX16" fmla="*/ 136354 w 526987"/>
              <a:gd name="connsiteY16" fmla="*/ 121793 h 290040"/>
              <a:gd name="connsiteX17" fmla="*/ 136354 w 526987"/>
              <a:gd name="connsiteY17" fmla="*/ 186817 h 290040"/>
              <a:gd name="connsiteX18" fmla="*/ 10370 w 526987"/>
              <a:gd name="connsiteY18" fmla="*/ 8001 h 2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6987" h="290040">
                <a:moveTo>
                  <a:pt x="10370" y="8001"/>
                </a:moveTo>
                <a:cubicBezTo>
                  <a:pt x="-8595" y="-13674"/>
                  <a:pt x="210" y="10710"/>
                  <a:pt x="22562" y="56769"/>
                </a:cubicBezTo>
                <a:cubicBezTo>
                  <a:pt x="44914" y="102828"/>
                  <a:pt x="120775" y="256582"/>
                  <a:pt x="144482" y="284353"/>
                </a:cubicBezTo>
                <a:cubicBezTo>
                  <a:pt x="168189" y="312124"/>
                  <a:pt x="118066" y="229489"/>
                  <a:pt x="164802" y="223393"/>
                </a:cubicBezTo>
                <a:cubicBezTo>
                  <a:pt x="211538" y="217297"/>
                  <a:pt x="364615" y="243036"/>
                  <a:pt x="424898" y="247777"/>
                </a:cubicBezTo>
                <a:cubicBezTo>
                  <a:pt x="485181" y="252518"/>
                  <a:pt x="519725" y="274870"/>
                  <a:pt x="526498" y="251841"/>
                </a:cubicBezTo>
                <a:cubicBezTo>
                  <a:pt x="533271" y="228812"/>
                  <a:pt x="467570" y="145500"/>
                  <a:pt x="465538" y="109601"/>
                </a:cubicBezTo>
                <a:cubicBezTo>
                  <a:pt x="463506" y="73702"/>
                  <a:pt x="540722" y="47286"/>
                  <a:pt x="514306" y="36449"/>
                </a:cubicBezTo>
                <a:cubicBezTo>
                  <a:pt x="487890" y="25612"/>
                  <a:pt x="360551" y="45932"/>
                  <a:pt x="307042" y="44577"/>
                </a:cubicBezTo>
                <a:cubicBezTo>
                  <a:pt x="253533" y="43222"/>
                  <a:pt x="165479" y="28321"/>
                  <a:pt x="193250" y="28321"/>
                </a:cubicBezTo>
                <a:cubicBezTo>
                  <a:pt x="221021" y="28321"/>
                  <a:pt x="473666" y="44577"/>
                  <a:pt x="473666" y="44577"/>
                </a:cubicBezTo>
                <a:cubicBezTo>
                  <a:pt x="517015" y="50673"/>
                  <a:pt x="446573" y="45254"/>
                  <a:pt x="453346" y="64897"/>
                </a:cubicBezTo>
                <a:cubicBezTo>
                  <a:pt x="460119" y="84540"/>
                  <a:pt x="505501" y="138726"/>
                  <a:pt x="514306" y="162433"/>
                </a:cubicBezTo>
                <a:cubicBezTo>
                  <a:pt x="523111" y="186140"/>
                  <a:pt x="533949" y="201041"/>
                  <a:pt x="506178" y="207137"/>
                </a:cubicBezTo>
                <a:cubicBezTo>
                  <a:pt x="478407" y="213233"/>
                  <a:pt x="405933" y="203073"/>
                  <a:pt x="347682" y="199009"/>
                </a:cubicBezTo>
                <a:cubicBezTo>
                  <a:pt x="289431" y="194945"/>
                  <a:pt x="191895" y="195622"/>
                  <a:pt x="156674" y="182753"/>
                </a:cubicBezTo>
                <a:cubicBezTo>
                  <a:pt x="121453" y="169884"/>
                  <a:pt x="139741" y="121116"/>
                  <a:pt x="136354" y="121793"/>
                </a:cubicBezTo>
                <a:cubicBezTo>
                  <a:pt x="132967" y="122470"/>
                  <a:pt x="158029" y="198332"/>
                  <a:pt x="136354" y="186817"/>
                </a:cubicBezTo>
                <a:cubicBezTo>
                  <a:pt x="114679" y="175302"/>
                  <a:pt x="29335" y="29676"/>
                  <a:pt x="10370" y="8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B01ADBD-97D1-E9AC-5787-3D5408386F80}"/>
              </a:ext>
            </a:extLst>
          </p:cNvPr>
          <p:cNvSpPr/>
          <p:nvPr/>
        </p:nvSpPr>
        <p:spPr>
          <a:xfrm>
            <a:off x="5965208" y="2462649"/>
            <a:ext cx="346990" cy="146585"/>
          </a:xfrm>
          <a:custGeom>
            <a:avLst/>
            <a:gdLst>
              <a:gd name="connsiteX0" fmla="*/ 8872 w 346990"/>
              <a:gd name="connsiteY0" fmla="*/ 101735 h 146585"/>
              <a:gd name="connsiteX1" fmla="*/ 342120 w 346990"/>
              <a:gd name="connsiteY1" fmla="*/ 8263 h 146585"/>
              <a:gd name="connsiteX2" fmla="*/ 216136 w 346990"/>
              <a:gd name="connsiteY2" fmla="*/ 48903 h 146585"/>
              <a:gd name="connsiteX3" fmla="*/ 342120 w 346990"/>
              <a:gd name="connsiteY3" fmla="*/ 146439 h 146585"/>
              <a:gd name="connsiteX4" fmla="*/ 199880 w 346990"/>
              <a:gd name="connsiteY4" fmla="*/ 69223 h 146585"/>
              <a:gd name="connsiteX5" fmla="*/ 25128 w 346990"/>
              <a:gd name="connsiteY5" fmla="*/ 135 h 146585"/>
              <a:gd name="connsiteX6" fmla="*/ 90152 w 346990"/>
              <a:gd name="connsiteY6" fmla="*/ 52967 h 146585"/>
              <a:gd name="connsiteX7" fmla="*/ 8872 w 346990"/>
              <a:gd name="connsiteY7" fmla="*/ 101735 h 14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90" h="146585">
                <a:moveTo>
                  <a:pt x="8872" y="101735"/>
                </a:moveTo>
                <a:cubicBezTo>
                  <a:pt x="50867" y="94284"/>
                  <a:pt x="307576" y="17068"/>
                  <a:pt x="342120" y="8263"/>
                </a:cubicBezTo>
                <a:cubicBezTo>
                  <a:pt x="376664" y="-542"/>
                  <a:pt x="216136" y="25874"/>
                  <a:pt x="216136" y="48903"/>
                </a:cubicBezTo>
                <a:cubicBezTo>
                  <a:pt x="216136" y="71932"/>
                  <a:pt x="344829" y="143052"/>
                  <a:pt x="342120" y="146439"/>
                </a:cubicBezTo>
                <a:cubicBezTo>
                  <a:pt x="339411" y="149826"/>
                  <a:pt x="252712" y="93607"/>
                  <a:pt x="199880" y="69223"/>
                </a:cubicBezTo>
                <a:cubicBezTo>
                  <a:pt x="147048" y="44839"/>
                  <a:pt x="43416" y="2844"/>
                  <a:pt x="25128" y="135"/>
                </a:cubicBezTo>
                <a:cubicBezTo>
                  <a:pt x="6840" y="-2574"/>
                  <a:pt x="92861" y="36034"/>
                  <a:pt x="90152" y="52967"/>
                </a:cubicBezTo>
                <a:cubicBezTo>
                  <a:pt x="87443" y="69900"/>
                  <a:pt x="-33123" y="109186"/>
                  <a:pt x="8872" y="101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FB72E5C-C16D-F905-43EF-3D98FDAF6401}"/>
              </a:ext>
            </a:extLst>
          </p:cNvPr>
          <p:cNvSpPr/>
          <p:nvPr/>
        </p:nvSpPr>
        <p:spPr>
          <a:xfrm>
            <a:off x="5976255" y="2807723"/>
            <a:ext cx="544817" cy="333749"/>
          </a:xfrm>
          <a:custGeom>
            <a:avLst/>
            <a:gdLst>
              <a:gd name="connsiteX0" fmla="*/ 87233 w 544817"/>
              <a:gd name="connsiteY0" fmla="*/ 260597 h 333749"/>
              <a:gd name="connsiteX1" fmla="*/ 387969 w 544817"/>
              <a:gd name="connsiteY1" fmla="*/ 333749 h 333749"/>
              <a:gd name="connsiteX2" fmla="*/ 343265 w 544817"/>
              <a:gd name="connsiteY2" fmla="*/ 260597 h 333749"/>
              <a:gd name="connsiteX3" fmla="*/ 444865 w 544817"/>
              <a:gd name="connsiteY3" fmla="*/ 203701 h 333749"/>
              <a:gd name="connsiteX4" fmla="*/ 522081 w 544817"/>
              <a:gd name="connsiteY4" fmla="*/ 118357 h 333749"/>
              <a:gd name="connsiteX5" fmla="*/ 477377 w 544817"/>
              <a:gd name="connsiteY5" fmla="*/ 501 h 333749"/>
              <a:gd name="connsiteX6" fmla="*/ 534273 w 544817"/>
              <a:gd name="connsiteY6" fmla="*/ 81781 h 333749"/>
              <a:gd name="connsiteX7" fmla="*/ 225409 w 544817"/>
              <a:gd name="connsiteY7" fmla="*/ 219957 h 333749"/>
              <a:gd name="connsiteX8" fmla="*/ 10017 w 544817"/>
              <a:gd name="connsiteY8" fmla="*/ 142741 h 333749"/>
              <a:gd name="connsiteX9" fmla="*/ 452993 w 544817"/>
              <a:gd name="connsiteY9" fmla="*/ 272789 h 333749"/>
              <a:gd name="connsiteX10" fmla="*/ 140065 w 544817"/>
              <a:gd name="connsiteY10" fmla="*/ 268725 h 333749"/>
              <a:gd name="connsiteX11" fmla="*/ 1889 w 544817"/>
              <a:gd name="connsiteY11" fmla="*/ 260597 h 333749"/>
              <a:gd name="connsiteX12" fmla="*/ 87233 w 544817"/>
              <a:gd name="connsiteY12" fmla="*/ 260597 h 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17" h="333749">
                <a:moveTo>
                  <a:pt x="87233" y="260597"/>
                </a:moveTo>
                <a:cubicBezTo>
                  <a:pt x="151580" y="272789"/>
                  <a:pt x="345297" y="333749"/>
                  <a:pt x="387969" y="333749"/>
                </a:cubicBezTo>
                <a:cubicBezTo>
                  <a:pt x="430641" y="333749"/>
                  <a:pt x="333782" y="282272"/>
                  <a:pt x="343265" y="260597"/>
                </a:cubicBezTo>
                <a:cubicBezTo>
                  <a:pt x="352748" y="238922"/>
                  <a:pt x="415062" y="227408"/>
                  <a:pt x="444865" y="203701"/>
                </a:cubicBezTo>
                <a:cubicBezTo>
                  <a:pt x="474668" y="179994"/>
                  <a:pt x="516662" y="152224"/>
                  <a:pt x="522081" y="118357"/>
                </a:cubicBezTo>
                <a:cubicBezTo>
                  <a:pt x="527500" y="84490"/>
                  <a:pt x="475345" y="6597"/>
                  <a:pt x="477377" y="501"/>
                </a:cubicBezTo>
                <a:cubicBezTo>
                  <a:pt x="479409" y="-5595"/>
                  <a:pt x="576268" y="45205"/>
                  <a:pt x="534273" y="81781"/>
                </a:cubicBezTo>
                <a:cubicBezTo>
                  <a:pt x="492278" y="118357"/>
                  <a:pt x="312785" y="209797"/>
                  <a:pt x="225409" y="219957"/>
                </a:cubicBezTo>
                <a:cubicBezTo>
                  <a:pt x="138033" y="230117"/>
                  <a:pt x="-27914" y="133936"/>
                  <a:pt x="10017" y="142741"/>
                </a:cubicBezTo>
                <a:cubicBezTo>
                  <a:pt x="47948" y="151546"/>
                  <a:pt x="431318" y="251792"/>
                  <a:pt x="452993" y="272789"/>
                </a:cubicBezTo>
                <a:cubicBezTo>
                  <a:pt x="474668" y="293786"/>
                  <a:pt x="215249" y="270757"/>
                  <a:pt x="140065" y="268725"/>
                </a:cubicBezTo>
                <a:cubicBezTo>
                  <a:pt x="64881" y="266693"/>
                  <a:pt x="12049" y="259920"/>
                  <a:pt x="1889" y="260597"/>
                </a:cubicBezTo>
                <a:cubicBezTo>
                  <a:pt x="-8271" y="261274"/>
                  <a:pt x="22886" y="248405"/>
                  <a:pt x="87233" y="260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B00BCBC-9824-27FE-8DF6-BD5FDF175F6C}"/>
              </a:ext>
            </a:extLst>
          </p:cNvPr>
          <p:cNvSpPr/>
          <p:nvPr/>
        </p:nvSpPr>
        <p:spPr>
          <a:xfrm>
            <a:off x="5971128" y="3039379"/>
            <a:ext cx="552027" cy="1038004"/>
          </a:xfrm>
          <a:custGeom>
            <a:avLst/>
            <a:gdLst>
              <a:gd name="connsiteX0" fmla="*/ 43592 w 552027"/>
              <a:gd name="connsiteY0" fmla="*/ 493 h 1038004"/>
              <a:gd name="connsiteX1" fmla="*/ 425608 w 552027"/>
              <a:gd name="connsiteY1" fmla="*/ 268717 h 1038004"/>
              <a:gd name="connsiteX2" fmla="*/ 393096 w 552027"/>
              <a:gd name="connsiteY2" fmla="*/ 179309 h 1038004"/>
              <a:gd name="connsiteX3" fmla="*/ 478440 w 552027"/>
              <a:gd name="connsiteY3" fmla="*/ 349997 h 1038004"/>
              <a:gd name="connsiteX4" fmla="*/ 478440 w 552027"/>
              <a:gd name="connsiteY4" fmla="*/ 297165 h 1038004"/>
              <a:gd name="connsiteX5" fmla="*/ 527208 w 552027"/>
              <a:gd name="connsiteY5" fmla="*/ 410957 h 1038004"/>
              <a:gd name="connsiteX6" fmla="*/ 547528 w 552027"/>
              <a:gd name="connsiteY6" fmla="*/ 455661 h 1038004"/>
              <a:gd name="connsiteX7" fmla="*/ 441864 w 552027"/>
              <a:gd name="connsiteY7" fmla="*/ 658861 h 1038004"/>
              <a:gd name="connsiteX8" fmla="*/ 372776 w 552027"/>
              <a:gd name="connsiteY8" fmla="*/ 1036813 h 1038004"/>
              <a:gd name="connsiteX9" fmla="*/ 340264 w 552027"/>
              <a:gd name="connsiteY9" fmla="*/ 772653 h 1038004"/>
              <a:gd name="connsiteX10" fmla="*/ 254920 w 552027"/>
              <a:gd name="connsiteY10" fmla="*/ 614157 h 1038004"/>
              <a:gd name="connsiteX11" fmla="*/ 242728 w 552027"/>
              <a:gd name="connsiteY11" fmla="*/ 524749 h 1038004"/>
              <a:gd name="connsiteX12" fmla="*/ 230536 w 552027"/>
              <a:gd name="connsiteY12" fmla="*/ 419085 h 1038004"/>
              <a:gd name="connsiteX13" fmla="*/ 2952 w 552027"/>
              <a:gd name="connsiteY13" fmla="*/ 268717 h 1038004"/>
              <a:gd name="connsiteX14" fmla="*/ 96424 w 552027"/>
              <a:gd name="connsiteY14" fmla="*/ 203693 h 1038004"/>
              <a:gd name="connsiteX15" fmla="*/ 43592 w 552027"/>
              <a:gd name="connsiteY15" fmla="*/ 493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2027" h="1038004">
                <a:moveTo>
                  <a:pt x="43592" y="493"/>
                </a:moveTo>
                <a:cubicBezTo>
                  <a:pt x="98456" y="11330"/>
                  <a:pt x="367357" y="238914"/>
                  <a:pt x="425608" y="268717"/>
                </a:cubicBezTo>
                <a:cubicBezTo>
                  <a:pt x="483859" y="298520"/>
                  <a:pt x="384291" y="165762"/>
                  <a:pt x="393096" y="179309"/>
                </a:cubicBezTo>
                <a:cubicBezTo>
                  <a:pt x="401901" y="192856"/>
                  <a:pt x="464216" y="330354"/>
                  <a:pt x="478440" y="349997"/>
                </a:cubicBezTo>
                <a:cubicBezTo>
                  <a:pt x="492664" y="369640"/>
                  <a:pt x="470312" y="287005"/>
                  <a:pt x="478440" y="297165"/>
                </a:cubicBezTo>
                <a:cubicBezTo>
                  <a:pt x="486568" y="307325"/>
                  <a:pt x="515693" y="384541"/>
                  <a:pt x="527208" y="410957"/>
                </a:cubicBezTo>
                <a:cubicBezTo>
                  <a:pt x="538723" y="437373"/>
                  <a:pt x="561752" y="414344"/>
                  <a:pt x="547528" y="455661"/>
                </a:cubicBezTo>
                <a:cubicBezTo>
                  <a:pt x="533304" y="496978"/>
                  <a:pt x="470989" y="562002"/>
                  <a:pt x="441864" y="658861"/>
                </a:cubicBezTo>
                <a:cubicBezTo>
                  <a:pt x="412739" y="755720"/>
                  <a:pt x="389709" y="1017848"/>
                  <a:pt x="372776" y="1036813"/>
                </a:cubicBezTo>
                <a:cubicBezTo>
                  <a:pt x="355843" y="1055778"/>
                  <a:pt x="359907" y="843096"/>
                  <a:pt x="340264" y="772653"/>
                </a:cubicBezTo>
                <a:cubicBezTo>
                  <a:pt x="320621" y="702210"/>
                  <a:pt x="271176" y="655474"/>
                  <a:pt x="254920" y="614157"/>
                </a:cubicBezTo>
                <a:cubicBezTo>
                  <a:pt x="238664" y="572840"/>
                  <a:pt x="246792" y="557261"/>
                  <a:pt x="242728" y="524749"/>
                </a:cubicBezTo>
                <a:cubicBezTo>
                  <a:pt x="238664" y="492237"/>
                  <a:pt x="270499" y="461757"/>
                  <a:pt x="230536" y="419085"/>
                </a:cubicBezTo>
                <a:cubicBezTo>
                  <a:pt x="190573" y="376413"/>
                  <a:pt x="25304" y="304616"/>
                  <a:pt x="2952" y="268717"/>
                </a:cubicBezTo>
                <a:cubicBezTo>
                  <a:pt x="-19400" y="232818"/>
                  <a:pt x="92360" y="247042"/>
                  <a:pt x="96424" y="203693"/>
                </a:cubicBezTo>
                <a:cubicBezTo>
                  <a:pt x="100488" y="160344"/>
                  <a:pt x="-11272" y="-10344"/>
                  <a:pt x="43592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F1F2E54-E814-FD39-A35E-C32A7A1489FB}"/>
              </a:ext>
            </a:extLst>
          </p:cNvPr>
          <p:cNvSpPr/>
          <p:nvPr/>
        </p:nvSpPr>
        <p:spPr>
          <a:xfrm>
            <a:off x="5127957" y="2839404"/>
            <a:ext cx="421453" cy="554301"/>
          </a:xfrm>
          <a:custGeom>
            <a:avLst/>
            <a:gdLst>
              <a:gd name="connsiteX0" fmla="*/ 407211 w 421453"/>
              <a:gd name="connsiteY0" fmla="*/ 9460 h 554301"/>
              <a:gd name="connsiteX1" fmla="*/ 407211 w 421453"/>
              <a:gd name="connsiteY1" fmla="*/ 82612 h 554301"/>
              <a:gd name="connsiteX2" fmla="*/ 301547 w 421453"/>
              <a:gd name="connsiteY2" fmla="*/ 371156 h 554301"/>
              <a:gd name="connsiteX3" fmla="*/ 350315 w 421453"/>
              <a:gd name="connsiteY3" fmla="*/ 554036 h 554301"/>
              <a:gd name="connsiteX4" fmla="*/ 342187 w 421453"/>
              <a:gd name="connsiteY4" fmla="*/ 411796 h 554301"/>
              <a:gd name="connsiteX5" fmla="*/ 811 w 421453"/>
              <a:gd name="connsiteY5" fmla="*/ 407732 h 554301"/>
              <a:gd name="connsiteX6" fmla="*/ 248715 w 421453"/>
              <a:gd name="connsiteY6" fmla="*/ 403668 h 554301"/>
              <a:gd name="connsiteX7" fmla="*/ 301547 w 421453"/>
              <a:gd name="connsiteY7" fmla="*/ 261428 h 554301"/>
              <a:gd name="connsiteX8" fmla="*/ 285291 w 421453"/>
              <a:gd name="connsiteY8" fmla="*/ 257364 h 554301"/>
              <a:gd name="connsiteX9" fmla="*/ 407211 w 421453"/>
              <a:gd name="connsiteY9" fmla="*/ 9460 h 55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453" h="554301">
                <a:moveTo>
                  <a:pt x="407211" y="9460"/>
                </a:moveTo>
                <a:cubicBezTo>
                  <a:pt x="427531" y="-19665"/>
                  <a:pt x="424822" y="22329"/>
                  <a:pt x="407211" y="82612"/>
                </a:cubicBezTo>
                <a:cubicBezTo>
                  <a:pt x="389600" y="142895"/>
                  <a:pt x="311030" y="292585"/>
                  <a:pt x="301547" y="371156"/>
                </a:cubicBezTo>
                <a:cubicBezTo>
                  <a:pt x="292064" y="449727"/>
                  <a:pt x="343542" y="547263"/>
                  <a:pt x="350315" y="554036"/>
                </a:cubicBezTo>
                <a:cubicBezTo>
                  <a:pt x="357088" y="560809"/>
                  <a:pt x="400438" y="436180"/>
                  <a:pt x="342187" y="411796"/>
                </a:cubicBezTo>
                <a:cubicBezTo>
                  <a:pt x="283936" y="387412"/>
                  <a:pt x="16390" y="409087"/>
                  <a:pt x="811" y="407732"/>
                </a:cubicBezTo>
                <a:cubicBezTo>
                  <a:pt x="-14768" y="406377"/>
                  <a:pt x="198592" y="428052"/>
                  <a:pt x="248715" y="403668"/>
                </a:cubicBezTo>
                <a:cubicBezTo>
                  <a:pt x="298838" y="379284"/>
                  <a:pt x="295451" y="285812"/>
                  <a:pt x="301547" y="261428"/>
                </a:cubicBezTo>
                <a:cubicBezTo>
                  <a:pt x="307643" y="237044"/>
                  <a:pt x="265648" y="292585"/>
                  <a:pt x="285291" y="257364"/>
                </a:cubicBezTo>
                <a:cubicBezTo>
                  <a:pt x="304934" y="222143"/>
                  <a:pt x="386891" y="38585"/>
                  <a:pt x="407211" y="9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B35FD41-4535-6D53-EAB4-55FF98CEAC94}"/>
              </a:ext>
            </a:extLst>
          </p:cNvPr>
          <p:cNvSpPr/>
          <p:nvPr/>
        </p:nvSpPr>
        <p:spPr>
          <a:xfrm>
            <a:off x="4966193" y="3201913"/>
            <a:ext cx="456867" cy="366059"/>
          </a:xfrm>
          <a:custGeom>
            <a:avLst/>
            <a:gdLst>
              <a:gd name="connsiteX0" fmla="*/ 447055 w 456867"/>
              <a:gd name="connsiteY0" fmla="*/ 519 h 366059"/>
              <a:gd name="connsiteX1" fmla="*/ 113807 w 456867"/>
              <a:gd name="connsiteY1" fmla="*/ 45223 h 366059"/>
              <a:gd name="connsiteX2" fmla="*/ 52847 w 456867"/>
              <a:gd name="connsiteY2" fmla="*/ 118375 h 366059"/>
              <a:gd name="connsiteX3" fmla="*/ 77231 w 456867"/>
              <a:gd name="connsiteY3" fmla="*/ 154951 h 366059"/>
              <a:gd name="connsiteX4" fmla="*/ 142255 w 456867"/>
              <a:gd name="connsiteY4" fmla="*/ 224039 h 366059"/>
              <a:gd name="connsiteX5" fmla="*/ 125999 w 456867"/>
              <a:gd name="connsiteY5" fmla="*/ 350023 h 366059"/>
              <a:gd name="connsiteX6" fmla="*/ 125999 w 456867"/>
              <a:gd name="connsiteY6" fmla="*/ 358151 h 366059"/>
              <a:gd name="connsiteX7" fmla="*/ 174767 w 456867"/>
              <a:gd name="connsiteY7" fmla="*/ 293127 h 366059"/>
              <a:gd name="connsiteX8" fmla="*/ 166639 w 456867"/>
              <a:gd name="connsiteY8" fmla="*/ 154951 h 366059"/>
              <a:gd name="connsiteX9" fmla="*/ 48783 w 456867"/>
              <a:gd name="connsiteY9" fmla="*/ 167143 h 366059"/>
              <a:gd name="connsiteX10" fmla="*/ 15 w 456867"/>
              <a:gd name="connsiteY10" fmla="*/ 191527 h 366059"/>
              <a:gd name="connsiteX11" fmla="*/ 52847 w 456867"/>
              <a:gd name="connsiteY11" fmla="*/ 33031 h 366059"/>
              <a:gd name="connsiteX12" fmla="*/ 81295 w 456867"/>
              <a:gd name="connsiteY12" fmla="*/ 28967 h 366059"/>
              <a:gd name="connsiteX13" fmla="*/ 345455 w 456867"/>
              <a:gd name="connsiteY13" fmla="*/ 20839 h 366059"/>
              <a:gd name="connsiteX14" fmla="*/ 447055 w 456867"/>
              <a:gd name="connsiteY14" fmla="*/ 519 h 36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6867" h="366059">
                <a:moveTo>
                  <a:pt x="447055" y="519"/>
                </a:moveTo>
                <a:cubicBezTo>
                  <a:pt x="408447" y="4583"/>
                  <a:pt x="179508" y="25580"/>
                  <a:pt x="113807" y="45223"/>
                </a:cubicBezTo>
                <a:cubicBezTo>
                  <a:pt x="48106" y="64866"/>
                  <a:pt x="58943" y="100087"/>
                  <a:pt x="52847" y="118375"/>
                </a:cubicBezTo>
                <a:cubicBezTo>
                  <a:pt x="46751" y="136663"/>
                  <a:pt x="62330" y="137340"/>
                  <a:pt x="77231" y="154951"/>
                </a:cubicBezTo>
                <a:cubicBezTo>
                  <a:pt x="92132" y="172562"/>
                  <a:pt x="134127" y="191527"/>
                  <a:pt x="142255" y="224039"/>
                </a:cubicBezTo>
                <a:cubicBezTo>
                  <a:pt x="150383" y="256551"/>
                  <a:pt x="128708" y="327671"/>
                  <a:pt x="125999" y="350023"/>
                </a:cubicBezTo>
                <a:cubicBezTo>
                  <a:pt x="123290" y="372375"/>
                  <a:pt x="117871" y="367634"/>
                  <a:pt x="125999" y="358151"/>
                </a:cubicBezTo>
                <a:cubicBezTo>
                  <a:pt x="134127" y="348668"/>
                  <a:pt x="167994" y="326994"/>
                  <a:pt x="174767" y="293127"/>
                </a:cubicBezTo>
                <a:cubicBezTo>
                  <a:pt x="181540" y="259260"/>
                  <a:pt x="187636" y="175948"/>
                  <a:pt x="166639" y="154951"/>
                </a:cubicBezTo>
                <a:cubicBezTo>
                  <a:pt x="145642" y="133954"/>
                  <a:pt x="76554" y="161047"/>
                  <a:pt x="48783" y="167143"/>
                </a:cubicBezTo>
                <a:cubicBezTo>
                  <a:pt x="21012" y="173239"/>
                  <a:pt x="-662" y="213879"/>
                  <a:pt x="15" y="191527"/>
                </a:cubicBezTo>
                <a:cubicBezTo>
                  <a:pt x="692" y="169175"/>
                  <a:pt x="39300" y="60124"/>
                  <a:pt x="52847" y="33031"/>
                </a:cubicBezTo>
                <a:cubicBezTo>
                  <a:pt x="66394" y="5938"/>
                  <a:pt x="32527" y="30999"/>
                  <a:pt x="81295" y="28967"/>
                </a:cubicBezTo>
                <a:cubicBezTo>
                  <a:pt x="130063" y="26935"/>
                  <a:pt x="289236" y="24226"/>
                  <a:pt x="345455" y="20839"/>
                </a:cubicBezTo>
                <a:cubicBezTo>
                  <a:pt x="401674" y="17452"/>
                  <a:pt x="485663" y="-3545"/>
                  <a:pt x="447055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7730BBA-DE90-A48B-7254-7F7410FD8683}"/>
              </a:ext>
            </a:extLst>
          </p:cNvPr>
          <p:cNvSpPr/>
          <p:nvPr/>
        </p:nvSpPr>
        <p:spPr>
          <a:xfrm>
            <a:off x="5149051" y="3363884"/>
            <a:ext cx="736250" cy="176468"/>
          </a:xfrm>
          <a:custGeom>
            <a:avLst/>
            <a:gdLst>
              <a:gd name="connsiteX0" fmla="*/ 37 w 736250"/>
              <a:gd name="connsiteY0" fmla="*/ 9236 h 176468"/>
              <a:gd name="connsiteX1" fmla="*/ 292645 w 736250"/>
              <a:gd name="connsiteY1" fmla="*/ 155540 h 176468"/>
              <a:gd name="connsiteX2" fmla="*/ 418629 w 736250"/>
              <a:gd name="connsiteY2" fmla="*/ 175860 h 176468"/>
              <a:gd name="connsiteX3" fmla="*/ 394245 w 736250"/>
              <a:gd name="connsiteY3" fmla="*/ 159604 h 176468"/>
              <a:gd name="connsiteX4" fmla="*/ 548677 w 736250"/>
              <a:gd name="connsiteY4" fmla="*/ 94580 h 176468"/>
              <a:gd name="connsiteX5" fmla="*/ 735621 w 736250"/>
              <a:gd name="connsiteY5" fmla="*/ 9236 h 176468"/>
              <a:gd name="connsiteX6" fmla="*/ 605573 w 736250"/>
              <a:gd name="connsiteY6" fmla="*/ 13300 h 176468"/>
              <a:gd name="connsiteX7" fmla="*/ 499909 w 736250"/>
              <a:gd name="connsiteY7" fmla="*/ 106772 h 176468"/>
              <a:gd name="connsiteX8" fmla="*/ 349541 w 736250"/>
              <a:gd name="connsiteY8" fmla="*/ 135220 h 176468"/>
              <a:gd name="connsiteX9" fmla="*/ 272325 w 736250"/>
              <a:gd name="connsiteY9" fmla="*/ 114900 h 176468"/>
              <a:gd name="connsiteX10" fmla="*/ 37 w 736250"/>
              <a:gd name="connsiteY10" fmla="*/ 9236 h 17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250" h="176468">
                <a:moveTo>
                  <a:pt x="37" y="9236"/>
                </a:moveTo>
                <a:cubicBezTo>
                  <a:pt x="3424" y="16009"/>
                  <a:pt x="222880" y="127769"/>
                  <a:pt x="292645" y="155540"/>
                </a:cubicBezTo>
                <a:cubicBezTo>
                  <a:pt x="362410" y="183311"/>
                  <a:pt x="401696" y="175183"/>
                  <a:pt x="418629" y="175860"/>
                </a:cubicBezTo>
                <a:cubicBezTo>
                  <a:pt x="435562" y="176537"/>
                  <a:pt x="372570" y="173151"/>
                  <a:pt x="394245" y="159604"/>
                </a:cubicBezTo>
                <a:cubicBezTo>
                  <a:pt x="415920" y="146057"/>
                  <a:pt x="491781" y="119641"/>
                  <a:pt x="548677" y="94580"/>
                </a:cubicBezTo>
                <a:cubicBezTo>
                  <a:pt x="605573" y="69519"/>
                  <a:pt x="726138" y="22783"/>
                  <a:pt x="735621" y="9236"/>
                </a:cubicBezTo>
                <a:cubicBezTo>
                  <a:pt x="745104" y="-4311"/>
                  <a:pt x="644858" y="-2956"/>
                  <a:pt x="605573" y="13300"/>
                </a:cubicBezTo>
                <a:cubicBezTo>
                  <a:pt x="566288" y="29556"/>
                  <a:pt x="542581" y="86452"/>
                  <a:pt x="499909" y="106772"/>
                </a:cubicBezTo>
                <a:cubicBezTo>
                  <a:pt x="457237" y="127092"/>
                  <a:pt x="387472" y="133865"/>
                  <a:pt x="349541" y="135220"/>
                </a:cubicBezTo>
                <a:cubicBezTo>
                  <a:pt x="311610" y="136575"/>
                  <a:pt x="323802" y="132511"/>
                  <a:pt x="272325" y="114900"/>
                </a:cubicBezTo>
                <a:cubicBezTo>
                  <a:pt x="220848" y="97289"/>
                  <a:pt x="-3350" y="2463"/>
                  <a:pt x="37" y="9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4A070CF-043B-5687-0CCD-59F3B4C52184}"/>
              </a:ext>
            </a:extLst>
          </p:cNvPr>
          <p:cNvSpPr/>
          <p:nvPr/>
        </p:nvSpPr>
        <p:spPr>
          <a:xfrm>
            <a:off x="5102793" y="3445538"/>
            <a:ext cx="426474" cy="125880"/>
          </a:xfrm>
          <a:custGeom>
            <a:avLst/>
            <a:gdLst>
              <a:gd name="connsiteX0" fmla="*/ 1591 w 426474"/>
              <a:gd name="connsiteY0" fmla="*/ 734 h 125880"/>
              <a:gd name="connsiteX1" fmla="*/ 416119 w 426474"/>
              <a:gd name="connsiteY1" fmla="*/ 122654 h 125880"/>
              <a:gd name="connsiteX2" fmla="*/ 294199 w 426474"/>
              <a:gd name="connsiteY2" fmla="*/ 86078 h 125880"/>
              <a:gd name="connsiteX3" fmla="*/ 216983 w 426474"/>
              <a:gd name="connsiteY3" fmla="*/ 37310 h 125880"/>
              <a:gd name="connsiteX4" fmla="*/ 269815 w 426474"/>
              <a:gd name="connsiteY4" fmla="*/ 69822 h 125880"/>
              <a:gd name="connsiteX5" fmla="*/ 1591 w 426474"/>
              <a:gd name="connsiteY5" fmla="*/ 734 h 1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474" h="125880">
                <a:moveTo>
                  <a:pt x="1591" y="734"/>
                </a:moveTo>
                <a:cubicBezTo>
                  <a:pt x="25975" y="9539"/>
                  <a:pt x="416119" y="122654"/>
                  <a:pt x="416119" y="122654"/>
                </a:cubicBezTo>
                <a:cubicBezTo>
                  <a:pt x="464887" y="136878"/>
                  <a:pt x="327388" y="100302"/>
                  <a:pt x="294199" y="86078"/>
                </a:cubicBezTo>
                <a:cubicBezTo>
                  <a:pt x="261010" y="71854"/>
                  <a:pt x="221047" y="40019"/>
                  <a:pt x="216983" y="37310"/>
                </a:cubicBezTo>
                <a:cubicBezTo>
                  <a:pt x="212919" y="34601"/>
                  <a:pt x="298940" y="74563"/>
                  <a:pt x="269815" y="69822"/>
                </a:cubicBezTo>
                <a:cubicBezTo>
                  <a:pt x="240690" y="65081"/>
                  <a:pt x="-22793" y="-8071"/>
                  <a:pt x="1591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7A81D61-0216-82AA-EF10-F999611B17FD}"/>
              </a:ext>
            </a:extLst>
          </p:cNvPr>
          <p:cNvSpPr/>
          <p:nvPr/>
        </p:nvSpPr>
        <p:spPr>
          <a:xfrm>
            <a:off x="5433136" y="3401537"/>
            <a:ext cx="882489" cy="150488"/>
          </a:xfrm>
          <a:custGeom>
            <a:avLst/>
            <a:gdLst>
              <a:gd name="connsiteX0" fmla="*/ 432 w 882489"/>
              <a:gd name="connsiteY0" fmla="*/ 150399 h 150488"/>
              <a:gd name="connsiteX1" fmla="*/ 280848 w 882489"/>
              <a:gd name="connsiteY1" fmla="*/ 85375 h 150488"/>
              <a:gd name="connsiteX2" fmla="*/ 423088 w 882489"/>
              <a:gd name="connsiteY2" fmla="*/ 101631 h 150488"/>
              <a:gd name="connsiteX3" fmla="*/ 488112 w 882489"/>
              <a:gd name="connsiteY3" fmla="*/ 65055 h 150488"/>
              <a:gd name="connsiteX4" fmla="*/ 679120 w 882489"/>
              <a:gd name="connsiteY4" fmla="*/ 93503 h 150488"/>
              <a:gd name="connsiteX5" fmla="*/ 581584 w 882489"/>
              <a:gd name="connsiteY5" fmla="*/ 40671 h 150488"/>
              <a:gd name="connsiteX6" fmla="*/ 882320 w 882489"/>
              <a:gd name="connsiteY6" fmla="*/ 142271 h 150488"/>
              <a:gd name="connsiteX7" fmla="*/ 622224 w 882489"/>
              <a:gd name="connsiteY7" fmla="*/ 81311 h 150488"/>
              <a:gd name="connsiteX8" fmla="*/ 471856 w 882489"/>
              <a:gd name="connsiteY8" fmla="*/ 60991 h 150488"/>
              <a:gd name="connsiteX9" fmla="*/ 423088 w 882489"/>
              <a:gd name="connsiteY9" fmla="*/ 31 h 150488"/>
              <a:gd name="connsiteX10" fmla="*/ 467792 w 882489"/>
              <a:gd name="connsiteY10" fmla="*/ 52863 h 150488"/>
              <a:gd name="connsiteX11" fmla="*/ 349936 w 882489"/>
              <a:gd name="connsiteY11" fmla="*/ 69119 h 150488"/>
              <a:gd name="connsiteX12" fmla="*/ 432 w 882489"/>
              <a:gd name="connsiteY12" fmla="*/ 150399 h 1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489" h="150488">
                <a:moveTo>
                  <a:pt x="432" y="150399"/>
                </a:moveTo>
                <a:cubicBezTo>
                  <a:pt x="-11083" y="153108"/>
                  <a:pt x="210405" y="93503"/>
                  <a:pt x="280848" y="85375"/>
                </a:cubicBezTo>
                <a:cubicBezTo>
                  <a:pt x="351291" y="77247"/>
                  <a:pt x="388544" y="105018"/>
                  <a:pt x="423088" y="101631"/>
                </a:cubicBezTo>
                <a:cubicBezTo>
                  <a:pt x="457632" y="98244"/>
                  <a:pt x="445440" y="66410"/>
                  <a:pt x="488112" y="65055"/>
                </a:cubicBezTo>
                <a:cubicBezTo>
                  <a:pt x="530784" y="63700"/>
                  <a:pt x="663541" y="97567"/>
                  <a:pt x="679120" y="93503"/>
                </a:cubicBezTo>
                <a:cubicBezTo>
                  <a:pt x="694699" y="89439"/>
                  <a:pt x="547717" y="32543"/>
                  <a:pt x="581584" y="40671"/>
                </a:cubicBezTo>
                <a:cubicBezTo>
                  <a:pt x="615451" y="48799"/>
                  <a:pt x="875547" y="135498"/>
                  <a:pt x="882320" y="142271"/>
                </a:cubicBezTo>
                <a:cubicBezTo>
                  <a:pt x="889093" y="149044"/>
                  <a:pt x="690635" y="94858"/>
                  <a:pt x="622224" y="81311"/>
                </a:cubicBezTo>
                <a:cubicBezTo>
                  <a:pt x="553813" y="67764"/>
                  <a:pt x="505045" y="74538"/>
                  <a:pt x="471856" y="60991"/>
                </a:cubicBezTo>
                <a:cubicBezTo>
                  <a:pt x="438667" y="47444"/>
                  <a:pt x="423765" y="1386"/>
                  <a:pt x="423088" y="31"/>
                </a:cubicBezTo>
                <a:cubicBezTo>
                  <a:pt x="422411" y="-1324"/>
                  <a:pt x="479984" y="41348"/>
                  <a:pt x="467792" y="52863"/>
                </a:cubicBezTo>
                <a:cubicBezTo>
                  <a:pt x="455600" y="64378"/>
                  <a:pt x="424443" y="52863"/>
                  <a:pt x="349936" y="69119"/>
                </a:cubicBezTo>
                <a:cubicBezTo>
                  <a:pt x="275429" y="85375"/>
                  <a:pt x="11947" y="147690"/>
                  <a:pt x="432" y="150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1344D77-5EB4-C52B-FF6B-DE4FE06AD063}"/>
              </a:ext>
            </a:extLst>
          </p:cNvPr>
          <p:cNvSpPr/>
          <p:nvPr/>
        </p:nvSpPr>
        <p:spPr>
          <a:xfrm>
            <a:off x="5415193" y="3503153"/>
            <a:ext cx="837884" cy="36627"/>
          </a:xfrm>
          <a:custGeom>
            <a:avLst/>
            <a:gdLst>
              <a:gd name="connsiteX0" fmla="*/ 2119 w 837884"/>
              <a:gd name="connsiteY0" fmla="*/ 20335 h 36627"/>
              <a:gd name="connsiteX1" fmla="*/ 546695 w 837884"/>
              <a:gd name="connsiteY1" fmla="*/ 36591 h 36627"/>
              <a:gd name="connsiteX2" fmla="*/ 441031 w 837884"/>
              <a:gd name="connsiteY2" fmla="*/ 24399 h 36627"/>
              <a:gd name="connsiteX3" fmla="*/ 835239 w 837884"/>
              <a:gd name="connsiteY3" fmla="*/ 12207 h 36627"/>
              <a:gd name="connsiteX4" fmla="*/ 599527 w 837884"/>
              <a:gd name="connsiteY4" fmla="*/ 28463 h 36627"/>
              <a:gd name="connsiteX5" fmla="*/ 331303 w 837884"/>
              <a:gd name="connsiteY5" fmla="*/ 15 h 36627"/>
              <a:gd name="connsiteX6" fmla="*/ 355687 w 837884"/>
              <a:gd name="connsiteY6" fmla="*/ 24399 h 36627"/>
              <a:gd name="connsiteX7" fmla="*/ 2119 w 837884"/>
              <a:gd name="connsiteY7" fmla="*/ 20335 h 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884" h="36627">
                <a:moveTo>
                  <a:pt x="2119" y="20335"/>
                </a:moveTo>
                <a:cubicBezTo>
                  <a:pt x="33954" y="22367"/>
                  <a:pt x="473543" y="35914"/>
                  <a:pt x="546695" y="36591"/>
                </a:cubicBezTo>
                <a:cubicBezTo>
                  <a:pt x="619847" y="37268"/>
                  <a:pt x="392940" y="28463"/>
                  <a:pt x="441031" y="24399"/>
                </a:cubicBezTo>
                <a:cubicBezTo>
                  <a:pt x="489122" y="20335"/>
                  <a:pt x="808823" y="11530"/>
                  <a:pt x="835239" y="12207"/>
                </a:cubicBezTo>
                <a:cubicBezTo>
                  <a:pt x="861655" y="12884"/>
                  <a:pt x="683516" y="30495"/>
                  <a:pt x="599527" y="28463"/>
                </a:cubicBezTo>
                <a:cubicBezTo>
                  <a:pt x="515538" y="26431"/>
                  <a:pt x="371943" y="692"/>
                  <a:pt x="331303" y="15"/>
                </a:cubicBezTo>
                <a:cubicBezTo>
                  <a:pt x="290663" y="-662"/>
                  <a:pt x="404455" y="21012"/>
                  <a:pt x="355687" y="24399"/>
                </a:cubicBezTo>
                <a:cubicBezTo>
                  <a:pt x="306919" y="27786"/>
                  <a:pt x="-29716" y="18303"/>
                  <a:pt x="2119" y="20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87FA1DD-8E29-862E-9BCF-05EFD4D51CAD}"/>
              </a:ext>
            </a:extLst>
          </p:cNvPr>
          <p:cNvSpPr/>
          <p:nvPr/>
        </p:nvSpPr>
        <p:spPr>
          <a:xfrm>
            <a:off x="5444200" y="3522988"/>
            <a:ext cx="810599" cy="77716"/>
          </a:xfrm>
          <a:custGeom>
            <a:avLst/>
            <a:gdLst>
              <a:gd name="connsiteX0" fmla="*/ 1560 w 810599"/>
              <a:gd name="connsiteY0" fmla="*/ 77716 h 77716"/>
              <a:gd name="connsiteX1" fmla="*/ 379512 w 810599"/>
              <a:gd name="connsiteY1" fmla="*/ 61460 h 77716"/>
              <a:gd name="connsiteX2" fmla="*/ 688376 w 810599"/>
              <a:gd name="connsiteY2" fmla="*/ 33012 h 77716"/>
              <a:gd name="connsiteX3" fmla="*/ 619288 w 810599"/>
              <a:gd name="connsiteY3" fmla="*/ 33012 h 77716"/>
              <a:gd name="connsiteX4" fmla="*/ 810296 w 810599"/>
              <a:gd name="connsiteY4" fmla="*/ 500 h 77716"/>
              <a:gd name="connsiteX5" fmla="*/ 651800 w 810599"/>
              <a:gd name="connsiteY5" fmla="*/ 12692 h 77716"/>
              <a:gd name="connsiteX6" fmla="*/ 233208 w 810599"/>
              <a:gd name="connsiteY6" fmla="*/ 4564 h 77716"/>
              <a:gd name="connsiteX7" fmla="*/ 619288 w 810599"/>
              <a:gd name="connsiteY7" fmla="*/ 53332 h 77716"/>
              <a:gd name="connsiteX8" fmla="*/ 334808 w 810599"/>
              <a:gd name="connsiteY8" fmla="*/ 57396 h 77716"/>
              <a:gd name="connsiteX9" fmla="*/ 147864 w 810599"/>
              <a:gd name="connsiteY9" fmla="*/ 500 h 77716"/>
              <a:gd name="connsiteX10" fmla="*/ 241336 w 810599"/>
              <a:gd name="connsiteY10" fmla="*/ 61460 h 77716"/>
              <a:gd name="connsiteX11" fmla="*/ 1560 w 810599"/>
              <a:gd name="connsiteY11" fmla="*/ 77716 h 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599" h="77716">
                <a:moveTo>
                  <a:pt x="1560" y="77716"/>
                </a:moveTo>
                <a:cubicBezTo>
                  <a:pt x="24589" y="77716"/>
                  <a:pt x="265043" y="68911"/>
                  <a:pt x="379512" y="61460"/>
                </a:cubicBezTo>
                <a:cubicBezTo>
                  <a:pt x="493981" y="54009"/>
                  <a:pt x="648413" y="37753"/>
                  <a:pt x="688376" y="33012"/>
                </a:cubicBezTo>
                <a:cubicBezTo>
                  <a:pt x="728339" y="28271"/>
                  <a:pt x="598968" y="38431"/>
                  <a:pt x="619288" y="33012"/>
                </a:cubicBezTo>
                <a:cubicBezTo>
                  <a:pt x="639608" y="27593"/>
                  <a:pt x="804877" y="3887"/>
                  <a:pt x="810296" y="500"/>
                </a:cubicBezTo>
                <a:cubicBezTo>
                  <a:pt x="815715" y="-2887"/>
                  <a:pt x="747981" y="12015"/>
                  <a:pt x="651800" y="12692"/>
                </a:cubicBezTo>
                <a:cubicBezTo>
                  <a:pt x="555619" y="13369"/>
                  <a:pt x="238627" y="-2209"/>
                  <a:pt x="233208" y="4564"/>
                </a:cubicBezTo>
                <a:cubicBezTo>
                  <a:pt x="227789" y="11337"/>
                  <a:pt x="602355" y="44527"/>
                  <a:pt x="619288" y="53332"/>
                </a:cubicBezTo>
                <a:cubicBezTo>
                  <a:pt x="636221" y="62137"/>
                  <a:pt x="413379" y="66201"/>
                  <a:pt x="334808" y="57396"/>
                </a:cubicBezTo>
                <a:cubicBezTo>
                  <a:pt x="256237" y="48591"/>
                  <a:pt x="163443" y="-177"/>
                  <a:pt x="147864" y="500"/>
                </a:cubicBezTo>
                <a:cubicBezTo>
                  <a:pt x="132285" y="1177"/>
                  <a:pt x="265043" y="45881"/>
                  <a:pt x="241336" y="61460"/>
                </a:cubicBezTo>
                <a:cubicBezTo>
                  <a:pt x="217629" y="77039"/>
                  <a:pt x="-21469" y="77716"/>
                  <a:pt x="1560" y="77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F43B40A-915A-C23F-9D81-1BD085263CFC}"/>
              </a:ext>
            </a:extLst>
          </p:cNvPr>
          <p:cNvSpPr/>
          <p:nvPr/>
        </p:nvSpPr>
        <p:spPr>
          <a:xfrm>
            <a:off x="5253647" y="3555953"/>
            <a:ext cx="297906" cy="341483"/>
          </a:xfrm>
          <a:custGeom>
            <a:avLst/>
            <a:gdLst>
              <a:gd name="connsiteX0" fmla="*/ 78321 w 297906"/>
              <a:gd name="connsiteY0" fmla="*/ 47 h 341483"/>
              <a:gd name="connsiteX1" fmla="*/ 74257 w 297906"/>
              <a:gd name="connsiteY1" fmla="*/ 142287 h 341483"/>
              <a:gd name="connsiteX2" fmla="*/ 151473 w 297906"/>
              <a:gd name="connsiteY2" fmla="*/ 252015 h 341483"/>
              <a:gd name="connsiteX3" fmla="*/ 151473 w 297906"/>
              <a:gd name="connsiteY3" fmla="*/ 239823 h 341483"/>
              <a:gd name="connsiteX4" fmla="*/ 297777 w 297906"/>
              <a:gd name="connsiteY4" fmla="*/ 341423 h 341483"/>
              <a:gd name="connsiteX5" fmla="*/ 123025 w 297906"/>
              <a:gd name="connsiteY5" fmla="*/ 223567 h 341483"/>
              <a:gd name="connsiteX6" fmla="*/ 1105 w 297906"/>
              <a:gd name="connsiteY6" fmla="*/ 93519 h 341483"/>
              <a:gd name="connsiteX7" fmla="*/ 62065 w 297906"/>
              <a:gd name="connsiteY7" fmla="*/ 126031 h 341483"/>
              <a:gd name="connsiteX8" fmla="*/ 78321 w 297906"/>
              <a:gd name="connsiteY8" fmla="*/ 47 h 34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06" h="341483">
                <a:moveTo>
                  <a:pt x="78321" y="47"/>
                </a:moveTo>
                <a:cubicBezTo>
                  <a:pt x="80353" y="2756"/>
                  <a:pt x="62065" y="100292"/>
                  <a:pt x="74257" y="142287"/>
                </a:cubicBezTo>
                <a:cubicBezTo>
                  <a:pt x="86449" y="184282"/>
                  <a:pt x="151473" y="252015"/>
                  <a:pt x="151473" y="252015"/>
                </a:cubicBezTo>
                <a:cubicBezTo>
                  <a:pt x="164342" y="268271"/>
                  <a:pt x="127089" y="224922"/>
                  <a:pt x="151473" y="239823"/>
                </a:cubicBezTo>
                <a:cubicBezTo>
                  <a:pt x="175857" y="254724"/>
                  <a:pt x="302518" y="344132"/>
                  <a:pt x="297777" y="341423"/>
                </a:cubicBezTo>
                <a:cubicBezTo>
                  <a:pt x="293036" y="338714"/>
                  <a:pt x="172470" y="264884"/>
                  <a:pt x="123025" y="223567"/>
                </a:cubicBezTo>
                <a:cubicBezTo>
                  <a:pt x="73580" y="182250"/>
                  <a:pt x="11265" y="109775"/>
                  <a:pt x="1105" y="93519"/>
                </a:cubicBezTo>
                <a:cubicBezTo>
                  <a:pt x="-9055" y="77263"/>
                  <a:pt x="53937" y="140932"/>
                  <a:pt x="62065" y="126031"/>
                </a:cubicBezTo>
                <a:cubicBezTo>
                  <a:pt x="70193" y="111130"/>
                  <a:pt x="76289" y="-2662"/>
                  <a:pt x="78321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2F4E4CA-06DE-9B11-72B3-3FF3676F7753}"/>
              </a:ext>
            </a:extLst>
          </p:cNvPr>
          <p:cNvSpPr/>
          <p:nvPr/>
        </p:nvSpPr>
        <p:spPr>
          <a:xfrm>
            <a:off x="5346117" y="3514873"/>
            <a:ext cx="377813" cy="254013"/>
          </a:xfrm>
          <a:custGeom>
            <a:avLst/>
            <a:gdLst>
              <a:gd name="connsiteX0" fmla="*/ 10235 w 377813"/>
              <a:gd name="connsiteY0" fmla="*/ 487 h 254013"/>
              <a:gd name="connsiteX1" fmla="*/ 6171 w 377813"/>
              <a:gd name="connsiteY1" fmla="*/ 102087 h 254013"/>
              <a:gd name="connsiteX2" fmla="*/ 91515 w 377813"/>
              <a:gd name="connsiteY2" fmla="*/ 175239 h 254013"/>
              <a:gd name="connsiteX3" fmla="*/ 63067 w 377813"/>
              <a:gd name="connsiteY3" fmla="*/ 154919 h 254013"/>
              <a:gd name="connsiteX4" fmla="*/ 371931 w 377813"/>
              <a:gd name="connsiteY4" fmla="*/ 252455 h 254013"/>
              <a:gd name="connsiteX5" fmla="*/ 250011 w 377813"/>
              <a:gd name="connsiteY5" fmla="*/ 215879 h 254013"/>
              <a:gd name="connsiteX6" fmla="*/ 54939 w 377813"/>
              <a:gd name="connsiteY6" fmla="*/ 228071 h 254013"/>
              <a:gd name="connsiteX7" fmla="*/ 38683 w 377813"/>
              <a:gd name="connsiteY7" fmla="*/ 146791 h 254013"/>
              <a:gd name="connsiteX8" fmla="*/ 10235 w 377813"/>
              <a:gd name="connsiteY8" fmla="*/ 487 h 2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813" h="254013">
                <a:moveTo>
                  <a:pt x="10235" y="487"/>
                </a:moveTo>
                <a:cubicBezTo>
                  <a:pt x="4816" y="-6964"/>
                  <a:pt x="-7376" y="72962"/>
                  <a:pt x="6171" y="102087"/>
                </a:cubicBezTo>
                <a:cubicBezTo>
                  <a:pt x="19718" y="131212"/>
                  <a:pt x="82032" y="166434"/>
                  <a:pt x="91515" y="175239"/>
                </a:cubicBezTo>
                <a:cubicBezTo>
                  <a:pt x="100998" y="184044"/>
                  <a:pt x="16331" y="142050"/>
                  <a:pt x="63067" y="154919"/>
                </a:cubicBezTo>
                <a:cubicBezTo>
                  <a:pt x="109803" y="167788"/>
                  <a:pt x="340774" y="242295"/>
                  <a:pt x="371931" y="252455"/>
                </a:cubicBezTo>
                <a:cubicBezTo>
                  <a:pt x="403088" y="262615"/>
                  <a:pt x="302843" y="219943"/>
                  <a:pt x="250011" y="215879"/>
                </a:cubicBezTo>
                <a:cubicBezTo>
                  <a:pt x="197179" y="211815"/>
                  <a:pt x="90160" y="239586"/>
                  <a:pt x="54939" y="228071"/>
                </a:cubicBezTo>
                <a:cubicBezTo>
                  <a:pt x="19718" y="216556"/>
                  <a:pt x="42070" y="188786"/>
                  <a:pt x="38683" y="146791"/>
                </a:cubicBezTo>
                <a:cubicBezTo>
                  <a:pt x="35296" y="104796"/>
                  <a:pt x="15654" y="7938"/>
                  <a:pt x="10235" y="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F134B86-7529-E3B8-4B0A-0689787E2D6B}"/>
              </a:ext>
            </a:extLst>
          </p:cNvPr>
          <p:cNvSpPr/>
          <p:nvPr/>
        </p:nvSpPr>
        <p:spPr>
          <a:xfrm>
            <a:off x="5403695" y="3564732"/>
            <a:ext cx="664622" cy="206687"/>
          </a:xfrm>
          <a:custGeom>
            <a:avLst/>
            <a:gdLst>
              <a:gd name="connsiteX0" fmla="*/ 663857 w 664622"/>
              <a:gd name="connsiteY0" fmla="*/ 7524 h 206687"/>
              <a:gd name="connsiteX1" fmla="*/ 590705 w 664622"/>
              <a:gd name="connsiteY1" fmla="*/ 170084 h 206687"/>
              <a:gd name="connsiteX2" fmla="*/ 586641 w 664622"/>
              <a:gd name="connsiteY2" fmla="*/ 174148 h 206687"/>
              <a:gd name="connsiteX3" fmla="*/ 574449 w 664622"/>
              <a:gd name="connsiteY3" fmla="*/ 117252 h 206687"/>
              <a:gd name="connsiteX4" fmla="*/ 505361 w 664622"/>
              <a:gd name="connsiteY4" fmla="*/ 202596 h 206687"/>
              <a:gd name="connsiteX5" fmla="*/ 476913 w 664622"/>
              <a:gd name="connsiteY5" fmla="*/ 145700 h 206687"/>
              <a:gd name="connsiteX6" fmla="*/ 420017 w 664622"/>
              <a:gd name="connsiteY6" fmla="*/ 206660 h 206687"/>
              <a:gd name="connsiteX7" fmla="*/ 379377 w 664622"/>
              <a:gd name="connsiteY7" fmla="*/ 153828 h 206687"/>
              <a:gd name="connsiteX8" fmla="*/ 294033 w 664622"/>
              <a:gd name="connsiteY8" fmla="*/ 178212 h 206687"/>
              <a:gd name="connsiteX9" fmla="*/ 241201 w 664622"/>
              <a:gd name="connsiteY9" fmla="*/ 137572 h 206687"/>
              <a:gd name="connsiteX10" fmla="*/ 168049 w 664622"/>
              <a:gd name="connsiteY10" fmla="*/ 149764 h 206687"/>
              <a:gd name="connsiteX11" fmla="*/ 131473 w 664622"/>
              <a:gd name="connsiteY11" fmla="*/ 129444 h 206687"/>
              <a:gd name="connsiteX12" fmla="*/ 94897 w 664622"/>
              <a:gd name="connsiteY12" fmla="*/ 105060 h 206687"/>
              <a:gd name="connsiteX13" fmla="*/ 5489 w 664622"/>
              <a:gd name="connsiteY13" fmla="*/ 60356 h 206687"/>
              <a:gd name="connsiteX14" fmla="*/ 66449 w 664622"/>
              <a:gd name="connsiteY14" fmla="*/ 109124 h 206687"/>
              <a:gd name="connsiteX15" fmla="*/ 521617 w 664622"/>
              <a:gd name="connsiteY15" fmla="*/ 202596 h 206687"/>
              <a:gd name="connsiteX16" fmla="*/ 623217 w 664622"/>
              <a:gd name="connsiteY16" fmla="*/ 44100 h 206687"/>
              <a:gd name="connsiteX17" fmla="*/ 663857 w 664622"/>
              <a:gd name="connsiteY17" fmla="*/ 7524 h 2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4622" h="206687">
                <a:moveTo>
                  <a:pt x="663857" y="7524"/>
                </a:moveTo>
                <a:cubicBezTo>
                  <a:pt x="658438" y="28521"/>
                  <a:pt x="603574" y="142313"/>
                  <a:pt x="590705" y="170084"/>
                </a:cubicBezTo>
                <a:cubicBezTo>
                  <a:pt x="577836" y="197855"/>
                  <a:pt x="589350" y="182953"/>
                  <a:pt x="586641" y="174148"/>
                </a:cubicBezTo>
                <a:cubicBezTo>
                  <a:pt x="583932" y="165343"/>
                  <a:pt x="587996" y="112511"/>
                  <a:pt x="574449" y="117252"/>
                </a:cubicBezTo>
                <a:cubicBezTo>
                  <a:pt x="560902" y="121993"/>
                  <a:pt x="521617" y="197855"/>
                  <a:pt x="505361" y="202596"/>
                </a:cubicBezTo>
                <a:cubicBezTo>
                  <a:pt x="489105" y="207337"/>
                  <a:pt x="491137" y="145023"/>
                  <a:pt x="476913" y="145700"/>
                </a:cubicBezTo>
                <a:cubicBezTo>
                  <a:pt x="462689" y="146377"/>
                  <a:pt x="436273" y="205305"/>
                  <a:pt x="420017" y="206660"/>
                </a:cubicBezTo>
                <a:cubicBezTo>
                  <a:pt x="403761" y="208015"/>
                  <a:pt x="400374" y="158569"/>
                  <a:pt x="379377" y="153828"/>
                </a:cubicBezTo>
                <a:cubicBezTo>
                  <a:pt x="358380" y="149087"/>
                  <a:pt x="317062" y="180921"/>
                  <a:pt x="294033" y="178212"/>
                </a:cubicBezTo>
                <a:cubicBezTo>
                  <a:pt x="271004" y="175503"/>
                  <a:pt x="262198" y="142313"/>
                  <a:pt x="241201" y="137572"/>
                </a:cubicBezTo>
                <a:cubicBezTo>
                  <a:pt x="220204" y="132831"/>
                  <a:pt x="186337" y="151119"/>
                  <a:pt x="168049" y="149764"/>
                </a:cubicBezTo>
                <a:cubicBezTo>
                  <a:pt x="149761" y="148409"/>
                  <a:pt x="143665" y="136895"/>
                  <a:pt x="131473" y="129444"/>
                </a:cubicBezTo>
                <a:cubicBezTo>
                  <a:pt x="119281" y="121993"/>
                  <a:pt x="115894" y="116575"/>
                  <a:pt x="94897" y="105060"/>
                </a:cubicBezTo>
                <a:cubicBezTo>
                  <a:pt x="73900" y="93545"/>
                  <a:pt x="10230" y="59679"/>
                  <a:pt x="5489" y="60356"/>
                </a:cubicBezTo>
                <a:cubicBezTo>
                  <a:pt x="748" y="61033"/>
                  <a:pt x="-19572" y="85417"/>
                  <a:pt x="66449" y="109124"/>
                </a:cubicBezTo>
                <a:cubicBezTo>
                  <a:pt x="152470" y="132831"/>
                  <a:pt x="428822" y="213433"/>
                  <a:pt x="521617" y="202596"/>
                </a:cubicBezTo>
                <a:cubicBezTo>
                  <a:pt x="614412" y="191759"/>
                  <a:pt x="601542" y="75257"/>
                  <a:pt x="623217" y="44100"/>
                </a:cubicBezTo>
                <a:cubicBezTo>
                  <a:pt x="644892" y="12943"/>
                  <a:pt x="669276" y="-13473"/>
                  <a:pt x="663857" y="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FE924C9-A915-8E7F-A930-24FDE24A8777}"/>
              </a:ext>
            </a:extLst>
          </p:cNvPr>
          <p:cNvSpPr/>
          <p:nvPr/>
        </p:nvSpPr>
        <p:spPr>
          <a:xfrm>
            <a:off x="5370138" y="3510879"/>
            <a:ext cx="744571" cy="135692"/>
          </a:xfrm>
          <a:custGeom>
            <a:avLst/>
            <a:gdLst>
              <a:gd name="connsiteX0" fmla="*/ 2470 w 744571"/>
              <a:gd name="connsiteY0" fmla="*/ 417 h 135692"/>
              <a:gd name="connsiteX1" fmla="*/ 63430 w 744571"/>
              <a:gd name="connsiteY1" fmla="*/ 45121 h 135692"/>
              <a:gd name="connsiteX2" fmla="*/ 205670 w 744571"/>
              <a:gd name="connsiteY2" fmla="*/ 134529 h 135692"/>
              <a:gd name="connsiteX3" fmla="*/ 234118 w 744571"/>
              <a:gd name="connsiteY3" fmla="*/ 97953 h 135692"/>
              <a:gd name="connsiteX4" fmla="*/ 299142 w 744571"/>
              <a:gd name="connsiteY4" fmla="*/ 126401 h 135692"/>
              <a:gd name="connsiteX5" fmla="*/ 347910 w 744571"/>
              <a:gd name="connsiteY5" fmla="*/ 118273 h 135692"/>
              <a:gd name="connsiteX6" fmla="*/ 412934 w 744571"/>
              <a:gd name="connsiteY6" fmla="*/ 122337 h 135692"/>
              <a:gd name="connsiteX7" fmla="*/ 274758 w 744571"/>
              <a:gd name="connsiteY7" fmla="*/ 61377 h 135692"/>
              <a:gd name="connsiteX8" fmla="*/ 388550 w 744571"/>
              <a:gd name="connsiteY8" fmla="*/ 85761 h 135692"/>
              <a:gd name="connsiteX9" fmla="*/ 538918 w 744571"/>
              <a:gd name="connsiteY9" fmla="*/ 69505 h 135692"/>
              <a:gd name="connsiteX10" fmla="*/ 498278 w 744571"/>
              <a:gd name="connsiteY10" fmla="*/ 93889 h 135692"/>
              <a:gd name="connsiteX11" fmla="*/ 742118 w 744571"/>
              <a:gd name="connsiteY11" fmla="*/ 28865 h 135692"/>
              <a:gd name="connsiteX12" fmla="*/ 323526 w 744571"/>
              <a:gd name="connsiteY12" fmla="*/ 93889 h 135692"/>
              <a:gd name="connsiteX13" fmla="*/ 197542 w 744571"/>
              <a:gd name="connsiteY13" fmla="*/ 93889 h 135692"/>
              <a:gd name="connsiteX14" fmla="*/ 205670 w 744571"/>
              <a:gd name="connsiteY14" fmla="*/ 49185 h 135692"/>
              <a:gd name="connsiteX15" fmla="*/ 140646 w 744571"/>
              <a:gd name="connsiteY15" fmla="*/ 69505 h 135692"/>
              <a:gd name="connsiteX16" fmla="*/ 2470 w 744571"/>
              <a:gd name="connsiteY16" fmla="*/ 417 h 1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4571" h="135692">
                <a:moveTo>
                  <a:pt x="2470" y="417"/>
                </a:moveTo>
                <a:cubicBezTo>
                  <a:pt x="-10399" y="-3647"/>
                  <a:pt x="29563" y="22769"/>
                  <a:pt x="63430" y="45121"/>
                </a:cubicBezTo>
                <a:cubicBezTo>
                  <a:pt x="97297" y="67473"/>
                  <a:pt x="177222" y="125724"/>
                  <a:pt x="205670" y="134529"/>
                </a:cubicBezTo>
                <a:cubicBezTo>
                  <a:pt x="234118" y="143334"/>
                  <a:pt x="218539" y="99308"/>
                  <a:pt x="234118" y="97953"/>
                </a:cubicBezTo>
                <a:cubicBezTo>
                  <a:pt x="249697" y="96598"/>
                  <a:pt x="280177" y="123014"/>
                  <a:pt x="299142" y="126401"/>
                </a:cubicBezTo>
                <a:cubicBezTo>
                  <a:pt x="318107" y="129788"/>
                  <a:pt x="328945" y="118950"/>
                  <a:pt x="347910" y="118273"/>
                </a:cubicBezTo>
                <a:cubicBezTo>
                  <a:pt x="366875" y="117596"/>
                  <a:pt x="425126" y="131820"/>
                  <a:pt x="412934" y="122337"/>
                </a:cubicBezTo>
                <a:cubicBezTo>
                  <a:pt x="400742" y="112854"/>
                  <a:pt x="278822" y="67473"/>
                  <a:pt x="274758" y="61377"/>
                </a:cubicBezTo>
                <a:cubicBezTo>
                  <a:pt x="270694" y="55281"/>
                  <a:pt x="344523" y="84406"/>
                  <a:pt x="388550" y="85761"/>
                </a:cubicBezTo>
                <a:cubicBezTo>
                  <a:pt x="432577" y="87116"/>
                  <a:pt x="520630" y="68150"/>
                  <a:pt x="538918" y="69505"/>
                </a:cubicBezTo>
                <a:cubicBezTo>
                  <a:pt x="557206" y="70860"/>
                  <a:pt x="464411" y="100662"/>
                  <a:pt x="498278" y="93889"/>
                </a:cubicBezTo>
                <a:cubicBezTo>
                  <a:pt x="532145" y="87116"/>
                  <a:pt x="771243" y="28865"/>
                  <a:pt x="742118" y="28865"/>
                </a:cubicBezTo>
                <a:cubicBezTo>
                  <a:pt x="712993" y="28865"/>
                  <a:pt x="414289" y="83052"/>
                  <a:pt x="323526" y="93889"/>
                </a:cubicBezTo>
                <a:cubicBezTo>
                  <a:pt x="232763" y="104726"/>
                  <a:pt x="217185" y="101340"/>
                  <a:pt x="197542" y="93889"/>
                </a:cubicBezTo>
                <a:cubicBezTo>
                  <a:pt x="177899" y="86438"/>
                  <a:pt x="215153" y="53249"/>
                  <a:pt x="205670" y="49185"/>
                </a:cubicBezTo>
                <a:cubicBezTo>
                  <a:pt x="196187" y="45121"/>
                  <a:pt x="174513" y="76278"/>
                  <a:pt x="140646" y="69505"/>
                </a:cubicBezTo>
                <a:cubicBezTo>
                  <a:pt x="106779" y="62732"/>
                  <a:pt x="15339" y="4481"/>
                  <a:pt x="2470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177DB9C-311F-41CB-586A-9771ACF14CF5}"/>
              </a:ext>
            </a:extLst>
          </p:cNvPr>
          <p:cNvSpPr/>
          <p:nvPr/>
        </p:nvSpPr>
        <p:spPr>
          <a:xfrm>
            <a:off x="5665203" y="3575109"/>
            <a:ext cx="356534" cy="200384"/>
          </a:xfrm>
          <a:custGeom>
            <a:avLst/>
            <a:gdLst>
              <a:gd name="connsiteX0" fmla="*/ 13 w 356534"/>
              <a:gd name="connsiteY0" fmla="*/ 180027 h 200384"/>
              <a:gd name="connsiteX1" fmla="*/ 125997 w 356534"/>
              <a:gd name="connsiteY1" fmla="*/ 74363 h 200384"/>
              <a:gd name="connsiteX2" fmla="*/ 134125 w 356534"/>
              <a:gd name="connsiteY2" fmla="*/ 184091 h 200384"/>
              <a:gd name="connsiteX3" fmla="*/ 207277 w 356534"/>
              <a:gd name="connsiteY3" fmla="*/ 54043 h 200384"/>
              <a:gd name="connsiteX4" fmla="*/ 215405 w 356534"/>
              <a:gd name="connsiteY4" fmla="*/ 200347 h 200384"/>
              <a:gd name="connsiteX5" fmla="*/ 280429 w 356534"/>
              <a:gd name="connsiteY5" fmla="*/ 37787 h 200384"/>
              <a:gd name="connsiteX6" fmla="*/ 329197 w 356534"/>
              <a:gd name="connsiteY6" fmla="*/ 135323 h 200384"/>
              <a:gd name="connsiteX7" fmla="*/ 349517 w 356534"/>
              <a:gd name="connsiteY7" fmla="*/ 1211 h 200384"/>
              <a:gd name="connsiteX8" fmla="*/ 207277 w 356534"/>
              <a:gd name="connsiteY8" fmla="*/ 70299 h 200384"/>
              <a:gd name="connsiteX9" fmla="*/ 260109 w 356534"/>
              <a:gd name="connsiteY9" fmla="*/ 90619 h 200384"/>
              <a:gd name="connsiteX10" fmla="*/ 235725 w 356534"/>
              <a:gd name="connsiteY10" fmla="*/ 163771 h 200384"/>
              <a:gd name="connsiteX11" fmla="*/ 150381 w 356534"/>
              <a:gd name="connsiteY11" fmla="*/ 1211 h 200384"/>
              <a:gd name="connsiteX12" fmla="*/ 150381 w 356534"/>
              <a:gd name="connsiteY12" fmla="*/ 143451 h 200384"/>
              <a:gd name="connsiteX13" fmla="*/ 117869 w 356534"/>
              <a:gd name="connsiteY13" fmla="*/ 54043 h 200384"/>
              <a:gd name="connsiteX14" fmla="*/ 13 w 356534"/>
              <a:gd name="connsiteY14" fmla="*/ 180027 h 2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534" h="200384">
                <a:moveTo>
                  <a:pt x="13" y="180027"/>
                </a:moveTo>
                <a:cubicBezTo>
                  <a:pt x="1368" y="183414"/>
                  <a:pt x="103645" y="73686"/>
                  <a:pt x="125997" y="74363"/>
                </a:cubicBezTo>
                <a:cubicBezTo>
                  <a:pt x="148349" y="75040"/>
                  <a:pt x="120578" y="187478"/>
                  <a:pt x="134125" y="184091"/>
                </a:cubicBezTo>
                <a:cubicBezTo>
                  <a:pt x="147672" y="180704"/>
                  <a:pt x="193730" y="51334"/>
                  <a:pt x="207277" y="54043"/>
                </a:cubicBezTo>
                <a:cubicBezTo>
                  <a:pt x="220824" y="56752"/>
                  <a:pt x="203213" y="203056"/>
                  <a:pt x="215405" y="200347"/>
                </a:cubicBezTo>
                <a:cubicBezTo>
                  <a:pt x="227597" y="197638"/>
                  <a:pt x="261464" y="48624"/>
                  <a:pt x="280429" y="37787"/>
                </a:cubicBezTo>
                <a:cubicBezTo>
                  <a:pt x="299394" y="26950"/>
                  <a:pt x="317682" y="141419"/>
                  <a:pt x="329197" y="135323"/>
                </a:cubicBezTo>
                <a:cubicBezTo>
                  <a:pt x="340712" y="129227"/>
                  <a:pt x="369837" y="12048"/>
                  <a:pt x="349517" y="1211"/>
                </a:cubicBezTo>
                <a:cubicBezTo>
                  <a:pt x="329197" y="-9626"/>
                  <a:pt x="222178" y="55398"/>
                  <a:pt x="207277" y="70299"/>
                </a:cubicBezTo>
                <a:cubicBezTo>
                  <a:pt x="192376" y="85200"/>
                  <a:pt x="255368" y="75040"/>
                  <a:pt x="260109" y="90619"/>
                </a:cubicBezTo>
                <a:cubicBezTo>
                  <a:pt x="264850" y="106198"/>
                  <a:pt x="254013" y="178672"/>
                  <a:pt x="235725" y="163771"/>
                </a:cubicBezTo>
                <a:cubicBezTo>
                  <a:pt x="217437" y="148870"/>
                  <a:pt x="164605" y="4598"/>
                  <a:pt x="150381" y="1211"/>
                </a:cubicBezTo>
                <a:cubicBezTo>
                  <a:pt x="136157" y="-2176"/>
                  <a:pt x="155800" y="134646"/>
                  <a:pt x="150381" y="143451"/>
                </a:cubicBezTo>
                <a:cubicBezTo>
                  <a:pt x="144962" y="152256"/>
                  <a:pt x="139544" y="54043"/>
                  <a:pt x="117869" y="54043"/>
                </a:cubicBezTo>
                <a:cubicBezTo>
                  <a:pt x="96194" y="54043"/>
                  <a:pt x="-1342" y="176640"/>
                  <a:pt x="13" y="180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74A2283-1E3D-2031-159C-CC7D05EDFEDC}"/>
              </a:ext>
            </a:extLst>
          </p:cNvPr>
          <p:cNvSpPr/>
          <p:nvPr/>
        </p:nvSpPr>
        <p:spPr>
          <a:xfrm>
            <a:off x="5376672" y="3620806"/>
            <a:ext cx="846189" cy="216545"/>
          </a:xfrm>
          <a:custGeom>
            <a:avLst/>
            <a:gdLst>
              <a:gd name="connsiteX0" fmla="*/ 0 w 846189"/>
              <a:gd name="connsiteY0" fmla="*/ 138394 h 216545"/>
              <a:gd name="connsiteX1" fmla="*/ 475488 w 846189"/>
              <a:gd name="connsiteY1" fmla="*/ 166842 h 216545"/>
              <a:gd name="connsiteX2" fmla="*/ 475488 w 846189"/>
              <a:gd name="connsiteY2" fmla="*/ 166842 h 216545"/>
              <a:gd name="connsiteX3" fmla="*/ 824992 w 846189"/>
              <a:gd name="connsiteY3" fmla="*/ 44922 h 216545"/>
              <a:gd name="connsiteX4" fmla="*/ 796544 w 846189"/>
              <a:gd name="connsiteY4" fmla="*/ 61178 h 216545"/>
              <a:gd name="connsiteX5" fmla="*/ 707136 w 846189"/>
              <a:gd name="connsiteY5" fmla="*/ 207482 h 216545"/>
              <a:gd name="connsiteX6" fmla="*/ 731520 w 846189"/>
              <a:gd name="connsiteY6" fmla="*/ 179034 h 216545"/>
              <a:gd name="connsiteX7" fmla="*/ 812800 w 846189"/>
              <a:gd name="connsiteY7" fmla="*/ 218 h 216545"/>
              <a:gd name="connsiteX8" fmla="*/ 605536 w 846189"/>
              <a:gd name="connsiteY8" fmla="*/ 142458 h 216545"/>
              <a:gd name="connsiteX9" fmla="*/ 386080 w 846189"/>
              <a:gd name="connsiteY9" fmla="*/ 150586 h 216545"/>
              <a:gd name="connsiteX10" fmla="*/ 142240 w 846189"/>
              <a:gd name="connsiteY10" fmla="*/ 97754 h 216545"/>
              <a:gd name="connsiteX11" fmla="*/ 256032 w 846189"/>
              <a:gd name="connsiteY11" fmla="*/ 142458 h 216545"/>
              <a:gd name="connsiteX12" fmla="*/ 0 w 846189"/>
              <a:gd name="connsiteY12" fmla="*/ 138394 h 21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6189" h="216545">
                <a:moveTo>
                  <a:pt x="0" y="138394"/>
                </a:moveTo>
                <a:lnTo>
                  <a:pt x="475488" y="166842"/>
                </a:lnTo>
                <a:lnTo>
                  <a:pt x="475488" y="166842"/>
                </a:lnTo>
                <a:lnTo>
                  <a:pt x="824992" y="44922"/>
                </a:lnTo>
                <a:cubicBezTo>
                  <a:pt x="878501" y="27311"/>
                  <a:pt x="816187" y="34085"/>
                  <a:pt x="796544" y="61178"/>
                </a:cubicBezTo>
                <a:cubicBezTo>
                  <a:pt x="776901" y="88271"/>
                  <a:pt x="717973" y="187839"/>
                  <a:pt x="707136" y="207482"/>
                </a:cubicBezTo>
                <a:cubicBezTo>
                  <a:pt x="696299" y="227125"/>
                  <a:pt x="713909" y="213578"/>
                  <a:pt x="731520" y="179034"/>
                </a:cubicBezTo>
                <a:cubicBezTo>
                  <a:pt x="749131" y="144490"/>
                  <a:pt x="833797" y="6314"/>
                  <a:pt x="812800" y="218"/>
                </a:cubicBezTo>
                <a:cubicBezTo>
                  <a:pt x="791803" y="-5878"/>
                  <a:pt x="676656" y="117397"/>
                  <a:pt x="605536" y="142458"/>
                </a:cubicBezTo>
                <a:cubicBezTo>
                  <a:pt x="534416" y="167519"/>
                  <a:pt x="463296" y="158037"/>
                  <a:pt x="386080" y="150586"/>
                </a:cubicBezTo>
                <a:cubicBezTo>
                  <a:pt x="308864" y="143135"/>
                  <a:pt x="163915" y="99109"/>
                  <a:pt x="142240" y="97754"/>
                </a:cubicBezTo>
                <a:cubicBezTo>
                  <a:pt x="120565" y="96399"/>
                  <a:pt x="279061" y="130943"/>
                  <a:pt x="256032" y="142458"/>
                </a:cubicBezTo>
                <a:cubicBezTo>
                  <a:pt x="233003" y="153973"/>
                  <a:pt x="118533" y="160407"/>
                  <a:pt x="0" y="138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763257D-AA87-4BE1-0057-576DC51AC162}"/>
              </a:ext>
            </a:extLst>
          </p:cNvPr>
          <p:cNvSpPr/>
          <p:nvPr/>
        </p:nvSpPr>
        <p:spPr>
          <a:xfrm>
            <a:off x="5351248" y="3657598"/>
            <a:ext cx="903248" cy="173996"/>
          </a:xfrm>
          <a:custGeom>
            <a:avLst/>
            <a:gdLst>
              <a:gd name="connsiteX0" fmla="*/ 1040 w 903248"/>
              <a:gd name="connsiteY0" fmla="*/ 142242 h 173996"/>
              <a:gd name="connsiteX1" fmla="*/ 460272 w 903248"/>
              <a:gd name="connsiteY1" fmla="*/ 142242 h 173996"/>
              <a:gd name="connsiteX2" fmla="*/ 513104 w 903248"/>
              <a:gd name="connsiteY2" fmla="*/ 170690 h 173996"/>
              <a:gd name="connsiteX3" fmla="*/ 647216 w 903248"/>
              <a:gd name="connsiteY3" fmla="*/ 170690 h 173996"/>
              <a:gd name="connsiteX4" fmla="*/ 643152 w 903248"/>
              <a:gd name="connsiteY4" fmla="*/ 146306 h 173996"/>
              <a:gd name="connsiteX5" fmla="*/ 903248 w 903248"/>
              <a:gd name="connsiteY5" fmla="*/ 2 h 173996"/>
              <a:gd name="connsiteX6" fmla="*/ 643152 w 903248"/>
              <a:gd name="connsiteY6" fmla="*/ 142242 h 173996"/>
              <a:gd name="connsiteX7" fmla="*/ 346480 w 903248"/>
              <a:gd name="connsiteY7" fmla="*/ 138178 h 173996"/>
              <a:gd name="connsiteX8" fmla="*/ 175792 w 903248"/>
              <a:gd name="connsiteY8" fmla="*/ 65026 h 173996"/>
              <a:gd name="connsiteX9" fmla="*/ 330224 w 903248"/>
              <a:gd name="connsiteY9" fmla="*/ 121922 h 173996"/>
              <a:gd name="connsiteX10" fmla="*/ 1040 w 903248"/>
              <a:gd name="connsiteY10" fmla="*/ 142242 h 1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3248" h="173996">
                <a:moveTo>
                  <a:pt x="1040" y="142242"/>
                </a:moveTo>
                <a:cubicBezTo>
                  <a:pt x="22715" y="145629"/>
                  <a:pt x="374928" y="137501"/>
                  <a:pt x="460272" y="142242"/>
                </a:cubicBezTo>
                <a:cubicBezTo>
                  <a:pt x="545616" y="146983"/>
                  <a:pt x="481947" y="165949"/>
                  <a:pt x="513104" y="170690"/>
                </a:cubicBezTo>
                <a:cubicBezTo>
                  <a:pt x="544261" y="175431"/>
                  <a:pt x="625541" y="174754"/>
                  <a:pt x="647216" y="170690"/>
                </a:cubicBezTo>
                <a:cubicBezTo>
                  <a:pt x="668891" y="166626"/>
                  <a:pt x="600480" y="174754"/>
                  <a:pt x="643152" y="146306"/>
                </a:cubicBezTo>
                <a:cubicBezTo>
                  <a:pt x="685824" y="117858"/>
                  <a:pt x="903248" y="679"/>
                  <a:pt x="903248" y="2"/>
                </a:cubicBezTo>
                <a:cubicBezTo>
                  <a:pt x="903248" y="-675"/>
                  <a:pt x="735947" y="119213"/>
                  <a:pt x="643152" y="142242"/>
                </a:cubicBezTo>
                <a:cubicBezTo>
                  <a:pt x="550357" y="165271"/>
                  <a:pt x="424373" y="151047"/>
                  <a:pt x="346480" y="138178"/>
                </a:cubicBezTo>
                <a:cubicBezTo>
                  <a:pt x="268587" y="125309"/>
                  <a:pt x="178501" y="67735"/>
                  <a:pt x="175792" y="65026"/>
                </a:cubicBezTo>
                <a:cubicBezTo>
                  <a:pt x="173083" y="62317"/>
                  <a:pt x="357317" y="105666"/>
                  <a:pt x="330224" y="121922"/>
                </a:cubicBezTo>
                <a:cubicBezTo>
                  <a:pt x="303131" y="138178"/>
                  <a:pt x="-20635" y="138855"/>
                  <a:pt x="1040" y="142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25AA5DE-5AE0-BE34-1421-4D1ECEB779D7}"/>
              </a:ext>
            </a:extLst>
          </p:cNvPr>
          <p:cNvSpPr/>
          <p:nvPr/>
        </p:nvSpPr>
        <p:spPr>
          <a:xfrm>
            <a:off x="5441696" y="3751056"/>
            <a:ext cx="707137" cy="183138"/>
          </a:xfrm>
          <a:custGeom>
            <a:avLst/>
            <a:gdLst>
              <a:gd name="connsiteX0" fmla="*/ 0 w 707137"/>
              <a:gd name="connsiteY0" fmla="*/ 101616 h 183138"/>
              <a:gd name="connsiteX1" fmla="*/ 288544 w 707137"/>
              <a:gd name="connsiteY1" fmla="*/ 77232 h 183138"/>
              <a:gd name="connsiteX2" fmla="*/ 390144 w 707137"/>
              <a:gd name="connsiteY2" fmla="*/ 101616 h 183138"/>
              <a:gd name="connsiteX3" fmla="*/ 528320 w 707137"/>
              <a:gd name="connsiteY3" fmla="*/ 52848 h 183138"/>
              <a:gd name="connsiteX4" fmla="*/ 499872 w 707137"/>
              <a:gd name="connsiteY4" fmla="*/ 89424 h 183138"/>
              <a:gd name="connsiteX5" fmla="*/ 707136 w 707137"/>
              <a:gd name="connsiteY5" fmla="*/ 16 h 183138"/>
              <a:gd name="connsiteX6" fmla="*/ 495808 w 707137"/>
              <a:gd name="connsiteY6" fmla="*/ 97552 h 183138"/>
              <a:gd name="connsiteX7" fmla="*/ 386080 w 707137"/>
              <a:gd name="connsiteY7" fmla="*/ 182896 h 183138"/>
              <a:gd name="connsiteX8" fmla="*/ 430784 w 707137"/>
              <a:gd name="connsiteY8" fmla="*/ 121936 h 183138"/>
              <a:gd name="connsiteX9" fmla="*/ 349504 w 707137"/>
              <a:gd name="connsiteY9" fmla="*/ 81296 h 183138"/>
              <a:gd name="connsiteX10" fmla="*/ 251968 w 707137"/>
              <a:gd name="connsiteY10" fmla="*/ 101616 h 183138"/>
              <a:gd name="connsiteX11" fmla="*/ 186944 w 707137"/>
              <a:gd name="connsiteY11" fmla="*/ 178832 h 183138"/>
              <a:gd name="connsiteX12" fmla="*/ 211328 w 707137"/>
              <a:gd name="connsiteY12" fmla="*/ 101616 h 183138"/>
              <a:gd name="connsiteX13" fmla="*/ 81280 w 707137"/>
              <a:gd name="connsiteY13" fmla="*/ 101616 h 183138"/>
              <a:gd name="connsiteX14" fmla="*/ 0 w 707137"/>
              <a:gd name="connsiteY14" fmla="*/ 101616 h 1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137" h="183138">
                <a:moveTo>
                  <a:pt x="0" y="101616"/>
                </a:moveTo>
                <a:cubicBezTo>
                  <a:pt x="111760" y="89424"/>
                  <a:pt x="223520" y="77232"/>
                  <a:pt x="288544" y="77232"/>
                </a:cubicBezTo>
                <a:cubicBezTo>
                  <a:pt x="353568" y="77232"/>
                  <a:pt x="350181" y="105680"/>
                  <a:pt x="390144" y="101616"/>
                </a:cubicBezTo>
                <a:cubicBezTo>
                  <a:pt x="430107" y="97552"/>
                  <a:pt x="510032" y="54880"/>
                  <a:pt x="528320" y="52848"/>
                </a:cubicBezTo>
                <a:cubicBezTo>
                  <a:pt x="546608" y="50816"/>
                  <a:pt x="470069" y="98229"/>
                  <a:pt x="499872" y="89424"/>
                </a:cubicBezTo>
                <a:cubicBezTo>
                  <a:pt x="529675" y="80619"/>
                  <a:pt x="707813" y="-1339"/>
                  <a:pt x="707136" y="16"/>
                </a:cubicBezTo>
                <a:cubicBezTo>
                  <a:pt x="706459" y="1371"/>
                  <a:pt x="549317" y="67072"/>
                  <a:pt x="495808" y="97552"/>
                </a:cubicBezTo>
                <a:cubicBezTo>
                  <a:pt x="442299" y="128032"/>
                  <a:pt x="396917" y="178832"/>
                  <a:pt x="386080" y="182896"/>
                </a:cubicBezTo>
                <a:cubicBezTo>
                  <a:pt x="375243" y="186960"/>
                  <a:pt x="436880" y="138869"/>
                  <a:pt x="430784" y="121936"/>
                </a:cubicBezTo>
                <a:cubicBezTo>
                  <a:pt x="424688" y="105003"/>
                  <a:pt x="379307" y="84683"/>
                  <a:pt x="349504" y="81296"/>
                </a:cubicBezTo>
                <a:cubicBezTo>
                  <a:pt x="319701" y="77909"/>
                  <a:pt x="279061" y="85360"/>
                  <a:pt x="251968" y="101616"/>
                </a:cubicBezTo>
                <a:cubicBezTo>
                  <a:pt x="224875" y="117872"/>
                  <a:pt x="193717" y="178832"/>
                  <a:pt x="186944" y="178832"/>
                </a:cubicBezTo>
                <a:cubicBezTo>
                  <a:pt x="180171" y="178832"/>
                  <a:pt x="228939" y="114485"/>
                  <a:pt x="211328" y="101616"/>
                </a:cubicBezTo>
                <a:cubicBezTo>
                  <a:pt x="193717" y="88747"/>
                  <a:pt x="81280" y="101616"/>
                  <a:pt x="81280" y="101616"/>
                </a:cubicBezTo>
                <a:lnTo>
                  <a:pt x="0" y="1016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D16CC57-8EF2-1EBE-E601-3DD748F63EB6}"/>
              </a:ext>
            </a:extLst>
          </p:cNvPr>
          <p:cNvSpPr/>
          <p:nvPr/>
        </p:nvSpPr>
        <p:spPr>
          <a:xfrm>
            <a:off x="5401079" y="3579178"/>
            <a:ext cx="1169661" cy="845509"/>
          </a:xfrm>
          <a:custGeom>
            <a:avLst/>
            <a:gdLst>
              <a:gd name="connsiteX0" fmla="*/ 1158217 w 1169661"/>
              <a:gd name="connsiteY0" fmla="*/ 25590 h 845509"/>
              <a:gd name="connsiteX1" fmla="*/ 1141961 w 1169661"/>
              <a:gd name="connsiteY1" fmla="*/ 90614 h 845509"/>
              <a:gd name="connsiteX2" fmla="*/ 971273 w 1169661"/>
              <a:gd name="connsiteY2" fmla="*/ 553910 h 845509"/>
              <a:gd name="connsiteX3" fmla="*/ 918441 w 1169661"/>
              <a:gd name="connsiteY3" fmla="*/ 537654 h 845509"/>
              <a:gd name="connsiteX4" fmla="*/ 666473 w 1169661"/>
              <a:gd name="connsiteY4" fmla="*/ 761174 h 845509"/>
              <a:gd name="connsiteX5" fmla="*/ 520169 w 1169661"/>
              <a:gd name="connsiteY5" fmla="*/ 740854 h 845509"/>
              <a:gd name="connsiteX6" fmla="*/ 243817 w 1169661"/>
              <a:gd name="connsiteY6" fmla="*/ 655510 h 845509"/>
              <a:gd name="connsiteX7" fmla="*/ 4041 w 1169661"/>
              <a:gd name="connsiteY7" fmla="*/ 586422 h 845509"/>
              <a:gd name="connsiteX8" fmla="*/ 447017 w 1169661"/>
              <a:gd name="connsiteY8" fmla="*/ 765238 h 845509"/>
              <a:gd name="connsiteX9" fmla="*/ 670537 w 1169661"/>
              <a:gd name="connsiteY9" fmla="*/ 822134 h 845509"/>
              <a:gd name="connsiteX10" fmla="*/ 442953 w 1169661"/>
              <a:gd name="connsiteY10" fmla="*/ 826198 h 845509"/>
              <a:gd name="connsiteX11" fmla="*/ 816841 w 1169661"/>
              <a:gd name="connsiteY11" fmla="*/ 578294 h 845509"/>
              <a:gd name="connsiteX12" fmla="*/ 808713 w 1169661"/>
              <a:gd name="connsiteY12" fmla="*/ 598614 h 845509"/>
              <a:gd name="connsiteX13" fmla="*/ 881865 w 1169661"/>
              <a:gd name="connsiteY13" fmla="*/ 562038 h 845509"/>
              <a:gd name="connsiteX14" fmla="*/ 959081 w 1169661"/>
              <a:gd name="connsiteY14" fmla="*/ 391350 h 845509"/>
              <a:gd name="connsiteX15" fmla="*/ 1052553 w 1169661"/>
              <a:gd name="connsiteY15" fmla="*/ 70294 h 845509"/>
              <a:gd name="connsiteX16" fmla="*/ 1028169 w 1169661"/>
              <a:gd name="connsiteY16" fmla="*/ 399478 h 845509"/>
              <a:gd name="connsiteX17" fmla="*/ 1158217 w 1169661"/>
              <a:gd name="connsiteY17" fmla="*/ 25590 h 84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69661" h="845509">
                <a:moveTo>
                  <a:pt x="1158217" y="25590"/>
                </a:moveTo>
                <a:cubicBezTo>
                  <a:pt x="1177182" y="-25887"/>
                  <a:pt x="1173118" y="2561"/>
                  <a:pt x="1141961" y="90614"/>
                </a:cubicBezTo>
                <a:cubicBezTo>
                  <a:pt x="1110804" y="178667"/>
                  <a:pt x="1008526" y="479403"/>
                  <a:pt x="971273" y="553910"/>
                </a:cubicBezTo>
                <a:cubicBezTo>
                  <a:pt x="934020" y="628417"/>
                  <a:pt x="969241" y="503110"/>
                  <a:pt x="918441" y="537654"/>
                </a:cubicBezTo>
                <a:cubicBezTo>
                  <a:pt x="867641" y="572198"/>
                  <a:pt x="732852" y="727307"/>
                  <a:pt x="666473" y="761174"/>
                </a:cubicBezTo>
                <a:cubicBezTo>
                  <a:pt x="600094" y="795041"/>
                  <a:pt x="590612" y="758465"/>
                  <a:pt x="520169" y="740854"/>
                </a:cubicBezTo>
                <a:cubicBezTo>
                  <a:pt x="449726" y="723243"/>
                  <a:pt x="329838" y="681249"/>
                  <a:pt x="243817" y="655510"/>
                </a:cubicBezTo>
                <a:cubicBezTo>
                  <a:pt x="157796" y="629771"/>
                  <a:pt x="-29826" y="568134"/>
                  <a:pt x="4041" y="586422"/>
                </a:cubicBezTo>
                <a:cubicBezTo>
                  <a:pt x="37908" y="604710"/>
                  <a:pt x="335934" y="725953"/>
                  <a:pt x="447017" y="765238"/>
                </a:cubicBezTo>
                <a:cubicBezTo>
                  <a:pt x="558100" y="804523"/>
                  <a:pt x="671214" y="811974"/>
                  <a:pt x="670537" y="822134"/>
                </a:cubicBezTo>
                <a:cubicBezTo>
                  <a:pt x="669860" y="832294"/>
                  <a:pt x="418569" y="866838"/>
                  <a:pt x="442953" y="826198"/>
                </a:cubicBezTo>
                <a:cubicBezTo>
                  <a:pt x="467337" y="785558"/>
                  <a:pt x="755881" y="616225"/>
                  <a:pt x="816841" y="578294"/>
                </a:cubicBezTo>
                <a:cubicBezTo>
                  <a:pt x="877801" y="540363"/>
                  <a:pt x="797876" y="601323"/>
                  <a:pt x="808713" y="598614"/>
                </a:cubicBezTo>
                <a:cubicBezTo>
                  <a:pt x="819550" y="595905"/>
                  <a:pt x="856804" y="596582"/>
                  <a:pt x="881865" y="562038"/>
                </a:cubicBezTo>
                <a:cubicBezTo>
                  <a:pt x="906926" y="527494"/>
                  <a:pt x="930633" y="473307"/>
                  <a:pt x="959081" y="391350"/>
                </a:cubicBezTo>
                <a:cubicBezTo>
                  <a:pt x="987529" y="309393"/>
                  <a:pt x="1041038" y="68939"/>
                  <a:pt x="1052553" y="70294"/>
                </a:cubicBezTo>
                <a:cubicBezTo>
                  <a:pt x="1064068" y="71649"/>
                  <a:pt x="1008526" y="410315"/>
                  <a:pt x="1028169" y="399478"/>
                </a:cubicBezTo>
                <a:cubicBezTo>
                  <a:pt x="1047812" y="388641"/>
                  <a:pt x="1139252" y="77067"/>
                  <a:pt x="1158217" y="25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5989CF2-E4BA-FBD4-9EE2-260BC358E655}"/>
              </a:ext>
            </a:extLst>
          </p:cNvPr>
          <p:cNvSpPr/>
          <p:nvPr/>
        </p:nvSpPr>
        <p:spPr>
          <a:xfrm>
            <a:off x="5086313" y="3557777"/>
            <a:ext cx="773068" cy="896441"/>
          </a:xfrm>
          <a:custGeom>
            <a:avLst/>
            <a:gdLst>
              <a:gd name="connsiteX0" fmla="*/ 14007 w 773068"/>
              <a:gd name="connsiteY0" fmla="*/ 46991 h 896441"/>
              <a:gd name="connsiteX1" fmla="*/ 46519 w 773068"/>
              <a:gd name="connsiteY1" fmla="*/ 116079 h 896441"/>
              <a:gd name="connsiteX2" fmla="*/ 286295 w 773068"/>
              <a:gd name="connsiteY2" fmla="*/ 725679 h 896441"/>
              <a:gd name="connsiteX3" fmla="*/ 310679 w 773068"/>
              <a:gd name="connsiteY3" fmla="*/ 750063 h 896441"/>
              <a:gd name="connsiteX4" fmla="*/ 704887 w 773068"/>
              <a:gd name="connsiteY4" fmla="*/ 892303 h 896441"/>
              <a:gd name="connsiteX5" fmla="*/ 647991 w 773068"/>
              <a:gd name="connsiteY5" fmla="*/ 859791 h 896441"/>
              <a:gd name="connsiteX6" fmla="*/ 765847 w 773068"/>
              <a:gd name="connsiteY6" fmla="*/ 876047 h 896441"/>
              <a:gd name="connsiteX7" fmla="*/ 400087 w 773068"/>
              <a:gd name="connsiteY7" fmla="*/ 811023 h 896441"/>
              <a:gd name="connsiteX8" fmla="*/ 209079 w 773068"/>
              <a:gd name="connsiteY8" fmla="*/ 672847 h 896441"/>
              <a:gd name="connsiteX9" fmla="*/ 127799 w 773068"/>
              <a:gd name="connsiteY9" fmla="*/ 583439 h 896441"/>
              <a:gd name="connsiteX10" fmla="*/ 213143 w 773068"/>
              <a:gd name="connsiteY10" fmla="*/ 648463 h 896441"/>
              <a:gd name="connsiteX11" fmla="*/ 14007 w 773068"/>
              <a:gd name="connsiteY11" fmla="*/ 46991 h 89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3068" h="896441">
                <a:moveTo>
                  <a:pt x="14007" y="46991"/>
                </a:moveTo>
                <a:cubicBezTo>
                  <a:pt x="-13764" y="-41740"/>
                  <a:pt x="1138" y="2964"/>
                  <a:pt x="46519" y="116079"/>
                </a:cubicBezTo>
                <a:cubicBezTo>
                  <a:pt x="91900" y="229194"/>
                  <a:pt x="242268" y="620015"/>
                  <a:pt x="286295" y="725679"/>
                </a:cubicBezTo>
                <a:cubicBezTo>
                  <a:pt x="330322" y="831343"/>
                  <a:pt x="240914" y="722292"/>
                  <a:pt x="310679" y="750063"/>
                </a:cubicBezTo>
                <a:cubicBezTo>
                  <a:pt x="380444" y="777834"/>
                  <a:pt x="648668" y="874015"/>
                  <a:pt x="704887" y="892303"/>
                </a:cubicBezTo>
                <a:cubicBezTo>
                  <a:pt x="761106" y="910591"/>
                  <a:pt x="637831" y="862500"/>
                  <a:pt x="647991" y="859791"/>
                </a:cubicBezTo>
                <a:cubicBezTo>
                  <a:pt x="658151" y="857082"/>
                  <a:pt x="807164" y="884175"/>
                  <a:pt x="765847" y="876047"/>
                </a:cubicBezTo>
                <a:cubicBezTo>
                  <a:pt x="724530" y="867919"/>
                  <a:pt x="492882" y="844890"/>
                  <a:pt x="400087" y="811023"/>
                </a:cubicBezTo>
                <a:cubicBezTo>
                  <a:pt x="307292" y="777156"/>
                  <a:pt x="254460" y="710778"/>
                  <a:pt x="209079" y="672847"/>
                </a:cubicBezTo>
                <a:cubicBezTo>
                  <a:pt x="163698" y="634916"/>
                  <a:pt x="127122" y="587503"/>
                  <a:pt x="127799" y="583439"/>
                </a:cubicBezTo>
                <a:cubicBezTo>
                  <a:pt x="128476" y="579375"/>
                  <a:pt x="230076" y="735839"/>
                  <a:pt x="213143" y="648463"/>
                </a:cubicBezTo>
                <a:cubicBezTo>
                  <a:pt x="196210" y="561087"/>
                  <a:pt x="41778" y="135722"/>
                  <a:pt x="14007" y="46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C474DF1-ECF4-E42C-20A7-66CECA5CE658}"/>
              </a:ext>
            </a:extLst>
          </p:cNvPr>
          <p:cNvSpPr/>
          <p:nvPr/>
        </p:nvSpPr>
        <p:spPr>
          <a:xfrm>
            <a:off x="5327772" y="3897346"/>
            <a:ext cx="1020197" cy="354257"/>
          </a:xfrm>
          <a:custGeom>
            <a:avLst/>
            <a:gdLst>
              <a:gd name="connsiteX0" fmla="*/ 132 w 1020197"/>
              <a:gd name="connsiteY0" fmla="*/ 219486 h 354257"/>
              <a:gd name="connsiteX1" fmla="*/ 353700 w 1020197"/>
              <a:gd name="connsiteY1" fmla="*/ 126014 h 354257"/>
              <a:gd name="connsiteX2" fmla="*/ 321188 w 1020197"/>
              <a:gd name="connsiteY2" fmla="*/ 195102 h 354257"/>
              <a:gd name="connsiteX3" fmla="*/ 609732 w 1020197"/>
              <a:gd name="connsiteY3" fmla="*/ 203230 h 354257"/>
              <a:gd name="connsiteX4" fmla="*/ 613796 w 1020197"/>
              <a:gd name="connsiteY4" fmla="*/ 247934 h 354257"/>
              <a:gd name="connsiteX5" fmla="*/ 792612 w 1020197"/>
              <a:gd name="connsiteY5" fmla="*/ 16286 h 354257"/>
              <a:gd name="connsiteX6" fmla="*/ 747908 w 1020197"/>
              <a:gd name="connsiteY6" fmla="*/ 142270 h 354257"/>
              <a:gd name="connsiteX7" fmla="*/ 951108 w 1020197"/>
              <a:gd name="connsiteY7" fmla="*/ 30 h 354257"/>
              <a:gd name="connsiteX8" fmla="*/ 796676 w 1020197"/>
              <a:gd name="connsiteY8" fmla="*/ 130078 h 354257"/>
              <a:gd name="connsiteX9" fmla="*/ 1020196 w 1020197"/>
              <a:gd name="connsiteY9" fmla="*/ 191038 h 354257"/>
              <a:gd name="connsiteX10" fmla="*/ 792612 w 1020197"/>
              <a:gd name="connsiteY10" fmla="*/ 211358 h 354257"/>
              <a:gd name="connsiteX11" fmla="*/ 630052 w 1020197"/>
              <a:gd name="connsiteY11" fmla="*/ 353598 h 354257"/>
              <a:gd name="connsiteX12" fmla="*/ 719460 w 1020197"/>
              <a:gd name="connsiteY12" fmla="*/ 146334 h 354257"/>
              <a:gd name="connsiteX13" fmla="*/ 508132 w 1020197"/>
              <a:gd name="connsiteY13" fmla="*/ 158526 h 354257"/>
              <a:gd name="connsiteX14" fmla="*/ 77348 w 1020197"/>
              <a:gd name="connsiteY14" fmla="*/ 65054 h 354257"/>
              <a:gd name="connsiteX15" fmla="*/ 308996 w 1020197"/>
              <a:gd name="connsiteY15" fmla="*/ 150398 h 354257"/>
              <a:gd name="connsiteX16" fmla="*/ 132 w 1020197"/>
              <a:gd name="connsiteY16" fmla="*/ 219486 h 35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0197" h="354257">
                <a:moveTo>
                  <a:pt x="132" y="219486"/>
                </a:moveTo>
                <a:cubicBezTo>
                  <a:pt x="7583" y="215422"/>
                  <a:pt x="300191" y="130078"/>
                  <a:pt x="353700" y="126014"/>
                </a:cubicBezTo>
                <a:cubicBezTo>
                  <a:pt x="407209" y="121950"/>
                  <a:pt x="278516" y="182233"/>
                  <a:pt x="321188" y="195102"/>
                </a:cubicBezTo>
                <a:cubicBezTo>
                  <a:pt x="363860" y="207971"/>
                  <a:pt x="560964" y="194425"/>
                  <a:pt x="609732" y="203230"/>
                </a:cubicBezTo>
                <a:cubicBezTo>
                  <a:pt x="658500" y="212035"/>
                  <a:pt x="583316" y="279091"/>
                  <a:pt x="613796" y="247934"/>
                </a:cubicBezTo>
                <a:cubicBezTo>
                  <a:pt x="644276" y="216777"/>
                  <a:pt x="770260" y="33897"/>
                  <a:pt x="792612" y="16286"/>
                </a:cubicBezTo>
                <a:cubicBezTo>
                  <a:pt x="814964" y="-1325"/>
                  <a:pt x="721492" y="144979"/>
                  <a:pt x="747908" y="142270"/>
                </a:cubicBezTo>
                <a:cubicBezTo>
                  <a:pt x="774324" y="139561"/>
                  <a:pt x="942980" y="2062"/>
                  <a:pt x="951108" y="30"/>
                </a:cubicBezTo>
                <a:cubicBezTo>
                  <a:pt x="959236" y="-2002"/>
                  <a:pt x="785161" y="98243"/>
                  <a:pt x="796676" y="130078"/>
                </a:cubicBezTo>
                <a:cubicBezTo>
                  <a:pt x="808191" y="161913"/>
                  <a:pt x="1020873" y="177491"/>
                  <a:pt x="1020196" y="191038"/>
                </a:cubicBezTo>
                <a:cubicBezTo>
                  <a:pt x="1019519" y="204585"/>
                  <a:pt x="857636" y="184265"/>
                  <a:pt x="792612" y="211358"/>
                </a:cubicBezTo>
                <a:cubicBezTo>
                  <a:pt x="727588" y="238451"/>
                  <a:pt x="642244" y="364435"/>
                  <a:pt x="630052" y="353598"/>
                </a:cubicBezTo>
                <a:cubicBezTo>
                  <a:pt x="617860" y="342761"/>
                  <a:pt x="739780" y="178846"/>
                  <a:pt x="719460" y="146334"/>
                </a:cubicBezTo>
                <a:cubicBezTo>
                  <a:pt x="699140" y="113822"/>
                  <a:pt x="615151" y="172073"/>
                  <a:pt x="508132" y="158526"/>
                </a:cubicBezTo>
                <a:cubicBezTo>
                  <a:pt x="401113" y="144979"/>
                  <a:pt x="110537" y="66409"/>
                  <a:pt x="77348" y="65054"/>
                </a:cubicBezTo>
                <a:cubicBezTo>
                  <a:pt x="44159" y="63699"/>
                  <a:pt x="315092" y="122627"/>
                  <a:pt x="308996" y="150398"/>
                </a:cubicBezTo>
                <a:cubicBezTo>
                  <a:pt x="302900" y="178169"/>
                  <a:pt x="-7319" y="223550"/>
                  <a:pt x="132" y="219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EA5ACF-D617-D7A4-7726-BDAD948B2631}"/>
              </a:ext>
            </a:extLst>
          </p:cNvPr>
          <p:cNvSpPr/>
          <p:nvPr/>
        </p:nvSpPr>
        <p:spPr>
          <a:xfrm>
            <a:off x="5108240" y="3506966"/>
            <a:ext cx="769075" cy="516013"/>
          </a:xfrm>
          <a:custGeom>
            <a:avLst/>
            <a:gdLst>
              <a:gd name="connsiteX0" fmla="*/ 276560 w 769075"/>
              <a:gd name="connsiteY0" fmla="*/ 266 h 516013"/>
              <a:gd name="connsiteX1" fmla="*/ 126192 w 769075"/>
              <a:gd name="connsiteY1" fmla="*/ 170954 h 516013"/>
              <a:gd name="connsiteX2" fmla="*/ 187152 w 769075"/>
              <a:gd name="connsiteY2" fmla="*/ 309130 h 516013"/>
              <a:gd name="connsiteX3" fmla="*/ 280624 w 769075"/>
              <a:gd name="connsiteY3" fmla="*/ 374154 h 516013"/>
              <a:gd name="connsiteX4" fmla="*/ 768304 w 769075"/>
              <a:gd name="connsiteY4" fmla="*/ 406666 h 516013"/>
              <a:gd name="connsiteX5" fmla="*/ 390352 w 769075"/>
              <a:gd name="connsiteY5" fmla="*/ 483882 h 516013"/>
              <a:gd name="connsiteX6" fmla="*/ 264368 w 769075"/>
              <a:gd name="connsiteY6" fmla="*/ 500138 h 516013"/>
              <a:gd name="connsiteX7" fmla="*/ 122128 w 769075"/>
              <a:gd name="connsiteY7" fmla="*/ 260362 h 516013"/>
              <a:gd name="connsiteX8" fmla="*/ 8336 w 769075"/>
              <a:gd name="connsiteY8" fmla="*/ 77482 h 516013"/>
              <a:gd name="connsiteX9" fmla="*/ 36784 w 769075"/>
              <a:gd name="connsiteY9" fmla="*/ 130314 h 516013"/>
              <a:gd name="connsiteX10" fmla="*/ 276560 w 769075"/>
              <a:gd name="connsiteY10" fmla="*/ 266 h 51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75" h="516013">
                <a:moveTo>
                  <a:pt x="276560" y="266"/>
                </a:moveTo>
                <a:cubicBezTo>
                  <a:pt x="291461" y="7039"/>
                  <a:pt x="141093" y="119477"/>
                  <a:pt x="126192" y="170954"/>
                </a:cubicBezTo>
                <a:cubicBezTo>
                  <a:pt x="111291" y="222431"/>
                  <a:pt x="161413" y="275263"/>
                  <a:pt x="187152" y="309130"/>
                </a:cubicBezTo>
                <a:cubicBezTo>
                  <a:pt x="212891" y="342997"/>
                  <a:pt x="183765" y="357898"/>
                  <a:pt x="280624" y="374154"/>
                </a:cubicBezTo>
                <a:cubicBezTo>
                  <a:pt x="377483" y="390410"/>
                  <a:pt x="750016" y="388378"/>
                  <a:pt x="768304" y="406666"/>
                </a:cubicBezTo>
                <a:cubicBezTo>
                  <a:pt x="786592" y="424954"/>
                  <a:pt x="474341" y="468303"/>
                  <a:pt x="390352" y="483882"/>
                </a:cubicBezTo>
                <a:cubicBezTo>
                  <a:pt x="306363" y="499461"/>
                  <a:pt x="309072" y="537391"/>
                  <a:pt x="264368" y="500138"/>
                </a:cubicBezTo>
                <a:cubicBezTo>
                  <a:pt x="219664" y="462885"/>
                  <a:pt x="164800" y="330805"/>
                  <a:pt x="122128" y="260362"/>
                </a:cubicBezTo>
                <a:cubicBezTo>
                  <a:pt x="79456" y="189919"/>
                  <a:pt x="22560" y="99157"/>
                  <a:pt x="8336" y="77482"/>
                </a:cubicBezTo>
                <a:cubicBezTo>
                  <a:pt x="-5888" y="55807"/>
                  <a:pt x="-5211" y="142506"/>
                  <a:pt x="36784" y="130314"/>
                </a:cubicBezTo>
                <a:cubicBezTo>
                  <a:pt x="78779" y="118122"/>
                  <a:pt x="261659" y="-6507"/>
                  <a:pt x="276560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B00BEAD-33D0-0F4C-A7A1-C52E4F43BCC5}"/>
              </a:ext>
            </a:extLst>
          </p:cNvPr>
          <p:cNvSpPr/>
          <p:nvPr/>
        </p:nvSpPr>
        <p:spPr>
          <a:xfrm>
            <a:off x="5430249" y="2230669"/>
            <a:ext cx="190649" cy="760443"/>
          </a:xfrm>
          <a:custGeom>
            <a:avLst/>
            <a:gdLst>
              <a:gd name="connsiteX0" fmla="*/ 190263 w 190649"/>
              <a:gd name="connsiteY0" fmla="*/ 199603 h 760443"/>
              <a:gd name="connsiteX1" fmla="*/ 76471 w 190649"/>
              <a:gd name="connsiteY1" fmla="*/ 504403 h 760443"/>
              <a:gd name="connsiteX2" fmla="*/ 104919 w 190649"/>
              <a:gd name="connsiteY2" fmla="*/ 760435 h 760443"/>
              <a:gd name="connsiteX3" fmla="*/ 15511 w 190649"/>
              <a:gd name="connsiteY3" fmla="*/ 496275 h 760443"/>
              <a:gd name="connsiteX4" fmla="*/ 7383 w 190649"/>
              <a:gd name="connsiteY4" fmla="*/ 8595 h 760443"/>
              <a:gd name="connsiteX5" fmla="*/ 92727 w 190649"/>
              <a:gd name="connsiteY5" fmla="*/ 183347 h 760443"/>
              <a:gd name="connsiteX6" fmla="*/ 113047 w 190649"/>
              <a:gd name="connsiteY6" fmla="*/ 163027 h 760443"/>
              <a:gd name="connsiteX7" fmla="*/ 190263 w 190649"/>
              <a:gd name="connsiteY7" fmla="*/ 199603 h 7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649" h="760443">
                <a:moveTo>
                  <a:pt x="190263" y="199603"/>
                </a:moveTo>
                <a:cubicBezTo>
                  <a:pt x="184167" y="256499"/>
                  <a:pt x="90695" y="410931"/>
                  <a:pt x="76471" y="504403"/>
                </a:cubicBezTo>
                <a:cubicBezTo>
                  <a:pt x="62247" y="597875"/>
                  <a:pt x="115079" y="761790"/>
                  <a:pt x="104919" y="760435"/>
                </a:cubicBezTo>
                <a:cubicBezTo>
                  <a:pt x="94759" y="759080"/>
                  <a:pt x="31767" y="621582"/>
                  <a:pt x="15511" y="496275"/>
                </a:cubicBezTo>
                <a:cubicBezTo>
                  <a:pt x="-745" y="370968"/>
                  <a:pt x="-5486" y="60750"/>
                  <a:pt x="7383" y="8595"/>
                </a:cubicBezTo>
                <a:cubicBezTo>
                  <a:pt x="20252" y="-43560"/>
                  <a:pt x="75116" y="157608"/>
                  <a:pt x="92727" y="183347"/>
                </a:cubicBezTo>
                <a:cubicBezTo>
                  <a:pt x="110338" y="209086"/>
                  <a:pt x="97468" y="152867"/>
                  <a:pt x="113047" y="163027"/>
                </a:cubicBezTo>
                <a:cubicBezTo>
                  <a:pt x="128626" y="173187"/>
                  <a:pt x="196359" y="142707"/>
                  <a:pt x="190263" y="199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30B2169-C100-4E15-C604-42C3501DA299}"/>
              </a:ext>
            </a:extLst>
          </p:cNvPr>
          <p:cNvSpPr/>
          <p:nvPr/>
        </p:nvSpPr>
        <p:spPr>
          <a:xfrm>
            <a:off x="5910017" y="2676674"/>
            <a:ext cx="597270" cy="255004"/>
          </a:xfrm>
          <a:custGeom>
            <a:avLst/>
            <a:gdLst>
              <a:gd name="connsiteX0" fmla="*/ 19359 w 597270"/>
              <a:gd name="connsiteY0" fmla="*/ 5566 h 255004"/>
              <a:gd name="connsiteX1" fmla="*/ 76255 w 597270"/>
              <a:gd name="connsiteY1" fmla="*/ 17758 h 255004"/>
              <a:gd name="connsiteX2" fmla="*/ 421695 w 597270"/>
              <a:gd name="connsiteY2" fmla="*/ 99038 h 255004"/>
              <a:gd name="connsiteX3" fmla="*/ 596447 w 597270"/>
              <a:gd name="connsiteY3" fmla="*/ 253470 h 255004"/>
              <a:gd name="connsiteX4" fmla="*/ 478591 w 597270"/>
              <a:gd name="connsiteY4" fmla="*/ 176254 h 255004"/>
              <a:gd name="connsiteX5" fmla="*/ 279455 w 597270"/>
              <a:gd name="connsiteY5" fmla="*/ 143742 h 255004"/>
              <a:gd name="connsiteX6" fmla="*/ 198175 w 597270"/>
              <a:gd name="connsiteY6" fmla="*/ 99038 h 255004"/>
              <a:gd name="connsiteX7" fmla="*/ 470463 w 597270"/>
              <a:gd name="connsiteY7" fmla="*/ 123422 h 255004"/>
              <a:gd name="connsiteX8" fmla="*/ 19359 w 597270"/>
              <a:gd name="connsiteY8" fmla="*/ 5566 h 25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70" h="255004">
                <a:moveTo>
                  <a:pt x="19359" y="5566"/>
                </a:moveTo>
                <a:cubicBezTo>
                  <a:pt x="-46342" y="-12045"/>
                  <a:pt x="76255" y="17758"/>
                  <a:pt x="76255" y="17758"/>
                </a:cubicBezTo>
                <a:cubicBezTo>
                  <a:pt x="143311" y="33337"/>
                  <a:pt x="334996" y="59753"/>
                  <a:pt x="421695" y="99038"/>
                </a:cubicBezTo>
                <a:cubicBezTo>
                  <a:pt x="508394" y="138323"/>
                  <a:pt x="586964" y="240601"/>
                  <a:pt x="596447" y="253470"/>
                </a:cubicBezTo>
                <a:cubicBezTo>
                  <a:pt x="605930" y="266339"/>
                  <a:pt x="531423" y="194542"/>
                  <a:pt x="478591" y="176254"/>
                </a:cubicBezTo>
                <a:cubicBezTo>
                  <a:pt x="425759" y="157966"/>
                  <a:pt x="326191" y="156611"/>
                  <a:pt x="279455" y="143742"/>
                </a:cubicBezTo>
                <a:cubicBezTo>
                  <a:pt x="232719" y="130873"/>
                  <a:pt x="166340" y="102425"/>
                  <a:pt x="198175" y="99038"/>
                </a:cubicBezTo>
                <a:cubicBezTo>
                  <a:pt x="230010" y="95651"/>
                  <a:pt x="505007" y="143742"/>
                  <a:pt x="470463" y="123422"/>
                </a:cubicBezTo>
                <a:cubicBezTo>
                  <a:pt x="435919" y="103102"/>
                  <a:pt x="85060" y="23177"/>
                  <a:pt x="19359" y="5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F4F9C2A-7F62-B599-BDB8-A57DBAB1D108}"/>
              </a:ext>
            </a:extLst>
          </p:cNvPr>
          <p:cNvSpPr/>
          <p:nvPr/>
        </p:nvSpPr>
        <p:spPr>
          <a:xfrm>
            <a:off x="6539854" y="2901095"/>
            <a:ext cx="373511" cy="732244"/>
          </a:xfrm>
          <a:custGeom>
            <a:avLst/>
            <a:gdLst>
              <a:gd name="connsiteX0" fmla="*/ 125106 w 373511"/>
              <a:gd name="connsiteY0" fmla="*/ 285081 h 732244"/>
              <a:gd name="connsiteX1" fmla="*/ 320178 w 373511"/>
              <a:gd name="connsiteY1" fmla="*/ 601 h 732244"/>
              <a:gd name="connsiteX2" fmla="*/ 324242 w 373511"/>
              <a:gd name="connsiteY2" fmla="*/ 207865 h 732244"/>
              <a:gd name="connsiteX3" fmla="*/ 373010 w 373511"/>
              <a:gd name="connsiteY3" fmla="*/ 134713 h 732244"/>
              <a:gd name="connsiteX4" fmla="*/ 344562 w 373511"/>
              <a:gd name="connsiteY4" fmla="*/ 293209 h 732244"/>
              <a:gd name="connsiteX5" fmla="*/ 267346 w 373511"/>
              <a:gd name="connsiteY5" fmla="*/ 443577 h 732244"/>
              <a:gd name="connsiteX6" fmla="*/ 182002 w 373511"/>
              <a:gd name="connsiteY6" fmla="*/ 732121 h 732244"/>
              <a:gd name="connsiteX7" fmla="*/ 312050 w 373511"/>
              <a:gd name="connsiteY7" fmla="*/ 407001 h 732244"/>
              <a:gd name="connsiteX8" fmla="*/ 368946 w 373511"/>
              <a:gd name="connsiteY8" fmla="*/ 126585 h 732244"/>
              <a:gd name="connsiteX9" fmla="*/ 336434 w 373511"/>
              <a:gd name="connsiteY9" fmla="*/ 4665 h 732244"/>
              <a:gd name="connsiteX10" fmla="*/ 267346 w 373511"/>
              <a:gd name="connsiteY10" fmla="*/ 130649 h 732244"/>
              <a:gd name="connsiteX11" fmla="*/ 3186 w 373511"/>
              <a:gd name="connsiteY11" fmla="*/ 281017 h 732244"/>
              <a:gd name="connsiteX12" fmla="*/ 116978 w 373511"/>
              <a:gd name="connsiteY12" fmla="*/ 443577 h 732244"/>
              <a:gd name="connsiteX13" fmla="*/ 51954 w 373511"/>
              <a:gd name="connsiteY13" fmla="*/ 268825 h 732244"/>
              <a:gd name="connsiteX14" fmla="*/ 125106 w 373511"/>
              <a:gd name="connsiteY14" fmla="*/ 285081 h 7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511" h="732244">
                <a:moveTo>
                  <a:pt x="125106" y="285081"/>
                </a:moveTo>
                <a:cubicBezTo>
                  <a:pt x="169810" y="240377"/>
                  <a:pt x="286989" y="13470"/>
                  <a:pt x="320178" y="601"/>
                </a:cubicBezTo>
                <a:cubicBezTo>
                  <a:pt x="353367" y="-12268"/>
                  <a:pt x="315437" y="185513"/>
                  <a:pt x="324242" y="207865"/>
                </a:cubicBezTo>
                <a:cubicBezTo>
                  <a:pt x="333047" y="230217"/>
                  <a:pt x="369623" y="120489"/>
                  <a:pt x="373010" y="134713"/>
                </a:cubicBezTo>
                <a:cubicBezTo>
                  <a:pt x="376397" y="148937"/>
                  <a:pt x="362173" y="241732"/>
                  <a:pt x="344562" y="293209"/>
                </a:cubicBezTo>
                <a:cubicBezTo>
                  <a:pt x="326951" y="344686"/>
                  <a:pt x="294439" y="370425"/>
                  <a:pt x="267346" y="443577"/>
                </a:cubicBezTo>
                <a:cubicBezTo>
                  <a:pt x="240253" y="516729"/>
                  <a:pt x="174552" y="738217"/>
                  <a:pt x="182002" y="732121"/>
                </a:cubicBezTo>
                <a:cubicBezTo>
                  <a:pt x="189452" y="726025"/>
                  <a:pt x="280893" y="507924"/>
                  <a:pt x="312050" y="407001"/>
                </a:cubicBezTo>
                <a:cubicBezTo>
                  <a:pt x="343207" y="306078"/>
                  <a:pt x="364882" y="193641"/>
                  <a:pt x="368946" y="126585"/>
                </a:cubicBezTo>
                <a:cubicBezTo>
                  <a:pt x="373010" y="59529"/>
                  <a:pt x="353367" y="3988"/>
                  <a:pt x="336434" y="4665"/>
                </a:cubicBezTo>
                <a:cubicBezTo>
                  <a:pt x="319501" y="5342"/>
                  <a:pt x="322887" y="84590"/>
                  <a:pt x="267346" y="130649"/>
                </a:cubicBezTo>
                <a:cubicBezTo>
                  <a:pt x="211805" y="176708"/>
                  <a:pt x="28247" y="228862"/>
                  <a:pt x="3186" y="281017"/>
                </a:cubicBezTo>
                <a:cubicBezTo>
                  <a:pt x="-21875" y="333172"/>
                  <a:pt x="108850" y="445609"/>
                  <a:pt x="116978" y="443577"/>
                </a:cubicBezTo>
                <a:cubicBezTo>
                  <a:pt x="125106" y="441545"/>
                  <a:pt x="56018" y="296596"/>
                  <a:pt x="51954" y="268825"/>
                </a:cubicBezTo>
                <a:cubicBezTo>
                  <a:pt x="47890" y="241054"/>
                  <a:pt x="80402" y="329785"/>
                  <a:pt x="125106" y="285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C368A2-5F14-8BDB-B636-C2A26E186AAC}"/>
              </a:ext>
            </a:extLst>
          </p:cNvPr>
          <p:cNvSpPr/>
          <p:nvPr/>
        </p:nvSpPr>
        <p:spPr>
          <a:xfrm>
            <a:off x="4418978" y="1076391"/>
            <a:ext cx="1043205" cy="1593857"/>
          </a:xfrm>
          <a:custGeom>
            <a:avLst/>
            <a:gdLst>
              <a:gd name="connsiteX0" fmla="*/ 799198 w 1043205"/>
              <a:gd name="connsiteY0" fmla="*/ 142809 h 1593857"/>
              <a:gd name="connsiteX1" fmla="*/ 421246 w 1043205"/>
              <a:gd name="connsiteY1" fmla="*/ 772729 h 1593857"/>
              <a:gd name="connsiteX2" fmla="*/ 482206 w 1043205"/>
              <a:gd name="connsiteY2" fmla="*/ 1000313 h 1593857"/>
              <a:gd name="connsiteX3" fmla="*/ 429374 w 1043205"/>
              <a:gd name="connsiteY3" fmla="*/ 975929 h 1593857"/>
              <a:gd name="connsiteX4" fmla="*/ 457822 w 1043205"/>
              <a:gd name="connsiteY4" fmla="*/ 1317305 h 1593857"/>
              <a:gd name="connsiteX5" fmla="*/ 283070 w 1043205"/>
              <a:gd name="connsiteY5" fmla="*/ 914969 h 1593857"/>
              <a:gd name="connsiteX6" fmla="*/ 234302 w 1043205"/>
              <a:gd name="connsiteY6" fmla="*/ 1276665 h 1593857"/>
              <a:gd name="connsiteX7" fmla="*/ 274942 w 1043205"/>
              <a:gd name="connsiteY7" fmla="*/ 1593657 h 1593857"/>
              <a:gd name="connsiteX8" fmla="*/ 165214 w 1043205"/>
              <a:gd name="connsiteY8" fmla="*/ 1317305 h 1593857"/>
              <a:gd name="connsiteX9" fmla="*/ 157086 w 1043205"/>
              <a:gd name="connsiteY9" fmla="*/ 894649 h 1593857"/>
              <a:gd name="connsiteX10" fmla="*/ 193662 w 1043205"/>
              <a:gd name="connsiteY10" fmla="*/ 565465 h 1593857"/>
              <a:gd name="connsiteX11" fmla="*/ 169278 w 1043205"/>
              <a:gd name="connsiteY11" fmla="*/ 122489 h 1593857"/>
              <a:gd name="connsiteX12" fmla="*/ 2654 w 1043205"/>
              <a:gd name="connsiteY12" fmla="*/ 203769 h 1593857"/>
              <a:gd name="connsiteX13" fmla="*/ 319646 w 1043205"/>
              <a:gd name="connsiteY13" fmla="*/ 41209 h 1593857"/>
              <a:gd name="connsiteX14" fmla="*/ 616318 w 1043205"/>
              <a:gd name="connsiteY14" fmla="*/ 569 h 1593857"/>
              <a:gd name="connsiteX15" fmla="*/ 1043038 w 1043205"/>
              <a:gd name="connsiteY15" fmla="*/ 24953 h 1593857"/>
              <a:gd name="connsiteX16" fmla="*/ 669150 w 1043205"/>
              <a:gd name="connsiteY16" fmla="*/ 122489 h 1593857"/>
              <a:gd name="connsiteX17" fmla="*/ 799198 w 1043205"/>
              <a:gd name="connsiteY17" fmla="*/ 142809 h 159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205" h="1593857">
                <a:moveTo>
                  <a:pt x="799198" y="142809"/>
                </a:moveTo>
                <a:cubicBezTo>
                  <a:pt x="757881" y="251182"/>
                  <a:pt x="474078" y="629812"/>
                  <a:pt x="421246" y="772729"/>
                </a:cubicBezTo>
                <a:cubicBezTo>
                  <a:pt x="368414" y="915646"/>
                  <a:pt x="480851" y="966446"/>
                  <a:pt x="482206" y="1000313"/>
                </a:cubicBezTo>
                <a:cubicBezTo>
                  <a:pt x="483561" y="1034180"/>
                  <a:pt x="433438" y="923097"/>
                  <a:pt x="429374" y="975929"/>
                </a:cubicBezTo>
                <a:cubicBezTo>
                  <a:pt x="425310" y="1028761"/>
                  <a:pt x="482206" y="1327465"/>
                  <a:pt x="457822" y="1317305"/>
                </a:cubicBezTo>
                <a:cubicBezTo>
                  <a:pt x="433438" y="1307145"/>
                  <a:pt x="320323" y="921742"/>
                  <a:pt x="283070" y="914969"/>
                </a:cubicBezTo>
                <a:cubicBezTo>
                  <a:pt x="245817" y="908196"/>
                  <a:pt x="235657" y="1163550"/>
                  <a:pt x="234302" y="1276665"/>
                </a:cubicBezTo>
                <a:cubicBezTo>
                  <a:pt x="232947" y="1389780"/>
                  <a:pt x="286457" y="1586884"/>
                  <a:pt x="274942" y="1593657"/>
                </a:cubicBezTo>
                <a:cubicBezTo>
                  <a:pt x="263427" y="1600430"/>
                  <a:pt x="184857" y="1433806"/>
                  <a:pt x="165214" y="1317305"/>
                </a:cubicBezTo>
                <a:cubicBezTo>
                  <a:pt x="145571" y="1200804"/>
                  <a:pt x="152345" y="1019956"/>
                  <a:pt x="157086" y="894649"/>
                </a:cubicBezTo>
                <a:cubicBezTo>
                  <a:pt x="161827" y="769342"/>
                  <a:pt x="191630" y="694158"/>
                  <a:pt x="193662" y="565465"/>
                </a:cubicBezTo>
                <a:cubicBezTo>
                  <a:pt x="195694" y="436772"/>
                  <a:pt x="201113" y="182772"/>
                  <a:pt x="169278" y="122489"/>
                </a:cubicBezTo>
                <a:cubicBezTo>
                  <a:pt x="137443" y="62206"/>
                  <a:pt x="-22407" y="217316"/>
                  <a:pt x="2654" y="203769"/>
                </a:cubicBezTo>
                <a:cubicBezTo>
                  <a:pt x="27715" y="190222"/>
                  <a:pt x="217369" y="75076"/>
                  <a:pt x="319646" y="41209"/>
                </a:cubicBezTo>
                <a:cubicBezTo>
                  <a:pt x="421923" y="7342"/>
                  <a:pt x="495753" y="3278"/>
                  <a:pt x="616318" y="569"/>
                </a:cubicBezTo>
                <a:cubicBezTo>
                  <a:pt x="736883" y="-2140"/>
                  <a:pt x="1034233" y="4633"/>
                  <a:pt x="1043038" y="24953"/>
                </a:cubicBezTo>
                <a:cubicBezTo>
                  <a:pt x="1051843" y="45273"/>
                  <a:pt x="711145" y="104201"/>
                  <a:pt x="669150" y="122489"/>
                </a:cubicBezTo>
                <a:cubicBezTo>
                  <a:pt x="627155" y="140777"/>
                  <a:pt x="840515" y="34436"/>
                  <a:pt x="799198" y="142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43F4154-0C12-6004-D578-887B230E8AB0}"/>
              </a:ext>
            </a:extLst>
          </p:cNvPr>
          <p:cNvSpPr/>
          <p:nvPr/>
        </p:nvSpPr>
        <p:spPr>
          <a:xfrm>
            <a:off x="4948417" y="1267656"/>
            <a:ext cx="488864" cy="709179"/>
          </a:xfrm>
          <a:custGeom>
            <a:avLst/>
            <a:gdLst>
              <a:gd name="connsiteX0" fmla="*/ 481087 w 488864"/>
              <a:gd name="connsiteY0" fmla="*/ 12504 h 709179"/>
              <a:gd name="connsiteX1" fmla="*/ 298207 w 488864"/>
              <a:gd name="connsiteY1" fmla="*/ 374200 h 709179"/>
              <a:gd name="connsiteX2" fmla="*/ 261631 w 488864"/>
              <a:gd name="connsiteY2" fmla="*/ 707448 h 709179"/>
              <a:gd name="connsiteX3" fmla="*/ 172223 w 488864"/>
              <a:gd name="connsiteY3" fmla="*/ 496120 h 709179"/>
              <a:gd name="connsiteX4" fmla="*/ 119391 w 488864"/>
              <a:gd name="connsiteY4" fmla="*/ 301048 h 709179"/>
              <a:gd name="connsiteX5" fmla="*/ 216927 w 488864"/>
              <a:gd name="connsiteY5" fmla="*/ 138488 h 709179"/>
              <a:gd name="connsiteX6" fmla="*/ 5599 w 488864"/>
              <a:gd name="connsiteY6" fmla="*/ 85656 h 709179"/>
              <a:gd name="connsiteX7" fmla="*/ 481087 w 488864"/>
              <a:gd name="connsiteY7" fmla="*/ 12504 h 70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864" h="709179">
                <a:moveTo>
                  <a:pt x="481087" y="12504"/>
                </a:moveTo>
                <a:cubicBezTo>
                  <a:pt x="529855" y="60595"/>
                  <a:pt x="334783" y="258376"/>
                  <a:pt x="298207" y="374200"/>
                </a:cubicBezTo>
                <a:cubicBezTo>
                  <a:pt x="261631" y="490024"/>
                  <a:pt x="282628" y="687128"/>
                  <a:pt x="261631" y="707448"/>
                </a:cubicBezTo>
                <a:cubicBezTo>
                  <a:pt x="240634" y="727768"/>
                  <a:pt x="195930" y="563853"/>
                  <a:pt x="172223" y="496120"/>
                </a:cubicBezTo>
                <a:cubicBezTo>
                  <a:pt x="148516" y="428387"/>
                  <a:pt x="111940" y="360653"/>
                  <a:pt x="119391" y="301048"/>
                </a:cubicBezTo>
                <a:cubicBezTo>
                  <a:pt x="126842" y="241443"/>
                  <a:pt x="235892" y="174387"/>
                  <a:pt x="216927" y="138488"/>
                </a:cubicBezTo>
                <a:cubicBezTo>
                  <a:pt x="197962" y="102589"/>
                  <a:pt x="-39105" y="101912"/>
                  <a:pt x="5599" y="85656"/>
                </a:cubicBezTo>
                <a:cubicBezTo>
                  <a:pt x="50303" y="69400"/>
                  <a:pt x="432319" y="-35587"/>
                  <a:pt x="481087" y="1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34777A2-4271-ED0A-9EEE-CDD8561EA4EF}"/>
              </a:ext>
            </a:extLst>
          </p:cNvPr>
          <p:cNvSpPr/>
          <p:nvPr/>
        </p:nvSpPr>
        <p:spPr>
          <a:xfrm>
            <a:off x="5208160" y="1248684"/>
            <a:ext cx="1826785" cy="1395289"/>
          </a:xfrm>
          <a:custGeom>
            <a:avLst/>
            <a:gdLst>
              <a:gd name="connsiteX0" fmla="*/ 1888 w 1826785"/>
              <a:gd name="connsiteY0" fmla="*/ 96500 h 1395289"/>
              <a:gd name="connsiteX1" fmla="*/ 940672 w 1826785"/>
              <a:gd name="connsiteY1" fmla="*/ 68052 h 1395289"/>
              <a:gd name="connsiteX2" fmla="*/ 696832 w 1826785"/>
              <a:gd name="connsiteY2" fmla="*/ 27412 h 1395289"/>
              <a:gd name="connsiteX3" fmla="*/ 1160128 w 1826785"/>
              <a:gd name="connsiteY3" fmla="*/ 55860 h 1395289"/>
              <a:gd name="connsiteX4" fmla="*/ 1359264 w 1826785"/>
              <a:gd name="connsiteY4" fmla="*/ 63988 h 1395289"/>
              <a:gd name="connsiteX5" fmla="*/ 1383648 w 1826785"/>
              <a:gd name="connsiteY5" fmla="*/ 96500 h 1395289"/>
              <a:gd name="connsiteX6" fmla="*/ 1639680 w 1826785"/>
              <a:gd name="connsiteY6" fmla="*/ 498836 h 1395289"/>
              <a:gd name="connsiteX7" fmla="*/ 1603104 w 1826785"/>
              <a:gd name="connsiteY7" fmla="*/ 401300 h 1395289"/>
              <a:gd name="connsiteX8" fmla="*/ 1704704 w 1826785"/>
              <a:gd name="connsiteY8" fmla="*/ 665460 h 1395289"/>
              <a:gd name="connsiteX9" fmla="*/ 1753472 w 1826785"/>
              <a:gd name="connsiteY9" fmla="*/ 945876 h 1395289"/>
              <a:gd name="connsiteX10" fmla="*/ 1826624 w 1826785"/>
              <a:gd name="connsiteY10" fmla="*/ 1039348 h 1395289"/>
              <a:gd name="connsiteX11" fmla="*/ 1773792 w 1826785"/>
              <a:gd name="connsiteY11" fmla="*/ 1002772 h 1395289"/>
              <a:gd name="connsiteX12" fmla="*/ 1794112 w 1826785"/>
              <a:gd name="connsiteY12" fmla="*/ 1275060 h 1395289"/>
              <a:gd name="connsiteX13" fmla="*/ 1818496 w 1826785"/>
              <a:gd name="connsiteY13" fmla="*/ 1380724 h 1395289"/>
              <a:gd name="connsiteX14" fmla="*/ 1777856 w 1826785"/>
              <a:gd name="connsiteY14" fmla="*/ 970260 h 1395289"/>
              <a:gd name="connsiteX15" fmla="*/ 1684384 w 1826785"/>
              <a:gd name="connsiteY15" fmla="*/ 714228 h 1395289"/>
              <a:gd name="connsiteX16" fmla="*/ 1529952 w 1826785"/>
              <a:gd name="connsiteY16" fmla="*/ 409428 h 1395289"/>
              <a:gd name="connsiteX17" fmla="*/ 1664064 w 1826785"/>
              <a:gd name="connsiteY17" fmla="*/ 486644 h 1395289"/>
              <a:gd name="connsiteX18" fmla="*/ 1452736 w 1826785"/>
              <a:gd name="connsiteY18" fmla="*/ 169652 h 1395289"/>
              <a:gd name="connsiteX19" fmla="*/ 769984 w 1826785"/>
              <a:gd name="connsiteY19" fmla="*/ 169652 h 1395289"/>
              <a:gd name="connsiteX20" fmla="*/ 1269856 w 1826785"/>
              <a:gd name="connsiteY20" fmla="*/ 124948 h 1395289"/>
              <a:gd name="connsiteX21" fmla="*/ 566784 w 1826785"/>
              <a:gd name="connsiteY21" fmla="*/ 15220 h 1395289"/>
              <a:gd name="connsiteX22" fmla="*/ 302624 w 1826785"/>
              <a:gd name="connsiteY22" fmla="*/ 3028 h 1395289"/>
              <a:gd name="connsiteX23" fmla="*/ 688704 w 1826785"/>
              <a:gd name="connsiteY23" fmla="*/ 35540 h 1395289"/>
              <a:gd name="connsiteX24" fmla="*/ 1888 w 1826785"/>
              <a:gd name="connsiteY24" fmla="*/ 96500 h 139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6785" h="1395289">
                <a:moveTo>
                  <a:pt x="1888" y="96500"/>
                </a:moveTo>
                <a:cubicBezTo>
                  <a:pt x="43883" y="101919"/>
                  <a:pt x="824848" y="79567"/>
                  <a:pt x="940672" y="68052"/>
                </a:cubicBezTo>
                <a:cubicBezTo>
                  <a:pt x="1056496" y="56537"/>
                  <a:pt x="696832" y="27412"/>
                  <a:pt x="696832" y="27412"/>
                </a:cubicBezTo>
                <a:lnTo>
                  <a:pt x="1160128" y="55860"/>
                </a:lnTo>
                <a:cubicBezTo>
                  <a:pt x="1270533" y="61956"/>
                  <a:pt x="1322011" y="57215"/>
                  <a:pt x="1359264" y="63988"/>
                </a:cubicBezTo>
                <a:cubicBezTo>
                  <a:pt x="1396517" y="70761"/>
                  <a:pt x="1336912" y="24025"/>
                  <a:pt x="1383648" y="96500"/>
                </a:cubicBezTo>
                <a:cubicBezTo>
                  <a:pt x="1430384" y="168975"/>
                  <a:pt x="1603104" y="448036"/>
                  <a:pt x="1639680" y="498836"/>
                </a:cubicBezTo>
                <a:cubicBezTo>
                  <a:pt x="1676256" y="549636"/>
                  <a:pt x="1592267" y="373529"/>
                  <a:pt x="1603104" y="401300"/>
                </a:cubicBezTo>
                <a:cubicBezTo>
                  <a:pt x="1613941" y="429071"/>
                  <a:pt x="1679643" y="574697"/>
                  <a:pt x="1704704" y="665460"/>
                </a:cubicBezTo>
                <a:cubicBezTo>
                  <a:pt x="1729765" y="756223"/>
                  <a:pt x="1733152" y="883561"/>
                  <a:pt x="1753472" y="945876"/>
                </a:cubicBezTo>
                <a:cubicBezTo>
                  <a:pt x="1773792" y="1008191"/>
                  <a:pt x="1823237" y="1029865"/>
                  <a:pt x="1826624" y="1039348"/>
                </a:cubicBezTo>
                <a:cubicBezTo>
                  <a:pt x="1830011" y="1048831"/>
                  <a:pt x="1779211" y="963487"/>
                  <a:pt x="1773792" y="1002772"/>
                </a:cubicBezTo>
                <a:cubicBezTo>
                  <a:pt x="1768373" y="1042057"/>
                  <a:pt x="1786661" y="1212068"/>
                  <a:pt x="1794112" y="1275060"/>
                </a:cubicBezTo>
                <a:cubicBezTo>
                  <a:pt x="1801563" y="1338052"/>
                  <a:pt x="1821205" y="1431524"/>
                  <a:pt x="1818496" y="1380724"/>
                </a:cubicBezTo>
                <a:cubicBezTo>
                  <a:pt x="1815787" y="1329924"/>
                  <a:pt x="1800208" y="1081343"/>
                  <a:pt x="1777856" y="970260"/>
                </a:cubicBezTo>
                <a:cubicBezTo>
                  <a:pt x="1755504" y="859177"/>
                  <a:pt x="1725701" y="807700"/>
                  <a:pt x="1684384" y="714228"/>
                </a:cubicBezTo>
                <a:cubicBezTo>
                  <a:pt x="1643067" y="620756"/>
                  <a:pt x="1533339" y="447359"/>
                  <a:pt x="1529952" y="409428"/>
                </a:cubicBezTo>
                <a:cubicBezTo>
                  <a:pt x="1526565" y="371497"/>
                  <a:pt x="1676933" y="526607"/>
                  <a:pt x="1664064" y="486644"/>
                </a:cubicBezTo>
                <a:cubicBezTo>
                  <a:pt x="1651195" y="446681"/>
                  <a:pt x="1601749" y="222484"/>
                  <a:pt x="1452736" y="169652"/>
                </a:cubicBezTo>
                <a:cubicBezTo>
                  <a:pt x="1303723" y="116820"/>
                  <a:pt x="800464" y="177103"/>
                  <a:pt x="769984" y="169652"/>
                </a:cubicBezTo>
                <a:cubicBezTo>
                  <a:pt x="739504" y="162201"/>
                  <a:pt x="1303723" y="150687"/>
                  <a:pt x="1269856" y="124948"/>
                </a:cubicBezTo>
                <a:cubicBezTo>
                  <a:pt x="1235989" y="99209"/>
                  <a:pt x="727989" y="35540"/>
                  <a:pt x="566784" y="15220"/>
                </a:cubicBezTo>
                <a:cubicBezTo>
                  <a:pt x="405579" y="-5100"/>
                  <a:pt x="282304" y="-359"/>
                  <a:pt x="302624" y="3028"/>
                </a:cubicBezTo>
                <a:cubicBezTo>
                  <a:pt x="322944" y="6415"/>
                  <a:pt x="745600" y="19284"/>
                  <a:pt x="688704" y="35540"/>
                </a:cubicBezTo>
                <a:cubicBezTo>
                  <a:pt x="631808" y="51796"/>
                  <a:pt x="-40107" y="91081"/>
                  <a:pt x="1888" y="96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9A22D04-5356-15DC-CEFB-9070FF62B168}"/>
              </a:ext>
            </a:extLst>
          </p:cNvPr>
          <p:cNvSpPr/>
          <p:nvPr/>
        </p:nvSpPr>
        <p:spPr>
          <a:xfrm>
            <a:off x="5198676" y="1369501"/>
            <a:ext cx="1905217" cy="1113912"/>
          </a:xfrm>
          <a:custGeom>
            <a:avLst/>
            <a:gdLst>
              <a:gd name="connsiteX0" fmla="*/ 7308 w 1905217"/>
              <a:gd name="connsiteY0" fmla="*/ 40707 h 1113912"/>
              <a:gd name="connsiteX1" fmla="*/ 68268 w 1905217"/>
              <a:gd name="connsiteY1" fmla="*/ 40707 h 1113912"/>
              <a:gd name="connsiteX2" fmla="*/ 779468 w 1905217"/>
              <a:gd name="connsiteY2" fmla="*/ 109795 h 1113912"/>
              <a:gd name="connsiteX3" fmla="*/ 523436 w 1905217"/>
              <a:gd name="connsiteY3" fmla="*/ 113859 h 1113912"/>
              <a:gd name="connsiteX4" fmla="*/ 1226508 w 1905217"/>
              <a:gd name="connsiteY4" fmla="*/ 81347 h 1113912"/>
              <a:gd name="connsiteX5" fmla="*/ 917644 w 1905217"/>
              <a:gd name="connsiteY5" fmla="*/ 134179 h 1113912"/>
              <a:gd name="connsiteX6" fmla="*/ 1450028 w 1905217"/>
              <a:gd name="connsiteY6" fmla="*/ 101667 h 1113912"/>
              <a:gd name="connsiteX7" fmla="*/ 1344364 w 1905217"/>
              <a:gd name="connsiteY7" fmla="*/ 146371 h 1113912"/>
              <a:gd name="connsiteX8" fmla="*/ 1490668 w 1905217"/>
              <a:gd name="connsiteY8" fmla="*/ 243907 h 1113912"/>
              <a:gd name="connsiteX9" fmla="*/ 1413452 w 1905217"/>
              <a:gd name="connsiteY9" fmla="*/ 272355 h 1113912"/>
              <a:gd name="connsiteX10" fmla="*/ 1559756 w 1905217"/>
              <a:gd name="connsiteY10" fmla="*/ 438979 h 1113912"/>
              <a:gd name="connsiteX11" fmla="*/ 1576012 w 1905217"/>
              <a:gd name="connsiteY11" fmla="*/ 536515 h 1113912"/>
              <a:gd name="connsiteX12" fmla="*/ 1486604 w 1905217"/>
              <a:gd name="connsiteY12" fmla="*/ 418659 h 1113912"/>
              <a:gd name="connsiteX13" fmla="*/ 1649164 w 1905217"/>
              <a:gd name="connsiteY13" fmla="*/ 715331 h 1113912"/>
              <a:gd name="connsiteX14" fmla="*/ 1519116 w 1905217"/>
              <a:gd name="connsiteY14" fmla="*/ 662499 h 1113912"/>
              <a:gd name="connsiteX15" fmla="*/ 1697932 w 1905217"/>
              <a:gd name="connsiteY15" fmla="*/ 865699 h 1113912"/>
              <a:gd name="connsiteX16" fmla="*/ 1905196 w 1905217"/>
              <a:gd name="connsiteY16" fmla="*/ 1113603 h 1113912"/>
              <a:gd name="connsiteX17" fmla="*/ 1685740 w 1905217"/>
              <a:gd name="connsiteY17" fmla="*/ 812867 h 1113912"/>
              <a:gd name="connsiteX18" fmla="*/ 1515052 w 1905217"/>
              <a:gd name="connsiteY18" fmla="*/ 337379 h 1113912"/>
              <a:gd name="connsiteX19" fmla="*/ 1259020 w 1905217"/>
              <a:gd name="connsiteY19" fmla="*/ 69155 h 1113912"/>
              <a:gd name="connsiteX20" fmla="*/ 840428 w 1905217"/>
              <a:gd name="connsiteY20" fmla="*/ 85411 h 1113912"/>
              <a:gd name="connsiteX21" fmla="*/ 661612 w 1905217"/>
              <a:gd name="connsiteY21" fmla="*/ 56963 h 1113912"/>
              <a:gd name="connsiteX22" fmla="*/ 328364 w 1905217"/>
              <a:gd name="connsiteY22" fmla="*/ 67 h 1113912"/>
              <a:gd name="connsiteX23" fmla="*/ 494988 w 1905217"/>
              <a:gd name="connsiteY23" fmla="*/ 69155 h 1113912"/>
              <a:gd name="connsiteX24" fmla="*/ 7308 w 1905217"/>
              <a:gd name="connsiteY24" fmla="*/ 40707 h 11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5217" h="1113912">
                <a:moveTo>
                  <a:pt x="7308" y="40707"/>
                </a:moveTo>
                <a:cubicBezTo>
                  <a:pt x="-26559" y="34949"/>
                  <a:pt x="68268" y="40707"/>
                  <a:pt x="68268" y="40707"/>
                </a:cubicBezTo>
                <a:lnTo>
                  <a:pt x="779468" y="109795"/>
                </a:lnTo>
                <a:cubicBezTo>
                  <a:pt x="855329" y="121987"/>
                  <a:pt x="448929" y="118600"/>
                  <a:pt x="523436" y="113859"/>
                </a:cubicBezTo>
                <a:cubicBezTo>
                  <a:pt x="597943" y="109118"/>
                  <a:pt x="1160807" y="77960"/>
                  <a:pt x="1226508" y="81347"/>
                </a:cubicBezTo>
                <a:cubicBezTo>
                  <a:pt x="1292209" y="84734"/>
                  <a:pt x="880391" y="130792"/>
                  <a:pt x="917644" y="134179"/>
                </a:cubicBezTo>
                <a:cubicBezTo>
                  <a:pt x="954897" y="137566"/>
                  <a:pt x="1378908" y="99635"/>
                  <a:pt x="1450028" y="101667"/>
                </a:cubicBezTo>
                <a:cubicBezTo>
                  <a:pt x="1521148" y="103699"/>
                  <a:pt x="1337591" y="122664"/>
                  <a:pt x="1344364" y="146371"/>
                </a:cubicBezTo>
                <a:cubicBezTo>
                  <a:pt x="1351137" y="170078"/>
                  <a:pt x="1479153" y="222910"/>
                  <a:pt x="1490668" y="243907"/>
                </a:cubicBezTo>
                <a:cubicBezTo>
                  <a:pt x="1502183" y="264904"/>
                  <a:pt x="1401937" y="239843"/>
                  <a:pt x="1413452" y="272355"/>
                </a:cubicBezTo>
                <a:cubicBezTo>
                  <a:pt x="1424967" y="304867"/>
                  <a:pt x="1532663" y="394952"/>
                  <a:pt x="1559756" y="438979"/>
                </a:cubicBezTo>
                <a:cubicBezTo>
                  <a:pt x="1586849" y="483006"/>
                  <a:pt x="1588204" y="539902"/>
                  <a:pt x="1576012" y="536515"/>
                </a:cubicBezTo>
                <a:cubicBezTo>
                  <a:pt x="1563820" y="533128"/>
                  <a:pt x="1474412" y="388856"/>
                  <a:pt x="1486604" y="418659"/>
                </a:cubicBezTo>
                <a:cubicBezTo>
                  <a:pt x="1498796" y="448462"/>
                  <a:pt x="1643745" y="674691"/>
                  <a:pt x="1649164" y="715331"/>
                </a:cubicBezTo>
                <a:cubicBezTo>
                  <a:pt x="1654583" y="755971"/>
                  <a:pt x="1510988" y="637438"/>
                  <a:pt x="1519116" y="662499"/>
                </a:cubicBezTo>
                <a:cubicBezTo>
                  <a:pt x="1527244" y="687560"/>
                  <a:pt x="1633585" y="790515"/>
                  <a:pt x="1697932" y="865699"/>
                </a:cubicBezTo>
                <a:cubicBezTo>
                  <a:pt x="1762279" y="940883"/>
                  <a:pt x="1907228" y="1122408"/>
                  <a:pt x="1905196" y="1113603"/>
                </a:cubicBezTo>
                <a:cubicBezTo>
                  <a:pt x="1903164" y="1104798"/>
                  <a:pt x="1750764" y="942238"/>
                  <a:pt x="1685740" y="812867"/>
                </a:cubicBezTo>
                <a:cubicBezTo>
                  <a:pt x="1620716" y="683496"/>
                  <a:pt x="1586172" y="461331"/>
                  <a:pt x="1515052" y="337379"/>
                </a:cubicBezTo>
                <a:cubicBezTo>
                  <a:pt x="1443932" y="213427"/>
                  <a:pt x="1371457" y="111150"/>
                  <a:pt x="1259020" y="69155"/>
                </a:cubicBezTo>
                <a:cubicBezTo>
                  <a:pt x="1146583" y="27160"/>
                  <a:pt x="939996" y="87443"/>
                  <a:pt x="840428" y="85411"/>
                </a:cubicBezTo>
                <a:cubicBezTo>
                  <a:pt x="740860" y="83379"/>
                  <a:pt x="661612" y="56963"/>
                  <a:pt x="661612" y="56963"/>
                </a:cubicBezTo>
                <a:cubicBezTo>
                  <a:pt x="576268" y="42739"/>
                  <a:pt x="356135" y="-1965"/>
                  <a:pt x="328364" y="67"/>
                </a:cubicBezTo>
                <a:cubicBezTo>
                  <a:pt x="300593" y="2099"/>
                  <a:pt x="553916" y="62382"/>
                  <a:pt x="494988" y="69155"/>
                </a:cubicBezTo>
                <a:cubicBezTo>
                  <a:pt x="436060" y="75928"/>
                  <a:pt x="205428" y="58317"/>
                  <a:pt x="7308" y="40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13D1435-8781-03E0-7A2D-15D7431B7A0E}"/>
              </a:ext>
            </a:extLst>
          </p:cNvPr>
          <p:cNvSpPr/>
          <p:nvPr/>
        </p:nvSpPr>
        <p:spPr>
          <a:xfrm>
            <a:off x="5728066" y="1402570"/>
            <a:ext cx="542115" cy="885492"/>
          </a:xfrm>
          <a:custGeom>
            <a:avLst/>
            <a:gdLst>
              <a:gd name="connsiteX0" fmla="*/ 538622 w 542115"/>
              <a:gd name="connsiteY0" fmla="*/ 3574 h 885492"/>
              <a:gd name="connsiteX1" fmla="*/ 359806 w 542115"/>
              <a:gd name="connsiteY1" fmla="*/ 170198 h 885492"/>
              <a:gd name="connsiteX2" fmla="*/ 351678 w 542115"/>
              <a:gd name="connsiteY2" fmla="*/ 442486 h 885492"/>
              <a:gd name="connsiteX3" fmla="*/ 302910 w 542115"/>
              <a:gd name="connsiteY3" fmla="*/ 430294 h 885492"/>
              <a:gd name="connsiteX4" fmla="*/ 323230 w 542115"/>
              <a:gd name="connsiteY4" fmla="*/ 633494 h 885492"/>
              <a:gd name="connsiteX5" fmla="*/ 233822 w 542115"/>
              <a:gd name="connsiteY5" fmla="*/ 479062 h 885492"/>
              <a:gd name="connsiteX6" fmla="*/ 229758 w 542115"/>
              <a:gd name="connsiteY6" fmla="*/ 726966 h 885492"/>
              <a:gd name="connsiteX7" fmla="*/ 315102 w 542115"/>
              <a:gd name="connsiteY7" fmla="*/ 885462 h 885492"/>
              <a:gd name="connsiteX8" fmla="*/ 185054 w 542115"/>
              <a:gd name="connsiteY8" fmla="*/ 739158 h 885492"/>
              <a:gd name="connsiteX9" fmla="*/ 95646 w 542115"/>
              <a:gd name="connsiteY9" fmla="*/ 588790 h 885492"/>
              <a:gd name="connsiteX10" fmla="*/ 2174 w 542115"/>
              <a:gd name="connsiteY10" fmla="*/ 763542 h 885492"/>
              <a:gd name="connsiteX11" fmla="*/ 193182 w 542115"/>
              <a:gd name="connsiteY11" fmla="*/ 548150 h 885492"/>
              <a:gd name="connsiteX12" fmla="*/ 262270 w 542115"/>
              <a:gd name="connsiteY12" fmla="*/ 458742 h 885492"/>
              <a:gd name="connsiteX13" fmla="*/ 294782 w 542115"/>
              <a:gd name="connsiteY13" fmla="*/ 235222 h 885492"/>
              <a:gd name="connsiteX14" fmla="*/ 176926 w 542115"/>
              <a:gd name="connsiteY14" fmla="*/ 324630 h 885492"/>
              <a:gd name="connsiteX15" fmla="*/ 538622 w 542115"/>
              <a:gd name="connsiteY15" fmla="*/ 3574 h 8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2115" h="885492">
                <a:moveTo>
                  <a:pt x="538622" y="3574"/>
                </a:moveTo>
                <a:cubicBezTo>
                  <a:pt x="569102" y="-22165"/>
                  <a:pt x="390963" y="97046"/>
                  <a:pt x="359806" y="170198"/>
                </a:cubicBezTo>
                <a:cubicBezTo>
                  <a:pt x="328649" y="243350"/>
                  <a:pt x="361161" y="399137"/>
                  <a:pt x="351678" y="442486"/>
                </a:cubicBezTo>
                <a:cubicBezTo>
                  <a:pt x="342195" y="485835"/>
                  <a:pt x="307651" y="398459"/>
                  <a:pt x="302910" y="430294"/>
                </a:cubicBezTo>
                <a:cubicBezTo>
                  <a:pt x="298169" y="462129"/>
                  <a:pt x="334745" y="625366"/>
                  <a:pt x="323230" y="633494"/>
                </a:cubicBezTo>
                <a:cubicBezTo>
                  <a:pt x="311715" y="641622"/>
                  <a:pt x="249401" y="463483"/>
                  <a:pt x="233822" y="479062"/>
                </a:cubicBezTo>
                <a:cubicBezTo>
                  <a:pt x="218243" y="494641"/>
                  <a:pt x="216211" y="659233"/>
                  <a:pt x="229758" y="726966"/>
                </a:cubicBezTo>
                <a:cubicBezTo>
                  <a:pt x="243305" y="794699"/>
                  <a:pt x="322553" y="883430"/>
                  <a:pt x="315102" y="885462"/>
                </a:cubicBezTo>
                <a:cubicBezTo>
                  <a:pt x="307651" y="887494"/>
                  <a:pt x="221630" y="788603"/>
                  <a:pt x="185054" y="739158"/>
                </a:cubicBezTo>
                <a:cubicBezTo>
                  <a:pt x="148478" y="689713"/>
                  <a:pt x="126126" y="584726"/>
                  <a:pt x="95646" y="588790"/>
                </a:cubicBezTo>
                <a:cubicBezTo>
                  <a:pt x="65166" y="592854"/>
                  <a:pt x="-14082" y="770315"/>
                  <a:pt x="2174" y="763542"/>
                </a:cubicBezTo>
                <a:cubicBezTo>
                  <a:pt x="18430" y="756769"/>
                  <a:pt x="149833" y="598950"/>
                  <a:pt x="193182" y="548150"/>
                </a:cubicBezTo>
                <a:cubicBezTo>
                  <a:pt x="236531" y="497350"/>
                  <a:pt x="245337" y="510897"/>
                  <a:pt x="262270" y="458742"/>
                </a:cubicBezTo>
                <a:cubicBezTo>
                  <a:pt x="279203" y="406587"/>
                  <a:pt x="309006" y="257574"/>
                  <a:pt x="294782" y="235222"/>
                </a:cubicBezTo>
                <a:cubicBezTo>
                  <a:pt x="280558" y="212870"/>
                  <a:pt x="141028" y="359174"/>
                  <a:pt x="176926" y="324630"/>
                </a:cubicBezTo>
                <a:cubicBezTo>
                  <a:pt x="212824" y="290086"/>
                  <a:pt x="508142" y="29313"/>
                  <a:pt x="538622" y="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DD44961-5F38-ABB7-C238-A451B8594534}"/>
              </a:ext>
            </a:extLst>
          </p:cNvPr>
          <p:cNvSpPr/>
          <p:nvPr/>
        </p:nvSpPr>
        <p:spPr>
          <a:xfrm>
            <a:off x="4472037" y="227472"/>
            <a:ext cx="1810290" cy="1228916"/>
          </a:xfrm>
          <a:custGeom>
            <a:avLst/>
            <a:gdLst>
              <a:gd name="connsiteX0" fmla="*/ 1802779 w 1810290"/>
              <a:gd name="connsiteY0" fmla="*/ 73264 h 1228916"/>
              <a:gd name="connsiteX1" fmla="*/ 880251 w 1810290"/>
              <a:gd name="connsiteY1" fmla="*/ 12304 h 1228916"/>
              <a:gd name="connsiteX2" fmla="*/ 1311035 w 1810290"/>
              <a:gd name="connsiteY2" fmla="*/ 20432 h 1228916"/>
              <a:gd name="connsiteX3" fmla="*/ 847739 w 1810290"/>
              <a:gd name="connsiteY3" fmla="*/ 182992 h 1228916"/>
              <a:gd name="connsiteX4" fmla="*/ 803035 w 1810290"/>
              <a:gd name="connsiteY4" fmla="*/ 239888 h 1228916"/>
              <a:gd name="connsiteX5" fmla="*/ 567323 w 1810290"/>
              <a:gd name="connsiteY5" fmla="*/ 357744 h 1228916"/>
              <a:gd name="connsiteX6" fmla="*/ 494171 w 1810290"/>
              <a:gd name="connsiteY6" fmla="*/ 463408 h 1228916"/>
              <a:gd name="connsiteX7" fmla="*/ 173115 w 1810290"/>
              <a:gd name="connsiteY7" fmla="*/ 593456 h 1228916"/>
              <a:gd name="connsiteX8" fmla="*/ 327547 w 1810290"/>
              <a:gd name="connsiteY8" fmla="*/ 585328 h 1228916"/>
              <a:gd name="connsiteX9" fmla="*/ 380379 w 1810290"/>
              <a:gd name="connsiteY9" fmla="*/ 674736 h 1228916"/>
              <a:gd name="connsiteX10" fmla="*/ 225947 w 1810290"/>
              <a:gd name="connsiteY10" fmla="*/ 646288 h 1228916"/>
              <a:gd name="connsiteX11" fmla="*/ 95899 w 1810290"/>
              <a:gd name="connsiteY11" fmla="*/ 833232 h 1228916"/>
              <a:gd name="connsiteX12" fmla="*/ 355995 w 1810290"/>
              <a:gd name="connsiteY12" fmla="*/ 699120 h 1228916"/>
              <a:gd name="connsiteX13" fmla="*/ 193435 w 1810290"/>
              <a:gd name="connsiteY13" fmla="*/ 906384 h 1228916"/>
              <a:gd name="connsiteX14" fmla="*/ 2427 w 1810290"/>
              <a:gd name="connsiteY14" fmla="*/ 1150224 h 1228916"/>
              <a:gd name="connsiteX15" fmla="*/ 83707 w 1810290"/>
              <a:gd name="connsiteY15" fmla="*/ 1142096 h 1228916"/>
              <a:gd name="connsiteX16" fmla="*/ 55259 w 1810290"/>
              <a:gd name="connsiteY16" fmla="*/ 1203056 h 1228916"/>
              <a:gd name="connsiteX17" fmla="*/ 376315 w 1810290"/>
              <a:gd name="connsiteY17" fmla="*/ 658480 h 1228916"/>
              <a:gd name="connsiteX18" fmla="*/ 563259 w 1810290"/>
              <a:gd name="connsiteY18" fmla="*/ 284592 h 1228916"/>
              <a:gd name="connsiteX19" fmla="*/ 835547 w 1810290"/>
              <a:gd name="connsiteY19" fmla="*/ 252080 h 1228916"/>
              <a:gd name="connsiteX20" fmla="*/ 1083451 w 1810290"/>
              <a:gd name="connsiteY20" fmla="*/ 105776 h 1228916"/>
              <a:gd name="connsiteX21" fmla="*/ 1302907 w 1810290"/>
              <a:gd name="connsiteY21" fmla="*/ 112 h 1228916"/>
              <a:gd name="connsiteX22" fmla="*/ 1802779 w 1810290"/>
              <a:gd name="connsiteY22" fmla="*/ 73264 h 122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10290" h="1228916">
                <a:moveTo>
                  <a:pt x="1802779" y="73264"/>
                </a:moveTo>
                <a:cubicBezTo>
                  <a:pt x="1732336" y="75296"/>
                  <a:pt x="962208" y="21109"/>
                  <a:pt x="880251" y="12304"/>
                </a:cubicBezTo>
                <a:cubicBezTo>
                  <a:pt x="798294" y="3499"/>
                  <a:pt x="1316454" y="-8016"/>
                  <a:pt x="1311035" y="20432"/>
                </a:cubicBezTo>
                <a:cubicBezTo>
                  <a:pt x="1305616" y="48880"/>
                  <a:pt x="932406" y="146416"/>
                  <a:pt x="847739" y="182992"/>
                </a:cubicBezTo>
                <a:cubicBezTo>
                  <a:pt x="763072" y="219568"/>
                  <a:pt x="849771" y="210763"/>
                  <a:pt x="803035" y="239888"/>
                </a:cubicBezTo>
                <a:cubicBezTo>
                  <a:pt x="756299" y="269013"/>
                  <a:pt x="618800" y="320491"/>
                  <a:pt x="567323" y="357744"/>
                </a:cubicBezTo>
                <a:cubicBezTo>
                  <a:pt x="515846" y="394997"/>
                  <a:pt x="559872" y="424123"/>
                  <a:pt x="494171" y="463408"/>
                </a:cubicBezTo>
                <a:cubicBezTo>
                  <a:pt x="428470" y="502693"/>
                  <a:pt x="200886" y="573136"/>
                  <a:pt x="173115" y="593456"/>
                </a:cubicBezTo>
                <a:cubicBezTo>
                  <a:pt x="145344" y="613776"/>
                  <a:pt x="293003" y="571781"/>
                  <a:pt x="327547" y="585328"/>
                </a:cubicBezTo>
                <a:cubicBezTo>
                  <a:pt x="362091" y="598875"/>
                  <a:pt x="397312" y="664576"/>
                  <a:pt x="380379" y="674736"/>
                </a:cubicBezTo>
                <a:cubicBezTo>
                  <a:pt x="363446" y="684896"/>
                  <a:pt x="273360" y="619872"/>
                  <a:pt x="225947" y="646288"/>
                </a:cubicBezTo>
                <a:cubicBezTo>
                  <a:pt x="178534" y="672704"/>
                  <a:pt x="74224" y="824427"/>
                  <a:pt x="95899" y="833232"/>
                </a:cubicBezTo>
                <a:cubicBezTo>
                  <a:pt x="117574" y="842037"/>
                  <a:pt x="339739" y="686928"/>
                  <a:pt x="355995" y="699120"/>
                </a:cubicBezTo>
                <a:cubicBezTo>
                  <a:pt x="372251" y="711312"/>
                  <a:pt x="193435" y="906384"/>
                  <a:pt x="193435" y="906384"/>
                </a:cubicBezTo>
                <a:cubicBezTo>
                  <a:pt x="134507" y="981568"/>
                  <a:pt x="20715" y="1110939"/>
                  <a:pt x="2427" y="1150224"/>
                </a:cubicBezTo>
                <a:cubicBezTo>
                  <a:pt x="-15861" y="1189509"/>
                  <a:pt x="74902" y="1133291"/>
                  <a:pt x="83707" y="1142096"/>
                </a:cubicBezTo>
                <a:cubicBezTo>
                  <a:pt x="92512" y="1150901"/>
                  <a:pt x="6491" y="1283659"/>
                  <a:pt x="55259" y="1203056"/>
                </a:cubicBezTo>
                <a:cubicBezTo>
                  <a:pt x="104027" y="1122453"/>
                  <a:pt x="291648" y="811557"/>
                  <a:pt x="376315" y="658480"/>
                </a:cubicBezTo>
                <a:cubicBezTo>
                  <a:pt x="460982" y="505403"/>
                  <a:pt x="486720" y="352325"/>
                  <a:pt x="563259" y="284592"/>
                </a:cubicBezTo>
                <a:cubicBezTo>
                  <a:pt x="639798" y="216859"/>
                  <a:pt x="748848" y="281883"/>
                  <a:pt x="835547" y="252080"/>
                </a:cubicBezTo>
                <a:cubicBezTo>
                  <a:pt x="922246" y="222277"/>
                  <a:pt x="1005558" y="147771"/>
                  <a:pt x="1083451" y="105776"/>
                </a:cubicBezTo>
                <a:cubicBezTo>
                  <a:pt x="1161344" y="63781"/>
                  <a:pt x="1177600" y="3499"/>
                  <a:pt x="1302907" y="112"/>
                </a:cubicBezTo>
                <a:cubicBezTo>
                  <a:pt x="1428214" y="-3275"/>
                  <a:pt x="1873222" y="71232"/>
                  <a:pt x="1802779" y="73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4C10CE2-8866-B29F-4428-0141DC951F14}"/>
              </a:ext>
            </a:extLst>
          </p:cNvPr>
          <p:cNvSpPr/>
          <p:nvPr/>
        </p:nvSpPr>
        <p:spPr>
          <a:xfrm>
            <a:off x="6061098" y="98828"/>
            <a:ext cx="1820291" cy="1907593"/>
          </a:xfrm>
          <a:custGeom>
            <a:avLst/>
            <a:gdLst>
              <a:gd name="connsiteX0" fmla="*/ 6454 w 1820291"/>
              <a:gd name="connsiteY0" fmla="*/ 222228 h 1907593"/>
              <a:gd name="connsiteX1" fmla="*/ 453494 w 1820291"/>
              <a:gd name="connsiteY1" fmla="*/ 2772 h 1907593"/>
              <a:gd name="connsiteX2" fmla="*/ 303126 w 1820291"/>
              <a:gd name="connsiteY2" fmla="*/ 104372 h 1907593"/>
              <a:gd name="connsiteX3" fmla="*/ 441302 w 1820291"/>
              <a:gd name="connsiteY3" fmla="*/ 189716 h 1907593"/>
              <a:gd name="connsiteX4" fmla="*/ 591670 w 1820291"/>
              <a:gd name="connsiteY4" fmla="*/ 303508 h 1907593"/>
              <a:gd name="connsiteX5" fmla="*/ 685142 w 1820291"/>
              <a:gd name="connsiteY5" fmla="*/ 299444 h 1907593"/>
              <a:gd name="connsiteX6" fmla="*/ 611990 w 1820291"/>
              <a:gd name="connsiteY6" fmla="*/ 201908 h 1907593"/>
              <a:gd name="connsiteX7" fmla="*/ 786742 w 1820291"/>
              <a:gd name="connsiteY7" fmla="*/ 336020 h 1907593"/>
              <a:gd name="connsiteX8" fmla="*/ 746102 w 1820291"/>
              <a:gd name="connsiteY8" fmla="*/ 490452 h 1907593"/>
              <a:gd name="connsiteX9" fmla="*/ 912726 w 1820291"/>
              <a:gd name="connsiteY9" fmla="*/ 409172 h 1907593"/>
              <a:gd name="connsiteX10" fmla="*/ 1286614 w 1820291"/>
              <a:gd name="connsiteY10" fmla="*/ 742420 h 1907593"/>
              <a:gd name="connsiteX11" fmla="*/ 908662 w 1820291"/>
              <a:gd name="connsiteY11" fmla="*/ 478260 h 1907593"/>
              <a:gd name="connsiteX12" fmla="*/ 933046 w 1820291"/>
              <a:gd name="connsiteY12" fmla="*/ 587988 h 1907593"/>
              <a:gd name="connsiteX13" fmla="*/ 957430 w 1820291"/>
              <a:gd name="connsiteY13" fmla="*/ 482324 h 1907593"/>
              <a:gd name="connsiteX14" fmla="*/ 1075286 w 1820291"/>
              <a:gd name="connsiteY14" fmla="*/ 665204 h 1907593"/>
              <a:gd name="connsiteX15" fmla="*/ 1270358 w 1820291"/>
              <a:gd name="connsiteY15" fmla="*/ 925300 h 1907593"/>
              <a:gd name="connsiteX16" fmla="*/ 1229718 w 1820291"/>
              <a:gd name="connsiteY16" fmla="*/ 1132564 h 1907593"/>
              <a:gd name="connsiteX17" fmla="*/ 1250038 w 1820291"/>
              <a:gd name="connsiteY17" fmla="*/ 1136628 h 1907593"/>
              <a:gd name="connsiteX18" fmla="*/ 1286614 w 1820291"/>
              <a:gd name="connsiteY18" fmla="*/ 929364 h 1907593"/>
              <a:gd name="connsiteX19" fmla="*/ 1209398 w 1820291"/>
              <a:gd name="connsiteY19" fmla="*/ 770868 h 1907593"/>
              <a:gd name="connsiteX20" fmla="*/ 1286614 w 1820291"/>
              <a:gd name="connsiteY20" fmla="*/ 1140692 h 1907593"/>
              <a:gd name="connsiteX21" fmla="*/ 1400406 w 1820291"/>
              <a:gd name="connsiteY21" fmla="*/ 1254484 h 1907593"/>
              <a:gd name="connsiteX22" fmla="*/ 1392278 w 1820291"/>
              <a:gd name="connsiteY22" fmla="*/ 1417044 h 1907593"/>
              <a:gd name="connsiteX23" fmla="*/ 1567030 w 1820291"/>
              <a:gd name="connsiteY23" fmla="*/ 1226036 h 1907593"/>
              <a:gd name="connsiteX24" fmla="*/ 1436982 w 1820291"/>
              <a:gd name="connsiteY24" fmla="*/ 1551156 h 1907593"/>
              <a:gd name="connsiteX25" fmla="*/ 1603606 w 1820291"/>
              <a:gd name="connsiteY25" fmla="*/ 1343892 h 1907593"/>
              <a:gd name="connsiteX26" fmla="*/ 1567030 w 1820291"/>
              <a:gd name="connsiteY26" fmla="*/ 1392660 h 1907593"/>
              <a:gd name="connsiteX27" fmla="*/ 1745846 w 1820291"/>
              <a:gd name="connsiteY27" fmla="*/ 1563348 h 1907593"/>
              <a:gd name="connsiteX28" fmla="*/ 1794614 w 1820291"/>
              <a:gd name="connsiteY28" fmla="*/ 1534900 h 1907593"/>
              <a:gd name="connsiteX29" fmla="*/ 1664566 w 1820291"/>
              <a:gd name="connsiteY29" fmla="*/ 1620244 h 1907593"/>
              <a:gd name="connsiteX30" fmla="*/ 1818998 w 1820291"/>
              <a:gd name="connsiteY30" fmla="*/ 1624308 h 1907593"/>
              <a:gd name="connsiteX31" fmla="*/ 1558902 w 1820291"/>
              <a:gd name="connsiteY31" fmla="*/ 1880340 h 1907593"/>
              <a:gd name="connsiteX32" fmla="*/ 1575158 w 1820291"/>
              <a:gd name="connsiteY32" fmla="*/ 1868148 h 1907593"/>
              <a:gd name="connsiteX33" fmla="*/ 1652374 w 1820291"/>
              <a:gd name="connsiteY33" fmla="*/ 1595860 h 1907593"/>
              <a:gd name="connsiteX34" fmla="*/ 1347574 w 1820291"/>
              <a:gd name="connsiteY34" fmla="*/ 1100052 h 1907593"/>
              <a:gd name="connsiteX35" fmla="*/ 977750 w 1820291"/>
              <a:gd name="connsiteY35" fmla="*/ 644884 h 1907593"/>
              <a:gd name="connsiteX36" fmla="*/ 689206 w 1820291"/>
              <a:gd name="connsiteY36" fmla="*/ 405108 h 1907593"/>
              <a:gd name="connsiteX37" fmla="*/ 880214 w 1820291"/>
              <a:gd name="connsiteY37" fmla="*/ 409172 h 1907593"/>
              <a:gd name="connsiteX38" fmla="*/ 498198 w 1820291"/>
              <a:gd name="connsiteY38" fmla="*/ 234420 h 1907593"/>
              <a:gd name="connsiteX39" fmla="*/ 270614 w 1820291"/>
              <a:gd name="connsiteY39" fmla="*/ 116564 h 1907593"/>
              <a:gd name="connsiteX40" fmla="*/ 193398 w 1820291"/>
              <a:gd name="connsiteY40" fmla="*/ 153140 h 1907593"/>
              <a:gd name="connsiteX41" fmla="*/ 6454 w 1820291"/>
              <a:gd name="connsiteY41" fmla="*/ 222228 h 19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0291" h="1907593">
                <a:moveTo>
                  <a:pt x="6454" y="222228"/>
                </a:moveTo>
                <a:cubicBezTo>
                  <a:pt x="49803" y="197167"/>
                  <a:pt x="404049" y="22415"/>
                  <a:pt x="453494" y="2772"/>
                </a:cubicBezTo>
                <a:cubicBezTo>
                  <a:pt x="502939" y="-16871"/>
                  <a:pt x="305158" y="73215"/>
                  <a:pt x="303126" y="104372"/>
                </a:cubicBezTo>
                <a:cubicBezTo>
                  <a:pt x="301094" y="135529"/>
                  <a:pt x="393211" y="156527"/>
                  <a:pt x="441302" y="189716"/>
                </a:cubicBezTo>
                <a:cubicBezTo>
                  <a:pt x="489393" y="222905"/>
                  <a:pt x="551030" y="285220"/>
                  <a:pt x="591670" y="303508"/>
                </a:cubicBezTo>
                <a:cubicBezTo>
                  <a:pt x="632310" y="321796"/>
                  <a:pt x="681755" y="316377"/>
                  <a:pt x="685142" y="299444"/>
                </a:cubicBezTo>
                <a:cubicBezTo>
                  <a:pt x="688529" y="282511"/>
                  <a:pt x="595057" y="195812"/>
                  <a:pt x="611990" y="201908"/>
                </a:cubicBezTo>
                <a:cubicBezTo>
                  <a:pt x="628923" y="208004"/>
                  <a:pt x="764390" y="287929"/>
                  <a:pt x="786742" y="336020"/>
                </a:cubicBezTo>
                <a:cubicBezTo>
                  <a:pt x="809094" y="384111"/>
                  <a:pt x="725105" y="478260"/>
                  <a:pt x="746102" y="490452"/>
                </a:cubicBezTo>
                <a:cubicBezTo>
                  <a:pt x="767099" y="502644"/>
                  <a:pt x="822641" y="367177"/>
                  <a:pt x="912726" y="409172"/>
                </a:cubicBezTo>
                <a:cubicBezTo>
                  <a:pt x="1002811" y="451167"/>
                  <a:pt x="1287291" y="730905"/>
                  <a:pt x="1286614" y="742420"/>
                </a:cubicBezTo>
                <a:cubicBezTo>
                  <a:pt x="1285937" y="753935"/>
                  <a:pt x="967590" y="503999"/>
                  <a:pt x="908662" y="478260"/>
                </a:cubicBezTo>
                <a:cubicBezTo>
                  <a:pt x="849734" y="452521"/>
                  <a:pt x="924918" y="587311"/>
                  <a:pt x="933046" y="587988"/>
                </a:cubicBezTo>
                <a:cubicBezTo>
                  <a:pt x="941174" y="588665"/>
                  <a:pt x="933723" y="469455"/>
                  <a:pt x="957430" y="482324"/>
                </a:cubicBezTo>
                <a:cubicBezTo>
                  <a:pt x="981137" y="495193"/>
                  <a:pt x="1023131" y="591375"/>
                  <a:pt x="1075286" y="665204"/>
                </a:cubicBezTo>
                <a:cubicBezTo>
                  <a:pt x="1127441" y="739033"/>
                  <a:pt x="1244619" y="847407"/>
                  <a:pt x="1270358" y="925300"/>
                </a:cubicBezTo>
                <a:cubicBezTo>
                  <a:pt x="1296097" y="1003193"/>
                  <a:pt x="1233105" y="1097343"/>
                  <a:pt x="1229718" y="1132564"/>
                </a:cubicBezTo>
                <a:cubicBezTo>
                  <a:pt x="1226331" y="1167785"/>
                  <a:pt x="1240555" y="1170495"/>
                  <a:pt x="1250038" y="1136628"/>
                </a:cubicBezTo>
                <a:cubicBezTo>
                  <a:pt x="1259521" y="1102761"/>
                  <a:pt x="1293387" y="990324"/>
                  <a:pt x="1286614" y="929364"/>
                </a:cubicBezTo>
                <a:cubicBezTo>
                  <a:pt x="1279841" y="868404"/>
                  <a:pt x="1209398" y="735647"/>
                  <a:pt x="1209398" y="770868"/>
                </a:cubicBezTo>
                <a:cubicBezTo>
                  <a:pt x="1209398" y="806089"/>
                  <a:pt x="1254779" y="1060089"/>
                  <a:pt x="1286614" y="1140692"/>
                </a:cubicBezTo>
                <a:cubicBezTo>
                  <a:pt x="1318449" y="1221295"/>
                  <a:pt x="1382795" y="1208425"/>
                  <a:pt x="1400406" y="1254484"/>
                </a:cubicBezTo>
                <a:cubicBezTo>
                  <a:pt x="1418017" y="1300543"/>
                  <a:pt x="1364507" y="1421785"/>
                  <a:pt x="1392278" y="1417044"/>
                </a:cubicBezTo>
                <a:cubicBezTo>
                  <a:pt x="1420049" y="1412303"/>
                  <a:pt x="1559579" y="1203684"/>
                  <a:pt x="1567030" y="1226036"/>
                </a:cubicBezTo>
                <a:cubicBezTo>
                  <a:pt x="1574481" y="1248388"/>
                  <a:pt x="1430886" y="1531513"/>
                  <a:pt x="1436982" y="1551156"/>
                </a:cubicBezTo>
                <a:cubicBezTo>
                  <a:pt x="1443078" y="1570799"/>
                  <a:pt x="1581931" y="1370308"/>
                  <a:pt x="1603606" y="1343892"/>
                </a:cubicBezTo>
                <a:cubicBezTo>
                  <a:pt x="1625281" y="1317476"/>
                  <a:pt x="1543323" y="1356084"/>
                  <a:pt x="1567030" y="1392660"/>
                </a:cubicBezTo>
                <a:cubicBezTo>
                  <a:pt x="1590737" y="1429236"/>
                  <a:pt x="1707915" y="1539641"/>
                  <a:pt x="1745846" y="1563348"/>
                </a:cubicBezTo>
                <a:cubicBezTo>
                  <a:pt x="1783777" y="1587055"/>
                  <a:pt x="1808161" y="1525417"/>
                  <a:pt x="1794614" y="1534900"/>
                </a:cubicBezTo>
                <a:cubicBezTo>
                  <a:pt x="1781067" y="1544383"/>
                  <a:pt x="1660502" y="1605343"/>
                  <a:pt x="1664566" y="1620244"/>
                </a:cubicBezTo>
                <a:cubicBezTo>
                  <a:pt x="1668630" y="1635145"/>
                  <a:pt x="1836609" y="1580959"/>
                  <a:pt x="1818998" y="1624308"/>
                </a:cubicBezTo>
                <a:cubicBezTo>
                  <a:pt x="1801387" y="1667657"/>
                  <a:pt x="1599542" y="1839700"/>
                  <a:pt x="1558902" y="1880340"/>
                </a:cubicBezTo>
                <a:cubicBezTo>
                  <a:pt x="1518262" y="1920980"/>
                  <a:pt x="1559579" y="1915561"/>
                  <a:pt x="1575158" y="1868148"/>
                </a:cubicBezTo>
                <a:cubicBezTo>
                  <a:pt x="1590737" y="1820735"/>
                  <a:pt x="1690305" y="1723876"/>
                  <a:pt x="1652374" y="1595860"/>
                </a:cubicBezTo>
                <a:cubicBezTo>
                  <a:pt x="1614443" y="1467844"/>
                  <a:pt x="1460011" y="1258548"/>
                  <a:pt x="1347574" y="1100052"/>
                </a:cubicBezTo>
                <a:cubicBezTo>
                  <a:pt x="1235137" y="941556"/>
                  <a:pt x="1087478" y="760708"/>
                  <a:pt x="977750" y="644884"/>
                </a:cubicBezTo>
                <a:cubicBezTo>
                  <a:pt x="868022" y="529060"/>
                  <a:pt x="705462" y="444393"/>
                  <a:pt x="689206" y="405108"/>
                </a:cubicBezTo>
                <a:cubicBezTo>
                  <a:pt x="672950" y="365823"/>
                  <a:pt x="912049" y="437620"/>
                  <a:pt x="880214" y="409172"/>
                </a:cubicBezTo>
                <a:cubicBezTo>
                  <a:pt x="848379" y="380724"/>
                  <a:pt x="599798" y="283188"/>
                  <a:pt x="498198" y="234420"/>
                </a:cubicBezTo>
                <a:cubicBezTo>
                  <a:pt x="396598" y="185652"/>
                  <a:pt x="321414" y="130111"/>
                  <a:pt x="270614" y="116564"/>
                </a:cubicBezTo>
                <a:cubicBezTo>
                  <a:pt x="219814" y="103017"/>
                  <a:pt x="236070" y="138239"/>
                  <a:pt x="193398" y="153140"/>
                </a:cubicBezTo>
                <a:cubicBezTo>
                  <a:pt x="150726" y="168041"/>
                  <a:pt x="-36895" y="247289"/>
                  <a:pt x="6454" y="22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E8F024B-B5FA-7880-98B9-54F4DDFE8C48}"/>
              </a:ext>
            </a:extLst>
          </p:cNvPr>
          <p:cNvSpPr/>
          <p:nvPr/>
        </p:nvSpPr>
        <p:spPr>
          <a:xfrm>
            <a:off x="7013423" y="2022179"/>
            <a:ext cx="557630" cy="1121013"/>
          </a:xfrm>
          <a:custGeom>
            <a:avLst/>
            <a:gdLst>
              <a:gd name="connsiteX0" fmla="*/ 9169 w 557630"/>
              <a:gd name="connsiteY0" fmla="*/ 631613 h 1121013"/>
              <a:gd name="connsiteX1" fmla="*/ 464337 w 557630"/>
              <a:gd name="connsiteY1" fmla="*/ 13885 h 1121013"/>
              <a:gd name="connsiteX2" fmla="*/ 456209 w 557630"/>
              <a:gd name="connsiteY2" fmla="*/ 208957 h 1121013"/>
              <a:gd name="connsiteX3" fmla="*/ 472465 w 557630"/>
              <a:gd name="connsiteY3" fmla="*/ 298365 h 1121013"/>
              <a:gd name="connsiteX4" fmla="*/ 427761 w 557630"/>
              <a:gd name="connsiteY4" fmla="*/ 603165 h 1121013"/>
              <a:gd name="connsiteX5" fmla="*/ 484657 w 557630"/>
              <a:gd name="connsiteY5" fmla="*/ 485309 h 1121013"/>
              <a:gd name="connsiteX6" fmla="*/ 358673 w 557630"/>
              <a:gd name="connsiteY6" fmla="*/ 887645 h 1121013"/>
              <a:gd name="connsiteX7" fmla="*/ 232689 w 557630"/>
              <a:gd name="connsiteY7" fmla="*/ 1111165 h 1121013"/>
              <a:gd name="connsiteX8" fmla="*/ 521233 w 557630"/>
              <a:gd name="connsiteY8" fmla="*/ 570653 h 1121013"/>
              <a:gd name="connsiteX9" fmla="*/ 541553 w 557630"/>
              <a:gd name="connsiteY9" fmla="*/ 399965 h 1121013"/>
              <a:gd name="connsiteX10" fmla="*/ 411505 w 557630"/>
              <a:gd name="connsiteY10" fmla="*/ 164253 h 1121013"/>
              <a:gd name="connsiteX11" fmla="*/ 171729 w 557630"/>
              <a:gd name="connsiteY11" fmla="*/ 237405 h 1121013"/>
              <a:gd name="connsiteX12" fmla="*/ 277393 w 557630"/>
              <a:gd name="connsiteY12" fmla="*/ 233341 h 1121013"/>
              <a:gd name="connsiteX13" fmla="*/ 167665 w 557630"/>
              <a:gd name="connsiteY13" fmla="*/ 363389 h 1121013"/>
              <a:gd name="connsiteX14" fmla="*/ 9169 w 557630"/>
              <a:gd name="connsiteY14" fmla="*/ 631613 h 11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7630" h="1121013">
                <a:moveTo>
                  <a:pt x="9169" y="631613"/>
                </a:moveTo>
                <a:cubicBezTo>
                  <a:pt x="58614" y="573362"/>
                  <a:pt x="389830" y="84328"/>
                  <a:pt x="464337" y="13885"/>
                </a:cubicBezTo>
                <a:cubicBezTo>
                  <a:pt x="538844" y="-56558"/>
                  <a:pt x="454854" y="161544"/>
                  <a:pt x="456209" y="208957"/>
                </a:cubicBezTo>
                <a:cubicBezTo>
                  <a:pt x="457564" y="256370"/>
                  <a:pt x="477206" y="232664"/>
                  <a:pt x="472465" y="298365"/>
                </a:cubicBezTo>
                <a:cubicBezTo>
                  <a:pt x="467724" y="364066"/>
                  <a:pt x="425729" y="572008"/>
                  <a:pt x="427761" y="603165"/>
                </a:cubicBezTo>
                <a:cubicBezTo>
                  <a:pt x="429793" y="634322"/>
                  <a:pt x="496172" y="437896"/>
                  <a:pt x="484657" y="485309"/>
                </a:cubicBezTo>
                <a:cubicBezTo>
                  <a:pt x="473142" y="532722"/>
                  <a:pt x="400668" y="783336"/>
                  <a:pt x="358673" y="887645"/>
                </a:cubicBezTo>
                <a:cubicBezTo>
                  <a:pt x="316678" y="991954"/>
                  <a:pt x="205596" y="1163997"/>
                  <a:pt x="232689" y="1111165"/>
                </a:cubicBezTo>
                <a:cubicBezTo>
                  <a:pt x="259782" y="1058333"/>
                  <a:pt x="469756" y="689186"/>
                  <a:pt x="521233" y="570653"/>
                </a:cubicBezTo>
                <a:cubicBezTo>
                  <a:pt x="572710" y="452120"/>
                  <a:pt x="559841" y="467698"/>
                  <a:pt x="541553" y="399965"/>
                </a:cubicBezTo>
                <a:cubicBezTo>
                  <a:pt x="523265" y="332232"/>
                  <a:pt x="473142" y="191346"/>
                  <a:pt x="411505" y="164253"/>
                </a:cubicBezTo>
                <a:cubicBezTo>
                  <a:pt x="349868" y="137160"/>
                  <a:pt x="194081" y="225890"/>
                  <a:pt x="171729" y="237405"/>
                </a:cubicBezTo>
                <a:cubicBezTo>
                  <a:pt x="149377" y="248920"/>
                  <a:pt x="278070" y="212344"/>
                  <a:pt x="277393" y="233341"/>
                </a:cubicBezTo>
                <a:cubicBezTo>
                  <a:pt x="276716" y="254338"/>
                  <a:pt x="211014" y="289560"/>
                  <a:pt x="167665" y="363389"/>
                </a:cubicBezTo>
                <a:cubicBezTo>
                  <a:pt x="124316" y="437218"/>
                  <a:pt x="-40276" y="689864"/>
                  <a:pt x="9169" y="631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DD192937-C26D-B483-EEE0-82617E09A874}"/>
              </a:ext>
            </a:extLst>
          </p:cNvPr>
          <p:cNvSpPr/>
          <p:nvPr/>
        </p:nvSpPr>
        <p:spPr>
          <a:xfrm>
            <a:off x="6919649" y="3009580"/>
            <a:ext cx="523060" cy="467767"/>
          </a:xfrm>
          <a:custGeom>
            <a:avLst/>
            <a:gdLst>
              <a:gd name="connsiteX0" fmla="*/ 501215 w 523060"/>
              <a:gd name="connsiteY0" fmla="*/ 1844 h 467767"/>
              <a:gd name="connsiteX1" fmla="*/ 468703 w 523060"/>
              <a:gd name="connsiteY1" fmla="*/ 66868 h 467767"/>
              <a:gd name="connsiteX2" fmla="*/ 5407 w 523060"/>
              <a:gd name="connsiteY2" fmla="*/ 465140 h 467767"/>
              <a:gd name="connsiteX3" fmla="*/ 224863 w 523060"/>
              <a:gd name="connsiteY3" fmla="*/ 229428 h 467767"/>
              <a:gd name="connsiteX4" fmla="*/ 367103 w 523060"/>
              <a:gd name="connsiteY4" fmla="*/ 26228 h 467767"/>
              <a:gd name="connsiteX5" fmla="*/ 354911 w 523060"/>
              <a:gd name="connsiteY5" fmla="*/ 83124 h 467767"/>
              <a:gd name="connsiteX6" fmla="*/ 501215 w 523060"/>
              <a:gd name="connsiteY6" fmla="*/ 1844 h 46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060" h="467767">
                <a:moveTo>
                  <a:pt x="501215" y="1844"/>
                </a:moveTo>
                <a:cubicBezTo>
                  <a:pt x="520180" y="-865"/>
                  <a:pt x="551338" y="-10348"/>
                  <a:pt x="468703" y="66868"/>
                </a:cubicBezTo>
                <a:cubicBezTo>
                  <a:pt x="386068" y="144084"/>
                  <a:pt x="46047" y="438047"/>
                  <a:pt x="5407" y="465140"/>
                </a:cubicBezTo>
                <a:cubicBezTo>
                  <a:pt x="-35233" y="492233"/>
                  <a:pt x="164580" y="302580"/>
                  <a:pt x="224863" y="229428"/>
                </a:cubicBezTo>
                <a:cubicBezTo>
                  <a:pt x="285146" y="156276"/>
                  <a:pt x="345428" y="50612"/>
                  <a:pt x="367103" y="26228"/>
                </a:cubicBezTo>
                <a:cubicBezTo>
                  <a:pt x="388778" y="1844"/>
                  <a:pt x="328495" y="87188"/>
                  <a:pt x="354911" y="83124"/>
                </a:cubicBezTo>
                <a:cubicBezTo>
                  <a:pt x="381327" y="79060"/>
                  <a:pt x="482250" y="4553"/>
                  <a:pt x="501215" y="1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B69B68E-87E0-7652-C920-E48FFD648E1F}"/>
              </a:ext>
            </a:extLst>
          </p:cNvPr>
          <p:cNvSpPr/>
          <p:nvPr/>
        </p:nvSpPr>
        <p:spPr>
          <a:xfrm>
            <a:off x="7302524" y="2279849"/>
            <a:ext cx="136301" cy="382800"/>
          </a:xfrm>
          <a:custGeom>
            <a:avLst/>
            <a:gdLst>
              <a:gd name="connsiteX0" fmla="*/ 484 w 136301"/>
              <a:gd name="connsiteY0" fmla="*/ 97591 h 382800"/>
              <a:gd name="connsiteX1" fmla="*/ 106148 w 136301"/>
              <a:gd name="connsiteY1" fmla="*/ 12247 h 382800"/>
              <a:gd name="connsiteX2" fmla="*/ 126468 w 136301"/>
              <a:gd name="connsiteY2" fmla="*/ 150423 h 382800"/>
              <a:gd name="connsiteX3" fmla="*/ 134596 w 136301"/>
              <a:gd name="connsiteY3" fmla="*/ 195127 h 382800"/>
              <a:gd name="connsiteX4" fmla="*/ 93956 w 136301"/>
              <a:gd name="connsiteY4" fmla="*/ 382071 h 382800"/>
              <a:gd name="connsiteX5" fmla="*/ 61444 w 136301"/>
              <a:gd name="connsiteY5" fmla="*/ 117911 h 382800"/>
              <a:gd name="connsiteX6" fmla="*/ 65508 w 136301"/>
              <a:gd name="connsiteY6" fmla="*/ 55 h 382800"/>
              <a:gd name="connsiteX7" fmla="*/ 484 w 136301"/>
              <a:gd name="connsiteY7" fmla="*/ 97591 h 3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01" h="382800">
                <a:moveTo>
                  <a:pt x="484" y="97591"/>
                </a:moveTo>
                <a:cubicBezTo>
                  <a:pt x="7257" y="99623"/>
                  <a:pt x="85151" y="3442"/>
                  <a:pt x="106148" y="12247"/>
                </a:cubicBezTo>
                <a:cubicBezTo>
                  <a:pt x="127145" y="21052"/>
                  <a:pt x="121727" y="119943"/>
                  <a:pt x="126468" y="150423"/>
                </a:cubicBezTo>
                <a:cubicBezTo>
                  <a:pt x="131209" y="180903"/>
                  <a:pt x="140015" y="156519"/>
                  <a:pt x="134596" y="195127"/>
                </a:cubicBezTo>
                <a:cubicBezTo>
                  <a:pt x="129177" y="233735"/>
                  <a:pt x="106148" y="394940"/>
                  <a:pt x="93956" y="382071"/>
                </a:cubicBezTo>
                <a:cubicBezTo>
                  <a:pt x="81764" y="369202"/>
                  <a:pt x="66185" y="181580"/>
                  <a:pt x="61444" y="117911"/>
                </a:cubicBezTo>
                <a:cubicBezTo>
                  <a:pt x="56703" y="54242"/>
                  <a:pt x="70927" y="2764"/>
                  <a:pt x="65508" y="55"/>
                </a:cubicBezTo>
                <a:cubicBezTo>
                  <a:pt x="60089" y="-2654"/>
                  <a:pt x="-6289" y="95559"/>
                  <a:pt x="484" y="9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BD8ADDC-4F76-3CE3-D424-1CCA15EC4AE8}"/>
              </a:ext>
            </a:extLst>
          </p:cNvPr>
          <p:cNvSpPr/>
          <p:nvPr/>
        </p:nvSpPr>
        <p:spPr>
          <a:xfrm>
            <a:off x="7064786" y="2348830"/>
            <a:ext cx="294248" cy="569700"/>
          </a:xfrm>
          <a:custGeom>
            <a:avLst/>
            <a:gdLst>
              <a:gd name="connsiteX0" fmla="*/ 205710 w 294248"/>
              <a:gd name="connsiteY0" fmla="*/ 162 h 569700"/>
              <a:gd name="connsiteX1" fmla="*/ 205710 w 294248"/>
              <a:gd name="connsiteY1" fmla="*/ 211490 h 569700"/>
              <a:gd name="connsiteX2" fmla="*/ 254478 w 294248"/>
              <a:gd name="connsiteY2" fmla="*/ 300898 h 569700"/>
              <a:gd name="connsiteX3" fmla="*/ 234158 w 294248"/>
              <a:gd name="connsiteY3" fmla="*/ 394370 h 569700"/>
              <a:gd name="connsiteX4" fmla="*/ 262606 w 294248"/>
              <a:gd name="connsiteY4" fmla="*/ 520354 h 569700"/>
              <a:gd name="connsiteX5" fmla="*/ 177262 w 294248"/>
              <a:gd name="connsiteY5" fmla="*/ 426882 h 569700"/>
              <a:gd name="connsiteX6" fmla="*/ 2510 w 294248"/>
              <a:gd name="connsiteY6" fmla="*/ 569122 h 569700"/>
              <a:gd name="connsiteX7" fmla="*/ 71598 w 294248"/>
              <a:gd name="connsiteY7" fmla="*/ 361858 h 569700"/>
              <a:gd name="connsiteX8" fmla="*/ 39086 w 294248"/>
              <a:gd name="connsiteY8" fmla="*/ 252130 h 569700"/>
              <a:gd name="connsiteX9" fmla="*/ 35022 w 294248"/>
              <a:gd name="connsiteY9" fmla="*/ 304962 h 569700"/>
              <a:gd name="connsiteX10" fmla="*/ 83790 w 294248"/>
              <a:gd name="connsiteY10" fmla="*/ 122082 h 569700"/>
              <a:gd name="connsiteX11" fmla="*/ 100046 w 294248"/>
              <a:gd name="connsiteY11" fmla="*/ 219618 h 569700"/>
              <a:gd name="connsiteX12" fmla="*/ 59406 w 294248"/>
              <a:gd name="connsiteY12" fmla="*/ 447202 h 569700"/>
              <a:gd name="connsiteX13" fmla="*/ 286990 w 294248"/>
              <a:gd name="connsiteY13" fmla="*/ 390306 h 569700"/>
              <a:gd name="connsiteX14" fmla="*/ 238222 w 294248"/>
              <a:gd name="connsiteY14" fmla="*/ 248066 h 569700"/>
              <a:gd name="connsiteX15" fmla="*/ 205710 w 294248"/>
              <a:gd name="connsiteY15" fmla="*/ 162 h 5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248" h="569700">
                <a:moveTo>
                  <a:pt x="205710" y="162"/>
                </a:moveTo>
                <a:cubicBezTo>
                  <a:pt x="200291" y="-5934"/>
                  <a:pt x="197582" y="161367"/>
                  <a:pt x="205710" y="211490"/>
                </a:cubicBezTo>
                <a:cubicBezTo>
                  <a:pt x="213838" y="261613"/>
                  <a:pt x="249737" y="270418"/>
                  <a:pt x="254478" y="300898"/>
                </a:cubicBezTo>
                <a:cubicBezTo>
                  <a:pt x="259219" y="331378"/>
                  <a:pt x="232803" y="357794"/>
                  <a:pt x="234158" y="394370"/>
                </a:cubicBezTo>
                <a:cubicBezTo>
                  <a:pt x="235513" y="430946"/>
                  <a:pt x="272089" y="514935"/>
                  <a:pt x="262606" y="520354"/>
                </a:cubicBezTo>
                <a:cubicBezTo>
                  <a:pt x="253123" y="525773"/>
                  <a:pt x="220611" y="418754"/>
                  <a:pt x="177262" y="426882"/>
                </a:cubicBezTo>
                <a:cubicBezTo>
                  <a:pt x="133913" y="435010"/>
                  <a:pt x="20121" y="579959"/>
                  <a:pt x="2510" y="569122"/>
                </a:cubicBezTo>
                <a:cubicBezTo>
                  <a:pt x="-15101" y="558285"/>
                  <a:pt x="65502" y="414690"/>
                  <a:pt x="71598" y="361858"/>
                </a:cubicBezTo>
                <a:cubicBezTo>
                  <a:pt x="77694" y="309026"/>
                  <a:pt x="45182" y="261613"/>
                  <a:pt x="39086" y="252130"/>
                </a:cubicBezTo>
                <a:cubicBezTo>
                  <a:pt x="32990" y="242647"/>
                  <a:pt x="27571" y="326637"/>
                  <a:pt x="35022" y="304962"/>
                </a:cubicBezTo>
                <a:cubicBezTo>
                  <a:pt x="42473" y="283287"/>
                  <a:pt x="72953" y="136306"/>
                  <a:pt x="83790" y="122082"/>
                </a:cubicBezTo>
                <a:cubicBezTo>
                  <a:pt x="94627" y="107858"/>
                  <a:pt x="104110" y="165431"/>
                  <a:pt x="100046" y="219618"/>
                </a:cubicBezTo>
                <a:cubicBezTo>
                  <a:pt x="95982" y="273805"/>
                  <a:pt x="28249" y="418754"/>
                  <a:pt x="59406" y="447202"/>
                </a:cubicBezTo>
                <a:cubicBezTo>
                  <a:pt x="90563" y="475650"/>
                  <a:pt x="257187" y="423495"/>
                  <a:pt x="286990" y="390306"/>
                </a:cubicBezTo>
                <a:cubicBezTo>
                  <a:pt x="316793" y="357117"/>
                  <a:pt x="245673" y="309703"/>
                  <a:pt x="238222" y="248066"/>
                </a:cubicBezTo>
                <a:cubicBezTo>
                  <a:pt x="230771" y="186429"/>
                  <a:pt x="211129" y="6258"/>
                  <a:pt x="20571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2F4E5C4-1B41-9DDF-0910-8DDCC4DD6DD7}"/>
              </a:ext>
            </a:extLst>
          </p:cNvPr>
          <p:cNvSpPr/>
          <p:nvPr/>
        </p:nvSpPr>
        <p:spPr>
          <a:xfrm>
            <a:off x="6042324" y="1544069"/>
            <a:ext cx="476480" cy="695447"/>
          </a:xfrm>
          <a:custGeom>
            <a:avLst/>
            <a:gdLst>
              <a:gd name="connsiteX0" fmla="*/ 476332 w 476480"/>
              <a:gd name="connsiteY0" fmla="*/ 251 h 695447"/>
              <a:gd name="connsiteX1" fmla="*/ 151212 w 476480"/>
              <a:gd name="connsiteY1" fmla="*/ 69339 h 695447"/>
              <a:gd name="connsiteX2" fmla="*/ 126828 w 476480"/>
              <a:gd name="connsiteY2" fmla="*/ 162811 h 695447"/>
              <a:gd name="connsiteX3" fmla="*/ 130892 w 476480"/>
              <a:gd name="connsiteY3" fmla="*/ 199387 h 695447"/>
              <a:gd name="connsiteX4" fmla="*/ 82124 w 476480"/>
              <a:gd name="connsiteY4" fmla="*/ 341627 h 695447"/>
              <a:gd name="connsiteX5" fmla="*/ 844 w 476480"/>
              <a:gd name="connsiteY5" fmla="*/ 593595 h 695447"/>
              <a:gd name="connsiteX6" fmla="*/ 53676 w 476480"/>
              <a:gd name="connsiteY6" fmla="*/ 565147 h 695447"/>
              <a:gd name="connsiteX7" fmla="*/ 256876 w 476480"/>
              <a:gd name="connsiteY7" fmla="*/ 695195 h 695447"/>
              <a:gd name="connsiteX8" fmla="*/ 98380 w 476480"/>
              <a:gd name="connsiteY8" fmla="*/ 593595 h 695447"/>
              <a:gd name="connsiteX9" fmla="*/ 69932 w 476480"/>
              <a:gd name="connsiteY9" fmla="*/ 435099 h 695447"/>
              <a:gd name="connsiteX10" fmla="*/ 130892 w 476480"/>
              <a:gd name="connsiteY10" fmla="*/ 175003 h 695447"/>
              <a:gd name="connsiteX11" fmla="*/ 106508 w 476480"/>
              <a:gd name="connsiteY11" fmla="*/ 93723 h 695447"/>
              <a:gd name="connsiteX12" fmla="*/ 476332 w 476480"/>
              <a:gd name="connsiteY12" fmla="*/ 251 h 6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480" h="695447">
                <a:moveTo>
                  <a:pt x="476332" y="251"/>
                </a:moveTo>
                <a:cubicBezTo>
                  <a:pt x="483783" y="-3813"/>
                  <a:pt x="209463" y="42246"/>
                  <a:pt x="151212" y="69339"/>
                </a:cubicBezTo>
                <a:cubicBezTo>
                  <a:pt x="92961" y="96432"/>
                  <a:pt x="130215" y="141136"/>
                  <a:pt x="126828" y="162811"/>
                </a:cubicBezTo>
                <a:cubicBezTo>
                  <a:pt x="123441" y="184486"/>
                  <a:pt x="138343" y="169584"/>
                  <a:pt x="130892" y="199387"/>
                </a:cubicBezTo>
                <a:cubicBezTo>
                  <a:pt x="123441" y="229190"/>
                  <a:pt x="103799" y="275926"/>
                  <a:pt x="82124" y="341627"/>
                </a:cubicBezTo>
                <a:cubicBezTo>
                  <a:pt x="60449" y="407328"/>
                  <a:pt x="5585" y="556342"/>
                  <a:pt x="844" y="593595"/>
                </a:cubicBezTo>
                <a:cubicBezTo>
                  <a:pt x="-3897" y="630848"/>
                  <a:pt x="11004" y="548214"/>
                  <a:pt x="53676" y="565147"/>
                </a:cubicBezTo>
                <a:cubicBezTo>
                  <a:pt x="96348" y="582080"/>
                  <a:pt x="256876" y="695195"/>
                  <a:pt x="256876" y="695195"/>
                </a:cubicBezTo>
                <a:cubicBezTo>
                  <a:pt x="264327" y="699936"/>
                  <a:pt x="129537" y="636944"/>
                  <a:pt x="98380" y="593595"/>
                </a:cubicBezTo>
                <a:cubicBezTo>
                  <a:pt x="67223" y="550246"/>
                  <a:pt x="64513" y="504864"/>
                  <a:pt x="69932" y="435099"/>
                </a:cubicBezTo>
                <a:cubicBezTo>
                  <a:pt x="75351" y="365334"/>
                  <a:pt x="124796" y="231899"/>
                  <a:pt x="130892" y="175003"/>
                </a:cubicBezTo>
                <a:cubicBezTo>
                  <a:pt x="136988" y="118107"/>
                  <a:pt x="53676" y="118784"/>
                  <a:pt x="106508" y="93723"/>
                </a:cubicBezTo>
                <a:cubicBezTo>
                  <a:pt x="159340" y="68662"/>
                  <a:pt x="468881" y="4315"/>
                  <a:pt x="476332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2D1224B6-09DD-03C0-D087-08A1F35CF353}"/>
              </a:ext>
            </a:extLst>
          </p:cNvPr>
          <p:cNvSpPr/>
          <p:nvPr/>
        </p:nvSpPr>
        <p:spPr>
          <a:xfrm>
            <a:off x="6400647" y="1668744"/>
            <a:ext cx="237021" cy="741856"/>
          </a:xfrm>
          <a:custGeom>
            <a:avLst/>
            <a:gdLst>
              <a:gd name="connsiteX0" fmla="*/ 153 w 237021"/>
              <a:gd name="connsiteY0" fmla="*/ 1560 h 741856"/>
              <a:gd name="connsiteX1" fmla="*/ 89561 w 237021"/>
              <a:gd name="connsiteY1" fmla="*/ 322616 h 741856"/>
              <a:gd name="connsiteX2" fmla="*/ 118009 w 237021"/>
              <a:gd name="connsiteY2" fmla="*/ 513624 h 741856"/>
              <a:gd name="connsiteX3" fmla="*/ 158649 w 237021"/>
              <a:gd name="connsiteY3" fmla="*/ 493304 h 741856"/>
              <a:gd name="connsiteX4" fmla="*/ 235865 w 237021"/>
              <a:gd name="connsiteY4" fmla="*/ 741208 h 741856"/>
              <a:gd name="connsiteX5" fmla="*/ 93625 w 237021"/>
              <a:gd name="connsiteY5" fmla="*/ 407960 h 741856"/>
              <a:gd name="connsiteX6" fmla="*/ 101753 w 237021"/>
              <a:gd name="connsiteY6" fmla="*/ 17816 h 741856"/>
              <a:gd name="connsiteX7" fmla="*/ 69241 w 237021"/>
              <a:gd name="connsiteY7" fmla="*/ 192568 h 741856"/>
              <a:gd name="connsiteX8" fmla="*/ 153 w 237021"/>
              <a:gd name="connsiteY8" fmla="*/ 1560 h 7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21" h="741856">
                <a:moveTo>
                  <a:pt x="153" y="1560"/>
                </a:moveTo>
                <a:cubicBezTo>
                  <a:pt x="3540" y="23235"/>
                  <a:pt x="69918" y="237272"/>
                  <a:pt x="89561" y="322616"/>
                </a:cubicBezTo>
                <a:cubicBezTo>
                  <a:pt x="109204" y="407960"/>
                  <a:pt x="106494" y="485176"/>
                  <a:pt x="118009" y="513624"/>
                </a:cubicBezTo>
                <a:cubicBezTo>
                  <a:pt x="129524" y="542072"/>
                  <a:pt x="139006" y="455373"/>
                  <a:pt x="158649" y="493304"/>
                </a:cubicBezTo>
                <a:cubicBezTo>
                  <a:pt x="178292" y="531235"/>
                  <a:pt x="246702" y="755432"/>
                  <a:pt x="235865" y="741208"/>
                </a:cubicBezTo>
                <a:cubicBezTo>
                  <a:pt x="225028" y="726984"/>
                  <a:pt x="115977" y="528525"/>
                  <a:pt x="93625" y="407960"/>
                </a:cubicBezTo>
                <a:cubicBezTo>
                  <a:pt x="71273" y="287395"/>
                  <a:pt x="105817" y="53715"/>
                  <a:pt x="101753" y="17816"/>
                </a:cubicBezTo>
                <a:cubicBezTo>
                  <a:pt x="97689" y="-18083"/>
                  <a:pt x="88206" y="193923"/>
                  <a:pt x="69241" y="192568"/>
                </a:cubicBezTo>
                <a:cubicBezTo>
                  <a:pt x="50276" y="191213"/>
                  <a:pt x="-3234" y="-20115"/>
                  <a:pt x="153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3B643B3-2F47-A195-3665-C5F9E9D94FE8}"/>
              </a:ext>
            </a:extLst>
          </p:cNvPr>
          <p:cNvSpPr/>
          <p:nvPr/>
        </p:nvSpPr>
        <p:spPr>
          <a:xfrm>
            <a:off x="6522405" y="1676647"/>
            <a:ext cx="302225" cy="928392"/>
          </a:xfrm>
          <a:custGeom>
            <a:avLst/>
            <a:gdLst>
              <a:gd name="connsiteX0" fmla="*/ 315 w 302225"/>
              <a:gd name="connsiteY0" fmla="*/ 1785 h 928392"/>
              <a:gd name="connsiteX1" fmla="*/ 288859 w 302225"/>
              <a:gd name="connsiteY1" fmla="*/ 741433 h 928392"/>
              <a:gd name="connsiteX2" fmla="*/ 240091 w 302225"/>
              <a:gd name="connsiteY2" fmla="*/ 696729 h 928392"/>
              <a:gd name="connsiteX3" fmla="*/ 114107 w 302225"/>
              <a:gd name="connsiteY3" fmla="*/ 928377 h 928392"/>
              <a:gd name="connsiteX4" fmla="*/ 215707 w 302225"/>
              <a:gd name="connsiteY4" fmla="*/ 684537 h 928392"/>
              <a:gd name="connsiteX5" fmla="*/ 231963 w 302225"/>
              <a:gd name="connsiteY5" fmla="*/ 538233 h 928392"/>
              <a:gd name="connsiteX6" fmla="*/ 315 w 302225"/>
              <a:gd name="connsiteY6" fmla="*/ 1785 h 9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225" h="928392">
                <a:moveTo>
                  <a:pt x="315" y="1785"/>
                </a:moveTo>
                <a:cubicBezTo>
                  <a:pt x="9798" y="35652"/>
                  <a:pt x="248896" y="625609"/>
                  <a:pt x="288859" y="741433"/>
                </a:cubicBezTo>
                <a:cubicBezTo>
                  <a:pt x="328822" y="857257"/>
                  <a:pt x="269216" y="665572"/>
                  <a:pt x="240091" y="696729"/>
                </a:cubicBezTo>
                <a:cubicBezTo>
                  <a:pt x="210966" y="727886"/>
                  <a:pt x="118171" y="930409"/>
                  <a:pt x="114107" y="928377"/>
                </a:cubicBezTo>
                <a:cubicBezTo>
                  <a:pt x="110043" y="926345"/>
                  <a:pt x="196064" y="749561"/>
                  <a:pt x="215707" y="684537"/>
                </a:cubicBezTo>
                <a:cubicBezTo>
                  <a:pt x="235350" y="619513"/>
                  <a:pt x="265830" y="650670"/>
                  <a:pt x="231963" y="538233"/>
                </a:cubicBezTo>
                <a:cubicBezTo>
                  <a:pt x="198096" y="425796"/>
                  <a:pt x="-9168" y="-32082"/>
                  <a:pt x="315" y="1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347767D-7F38-C9A9-5CF3-9EEFD2844D66}"/>
              </a:ext>
            </a:extLst>
          </p:cNvPr>
          <p:cNvSpPr/>
          <p:nvPr/>
        </p:nvSpPr>
        <p:spPr>
          <a:xfrm>
            <a:off x="5080000" y="4043680"/>
            <a:ext cx="934785" cy="574993"/>
          </a:xfrm>
          <a:custGeom>
            <a:avLst/>
            <a:gdLst>
              <a:gd name="connsiteX0" fmla="*/ 0 w 934785"/>
              <a:gd name="connsiteY0" fmla="*/ 0 h 574993"/>
              <a:gd name="connsiteX1" fmla="*/ 40640 w 934785"/>
              <a:gd name="connsiteY1" fmla="*/ 40640 h 574993"/>
              <a:gd name="connsiteX2" fmla="*/ 426720 w 934785"/>
              <a:gd name="connsiteY2" fmla="*/ 406400 h 574993"/>
              <a:gd name="connsiteX3" fmla="*/ 459232 w 934785"/>
              <a:gd name="connsiteY3" fmla="*/ 422656 h 574993"/>
              <a:gd name="connsiteX4" fmla="*/ 715264 w 934785"/>
              <a:gd name="connsiteY4" fmla="*/ 573024 h 574993"/>
              <a:gd name="connsiteX5" fmla="*/ 597408 w 934785"/>
              <a:gd name="connsiteY5" fmla="*/ 512064 h 574993"/>
              <a:gd name="connsiteX6" fmla="*/ 934720 w 934785"/>
              <a:gd name="connsiteY6" fmla="*/ 564896 h 574993"/>
              <a:gd name="connsiteX7" fmla="*/ 621792 w 934785"/>
              <a:gd name="connsiteY7" fmla="*/ 499872 h 574993"/>
              <a:gd name="connsiteX8" fmla="*/ 142240 w 934785"/>
              <a:gd name="connsiteY8" fmla="*/ 316992 h 574993"/>
              <a:gd name="connsiteX9" fmla="*/ 219456 w 934785"/>
              <a:gd name="connsiteY9" fmla="*/ 316992 h 574993"/>
              <a:gd name="connsiteX10" fmla="*/ 0 w 934785"/>
              <a:gd name="connsiteY10" fmla="*/ 0 h 57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85" h="574993">
                <a:moveTo>
                  <a:pt x="0" y="0"/>
                </a:moveTo>
                <a:lnTo>
                  <a:pt x="40640" y="40640"/>
                </a:lnTo>
                <a:lnTo>
                  <a:pt x="426720" y="406400"/>
                </a:lnTo>
                <a:cubicBezTo>
                  <a:pt x="496485" y="470069"/>
                  <a:pt x="459232" y="422656"/>
                  <a:pt x="459232" y="422656"/>
                </a:cubicBezTo>
                <a:lnTo>
                  <a:pt x="715264" y="573024"/>
                </a:lnTo>
                <a:cubicBezTo>
                  <a:pt x="738293" y="587925"/>
                  <a:pt x="560832" y="513419"/>
                  <a:pt x="597408" y="512064"/>
                </a:cubicBezTo>
                <a:cubicBezTo>
                  <a:pt x="633984" y="510709"/>
                  <a:pt x="930656" y="566928"/>
                  <a:pt x="934720" y="564896"/>
                </a:cubicBezTo>
                <a:cubicBezTo>
                  <a:pt x="938784" y="562864"/>
                  <a:pt x="753872" y="541189"/>
                  <a:pt x="621792" y="499872"/>
                </a:cubicBezTo>
                <a:cubicBezTo>
                  <a:pt x="489712" y="458555"/>
                  <a:pt x="209296" y="347472"/>
                  <a:pt x="142240" y="316992"/>
                </a:cubicBezTo>
                <a:cubicBezTo>
                  <a:pt x="75184" y="286512"/>
                  <a:pt x="241131" y="363728"/>
                  <a:pt x="219456" y="316992"/>
                </a:cubicBezTo>
                <a:cubicBezTo>
                  <a:pt x="197781" y="270256"/>
                  <a:pt x="104986" y="15341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CAEC3EE-B457-CB46-AAE9-7AEBB93F17E7}"/>
              </a:ext>
            </a:extLst>
          </p:cNvPr>
          <p:cNvSpPr/>
          <p:nvPr/>
        </p:nvSpPr>
        <p:spPr>
          <a:xfrm>
            <a:off x="6070862" y="3634460"/>
            <a:ext cx="573687" cy="976563"/>
          </a:xfrm>
          <a:custGeom>
            <a:avLst/>
            <a:gdLst>
              <a:gd name="connsiteX0" fmla="*/ 557522 w 573687"/>
              <a:gd name="connsiteY0" fmla="*/ 23140 h 976563"/>
              <a:gd name="connsiteX1" fmla="*/ 94226 w 573687"/>
              <a:gd name="connsiteY1" fmla="*/ 795300 h 976563"/>
              <a:gd name="connsiteX2" fmla="*/ 183634 w 573687"/>
              <a:gd name="connsiteY2" fmla="*/ 714020 h 976563"/>
              <a:gd name="connsiteX3" fmla="*/ 754 w 573687"/>
              <a:gd name="connsiteY3" fmla="*/ 970052 h 976563"/>
              <a:gd name="connsiteX4" fmla="*/ 130802 w 573687"/>
              <a:gd name="connsiteY4" fmla="*/ 872516 h 976563"/>
              <a:gd name="connsiteX5" fmla="*/ 415282 w 573687"/>
              <a:gd name="connsiteY5" fmla="*/ 575844 h 976563"/>
              <a:gd name="connsiteX6" fmla="*/ 159250 w 573687"/>
              <a:gd name="connsiteY6" fmla="*/ 701828 h 976563"/>
              <a:gd name="connsiteX7" fmla="*/ 354322 w 573687"/>
              <a:gd name="connsiteY7" fmla="*/ 474244 h 976563"/>
              <a:gd name="connsiteX8" fmla="*/ 533138 w 573687"/>
              <a:gd name="connsiteY8" fmla="*/ 153188 h 976563"/>
              <a:gd name="connsiteX9" fmla="*/ 476242 w 573687"/>
              <a:gd name="connsiteY9" fmla="*/ 197892 h 976563"/>
              <a:gd name="connsiteX10" fmla="*/ 557522 w 573687"/>
              <a:gd name="connsiteY10" fmla="*/ 23140 h 9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687" h="976563">
                <a:moveTo>
                  <a:pt x="557522" y="23140"/>
                </a:moveTo>
                <a:cubicBezTo>
                  <a:pt x="493853" y="122708"/>
                  <a:pt x="156541" y="680153"/>
                  <a:pt x="94226" y="795300"/>
                </a:cubicBezTo>
                <a:cubicBezTo>
                  <a:pt x="31911" y="910447"/>
                  <a:pt x="199213" y="684895"/>
                  <a:pt x="183634" y="714020"/>
                </a:cubicBezTo>
                <a:cubicBezTo>
                  <a:pt x="168055" y="743145"/>
                  <a:pt x="9559" y="943636"/>
                  <a:pt x="754" y="970052"/>
                </a:cubicBezTo>
                <a:cubicBezTo>
                  <a:pt x="-8051" y="996468"/>
                  <a:pt x="61714" y="938217"/>
                  <a:pt x="130802" y="872516"/>
                </a:cubicBezTo>
                <a:cubicBezTo>
                  <a:pt x="199890" y="806815"/>
                  <a:pt x="410541" y="604292"/>
                  <a:pt x="415282" y="575844"/>
                </a:cubicBezTo>
                <a:cubicBezTo>
                  <a:pt x="420023" y="547396"/>
                  <a:pt x="169410" y="718761"/>
                  <a:pt x="159250" y="701828"/>
                </a:cubicBezTo>
                <a:cubicBezTo>
                  <a:pt x="149090" y="684895"/>
                  <a:pt x="292007" y="565684"/>
                  <a:pt x="354322" y="474244"/>
                </a:cubicBezTo>
                <a:cubicBezTo>
                  <a:pt x="416637" y="382804"/>
                  <a:pt x="512818" y="199247"/>
                  <a:pt x="533138" y="153188"/>
                </a:cubicBezTo>
                <a:cubicBezTo>
                  <a:pt x="553458" y="107129"/>
                  <a:pt x="476242" y="219567"/>
                  <a:pt x="476242" y="197892"/>
                </a:cubicBezTo>
                <a:cubicBezTo>
                  <a:pt x="476242" y="176217"/>
                  <a:pt x="621191" y="-76428"/>
                  <a:pt x="557522" y="2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FFB2062-78FD-CA93-11AE-BC8370A4AB2F}"/>
              </a:ext>
            </a:extLst>
          </p:cNvPr>
          <p:cNvSpPr/>
          <p:nvPr/>
        </p:nvSpPr>
        <p:spPr>
          <a:xfrm>
            <a:off x="4785533" y="2373373"/>
            <a:ext cx="487014" cy="176089"/>
          </a:xfrm>
          <a:custGeom>
            <a:avLst/>
            <a:gdLst>
              <a:gd name="connsiteX0" fmla="*/ 485475 w 487014"/>
              <a:gd name="connsiteY0" fmla="*/ 3 h 176089"/>
              <a:gd name="connsiteX1" fmla="*/ 383875 w 487014"/>
              <a:gd name="connsiteY1" fmla="*/ 85347 h 176089"/>
              <a:gd name="connsiteX2" fmla="*/ 400131 w 487014"/>
              <a:gd name="connsiteY2" fmla="*/ 97539 h 176089"/>
              <a:gd name="connsiteX3" fmla="*/ 221315 w 487014"/>
              <a:gd name="connsiteY3" fmla="*/ 162563 h 176089"/>
              <a:gd name="connsiteX4" fmla="*/ 152227 w 487014"/>
              <a:gd name="connsiteY4" fmla="*/ 174755 h 176089"/>
              <a:gd name="connsiteX5" fmla="*/ 1859 w 487014"/>
              <a:gd name="connsiteY5" fmla="*/ 142243 h 176089"/>
              <a:gd name="connsiteX6" fmla="*/ 66883 w 487014"/>
              <a:gd name="connsiteY6" fmla="*/ 130051 h 176089"/>
              <a:gd name="connsiteX7" fmla="*/ 46563 w 487014"/>
              <a:gd name="connsiteY7" fmla="*/ 73155 h 176089"/>
              <a:gd name="connsiteX8" fmla="*/ 180675 w 487014"/>
              <a:gd name="connsiteY8" fmla="*/ 125987 h 176089"/>
              <a:gd name="connsiteX9" fmla="*/ 221315 w 487014"/>
              <a:gd name="connsiteY9" fmla="*/ 117859 h 176089"/>
              <a:gd name="connsiteX10" fmla="*/ 168483 w 487014"/>
              <a:gd name="connsiteY10" fmla="*/ 85347 h 176089"/>
              <a:gd name="connsiteX11" fmla="*/ 306659 w 487014"/>
              <a:gd name="connsiteY11" fmla="*/ 105667 h 176089"/>
              <a:gd name="connsiteX12" fmla="*/ 347299 w 487014"/>
              <a:gd name="connsiteY12" fmla="*/ 65027 h 176089"/>
              <a:gd name="connsiteX13" fmla="*/ 286339 w 487014"/>
              <a:gd name="connsiteY13" fmla="*/ 89411 h 176089"/>
              <a:gd name="connsiteX14" fmla="*/ 485475 w 487014"/>
              <a:gd name="connsiteY14" fmla="*/ 3 h 17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014" h="176089">
                <a:moveTo>
                  <a:pt x="485475" y="3"/>
                </a:moveTo>
                <a:cubicBezTo>
                  <a:pt x="501731" y="-674"/>
                  <a:pt x="383875" y="85347"/>
                  <a:pt x="383875" y="85347"/>
                </a:cubicBezTo>
                <a:cubicBezTo>
                  <a:pt x="369651" y="101603"/>
                  <a:pt x="427224" y="84670"/>
                  <a:pt x="400131" y="97539"/>
                </a:cubicBezTo>
                <a:cubicBezTo>
                  <a:pt x="373038" y="110408"/>
                  <a:pt x="262632" y="149694"/>
                  <a:pt x="221315" y="162563"/>
                </a:cubicBezTo>
                <a:cubicBezTo>
                  <a:pt x="179998" y="175432"/>
                  <a:pt x="188803" y="178142"/>
                  <a:pt x="152227" y="174755"/>
                </a:cubicBezTo>
                <a:cubicBezTo>
                  <a:pt x="115651" y="171368"/>
                  <a:pt x="16083" y="149694"/>
                  <a:pt x="1859" y="142243"/>
                </a:cubicBezTo>
                <a:cubicBezTo>
                  <a:pt x="-12365" y="134792"/>
                  <a:pt x="59432" y="141566"/>
                  <a:pt x="66883" y="130051"/>
                </a:cubicBezTo>
                <a:cubicBezTo>
                  <a:pt x="74334" y="118536"/>
                  <a:pt x="27598" y="73832"/>
                  <a:pt x="46563" y="73155"/>
                </a:cubicBezTo>
                <a:cubicBezTo>
                  <a:pt x="65528" y="72478"/>
                  <a:pt x="151550" y="118536"/>
                  <a:pt x="180675" y="125987"/>
                </a:cubicBezTo>
                <a:cubicBezTo>
                  <a:pt x="209800" y="133438"/>
                  <a:pt x="223347" y="124632"/>
                  <a:pt x="221315" y="117859"/>
                </a:cubicBezTo>
                <a:cubicBezTo>
                  <a:pt x="219283" y="111086"/>
                  <a:pt x="154259" y="87379"/>
                  <a:pt x="168483" y="85347"/>
                </a:cubicBezTo>
                <a:cubicBezTo>
                  <a:pt x="182707" y="83315"/>
                  <a:pt x="276856" y="109054"/>
                  <a:pt x="306659" y="105667"/>
                </a:cubicBezTo>
                <a:cubicBezTo>
                  <a:pt x="336462" y="102280"/>
                  <a:pt x="350686" y="67736"/>
                  <a:pt x="347299" y="65027"/>
                </a:cubicBezTo>
                <a:cubicBezTo>
                  <a:pt x="343912" y="62318"/>
                  <a:pt x="267374" y="101603"/>
                  <a:pt x="286339" y="89411"/>
                </a:cubicBezTo>
                <a:cubicBezTo>
                  <a:pt x="305304" y="77219"/>
                  <a:pt x="469219" y="680"/>
                  <a:pt x="48547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1D8B6C8-4ACB-035D-9C9A-0FDC55B71658}"/>
              </a:ext>
            </a:extLst>
          </p:cNvPr>
          <p:cNvSpPr/>
          <p:nvPr/>
        </p:nvSpPr>
        <p:spPr>
          <a:xfrm>
            <a:off x="4897120" y="2325716"/>
            <a:ext cx="574769" cy="308931"/>
          </a:xfrm>
          <a:custGeom>
            <a:avLst/>
            <a:gdLst>
              <a:gd name="connsiteX0" fmla="*/ 0 w 574769"/>
              <a:gd name="connsiteY0" fmla="*/ 67980 h 308931"/>
              <a:gd name="connsiteX1" fmla="*/ 325120 w 574769"/>
              <a:gd name="connsiteY1" fmla="*/ 2956 h 308931"/>
              <a:gd name="connsiteX2" fmla="*/ 573024 w 574769"/>
              <a:gd name="connsiteY2" fmla="*/ 153324 h 308931"/>
              <a:gd name="connsiteX3" fmla="*/ 430784 w 574769"/>
              <a:gd name="connsiteY3" fmla="*/ 287436 h 308931"/>
              <a:gd name="connsiteX4" fmla="*/ 337312 w 574769"/>
              <a:gd name="connsiteY4" fmla="*/ 295564 h 308931"/>
              <a:gd name="connsiteX5" fmla="*/ 382016 w 574769"/>
              <a:gd name="connsiteY5" fmla="*/ 157388 h 308931"/>
              <a:gd name="connsiteX6" fmla="*/ 207264 w 574769"/>
              <a:gd name="connsiteY6" fmla="*/ 128940 h 308931"/>
              <a:gd name="connsiteX7" fmla="*/ 260096 w 574769"/>
              <a:gd name="connsiteY7" fmla="*/ 47660 h 308931"/>
              <a:gd name="connsiteX8" fmla="*/ 146304 w 574769"/>
              <a:gd name="connsiteY8" fmla="*/ 63916 h 308931"/>
              <a:gd name="connsiteX9" fmla="*/ 0 w 574769"/>
              <a:gd name="connsiteY9" fmla="*/ 67980 h 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769" h="308931">
                <a:moveTo>
                  <a:pt x="0" y="67980"/>
                </a:moveTo>
                <a:cubicBezTo>
                  <a:pt x="114808" y="28356"/>
                  <a:pt x="229616" y="-11268"/>
                  <a:pt x="325120" y="2956"/>
                </a:cubicBezTo>
                <a:cubicBezTo>
                  <a:pt x="420624" y="17180"/>
                  <a:pt x="555413" y="105911"/>
                  <a:pt x="573024" y="153324"/>
                </a:cubicBezTo>
                <a:cubicBezTo>
                  <a:pt x="590635" y="200737"/>
                  <a:pt x="470069" y="263729"/>
                  <a:pt x="430784" y="287436"/>
                </a:cubicBezTo>
                <a:cubicBezTo>
                  <a:pt x="391499" y="311143"/>
                  <a:pt x="345440" y="317239"/>
                  <a:pt x="337312" y="295564"/>
                </a:cubicBezTo>
                <a:cubicBezTo>
                  <a:pt x="329184" y="273889"/>
                  <a:pt x="403691" y="185159"/>
                  <a:pt x="382016" y="157388"/>
                </a:cubicBezTo>
                <a:cubicBezTo>
                  <a:pt x="360341" y="129617"/>
                  <a:pt x="227584" y="147228"/>
                  <a:pt x="207264" y="128940"/>
                </a:cubicBezTo>
                <a:cubicBezTo>
                  <a:pt x="186944" y="110652"/>
                  <a:pt x="270256" y="58497"/>
                  <a:pt x="260096" y="47660"/>
                </a:cubicBezTo>
                <a:cubicBezTo>
                  <a:pt x="249936" y="36823"/>
                  <a:pt x="146304" y="63916"/>
                  <a:pt x="146304" y="63916"/>
                </a:cubicBezTo>
                <a:lnTo>
                  <a:pt x="0" y="679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823CE3C-3F33-5CD0-0275-F20CFFC2D91D}"/>
              </a:ext>
            </a:extLst>
          </p:cNvPr>
          <p:cNvSpPr/>
          <p:nvPr/>
        </p:nvSpPr>
        <p:spPr>
          <a:xfrm>
            <a:off x="6018480" y="2527231"/>
            <a:ext cx="156770" cy="232390"/>
          </a:xfrm>
          <a:custGeom>
            <a:avLst/>
            <a:gdLst>
              <a:gd name="connsiteX0" fmla="*/ 49072 w 156770"/>
              <a:gd name="connsiteY0" fmla="*/ 577 h 232390"/>
              <a:gd name="connsiteX1" fmla="*/ 110032 w 156770"/>
              <a:gd name="connsiteY1" fmla="*/ 142817 h 232390"/>
              <a:gd name="connsiteX2" fmla="*/ 304 w 156770"/>
              <a:gd name="connsiteY2" fmla="*/ 232225 h 232390"/>
              <a:gd name="connsiteX3" fmla="*/ 150672 w 156770"/>
              <a:gd name="connsiteY3" fmla="*/ 163137 h 232390"/>
              <a:gd name="connsiteX4" fmla="*/ 122224 w 156770"/>
              <a:gd name="connsiteY4" fmla="*/ 94049 h 232390"/>
              <a:gd name="connsiteX5" fmla="*/ 49072 w 156770"/>
              <a:gd name="connsiteY5" fmla="*/ 577 h 2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70" h="232390">
                <a:moveTo>
                  <a:pt x="49072" y="577"/>
                </a:moveTo>
                <a:cubicBezTo>
                  <a:pt x="47040" y="8705"/>
                  <a:pt x="118160" y="104209"/>
                  <a:pt x="110032" y="142817"/>
                </a:cubicBezTo>
                <a:cubicBezTo>
                  <a:pt x="101904" y="181425"/>
                  <a:pt x="-6469" y="228838"/>
                  <a:pt x="304" y="232225"/>
                </a:cubicBezTo>
                <a:cubicBezTo>
                  <a:pt x="7077" y="235612"/>
                  <a:pt x="130352" y="186166"/>
                  <a:pt x="150672" y="163137"/>
                </a:cubicBezTo>
                <a:cubicBezTo>
                  <a:pt x="170992" y="140108"/>
                  <a:pt x="135093" y="115724"/>
                  <a:pt x="122224" y="94049"/>
                </a:cubicBezTo>
                <a:cubicBezTo>
                  <a:pt x="109355" y="72374"/>
                  <a:pt x="51104" y="-7551"/>
                  <a:pt x="49072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E9441BB-E267-ACC0-B0E9-6BCE8CFDA183}"/>
              </a:ext>
            </a:extLst>
          </p:cNvPr>
          <p:cNvSpPr/>
          <p:nvPr/>
        </p:nvSpPr>
        <p:spPr>
          <a:xfrm>
            <a:off x="6985788" y="2543797"/>
            <a:ext cx="360848" cy="797370"/>
          </a:xfrm>
          <a:custGeom>
            <a:avLst/>
            <a:gdLst>
              <a:gd name="connsiteX0" fmla="*/ 203428 w 360848"/>
              <a:gd name="connsiteY0" fmla="*/ 260363 h 797370"/>
              <a:gd name="connsiteX1" fmla="*/ 69316 w 360848"/>
              <a:gd name="connsiteY1" fmla="*/ 650507 h 797370"/>
              <a:gd name="connsiteX2" fmla="*/ 77444 w 360848"/>
              <a:gd name="connsiteY2" fmla="*/ 642379 h 797370"/>
              <a:gd name="connsiteX3" fmla="*/ 228 w 360848"/>
              <a:gd name="connsiteY3" fmla="*/ 796811 h 797370"/>
              <a:gd name="connsiteX4" fmla="*/ 105892 w 360848"/>
              <a:gd name="connsiteY4" fmla="*/ 691147 h 797370"/>
              <a:gd name="connsiteX5" fmla="*/ 146532 w 360848"/>
              <a:gd name="connsiteY5" fmla="*/ 609867 h 797370"/>
              <a:gd name="connsiteX6" fmla="*/ 321284 w 360848"/>
              <a:gd name="connsiteY6" fmla="*/ 280683 h 797370"/>
              <a:gd name="connsiteX7" fmla="*/ 235940 w 360848"/>
              <a:gd name="connsiteY7" fmla="*/ 459499 h 797370"/>
              <a:gd name="connsiteX8" fmla="*/ 349732 w 360848"/>
              <a:gd name="connsiteY8" fmla="*/ 248171 h 797370"/>
              <a:gd name="connsiteX9" fmla="*/ 341604 w 360848"/>
              <a:gd name="connsiteY9" fmla="*/ 267 h 797370"/>
              <a:gd name="connsiteX10" fmla="*/ 353796 w 360848"/>
              <a:gd name="connsiteY10" fmla="*/ 296939 h 797370"/>
              <a:gd name="connsiteX11" fmla="*/ 215620 w 360848"/>
              <a:gd name="connsiteY11" fmla="*/ 532651 h 797370"/>
              <a:gd name="connsiteX12" fmla="*/ 24612 w 360848"/>
              <a:gd name="connsiteY12" fmla="*/ 776491 h 797370"/>
              <a:gd name="connsiteX13" fmla="*/ 77444 w 360848"/>
              <a:gd name="connsiteY13" fmla="*/ 496075 h 797370"/>
              <a:gd name="connsiteX14" fmla="*/ 93700 w 360848"/>
              <a:gd name="connsiteY14" fmla="*/ 435115 h 797370"/>
              <a:gd name="connsiteX15" fmla="*/ 93700 w 360848"/>
              <a:gd name="connsiteY15" fmla="*/ 492011 h 797370"/>
              <a:gd name="connsiteX16" fmla="*/ 203428 w 360848"/>
              <a:gd name="connsiteY16" fmla="*/ 260363 h 79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848" h="797370">
                <a:moveTo>
                  <a:pt x="203428" y="260363"/>
                </a:moveTo>
                <a:cubicBezTo>
                  <a:pt x="199364" y="286779"/>
                  <a:pt x="90313" y="586838"/>
                  <a:pt x="69316" y="650507"/>
                </a:cubicBezTo>
                <a:cubicBezTo>
                  <a:pt x="48319" y="714176"/>
                  <a:pt x="88959" y="617995"/>
                  <a:pt x="77444" y="642379"/>
                </a:cubicBezTo>
                <a:cubicBezTo>
                  <a:pt x="65929" y="666763"/>
                  <a:pt x="-4513" y="788683"/>
                  <a:pt x="228" y="796811"/>
                </a:cubicBezTo>
                <a:cubicBezTo>
                  <a:pt x="4969" y="804939"/>
                  <a:pt x="81508" y="722304"/>
                  <a:pt x="105892" y="691147"/>
                </a:cubicBezTo>
                <a:cubicBezTo>
                  <a:pt x="130276" y="659990"/>
                  <a:pt x="110633" y="678278"/>
                  <a:pt x="146532" y="609867"/>
                </a:cubicBezTo>
                <a:cubicBezTo>
                  <a:pt x="182431" y="541456"/>
                  <a:pt x="306383" y="305744"/>
                  <a:pt x="321284" y="280683"/>
                </a:cubicBezTo>
                <a:cubicBezTo>
                  <a:pt x="336185" y="255622"/>
                  <a:pt x="231199" y="464918"/>
                  <a:pt x="235940" y="459499"/>
                </a:cubicBezTo>
                <a:cubicBezTo>
                  <a:pt x="240681" y="454080"/>
                  <a:pt x="332121" y="324710"/>
                  <a:pt x="349732" y="248171"/>
                </a:cubicBezTo>
                <a:cubicBezTo>
                  <a:pt x="367343" y="171632"/>
                  <a:pt x="340927" y="-7861"/>
                  <a:pt x="341604" y="267"/>
                </a:cubicBezTo>
                <a:cubicBezTo>
                  <a:pt x="342281" y="8395"/>
                  <a:pt x="374793" y="208208"/>
                  <a:pt x="353796" y="296939"/>
                </a:cubicBezTo>
                <a:cubicBezTo>
                  <a:pt x="332799" y="385670"/>
                  <a:pt x="270484" y="452726"/>
                  <a:pt x="215620" y="532651"/>
                </a:cubicBezTo>
                <a:cubicBezTo>
                  <a:pt x="160756" y="612576"/>
                  <a:pt x="47641" y="782587"/>
                  <a:pt x="24612" y="776491"/>
                </a:cubicBezTo>
                <a:cubicBezTo>
                  <a:pt x="1583" y="770395"/>
                  <a:pt x="65929" y="552971"/>
                  <a:pt x="77444" y="496075"/>
                </a:cubicBezTo>
                <a:cubicBezTo>
                  <a:pt x="88959" y="439179"/>
                  <a:pt x="90991" y="435792"/>
                  <a:pt x="93700" y="435115"/>
                </a:cubicBezTo>
                <a:cubicBezTo>
                  <a:pt x="96409" y="434438"/>
                  <a:pt x="81508" y="519782"/>
                  <a:pt x="93700" y="492011"/>
                </a:cubicBezTo>
                <a:cubicBezTo>
                  <a:pt x="105892" y="464240"/>
                  <a:pt x="207492" y="233947"/>
                  <a:pt x="203428" y="260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24478CE-543E-4643-6511-FBA474FB4261}"/>
              </a:ext>
            </a:extLst>
          </p:cNvPr>
          <p:cNvSpPr/>
          <p:nvPr/>
        </p:nvSpPr>
        <p:spPr>
          <a:xfrm>
            <a:off x="5534955" y="1495377"/>
            <a:ext cx="517385" cy="288148"/>
          </a:xfrm>
          <a:custGeom>
            <a:avLst/>
            <a:gdLst>
              <a:gd name="connsiteX0" fmla="*/ 213 w 517385"/>
              <a:gd name="connsiteY0" fmla="*/ 175 h 288148"/>
              <a:gd name="connsiteX1" fmla="*/ 487893 w 517385"/>
              <a:gd name="connsiteY1" fmla="*/ 28623 h 288148"/>
              <a:gd name="connsiteX2" fmla="*/ 378165 w 517385"/>
              <a:gd name="connsiteY2" fmla="*/ 142415 h 288148"/>
              <a:gd name="connsiteX3" fmla="*/ 402549 w 517385"/>
              <a:gd name="connsiteY3" fmla="*/ 174927 h 288148"/>
              <a:gd name="connsiteX4" fmla="*/ 329397 w 517385"/>
              <a:gd name="connsiteY4" fmla="*/ 284655 h 288148"/>
              <a:gd name="connsiteX5" fmla="*/ 512277 w 517385"/>
              <a:gd name="connsiteY5" fmla="*/ 28623 h 288148"/>
              <a:gd name="connsiteX6" fmla="*/ 426933 w 517385"/>
              <a:gd name="connsiteY6" fmla="*/ 16431 h 288148"/>
              <a:gd name="connsiteX7" fmla="*/ 213 w 517385"/>
              <a:gd name="connsiteY7" fmla="*/ 175 h 28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385" h="288148">
                <a:moveTo>
                  <a:pt x="213" y="175"/>
                </a:moveTo>
                <a:cubicBezTo>
                  <a:pt x="10373" y="2207"/>
                  <a:pt x="424901" y="4916"/>
                  <a:pt x="487893" y="28623"/>
                </a:cubicBezTo>
                <a:cubicBezTo>
                  <a:pt x="550885" y="52330"/>
                  <a:pt x="392389" y="118031"/>
                  <a:pt x="378165" y="142415"/>
                </a:cubicBezTo>
                <a:cubicBezTo>
                  <a:pt x="363941" y="166799"/>
                  <a:pt x="410677" y="151220"/>
                  <a:pt x="402549" y="174927"/>
                </a:cubicBezTo>
                <a:cubicBezTo>
                  <a:pt x="394421" y="198634"/>
                  <a:pt x="311109" y="309039"/>
                  <a:pt x="329397" y="284655"/>
                </a:cubicBezTo>
                <a:cubicBezTo>
                  <a:pt x="347685" y="260271"/>
                  <a:pt x="496021" y="73327"/>
                  <a:pt x="512277" y="28623"/>
                </a:cubicBezTo>
                <a:cubicBezTo>
                  <a:pt x="528533" y="-16081"/>
                  <a:pt x="507536" y="18463"/>
                  <a:pt x="426933" y="16431"/>
                </a:cubicBezTo>
                <a:cubicBezTo>
                  <a:pt x="346330" y="14399"/>
                  <a:pt x="-9947" y="-1857"/>
                  <a:pt x="21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24CCBCB-71F1-617C-C955-7D3810DF55DA}"/>
              </a:ext>
            </a:extLst>
          </p:cNvPr>
          <p:cNvSpPr/>
          <p:nvPr/>
        </p:nvSpPr>
        <p:spPr>
          <a:xfrm>
            <a:off x="5437564" y="1393738"/>
            <a:ext cx="420452" cy="842047"/>
          </a:xfrm>
          <a:custGeom>
            <a:avLst/>
            <a:gdLst>
              <a:gd name="connsiteX0" fmla="*/ 73220 w 420452"/>
              <a:gd name="connsiteY0" fmla="*/ 16470 h 842047"/>
              <a:gd name="connsiteX1" fmla="*/ 73220 w 420452"/>
              <a:gd name="connsiteY1" fmla="*/ 77430 h 842047"/>
              <a:gd name="connsiteX2" fmla="*/ 61028 w 420452"/>
              <a:gd name="connsiteY2" fmla="*/ 406614 h 842047"/>
              <a:gd name="connsiteX3" fmla="*/ 211396 w 420452"/>
              <a:gd name="connsiteY3" fmla="*/ 634198 h 842047"/>
              <a:gd name="connsiteX4" fmla="*/ 174820 w 420452"/>
              <a:gd name="connsiteY4" fmla="*/ 646390 h 842047"/>
              <a:gd name="connsiteX5" fmla="*/ 256100 w 420452"/>
              <a:gd name="connsiteY5" fmla="*/ 658582 h 842047"/>
              <a:gd name="connsiteX6" fmla="*/ 174820 w 420452"/>
              <a:gd name="connsiteY6" fmla="*/ 841462 h 842047"/>
              <a:gd name="connsiteX7" fmla="*/ 325188 w 420452"/>
              <a:gd name="connsiteY7" fmla="*/ 589494 h 842047"/>
              <a:gd name="connsiteX8" fmla="*/ 418660 w 420452"/>
              <a:gd name="connsiteY8" fmla="*/ 443190 h 842047"/>
              <a:gd name="connsiteX9" fmla="*/ 243908 w 420452"/>
              <a:gd name="connsiteY9" fmla="*/ 654518 h 842047"/>
              <a:gd name="connsiteX10" fmla="*/ 195140 w 420452"/>
              <a:gd name="connsiteY10" fmla="*/ 443190 h 842047"/>
              <a:gd name="connsiteX11" fmla="*/ 93540 w 420452"/>
              <a:gd name="connsiteY11" fmla="*/ 386294 h 842047"/>
              <a:gd name="connsiteX12" fmla="*/ 195140 w 420452"/>
              <a:gd name="connsiteY12" fmla="*/ 634198 h 842047"/>
              <a:gd name="connsiteX13" fmla="*/ 36644 w 420452"/>
              <a:gd name="connsiteY13" fmla="*/ 361910 h 842047"/>
              <a:gd name="connsiteX14" fmla="*/ 68 w 420452"/>
              <a:gd name="connsiteY14" fmla="*/ 215606 h 842047"/>
              <a:gd name="connsiteX15" fmla="*/ 28516 w 420452"/>
              <a:gd name="connsiteY15" fmla="*/ 313142 h 842047"/>
              <a:gd name="connsiteX16" fmla="*/ 73220 w 420452"/>
              <a:gd name="connsiteY16" fmla="*/ 16470 h 8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452" h="842047">
                <a:moveTo>
                  <a:pt x="73220" y="16470"/>
                </a:moveTo>
                <a:cubicBezTo>
                  <a:pt x="80671" y="-22815"/>
                  <a:pt x="75252" y="12406"/>
                  <a:pt x="73220" y="77430"/>
                </a:cubicBezTo>
                <a:cubicBezTo>
                  <a:pt x="71188" y="142454"/>
                  <a:pt x="37999" y="313819"/>
                  <a:pt x="61028" y="406614"/>
                </a:cubicBezTo>
                <a:cubicBezTo>
                  <a:pt x="84057" y="499409"/>
                  <a:pt x="192431" y="594235"/>
                  <a:pt x="211396" y="634198"/>
                </a:cubicBezTo>
                <a:cubicBezTo>
                  <a:pt x="230361" y="674161"/>
                  <a:pt x="167369" y="642326"/>
                  <a:pt x="174820" y="646390"/>
                </a:cubicBezTo>
                <a:cubicBezTo>
                  <a:pt x="182271" y="650454"/>
                  <a:pt x="256100" y="626070"/>
                  <a:pt x="256100" y="658582"/>
                </a:cubicBezTo>
                <a:cubicBezTo>
                  <a:pt x="256100" y="691094"/>
                  <a:pt x="163305" y="852977"/>
                  <a:pt x="174820" y="841462"/>
                </a:cubicBezTo>
                <a:cubicBezTo>
                  <a:pt x="186335" y="829947"/>
                  <a:pt x="284548" y="655873"/>
                  <a:pt x="325188" y="589494"/>
                </a:cubicBezTo>
                <a:cubicBezTo>
                  <a:pt x="365828" y="523115"/>
                  <a:pt x="432207" y="432353"/>
                  <a:pt x="418660" y="443190"/>
                </a:cubicBezTo>
                <a:cubicBezTo>
                  <a:pt x="405113" y="454027"/>
                  <a:pt x="281161" y="654518"/>
                  <a:pt x="243908" y="654518"/>
                </a:cubicBezTo>
                <a:cubicBezTo>
                  <a:pt x="206655" y="654518"/>
                  <a:pt x="220201" y="487894"/>
                  <a:pt x="195140" y="443190"/>
                </a:cubicBezTo>
                <a:cubicBezTo>
                  <a:pt x="170079" y="398486"/>
                  <a:pt x="93540" y="354459"/>
                  <a:pt x="93540" y="386294"/>
                </a:cubicBezTo>
                <a:cubicBezTo>
                  <a:pt x="93540" y="418129"/>
                  <a:pt x="204623" y="638262"/>
                  <a:pt x="195140" y="634198"/>
                </a:cubicBezTo>
                <a:cubicBezTo>
                  <a:pt x="185657" y="630134"/>
                  <a:pt x="69156" y="431675"/>
                  <a:pt x="36644" y="361910"/>
                </a:cubicBezTo>
                <a:cubicBezTo>
                  <a:pt x="4132" y="292145"/>
                  <a:pt x="1423" y="223734"/>
                  <a:pt x="68" y="215606"/>
                </a:cubicBezTo>
                <a:cubicBezTo>
                  <a:pt x="-1287" y="207478"/>
                  <a:pt x="17679" y="340913"/>
                  <a:pt x="28516" y="313142"/>
                </a:cubicBezTo>
                <a:cubicBezTo>
                  <a:pt x="39353" y="285371"/>
                  <a:pt x="65769" y="55755"/>
                  <a:pt x="73220" y="16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F5F4E88-B963-E250-DA25-274920C44A8F}"/>
              </a:ext>
            </a:extLst>
          </p:cNvPr>
          <p:cNvSpPr/>
          <p:nvPr/>
        </p:nvSpPr>
        <p:spPr>
          <a:xfrm>
            <a:off x="4753493" y="2328613"/>
            <a:ext cx="265636" cy="1086644"/>
          </a:xfrm>
          <a:custGeom>
            <a:avLst/>
            <a:gdLst>
              <a:gd name="connsiteX0" fmla="*/ 86731 w 265636"/>
              <a:gd name="connsiteY0" fmla="*/ 69147 h 1086644"/>
              <a:gd name="connsiteX1" fmla="*/ 168011 w 265636"/>
              <a:gd name="connsiteY1" fmla="*/ 845371 h 1086644"/>
              <a:gd name="connsiteX2" fmla="*/ 192395 w 265636"/>
              <a:gd name="connsiteY2" fmla="*/ 755963 h 1086644"/>
              <a:gd name="connsiteX3" fmla="*/ 265547 w 265636"/>
              <a:gd name="connsiteY3" fmla="*/ 1085147 h 1086644"/>
              <a:gd name="connsiteX4" fmla="*/ 208651 w 265636"/>
              <a:gd name="connsiteY4" fmla="*/ 886011 h 1086644"/>
              <a:gd name="connsiteX5" fmla="*/ 70475 w 265636"/>
              <a:gd name="connsiteY5" fmla="*/ 402395 h 1086644"/>
              <a:gd name="connsiteX6" fmla="*/ 62347 w 265636"/>
              <a:gd name="connsiteY6" fmla="*/ 711259 h 1086644"/>
              <a:gd name="connsiteX7" fmla="*/ 17643 w 265636"/>
              <a:gd name="connsiteY7" fmla="*/ 317051 h 1086644"/>
              <a:gd name="connsiteX8" fmla="*/ 1387 w 265636"/>
              <a:gd name="connsiteY8" fmla="*/ 59 h 1086644"/>
              <a:gd name="connsiteX9" fmla="*/ 50155 w 265636"/>
              <a:gd name="connsiteY9" fmla="*/ 288603 h 1086644"/>
              <a:gd name="connsiteX10" fmla="*/ 86731 w 265636"/>
              <a:gd name="connsiteY10" fmla="*/ 69147 h 108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636" h="1086644">
                <a:moveTo>
                  <a:pt x="86731" y="69147"/>
                </a:moveTo>
                <a:cubicBezTo>
                  <a:pt x="106374" y="161942"/>
                  <a:pt x="150400" y="730902"/>
                  <a:pt x="168011" y="845371"/>
                </a:cubicBezTo>
                <a:cubicBezTo>
                  <a:pt x="185622" y="959840"/>
                  <a:pt x="176139" y="716000"/>
                  <a:pt x="192395" y="755963"/>
                </a:cubicBezTo>
                <a:cubicBezTo>
                  <a:pt x="208651" y="795926"/>
                  <a:pt x="262838" y="1063472"/>
                  <a:pt x="265547" y="1085147"/>
                </a:cubicBezTo>
                <a:cubicBezTo>
                  <a:pt x="268256" y="1106822"/>
                  <a:pt x="208651" y="886011"/>
                  <a:pt x="208651" y="886011"/>
                </a:cubicBezTo>
                <a:cubicBezTo>
                  <a:pt x="176139" y="772219"/>
                  <a:pt x="94859" y="431520"/>
                  <a:pt x="70475" y="402395"/>
                </a:cubicBezTo>
                <a:cubicBezTo>
                  <a:pt x="46091" y="373270"/>
                  <a:pt x="71152" y="725483"/>
                  <a:pt x="62347" y="711259"/>
                </a:cubicBezTo>
                <a:cubicBezTo>
                  <a:pt x="53542" y="697035"/>
                  <a:pt x="27803" y="435584"/>
                  <a:pt x="17643" y="317051"/>
                </a:cubicBezTo>
                <a:cubicBezTo>
                  <a:pt x="7483" y="198518"/>
                  <a:pt x="-4032" y="4800"/>
                  <a:pt x="1387" y="59"/>
                </a:cubicBezTo>
                <a:cubicBezTo>
                  <a:pt x="6806" y="-4682"/>
                  <a:pt x="37963" y="273702"/>
                  <a:pt x="50155" y="288603"/>
                </a:cubicBezTo>
                <a:cubicBezTo>
                  <a:pt x="62347" y="303504"/>
                  <a:pt x="67088" y="-23648"/>
                  <a:pt x="86731" y="69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F880BCD-8CF4-B544-D68B-302ECE93A3B4}"/>
              </a:ext>
            </a:extLst>
          </p:cNvPr>
          <p:cNvSpPr/>
          <p:nvPr/>
        </p:nvSpPr>
        <p:spPr>
          <a:xfrm>
            <a:off x="5245156" y="3264960"/>
            <a:ext cx="554430" cy="196677"/>
          </a:xfrm>
          <a:custGeom>
            <a:avLst/>
            <a:gdLst>
              <a:gd name="connsiteX0" fmla="*/ 5532 w 554430"/>
              <a:gd name="connsiteY0" fmla="*/ 6560 h 196677"/>
              <a:gd name="connsiteX1" fmla="*/ 62428 w 554430"/>
              <a:gd name="connsiteY1" fmla="*/ 22816 h 196677"/>
              <a:gd name="connsiteX2" fmla="*/ 281884 w 554430"/>
              <a:gd name="connsiteY2" fmla="*/ 108160 h 196677"/>
              <a:gd name="connsiteX3" fmla="*/ 415996 w 554430"/>
              <a:gd name="connsiteY3" fmla="*/ 128480 h 196677"/>
              <a:gd name="connsiteX4" fmla="*/ 346908 w 554430"/>
              <a:gd name="connsiteY4" fmla="*/ 156928 h 196677"/>
              <a:gd name="connsiteX5" fmla="*/ 554172 w 554430"/>
              <a:gd name="connsiteY5" fmla="*/ 79712 h 196677"/>
              <a:gd name="connsiteX6" fmla="*/ 383484 w 554430"/>
              <a:gd name="connsiteY6" fmla="*/ 193504 h 196677"/>
              <a:gd name="connsiteX7" fmla="*/ 111196 w 554430"/>
              <a:gd name="connsiteY7" fmla="*/ 165056 h 196677"/>
              <a:gd name="connsiteX8" fmla="*/ 94940 w 554430"/>
              <a:gd name="connsiteY8" fmla="*/ 165056 h 196677"/>
              <a:gd name="connsiteX9" fmla="*/ 172156 w 554430"/>
              <a:gd name="connsiteY9" fmla="*/ 116288 h 196677"/>
              <a:gd name="connsiteX10" fmla="*/ 5532 w 554430"/>
              <a:gd name="connsiteY10" fmla="*/ 6560 h 1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430" h="196677">
                <a:moveTo>
                  <a:pt x="5532" y="6560"/>
                </a:moveTo>
                <a:cubicBezTo>
                  <a:pt x="-12756" y="-9019"/>
                  <a:pt x="16369" y="5883"/>
                  <a:pt x="62428" y="22816"/>
                </a:cubicBezTo>
                <a:cubicBezTo>
                  <a:pt x="108487" y="39749"/>
                  <a:pt x="222956" y="90549"/>
                  <a:pt x="281884" y="108160"/>
                </a:cubicBezTo>
                <a:cubicBezTo>
                  <a:pt x="340812" y="125771"/>
                  <a:pt x="405159" y="120352"/>
                  <a:pt x="415996" y="128480"/>
                </a:cubicBezTo>
                <a:cubicBezTo>
                  <a:pt x="426833" y="136608"/>
                  <a:pt x="323879" y="165056"/>
                  <a:pt x="346908" y="156928"/>
                </a:cubicBezTo>
                <a:cubicBezTo>
                  <a:pt x="369937" y="148800"/>
                  <a:pt x="548076" y="73616"/>
                  <a:pt x="554172" y="79712"/>
                </a:cubicBezTo>
                <a:cubicBezTo>
                  <a:pt x="560268" y="85808"/>
                  <a:pt x="457313" y="179280"/>
                  <a:pt x="383484" y="193504"/>
                </a:cubicBezTo>
                <a:cubicBezTo>
                  <a:pt x="309655" y="207728"/>
                  <a:pt x="159287" y="169797"/>
                  <a:pt x="111196" y="165056"/>
                </a:cubicBezTo>
                <a:cubicBezTo>
                  <a:pt x="63105" y="160315"/>
                  <a:pt x="84780" y="173184"/>
                  <a:pt x="94940" y="165056"/>
                </a:cubicBezTo>
                <a:cubicBezTo>
                  <a:pt x="105100" y="156928"/>
                  <a:pt x="183671" y="137285"/>
                  <a:pt x="172156" y="116288"/>
                </a:cubicBezTo>
                <a:cubicBezTo>
                  <a:pt x="160641" y="95291"/>
                  <a:pt x="23820" y="22139"/>
                  <a:pt x="5532" y="6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D051BDB1-2837-0E31-6C37-0456057092AC}"/>
              </a:ext>
            </a:extLst>
          </p:cNvPr>
          <p:cNvSpPr/>
          <p:nvPr/>
        </p:nvSpPr>
        <p:spPr>
          <a:xfrm>
            <a:off x="4984406" y="3294784"/>
            <a:ext cx="701156" cy="1116446"/>
          </a:xfrm>
          <a:custGeom>
            <a:avLst/>
            <a:gdLst>
              <a:gd name="connsiteX0" fmla="*/ 2122 w 701156"/>
              <a:gd name="connsiteY0" fmla="*/ 17376 h 1116446"/>
              <a:gd name="connsiteX1" fmla="*/ 34634 w 701156"/>
              <a:gd name="connsiteY1" fmla="*/ 110848 h 1116446"/>
              <a:gd name="connsiteX2" fmla="*/ 168746 w 701156"/>
              <a:gd name="connsiteY2" fmla="*/ 659488 h 1116446"/>
              <a:gd name="connsiteX3" fmla="*/ 185002 w 701156"/>
              <a:gd name="connsiteY3" fmla="*/ 704192 h 1116446"/>
              <a:gd name="connsiteX4" fmla="*/ 339434 w 701156"/>
              <a:gd name="connsiteY4" fmla="*/ 968352 h 1116446"/>
              <a:gd name="connsiteX5" fmla="*/ 441034 w 701156"/>
              <a:gd name="connsiteY5" fmla="*/ 919584 h 1116446"/>
              <a:gd name="connsiteX6" fmla="*/ 701130 w 701156"/>
              <a:gd name="connsiteY6" fmla="*/ 1106528 h 1116446"/>
              <a:gd name="connsiteX7" fmla="*/ 424778 w 701156"/>
              <a:gd name="connsiteY7" fmla="*/ 1045568 h 1116446"/>
              <a:gd name="connsiteX8" fmla="*/ 79338 w 701156"/>
              <a:gd name="connsiteY8" fmla="*/ 667616 h 1116446"/>
              <a:gd name="connsiteX9" fmla="*/ 2122 w 701156"/>
              <a:gd name="connsiteY9" fmla="*/ 277472 h 1116446"/>
              <a:gd name="connsiteX10" fmla="*/ 18378 w 701156"/>
              <a:gd name="connsiteY10" fmla="*/ 346560 h 1116446"/>
              <a:gd name="connsiteX11" fmla="*/ 2122 w 701156"/>
              <a:gd name="connsiteY11" fmla="*/ 17376 h 11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156" h="1116446">
                <a:moveTo>
                  <a:pt x="2122" y="17376"/>
                </a:moveTo>
                <a:cubicBezTo>
                  <a:pt x="4831" y="-21909"/>
                  <a:pt x="6863" y="3829"/>
                  <a:pt x="34634" y="110848"/>
                </a:cubicBezTo>
                <a:cubicBezTo>
                  <a:pt x="62405" y="217867"/>
                  <a:pt x="143685" y="560597"/>
                  <a:pt x="168746" y="659488"/>
                </a:cubicBezTo>
                <a:cubicBezTo>
                  <a:pt x="193807" y="758379"/>
                  <a:pt x="156554" y="652715"/>
                  <a:pt x="185002" y="704192"/>
                </a:cubicBezTo>
                <a:cubicBezTo>
                  <a:pt x="213450" y="755669"/>
                  <a:pt x="296762" y="932453"/>
                  <a:pt x="339434" y="968352"/>
                </a:cubicBezTo>
                <a:cubicBezTo>
                  <a:pt x="382106" y="1004251"/>
                  <a:pt x="380751" y="896555"/>
                  <a:pt x="441034" y="919584"/>
                </a:cubicBezTo>
                <a:cubicBezTo>
                  <a:pt x="501317" y="942613"/>
                  <a:pt x="703839" y="1085531"/>
                  <a:pt x="701130" y="1106528"/>
                </a:cubicBezTo>
                <a:cubicBezTo>
                  <a:pt x="698421" y="1127525"/>
                  <a:pt x="528410" y="1118720"/>
                  <a:pt x="424778" y="1045568"/>
                </a:cubicBezTo>
                <a:cubicBezTo>
                  <a:pt x="321146" y="972416"/>
                  <a:pt x="149781" y="795632"/>
                  <a:pt x="79338" y="667616"/>
                </a:cubicBezTo>
                <a:cubicBezTo>
                  <a:pt x="8895" y="539600"/>
                  <a:pt x="12282" y="330981"/>
                  <a:pt x="2122" y="277472"/>
                </a:cubicBezTo>
                <a:cubicBezTo>
                  <a:pt x="-8038" y="223963"/>
                  <a:pt x="21765" y="389909"/>
                  <a:pt x="18378" y="346560"/>
                </a:cubicBezTo>
                <a:cubicBezTo>
                  <a:pt x="14991" y="303211"/>
                  <a:pt x="-587" y="56661"/>
                  <a:pt x="2122" y="17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70FC3134-B8F9-CBBD-2050-3B40DEACC049}"/>
              </a:ext>
            </a:extLst>
          </p:cNvPr>
          <p:cNvSpPr/>
          <p:nvPr/>
        </p:nvSpPr>
        <p:spPr>
          <a:xfrm>
            <a:off x="5291174" y="2590138"/>
            <a:ext cx="329388" cy="881450"/>
          </a:xfrm>
          <a:custGeom>
            <a:avLst/>
            <a:gdLst>
              <a:gd name="connsiteX0" fmla="*/ 105818 w 329388"/>
              <a:gd name="connsiteY0" fmla="*/ 14886 h 881450"/>
              <a:gd name="connsiteX1" fmla="*/ 134266 w 329388"/>
              <a:gd name="connsiteY1" fmla="*/ 83974 h 881450"/>
              <a:gd name="connsiteX2" fmla="*/ 203354 w 329388"/>
              <a:gd name="connsiteY2" fmla="*/ 303430 h 881450"/>
              <a:gd name="connsiteX3" fmla="*/ 199290 w 329388"/>
              <a:gd name="connsiteY3" fmla="*/ 551334 h 881450"/>
              <a:gd name="connsiteX4" fmla="*/ 325274 w 329388"/>
              <a:gd name="connsiteY4" fmla="*/ 746406 h 881450"/>
              <a:gd name="connsiteX5" fmla="*/ 276506 w 329388"/>
              <a:gd name="connsiteY5" fmla="*/ 697638 h 881450"/>
              <a:gd name="connsiteX6" fmla="*/ 61114 w 329388"/>
              <a:gd name="connsiteY6" fmla="*/ 644806 h 881450"/>
              <a:gd name="connsiteX7" fmla="*/ 4218 w 329388"/>
              <a:gd name="connsiteY7" fmla="*/ 730150 h 881450"/>
              <a:gd name="connsiteX8" fmla="*/ 8282 w 329388"/>
              <a:gd name="connsiteY8" fmla="*/ 880518 h 881450"/>
              <a:gd name="connsiteX9" fmla="*/ 40794 w 329388"/>
              <a:gd name="connsiteY9" fmla="*/ 652934 h 881450"/>
              <a:gd name="connsiteX10" fmla="*/ 12346 w 329388"/>
              <a:gd name="connsiteY10" fmla="*/ 551334 h 881450"/>
              <a:gd name="connsiteX11" fmla="*/ 126138 w 329388"/>
              <a:gd name="connsiteY11" fmla="*/ 604166 h 881450"/>
              <a:gd name="connsiteX12" fmla="*/ 215546 w 329388"/>
              <a:gd name="connsiteY12" fmla="*/ 502566 h 881450"/>
              <a:gd name="connsiteX13" fmla="*/ 162714 w 329388"/>
              <a:gd name="connsiteY13" fmla="*/ 352198 h 881450"/>
              <a:gd name="connsiteX14" fmla="*/ 105818 w 329388"/>
              <a:gd name="connsiteY14" fmla="*/ 14886 h 8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388" h="881450">
                <a:moveTo>
                  <a:pt x="105818" y="14886"/>
                </a:moveTo>
                <a:cubicBezTo>
                  <a:pt x="101077" y="-29818"/>
                  <a:pt x="118010" y="35883"/>
                  <a:pt x="134266" y="83974"/>
                </a:cubicBezTo>
                <a:cubicBezTo>
                  <a:pt x="150522" y="132065"/>
                  <a:pt x="192517" y="225537"/>
                  <a:pt x="203354" y="303430"/>
                </a:cubicBezTo>
                <a:cubicBezTo>
                  <a:pt x="214191" y="381323"/>
                  <a:pt x="178970" y="477505"/>
                  <a:pt x="199290" y="551334"/>
                </a:cubicBezTo>
                <a:cubicBezTo>
                  <a:pt x="219610" y="625163"/>
                  <a:pt x="312405" y="722022"/>
                  <a:pt x="325274" y="746406"/>
                </a:cubicBezTo>
                <a:cubicBezTo>
                  <a:pt x="338143" y="770790"/>
                  <a:pt x="320533" y="714571"/>
                  <a:pt x="276506" y="697638"/>
                </a:cubicBezTo>
                <a:cubicBezTo>
                  <a:pt x="232479" y="680705"/>
                  <a:pt x="106495" y="639387"/>
                  <a:pt x="61114" y="644806"/>
                </a:cubicBezTo>
                <a:cubicBezTo>
                  <a:pt x="15733" y="650225"/>
                  <a:pt x="13023" y="690865"/>
                  <a:pt x="4218" y="730150"/>
                </a:cubicBezTo>
                <a:cubicBezTo>
                  <a:pt x="-4587" y="769435"/>
                  <a:pt x="2186" y="893387"/>
                  <a:pt x="8282" y="880518"/>
                </a:cubicBezTo>
                <a:cubicBezTo>
                  <a:pt x="14378" y="867649"/>
                  <a:pt x="40117" y="707798"/>
                  <a:pt x="40794" y="652934"/>
                </a:cubicBezTo>
                <a:cubicBezTo>
                  <a:pt x="41471" y="598070"/>
                  <a:pt x="-1878" y="559462"/>
                  <a:pt x="12346" y="551334"/>
                </a:cubicBezTo>
                <a:cubicBezTo>
                  <a:pt x="26570" y="543206"/>
                  <a:pt x="92271" y="612294"/>
                  <a:pt x="126138" y="604166"/>
                </a:cubicBezTo>
                <a:cubicBezTo>
                  <a:pt x="160005" y="596038"/>
                  <a:pt x="209450" y="544561"/>
                  <a:pt x="215546" y="502566"/>
                </a:cubicBezTo>
                <a:cubicBezTo>
                  <a:pt x="221642" y="460571"/>
                  <a:pt x="180325" y="427382"/>
                  <a:pt x="162714" y="352198"/>
                </a:cubicBezTo>
                <a:cubicBezTo>
                  <a:pt x="145103" y="277014"/>
                  <a:pt x="110559" y="59590"/>
                  <a:pt x="105818" y="14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F5D04863-DCED-AB4B-B06B-24EFC765D2D0}"/>
              </a:ext>
            </a:extLst>
          </p:cNvPr>
          <p:cNvSpPr/>
          <p:nvPr/>
        </p:nvSpPr>
        <p:spPr>
          <a:xfrm>
            <a:off x="5041231" y="3234066"/>
            <a:ext cx="385860" cy="318104"/>
          </a:xfrm>
          <a:custGeom>
            <a:avLst/>
            <a:gdLst>
              <a:gd name="connsiteX0" fmla="*/ 351697 w 385860"/>
              <a:gd name="connsiteY0" fmla="*/ 139054 h 318104"/>
              <a:gd name="connsiteX1" fmla="*/ 50961 w 385860"/>
              <a:gd name="connsiteY1" fmla="*/ 69966 h 318104"/>
              <a:gd name="connsiteX2" fmla="*/ 176945 w 385860"/>
              <a:gd name="connsiteY2" fmla="*/ 277230 h 318104"/>
              <a:gd name="connsiteX3" fmla="*/ 266353 w 385860"/>
              <a:gd name="connsiteY3" fmla="*/ 265038 h 318104"/>
              <a:gd name="connsiteX4" fmla="*/ 384209 w 385860"/>
              <a:gd name="connsiteY4" fmla="*/ 317870 h 318104"/>
              <a:gd name="connsiteX5" fmla="*/ 172881 w 385860"/>
              <a:gd name="connsiteY5" fmla="*/ 240654 h 318104"/>
              <a:gd name="connsiteX6" fmla="*/ 2193 w 385860"/>
              <a:gd name="connsiteY6" fmla="*/ 147182 h 318104"/>
              <a:gd name="connsiteX7" fmla="*/ 79409 w 385860"/>
              <a:gd name="connsiteY7" fmla="*/ 49646 h 318104"/>
              <a:gd name="connsiteX8" fmla="*/ 128177 w 385860"/>
              <a:gd name="connsiteY8" fmla="*/ 29326 h 318104"/>
              <a:gd name="connsiteX9" fmla="*/ 152561 w 385860"/>
              <a:gd name="connsiteY9" fmla="*/ 4942 h 318104"/>
              <a:gd name="connsiteX10" fmla="*/ 351697 w 385860"/>
              <a:gd name="connsiteY10" fmla="*/ 139054 h 3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860" h="318104">
                <a:moveTo>
                  <a:pt x="351697" y="139054"/>
                </a:moveTo>
                <a:cubicBezTo>
                  <a:pt x="334764" y="149891"/>
                  <a:pt x="80086" y="46937"/>
                  <a:pt x="50961" y="69966"/>
                </a:cubicBezTo>
                <a:cubicBezTo>
                  <a:pt x="21836" y="92995"/>
                  <a:pt x="141046" y="244718"/>
                  <a:pt x="176945" y="277230"/>
                </a:cubicBezTo>
                <a:cubicBezTo>
                  <a:pt x="212844" y="309742"/>
                  <a:pt x="231809" y="258265"/>
                  <a:pt x="266353" y="265038"/>
                </a:cubicBezTo>
                <a:cubicBezTo>
                  <a:pt x="300897" y="271811"/>
                  <a:pt x="399788" y="321934"/>
                  <a:pt x="384209" y="317870"/>
                </a:cubicBezTo>
                <a:cubicBezTo>
                  <a:pt x="368630" y="313806"/>
                  <a:pt x="236550" y="269102"/>
                  <a:pt x="172881" y="240654"/>
                </a:cubicBezTo>
                <a:cubicBezTo>
                  <a:pt x="109212" y="212206"/>
                  <a:pt x="17772" y="179017"/>
                  <a:pt x="2193" y="147182"/>
                </a:cubicBezTo>
                <a:cubicBezTo>
                  <a:pt x="-13386" y="115347"/>
                  <a:pt x="58412" y="69289"/>
                  <a:pt x="79409" y="49646"/>
                </a:cubicBezTo>
                <a:cubicBezTo>
                  <a:pt x="100406" y="30003"/>
                  <a:pt x="115985" y="36777"/>
                  <a:pt x="128177" y="29326"/>
                </a:cubicBezTo>
                <a:cubicBezTo>
                  <a:pt x="140369" y="21875"/>
                  <a:pt x="116662" y="-12669"/>
                  <a:pt x="152561" y="4942"/>
                </a:cubicBezTo>
                <a:cubicBezTo>
                  <a:pt x="188460" y="22553"/>
                  <a:pt x="368630" y="128217"/>
                  <a:pt x="351697" y="139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A17FD45-66F1-6FEC-DA45-1FB303AD7B51}"/>
              </a:ext>
            </a:extLst>
          </p:cNvPr>
          <p:cNvSpPr/>
          <p:nvPr/>
        </p:nvSpPr>
        <p:spPr>
          <a:xfrm>
            <a:off x="5123262" y="3690890"/>
            <a:ext cx="659882" cy="495168"/>
          </a:xfrm>
          <a:custGeom>
            <a:avLst/>
            <a:gdLst>
              <a:gd name="connsiteX0" fmla="*/ 1442 w 659882"/>
              <a:gd name="connsiteY0" fmla="*/ 11414 h 495168"/>
              <a:gd name="connsiteX1" fmla="*/ 58338 w 659882"/>
              <a:gd name="connsiteY1" fmla="*/ 80502 h 495168"/>
              <a:gd name="connsiteX2" fmla="*/ 245282 w 659882"/>
              <a:gd name="connsiteY2" fmla="*/ 308086 h 495168"/>
              <a:gd name="connsiteX3" fmla="*/ 391586 w 659882"/>
              <a:gd name="connsiteY3" fmla="*/ 275574 h 495168"/>
              <a:gd name="connsiteX4" fmla="*/ 391586 w 659882"/>
              <a:gd name="connsiteY4" fmla="*/ 295894 h 495168"/>
              <a:gd name="connsiteX5" fmla="*/ 659810 w 659882"/>
              <a:gd name="connsiteY5" fmla="*/ 263382 h 495168"/>
              <a:gd name="connsiteX6" fmla="*/ 363138 w 659882"/>
              <a:gd name="connsiteY6" fmla="*/ 304022 h 495168"/>
              <a:gd name="connsiteX7" fmla="*/ 371266 w 659882"/>
              <a:gd name="connsiteY7" fmla="*/ 356854 h 495168"/>
              <a:gd name="connsiteX8" fmla="*/ 273730 w 659882"/>
              <a:gd name="connsiteY8" fmla="*/ 389366 h 495168"/>
              <a:gd name="connsiteX9" fmla="*/ 363138 w 659882"/>
              <a:gd name="connsiteY9" fmla="*/ 495030 h 495168"/>
              <a:gd name="connsiteX10" fmla="*/ 184322 w 659882"/>
              <a:gd name="connsiteY10" fmla="*/ 364982 h 495168"/>
              <a:gd name="connsiteX11" fmla="*/ 204642 w 659882"/>
              <a:gd name="connsiteY11" fmla="*/ 267446 h 495168"/>
              <a:gd name="connsiteX12" fmla="*/ 164002 w 659882"/>
              <a:gd name="connsiteY12" fmla="*/ 165846 h 495168"/>
              <a:gd name="connsiteX13" fmla="*/ 78658 w 659882"/>
              <a:gd name="connsiteY13" fmla="*/ 3286 h 495168"/>
              <a:gd name="connsiteX14" fmla="*/ 131490 w 659882"/>
              <a:gd name="connsiteY14" fmla="*/ 56118 h 495168"/>
              <a:gd name="connsiteX15" fmla="*/ 1442 w 659882"/>
              <a:gd name="connsiteY15" fmla="*/ 11414 h 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882" h="495168">
                <a:moveTo>
                  <a:pt x="1442" y="11414"/>
                </a:moveTo>
                <a:cubicBezTo>
                  <a:pt x="-10750" y="15478"/>
                  <a:pt x="58338" y="80502"/>
                  <a:pt x="58338" y="80502"/>
                </a:cubicBezTo>
                <a:cubicBezTo>
                  <a:pt x="98978" y="129947"/>
                  <a:pt x="189741" y="275574"/>
                  <a:pt x="245282" y="308086"/>
                </a:cubicBezTo>
                <a:cubicBezTo>
                  <a:pt x="300823" y="340598"/>
                  <a:pt x="367202" y="277606"/>
                  <a:pt x="391586" y="275574"/>
                </a:cubicBezTo>
                <a:cubicBezTo>
                  <a:pt x="415970" y="273542"/>
                  <a:pt x="346882" y="297926"/>
                  <a:pt x="391586" y="295894"/>
                </a:cubicBezTo>
                <a:cubicBezTo>
                  <a:pt x="436290" y="293862"/>
                  <a:pt x="664551" y="262027"/>
                  <a:pt x="659810" y="263382"/>
                </a:cubicBezTo>
                <a:cubicBezTo>
                  <a:pt x="655069" y="264737"/>
                  <a:pt x="411229" y="288443"/>
                  <a:pt x="363138" y="304022"/>
                </a:cubicBezTo>
                <a:cubicBezTo>
                  <a:pt x="315047" y="319601"/>
                  <a:pt x="386167" y="342630"/>
                  <a:pt x="371266" y="356854"/>
                </a:cubicBezTo>
                <a:cubicBezTo>
                  <a:pt x="356365" y="371078"/>
                  <a:pt x="275085" y="366337"/>
                  <a:pt x="273730" y="389366"/>
                </a:cubicBezTo>
                <a:cubicBezTo>
                  <a:pt x="272375" y="412395"/>
                  <a:pt x="378039" y="499094"/>
                  <a:pt x="363138" y="495030"/>
                </a:cubicBezTo>
                <a:cubicBezTo>
                  <a:pt x="348237" y="490966"/>
                  <a:pt x="210738" y="402913"/>
                  <a:pt x="184322" y="364982"/>
                </a:cubicBezTo>
                <a:cubicBezTo>
                  <a:pt x="157906" y="327051"/>
                  <a:pt x="208029" y="300635"/>
                  <a:pt x="204642" y="267446"/>
                </a:cubicBezTo>
                <a:cubicBezTo>
                  <a:pt x="201255" y="234257"/>
                  <a:pt x="184999" y="209873"/>
                  <a:pt x="164002" y="165846"/>
                </a:cubicBezTo>
                <a:cubicBezTo>
                  <a:pt x="143005" y="121819"/>
                  <a:pt x="84077" y="21574"/>
                  <a:pt x="78658" y="3286"/>
                </a:cubicBezTo>
                <a:cubicBezTo>
                  <a:pt x="73239" y="-15002"/>
                  <a:pt x="138941" y="48667"/>
                  <a:pt x="131490" y="56118"/>
                </a:cubicBezTo>
                <a:cubicBezTo>
                  <a:pt x="124039" y="63569"/>
                  <a:pt x="13634" y="7350"/>
                  <a:pt x="1442" y="1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ECA98CE-C2AD-678F-94B4-4493112F4C1B}"/>
              </a:ext>
            </a:extLst>
          </p:cNvPr>
          <p:cNvSpPr/>
          <p:nvPr/>
        </p:nvSpPr>
        <p:spPr>
          <a:xfrm>
            <a:off x="5934757" y="2263320"/>
            <a:ext cx="133553" cy="528714"/>
          </a:xfrm>
          <a:custGeom>
            <a:avLst/>
            <a:gdLst>
              <a:gd name="connsiteX0" fmla="*/ 132795 w 133553"/>
              <a:gd name="connsiteY0" fmla="*/ 328 h 528714"/>
              <a:gd name="connsiteX1" fmla="*/ 55579 w 133553"/>
              <a:gd name="connsiteY1" fmla="*/ 264488 h 528714"/>
              <a:gd name="connsiteX2" fmla="*/ 39323 w 133553"/>
              <a:gd name="connsiteY2" fmla="*/ 414856 h 528714"/>
              <a:gd name="connsiteX3" fmla="*/ 39323 w 133553"/>
              <a:gd name="connsiteY3" fmla="*/ 386408 h 528714"/>
              <a:gd name="connsiteX4" fmla="*/ 47451 w 133553"/>
              <a:gd name="connsiteY4" fmla="*/ 528648 h 528714"/>
              <a:gd name="connsiteX5" fmla="*/ 59643 w 133553"/>
              <a:gd name="connsiteY5" fmla="*/ 366088 h 528714"/>
              <a:gd name="connsiteX6" fmla="*/ 59643 w 133553"/>
              <a:gd name="connsiteY6" fmla="*/ 203528 h 528714"/>
              <a:gd name="connsiteX7" fmla="*/ 31195 w 133553"/>
              <a:gd name="connsiteY7" fmla="*/ 268552 h 528714"/>
              <a:gd name="connsiteX8" fmla="*/ 47451 w 133553"/>
              <a:gd name="connsiteY8" fmla="*/ 138504 h 528714"/>
              <a:gd name="connsiteX9" fmla="*/ 2747 w 133553"/>
              <a:gd name="connsiteY9" fmla="*/ 207592 h 528714"/>
              <a:gd name="connsiteX10" fmla="*/ 132795 w 133553"/>
              <a:gd name="connsiteY10" fmla="*/ 328 h 52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553" h="528714">
                <a:moveTo>
                  <a:pt x="132795" y="328"/>
                </a:moveTo>
                <a:cubicBezTo>
                  <a:pt x="141600" y="9811"/>
                  <a:pt x="71158" y="195400"/>
                  <a:pt x="55579" y="264488"/>
                </a:cubicBezTo>
                <a:cubicBezTo>
                  <a:pt x="40000" y="333576"/>
                  <a:pt x="42032" y="394536"/>
                  <a:pt x="39323" y="414856"/>
                </a:cubicBezTo>
                <a:cubicBezTo>
                  <a:pt x="36614" y="435176"/>
                  <a:pt x="37968" y="367443"/>
                  <a:pt x="39323" y="386408"/>
                </a:cubicBezTo>
                <a:cubicBezTo>
                  <a:pt x="40678" y="405373"/>
                  <a:pt x="44064" y="532035"/>
                  <a:pt x="47451" y="528648"/>
                </a:cubicBezTo>
                <a:cubicBezTo>
                  <a:pt x="50838" y="525261"/>
                  <a:pt x="57611" y="420275"/>
                  <a:pt x="59643" y="366088"/>
                </a:cubicBezTo>
                <a:cubicBezTo>
                  <a:pt x="61675" y="311901"/>
                  <a:pt x="64384" y="219784"/>
                  <a:pt x="59643" y="203528"/>
                </a:cubicBezTo>
                <a:cubicBezTo>
                  <a:pt x="54902" y="187272"/>
                  <a:pt x="33227" y="279389"/>
                  <a:pt x="31195" y="268552"/>
                </a:cubicBezTo>
                <a:cubicBezTo>
                  <a:pt x="29163" y="257715"/>
                  <a:pt x="52192" y="148664"/>
                  <a:pt x="47451" y="138504"/>
                </a:cubicBezTo>
                <a:cubicBezTo>
                  <a:pt x="42710" y="128344"/>
                  <a:pt x="-12832" y="225203"/>
                  <a:pt x="2747" y="207592"/>
                </a:cubicBezTo>
                <a:cubicBezTo>
                  <a:pt x="18326" y="189981"/>
                  <a:pt x="123990" y="-9155"/>
                  <a:pt x="132795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B62410B-E3EE-568D-ADE4-AD6AE15C4572}"/>
              </a:ext>
            </a:extLst>
          </p:cNvPr>
          <p:cNvSpPr/>
          <p:nvPr/>
        </p:nvSpPr>
        <p:spPr>
          <a:xfrm>
            <a:off x="5957717" y="2357082"/>
            <a:ext cx="658975" cy="276565"/>
          </a:xfrm>
          <a:custGeom>
            <a:avLst/>
            <a:gdLst>
              <a:gd name="connsiteX0" fmla="*/ 107 w 658975"/>
              <a:gd name="connsiteY0" fmla="*/ 48806 h 276565"/>
              <a:gd name="connsiteX1" fmla="*/ 378059 w 658975"/>
              <a:gd name="connsiteY1" fmla="*/ 52870 h 276565"/>
              <a:gd name="connsiteX2" fmla="*/ 422763 w 658975"/>
              <a:gd name="connsiteY2" fmla="*/ 105702 h 276565"/>
              <a:gd name="connsiteX3" fmla="*/ 495915 w 658975"/>
              <a:gd name="connsiteY3" fmla="*/ 130086 h 276565"/>
              <a:gd name="connsiteX4" fmla="*/ 487787 w 658975"/>
              <a:gd name="connsiteY4" fmla="*/ 126022 h 276565"/>
              <a:gd name="connsiteX5" fmla="*/ 569067 w 658975"/>
              <a:gd name="connsiteY5" fmla="*/ 170726 h 276565"/>
              <a:gd name="connsiteX6" fmla="*/ 573131 w 658975"/>
              <a:gd name="connsiteY6" fmla="*/ 89446 h 276565"/>
              <a:gd name="connsiteX7" fmla="*/ 658475 w 658975"/>
              <a:gd name="connsiteY7" fmla="*/ 276390 h 276565"/>
              <a:gd name="connsiteX8" fmla="*/ 528427 w 658975"/>
              <a:gd name="connsiteY8" fmla="*/ 121958 h 276565"/>
              <a:gd name="connsiteX9" fmla="*/ 337419 w 658975"/>
              <a:gd name="connsiteY9" fmla="*/ 48806 h 276565"/>
              <a:gd name="connsiteX10" fmla="*/ 211435 w 658975"/>
              <a:gd name="connsiteY10" fmla="*/ 38 h 276565"/>
              <a:gd name="connsiteX11" fmla="*/ 337419 w 658975"/>
              <a:gd name="connsiteY11" fmla="*/ 40678 h 276565"/>
              <a:gd name="connsiteX12" fmla="*/ 107 w 658975"/>
              <a:gd name="connsiteY12" fmla="*/ 48806 h 27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975" h="276565">
                <a:moveTo>
                  <a:pt x="107" y="48806"/>
                </a:moveTo>
                <a:cubicBezTo>
                  <a:pt x="6880" y="50838"/>
                  <a:pt x="307616" y="43387"/>
                  <a:pt x="378059" y="52870"/>
                </a:cubicBezTo>
                <a:cubicBezTo>
                  <a:pt x="448502" y="62353"/>
                  <a:pt x="403120" y="92833"/>
                  <a:pt x="422763" y="105702"/>
                </a:cubicBezTo>
                <a:cubicBezTo>
                  <a:pt x="442406" y="118571"/>
                  <a:pt x="485078" y="126699"/>
                  <a:pt x="495915" y="130086"/>
                </a:cubicBezTo>
                <a:cubicBezTo>
                  <a:pt x="506752" y="133473"/>
                  <a:pt x="487787" y="126022"/>
                  <a:pt x="487787" y="126022"/>
                </a:cubicBezTo>
                <a:cubicBezTo>
                  <a:pt x="499979" y="132795"/>
                  <a:pt x="554843" y="176822"/>
                  <a:pt x="569067" y="170726"/>
                </a:cubicBezTo>
                <a:cubicBezTo>
                  <a:pt x="583291" y="164630"/>
                  <a:pt x="558230" y="71835"/>
                  <a:pt x="573131" y="89446"/>
                </a:cubicBezTo>
                <a:cubicBezTo>
                  <a:pt x="588032" y="107057"/>
                  <a:pt x="665926" y="270971"/>
                  <a:pt x="658475" y="276390"/>
                </a:cubicBezTo>
                <a:cubicBezTo>
                  <a:pt x="651024" y="281809"/>
                  <a:pt x="581936" y="159889"/>
                  <a:pt x="528427" y="121958"/>
                </a:cubicBezTo>
                <a:cubicBezTo>
                  <a:pt x="474918" y="84027"/>
                  <a:pt x="337419" y="48806"/>
                  <a:pt x="337419" y="48806"/>
                </a:cubicBezTo>
                <a:cubicBezTo>
                  <a:pt x="284587" y="28486"/>
                  <a:pt x="211435" y="1393"/>
                  <a:pt x="211435" y="38"/>
                </a:cubicBezTo>
                <a:cubicBezTo>
                  <a:pt x="211435" y="-1317"/>
                  <a:pt x="366544" y="33227"/>
                  <a:pt x="337419" y="40678"/>
                </a:cubicBezTo>
                <a:cubicBezTo>
                  <a:pt x="308294" y="48129"/>
                  <a:pt x="-6666" y="46774"/>
                  <a:pt x="107" y="48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EF1187C-D562-8388-45EB-7B91BE99BB1D}"/>
              </a:ext>
            </a:extLst>
          </p:cNvPr>
          <p:cNvSpPr/>
          <p:nvPr/>
        </p:nvSpPr>
        <p:spPr>
          <a:xfrm>
            <a:off x="4843974" y="2523398"/>
            <a:ext cx="567888" cy="456021"/>
          </a:xfrm>
          <a:custGeom>
            <a:avLst/>
            <a:gdLst>
              <a:gd name="connsiteX0" fmla="*/ 382330 w 567888"/>
              <a:gd name="connsiteY0" fmla="*/ 346 h 456021"/>
              <a:gd name="connsiteX1" fmla="*/ 85658 w 567888"/>
              <a:gd name="connsiteY1" fmla="*/ 49114 h 456021"/>
              <a:gd name="connsiteX2" fmla="*/ 219770 w 567888"/>
              <a:gd name="connsiteY2" fmla="*/ 122266 h 456021"/>
              <a:gd name="connsiteX3" fmla="*/ 207578 w 567888"/>
              <a:gd name="connsiteY3" fmla="*/ 106010 h 456021"/>
              <a:gd name="connsiteX4" fmla="*/ 362010 w 567888"/>
              <a:gd name="connsiteY4" fmla="*/ 195418 h 456021"/>
              <a:gd name="connsiteX5" fmla="*/ 427034 w 567888"/>
              <a:gd name="connsiteY5" fmla="*/ 162906 h 456021"/>
              <a:gd name="connsiteX6" fmla="*/ 565210 w 567888"/>
              <a:gd name="connsiteY6" fmla="*/ 179162 h 456021"/>
              <a:gd name="connsiteX7" fmla="*/ 512378 w 567888"/>
              <a:gd name="connsiteY7" fmla="*/ 292954 h 456021"/>
              <a:gd name="connsiteX8" fmla="*/ 439226 w 567888"/>
              <a:gd name="connsiteY8" fmla="*/ 455514 h 456021"/>
              <a:gd name="connsiteX9" fmla="*/ 471738 w 567888"/>
              <a:gd name="connsiteY9" fmla="*/ 236058 h 456021"/>
              <a:gd name="connsiteX10" fmla="*/ 264474 w 567888"/>
              <a:gd name="connsiteY10" fmla="*/ 191354 h 456021"/>
              <a:gd name="connsiteX11" fmla="*/ 36890 w 567888"/>
              <a:gd name="connsiteY11" fmla="*/ 138522 h 456021"/>
              <a:gd name="connsiteX12" fmla="*/ 49082 w 567888"/>
              <a:gd name="connsiteY12" fmla="*/ 69434 h 456021"/>
              <a:gd name="connsiteX13" fmla="*/ 16570 w 567888"/>
              <a:gd name="connsiteY13" fmla="*/ 28794 h 456021"/>
              <a:gd name="connsiteX14" fmla="*/ 382330 w 567888"/>
              <a:gd name="connsiteY14" fmla="*/ 346 h 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7888" h="456021">
                <a:moveTo>
                  <a:pt x="382330" y="346"/>
                </a:moveTo>
                <a:cubicBezTo>
                  <a:pt x="393845" y="3733"/>
                  <a:pt x="112751" y="28794"/>
                  <a:pt x="85658" y="49114"/>
                </a:cubicBezTo>
                <a:cubicBezTo>
                  <a:pt x="58565" y="69434"/>
                  <a:pt x="199450" y="112783"/>
                  <a:pt x="219770" y="122266"/>
                </a:cubicBezTo>
                <a:cubicBezTo>
                  <a:pt x="240090" y="131749"/>
                  <a:pt x="183871" y="93818"/>
                  <a:pt x="207578" y="106010"/>
                </a:cubicBezTo>
                <a:cubicBezTo>
                  <a:pt x="231285" y="118202"/>
                  <a:pt x="325434" y="185935"/>
                  <a:pt x="362010" y="195418"/>
                </a:cubicBezTo>
                <a:cubicBezTo>
                  <a:pt x="398586" y="204901"/>
                  <a:pt x="393167" y="165615"/>
                  <a:pt x="427034" y="162906"/>
                </a:cubicBezTo>
                <a:cubicBezTo>
                  <a:pt x="460901" y="160197"/>
                  <a:pt x="550986" y="157487"/>
                  <a:pt x="565210" y="179162"/>
                </a:cubicBezTo>
                <a:cubicBezTo>
                  <a:pt x="579434" y="200837"/>
                  <a:pt x="533375" y="246895"/>
                  <a:pt x="512378" y="292954"/>
                </a:cubicBezTo>
                <a:cubicBezTo>
                  <a:pt x="491381" y="339013"/>
                  <a:pt x="445999" y="464997"/>
                  <a:pt x="439226" y="455514"/>
                </a:cubicBezTo>
                <a:cubicBezTo>
                  <a:pt x="432453" y="446031"/>
                  <a:pt x="500863" y="280085"/>
                  <a:pt x="471738" y="236058"/>
                </a:cubicBezTo>
                <a:cubicBezTo>
                  <a:pt x="442613" y="192031"/>
                  <a:pt x="264474" y="191354"/>
                  <a:pt x="264474" y="191354"/>
                </a:cubicBezTo>
                <a:cubicBezTo>
                  <a:pt x="191999" y="175098"/>
                  <a:pt x="72789" y="158842"/>
                  <a:pt x="36890" y="138522"/>
                </a:cubicBezTo>
                <a:cubicBezTo>
                  <a:pt x="991" y="118202"/>
                  <a:pt x="52469" y="87722"/>
                  <a:pt x="49082" y="69434"/>
                </a:cubicBezTo>
                <a:cubicBezTo>
                  <a:pt x="45695" y="51146"/>
                  <a:pt x="-33553" y="38277"/>
                  <a:pt x="16570" y="28794"/>
                </a:cubicBezTo>
                <a:cubicBezTo>
                  <a:pt x="66693" y="19311"/>
                  <a:pt x="370815" y="-3041"/>
                  <a:pt x="382330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973B102-4F3D-5218-F212-44E0E62DF6B8}"/>
              </a:ext>
            </a:extLst>
          </p:cNvPr>
          <p:cNvSpPr/>
          <p:nvPr/>
        </p:nvSpPr>
        <p:spPr>
          <a:xfrm>
            <a:off x="5046652" y="3378800"/>
            <a:ext cx="379831" cy="347894"/>
          </a:xfrm>
          <a:custGeom>
            <a:avLst/>
            <a:gdLst>
              <a:gd name="connsiteX0" fmla="*/ 836 w 379831"/>
              <a:gd name="connsiteY0" fmla="*/ 2448 h 347894"/>
              <a:gd name="connsiteX1" fmla="*/ 90244 w 379831"/>
              <a:gd name="connsiteY1" fmla="*/ 59344 h 347894"/>
              <a:gd name="connsiteX2" fmla="*/ 321892 w 379831"/>
              <a:gd name="connsiteY2" fmla="*/ 177200 h 347894"/>
              <a:gd name="connsiteX3" fmla="*/ 293444 w 379831"/>
              <a:gd name="connsiteY3" fmla="*/ 266608 h 347894"/>
              <a:gd name="connsiteX4" fmla="*/ 378788 w 379831"/>
              <a:gd name="connsiteY4" fmla="*/ 347888 h 347894"/>
              <a:gd name="connsiteX5" fmla="*/ 224356 w 379831"/>
              <a:gd name="connsiteY5" fmla="*/ 270672 h 347894"/>
              <a:gd name="connsiteX6" fmla="*/ 122756 w 379831"/>
              <a:gd name="connsiteY6" fmla="*/ 197520 h 347894"/>
              <a:gd name="connsiteX7" fmla="*/ 171524 w 379831"/>
              <a:gd name="connsiteY7" fmla="*/ 144688 h 347894"/>
              <a:gd name="connsiteX8" fmla="*/ 37412 w 379831"/>
              <a:gd name="connsiteY8" fmla="*/ 173136 h 347894"/>
              <a:gd name="connsiteX9" fmla="*/ 134948 w 379831"/>
              <a:gd name="connsiteY9" fmla="*/ 136560 h 347894"/>
              <a:gd name="connsiteX10" fmla="*/ 836 w 379831"/>
              <a:gd name="connsiteY10" fmla="*/ 2448 h 34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831" h="347894">
                <a:moveTo>
                  <a:pt x="836" y="2448"/>
                </a:moveTo>
                <a:cubicBezTo>
                  <a:pt x="-6615" y="-10421"/>
                  <a:pt x="36735" y="30219"/>
                  <a:pt x="90244" y="59344"/>
                </a:cubicBezTo>
                <a:cubicBezTo>
                  <a:pt x="143753" y="88469"/>
                  <a:pt x="288025" y="142656"/>
                  <a:pt x="321892" y="177200"/>
                </a:cubicBezTo>
                <a:cubicBezTo>
                  <a:pt x="355759" y="211744"/>
                  <a:pt x="283961" y="238160"/>
                  <a:pt x="293444" y="266608"/>
                </a:cubicBezTo>
                <a:cubicBezTo>
                  <a:pt x="302927" y="295056"/>
                  <a:pt x="390303" y="347211"/>
                  <a:pt x="378788" y="347888"/>
                </a:cubicBezTo>
                <a:cubicBezTo>
                  <a:pt x="367273" y="348565"/>
                  <a:pt x="267028" y="295733"/>
                  <a:pt x="224356" y="270672"/>
                </a:cubicBezTo>
                <a:cubicBezTo>
                  <a:pt x="181684" y="245611"/>
                  <a:pt x="131561" y="218517"/>
                  <a:pt x="122756" y="197520"/>
                </a:cubicBezTo>
                <a:cubicBezTo>
                  <a:pt x="113951" y="176523"/>
                  <a:pt x="185748" y="148752"/>
                  <a:pt x="171524" y="144688"/>
                </a:cubicBezTo>
                <a:cubicBezTo>
                  <a:pt x="157300" y="140624"/>
                  <a:pt x="43508" y="174491"/>
                  <a:pt x="37412" y="173136"/>
                </a:cubicBezTo>
                <a:cubicBezTo>
                  <a:pt x="31316" y="171781"/>
                  <a:pt x="137657" y="162976"/>
                  <a:pt x="134948" y="136560"/>
                </a:cubicBezTo>
                <a:cubicBezTo>
                  <a:pt x="132239" y="110144"/>
                  <a:pt x="8287" y="15317"/>
                  <a:pt x="836" y="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4389BD9D-ED7E-FD44-32C5-C6641CB55C1F}"/>
              </a:ext>
            </a:extLst>
          </p:cNvPr>
          <p:cNvSpPr/>
          <p:nvPr/>
        </p:nvSpPr>
        <p:spPr>
          <a:xfrm>
            <a:off x="5900913" y="3495036"/>
            <a:ext cx="379344" cy="310316"/>
          </a:xfrm>
          <a:custGeom>
            <a:avLst/>
            <a:gdLst>
              <a:gd name="connsiteX0" fmla="*/ 15 w 379344"/>
              <a:gd name="connsiteY0" fmla="*/ 308868 h 310316"/>
              <a:gd name="connsiteX1" fmla="*/ 130063 w 379344"/>
              <a:gd name="connsiteY1" fmla="*/ 101604 h 310316"/>
              <a:gd name="connsiteX2" fmla="*/ 247919 w 379344"/>
              <a:gd name="connsiteY2" fmla="*/ 85348 h 310316"/>
              <a:gd name="connsiteX3" fmla="*/ 353583 w 379344"/>
              <a:gd name="connsiteY3" fmla="*/ 4 h 310316"/>
              <a:gd name="connsiteX4" fmla="*/ 321071 w 379344"/>
              <a:gd name="connsiteY4" fmla="*/ 89412 h 310316"/>
              <a:gd name="connsiteX5" fmla="*/ 377967 w 379344"/>
              <a:gd name="connsiteY5" fmla="*/ 109732 h 310316"/>
              <a:gd name="connsiteX6" fmla="*/ 251983 w 379344"/>
              <a:gd name="connsiteY6" fmla="*/ 138180 h 310316"/>
              <a:gd name="connsiteX7" fmla="*/ 199151 w 379344"/>
              <a:gd name="connsiteY7" fmla="*/ 166628 h 310316"/>
              <a:gd name="connsiteX8" fmla="*/ 203215 w 379344"/>
              <a:gd name="connsiteY8" fmla="*/ 125988 h 310316"/>
              <a:gd name="connsiteX9" fmla="*/ 138191 w 379344"/>
              <a:gd name="connsiteY9" fmla="*/ 191012 h 310316"/>
              <a:gd name="connsiteX10" fmla="*/ 15 w 379344"/>
              <a:gd name="connsiteY10" fmla="*/ 308868 h 3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344" h="310316">
                <a:moveTo>
                  <a:pt x="15" y="308868"/>
                </a:moveTo>
                <a:cubicBezTo>
                  <a:pt x="-1340" y="293967"/>
                  <a:pt x="88746" y="138857"/>
                  <a:pt x="130063" y="101604"/>
                </a:cubicBezTo>
                <a:cubicBezTo>
                  <a:pt x="171380" y="64351"/>
                  <a:pt x="210666" y="102281"/>
                  <a:pt x="247919" y="85348"/>
                </a:cubicBezTo>
                <a:cubicBezTo>
                  <a:pt x="285172" y="68415"/>
                  <a:pt x="341391" y="-673"/>
                  <a:pt x="353583" y="4"/>
                </a:cubicBezTo>
                <a:cubicBezTo>
                  <a:pt x="365775" y="681"/>
                  <a:pt x="317007" y="71124"/>
                  <a:pt x="321071" y="89412"/>
                </a:cubicBezTo>
                <a:cubicBezTo>
                  <a:pt x="325135" y="107700"/>
                  <a:pt x="389482" y="101604"/>
                  <a:pt x="377967" y="109732"/>
                </a:cubicBezTo>
                <a:cubicBezTo>
                  <a:pt x="366452" y="117860"/>
                  <a:pt x="281786" y="128697"/>
                  <a:pt x="251983" y="138180"/>
                </a:cubicBezTo>
                <a:cubicBezTo>
                  <a:pt x="222180" y="147663"/>
                  <a:pt x="207279" y="168660"/>
                  <a:pt x="199151" y="166628"/>
                </a:cubicBezTo>
                <a:cubicBezTo>
                  <a:pt x="191023" y="164596"/>
                  <a:pt x="213375" y="121924"/>
                  <a:pt x="203215" y="125988"/>
                </a:cubicBezTo>
                <a:cubicBezTo>
                  <a:pt x="193055" y="130052"/>
                  <a:pt x="170026" y="162564"/>
                  <a:pt x="138191" y="191012"/>
                </a:cubicBezTo>
                <a:cubicBezTo>
                  <a:pt x="106356" y="219460"/>
                  <a:pt x="1370" y="323769"/>
                  <a:pt x="15" y="308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8433A55-5383-5E44-125E-1FBB26ACE0F7}"/>
              </a:ext>
            </a:extLst>
          </p:cNvPr>
          <p:cNvSpPr/>
          <p:nvPr/>
        </p:nvSpPr>
        <p:spPr>
          <a:xfrm>
            <a:off x="4858859" y="536352"/>
            <a:ext cx="928433" cy="642750"/>
          </a:xfrm>
          <a:custGeom>
            <a:avLst/>
            <a:gdLst>
              <a:gd name="connsiteX0" fmla="*/ 619413 w 928433"/>
              <a:gd name="connsiteY0" fmla="*/ 96 h 642750"/>
              <a:gd name="connsiteX1" fmla="*/ 383701 w 928433"/>
              <a:gd name="connsiteY1" fmla="*/ 56992 h 642750"/>
              <a:gd name="connsiteX2" fmla="*/ 302421 w 928433"/>
              <a:gd name="connsiteY2" fmla="*/ 219552 h 642750"/>
              <a:gd name="connsiteX3" fmla="*/ 265845 w 928433"/>
              <a:gd name="connsiteY3" fmla="*/ 292704 h 642750"/>
              <a:gd name="connsiteX4" fmla="*/ 525941 w 928433"/>
              <a:gd name="connsiteY4" fmla="*/ 382112 h 642750"/>
              <a:gd name="connsiteX5" fmla="*/ 432469 w 928433"/>
              <a:gd name="connsiteY5" fmla="*/ 471520 h 642750"/>
              <a:gd name="connsiteX6" fmla="*/ 830741 w 928433"/>
              <a:gd name="connsiteY6" fmla="*/ 609696 h 642750"/>
              <a:gd name="connsiteX7" fmla="*/ 907957 w 928433"/>
              <a:gd name="connsiteY7" fmla="*/ 638144 h 642750"/>
              <a:gd name="connsiteX8" fmla="*/ 530005 w 928433"/>
              <a:gd name="connsiteY8" fmla="*/ 536544 h 642750"/>
              <a:gd name="connsiteX9" fmla="*/ 13877 w 928433"/>
              <a:gd name="connsiteY9" fmla="*/ 536544 h 642750"/>
              <a:gd name="connsiteX10" fmla="*/ 147989 w 928433"/>
              <a:gd name="connsiteY10" fmla="*/ 280512 h 642750"/>
              <a:gd name="connsiteX11" fmla="*/ 152053 w 928433"/>
              <a:gd name="connsiteY11" fmla="*/ 117952 h 642750"/>
              <a:gd name="connsiteX12" fmla="*/ 469045 w 928433"/>
              <a:gd name="connsiteY12" fmla="*/ 44800 h 642750"/>
              <a:gd name="connsiteX13" fmla="*/ 619413 w 928433"/>
              <a:gd name="connsiteY13" fmla="*/ 96 h 64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433" h="642750">
                <a:moveTo>
                  <a:pt x="619413" y="96"/>
                </a:moveTo>
                <a:cubicBezTo>
                  <a:pt x="605189" y="2128"/>
                  <a:pt x="436533" y="20416"/>
                  <a:pt x="383701" y="56992"/>
                </a:cubicBezTo>
                <a:cubicBezTo>
                  <a:pt x="330869" y="93568"/>
                  <a:pt x="302421" y="219552"/>
                  <a:pt x="302421" y="219552"/>
                </a:cubicBezTo>
                <a:cubicBezTo>
                  <a:pt x="282778" y="258837"/>
                  <a:pt x="228592" y="265611"/>
                  <a:pt x="265845" y="292704"/>
                </a:cubicBezTo>
                <a:cubicBezTo>
                  <a:pt x="303098" y="319797"/>
                  <a:pt x="498170" y="352309"/>
                  <a:pt x="525941" y="382112"/>
                </a:cubicBezTo>
                <a:cubicBezTo>
                  <a:pt x="553712" y="411915"/>
                  <a:pt x="381669" y="433589"/>
                  <a:pt x="432469" y="471520"/>
                </a:cubicBezTo>
                <a:cubicBezTo>
                  <a:pt x="483269" y="509451"/>
                  <a:pt x="751493" y="581925"/>
                  <a:pt x="830741" y="609696"/>
                </a:cubicBezTo>
                <a:cubicBezTo>
                  <a:pt x="909989" y="637467"/>
                  <a:pt x="958080" y="650336"/>
                  <a:pt x="907957" y="638144"/>
                </a:cubicBezTo>
                <a:cubicBezTo>
                  <a:pt x="857834" y="625952"/>
                  <a:pt x="679018" y="553477"/>
                  <a:pt x="530005" y="536544"/>
                </a:cubicBezTo>
                <a:cubicBezTo>
                  <a:pt x="380992" y="519611"/>
                  <a:pt x="77546" y="579216"/>
                  <a:pt x="13877" y="536544"/>
                </a:cubicBezTo>
                <a:cubicBezTo>
                  <a:pt x="-49792" y="493872"/>
                  <a:pt x="124960" y="350277"/>
                  <a:pt x="147989" y="280512"/>
                </a:cubicBezTo>
                <a:cubicBezTo>
                  <a:pt x="171018" y="210747"/>
                  <a:pt x="98544" y="157237"/>
                  <a:pt x="152053" y="117952"/>
                </a:cubicBezTo>
                <a:cubicBezTo>
                  <a:pt x="205562" y="78667"/>
                  <a:pt x="391152" y="61056"/>
                  <a:pt x="469045" y="44800"/>
                </a:cubicBezTo>
                <a:cubicBezTo>
                  <a:pt x="546938" y="28544"/>
                  <a:pt x="633637" y="-1936"/>
                  <a:pt x="61941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893FC1D7-FD93-C994-FDB9-C7CD73CFC1AD}"/>
              </a:ext>
            </a:extLst>
          </p:cNvPr>
          <p:cNvSpPr/>
          <p:nvPr/>
        </p:nvSpPr>
        <p:spPr>
          <a:xfrm>
            <a:off x="5093541" y="344613"/>
            <a:ext cx="1591739" cy="289275"/>
          </a:xfrm>
          <a:custGeom>
            <a:avLst/>
            <a:gdLst>
              <a:gd name="connsiteX0" fmla="*/ 51483 w 1591739"/>
              <a:gd name="connsiteY0" fmla="*/ 147131 h 289275"/>
              <a:gd name="connsiteX1" fmla="*/ 774875 w 1591739"/>
              <a:gd name="connsiteY1" fmla="*/ 8955 h 289275"/>
              <a:gd name="connsiteX2" fmla="*/ 1108123 w 1591739"/>
              <a:gd name="connsiteY2" fmla="*/ 17083 h 289275"/>
              <a:gd name="connsiteX3" fmla="*/ 1201595 w 1591739"/>
              <a:gd name="connsiteY3" fmla="*/ 45531 h 289275"/>
              <a:gd name="connsiteX4" fmla="*/ 1335707 w 1591739"/>
              <a:gd name="connsiteY4" fmla="*/ 122747 h 289275"/>
              <a:gd name="connsiteX5" fmla="*/ 1396667 w 1591739"/>
              <a:gd name="connsiteY5" fmla="*/ 94299 h 289275"/>
              <a:gd name="connsiteX6" fmla="*/ 1591739 w 1591739"/>
              <a:gd name="connsiteY6" fmla="*/ 236539 h 289275"/>
              <a:gd name="connsiteX7" fmla="*/ 1396667 w 1591739"/>
              <a:gd name="connsiteY7" fmla="*/ 187771 h 289275"/>
              <a:gd name="connsiteX8" fmla="*/ 1104059 w 1591739"/>
              <a:gd name="connsiteY8" fmla="*/ 281243 h 289275"/>
              <a:gd name="connsiteX9" fmla="*/ 1002459 w 1591739"/>
              <a:gd name="connsiteY9" fmla="*/ 264987 h 289275"/>
              <a:gd name="connsiteX10" fmla="*/ 880539 w 1591739"/>
              <a:gd name="connsiteY10" fmla="*/ 110555 h 289275"/>
              <a:gd name="connsiteX11" fmla="*/ 600123 w 1591739"/>
              <a:gd name="connsiteY11" fmla="*/ 175579 h 289275"/>
              <a:gd name="connsiteX12" fmla="*/ 388795 w 1591739"/>
              <a:gd name="connsiteY12" fmla="*/ 216219 h 289275"/>
              <a:gd name="connsiteX13" fmla="*/ 303451 w 1591739"/>
              <a:gd name="connsiteY13" fmla="*/ 195899 h 289275"/>
              <a:gd name="connsiteX14" fmla="*/ 2715 w 1591739"/>
              <a:gd name="connsiteY14" fmla="*/ 244667 h 289275"/>
              <a:gd name="connsiteX15" fmla="*/ 498523 w 1591739"/>
              <a:gd name="connsiteY15" fmla="*/ 126811 h 289275"/>
              <a:gd name="connsiteX16" fmla="*/ 51483 w 1591739"/>
              <a:gd name="connsiteY16" fmla="*/ 147131 h 28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91739" h="289275">
                <a:moveTo>
                  <a:pt x="51483" y="147131"/>
                </a:moveTo>
                <a:cubicBezTo>
                  <a:pt x="97542" y="127488"/>
                  <a:pt x="598768" y="30630"/>
                  <a:pt x="774875" y="8955"/>
                </a:cubicBezTo>
                <a:cubicBezTo>
                  <a:pt x="950982" y="-12720"/>
                  <a:pt x="1037003" y="10987"/>
                  <a:pt x="1108123" y="17083"/>
                </a:cubicBezTo>
                <a:cubicBezTo>
                  <a:pt x="1179243" y="23179"/>
                  <a:pt x="1163664" y="27920"/>
                  <a:pt x="1201595" y="45531"/>
                </a:cubicBezTo>
                <a:cubicBezTo>
                  <a:pt x="1239526" y="63142"/>
                  <a:pt x="1303195" y="114619"/>
                  <a:pt x="1335707" y="122747"/>
                </a:cubicBezTo>
                <a:cubicBezTo>
                  <a:pt x="1368219" y="130875"/>
                  <a:pt x="1353995" y="75334"/>
                  <a:pt x="1396667" y="94299"/>
                </a:cubicBezTo>
                <a:cubicBezTo>
                  <a:pt x="1439339" y="113264"/>
                  <a:pt x="1591739" y="220960"/>
                  <a:pt x="1591739" y="236539"/>
                </a:cubicBezTo>
                <a:cubicBezTo>
                  <a:pt x="1591739" y="252118"/>
                  <a:pt x="1477947" y="180320"/>
                  <a:pt x="1396667" y="187771"/>
                </a:cubicBezTo>
                <a:cubicBezTo>
                  <a:pt x="1315387" y="195222"/>
                  <a:pt x="1169760" y="268374"/>
                  <a:pt x="1104059" y="281243"/>
                </a:cubicBezTo>
                <a:cubicBezTo>
                  <a:pt x="1038358" y="294112"/>
                  <a:pt x="1039712" y="293435"/>
                  <a:pt x="1002459" y="264987"/>
                </a:cubicBezTo>
                <a:cubicBezTo>
                  <a:pt x="965206" y="236539"/>
                  <a:pt x="947595" y="125456"/>
                  <a:pt x="880539" y="110555"/>
                </a:cubicBezTo>
                <a:lnTo>
                  <a:pt x="600123" y="175579"/>
                </a:lnTo>
                <a:cubicBezTo>
                  <a:pt x="518166" y="193190"/>
                  <a:pt x="438240" y="212832"/>
                  <a:pt x="388795" y="216219"/>
                </a:cubicBezTo>
                <a:cubicBezTo>
                  <a:pt x="339350" y="219606"/>
                  <a:pt x="367798" y="191158"/>
                  <a:pt x="303451" y="195899"/>
                </a:cubicBezTo>
                <a:cubicBezTo>
                  <a:pt x="239104" y="200640"/>
                  <a:pt x="-29797" y="256182"/>
                  <a:pt x="2715" y="244667"/>
                </a:cubicBezTo>
                <a:cubicBezTo>
                  <a:pt x="35227" y="233152"/>
                  <a:pt x="497846" y="144422"/>
                  <a:pt x="498523" y="126811"/>
                </a:cubicBezTo>
                <a:cubicBezTo>
                  <a:pt x="499200" y="109200"/>
                  <a:pt x="5424" y="166774"/>
                  <a:pt x="51483" y="147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6E332D5-67FC-79C4-5DAF-3AF95953A54D}"/>
              </a:ext>
            </a:extLst>
          </p:cNvPr>
          <p:cNvSpPr/>
          <p:nvPr/>
        </p:nvSpPr>
        <p:spPr>
          <a:xfrm>
            <a:off x="5054237" y="649137"/>
            <a:ext cx="2099310" cy="541708"/>
          </a:xfrm>
          <a:custGeom>
            <a:avLst/>
            <a:gdLst>
              <a:gd name="connsiteX0" fmla="*/ 9507 w 2099310"/>
              <a:gd name="connsiteY0" fmla="*/ 188047 h 541708"/>
              <a:gd name="connsiteX1" fmla="*/ 704451 w 2099310"/>
              <a:gd name="connsiteY1" fmla="*/ 62063 h 541708"/>
              <a:gd name="connsiteX2" fmla="*/ 615043 w 2099310"/>
              <a:gd name="connsiteY2" fmla="*/ 25487 h 541708"/>
              <a:gd name="connsiteX3" fmla="*/ 1204323 w 2099310"/>
              <a:gd name="connsiteY3" fmla="*/ 151471 h 541708"/>
              <a:gd name="connsiteX4" fmla="*/ 1379075 w 2099310"/>
              <a:gd name="connsiteY4" fmla="*/ 98639 h 541708"/>
              <a:gd name="connsiteX5" fmla="*/ 1281539 w 2099310"/>
              <a:gd name="connsiteY5" fmla="*/ 29551 h 541708"/>
              <a:gd name="connsiteX6" fmla="*/ 1704195 w 2099310"/>
              <a:gd name="connsiteY6" fmla="*/ 102703 h 541708"/>
              <a:gd name="connsiteX7" fmla="*/ 1813923 w 2099310"/>
              <a:gd name="connsiteY7" fmla="*/ 25487 h 541708"/>
              <a:gd name="connsiteX8" fmla="*/ 1785475 w 2099310"/>
              <a:gd name="connsiteY8" fmla="*/ 139279 h 541708"/>
              <a:gd name="connsiteX9" fmla="*/ 1968355 w 2099310"/>
              <a:gd name="connsiteY9" fmla="*/ 289647 h 541708"/>
              <a:gd name="connsiteX10" fmla="*/ 2098403 w 2099310"/>
              <a:gd name="connsiteY10" fmla="*/ 366863 h 541708"/>
              <a:gd name="connsiteX11" fmla="*/ 1903331 w 2099310"/>
              <a:gd name="connsiteY11" fmla="*/ 309967 h 541708"/>
              <a:gd name="connsiteX12" fmla="*/ 1809859 w 2099310"/>
              <a:gd name="connsiteY12" fmla="*/ 488783 h 541708"/>
              <a:gd name="connsiteX13" fmla="*/ 1781411 w 2099310"/>
              <a:gd name="connsiteY13" fmla="*/ 370927 h 541708"/>
              <a:gd name="connsiteX14" fmla="*/ 1533507 w 2099310"/>
              <a:gd name="connsiteY14" fmla="*/ 196175 h 541708"/>
              <a:gd name="connsiteX15" fmla="*/ 1204323 w 2099310"/>
              <a:gd name="connsiteY15" fmla="*/ 196175 h 541708"/>
              <a:gd name="connsiteX16" fmla="*/ 1106787 w 2099310"/>
              <a:gd name="connsiteY16" fmla="*/ 541615 h 541708"/>
              <a:gd name="connsiteX17" fmla="*/ 1151491 w 2099310"/>
              <a:gd name="connsiteY17" fmla="*/ 159599 h 541708"/>
              <a:gd name="connsiteX18" fmla="*/ 704451 w 2099310"/>
              <a:gd name="connsiteY18" fmla="*/ 167727 h 541708"/>
              <a:gd name="connsiteX19" fmla="*/ 667875 w 2099310"/>
              <a:gd name="connsiteY19" fmla="*/ 175855 h 541708"/>
              <a:gd name="connsiteX20" fmla="*/ 850755 w 2099310"/>
              <a:gd name="connsiteY20" fmla="*/ 249007 h 541708"/>
              <a:gd name="connsiteX21" fmla="*/ 696323 w 2099310"/>
              <a:gd name="connsiteY21" fmla="*/ 216495 h 541708"/>
              <a:gd name="connsiteX22" fmla="*/ 602851 w 2099310"/>
              <a:gd name="connsiteY22" fmla="*/ 395311 h 541708"/>
              <a:gd name="connsiteX23" fmla="*/ 545955 w 2099310"/>
              <a:gd name="connsiteY23" fmla="*/ 159599 h 541708"/>
              <a:gd name="connsiteX24" fmla="*/ 574403 w 2099310"/>
              <a:gd name="connsiteY24" fmla="*/ 1103 h 541708"/>
              <a:gd name="connsiteX25" fmla="*/ 363075 w 2099310"/>
              <a:gd name="connsiteY25" fmla="*/ 86447 h 541708"/>
              <a:gd name="connsiteX26" fmla="*/ 306179 w 2099310"/>
              <a:gd name="connsiteY26" fmla="*/ 29551 h 541708"/>
              <a:gd name="connsiteX27" fmla="*/ 9507 w 2099310"/>
              <a:gd name="connsiteY27" fmla="*/ 188047 h 54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99310" h="541708">
                <a:moveTo>
                  <a:pt x="9507" y="188047"/>
                </a:moveTo>
                <a:cubicBezTo>
                  <a:pt x="75885" y="193466"/>
                  <a:pt x="603528" y="89156"/>
                  <a:pt x="704451" y="62063"/>
                </a:cubicBezTo>
                <a:cubicBezTo>
                  <a:pt x="805374" y="34970"/>
                  <a:pt x="531731" y="10586"/>
                  <a:pt x="615043" y="25487"/>
                </a:cubicBezTo>
                <a:cubicBezTo>
                  <a:pt x="698355" y="40388"/>
                  <a:pt x="1076984" y="139279"/>
                  <a:pt x="1204323" y="151471"/>
                </a:cubicBezTo>
                <a:cubicBezTo>
                  <a:pt x="1331662" y="163663"/>
                  <a:pt x="1366206" y="118959"/>
                  <a:pt x="1379075" y="98639"/>
                </a:cubicBezTo>
                <a:cubicBezTo>
                  <a:pt x="1391944" y="78319"/>
                  <a:pt x="1227352" y="28874"/>
                  <a:pt x="1281539" y="29551"/>
                </a:cubicBezTo>
                <a:cubicBezTo>
                  <a:pt x="1335726" y="30228"/>
                  <a:pt x="1615464" y="103380"/>
                  <a:pt x="1704195" y="102703"/>
                </a:cubicBezTo>
                <a:cubicBezTo>
                  <a:pt x="1792926" y="102026"/>
                  <a:pt x="1800376" y="19391"/>
                  <a:pt x="1813923" y="25487"/>
                </a:cubicBezTo>
                <a:cubicBezTo>
                  <a:pt x="1827470" y="31583"/>
                  <a:pt x="1759736" y="95252"/>
                  <a:pt x="1785475" y="139279"/>
                </a:cubicBezTo>
                <a:cubicBezTo>
                  <a:pt x="1811214" y="183306"/>
                  <a:pt x="1916200" y="251716"/>
                  <a:pt x="1968355" y="289647"/>
                </a:cubicBezTo>
                <a:cubicBezTo>
                  <a:pt x="2020510" y="327578"/>
                  <a:pt x="2109240" y="363476"/>
                  <a:pt x="2098403" y="366863"/>
                </a:cubicBezTo>
                <a:cubicBezTo>
                  <a:pt x="2087566" y="370250"/>
                  <a:pt x="1951422" y="289647"/>
                  <a:pt x="1903331" y="309967"/>
                </a:cubicBezTo>
                <a:cubicBezTo>
                  <a:pt x="1855240" y="330287"/>
                  <a:pt x="1830179" y="478623"/>
                  <a:pt x="1809859" y="488783"/>
                </a:cubicBezTo>
                <a:cubicBezTo>
                  <a:pt x="1789539" y="498943"/>
                  <a:pt x="1827470" y="419695"/>
                  <a:pt x="1781411" y="370927"/>
                </a:cubicBezTo>
                <a:cubicBezTo>
                  <a:pt x="1735352" y="322159"/>
                  <a:pt x="1629688" y="225300"/>
                  <a:pt x="1533507" y="196175"/>
                </a:cubicBezTo>
                <a:cubicBezTo>
                  <a:pt x="1437326" y="167050"/>
                  <a:pt x="1275443" y="138602"/>
                  <a:pt x="1204323" y="196175"/>
                </a:cubicBezTo>
                <a:cubicBezTo>
                  <a:pt x="1133203" y="253748"/>
                  <a:pt x="1115592" y="547711"/>
                  <a:pt x="1106787" y="541615"/>
                </a:cubicBezTo>
                <a:cubicBezTo>
                  <a:pt x="1097982" y="535519"/>
                  <a:pt x="1218547" y="221914"/>
                  <a:pt x="1151491" y="159599"/>
                </a:cubicBezTo>
                <a:cubicBezTo>
                  <a:pt x="1084435" y="97284"/>
                  <a:pt x="785054" y="165018"/>
                  <a:pt x="704451" y="167727"/>
                </a:cubicBezTo>
                <a:cubicBezTo>
                  <a:pt x="623848" y="170436"/>
                  <a:pt x="643491" y="162308"/>
                  <a:pt x="667875" y="175855"/>
                </a:cubicBezTo>
                <a:cubicBezTo>
                  <a:pt x="692259" y="189402"/>
                  <a:pt x="846014" y="242234"/>
                  <a:pt x="850755" y="249007"/>
                </a:cubicBezTo>
                <a:cubicBezTo>
                  <a:pt x="855496" y="255780"/>
                  <a:pt x="737640" y="192111"/>
                  <a:pt x="696323" y="216495"/>
                </a:cubicBezTo>
                <a:cubicBezTo>
                  <a:pt x="655006" y="240879"/>
                  <a:pt x="627912" y="404794"/>
                  <a:pt x="602851" y="395311"/>
                </a:cubicBezTo>
                <a:cubicBezTo>
                  <a:pt x="577790" y="385828"/>
                  <a:pt x="550696" y="225300"/>
                  <a:pt x="545955" y="159599"/>
                </a:cubicBezTo>
                <a:cubicBezTo>
                  <a:pt x="541214" y="93898"/>
                  <a:pt x="604883" y="13295"/>
                  <a:pt x="574403" y="1103"/>
                </a:cubicBezTo>
                <a:cubicBezTo>
                  <a:pt x="543923" y="-11089"/>
                  <a:pt x="407779" y="81706"/>
                  <a:pt x="363075" y="86447"/>
                </a:cubicBezTo>
                <a:cubicBezTo>
                  <a:pt x="318371" y="91188"/>
                  <a:pt x="368494" y="7876"/>
                  <a:pt x="306179" y="29551"/>
                </a:cubicBezTo>
                <a:cubicBezTo>
                  <a:pt x="243864" y="51226"/>
                  <a:pt x="-56871" y="182628"/>
                  <a:pt x="9507" y="188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8F67570D-D7A9-17A8-7678-38EA03D8D649}"/>
              </a:ext>
            </a:extLst>
          </p:cNvPr>
          <p:cNvSpPr/>
          <p:nvPr/>
        </p:nvSpPr>
        <p:spPr>
          <a:xfrm>
            <a:off x="5074289" y="767727"/>
            <a:ext cx="830871" cy="506744"/>
          </a:xfrm>
          <a:custGeom>
            <a:avLst/>
            <a:gdLst>
              <a:gd name="connsiteX0" fmla="*/ 17903 w 830871"/>
              <a:gd name="connsiteY0" fmla="*/ 97905 h 506744"/>
              <a:gd name="connsiteX1" fmla="*/ 99183 w 830871"/>
              <a:gd name="connsiteY1" fmla="*/ 81649 h 506744"/>
              <a:gd name="connsiteX2" fmla="*/ 594991 w 830871"/>
              <a:gd name="connsiteY2" fmla="*/ 369 h 506744"/>
              <a:gd name="connsiteX3" fmla="*/ 546223 w 830871"/>
              <a:gd name="connsiteY3" fmla="*/ 118225 h 506744"/>
              <a:gd name="connsiteX4" fmla="*/ 676271 w 830871"/>
              <a:gd name="connsiteY4" fmla="*/ 435217 h 506744"/>
              <a:gd name="connsiteX5" fmla="*/ 830703 w 830871"/>
              <a:gd name="connsiteY5" fmla="*/ 483985 h 506744"/>
              <a:gd name="connsiteX6" fmla="*/ 708783 w 830871"/>
              <a:gd name="connsiteY6" fmla="*/ 492113 h 506744"/>
              <a:gd name="connsiteX7" fmla="*/ 82927 w 830871"/>
              <a:gd name="connsiteY7" fmla="*/ 504305 h 506744"/>
              <a:gd name="connsiteX8" fmla="*/ 517775 w 830871"/>
              <a:gd name="connsiteY8" fmla="*/ 439281 h 506744"/>
              <a:gd name="connsiteX9" fmla="*/ 554351 w 830871"/>
              <a:gd name="connsiteY9" fmla="*/ 126353 h 506744"/>
              <a:gd name="connsiteX10" fmla="*/ 509647 w 830871"/>
              <a:gd name="connsiteY10" fmla="*/ 65393 h 506744"/>
              <a:gd name="connsiteX11" fmla="*/ 17903 w 830871"/>
              <a:gd name="connsiteY11" fmla="*/ 97905 h 5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0871" h="506744">
                <a:moveTo>
                  <a:pt x="17903" y="97905"/>
                </a:moveTo>
                <a:cubicBezTo>
                  <a:pt x="-50508" y="100614"/>
                  <a:pt x="99183" y="81649"/>
                  <a:pt x="99183" y="81649"/>
                </a:cubicBezTo>
                <a:cubicBezTo>
                  <a:pt x="195364" y="65393"/>
                  <a:pt x="520484" y="-5727"/>
                  <a:pt x="594991" y="369"/>
                </a:cubicBezTo>
                <a:cubicBezTo>
                  <a:pt x="669498" y="6465"/>
                  <a:pt x="532676" y="45750"/>
                  <a:pt x="546223" y="118225"/>
                </a:cubicBezTo>
                <a:cubicBezTo>
                  <a:pt x="559770" y="190700"/>
                  <a:pt x="628858" y="374257"/>
                  <a:pt x="676271" y="435217"/>
                </a:cubicBezTo>
                <a:cubicBezTo>
                  <a:pt x="723684" y="496177"/>
                  <a:pt x="825284" y="474502"/>
                  <a:pt x="830703" y="483985"/>
                </a:cubicBezTo>
                <a:cubicBezTo>
                  <a:pt x="836122" y="493468"/>
                  <a:pt x="708783" y="492113"/>
                  <a:pt x="708783" y="492113"/>
                </a:cubicBezTo>
                <a:cubicBezTo>
                  <a:pt x="584154" y="495500"/>
                  <a:pt x="114762" y="513110"/>
                  <a:pt x="82927" y="504305"/>
                </a:cubicBezTo>
                <a:cubicBezTo>
                  <a:pt x="51092" y="495500"/>
                  <a:pt x="439204" y="502273"/>
                  <a:pt x="517775" y="439281"/>
                </a:cubicBezTo>
                <a:cubicBezTo>
                  <a:pt x="596346" y="376289"/>
                  <a:pt x="555706" y="188668"/>
                  <a:pt x="554351" y="126353"/>
                </a:cubicBezTo>
                <a:cubicBezTo>
                  <a:pt x="552996" y="64038"/>
                  <a:pt x="597700" y="70134"/>
                  <a:pt x="509647" y="65393"/>
                </a:cubicBezTo>
                <a:cubicBezTo>
                  <a:pt x="421594" y="60652"/>
                  <a:pt x="86314" y="95196"/>
                  <a:pt x="17903" y="97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03EF88A9-02E9-FAE5-8C3B-511A611DF8F4}"/>
              </a:ext>
            </a:extLst>
          </p:cNvPr>
          <p:cNvSpPr/>
          <p:nvPr/>
        </p:nvSpPr>
        <p:spPr>
          <a:xfrm>
            <a:off x="5756228" y="854756"/>
            <a:ext cx="1274717" cy="795395"/>
          </a:xfrm>
          <a:custGeom>
            <a:avLst/>
            <a:gdLst>
              <a:gd name="connsiteX0" fmla="*/ 95932 w 1274717"/>
              <a:gd name="connsiteY0" fmla="*/ 10876 h 795395"/>
              <a:gd name="connsiteX1" fmla="*/ 486076 w 1274717"/>
              <a:gd name="connsiteY1" fmla="*/ 27132 h 795395"/>
              <a:gd name="connsiteX2" fmla="*/ 518588 w 1274717"/>
              <a:gd name="connsiteY2" fmla="*/ 185628 h 795395"/>
              <a:gd name="connsiteX3" fmla="*/ 620188 w 1274717"/>
              <a:gd name="connsiteY3" fmla="*/ 238460 h 795395"/>
              <a:gd name="connsiteX4" fmla="*/ 1099740 w 1274717"/>
              <a:gd name="connsiteY4" fmla="*/ 177500 h 795395"/>
              <a:gd name="connsiteX5" fmla="*/ 1132252 w 1274717"/>
              <a:gd name="connsiteY5" fmla="*/ 380700 h 795395"/>
              <a:gd name="connsiteX6" fmla="*/ 1274492 w 1274717"/>
              <a:gd name="connsiteY6" fmla="*/ 461980 h 795395"/>
              <a:gd name="connsiteX7" fmla="*/ 1095676 w 1274717"/>
              <a:gd name="connsiteY7" fmla="*/ 551388 h 795395"/>
              <a:gd name="connsiteX8" fmla="*/ 1262300 w 1274717"/>
              <a:gd name="connsiteY8" fmla="*/ 795228 h 795395"/>
              <a:gd name="connsiteX9" fmla="*/ 1136316 w 1274717"/>
              <a:gd name="connsiteY9" fmla="*/ 587964 h 795395"/>
              <a:gd name="connsiteX10" fmla="*/ 794940 w 1274717"/>
              <a:gd name="connsiteY10" fmla="*/ 486364 h 795395"/>
              <a:gd name="connsiteX11" fmla="*/ 14652 w 1274717"/>
              <a:gd name="connsiteY11" fmla="*/ 331932 h 795395"/>
              <a:gd name="connsiteX12" fmla="*/ 282876 w 1274717"/>
              <a:gd name="connsiteY12" fmla="*/ 279100 h 795395"/>
              <a:gd name="connsiteX13" fmla="*/ 254428 w 1274717"/>
              <a:gd name="connsiteY13" fmla="*/ 140924 h 795395"/>
              <a:gd name="connsiteX14" fmla="*/ 95932 w 1274717"/>
              <a:gd name="connsiteY14" fmla="*/ 10876 h 7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17" h="795395">
                <a:moveTo>
                  <a:pt x="95932" y="10876"/>
                </a:moveTo>
                <a:cubicBezTo>
                  <a:pt x="134540" y="-8089"/>
                  <a:pt x="415633" y="-1993"/>
                  <a:pt x="486076" y="27132"/>
                </a:cubicBezTo>
                <a:cubicBezTo>
                  <a:pt x="556519" y="56257"/>
                  <a:pt x="496236" y="150407"/>
                  <a:pt x="518588" y="185628"/>
                </a:cubicBezTo>
                <a:cubicBezTo>
                  <a:pt x="540940" y="220849"/>
                  <a:pt x="523329" y="239815"/>
                  <a:pt x="620188" y="238460"/>
                </a:cubicBezTo>
                <a:cubicBezTo>
                  <a:pt x="717047" y="237105"/>
                  <a:pt x="1014396" y="153793"/>
                  <a:pt x="1099740" y="177500"/>
                </a:cubicBezTo>
                <a:cubicBezTo>
                  <a:pt x="1185084" y="201207"/>
                  <a:pt x="1103127" y="333287"/>
                  <a:pt x="1132252" y="380700"/>
                </a:cubicBezTo>
                <a:cubicBezTo>
                  <a:pt x="1161377" y="428113"/>
                  <a:pt x="1280588" y="433532"/>
                  <a:pt x="1274492" y="461980"/>
                </a:cubicBezTo>
                <a:cubicBezTo>
                  <a:pt x="1268396" y="490428"/>
                  <a:pt x="1097708" y="495847"/>
                  <a:pt x="1095676" y="551388"/>
                </a:cubicBezTo>
                <a:cubicBezTo>
                  <a:pt x="1093644" y="606929"/>
                  <a:pt x="1255527" y="789132"/>
                  <a:pt x="1262300" y="795228"/>
                </a:cubicBezTo>
                <a:cubicBezTo>
                  <a:pt x="1269073" y="801324"/>
                  <a:pt x="1214209" y="639441"/>
                  <a:pt x="1136316" y="587964"/>
                </a:cubicBezTo>
                <a:cubicBezTo>
                  <a:pt x="1058423" y="536487"/>
                  <a:pt x="981884" y="529036"/>
                  <a:pt x="794940" y="486364"/>
                </a:cubicBezTo>
                <a:cubicBezTo>
                  <a:pt x="607996" y="443692"/>
                  <a:pt x="99996" y="366476"/>
                  <a:pt x="14652" y="331932"/>
                </a:cubicBezTo>
                <a:cubicBezTo>
                  <a:pt x="-70692" y="297388"/>
                  <a:pt x="242913" y="310935"/>
                  <a:pt x="282876" y="279100"/>
                </a:cubicBezTo>
                <a:cubicBezTo>
                  <a:pt x="322839" y="247265"/>
                  <a:pt x="280844" y="182241"/>
                  <a:pt x="254428" y="140924"/>
                </a:cubicBezTo>
                <a:cubicBezTo>
                  <a:pt x="228012" y="99607"/>
                  <a:pt x="57324" y="29841"/>
                  <a:pt x="95932" y="10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0B119E0-2773-28FB-1F3B-F7D943CA7FB7}"/>
              </a:ext>
            </a:extLst>
          </p:cNvPr>
          <p:cNvSpPr/>
          <p:nvPr/>
        </p:nvSpPr>
        <p:spPr>
          <a:xfrm>
            <a:off x="6656828" y="1296144"/>
            <a:ext cx="1000670" cy="772452"/>
          </a:xfrm>
          <a:custGeom>
            <a:avLst/>
            <a:gdLst>
              <a:gd name="connsiteX0" fmla="*/ 873764 w 1000670"/>
              <a:gd name="connsiteY0" fmla="*/ 24656 h 772452"/>
              <a:gd name="connsiteX1" fmla="*/ 491748 w 1000670"/>
              <a:gd name="connsiteY1" fmla="*/ 110000 h 772452"/>
              <a:gd name="connsiteX2" fmla="*/ 308868 w 1000670"/>
              <a:gd name="connsiteY2" fmla="*/ 252240 h 772452"/>
              <a:gd name="connsiteX3" fmla="*/ 308868 w 1000670"/>
              <a:gd name="connsiteY3" fmla="*/ 272560 h 772452"/>
              <a:gd name="connsiteX4" fmla="*/ 520196 w 1000670"/>
              <a:gd name="connsiteY4" fmla="*/ 366032 h 772452"/>
              <a:gd name="connsiteX5" fmla="*/ 365764 w 1000670"/>
              <a:gd name="connsiteY5" fmla="*/ 451376 h 772452"/>
              <a:gd name="connsiteX6" fmla="*/ 646180 w 1000670"/>
              <a:gd name="connsiteY6" fmla="*/ 451376 h 772452"/>
              <a:gd name="connsiteX7" fmla="*/ 373892 w 1000670"/>
              <a:gd name="connsiteY7" fmla="*/ 569232 h 772452"/>
              <a:gd name="connsiteX8" fmla="*/ 999748 w 1000670"/>
              <a:gd name="connsiteY8" fmla="*/ 540784 h 772452"/>
              <a:gd name="connsiteX9" fmla="*/ 520196 w 1000670"/>
              <a:gd name="connsiteY9" fmla="*/ 609872 h 772452"/>
              <a:gd name="connsiteX10" fmla="*/ 776228 w 1000670"/>
              <a:gd name="connsiteY10" fmla="*/ 703344 h 772452"/>
              <a:gd name="connsiteX11" fmla="*/ 516132 w 1000670"/>
              <a:gd name="connsiteY11" fmla="*/ 451376 h 772452"/>
              <a:gd name="connsiteX12" fmla="*/ 373892 w 1000670"/>
              <a:gd name="connsiteY12" fmla="*/ 459504 h 772452"/>
              <a:gd name="connsiteX13" fmla="*/ 280420 w 1000670"/>
              <a:gd name="connsiteY13" fmla="*/ 772432 h 772452"/>
              <a:gd name="connsiteX14" fmla="*/ 394212 w 1000670"/>
              <a:gd name="connsiteY14" fmla="*/ 443248 h 772452"/>
              <a:gd name="connsiteX15" fmla="*/ 422660 w 1000670"/>
              <a:gd name="connsiteY15" fmla="*/ 370096 h 772452"/>
              <a:gd name="connsiteX16" fmla="*/ 349508 w 1000670"/>
              <a:gd name="connsiteY16" fmla="*/ 321328 h 772452"/>
              <a:gd name="connsiteX17" fmla="*/ 386084 w 1000670"/>
              <a:gd name="connsiteY17" fmla="*/ 175024 h 772452"/>
              <a:gd name="connsiteX18" fmla="*/ 4 w 1000670"/>
              <a:gd name="connsiteY18" fmla="*/ 36848 h 772452"/>
              <a:gd name="connsiteX19" fmla="*/ 377956 w 1000670"/>
              <a:gd name="connsiteY19" fmla="*/ 114064 h 772452"/>
              <a:gd name="connsiteX20" fmla="*/ 451108 w 1000670"/>
              <a:gd name="connsiteY20" fmla="*/ 272 h 772452"/>
              <a:gd name="connsiteX21" fmla="*/ 495812 w 1000670"/>
              <a:gd name="connsiteY21" fmla="*/ 81552 h 772452"/>
              <a:gd name="connsiteX22" fmla="*/ 873764 w 1000670"/>
              <a:gd name="connsiteY22" fmla="*/ 24656 h 7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670" h="772452">
                <a:moveTo>
                  <a:pt x="873764" y="24656"/>
                </a:moveTo>
                <a:cubicBezTo>
                  <a:pt x="873087" y="29397"/>
                  <a:pt x="585897" y="72069"/>
                  <a:pt x="491748" y="110000"/>
                </a:cubicBezTo>
                <a:cubicBezTo>
                  <a:pt x="397599" y="147931"/>
                  <a:pt x="339348" y="225147"/>
                  <a:pt x="308868" y="252240"/>
                </a:cubicBezTo>
                <a:cubicBezTo>
                  <a:pt x="278388" y="279333"/>
                  <a:pt x="273647" y="253595"/>
                  <a:pt x="308868" y="272560"/>
                </a:cubicBezTo>
                <a:cubicBezTo>
                  <a:pt x="344089" y="291525"/>
                  <a:pt x="510713" y="336229"/>
                  <a:pt x="520196" y="366032"/>
                </a:cubicBezTo>
                <a:cubicBezTo>
                  <a:pt x="529679" y="395835"/>
                  <a:pt x="344767" y="437152"/>
                  <a:pt x="365764" y="451376"/>
                </a:cubicBezTo>
                <a:cubicBezTo>
                  <a:pt x="386761" y="465600"/>
                  <a:pt x="644825" y="431733"/>
                  <a:pt x="646180" y="451376"/>
                </a:cubicBezTo>
                <a:cubicBezTo>
                  <a:pt x="647535" y="471019"/>
                  <a:pt x="314964" y="554331"/>
                  <a:pt x="373892" y="569232"/>
                </a:cubicBezTo>
                <a:cubicBezTo>
                  <a:pt x="432820" y="584133"/>
                  <a:pt x="975364" y="534011"/>
                  <a:pt x="999748" y="540784"/>
                </a:cubicBezTo>
                <a:cubicBezTo>
                  <a:pt x="1024132" y="547557"/>
                  <a:pt x="557449" y="582779"/>
                  <a:pt x="520196" y="609872"/>
                </a:cubicBezTo>
                <a:cubicBezTo>
                  <a:pt x="482943" y="636965"/>
                  <a:pt x="776905" y="729760"/>
                  <a:pt x="776228" y="703344"/>
                </a:cubicBezTo>
                <a:cubicBezTo>
                  <a:pt x="775551" y="676928"/>
                  <a:pt x="583188" y="492016"/>
                  <a:pt x="516132" y="451376"/>
                </a:cubicBezTo>
                <a:cubicBezTo>
                  <a:pt x="449076" y="410736"/>
                  <a:pt x="413177" y="405995"/>
                  <a:pt x="373892" y="459504"/>
                </a:cubicBezTo>
                <a:cubicBezTo>
                  <a:pt x="334607" y="513013"/>
                  <a:pt x="277033" y="775141"/>
                  <a:pt x="280420" y="772432"/>
                </a:cubicBezTo>
                <a:cubicBezTo>
                  <a:pt x="283807" y="769723"/>
                  <a:pt x="370505" y="510304"/>
                  <a:pt x="394212" y="443248"/>
                </a:cubicBezTo>
                <a:cubicBezTo>
                  <a:pt x="417919" y="376192"/>
                  <a:pt x="430111" y="390416"/>
                  <a:pt x="422660" y="370096"/>
                </a:cubicBezTo>
                <a:cubicBezTo>
                  <a:pt x="415209" y="349776"/>
                  <a:pt x="355604" y="353840"/>
                  <a:pt x="349508" y="321328"/>
                </a:cubicBezTo>
                <a:cubicBezTo>
                  <a:pt x="343412" y="288816"/>
                  <a:pt x="444335" y="222437"/>
                  <a:pt x="386084" y="175024"/>
                </a:cubicBezTo>
                <a:cubicBezTo>
                  <a:pt x="327833" y="127611"/>
                  <a:pt x="1359" y="47008"/>
                  <a:pt x="4" y="36848"/>
                </a:cubicBezTo>
                <a:cubicBezTo>
                  <a:pt x="-1351" y="26688"/>
                  <a:pt x="302772" y="120160"/>
                  <a:pt x="377956" y="114064"/>
                </a:cubicBezTo>
                <a:cubicBezTo>
                  <a:pt x="453140" y="107968"/>
                  <a:pt x="431465" y="5691"/>
                  <a:pt x="451108" y="272"/>
                </a:cubicBezTo>
                <a:cubicBezTo>
                  <a:pt x="470751" y="-5147"/>
                  <a:pt x="428079" y="72069"/>
                  <a:pt x="495812" y="81552"/>
                </a:cubicBezTo>
                <a:cubicBezTo>
                  <a:pt x="563545" y="91035"/>
                  <a:pt x="874441" y="19915"/>
                  <a:pt x="873764" y="24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70EE18BD-87A0-12E7-CA53-A2E1173747DA}"/>
              </a:ext>
            </a:extLst>
          </p:cNvPr>
          <p:cNvSpPr/>
          <p:nvPr/>
        </p:nvSpPr>
        <p:spPr>
          <a:xfrm>
            <a:off x="6940164" y="1968988"/>
            <a:ext cx="400299" cy="819807"/>
          </a:xfrm>
          <a:custGeom>
            <a:avLst/>
            <a:gdLst>
              <a:gd name="connsiteX0" fmla="*/ 21468 w 400299"/>
              <a:gd name="connsiteY0" fmla="*/ 6116 h 819807"/>
              <a:gd name="connsiteX1" fmla="*/ 269372 w 400299"/>
              <a:gd name="connsiteY1" fmla="*/ 63012 h 819807"/>
              <a:gd name="connsiteX2" fmla="*/ 399420 w 400299"/>
              <a:gd name="connsiteY2" fmla="*/ 184932 h 819807"/>
              <a:gd name="connsiteX3" fmla="*/ 322204 w 400299"/>
              <a:gd name="connsiteY3" fmla="*/ 152420 h 819807"/>
              <a:gd name="connsiteX4" fmla="*/ 240924 w 400299"/>
              <a:gd name="connsiteY4" fmla="*/ 310916 h 819807"/>
              <a:gd name="connsiteX5" fmla="*/ 212476 w 400299"/>
              <a:gd name="connsiteY5" fmla="*/ 416580 h 819807"/>
              <a:gd name="connsiteX6" fmla="*/ 114940 w 400299"/>
              <a:gd name="connsiteY6" fmla="*/ 818916 h 819807"/>
              <a:gd name="connsiteX7" fmla="*/ 159644 w 400299"/>
              <a:gd name="connsiteY7" fmla="*/ 514116 h 819807"/>
              <a:gd name="connsiteX8" fmla="*/ 1148 w 400299"/>
              <a:gd name="connsiteY8" fmla="*/ 152420 h 819807"/>
              <a:gd name="connsiteX9" fmla="*/ 86492 w 400299"/>
              <a:gd name="connsiteY9" fmla="*/ 205252 h 819807"/>
              <a:gd name="connsiteX10" fmla="*/ 21468 w 400299"/>
              <a:gd name="connsiteY10" fmla="*/ 6116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99" h="819807">
                <a:moveTo>
                  <a:pt x="21468" y="6116"/>
                </a:moveTo>
                <a:cubicBezTo>
                  <a:pt x="51948" y="-17591"/>
                  <a:pt x="206380" y="33209"/>
                  <a:pt x="269372" y="63012"/>
                </a:cubicBezTo>
                <a:cubicBezTo>
                  <a:pt x="332364" y="92815"/>
                  <a:pt x="390615" y="170031"/>
                  <a:pt x="399420" y="184932"/>
                </a:cubicBezTo>
                <a:cubicBezTo>
                  <a:pt x="408225" y="199833"/>
                  <a:pt x="348620" y="131423"/>
                  <a:pt x="322204" y="152420"/>
                </a:cubicBezTo>
                <a:cubicBezTo>
                  <a:pt x="295788" y="173417"/>
                  <a:pt x="259212" y="266889"/>
                  <a:pt x="240924" y="310916"/>
                </a:cubicBezTo>
                <a:cubicBezTo>
                  <a:pt x="222636" y="354943"/>
                  <a:pt x="233473" y="331913"/>
                  <a:pt x="212476" y="416580"/>
                </a:cubicBezTo>
                <a:cubicBezTo>
                  <a:pt x="191479" y="501247"/>
                  <a:pt x="123745" y="802660"/>
                  <a:pt x="114940" y="818916"/>
                </a:cubicBezTo>
                <a:cubicBezTo>
                  <a:pt x="106135" y="835172"/>
                  <a:pt x="178609" y="625199"/>
                  <a:pt x="159644" y="514116"/>
                </a:cubicBezTo>
                <a:cubicBezTo>
                  <a:pt x="140679" y="403033"/>
                  <a:pt x="13340" y="203897"/>
                  <a:pt x="1148" y="152420"/>
                </a:cubicBezTo>
                <a:cubicBezTo>
                  <a:pt x="-11044" y="100943"/>
                  <a:pt x="77687" y="226927"/>
                  <a:pt x="86492" y="205252"/>
                </a:cubicBezTo>
                <a:cubicBezTo>
                  <a:pt x="95297" y="183577"/>
                  <a:pt x="-9012" y="29823"/>
                  <a:pt x="21468" y="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D68CDFF6-1211-0FCD-BB93-7878076149ED}"/>
              </a:ext>
            </a:extLst>
          </p:cNvPr>
          <p:cNvSpPr/>
          <p:nvPr/>
        </p:nvSpPr>
        <p:spPr>
          <a:xfrm>
            <a:off x="5477411" y="380104"/>
            <a:ext cx="1572701" cy="1014326"/>
          </a:xfrm>
          <a:custGeom>
            <a:avLst/>
            <a:gdLst>
              <a:gd name="connsiteX0" fmla="*/ 280 w 1572701"/>
              <a:gd name="connsiteY0" fmla="*/ 220787 h 1014326"/>
              <a:gd name="connsiteX1" fmla="*/ 662132 w 1572701"/>
              <a:gd name="connsiteY1" fmla="*/ 246913 h 1014326"/>
              <a:gd name="connsiteX2" fmla="*/ 1062726 w 1572701"/>
              <a:gd name="connsiteY2" fmla="*/ 246913 h 1014326"/>
              <a:gd name="connsiteX3" fmla="*/ 1106269 w 1572701"/>
              <a:gd name="connsiteY3" fmla="*/ 203370 h 1014326"/>
              <a:gd name="connsiteX4" fmla="*/ 1506863 w 1572701"/>
              <a:gd name="connsiteY4" fmla="*/ 360125 h 1014326"/>
              <a:gd name="connsiteX5" fmla="*/ 1454612 w 1572701"/>
              <a:gd name="connsiteY5" fmla="*/ 543005 h 1014326"/>
              <a:gd name="connsiteX6" fmla="*/ 1532989 w 1572701"/>
              <a:gd name="connsiteY6" fmla="*/ 656216 h 1014326"/>
              <a:gd name="connsiteX7" fmla="*/ 1567823 w 1572701"/>
              <a:gd name="connsiteY7" fmla="*/ 1004559 h 1014326"/>
              <a:gd name="connsiteX8" fmla="*/ 1428486 w 1572701"/>
              <a:gd name="connsiteY8" fmla="*/ 891347 h 1014326"/>
              <a:gd name="connsiteX9" fmla="*/ 1480738 w 1572701"/>
              <a:gd name="connsiteY9" fmla="*/ 612673 h 1014326"/>
              <a:gd name="connsiteX10" fmla="*/ 879846 w 1572701"/>
              <a:gd name="connsiteY10" fmla="*/ 20490 h 1014326"/>
              <a:gd name="connsiteX11" fmla="*/ 888555 w 1572701"/>
              <a:gd name="connsiteY11" fmla="*/ 151119 h 1014326"/>
              <a:gd name="connsiteX12" fmla="*/ 583755 w 1572701"/>
              <a:gd name="connsiteY12" fmla="*/ 299165 h 1014326"/>
              <a:gd name="connsiteX13" fmla="*/ 280 w 1572701"/>
              <a:gd name="connsiteY13" fmla="*/ 220787 h 10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701" h="1014326">
                <a:moveTo>
                  <a:pt x="280" y="220787"/>
                </a:moveTo>
                <a:cubicBezTo>
                  <a:pt x="13343" y="212078"/>
                  <a:pt x="485058" y="242559"/>
                  <a:pt x="662132" y="246913"/>
                </a:cubicBezTo>
                <a:cubicBezTo>
                  <a:pt x="839206" y="251267"/>
                  <a:pt x="1062726" y="246913"/>
                  <a:pt x="1062726" y="246913"/>
                </a:cubicBezTo>
                <a:cubicBezTo>
                  <a:pt x="1136749" y="239656"/>
                  <a:pt x="1032246" y="184501"/>
                  <a:pt x="1106269" y="203370"/>
                </a:cubicBezTo>
                <a:cubicBezTo>
                  <a:pt x="1180292" y="222239"/>
                  <a:pt x="1448806" y="303519"/>
                  <a:pt x="1506863" y="360125"/>
                </a:cubicBezTo>
                <a:cubicBezTo>
                  <a:pt x="1564920" y="416731"/>
                  <a:pt x="1450258" y="493657"/>
                  <a:pt x="1454612" y="543005"/>
                </a:cubicBezTo>
                <a:cubicBezTo>
                  <a:pt x="1458966" y="592354"/>
                  <a:pt x="1514121" y="579290"/>
                  <a:pt x="1532989" y="656216"/>
                </a:cubicBezTo>
                <a:cubicBezTo>
                  <a:pt x="1551858" y="733142"/>
                  <a:pt x="1585240" y="965371"/>
                  <a:pt x="1567823" y="1004559"/>
                </a:cubicBezTo>
                <a:cubicBezTo>
                  <a:pt x="1550406" y="1043747"/>
                  <a:pt x="1443000" y="956661"/>
                  <a:pt x="1428486" y="891347"/>
                </a:cubicBezTo>
                <a:cubicBezTo>
                  <a:pt x="1413972" y="826033"/>
                  <a:pt x="1572178" y="757816"/>
                  <a:pt x="1480738" y="612673"/>
                </a:cubicBezTo>
                <a:cubicBezTo>
                  <a:pt x="1389298" y="467530"/>
                  <a:pt x="978543" y="97416"/>
                  <a:pt x="879846" y="20490"/>
                </a:cubicBezTo>
                <a:cubicBezTo>
                  <a:pt x="781149" y="-56436"/>
                  <a:pt x="937903" y="104673"/>
                  <a:pt x="888555" y="151119"/>
                </a:cubicBezTo>
                <a:cubicBezTo>
                  <a:pt x="839207" y="197565"/>
                  <a:pt x="733252" y="284651"/>
                  <a:pt x="583755" y="299165"/>
                </a:cubicBezTo>
                <a:cubicBezTo>
                  <a:pt x="434258" y="313679"/>
                  <a:pt x="-12783" y="229496"/>
                  <a:pt x="280" y="220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534E2A8C-FAA7-74BC-E022-B079E25C57F1}"/>
              </a:ext>
            </a:extLst>
          </p:cNvPr>
          <p:cNvSpPr/>
          <p:nvPr/>
        </p:nvSpPr>
        <p:spPr>
          <a:xfrm>
            <a:off x="6948524" y="860762"/>
            <a:ext cx="662224" cy="977327"/>
          </a:xfrm>
          <a:custGeom>
            <a:avLst/>
            <a:gdLst>
              <a:gd name="connsiteX0" fmla="*/ 131545 w 662224"/>
              <a:gd name="connsiteY0" fmla="*/ 36221 h 977327"/>
              <a:gd name="connsiteX1" fmla="*/ 157670 w 662224"/>
              <a:gd name="connsiteY1" fmla="*/ 79764 h 977327"/>
              <a:gd name="connsiteX2" fmla="*/ 471179 w 662224"/>
              <a:gd name="connsiteY2" fmla="*/ 741615 h 977327"/>
              <a:gd name="connsiteX3" fmla="*/ 305716 w 662224"/>
              <a:gd name="connsiteY3" fmla="*/ 915787 h 977327"/>
              <a:gd name="connsiteX4" fmla="*/ 453762 w 662224"/>
              <a:gd name="connsiteY4" fmla="*/ 889661 h 977327"/>
              <a:gd name="connsiteX5" fmla="*/ 916 w 662224"/>
              <a:gd name="connsiteY5" fmla="*/ 976747 h 977327"/>
              <a:gd name="connsiteX6" fmla="*/ 593099 w 662224"/>
              <a:gd name="connsiteY6" fmla="*/ 924495 h 977327"/>
              <a:gd name="connsiteX7" fmla="*/ 627933 w 662224"/>
              <a:gd name="connsiteY7" fmla="*/ 863535 h 977327"/>
              <a:gd name="connsiteX8" fmla="*/ 392802 w 662224"/>
              <a:gd name="connsiteY8" fmla="*/ 462941 h 977327"/>
              <a:gd name="connsiteX9" fmla="*/ 131545 w 662224"/>
              <a:gd name="connsiteY9" fmla="*/ 36221 h 97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224" h="977327">
                <a:moveTo>
                  <a:pt x="131545" y="36221"/>
                </a:moveTo>
                <a:cubicBezTo>
                  <a:pt x="116304" y="-791"/>
                  <a:pt x="101064" y="-37802"/>
                  <a:pt x="157670" y="79764"/>
                </a:cubicBezTo>
                <a:cubicBezTo>
                  <a:pt x="214276" y="197330"/>
                  <a:pt x="446505" y="602278"/>
                  <a:pt x="471179" y="741615"/>
                </a:cubicBezTo>
                <a:cubicBezTo>
                  <a:pt x="495853" y="880952"/>
                  <a:pt x="308619" y="891113"/>
                  <a:pt x="305716" y="915787"/>
                </a:cubicBezTo>
                <a:cubicBezTo>
                  <a:pt x="302813" y="940461"/>
                  <a:pt x="453762" y="889661"/>
                  <a:pt x="453762" y="889661"/>
                </a:cubicBezTo>
                <a:cubicBezTo>
                  <a:pt x="402962" y="899821"/>
                  <a:pt x="-22307" y="970941"/>
                  <a:pt x="916" y="976747"/>
                </a:cubicBezTo>
                <a:cubicBezTo>
                  <a:pt x="24139" y="982553"/>
                  <a:pt x="488596" y="943364"/>
                  <a:pt x="593099" y="924495"/>
                </a:cubicBezTo>
                <a:cubicBezTo>
                  <a:pt x="697602" y="905626"/>
                  <a:pt x="661316" y="940461"/>
                  <a:pt x="627933" y="863535"/>
                </a:cubicBezTo>
                <a:cubicBezTo>
                  <a:pt x="594550" y="786609"/>
                  <a:pt x="392802" y="462941"/>
                  <a:pt x="392802" y="462941"/>
                </a:cubicBezTo>
                <a:lnTo>
                  <a:pt x="131545" y="362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04BD91B-6783-9F7D-7450-8371CD36228C}"/>
              </a:ext>
            </a:extLst>
          </p:cNvPr>
          <p:cNvSpPr/>
          <p:nvPr/>
        </p:nvSpPr>
        <p:spPr>
          <a:xfrm>
            <a:off x="4716422" y="1952723"/>
            <a:ext cx="640341" cy="2367875"/>
          </a:xfrm>
          <a:custGeom>
            <a:avLst/>
            <a:gdLst>
              <a:gd name="connsiteX0" fmla="*/ 369384 w 640341"/>
              <a:gd name="connsiteY0" fmla="*/ 119917 h 2367875"/>
              <a:gd name="connsiteX1" fmla="*/ 116835 w 640341"/>
              <a:gd name="connsiteY1" fmla="*/ 433426 h 2367875"/>
              <a:gd name="connsiteX2" fmla="*/ 99418 w 640341"/>
              <a:gd name="connsiteY2" fmla="*/ 233128 h 2367875"/>
              <a:gd name="connsiteX3" fmla="*/ 125544 w 640341"/>
              <a:gd name="connsiteY3" fmla="*/ 834020 h 2367875"/>
              <a:gd name="connsiteX4" fmla="*/ 169087 w 640341"/>
              <a:gd name="connsiteY4" fmla="*/ 1278157 h 2367875"/>
              <a:gd name="connsiteX5" fmla="*/ 325841 w 640341"/>
              <a:gd name="connsiteY5" fmla="*/ 1652626 h 2367875"/>
              <a:gd name="connsiteX6" fmla="*/ 378092 w 640341"/>
              <a:gd name="connsiteY6" fmla="*/ 1661334 h 2367875"/>
              <a:gd name="connsiteX7" fmla="*/ 491304 w 640341"/>
              <a:gd name="connsiteY7" fmla="*/ 1948717 h 2367875"/>
              <a:gd name="connsiteX8" fmla="*/ 630641 w 640341"/>
              <a:gd name="connsiteY8" fmla="*/ 2096763 h 2367875"/>
              <a:gd name="connsiteX9" fmla="*/ 595807 w 640341"/>
              <a:gd name="connsiteY9" fmla="*/ 2366728 h 2367875"/>
              <a:gd name="connsiteX10" fmla="*/ 334549 w 640341"/>
              <a:gd name="connsiteY10" fmla="*/ 1983551 h 2367875"/>
              <a:gd name="connsiteX11" fmla="*/ 90709 w 640341"/>
              <a:gd name="connsiteY11" fmla="*/ 1539414 h 2367875"/>
              <a:gd name="connsiteX12" fmla="*/ 169087 w 640341"/>
              <a:gd name="connsiteY12" fmla="*/ 1504580 h 2367875"/>
              <a:gd name="connsiteX13" fmla="*/ 29749 w 640341"/>
              <a:gd name="connsiteY13" fmla="*/ 694683 h 2367875"/>
              <a:gd name="connsiteX14" fmla="*/ 47167 w 640341"/>
              <a:gd name="connsiteY14" fmla="*/ 6706 h 2367875"/>
              <a:gd name="connsiteX15" fmla="*/ 12332 w 640341"/>
              <a:gd name="connsiteY15" fmla="*/ 328923 h 2367875"/>
              <a:gd name="connsiteX16" fmla="*/ 291007 w 640341"/>
              <a:gd name="connsiteY16" fmla="*/ 58957 h 2367875"/>
              <a:gd name="connsiteX17" fmla="*/ 21041 w 640341"/>
              <a:gd name="connsiteY17" fmla="*/ 337631 h 2367875"/>
              <a:gd name="connsiteX18" fmla="*/ 369384 w 640341"/>
              <a:gd name="connsiteY18" fmla="*/ 119917 h 236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0341" h="2367875">
                <a:moveTo>
                  <a:pt x="369384" y="119917"/>
                </a:moveTo>
                <a:cubicBezTo>
                  <a:pt x="385350" y="135883"/>
                  <a:pt x="161829" y="414558"/>
                  <a:pt x="116835" y="433426"/>
                </a:cubicBezTo>
                <a:cubicBezTo>
                  <a:pt x="71841" y="452294"/>
                  <a:pt x="97966" y="166362"/>
                  <a:pt x="99418" y="233128"/>
                </a:cubicBezTo>
                <a:cubicBezTo>
                  <a:pt x="100869" y="299894"/>
                  <a:pt x="113933" y="659849"/>
                  <a:pt x="125544" y="834020"/>
                </a:cubicBezTo>
                <a:cubicBezTo>
                  <a:pt x="137155" y="1008191"/>
                  <a:pt x="135704" y="1141723"/>
                  <a:pt x="169087" y="1278157"/>
                </a:cubicBezTo>
                <a:cubicBezTo>
                  <a:pt x="202470" y="1414591"/>
                  <a:pt x="291007" y="1588763"/>
                  <a:pt x="325841" y="1652626"/>
                </a:cubicBezTo>
                <a:cubicBezTo>
                  <a:pt x="360675" y="1716489"/>
                  <a:pt x="350515" y="1611986"/>
                  <a:pt x="378092" y="1661334"/>
                </a:cubicBezTo>
                <a:cubicBezTo>
                  <a:pt x="405669" y="1710683"/>
                  <a:pt x="449213" y="1876146"/>
                  <a:pt x="491304" y="1948717"/>
                </a:cubicBezTo>
                <a:cubicBezTo>
                  <a:pt x="533395" y="2021288"/>
                  <a:pt x="613224" y="2027095"/>
                  <a:pt x="630641" y="2096763"/>
                </a:cubicBezTo>
                <a:cubicBezTo>
                  <a:pt x="648058" y="2166431"/>
                  <a:pt x="645156" y="2385597"/>
                  <a:pt x="595807" y="2366728"/>
                </a:cubicBezTo>
                <a:cubicBezTo>
                  <a:pt x="546458" y="2347859"/>
                  <a:pt x="418732" y="2121437"/>
                  <a:pt x="334549" y="1983551"/>
                </a:cubicBezTo>
                <a:cubicBezTo>
                  <a:pt x="250366" y="1845665"/>
                  <a:pt x="118286" y="1619242"/>
                  <a:pt x="90709" y="1539414"/>
                </a:cubicBezTo>
                <a:cubicBezTo>
                  <a:pt x="63132" y="1459586"/>
                  <a:pt x="179247" y="1645368"/>
                  <a:pt x="169087" y="1504580"/>
                </a:cubicBezTo>
                <a:cubicBezTo>
                  <a:pt x="158927" y="1363792"/>
                  <a:pt x="50069" y="944329"/>
                  <a:pt x="29749" y="694683"/>
                </a:cubicBezTo>
                <a:cubicBezTo>
                  <a:pt x="9429" y="445037"/>
                  <a:pt x="50070" y="67666"/>
                  <a:pt x="47167" y="6706"/>
                </a:cubicBezTo>
                <a:cubicBezTo>
                  <a:pt x="44264" y="-54254"/>
                  <a:pt x="-28308" y="320215"/>
                  <a:pt x="12332" y="328923"/>
                </a:cubicBezTo>
                <a:cubicBezTo>
                  <a:pt x="52972" y="337632"/>
                  <a:pt x="292458" y="60408"/>
                  <a:pt x="291007" y="58957"/>
                </a:cubicBezTo>
                <a:cubicBezTo>
                  <a:pt x="289556" y="57506"/>
                  <a:pt x="9430" y="320214"/>
                  <a:pt x="21041" y="337631"/>
                </a:cubicBezTo>
                <a:cubicBezTo>
                  <a:pt x="32652" y="355048"/>
                  <a:pt x="353418" y="103951"/>
                  <a:pt x="369384" y="119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2015157-4E39-BB1C-B48A-20E11B6A4960}"/>
              </a:ext>
            </a:extLst>
          </p:cNvPr>
          <p:cNvSpPr/>
          <p:nvPr/>
        </p:nvSpPr>
        <p:spPr>
          <a:xfrm>
            <a:off x="5164367" y="1191301"/>
            <a:ext cx="1985394" cy="1161505"/>
          </a:xfrm>
          <a:custGeom>
            <a:avLst/>
            <a:gdLst>
              <a:gd name="connsiteX0" fmla="*/ 60776 w 1985394"/>
              <a:gd name="connsiteY0" fmla="*/ 271739 h 1161505"/>
              <a:gd name="connsiteX1" fmla="*/ 1793782 w 1985394"/>
              <a:gd name="connsiteY1" fmla="*/ 219488 h 1161505"/>
              <a:gd name="connsiteX2" fmla="*/ 1567359 w 1985394"/>
              <a:gd name="connsiteY2" fmla="*/ 428493 h 1161505"/>
              <a:gd name="connsiteX3" fmla="*/ 1732822 w 1985394"/>
              <a:gd name="connsiteY3" fmla="*/ 837796 h 1161505"/>
              <a:gd name="connsiteX4" fmla="*/ 1706696 w 1985394"/>
              <a:gd name="connsiteY4" fmla="*/ 794253 h 1161505"/>
              <a:gd name="connsiteX5" fmla="*/ 1985370 w 1985394"/>
              <a:gd name="connsiteY5" fmla="*/ 1151305 h 1161505"/>
              <a:gd name="connsiteX6" fmla="*/ 1724113 w 1985394"/>
              <a:gd name="connsiteY6" fmla="*/ 332699 h 1161505"/>
              <a:gd name="connsiteX7" fmla="*/ 1915702 w 1985394"/>
              <a:gd name="connsiteY7" fmla="*/ 193362 h 1161505"/>
              <a:gd name="connsiteX8" fmla="*/ 1210307 w 1985394"/>
              <a:gd name="connsiteY8" fmla="*/ 97568 h 1161505"/>
              <a:gd name="connsiteX9" fmla="*/ 591999 w 1985394"/>
              <a:gd name="connsiteY9" fmla="*/ 1773 h 1161505"/>
              <a:gd name="connsiteX10" fmla="*/ 1506399 w 1985394"/>
              <a:gd name="connsiteY10" fmla="*/ 184653 h 1161505"/>
              <a:gd name="connsiteX11" fmla="*/ 1079679 w 1985394"/>
              <a:gd name="connsiteY11" fmla="*/ 202070 h 1161505"/>
              <a:gd name="connsiteX12" fmla="*/ 130444 w 1985394"/>
              <a:gd name="connsiteY12" fmla="*/ 271739 h 1161505"/>
              <a:gd name="connsiteX13" fmla="*/ 8524 w 1985394"/>
              <a:gd name="connsiteY13" fmla="*/ 271739 h 1161505"/>
              <a:gd name="connsiteX14" fmla="*/ 60776 w 1985394"/>
              <a:gd name="connsiteY14" fmla="*/ 271739 h 116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5394" h="1161505">
                <a:moveTo>
                  <a:pt x="60776" y="271739"/>
                </a:moveTo>
                <a:cubicBezTo>
                  <a:pt x="801730" y="232550"/>
                  <a:pt x="1542685" y="193362"/>
                  <a:pt x="1793782" y="219488"/>
                </a:cubicBezTo>
                <a:cubicBezTo>
                  <a:pt x="2044879" y="245614"/>
                  <a:pt x="1577519" y="325442"/>
                  <a:pt x="1567359" y="428493"/>
                </a:cubicBezTo>
                <a:cubicBezTo>
                  <a:pt x="1557199" y="531544"/>
                  <a:pt x="1709599" y="776836"/>
                  <a:pt x="1732822" y="837796"/>
                </a:cubicBezTo>
                <a:cubicBezTo>
                  <a:pt x="1756045" y="898756"/>
                  <a:pt x="1664605" y="742001"/>
                  <a:pt x="1706696" y="794253"/>
                </a:cubicBezTo>
                <a:cubicBezTo>
                  <a:pt x="1748787" y="846505"/>
                  <a:pt x="1982467" y="1228231"/>
                  <a:pt x="1985370" y="1151305"/>
                </a:cubicBezTo>
                <a:cubicBezTo>
                  <a:pt x="1988273" y="1074379"/>
                  <a:pt x="1735724" y="492356"/>
                  <a:pt x="1724113" y="332699"/>
                </a:cubicBezTo>
                <a:cubicBezTo>
                  <a:pt x="1712502" y="173042"/>
                  <a:pt x="2001336" y="232550"/>
                  <a:pt x="1915702" y="193362"/>
                </a:cubicBezTo>
                <a:cubicBezTo>
                  <a:pt x="1830068" y="154174"/>
                  <a:pt x="1430924" y="129499"/>
                  <a:pt x="1210307" y="97568"/>
                </a:cubicBezTo>
                <a:cubicBezTo>
                  <a:pt x="989690" y="65637"/>
                  <a:pt x="542650" y="-12741"/>
                  <a:pt x="591999" y="1773"/>
                </a:cubicBezTo>
                <a:cubicBezTo>
                  <a:pt x="641348" y="16287"/>
                  <a:pt x="1425119" y="151270"/>
                  <a:pt x="1506399" y="184653"/>
                </a:cubicBezTo>
                <a:cubicBezTo>
                  <a:pt x="1587679" y="218036"/>
                  <a:pt x="1309005" y="187556"/>
                  <a:pt x="1079679" y="202070"/>
                </a:cubicBezTo>
                <a:cubicBezTo>
                  <a:pt x="850353" y="216584"/>
                  <a:pt x="308970" y="260127"/>
                  <a:pt x="130444" y="271739"/>
                </a:cubicBezTo>
                <a:cubicBezTo>
                  <a:pt x="-48082" y="283351"/>
                  <a:pt x="8524" y="271739"/>
                  <a:pt x="8524" y="271739"/>
                </a:cubicBezTo>
                <a:lnTo>
                  <a:pt x="60776" y="2717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179E178-77D4-4D65-2E25-4B6650B2BA97}"/>
              </a:ext>
            </a:extLst>
          </p:cNvPr>
          <p:cNvSpPr/>
          <p:nvPr/>
        </p:nvSpPr>
        <p:spPr>
          <a:xfrm>
            <a:off x="6017350" y="2420970"/>
            <a:ext cx="610156" cy="235738"/>
          </a:xfrm>
          <a:custGeom>
            <a:avLst/>
            <a:gdLst>
              <a:gd name="connsiteX0" fmla="*/ 273 w 610156"/>
              <a:gd name="connsiteY0" fmla="*/ 13 h 235738"/>
              <a:gd name="connsiteX1" fmla="*/ 322490 w 610156"/>
              <a:gd name="connsiteY1" fmla="*/ 156767 h 235738"/>
              <a:gd name="connsiteX2" fmla="*/ 339907 w 610156"/>
              <a:gd name="connsiteY2" fmla="*/ 104516 h 235738"/>
              <a:gd name="connsiteX3" fmla="*/ 609873 w 610156"/>
              <a:gd name="connsiteY3" fmla="*/ 235144 h 235738"/>
              <a:gd name="connsiteX4" fmla="*/ 383450 w 610156"/>
              <a:gd name="connsiteY4" fmla="*/ 148059 h 235738"/>
              <a:gd name="connsiteX5" fmla="*/ 273 w 610156"/>
              <a:gd name="connsiteY5" fmla="*/ 13 h 2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156" h="235738">
                <a:moveTo>
                  <a:pt x="273" y="13"/>
                </a:moveTo>
                <a:cubicBezTo>
                  <a:pt x="-9887" y="1464"/>
                  <a:pt x="265884" y="139350"/>
                  <a:pt x="322490" y="156767"/>
                </a:cubicBezTo>
                <a:cubicBezTo>
                  <a:pt x="379096" y="174184"/>
                  <a:pt x="292010" y="91453"/>
                  <a:pt x="339907" y="104516"/>
                </a:cubicBezTo>
                <a:cubicBezTo>
                  <a:pt x="387804" y="117579"/>
                  <a:pt x="602616" y="227887"/>
                  <a:pt x="609873" y="235144"/>
                </a:cubicBezTo>
                <a:cubicBezTo>
                  <a:pt x="617130" y="242401"/>
                  <a:pt x="483599" y="181442"/>
                  <a:pt x="383450" y="148059"/>
                </a:cubicBezTo>
                <a:cubicBezTo>
                  <a:pt x="283301" y="114676"/>
                  <a:pt x="10433" y="-1438"/>
                  <a:pt x="27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31B9F4D-2AE1-E584-7C1A-21C63964C22B}"/>
              </a:ext>
            </a:extLst>
          </p:cNvPr>
          <p:cNvSpPr/>
          <p:nvPr/>
        </p:nvSpPr>
        <p:spPr>
          <a:xfrm>
            <a:off x="6432452" y="2457972"/>
            <a:ext cx="346671" cy="644895"/>
          </a:xfrm>
          <a:custGeom>
            <a:avLst/>
            <a:gdLst>
              <a:gd name="connsiteX0" fmla="*/ 301723 w 346671"/>
              <a:gd name="connsiteY0" fmla="*/ 12178 h 644895"/>
              <a:gd name="connsiteX1" fmla="*/ 88998 w 346671"/>
              <a:gd name="connsiteY1" fmla="*/ 602728 h 644895"/>
              <a:gd name="connsiteX2" fmla="*/ 127098 w 346671"/>
              <a:gd name="connsiteY2" fmla="*/ 558278 h 644895"/>
              <a:gd name="connsiteX3" fmla="*/ 104873 w 346671"/>
              <a:gd name="connsiteY3" fmla="*/ 640828 h 644895"/>
              <a:gd name="connsiteX4" fmla="*/ 212823 w 346671"/>
              <a:gd name="connsiteY4" fmla="*/ 405878 h 644895"/>
              <a:gd name="connsiteX5" fmla="*/ 346173 w 346671"/>
              <a:gd name="connsiteY5" fmla="*/ 396353 h 644895"/>
              <a:gd name="connsiteX6" fmla="*/ 162023 w 346671"/>
              <a:gd name="connsiteY6" fmla="*/ 459853 h 644895"/>
              <a:gd name="connsiteX7" fmla="*/ 98523 w 346671"/>
              <a:gd name="connsiteY7" fmla="*/ 348728 h 644895"/>
              <a:gd name="connsiteX8" fmla="*/ 98 w 346671"/>
              <a:gd name="connsiteY8" fmla="*/ 288403 h 644895"/>
              <a:gd name="connsiteX9" fmla="*/ 117573 w 346671"/>
              <a:gd name="connsiteY9" fmla="*/ 383653 h 644895"/>
              <a:gd name="connsiteX10" fmla="*/ 215998 w 346671"/>
              <a:gd name="connsiteY10" fmla="*/ 199503 h 644895"/>
              <a:gd name="connsiteX11" fmla="*/ 123923 w 346671"/>
              <a:gd name="connsiteY11" fmla="*/ 18528 h 644895"/>
              <a:gd name="connsiteX12" fmla="*/ 225523 w 346671"/>
              <a:gd name="connsiteY12" fmla="*/ 189978 h 644895"/>
              <a:gd name="connsiteX13" fmla="*/ 301723 w 346671"/>
              <a:gd name="connsiteY13" fmla="*/ 12178 h 64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671" h="644895">
                <a:moveTo>
                  <a:pt x="301723" y="12178"/>
                </a:moveTo>
                <a:cubicBezTo>
                  <a:pt x="278969" y="80970"/>
                  <a:pt x="118102" y="511711"/>
                  <a:pt x="88998" y="602728"/>
                </a:cubicBezTo>
                <a:cubicBezTo>
                  <a:pt x="59894" y="693745"/>
                  <a:pt x="124452" y="551928"/>
                  <a:pt x="127098" y="558278"/>
                </a:cubicBezTo>
                <a:cubicBezTo>
                  <a:pt x="129744" y="564628"/>
                  <a:pt x="90586" y="666228"/>
                  <a:pt x="104873" y="640828"/>
                </a:cubicBezTo>
                <a:cubicBezTo>
                  <a:pt x="119160" y="615428"/>
                  <a:pt x="172606" y="446624"/>
                  <a:pt x="212823" y="405878"/>
                </a:cubicBezTo>
                <a:cubicBezTo>
                  <a:pt x="253040" y="365132"/>
                  <a:pt x="354640" y="387357"/>
                  <a:pt x="346173" y="396353"/>
                </a:cubicBezTo>
                <a:cubicBezTo>
                  <a:pt x="337706" y="405349"/>
                  <a:pt x="203298" y="467790"/>
                  <a:pt x="162023" y="459853"/>
                </a:cubicBezTo>
                <a:cubicBezTo>
                  <a:pt x="120748" y="451916"/>
                  <a:pt x="125510" y="377303"/>
                  <a:pt x="98523" y="348728"/>
                </a:cubicBezTo>
                <a:cubicBezTo>
                  <a:pt x="71535" y="320153"/>
                  <a:pt x="-3077" y="282582"/>
                  <a:pt x="98" y="288403"/>
                </a:cubicBezTo>
                <a:cubicBezTo>
                  <a:pt x="3273" y="294224"/>
                  <a:pt x="81590" y="398470"/>
                  <a:pt x="117573" y="383653"/>
                </a:cubicBezTo>
                <a:cubicBezTo>
                  <a:pt x="153556" y="368836"/>
                  <a:pt x="214940" y="260357"/>
                  <a:pt x="215998" y="199503"/>
                </a:cubicBezTo>
                <a:cubicBezTo>
                  <a:pt x="217056" y="138649"/>
                  <a:pt x="122336" y="20115"/>
                  <a:pt x="123923" y="18528"/>
                </a:cubicBezTo>
                <a:cubicBezTo>
                  <a:pt x="125510" y="16941"/>
                  <a:pt x="196419" y="191565"/>
                  <a:pt x="225523" y="189978"/>
                </a:cubicBezTo>
                <a:cubicBezTo>
                  <a:pt x="254627" y="188391"/>
                  <a:pt x="324477" y="-56614"/>
                  <a:pt x="301723" y="12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5B14BA5-7808-252A-9155-91FBD520504D}"/>
              </a:ext>
            </a:extLst>
          </p:cNvPr>
          <p:cNvSpPr/>
          <p:nvPr/>
        </p:nvSpPr>
        <p:spPr>
          <a:xfrm>
            <a:off x="5457425" y="3546462"/>
            <a:ext cx="264259" cy="238895"/>
          </a:xfrm>
          <a:custGeom>
            <a:avLst/>
            <a:gdLst>
              <a:gd name="connsiteX0" fmla="*/ 9925 w 264259"/>
              <a:gd name="connsiteY0" fmla="*/ 13 h 238895"/>
              <a:gd name="connsiteX1" fmla="*/ 9925 w 264259"/>
              <a:gd name="connsiteY1" fmla="*/ 88913 h 238895"/>
              <a:gd name="connsiteX2" fmla="*/ 76600 w 264259"/>
              <a:gd name="connsiteY2" fmla="*/ 171463 h 238895"/>
              <a:gd name="connsiteX3" fmla="*/ 121050 w 264259"/>
              <a:gd name="connsiteY3" fmla="*/ 123838 h 238895"/>
              <a:gd name="connsiteX4" fmla="*/ 184550 w 264259"/>
              <a:gd name="connsiteY4" fmla="*/ 184163 h 238895"/>
              <a:gd name="connsiteX5" fmla="*/ 184550 w 264259"/>
              <a:gd name="connsiteY5" fmla="*/ 146063 h 238895"/>
              <a:gd name="connsiteX6" fmla="*/ 263925 w 264259"/>
              <a:gd name="connsiteY6" fmla="*/ 238138 h 238895"/>
              <a:gd name="connsiteX7" fmla="*/ 149625 w 264259"/>
              <a:gd name="connsiteY7" fmla="*/ 85738 h 238895"/>
              <a:gd name="connsiteX8" fmla="*/ 92475 w 264259"/>
              <a:gd name="connsiteY8" fmla="*/ 155588 h 238895"/>
              <a:gd name="connsiteX9" fmla="*/ 13100 w 264259"/>
              <a:gd name="connsiteY9" fmla="*/ 123838 h 238895"/>
              <a:gd name="connsiteX10" fmla="*/ 400 w 264259"/>
              <a:gd name="connsiteY10" fmla="*/ 95263 h 238895"/>
              <a:gd name="connsiteX11" fmla="*/ 9925 w 264259"/>
              <a:gd name="connsiteY11" fmla="*/ 13 h 2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59" h="238895">
                <a:moveTo>
                  <a:pt x="9925" y="13"/>
                </a:moveTo>
                <a:cubicBezTo>
                  <a:pt x="11513" y="-1045"/>
                  <a:pt x="-1187" y="60338"/>
                  <a:pt x="9925" y="88913"/>
                </a:cubicBezTo>
                <a:cubicBezTo>
                  <a:pt x="21037" y="117488"/>
                  <a:pt x="58079" y="165642"/>
                  <a:pt x="76600" y="171463"/>
                </a:cubicBezTo>
                <a:cubicBezTo>
                  <a:pt x="95121" y="177284"/>
                  <a:pt x="103058" y="121721"/>
                  <a:pt x="121050" y="123838"/>
                </a:cubicBezTo>
                <a:cubicBezTo>
                  <a:pt x="139042" y="125955"/>
                  <a:pt x="173967" y="180459"/>
                  <a:pt x="184550" y="184163"/>
                </a:cubicBezTo>
                <a:cubicBezTo>
                  <a:pt x="195133" y="187867"/>
                  <a:pt x="171321" y="137067"/>
                  <a:pt x="184550" y="146063"/>
                </a:cubicBezTo>
                <a:cubicBezTo>
                  <a:pt x="197779" y="155059"/>
                  <a:pt x="269746" y="248192"/>
                  <a:pt x="263925" y="238138"/>
                </a:cubicBezTo>
                <a:cubicBezTo>
                  <a:pt x="258104" y="228084"/>
                  <a:pt x="178200" y="99496"/>
                  <a:pt x="149625" y="85738"/>
                </a:cubicBezTo>
                <a:cubicBezTo>
                  <a:pt x="121050" y="71980"/>
                  <a:pt x="115229" y="149238"/>
                  <a:pt x="92475" y="155588"/>
                </a:cubicBezTo>
                <a:cubicBezTo>
                  <a:pt x="69721" y="161938"/>
                  <a:pt x="28446" y="133892"/>
                  <a:pt x="13100" y="123838"/>
                </a:cubicBezTo>
                <a:cubicBezTo>
                  <a:pt x="-2246" y="113784"/>
                  <a:pt x="-129" y="111667"/>
                  <a:pt x="400" y="95263"/>
                </a:cubicBezTo>
                <a:cubicBezTo>
                  <a:pt x="929" y="78859"/>
                  <a:pt x="8337" y="1071"/>
                  <a:pt x="992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9FA9889-2B15-E504-3BD5-A474DFC58EB8}"/>
              </a:ext>
            </a:extLst>
          </p:cNvPr>
          <p:cNvSpPr/>
          <p:nvPr/>
        </p:nvSpPr>
        <p:spPr>
          <a:xfrm>
            <a:off x="4971400" y="3847671"/>
            <a:ext cx="309870" cy="1070858"/>
          </a:xfrm>
          <a:custGeom>
            <a:avLst/>
            <a:gdLst>
              <a:gd name="connsiteX0" fmla="*/ 7000 w 309870"/>
              <a:gd name="connsiteY0" fmla="*/ 3604 h 1070858"/>
              <a:gd name="connsiteX1" fmla="*/ 172100 w 309870"/>
              <a:gd name="connsiteY1" fmla="*/ 552879 h 1070858"/>
              <a:gd name="connsiteX2" fmla="*/ 222900 w 309870"/>
              <a:gd name="connsiteY2" fmla="*/ 565579 h 1070858"/>
              <a:gd name="connsiteX3" fmla="*/ 292750 w 309870"/>
              <a:gd name="connsiteY3" fmla="*/ 791004 h 1070858"/>
              <a:gd name="connsiteX4" fmla="*/ 308625 w 309870"/>
              <a:gd name="connsiteY4" fmla="*/ 1070404 h 1070858"/>
              <a:gd name="connsiteX5" fmla="*/ 276875 w 309870"/>
              <a:gd name="connsiteY5" fmla="*/ 841804 h 1070858"/>
              <a:gd name="connsiteX6" fmla="*/ 26050 w 309870"/>
              <a:gd name="connsiteY6" fmla="*/ 314754 h 1070858"/>
              <a:gd name="connsiteX7" fmla="*/ 29225 w 309870"/>
              <a:gd name="connsiteY7" fmla="*/ 314754 h 1070858"/>
              <a:gd name="connsiteX8" fmla="*/ 7000 w 309870"/>
              <a:gd name="connsiteY8" fmla="*/ 3604 h 10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870" h="1070858">
                <a:moveTo>
                  <a:pt x="7000" y="3604"/>
                </a:moveTo>
                <a:cubicBezTo>
                  <a:pt x="30813" y="43292"/>
                  <a:pt x="136117" y="459217"/>
                  <a:pt x="172100" y="552879"/>
                </a:cubicBezTo>
                <a:cubicBezTo>
                  <a:pt x="208083" y="646542"/>
                  <a:pt x="202792" y="525891"/>
                  <a:pt x="222900" y="565579"/>
                </a:cubicBezTo>
                <a:cubicBezTo>
                  <a:pt x="243008" y="605267"/>
                  <a:pt x="278463" y="706867"/>
                  <a:pt x="292750" y="791004"/>
                </a:cubicBezTo>
                <a:cubicBezTo>
                  <a:pt x="307037" y="875141"/>
                  <a:pt x="311271" y="1061937"/>
                  <a:pt x="308625" y="1070404"/>
                </a:cubicBezTo>
                <a:cubicBezTo>
                  <a:pt x="305979" y="1078871"/>
                  <a:pt x="323971" y="967746"/>
                  <a:pt x="276875" y="841804"/>
                </a:cubicBezTo>
                <a:cubicBezTo>
                  <a:pt x="229779" y="715862"/>
                  <a:pt x="67325" y="402595"/>
                  <a:pt x="26050" y="314754"/>
                </a:cubicBezTo>
                <a:cubicBezTo>
                  <a:pt x="-15225" y="226913"/>
                  <a:pt x="30813" y="365554"/>
                  <a:pt x="29225" y="314754"/>
                </a:cubicBezTo>
                <a:cubicBezTo>
                  <a:pt x="27638" y="263954"/>
                  <a:pt x="-16813" y="-36084"/>
                  <a:pt x="7000" y="3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F447DA3-4FA4-6E22-CBE6-B705506AC8AA}"/>
              </a:ext>
            </a:extLst>
          </p:cNvPr>
          <p:cNvSpPr/>
          <p:nvPr/>
        </p:nvSpPr>
        <p:spPr>
          <a:xfrm>
            <a:off x="6624034" y="3862598"/>
            <a:ext cx="183818" cy="987519"/>
          </a:xfrm>
          <a:custGeom>
            <a:avLst/>
            <a:gdLst>
              <a:gd name="connsiteX0" fmla="*/ 183166 w 183818"/>
              <a:gd name="connsiteY0" fmla="*/ 7727 h 987519"/>
              <a:gd name="connsiteX1" fmla="*/ 5366 w 183818"/>
              <a:gd name="connsiteY1" fmla="*/ 953877 h 987519"/>
              <a:gd name="connsiteX2" fmla="*/ 56166 w 183818"/>
              <a:gd name="connsiteY2" fmla="*/ 731627 h 987519"/>
              <a:gd name="connsiteX3" fmla="*/ 157766 w 183818"/>
              <a:gd name="connsiteY3" fmla="*/ 303002 h 987519"/>
              <a:gd name="connsiteX4" fmla="*/ 68866 w 183818"/>
              <a:gd name="connsiteY4" fmla="*/ 496677 h 987519"/>
              <a:gd name="connsiteX5" fmla="*/ 183166 w 183818"/>
              <a:gd name="connsiteY5" fmla="*/ 7727 h 98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8" h="987519">
                <a:moveTo>
                  <a:pt x="183166" y="7727"/>
                </a:moveTo>
                <a:cubicBezTo>
                  <a:pt x="172583" y="83927"/>
                  <a:pt x="26533" y="833227"/>
                  <a:pt x="5366" y="953877"/>
                </a:cubicBezTo>
                <a:cubicBezTo>
                  <a:pt x="-15801" y="1074527"/>
                  <a:pt x="30766" y="840106"/>
                  <a:pt x="56166" y="731627"/>
                </a:cubicBezTo>
                <a:cubicBezTo>
                  <a:pt x="81566" y="623148"/>
                  <a:pt x="155649" y="342160"/>
                  <a:pt x="157766" y="303002"/>
                </a:cubicBezTo>
                <a:cubicBezTo>
                  <a:pt x="159883" y="263844"/>
                  <a:pt x="65691" y="550652"/>
                  <a:pt x="68866" y="496677"/>
                </a:cubicBezTo>
                <a:cubicBezTo>
                  <a:pt x="72041" y="442702"/>
                  <a:pt x="193749" y="-68473"/>
                  <a:pt x="183166" y="7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28C1E4F9-06F8-2B4F-F255-96AEC833F113}"/>
              </a:ext>
            </a:extLst>
          </p:cNvPr>
          <p:cNvSpPr/>
          <p:nvPr/>
        </p:nvSpPr>
        <p:spPr>
          <a:xfrm>
            <a:off x="5060871" y="4092555"/>
            <a:ext cx="989218" cy="516525"/>
          </a:xfrm>
          <a:custGeom>
            <a:avLst/>
            <a:gdLst>
              <a:gd name="connsiteX0" fmla="*/ 3254 w 989218"/>
              <a:gd name="connsiteY0" fmla="*/ 20 h 516525"/>
              <a:gd name="connsiteX1" fmla="*/ 104854 w 989218"/>
              <a:gd name="connsiteY1" fmla="*/ 73045 h 516525"/>
              <a:gd name="connsiteX2" fmla="*/ 377904 w 989218"/>
              <a:gd name="connsiteY2" fmla="*/ 384195 h 516525"/>
              <a:gd name="connsiteX3" fmla="*/ 666829 w 989218"/>
              <a:gd name="connsiteY3" fmla="*/ 511195 h 516525"/>
              <a:gd name="connsiteX4" fmla="*/ 520779 w 989218"/>
              <a:gd name="connsiteY4" fmla="*/ 485795 h 516525"/>
              <a:gd name="connsiteX5" fmla="*/ 987504 w 989218"/>
              <a:gd name="connsiteY5" fmla="*/ 422295 h 516525"/>
              <a:gd name="connsiteX6" fmla="*/ 673179 w 989218"/>
              <a:gd name="connsiteY6" fmla="*/ 485795 h 516525"/>
              <a:gd name="connsiteX7" fmla="*/ 533479 w 989218"/>
              <a:gd name="connsiteY7" fmla="*/ 469920 h 516525"/>
              <a:gd name="connsiteX8" fmla="*/ 231854 w 989218"/>
              <a:gd name="connsiteY8" fmla="*/ 301645 h 516525"/>
              <a:gd name="connsiteX9" fmla="*/ 155654 w 989218"/>
              <a:gd name="connsiteY9" fmla="*/ 346095 h 516525"/>
              <a:gd name="connsiteX10" fmla="*/ 63579 w 989218"/>
              <a:gd name="connsiteY10" fmla="*/ 187345 h 516525"/>
              <a:gd name="connsiteX11" fmla="*/ 174704 w 989218"/>
              <a:gd name="connsiteY11" fmla="*/ 419120 h 516525"/>
              <a:gd name="connsiteX12" fmla="*/ 403304 w 989218"/>
              <a:gd name="connsiteY12" fmla="*/ 428645 h 516525"/>
              <a:gd name="connsiteX13" fmla="*/ 212804 w 989218"/>
              <a:gd name="connsiteY13" fmla="*/ 295295 h 516525"/>
              <a:gd name="connsiteX14" fmla="*/ 149304 w 989218"/>
              <a:gd name="connsiteY14" fmla="*/ 241320 h 516525"/>
              <a:gd name="connsiteX15" fmla="*/ 149304 w 989218"/>
              <a:gd name="connsiteY15" fmla="*/ 127020 h 516525"/>
              <a:gd name="connsiteX16" fmla="*/ 35004 w 989218"/>
              <a:gd name="connsiteY16" fmla="*/ 76220 h 516525"/>
              <a:gd name="connsiteX17" fmla="*/ 3254 w 989218"/>
              <a:gd name="connsiteY17" fmla="*/ 20 h 51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9218" h="516525">
                <a:moveTo>
                  <a:pt x="3254" y="20"/>
                </a:moveTo>
                <a:cubicBezTo>
                  <a:pt x="14896" y="-509"/>
                  <a:pt x="42412" y="9016"/>
                  <a:pt x="104854" y="73045"/>
                </a:cubicBezTo>
                <a:cubicBezTo>
                  <a:pt x="167296" y="137074"/>
                  <a:pt x="284242" y="311170"/>
                  <a:pt x="377904" y="384195"/>
                </a:cubicBezTo>
                <a:cubicBezTo>
                  <a:pt x="471566" y="457220"/>
                  <a:pt x="643017" y="494262"/>
                  <a:pt x="666829" y="511195"/>
                </a:cubicBezTo>
                <a:cubicBezTo>
                  <a:pt x="690642" y="528128"/>
                  <a:pt x="467333" y="500612"/>
                  <a:pt x="520779" y="485795"/>
                </a:cubicBezTo>
                <a:cubicBezTo>
                  <a:pt x="574225" y="470978"/>
                  <a:pt x="962104" y="422295"/>
                  <a:pt x="987504" y="422295"/>
                </a:cubicBezTo>
                <a:cubicBezTo>
                  <a:pt x="1012904" y="422295"/>
                  <a:pt x="748850" y="477857"/>
                  <a:pt x="673179" y="485795"/>
                </a:cubicBezTo>
                <a:cubicBezTo>
                  <a:pt x="597508" y="493733"/>
                  <a:pt x="607033" y="500612"/>
                  <a:pt x="533479" y="469920"/>
                </a:cubicBezTo>
                <a:cubicBezTo>
                  <a:pt x="459925" y="439228"/>
                  <a:pt x="294825" y="322283"/>
                  <a:pt x="231854" y="301645"/>
                </a:cubicBezTo>
                <a:cubicBezTo>
                  <a:pt x="168883" y="281008"/>
                  <a:pt x="183700" y="365145"/>
                  <a:pt x="155654" y="346095"/>
                </a:cubicBezTo>
                <a:cubicBezTo>
                  <a:pt x="127608" y="327045"/>
                  <a:pt x="60404" y="175174"/>
                  <a:pt x="63579" y="187345"/>
                </a:cubicBezTo>
                <a:cubicBezTo>
                  <a:pt x="66754" y="199516"/>
                  <a:pt x="118083" y="378903"/>
                  <a:pt x="174704" y="419120"/>
                </a:cubicBezTo>
                <a:cubicBezTo>
                  <a:pt x="231325" y="459337"/>
                  <a:pt x="396954" y="449282"/>
                  <a:pt x="403304" y="428645"/>
                </a:cubicBezTo>
                <a:cubicBezTo>
                  <a:pt x="409654" y="408008"/>
                  <a:pt x="255137" y="326516"/>
                  <a:pt x="212804" y="295295"/>
                </a:cubicBezTo>
                <a:cubicBezTo>
                  <a:pt x="170471" y="264074"/>
                  <a:pt x="159887" y="269366"/>
                  <a:pt x="149304" y="241320"/>
                </a:cubicBezTo>
                <a:cubicBezTo>
                  <a:pt x="138721" y="213274"/>
                  <a:pt x="168354" y="154537"/>
                  <a:pt x="149304" y="127020"/>
                </a:cubicBezTo>
                <a:cubicBezTo>
                  <a:pt x="130254" y="99503"/>
                  <a:pt x="56700" y="94212"/>
                  <a:pt x="35004" y="76220"/>
                </a:cubicBezTo>
                <a:cubicBezTo>
                  <a:pt x="13308" y="58228"/>
                  <a:pt x="-8388" y="549"/>
                  <a:pt x="325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4CB818F-4679-C14C-0810-00381D0B91C1}"/>
              </a:ext>
            </a:extLst>
          </p:cNvPr>
          <p:cNvSpPr/>
          <p:nvPr/>
        </p:nvSpPr>
        <p:spPr>
          <a:xfrm>
            <a:off x="5466596" y="4549106"/>
            <a:ext cx="957084" cy="732457"/>
          </a:xfrm>
          <a:custGeom>
            <a:avLst/>
            <a:gdLst>
              <a:gd name="connsiteX0" fmla="*/ 7104 w 957084"/>
              <a:gd name="connsiteY0" fmla="*/ 99094 h 732457"/>
              <a:gd name="connsiteX1" fmla="*/ 121404 w 957084"/>
              <a:gd name="connsiteY1" fmla="*/ 124494 h 732457"/>
              <a:gd name="connsiteX2" fmla="*/ 683379 w 957084"/>
              <a:gd name="connsiteY2" fmla="*/ 127669 h 732457"/>
              <a:gd name="connsiteX3" fmla="*/ 956429 w 957084"/>
              <a:gd name="connsiteY3" fmla="*/ 26069 h 732457"/>
              <a:gd name="connsiteX4" fmla="*/ 613529 w 957084"/>
              <a:gd name="connsiteY4" fmla="*/ 140369 h 732457"/>
              <a:gd name="connsiteX5" fmla="*/ 753229 w 957084"/>
              <a:gd name="connsiteY5" fmla="*/ 203869 h 732457"/>
              <a:gd name="connsiteX6" fmla="*/ 664329 w 957084"/>
              <a:gd name="connsiteY6" fmla="*/ 222919 h 732457"/>
              <a:gd name="connsiteX7" fmla="*/ 791329 w 957084"/>
              <a:gd name="connsiteY7" fmla="*/ 248319 h 732457"/>
              <a:gd name="connsiteX8" fmla="*/ 826254 w 957084"/>
              <a:gd name="connsiteY8" fmla="*/ 314994 h 732457"/>
              <a:gd name="connsiteX9" fmla="*/ 867529 w 957084"/>
              <a:gd name="connsiteY9" fmla="*/ 337219 h 732457"/>
              <a:gd name="connsiteX10" fmla="*/ 673854 w 957084"/>
              <a:gd name="connsiteY10" fmla="*/ 375319 h 732457"/>
              <a:gd name="connsiteX11" fmla="*/ 664329 w 957084"/>
              <a:gd name="connsiteY11" fmla="*/ 527719 h 732457"/>
              <a:gd name="connsiteX12" fmla="*/ 626229 w 957084"/>
              <a:gd name="connsiteY12" fmla="*/ 730919 h 732457"/>
              <a:gd name="connsiteX13" fmla="*/ 740529 w 957084"/>
              <a:gd name="connsiteY13" fmla="*/ 413419 h 732457"/>
              <a:gd name="connsiteX14" fmla="*/ 832604 w 957084"/>
              <a:gd name="connsiteY14" fmla="*/ 314994 h 732457"/>
              <a:gd name="connsiteX15" fmla="*/ 731004 w 957084"/>
              <a:gd name="connsiteY15" fmla="*/ 219744 h 732457"/>
              <a:gd name="connsiteX16" fmla="*/ 724654 w 957084"/>
              <a:gd name="connsiteY16" fmla="*/ 127669 h 732457"/>
              <a:gd name="connsiteX17" fmla="*/ 673854 w 957084"/>
              <a:gd name="connsiteY17" fmla="*/ 70519 h 732457"/>
              <a:gd name="connsiteX18" fmla="*/ 829429 w 957084"/>
              <a:gd name="connsiteY18" fmla="*/ 669 h 732457"/>
              <a:gd name="connsiteX19" fmla="*/ 391279 w 957084"/>
              <a:gd name="connsiteY19" fmla="*/ 114969 h 732457"/>
              <a:gd name="connsiteX20" fmla="*/ 235704 w 957084"/>
              <a:gd name="connsiteY20" fmla="*/ 162594 h 732457"/>
              <a:gd name="connsiteX21" fmla="*/ 496054 w 957084"/>
              <a:gd name="connsiteY21" fmla="*/ 197519 h 732457"/>
              <a:gd name="connsiteX22" fmla="*/ 248404 w 957084"/>
              <a:gd name="connsiteY22" fmla="*/ 203869 h 732457"/>
              <a:gd name="connsiteX23" fmla="*/ 7104 w 957084"/>
              <a:gd name="connsiteY23" fmla="*/ 99094 h 7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7084" h="732457">
                <a:moveTo>
                  <a:pt x="7104" y="99094"/>
                </a:moveTo>
                <a:cubicBezTo>
                  <a:pt x="-14063" y="85865"/>
                  <a:pt x="8692" y="119732"/>
                  <a:pt x="121404" y="124494"/>
                </a:cubicBezTo>
                <a:cubicBezTo>
                  <a:pt x="234117" y="129257"/>
                  <a:pt x="544208" y="144073"/>
                  <a:pt x="683379" y="127669"/>
                </a:cubicBezTo>
                <a:cubicBezTo>
                  <a:pt x="822550" y="111265"/>
                  <a:pt x="968071" y="23952"/>
                  <a:pt x="956429" y="26069"/>
                </a:cubicBezTo>
                <a:cubicBezTo>
                  <a:pt x="944787" y="28186"/>
                  <a:pt x="647396" y="110736"/>
                  <a:pt x="613529" y="140369"/>
                </a:cubicBezTo>
                <a:cubicBezTo>
                  <a:pt x="579662" y="170002"/>
                  <a:pt x="744762" y="190111"/>
                  <a:pt x="753229" y="203869"/>
                </a:cubicBezTo>
                <a:cubicBezTo>
                  <a:pt x="761696" y="217627"/>
                  <a:pt x="657979" y="215511"/>
                  <a:pt x="664329" y="222919"/>
                </a:cubicBezTo>
                <a:cubicBezTo>
                  <a:pt x="670679" y="230327"/>
                  <a:pt x="764342" y="232973"/>
                  <a:pt x="791329" y="248319"/>
                </a:cubicBezTo>
                <a:cubicBezTo>
                  <a:pt x="818316" y="263665"/>
                  <a:pt x="813554" y="300177"/>
                  <a:pt x="826254" y="314994"/>
                </a:cubicBezTo>
                <a:cubicBezTo>
                  <a:pt x="838954" y="329811"/>
                  <a:pt x="892929" y="327165"/>
                  <a:pt x="867529" y="337219"/>
                </a:cubicBezTo>
                <a:cubicBezTo>
                  <a:pt x="842129" y="347273"/>
                  <a:pt x="707721" y="343569"/>
                  <a:pt x="673854" y="375319"/>
                </a:cubicBezTo>
                <a:cubicBezTo>
                  <a:pt x="639987" y="407069"/>
                  <a:pt x="672266" y="468452"/>
                  <a:pt x="664329" y="527719"/>
                </a:cubicBezTo>
                <a:cubicBezTo>
                  <a:pt x="656392" y="586986"/>
                  <a:pt x="613529" y="749969"/>
                  <a:pt x="626229" y="730919"/>
                </a:cubicBezTo>
                <a:cubicBezTo>
                  <a:pt x="638929" y="711869"/>
                  <a:pt x="706133" y="482740"/>
                  <a:pt x="740529" y="413419"/>
                </a:cubicBezTo>
                <a:cubicBezTo>
                  <a:pt x="774925" y="344098"/>
                  <a:pt x="834191" y="347273"/>
                  <a:pt x="832604" y="314994"/>
                </a:cubicBezTo>
                <a:cubicBezTo>
                  <a:pt x="831017" y="282715"/>
                  <a:pt x="748996" y="250965"/>
                  <a:pt x="731004" y="219744"/>
                </a:cubicBezTo>
                <a:cubicBezTo>
                  <a:pt x="713012" y="188523"/>
                  <a:pt x="734179" y="152540"/>
                  <a:pt x="724654" y="127669"/>
                </a:cubicBezTo>
                <a:cubicBezTo>
                  <a:pt x="715129" y="102798"/>
                  <a:pt x="656392" y="91686"/>
                  <a:pt x="673854" y="70519"/>
                </a:cubicBezTo>
                <a:cubicBezTo>
                  <a:pt x="691316" y="49352"/>
                  <a:pt x="876525" y="-6739"/>
                  <a:pt x="829429" y="669"/>
                </a:cubicBezTo>
                <a:cubicBezTo>
                  <a:pt x="782333" y="8077"/>
                  <a:pt x="490233" y="87981"/>
                  <a:pt x="391279" y="114969"/>
                </a:cubicBezTo>
                <a:cubicBezTo>
                  <a:pt x="292325" y="141957"/>
                  <a:pt x="218242" y="148836"/>
                  <a:pt x="235704" y="162594"/>
                </a:cubicBezTo>
                <a:cubicBezTo>
                  <a:pt x="253166" y="176352"/>
                  <a:pt x="493937" y="190640"/>
                  <a:pt x="496054" y="197519"/>
                </a:cubicBezTo>
                <a:cubicBezTo>
                  <a:pt x="498171" y="204398"/>
                  <a:pt x="333071" y="214452"/>
                  <a:pt x="248404" y="203869"/>
                </a:cubicBezTo>
                <a:cubicBezTo>
                  <a:pt x="163737" y="193286"/>
                  <a:pt x="28271" y="112323"/>
                  <a:pt x="7104" y="99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FF9A858-59B5-38C5-1C60-3BF61318900E}"/>
              </a:ext>
            </a:extLst>
          </p:cNvPr>
          <p:cNvSpPr/>
          <p:nvPr/>
        </p:nvSpPr>
        <p:spPr>
          <a:xfrm>
            <a:off x="5389158" y="4757409"/>
            <a:ext cx="899866" cy="1021336"/>
          </a:xfrm>
          <a:custGeom>
            <a:avLst/>
            <a:gdLst>
              <a:gd name="connsiteX0" fmla="*/ 36917 w 899866"/>
              <a:gd name="connsiteY0" fmla="*/ 71766 h 1021336"/>
              <a:gd name="connsiteX1" fmla="*/ 135342 w 899866"/>
              <a:gd name="connsiteY1" fmla="*/ 90816 h 1021336"/>
              <a:gd name="connsiteX2" fmla="*/ 894167 w 899866"/>
              <a:gd name="connsiteY2" fmla="*/ 119391 h 1021336"/>
              <a:gd name="connsiteX3" fmla="*/ 484592 w 899866"/>
              <a:gd name="connsiteY3" fmla="*/ 157491 h 1021336"/>
              <a:gd name="connsiteX4" fmla="*/ 519517 w 899866"/>
              <a:gd name="connsiteY4" fmla="*/ 357516 h 1021336"/>
              <a:gd name="connsiteX5" fmla="*/ 421092 w 899866"/>
              <a:gd name="connsiteY5" fmla="*/ 544841 h 1021336"/>
              <a:gd name="connsiteX6" fmla="*/ 494117 w 899866"/>
              <a:gd name="connsiteY6" fmla="*/ 722641 h 1021336"/>
              <a:gd name="connsiteX7" fmla="*/ 522692 w 899866"/>
              <a:gd name="connsiteY7" fmla="*/ 855991 h 1021336"/>
              <a:gd name="connsiteX8" fmla="*/ 579842 w 899866"/>
              <a:gd name="connsiteY8" fmla="*/ 1011566 h 1021336"/>
              <a:gd name="connsiteX9" fmla="*/ 433792 w 899866"/>
              <a:gd name="connsiteY9" fmla="*/ 554366 h 1021336"/>
              <a:gd name="connsiteX10" fmla="*/ 484592 w 899866"/>
              <a:gd name="connsiteY10" fmla="*/ 284491 h 1021336"/>
              <a:gd name="connsiteX11" fmla="*/ 551267 w 899866"/>
              <a:gd name="connsiteY11" fmla="*/ 163841 h 1021336"/>
              <a:gd name="connsiteX12" fmla="*/ 783042 w 899866"/>
              <a:gd name="connsiteY12" fmla="*/ 128916 h 1021336"/>
              <a:gd name="connsiteX13" fmla="*/ 519517 w 899866"/>
              <a:gd name="connsiteY13" fmla="*/ 103516 h 1021336"/>
              <a:gd name="connsiteX14" fmla="*/ 846542 w 899866"/>
              <a:gd name="connsiteY14" fmla="*/ 20966 h 1021336"/>
              <a:gd name="connsiteX15" fmla="*/ 475067 w 899866"/>
              <a:gd name="connsiteY15" fmla="*/ 8266 h 1021336"/>
              <a:gd name="connsiteX16" fmla="*/ 487767 w 899866"/>
              <a:gd name="connsiteY16" fmla="*/ 1916 h 1021336"/>
              <a:gd name="connsiteX17" fmla="*/ 767167 w 899866"/>
              <a:gd name="connsiteY17" fmla="*/ 43191 h 1021336"/>
              <a:gd name="connsiteX18" fmla="*/ 548092 w 899866"/>
              <a:gd name="connsiteY18" fmla="*/ 141616 h 1021336"/>
              <a:gd name="connsiteX19" fmla="*/ 36917 w 899866"/>
              <a:gd name="connsiteY19" fmla="*/ 71766 h 10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9866" h="1021336">
                <a:moveTo>
                  <a:pt x="36917" y="71766"/>
                </a:moveTo>
                <a:cubicBezTo>
                  <a:pt x="-31875" y="63299"/>
                  <a:pt x="-7533" y="82879"/>
                  <a:pt x="135342" y="90816"/>
                </a:cubicBezTo>
                <a:cubicBezTo>
                  <a:pt x="278217" y="98753"/>
                  <a:pt x="835959" y="108279"/>
                  <a:pt x="894167" y="119391"/>
                </a:cubicBezTo>
                <a:cubicBezTo>
                  <a:pt x="952375" y="130504"/>
                  <a:pt x="547034" y="117804"/>
                  <a:pt x="484592" y="157491"/>
                </a:cubicBezTo>
                <a:cubicBezTo>
                  <a:pt x="422150" y="197178"/>
                  <a:pt x="530100" y="292958"/>
                  <a:pt x="519517" y="357516"/>
                </a:cubicBezTo>
                <a:cubicBezTo>
                  <a:pt x="508934" y="422074"/>
                  <a:pt x="425325" y="483987"/>
                  <a:pt x="421092" y="544841"/>
                </a:cubicBezTo>
                <a:cubicBezTo>
                  <a:pt x="416859" y="605695"/>
                  <a:pt x="477184" y="670783"/>
                  <a:pt x="494117" y="722641"/>
                </a:cubicBezTo>
                <a:cubicBezTo>
                  <a:pt x="511050" y="774499"/>
                  <a:pt x="508405" y="807837"/>
                  <a:pt x="522692" y="855991"/>
                </a:cubicBezTo>
                <a:cubicBezTo>
                  <a:pt x="536979" y="904145"/>
                  <a:pt x="594659" y="1061837"/>
                  <a:pt x="579842" y="1011566"/>
                </a:cubicBezTo>
                <a:cubicBezTo>
                  <a:pt x="565025" y="961295"/>
                  <a:pt x="449667" y="675545"/>
                  <a:pt x="433792" y="554366"/>
                </a:cubicBezTo>
                <a:cubicBezTo>
                  <a:pt x="417917" y="433187"/>
                  <a:pt x="465013" y="349578"/>
                  <a:pt x="484592" y="284491"/>
                </a:cubicBezTo>
                <a:cubicBezTo>
                  <a:pt x="504171" y="219404"/>
                  <a:pt x="501525" y="189770"/>
                  <a:pt x="551267" y="163841"/>
                </a:cubicBezTo>
                <a:cubicBezTo>
                  <a:pt x="601009" y="137912"/>
                  <a:pt x="788334" y="138970"/>
                  <a:pt x="783042" y="128916"/>
                </a:cubicBezTo>
                <a:cubicBezTo>
                  <a:pt x="777750" y="118862"/>
                  <a:pt x="508934" y="121508"/>
                  <a:pt x="519517" y="103516"/>
                </a:cubicBezTo>
                <a:cubicBezTo>
                  <a:pt x="530100" y="85524"/>
                  <a:pt x="853950" y="36841"/>
                  <a:pt x="846542" y="20966"/>
                </a:cubicBezTo>
                <a:cubicBezTo>
                  <a:pt x="839134" y="5091"/>
                  <a:pt x="534863" y="11441"/>
                  <a:pt x="475067" y="8266"/>
                </a:cubicBezTo>
                <a:cubicBezTo>
                  <a:pt x="415271" y="5091"/>
                  <a:pt x="439084" y="-3905"/>
                  <a:pt x="487767" y="1916"/>
                </a:cubicBezTo>
                <a:cubicBezTo>
                  <a:pt x="536450" y="7737"/>
                  <a:pt x="757113" y="19908"/>
                  <a:pt x="767167" y="43191"/>
                </a:cubicBezTo>
                <a:cubicBezTo>
                  <a:pt x="777221" y="66474"/>
                  <a:pt x="672446" y="131033"/>
                  <a:pt x="548092" y="141616"/>
                </a:cubicBezTo>
                <a:cubicBezTo>
                  <a:pt x="423738" y="152199"/>
                  <a:pt x="105709" y="80233"/>
                  <a:pt x="36917" y="7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68ECB9C1-1020-B1A1-748B-37763FBA6079}"/>
              </a:ext>
            </a:extLst>
          </p:cNvPr>
          <p:cNvSpPr/>
          <p:nvPr/>
        </p:nvSpPr>
        <p:spPr>
          <a:xfrm>
            <a:off x="6733010" y="4181261"/>
            <a:ext cx="431493" cy="1057494"/>
          </a:xfrm>
          <a:custGeom>
            <a:avLst/>
            <a:gdLst>
              <a:gd name="connsiteX0" fmla="*/ 1165 w 431493"/>
              <a:gd name="connsiteY0" fmla="*/ 3389 h 1057494"/>
              <a:gd name="connsiteX1" fmla="*/ 134515 w 431493"/>
              <a:gd name="connsiteY1" fmla="*/ 41489 h 1057494"/>
              <a:gd name="connsiteX2" fmla="*/ 207540 w 431493"/>
              <a:gd name="connsiteY2" fmla="*/ 127214 h 1057494"/>
              <a:gd name="connsiteX3" fmla="*/ 277390 w 431493"/>
              <a:gd name="connsiteY3" fmla="*/ 139914 h 1057494"/>
              <a:gd name="connsiteX4" fmla="*/ 232940 w 431493"/>
              <a:gd name="connsiteY4" fmla="*/ 222464 h 1057494"/>
              <a:gd name="connsiteX5" fmla="*/ 353590 w 431493"/>
              <a:gd name="connsiteY5" fmla="*/ 282789 h 1057494"/>
              <a:gd name="connsiteX6" fmla="*/ 423440 w 431493"/>
              <a:gd name="connsiteY6" fmla="*/ 397089 h 1057494"/>
              <a:gd name="connsiteX7" fmla="*/ 410740 w 431493"/>
              <a:gd name="connsiteY7" fmla="*/ 520914 h 1057494"/>
              <a:gd name="connsiteX8" fmla="*/ 420265 w 431493"/>
              <a:gd name="connsiteY8" fmla="*/ 574889 h 1057494"/>
              <a:gd name="connsiteX9" fmla="*/ 229765 w 431493"/>
              <a:gd name="connsiteY9" fmla="*/ 752689 h 1057494"/>
              <a:gd name="connsiteX10" fmla="*/ 55140 w 431493"/>
              <a:gd name="connsiteY10" fmla="*/ 1057489 h 1057494"/>
              <a:gd name="connsiteX11" fmla="*/ 144040 w 431493"/>
              <a:gd name="connsiteY11" fmla="*/ 759039 h 1057494"/>
              <a:gd name="connsiteX12" fmla="*/ 121815 w 431493"/>
              <a:gd name="connsiteY12" fmla="*/ 225639 h 1057494"/>
              <a:gd name="connsiteX13" fmla="*/ 71015 w 431493"/>
              <a:gd name="connsiteY13" fmla="*/ 124039 h 1057494"/>
              <a:gd name="connsiteX14" fmla="*/ 1165 w 431493"/>
              <a:gd name="connsiteY14" fmla="*/ 3389 h 105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1493" h="1057494">
                <a:moveTo>
                  <a:pt x="1165" y="3389"/>
                </a:moveTo>
                <a:cubicBezTo>
                  <a:pt x="11748" y="-10369"/>
                  <a:pt x="100119" y="20852"/>
                  <a:pt x="134515" y="41489"/>
                </a:cubicBezTo>
                <a:cubicBezTo>
                  <a:pt x="168911" y="62126"/>
                  <a:pt x="183728" y="110810"/>
                  <a:pt x="207540" y="127214"/>
                </a:cubicBezTo>
                <a:cubicBezTo>
                  <a:pt x="231352" y="143618"/>
                  <a:pt x="273157" y="124039"/>
                  <a:pt x="277390" y="139914"/>
                </a:cubicBezTo>
                <a:cubicBezTo>
                  <a:pt x="281623" y="155789"/>
                  <a:pt x="220240" y="198652"/>
                  <a:pt x="232940" y="222464"/>
                </a:cubicBezTo>
                <a:cubicBezTo>
                  <a:pt x="245640" y="246277"/>
                  <a:pt x="321840" y="253685"/>
                  <a:pt x="353590" y="282789"/>
                </a:cubicBezTo>
                <a:cubicBezTo>
                  <a:pt x="385340" y="311893"/>
                  <a:pt x="413915" y="357402"/>
                  <a:pt x="423440" y="397089"/>
                </a:cubicBezTo>
                <a:cubicBezTo>
                  <a:pt x="432965" y="436777"/>
                  <a:pt x="411269" y="491281"/>
                  <a:pt x="410740" y="520914"/>
                </a:cubicBezTo>
                <a:cubicBezTo>
                  <a:pt x="410211" y="550547"/>
                  <a:pt x="450428" y="536260"/>
                  <a:pt x="420265" y="574889"/>
                </a:cubicBezTo>
                <a:cubicBezTo>
                  <a:pt x="390103" y="613518"/>
                  <a:pt x="290619" y="672256"/>
                  <a:pt x="229765" y="752689"/>
                </a:cubicBezTo>
                <a:cubicBezTo>
                  <a:pt x="168911" y="833122"/>
                  <a:pt x="69427" y="1056431"/>
                  <a:pt x="55140" y="1057489"/>
                </a:cubicBezTo>
                <a:cubicBezTo>
                  <a:pt x="40853" y="1058547"/>
                  <a:pt x="132928" y="897681"/>
                  <a:pt x="144040" y="759039"/>
                </a:cubicBezTo>
                <a:cubicBezTo>
                  <a:pt x="155152" y="620397"/>
                  <a:pt x="133986" y="331472"/>
                  <a:pt x="121815" y="225639"/>
                </a:cubicBezTo>
                <a:cubicBezTo>
                  <a:pt x="109644" y="119806"/>
                  <a:pt x="86890" y="156318"/>
                  <a:pt x="71015" y="124039"/>
                </a:cubicBezTo>
                <a:cubicBezTo>
                  <a:pt x="55140" y="91760"/>
                  <a:pt x="-9418" y="17147"/>
                  <a:pt x="1165" y="3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7C5B364-CC67-A94F-55DD-27E1E5E2E7B5}"/>
              </a:ext>
            </a:extLst>
          </p:cNvPr>
          <p:cNvSpPr/>
          <p:nvPr/>
        </p:nvSpPr>
        <p:spPr>
          <a:xfrm>
            <a:off x="6578440" y="4339129"/>
            <a:ext cx="277096" cy="912369"/>
          </a:xfrm>
          <a:custGeom>
            <a:avLst/>
            <a:gdLst>
              <a:gd name="connsiteX0" fmla="*/ 212885 w 277096"/>
              <a:gd name="connsiteY0" fmla="*/ 4271 h 912369"/>
              <a:gd name="connsiteX1" fmla="*/ 266860 w 277096"/>
              <a:gd name="connsiteY1" fmla="*/ 578946 h 912369"/>
              <a:gd name="connsiteX2" fmla="*/ 247810 w 277096"/>
              <a:gd name="connsiteY2" fmla="*/ 445596 h 912369"/>
              <a:gd name="connsiteX3" fmla="*/ 270035 w 277096"/>
              <a:gd name="connsiteY3" fmla="*/ 575771 h 912369"/>
              <a:gd name="connsiteX4" fmla="*/ 222410 w 277096"/>
              <a:gd name="connsiteY4" fmla="*/ 648796 h 912369"/>
              <a:gd name="connsiteX5" fmla="*/ 160 w 277096"/>
              <a:gd name="connsiteY5" fmla="*/ 912321 h 912369"/>
              <a:gd name="connsiteX6" fmla="*/ 260510 w 277096"/>
              <a:gd name="connsiteY6" fmla="*/ 626571 h 912369"/>
              <a:gd name="connsiteX7" fmla="*/ 250985 w 277096"/>
              <a:gd name="connsiteY7" fmla="*/ 115396 h 912369"/>
              <a:gd name="connsiteX8" fmla="*/ 254160 w 277096"/>
              <a:gd name="connsiteY8" fmla="*/ 305896 h 912369"/>
              <a:gd name="connsiteX9" fmla="*/ 212885 w 277096"/>
              <a:gd name="connsiteY9" fmla="*/ 4271 h 91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096" h="912369">
                <a:moveTo>
                  <a:pt x="212885" y="4271"/>
                </a:moveTo>
                <a:cubicBezTo>
                  <a:pt x="215002" y="49779"/>
                  <a:pt x="261039" y="505392"/>
                  <a:pt x="266860" y="578946"/>
                </a:cubicBezTo>
                <a:cubicBezTo>
                  <a:pt x="272681" y="652500"/>
                  <a:pt x="247281" y="446125"/>
                  <a:pt x="247810" y="445596"/>
                </a:cubicBezTo>
                <a:cubicBezTo>
                  <a:pt x="248339" y="445067"/>
                  <a:pt x="274268" y="541904"/>
                  <a:pt x="270035" y="575771"/>
                </a:cubicBezTo>
                <a:cubicBezTo>
                  <a:pt x="265802" y="609638"/>
                  <a:pt x="267389" y="592704"/>
                  <a:pt x="222410" y="648796"/>
                </a:cubicBezTo>
                <a:cubicBezTo>
                  <a:pt x="177431" y="704888"/>
                  <a:pt x="-6190" y="916025"/>
                  <a:pt x="160" y="912321"/>
                </a:cubicBezTo>
                <a:cubicBezTo>
                  <a:pt x="6510" y="908617"/>
                  <a:pt x="218706" y="759392"/>
                  <a:pt x="260510" y="626571"/>
                </a:cubicBezTo>
                <a:cubicBezTo>
                  <a:pt x="302314" y="493750"/>
                  <a:pt x="252043" y="168842"/>
                  <a:pt x="250985" y="115396"/>
                </a:cubicBezTo>
                <a:cubicBezTo>
                  <a:pt x="249927" y="61950"/>
                  <a:pt x="262097" y="320183"/>
                  <a:pt x="254160" y="305896"/>
                </a:cubicBezTo>
                <a:cubicBezTo>
                  <a:pt x="246223" y="291609"/>
                  <a:pt x="210768" y="-41237"/>
                  <a:pt x="212885" y="4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4673BF0-C75C-14AA-7A27-881DF7A5B353}"/>
              </a:ext>
            </a:extLst>
          </p:cNvPr>
          <p:cNvSpPr/>
          <p:nvPr/>
        </p:nvSpPr>
        <p:spPr>
          <a:xfrm>
            <a:off x="5949294" y="5264311"/>
            <a:ext cx="616981" cy="842802"/>
          </a:xfrm>
          <a:custGeom>
            <a:avLst/>
            <a:gdLst>
              <a:gd name="connsiteX0" fmla="*/ 607081 w 616981"/>
              <a:gd name="connsiteY0" fmla="*/ 12539 h 842802"/>
              <a:gd name="connsiteX1" fmla="*/ 397531 w 616981"/>
              <a:gd name="connsiteY1" fmla="*/ 384014 h 842802"/>
              <a:gd name="connsiteX2" fmla="*/ 235606 w 616981"/>
              <a:gd name="connsiteY2" fmla="*/ 587214 h 842802"/>
              <a:gd name="connsiteX3" fmla="*/ 311806 w 616981"/>
              <a:gd name="connsiteY3" fmla="*/ 422114 h 842802"/>
              <a:gd name="connsiteX4" fmla="*/ 7006 w 616981"/>
              <a:gd name="connsiteY4" fmla="*/ 838039 h 842802"/>
              <a:gd name="connsiteX5" fmla="*/ 95906 w 616981"/>
              <a:gd name="connsiteY5" fmla="*/ 638014 h 842802"/>
              <a:gd name="connsiteX6" fmla="*/ 73681 w 616981"/>
              <a:gd name="connsiteY6" fmla="*/ 488789 h 842802"/>
              <a:gd name="connsiteX7" fmla="*/ 365781 w 616981"/>
              <a:gd name="connsiteY7" fmla="*/ 472914 h 842802"/>
              <a:gd name="connsiteX8" fmla="*/ 321331 w 616981"/>
              <a:gd name="connsiteY8" fmla="*/ 177639 h 842802"/>
              <a:gd name="connsiteX9" fmla="*/ 314981 w 616981"/>
              <a:gd name="connsiteY9" fmla="*/ 333214 h 842802"/>
              <a:gd name="connsiteX10" fmla="*/ 559456 w 616981"/>
              <a:gd name="connsiteY10" fmla="*/ 110964 h 842802"/>
              <a:gd name="connsiteX11" fmla="*/ 607081 w 616981"/>
              <a:gd name="connsiteY11" fmla="*/ 12539 h 84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981" h="842802">
                <a:moveTo>
                  <a:pt x="607081" y="12539"/>
                </a:moveTo>
                <a:cubicBezTo>
                  <a:pt x="580093" y="58047"/>
                  <a:pt x="459444" y="288235"/>
                  <a:pt x="397531" y="384014"/>
                </a:cubicBezTo>
                <a:cubicBezTo>
                  <a:pt x="335618" y="479793"/>
                  <a:pt x="249894" y="580864"/>
                  <a:pt x="235606" y="587214"/>
                </a:cubicBezTo>
                <a:cubicBezTo>
                  <a:pt x="221318" y="593564"/>
                  <a:pt x="349906" y="380310"/>
                  <a:pt x="311806" y="422114"/>
                </a:cubicBezTo>
                <a:cubicBezTo>
                  <a:pt x="273706" y="463918"/>
                  <a:pt x="42989" y="802056"/>
                  <a:pt x="7006" y="838039"/>
                </a:cubicBezTo>
                <a:cubicBezTo>
                  <a:pt x="-28977" y="874022"/>
                  <a:pt x="84793" y="696222"/>
                  <a:pt x="95906" y="638014"/>
                </a:cubicBezTo>
                <a:cubicBezTo>
                  <a:pt x="107018" y="579806"/>
                  <a:pt x="28702" y="516306"/>
                  <a:pt x="73681" y="488789"/>
                </a:cubicBezTo>
                <a:cubicBezTo>
                  <a:pt x="118660" y="461272"/>
                  <a:pt x="324506" y="524772"/>
                  <a:pt x="365781" y="472914"/>
                </a:cubicBezTo>
                <a:cubicBezTo>
                  <a:pt x="407056" y="421056"/>
                  <a:pt x="329798" y="200922"/>
                  <a:pt x="321331" y="177639"/>
                </a:cubicBezTo>
                <a:cubicBezTo>
                  <a:pt x="312864" y="154356"/>
                  <a:pt x="275293" y="344327"/>
                  <a:pt x="314981" y="333214"/>
                </a:cubicBezTo>
                <a:cubicBezTo>
                  <a:pt x="354668" y="322102"/>
                  <a:pt x="517123" y="165997"/>
                  <a:pt x="559456" y="110964"/>
                </a:cubicBezTo>
                <a:cubicBezTo>
                  <a:pt x="601789" y="55931"/>
                  <a:pt x="634069" y="-32969"/>
                  <a:pt x="607081" y="12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16E27D2-3951-7086-57F9-E9AA93ADD74E}"/>
              </a:ext>
            </a:extLst>
          </p:cNvPr>
          <p:cNvSpPr/>
          <p:nvPr/>
        </p:nvSpPr>
        <p:spPr>
          <a:xfrm>
            <a:off x="5982997" y="4918394"/>
            <a:ext cx="945429" cy="1493565"/>
          </a:xfrm>
          <a:custGeom>
            <a:avLst/>
            <a:gdLst>
              <a:gd name="connsiteX0" fmla="*/ 944853 w 945429"/>
              <a:gd name="connsiteY0" fmla="*/ 12381 h 1493565"/>
              <a:gd name="connsiteX1" fmla="*/ 655928 w 945429"/>
              <a:gd name="connsiteY1" fmla="*/ 580706 h 1493565"/>
              <a:gd name="connsiteX2" fmla="*/ 414628 w 945429"/>
              <a:gd name="connsiteY2" fmla="*/ 977581 h 1493565"/>
              <a:gd name="connsiteX3" fmla="*/ 427328 w 945429"/>
              <a:gd name="connsiteY3" fmla="*/ 980756 h 1493565"/>
              <a:gd name="connsiteX4" fmla="*/ 62203 w 945429"/>
              <a:gd name="connsiteY4" fmla="*/ 1472881 h 1493565"/>
              <a:gd name="connsiteX5" fmla="*/ 81253 w 945429"/>
              <a:gd name="connsiteY5" fmla="*/ 1371281 h 1493565"/>
              <a:gd name="connsiteX6" fmla="*/ 20928 w 945429"/>
              <a:gd name="connsiteY6" fmla="*/ 1095056 h 1493565"/>
              <a:gd name="connsiteX7" fmla="*/ 494003 w 945429"/>
              <a:gd name="connsiteY7" fmla="*/ 533081 h 1493565"/>
              <a:gd name="connsiteX8" fmla="*/ 541628 w 945429"/>
              <a:gd name="connsiteY8" fmla="*/ 367981 h 1493565"/>
              <a:gd name="connsiteX9" fmla="*/ 551153 w 945429"/>
              <a:gd name="connsiteY9" fmla="*/ 396556 h 1493565"/>
              <a:gd name="connsiteX10" fmla="*/ 760703 w 945429"/>
              <a:gd name="connsiteY10" fmla="*/ 190181 h 1493565"/>
              <a:gd name="connsiteX11" fmla="*/ 732128 w 945429"/>
              <a:gd name="connsiteY11" fmla="*/ 187006 h 1493565"/>
              <a:gd name="connsiteX12" fmla="*/ 944853 w 945429"/>
              <a:gd name="connsiteY12" fmla="*/ 12381 h 14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5429" h="1493565">
                <a:moveTo>
                  <a:pt x="944853" y="12381"/>
                </a:moveTo>
                <a:cubicBezTo>
                  <a:pt x="932153" y="77998"/>
                  <a:pt x="744299" y="419839"/>
                  <a:pt x="655928" y="580706"/>
                </a:cubicBezTo>
                <a:cubicBezTo>
                  <a:pt x="567557" y="741573"/>
                  <a:pt x="452728" y="910906"/>
                  <a:pt x="414628" y="977581"/>
                </a:cubicBezTo>
                <a:cubicBezTo>
                  <a:pt x="376528" y="1044256"/>
                  <a:pt x="486065" y="898206"/>
                  <a:pt x="427328" y="980756"/>
                </a:cubicBezTo>
                <a:cubicBezTo>
                  <a:pt x="368590" y="1063306"/>
                  <a:pt x="119882" y="1407793"/>
                  <a:pt x="62203" y="1472881"/>
                </a:cubicBezTo>
                <a:cubicBezTo>
                  <a:pt x="4524" y="1537969"/>
                  <a:pt x="88132" y="1434252"/>
                  <a:pt x="81253" y="1371281"/>
                </a:cubicBezTo>
                <a:cubicBezTo>
                  <a:pt x="74374" y="1308310"/>
                  <a:pt x="-47864" y="1234756"/>
                  <a:pt x="20928" y="1095056"/>
                </a:cubicBezTo>
                <a:cubicBezTo>
                  <a:pt x="89720" y="955356"/>
                  <a:pt x="407220" y="654260"/>
                  <a:pt x="494003" y="533081"/>
                </a:cubicBezTo>
                <a:cubicBezTo>
                  <a:pt x="580786" y="411902"/>
                  <a:pt x="532103" y="390735"/>
                  <a:pt x="541628" y="367981"/>
                </a:cubicBezTo>
                <a:cubicBezTo>
                  <a:pt x="551153" y="345227"/>
                  <a:pt x="514640" y="426189"/>
                  <a:pt x="551153" y="396556"/>
                </a:cubicBezTo>
                <a:cubicBezTo>
                  <a:pt x="587666" y="366923"/>
                  <a:pt x="730540" y="225106"/>
                  <a:pt x="760703" y="190181"/>
                </a:cubicBezTo>
                <a:cubicBezTo>
                  <a:pt x="790865" y="155256"/>
                  <a:pt x="707786" y="211877"/>
                  <a:pt x="732128" y="187006"/>
                </a:cubicBezTo>
                <a:cubicBezTo>
                  <a:pt x="756470" y="162135"/>
                  <a:pt x="957553" y="-53236"/>
                  <a:pt x="944853" y="1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F314A5D-27D2-0ADB-58D8-4EAB859D2920}"/>
              </a:ext>
            </a:extLst>
          </p:cNvPr>
          <p:cNvSpPr/>
          <p:nvPr/>
        </p:nvSpPr>
        <p:spPr>
          <a:xfrm>
            <a:off x="5233256" y="4658630"/>
            <a:ext cx="371683" cy="464115"/>
          </a:xfrm>
          <a:custGeom>
            <a:avLst/>
            <a:gdLst>
              <a:gd name="connsiteX0" fmla="*/ 2319 w 371683"/>
              <a:gd name="connsiteY0" fmla="*/ 2270 h 464115"/>
              <a:gd name="connsiteX1" fmla="*/ 91219 w 371683"/>
              <a:gd name="connsiteY1" fmla="*/ 91170 h 464115"/>
              <a:gd name="connsiteX2" fmla="*/ 370619 w 371683"/>
              <a:gd name="connsiteY2" fmla="*/ 462645 h 464115"/>
              <a:gd name="connsiteX3" fmla="*/ 189644 w 371683"/>
              <a:gd name="connsiteY3" fmla="*/ 227695 h 464115"/>
              <a:gd name="connsiteX4" fmla="*/ 256319 w 371683"/>
              <a:gd name="connsiteY4" fmla="*/ 408670 h 464115"/>
              <a:gd name="connsiteX5" fmla="*/ 49944 w 371683"/>
              <a:gd name="connsiteY5" fmla="*/ 151495 h 464115"/>
              <a:gd name="connsiteX6" fmla="*/ 2319 w 371683"/>
              <a:gd name="connsiteY6" fmla="*/ 2270 h 46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683" h="464115">
                <a:moveTo>
                  <a:pt x="2319" y="2270"/>
                </a:moveTo>
                <a:cubicBezTo>
                  <a:pt x="9198" y="-7784"/>
                  <a:pt x="29836" y="14441"/>
                  <a:pt x="91219" y="91170"/>
                </a:cubicBezTo>
                <a:cubicBezTo>
                  <a:pt x="152602" y="167899"/>
                  <a:pt x="354215" y="439891"/>
                  <a:pt x="370619" y="462645"/>
                </a:cubicBezTo>
                <a:cubicBezTo>
                  <a:pt x="387023" y="485399"/>
                  <a:pt x="208694" y="236691"/>
                  <a:pt x="189644" y="227695"/>
                </a:cubicBezTo>
                <a:cubicBezTo>
                  <a:pt x="170594" y="218699"/>
                  <a:pt x="279602" y="421370"/>
                  <a:pt x="256319" y="408670"/>
                </a:cubicBezTo>
                <a:cubicBezTo>
                  <a:pt x="233036" y="395970"/>
                  <a:pt x="98098" y="223462"/>
                  <a:pt x="49944" y="151495"/>
                </a:cubicBezTo>
                <a:cubicBezTo>
                  <a:pt x="1790" y="79528"/>
                  <a:pt x="-4560" y="12324"/>
                  <a:pt x="2319" y="2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597A5D8F-2A2A-5739-2A80-0041E6C61816}"/>
              </a:ext>
            </a:extLst>
          </p:cNvPr>
          <p:cNvSpPr/>
          <p:nvPr/>
        </p:nvSpPr>
        <p:spPr>
          <a:xfrm>
            <a:off x="5516379" y="5095339"/>
            <a:ext cx="576446" cy="1245175"/>
          </a:xfrm>
          <a:custGeom>
            <a:avLst/>
            <a:gdLst>
              <a:gd name="connsiteX0" fmla="*/ 1771 w 576446"/>
              <a:gd name="connsiteY0" fmla="*/ 3711 h 1245175"/>
              <a:gd name="connsiteX1" fmla="*/ 395471 w 576446"/>
              <a:gd name="connsiteY1" fmla="*/ 727611 h 1245175"/>
              <a:gd name="connsiteX2" fmla="*/ 382771 w 576446"/>
              <a:gd name="connsiteY2" fmla="*/ 708561 h 1245175"/>
              <a:gd name="connsiteX3" fmla="*/ 468496 w 576446"/>
              <a:gd name="connsiteY3" fmla="*/ 921286 h 1245175"/>
              <a:gd name="connsiteX4" fmla="*/ 468496 w 576446"/>
              <a:gd name="connsiteY4" fmla="*/ 946686 h 1245175"/>
              <a:gd name="connsiteX5" fmla="*/ 576446 w 576446"/>
              <a:gd name="connsiteY5" fmla="*/ 1245136 h 1245175"/>
              <a:gd name="connsiteX6" fmla="*/ 468496 w 576446"/>
              <a:gd name="connsiteY6" fmla="*/ 962561 h 1245175"/>
              <a:gd name="connsiteX7" fmla="*/ 230371 w 576446"/>
              <a:gd name="connsiteY7" fmla="*/ 311686 h 1245175"/>
              <a:gd name="connsiteX8" fmla="*/ 249421 w 576446"/>
              <a:gd name="connsiteY8" fmla="*/ 438686 h 1245175"/>
              <a:gd name="connsiteX9" fmla="*/ 1771 w 576446"/>
              <a:gd name="connsiteY9" fmla="*/ 3711 h 12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446" h="1245175">
                <a:moveTo>
                  <a:pt x="1771" y="3711"/>
                </a:moveTo>
                <a:cubicBezTo>
                  <a:pt x="26113" y="51865"/>
                  <a:pt x="331971" y="610136"/>
                  <a:pt x="395471" y="727611"/>
                </a:cubicBezTo>
                <a:cubicBezTo>
                  <a:pt x="458971" y="845086"/>
                  <a:pt x="370600" y="676282"/>
                  <a:pt x="382771" y="708561"/>
                </a:cubicBezTo>
                <a:cubicBezTo>
                  <a:pt x="394942" y="740840"/>
                  <a:pt x="454209" y="881599"/>
                  <a:pt x="468496" y="921286"/>
                </a:cubicBezTo>
                <a:cubicBezTo>
                  <a:pt x="482783" y="960973"/>
                  <a:pt x="450504" y="892711"/>
                  <a:pt x="468496" y="946686"/>
                </a:cubicBezTo>
                <a:cubicBezTo>
                  <a:pt x="486488" y="1000661"/>
                  <a:pt x="576446" y="1242490"/>
                  <a:pt x="576446" y="1245136"/>
                </a:cubicBezTo>
                <a:cubicBezTo>
                  <a:pt x="576446" y="1247782"/>
                  <a:pt x="526175" y="1118136"/>
                  <a:pt x="468496" y="962561"/>
                </a:cubicBezTo>
                <a:cubicBezTo>
                  <a:pt x="410817" y="806986"/>
                  <a:pt x="266883" y="398998"/>
                  <a:pt x="230371" y="311686"/>
                </a:cubicBezTo>
                <a:cubicBezTo>
                  <a:pt x="193859" y="224374"/>
                  <a:pt x="287521" y="486311"/>
                  <a:pt x="249421" y="438686"/>
                </a:cubicBezTo>
                <a:cubicBezTo>
                  <a:pt x="211321" y="391061"/>
                  <a:pt x="-22571" y="-44443"/>
                  <a:pt x="1771" y="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1828251-99EB-1AA9-CF37-DBFA6687346A}"/>
              </a:ext>
            </a:extLst>
          </p:cNvPr>
          <p:cNvSpPr/>
          <p:nvPr/>
        </p:nvSpPr>
        <p:spPr>
          <a:xfrm>
            <a:off x="4416425" y="3930371"/>
            <a:ext cx="571549" cy="1152804"/>
          </a:xfrm>
          <a:custGeom>
            <a:avLst/>
            <a:gdLst>
              <a:gd name="connsiteX0" fmla="*/ 571500 w 571549"/>
              <a:gd name="connsiteY0" fmla="*/ 279 h 1152804"/>
              <a:gd name="connsiteX1" fmla="*/ 266700 w 571549"/>
              <a:gd name="connsiteY1" fmla="*/ 470179 h 1152804"/>
              <a:gd name="connsiteX2" fmla="*/ 314325 w 571549"/>
              <a:gd name="connsiteY2" fmla="*/ 419379 h 1152804"/>
              <a:gd name="connsiteX3" fmla="*/ 250825 w 571549"/>
              <a:gd name="connsiteY3" fmla="*/ 530504 h 1152804"/>
              <a:gd name="connsiteX4" fmla="*/ 209550 w 571549"/>
              <a:gd name="connsiteY4" fmla="*/ 838479 h 1152804"/>
              <a:gd name="connsiteX5" fmla="*/ 206375 w 571549"/>
              <a:gd name="connsiteY5" fmla="*/ 806729 h 1152804"/>
              <a:gd name="connsiteX6" fmla="*/ 152400 w 571549"/>
              <a:gd name="connsiteY6" fmla="*/ 962304 h 1152804"/>
              <a:gd name="connsiteX7" fmla="*/ 63500 w 571549"/>
              <a:gd name="connsiteY7" fmla="*/ 1076604 h 1152804"/>
              <a:gd name="connsiteX8" fmla="*/ 0 w 571549"/>
              <a:gd name="connsiteY8" fmla="*/ 1152804 h 1152804"/>
              <a:gd name="connsiteX9" fmla="*/ 184150 w 571549"/>
              <a:gd name="connsiteY9" fmla="*/ 933729 h 1152804"/>
              <a:gd name="connsiteX10" fmla="*/ 269875 w 571549"/>
              <a:gd name="connsiteY10" fmla="*/ 613054 h 1152804"/>
              <a:gd name="connsiteX11" fmla="*/ 311150 w 571549"/>
              <a:gd name="connsiteY11" fmla="*/ 378104 h 1152804"/>
              <a:gd name="connsiteX12" fmla="*/ 241300 w 571549"/>
              <a:gd name="connsiteY12" fmla="*/ 400329 h 1152804"/>
              <a:gd name="connsiteX13" fmla="*/ 571500 w 571549"/>
              <a:gd name="connsiteY13" fmla="*/ 279 h 115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9" h="1152804">
                <a:moveTo>
                  <a:pt x="571500" y="279"/>
                </a:moveTo>
                <a:cubicBezTo>
                  <a:pt x="575733" y="11921"/>
                  <a:pt x="309563" y="400329"/>
                  <a:pt x="266700" y="470179"/>
                </a:cubicBezTo>
                <a:cubicBezTo>
                  <a:pt x="223837" y="540029"/>
                  <a:pt x="316971" y="409325"/>
                  <a:pt x="314325" y="419379"/>
                </a:cubicBezTo>
                <a:cubicBezTo>
                  <a:pt x="311679" y="429433"/>
                  <a:pt x="268287" y="460654"/>
                  <a:pt x="250825" y="530504"/>
                </a:cubicBezTo>
                <a:cubicBezTo>
                  <a:pt x="233363" y="600354"/>
                  <a:pt x="216958" y="792442"/>
                  <a:pt x="209550" y="838479"/>
                </a:cubicBezTo>
                <a:cubicBezTo>
                  <a:pt x="202142" y="884517"/>
                  <a:pt x="215900" y="786092"/>
                  <a:pt x="206375" y="806729"/>
                </a:cubicBezTo>
                <a:cubicBezTo>
                  <a:pt x="196850" y="827366"/>
                  <a:pt x="176212" y="917325"/>
                  <a:pt x="152400" y="962304"/>
                </a:cubicBezTo>
                <a:cubicBezTo>
                  <a:pt x="128587" y="1007283"/>
                  <a:pt x="88900" y="1044854"/>
                  <a:pt x="63500" y="1076604"/>
                </a:cubicBezTo>
                <a:cubicBezTo>
                  <a:pt x="38100" y="1108354"/>
                  <a:pt x="0" y="1152804"/>
                  <a:pt x="0" y="1152804"/>
                </a:cubicBezTo>
                <a:cubicBezTo>
                  <a:pt x="20108" y="1128992"/>
                  <a:pt x="139171" y="1023687"/>
                  <a:pt x="184150" y="933729"/>
                </a:cubicBezTo>
                <a:cubicBezTo>
                  <a:pt x="229129" y="843771"/>
                  <a:pt x="248708" y="705658"/>
                  <a:pt x="269875" y="613054"/>
                </a:cubicBezTo>
                <a:cubicBezTo>
                  <a:pt x="291042" y="520450"/>
                  <a:pt x="315912" y="413558"/>
                  <a:pt x="311150" y="378104"/>
                </a:cubicBezTo>
                <a:cubicBezTo>
                  <a:pt x="306388" y="342650"/>
                  <a:pt x="201083" y="456421"/>
                  <a:pt x="241300" y="400329"/>
                </a:cubicBezTo>
                <a:cubicBezTo>
                  <a:pt x="281517" y="344237"/>
                  <a:pt x="567267" y="-11363"/>
                  <a:pt x="57150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E0B4EE92-3BA6-3FBB-CC3E-9E20E3377686}"/>
              </a:ext>
            </a:extLst>
          </p:cNvPr>
          <p:cNvSpPr/>
          <p:nvPr/>
        </p:nvSpPr>
        <p:spPr>
          <a:xfrm>
            <a:off x="4469933" y="3940343"/>
            <a:ext cx="499267" cy="1118618"/>
          </a:xfrm>
          <a:custGeom>
            <a:avLst/>
            <a:gdLst>
              <a:gd name="connsiteX0" fmla="*/ 489417 w 499267"/>
              <a:gd name="connsiteY0" fmla="*/ 22057 h 1118618"/>
              <a:gd name="connsiteX1" fmla="*/ 451317 w 499267"/>
              <a:gd name="connsiteY1" fmla="*/ 69682 h 1118618"/>
              <a:gd name="connsiteX2" fmla="*/ 241767 w 499267"/>
              <a:gd name="connsiteY2" fmla="*/ 469732 h 1118618"/>
              <a:gd name="connsiteX3" fmla="*/ 213192 w 499267"/>
              <a:gd name="connsiteY3" fmla="*/ 771357 h 1118618"/>
              <a:gd name="connsiteX4" fmla="*/ 197317 w 499267"/>
              <a:gd name="connsiteY4" fmla="*/ 828507 h 1118618"/>
              <a:gd name="connsiteX5" fmla="*/ 133817 w 499267"/>
              <a:gd name="connsiteY5" fmla="*/ 965032 h 1118618"/>
              <a:gd name="connsiteX6" fmla="*/ 467 w 499267"/>
              <a:gd name="connsiteY6" fmla="*/ 1117432 h 1118618"/>
              <a:gd name="connsiteX7" fmla="*/ 184617 w 499267"/>
              <a:gd name="connsiteY7" fmla="*/ 879307 h 1118618"/>
              <a:gd name="connsiteX8" fmla="*/ 232242 w 499267"/>
              <a:gd name="connsiteY8" fmla="*/ 463382 h 1118618"/>
              <a:gd name="connsiteX9" fmla="*/ 311617 w 499267"/>
              <a:gd name="connsiteY9" fmla="*/ 307807 h 1118618"/>
              <a:gd name="connsiteX10" fmla="*/ 489417 w 499267"/>
              <a:gd name="connsiteY10" fmla="*/ 22057 h 11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267" h="1118618">
                <a:moveTo>
                  <a:pt x="489417" y="22057"/>
                </a:moveTo>
                <a:cubicBezTo>
                  <a:pt x="512700" y="-17631"/>
                  <a:pt x="492592" y="-4930"/>
                  <a:pt x="451317" y="69682"/>
                </a:cubicBezTo>
                <a:cubicBezTo>
                  <a:pt x="410042" y="144294"/>
                  <a:pt x="281455" y="352786"/>
                  <a:pt x="241767" y="469732"/>
                </a:cubicBezTo>
                <a:cubicBezTo>
                  <a:pt x="202079" y="586678"/>
                  <a:pt x="220600" y="711561"/>
                  <a:pt x="213192" y="771357"/>
                </a:cubicBezTo>
                <a:cubicBezTo>
                  <a:pt x="205784" y="831153"/>
                  <a:pt x="210546" y="796228"/>
                  <a:pt x="197317" y="828507"/>
                </a:cubicBezTo>
                <a:cubicBezTo>
                  <a:pt x="184088" y="860786"/>
                  <a:pt x="166625" y="916878"/>
                  <a:pt x="133817" y="965032"/>
                </a:cubicBezTo>
                <a:cubicBezTo>
                  <a:pt x="101009" y="1013186"/>
                  <a:pt x="-8000" y="1131720"/>
                  <a:pt x="467" y="1117432"/>
                </a:cubicBezTo>
                <a:cubicBezTo>
                  <a:pt x="8934" y="1103144"/>
                  <a:pt x="145988" y="988315"/>
                  <a:pt x="184617" y="879307"/>
                </a:cubicBezTo>
                <a:cubicBezTo>
                  <a:pt x="223246" y="770299"/>
                  <a:pt x="211075" y="558632"/>
                  <a:pt x="232242" y="463382"/>
                </a:cubicBezTo>
                <a:cubicBezTo>
                  <a:pt x="253409" y="368132"/>
                  <a:pt x="268225" y="382949"/>
                  <a:pt x="311617" y="307807"/>
                </a:cubicBezTo>
                <a:cubicBezTo>
                  <a:pt x="355009" y="232665"/>
                  <a:pt x="466134" y="61745"/>
                  <a:pt x="489417" y="22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F904C07-A1B8-9F81-A2F1-77E8809F65B9}"/>
              </a:ext>
            </a:extLst>
          </p:cNvPr>
          <p:cNvSpPr/>
          <p:nvPr/>
        </p:nvSpPr>
        <p:spPr>
          <a:xfrm>
            <a:off x="4447511" y="3937595"/>
            <a:ext cx="498497" cy="1146510"/>
          </a:xfrm>
          <a:custGeom>
            <a:avLst/>
            <a:gdLst>
              <a:gd name="connsiteX0" fmla="*/ 473739 w 498497"/>
              <a:gd name="connsiteY0" fmla="*/ 2580 h 1146510"/>
              <a:gd name="connsiteX1" fmla="*/ 451514 w 498497"/>
              <a:gd name="connsiteY1" fmla="*/ 364530 h 1146510"/>
              <a:gd name="connsiteX2" fmla="*/ 362614 w 498497"/>
              <a:gd name="connsiteY2" fmla="*/ 535980 h 1146510"/>
              <a:gd name="connsiteX3" fmla="*/ 416589 w 498497"/>
              <a:gd name="connsiteY3" fmla="*/ 501055 h 1146510"/>
              <a:gd name="connsiteX4" fmla="*/ 381664 w 498497"/>
              <a:gd name="connsiteY4" fmla="*/ 551855 h 1146510"/>
              <a:gd name="connsiteX5" fmla="*/ 343564 w 498497"/>
              <a:gd name="connsiteY5" fmla="*/ 520105 h 1146510"/>
              <a:gd name="connsiteX6" fmla="*/ 330864 w 498497"/>
              <a:gd name="connsiteY6" fmla="*/ 672505 h 1146510"/>
              <a:gd name="connsiteX7" fmla="*/ 286414 w 498497"/>
              <a:gd name="connsiteY7" fmla="*/ 764580 h 1146510"/>
              <a:gd name="connsiteX8" fmla="*/ 289589 w 498497"/>
              <a:gd name="connsiteY8" fmla="*/ 682030 h 1146510"/>
              <a:gd name="connsiteX9" fmla="*/ 270539 w 498497"/>
              <a:gd name="connsiteY9" fmla="*/ 796330 h 1146510"/>
              <a:gd name="connsiteX10" fmla="*/ 165764 w 498497"/>
              <a:gd name="connsiteY10" fmla="*/ 936030 h 1146510"/>
              <a:gd name="connsiteX11" fmla="*/ 664 w 498497"/>
              <a:gd name="connsiteY11" fmla="*/ 1145580 h 1146510"/>
              <a:gd name="connsiteX12" fmla="*/ 232439 w 498497"/>
              <a:gd name="connsiteY12" fmla="*/ 847130 h 1146510"/>
              <a:gd name="connsiteX13" fmla="*/ 403889 w 498497"/>
              <a:gd name="connsiteY13" fmla="*/ 577255 h 1146510"/>
              <a:gd name="connsiteX14" fmla="*/ 495964 w 498497"/>
              <a:gd name="connsiteY14" fmla="*/ 129580 h 1146510"/>
              <a:gd name="connsiteX15" fmla="*/ 470564 w 498497"/>
              <a:gd name="connsiteY15" fmla="*/ 199430 h 1146510"/>
              <a:gd name="connsiteX16" fmla="*/ 473739 w 498497"/>
              <a:gd name="connsiteY16" fmla="*/ 2580 h 114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497" h="1146510">
                <a:moveTo>
                  <a:pt x="473739" y="2580"/>
                </a:moveTo>
                <a:cubicBezTo>
                  <a:pt x="470564" y="30097"/>
                  <a:pt x="470035" y="275630"/>
                  <a:pt x="451514" y="364530"/>
                </a:cubicBezTo>
                <a:cubicBezTo>
                  <a:pt x="432993" y="453430"/>
                  <a:pt x="368435" y="513226"/>
                  <a:pt x="362614" y="535980"/>
                </a:cubicBezTo>
                <a:cubicBezTo>
                  <a:pt x="356793" y="558734"/>
                  <a:pt x="413414" y="498409"/>
                  <a:pt x="416589" y="501055"/>
                </a:cubicBezTo>
                <a:cubicBezTo>
                  <a:pt x="419764" y="503701"/>
                  <a:pt x="393835" y="548680"/>
                  <a:pt x="381664" y="551855"/>
                </a:cubicBezTo>
                <a:cubicBezTo>
                  <a:pt x="369493" y="555030"/>
                  <a:pt x="352031" y="499997"/>
                  <a:pt x="343564" y="520105"/>
                </a:cubicBezTo>
                <a:cubicBezTo>
                  <a:pt x="335097" y="540213"/>
                  <a:pt x="340389" y="631759"/>
                  <a:pt x="330864" y="672505"/>
                </a:cubicBezTo>
                <a:cubicBezTo>
                  <a:pt x="321339" y="713251"/>
                  <a:pt x="293293" y="762993"/>
                  <a:pt x="286414" y="764580"/>
                </a:cubicBezTo>
                <a:cubicBezTo>
                  <a:pt x="279535" y="766167"/>
                  <a:pt x="292235" y="676738"/>
                  <a:pt x="289589" y="682030"/>
                </a:cubicBezTo>
                <a:cubicBezTo>
                  <a:pt x="286943" y="687322"/>
                  <a:pt x="291177" y="753997"/>
                  <a:pt x="270539" y="796330"/>
                </a:cubicBezTo>
                <a:cubicBezTo>
                  <a:pt x="249901" y="838663"/>
                  <a:pt x="210743" y="877822"/>
                  <a:pt x="165764" y="936030"/>
                </a:cubicBezTo>
                <a:cubicBezTo>
                  <a:pt x="120785" y="994238"/>
                  <a:pt x="-10448" y="1160396"/>
                  <a:pt x="664" y="1145580"/>
                </a:cubicBezTo>
                <a:cubicBezTo>
                  <a:pt x="11776" y="1130764"/>
                  <a:pt x="165235" y="941851"/>
                  <a:pt x="232439" y="847130"/>
                </a:cubicBezTo>
                <a:cubicBezTo>
                  <a:pt x="299643" y="752409"/>
                  <a:pt x="359968" y="696847"/>
                  <a:pt x="403889" y="577255"/>
                </a:cubicBezTo>
                <a:cubicBezTo>
                  <a:pt x="447810" y="457663"/>
                  <a:pt x="484852" y="192551"/>
                  <a:pt x="495964" y="129580"/>
                </a:cubicBezTo>
                <a:cubicBezTo>
                  <a:pt x="507076" y="66609"/>
                  <a:pt x="478502" y="222713"/>
                  <a:pt x="470564" y="199430"/>
                </a:cubicBezTo>
                <a:cubicBezTo>
                  <a:pt x="462626" y="176147"/>
                  <a:pt x="476914" y="-24937"/>
                  <a:pt x="473739" y="2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E66357A-18B2-34D4-9176-4515DB222AE7}"/>
              </a:ext>
            </a:extLst>
          </p:cNvPr>
          <p:cNvSpPr/>
          <p:nvPr/>
        </p:nvSpPr>
        <p:spPr>
          <a:xfrm>
            <a:off x="4467290" y="3912383"/>
            <a:ext cx="593746" cy="1142315"/>
          </a:xfrm>
          <a:custGeom>
            <a:avLst/>
            <a:gdLst>
              <a:gd name="connsiteX0" fmla="*/ 511110 w 593746"/>
              <a:gd name="connsiteY0" fmla="*/ 2392 h 1142315"/>
              <a:gd name="connsiteX1" fmla="*/ 444435 w 593746"/>
              <a:gd name="connsiteY1" fmla="*/ 551667 h 1142315"/>
              <a:gd name="connsiteX2" fmla="*/ 488885 w 593746"/>
              <a:gd name="connsiteY2" fmla="*/ 437367 h 1142315"/>
              <a:gd name="connsiteX3" fmla="*/ 593660 w 593746"/>
              <a:gd name="connsiteY3" fmla="*/ 402442 h 1142315"/>
              <a:gd name="connsiteX4" fmla="*/ 504760 w 593746"/>
              <a:gd name="connsiteY4" fmla="*/ 450067 h 1142315"/>
              <a:gd name="connsiteX5" fmla="*/ 396810 w 593746"/>
              <a:gd name="connsiteY5" fmla="*/ 656442 h 1142315"/>
              <a:gd name="connsiteX6" fmla="*/ 393635 w 593746"/>
              <a:gd name="connsiteY6" fmla="*/ 710417 h 1142315"/>
              <a:gd name="connsiteX7" fmla="*/ 282510 w 593746"/>
              <a:gd name="connsiteY7" fmla="*/ 865992 h 1142315"/>
              <a:gd name="connsiteX8" fmla="*/ 314260 w 593746"/>
              <a:gd name="connsiteY8" fmla="*/ 812017 h 1142315"/>
              <a:gd name="connsiteX9" fmla="*/ 171385 w 593746"/>
              <a:gd name="connsiteY9" fmla="*/ 999342 h 1142315"/>
              <a:gd name="connsiteX10" fmla="*/ 139635 w 593746"/>
              <a:gd name="connsiteY10" fmla="*/ 1066017 h 1142315"/>
              <a:gd name="connsiteX11" fmla="*/ 88835 w 593746"/>
              <a:gd name="connsiteY11" fmla="*/ 1113642 h 1142315"/>
              <a:gd name="connsiteX12" fmla="*/ 3110 w 593746"/>
              <a:gd name="connsiteY12" fmla="*/ 1135867 h 1142315"/>
              <a:gd name="connsiteX13" fmla="*/ 209485 w 593746"/>
              <a:gd name="connsiteY13" fmla="*/ 996167 h 1142315"/>
              <a:gd name="connsiteX14" fmla="*/ 504760 w 593746"/>
              <a:gd name="connsiteY14" fmla="*/ 377042 h 1142315"/>
              <a:gd name="connsiteX15" fmla="*/ 511110 w 593746"/>
              <a:gd name="connsiteY15" fmla="*/ 2392 h 11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3746" h="1142315">
                <a:moveTo>
                  <a:pt x="511110" y="2392"/>
                </a:moveTo>
                <a:cubicBezTo>
                  <a:pt x="501056" y="31496"/>
                  <a:pt x="448139" y="479171"/>
                  <a:pt x="444435" y="551667"/>
                </a:cubicBezTo>
                <a:cubicBezTo>
                  <a:pt x="440731" y="624163"/>
                  <a:pt x="464014" y="462238"/>
                  <a:pt x="488885" y="437367"/>
                </a:cubicBezTo>
                <a:cubicBezTo>
                  <a:pt x="513756" y="412496"/>
                  <a:pt x="591014" y="400325"/>
                  <a:pt x="593660" y="402442"/>
                </a:cubicBezTo>
                <a:cubicBezTo>
                  <a:pt x="596306" y="404559"/>
                  <a:pt x="537568" y="407734"/>
                  <a:pt x="504760" y="450067"/>
                </a:cubicBezTo>
                <a:cubicBezTo>
                  <a:pt x="471952" y="492400"/>
                  <a:pt x="415331" y="613050"/>
                  <a:pt x="396810" y="656442"/>
                </a:cubicBezTo>
                <a:cubicBezTo>
                  <a:pt x="378289" y="699834"/>
                  <a:pt x="412685" y="675492"/>
                  <a:pt x="393635" y="710417"/>
                </a:cubicBezTo>
                <a:cubicBezTo>
                  <a:pt x="374585" y="745342"/>
                  <a:pt x="295739" y="849059"/>
                  <a:pt x="282510" y="865992"/>
                </a:cubicBezTo>
                <a:cubicBezTo>
                  <a:pt x="269281" y="882925"/>
                  <a:pt x="332781" y="789792"/>
                  <a:pt x="314260" y="812017"/>
                </a:cubicBezTo>
                <a:cubicBezTo>
                  <a:pt x="295739" y="834242"/>
                  <a:pt x="200489" y="957009"/>
                  <a:pt x="171385" y="999342"/>
                </a:cubicBezTo>
                <a:cubicBezTo>
                  <a:pt x="142281" y="1041675"/>
                  <a:pt x="153393" y="1046967"/>
                  <a:pt x="139635" y="1066017"/>
                </a:cubicBezTo>
                <a:cubicBezTo>
                  <a:pt x="125877" y="1085067"/>
                  <a:pt x="111589" y="1102000"/>
                  <a:pt x="88835" y="1113642"/>
                </a:cubicBezTo>
                <a:cubicBezTo>
                  <a:pt x="66081" y="1125284"/>
                  <a:pt x="-16998" y="1155446"/>
                  <a:pt x="3110" y="1135867"/>
                </a:cubicBezTo>
                <a:cubicBezTo>
                  <a:pt x="23218" y="1116288"/>
                  <a:pt x="125877" y="1122638"/>
                  <a:pt x="209485" y="996167"/>
                </a:cubicBezTo>
                <a:cubicBezTo>
                  <a:pt x="293093" y="869696"/>
                  <a:pt x="456606" y="537909"/>
                  <a:pt x="504760" y="377042"/>
                </a:cubicBezTo>
                <a:cubicBezTo>
                  <a:pt x="552914" y="216175"/>
                  <a:pt x="521164" y="-26712"/>
                  <a:pt x="511110" y="2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6481506-4356-7DDC-F802-EB9276329045}"/>
              </a:ext>
            </a:extLst>
          </p:cNvPr>
          <p:cNvSpPr/>
          <p:nvPr/>
        </p:nvSpPr>
        <p:spPr>
          <a:xfrm>
            <a:off x="4952124" y="4004599"/>
            <a:ext cx="190384" cy="901813"/>
          </a:xfrm>
          <a:custGeom>
            <a:avLst/>
            <a:gdLst>
              <a:gd name="connsiteX0" fmla="*/ 26276 w 190384"/>
              <a:gd name="connsiteY0" fmla="*/ 5426 h 901813"/>
              <a:gd name="connsiteX1" fmla="*/ 876 w 190384"/>
              <a:gd name="connsiteY1" fmla="*/ 97501 h 901813"/>
              <a:gd name="connsiteX2" fmla="*/ 64376 w 190384"/>
              <a:gd name="connsiteY2" fmla="*/ 364201 h 901813"/>
              <a:gd name="connsiteX3" fmla="*/ 70726 w 190384"/>
              <a:gd name="connsiteY3" fmla="*/ 392776 h 901813"/>
              <a:gd name="connsiteX4" fmla="*/ 146926 w 190384"/>
              <a:gd name="connsiteY4" fmla="*/ 513426 h 901813"/>
              <a:gd name="connsiteX5" fmla="*/ 127876 w 190384"/>
              <a:gd name="connsiteY5" fmla="*/ 354676 h 901813"/>
              <a:gd name="connsiteX6" fmla="*/ 159626 w 190384"/>
              <a:gd name="connsiteY6" fmla="*/ 649951 h 901813"/>
              <a:gd name="connsiteX7" fmla="*/ 185026 w 190384"/>
              <a:gd name="connsiteY7" fmla="*/ 891251 h 901813"/>
              <a:gd name="connsiteX8" fmla="*/ 188201 w 190384"/>
              <a:gd name="connsiteY8" fmla="*/ 840451 h 901813"/>
              <a:gd name="connsiteX9" fmla="*/ 172326 w 190384"/>
              <a:gd name="connsiteY9" fmla="*/ 675351 h 901813"/>
              <a:gd name="connsiteX10" fmla="*/ 13576 w 190384"/>
              <a:gd name="connsiteY10" fmla="*/ 395951 h 901813"/>
              <a:gd name="connsiteX11" fmla="*/ 102476 w 190384"/>
              <a:gd name="connsiteY11" fmla="*/ 573751 h 901813"/>
              <a:gd name="connsiteX12" fmla="*/ 118351 w 190384"/>
              <a:gd name="connsiteY12" fmla="*/ 341976 h 901813"/>
              <a:gd name="connsiteX13" fmla="*/ 10401 w 190384"/>
              <a:gd name="connsiteY13" fmla="*/ 237201 h 901813"/>
              <a:gd name="connsiteX14" fmla="*/ 26276 w 190384"/>
              <a:gd name="connsiteY14" fmla="*/ 5426 h 9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384" h="901813">
                <a:moveTo>
                  <a:pt x="26276" y="5426"/>
                </a:moveTo>
                <a:cubicBezTo>
                  <a:pt x="24688" y="-17857"/>
                  <a:pt x="-5474" y="37705"/>
                  <a:pt x="876" y="97501"/>
                </a:cubicBezTo>
                <a:cubicBezTo>
                  <a:pt x="7226" y="157297"/>
                  <a:pt x="52734" y="314989"/>
                  <a:pt x="64376" y="364201"/>
                </a:cubicBezTo>
                <a:cubicBezTo>
                  <a:pt x="76018" y="413414"/>
                  <a:pt x="56968" y="367905"/>
                  <a:pt x="70726" y="392776"/>
                </a:cubicBezTo>
                <a:cubicBezTo>
                  <a:pt x="84484" y="417647"/>
                  <a:pt x="137401" y="519776"/>
                  <a:pt x="146926" y="513426"/>
                </a:cubicBezTo>
                <a:cubicBezTo>
                  <a:pt x="156451" y="507076"/>
                  <a:pt x="125759" y="331922"/>
                  <a:pt x="127876" y="354676"/>
                </a:cubicBezTo>
                <a:cubicBezTo>
                  <a:pt x="129993" y="377430"/>
                  <a:pt x="150101" y="560522"/>
                  <a:pt x="159626" y="649951"/>
                </a:cubicBezTo>
                <a:cubicBezTo>
                  <a:pt x="169151" y="739380"/>
                  <a:pt x="180264" y="859501"/>
                  <a:pt x="185026" y="891251"/>
                </a:cubicBezTo>
                <a:cubicBezTo>
                  <a:pt x="189788" y="923001"/>
                  <a:pt x="190318" y="876434"/>
                  <a:pt x="188201" y="840451"/>
                </a:cubicBezTo>
                <a:cubicBezTo>
                  <a:pt x="186084" y="804468"/>
                  <a:pt x="201430" y="749434"/>
                  <a:pt x="172326" y="675351"/>
                </a:cubicBezTo>
                <a:cubicBezTo>
                  <a:pt x="143222" y="601268"/>
                  <a:pt x="25218" y="412884"/>
                  <a:pt x="13576" y="395951"/>
                </a:cubicBezTo>
                <a:cubicBezTo>
                  <a:pt x="1934" y="379018"/>
                  <a:pt x="85014" y="582747"/>
                  <a:pt x="102476" y="573751"/>
                </a:cubicBezTo>
                <a:cubicBezTo>
                  <a:pt x="119939" y="564755"/>
                  <a:pt x="133697" y="398068"/>
                  <a:pt x="118351" y="341976"/>
                </a:cubicBezTo>
                <a:cubicBezTo>
                  <a:pt x="103005" y="285884"/>
                  <a:pt x="27334" y="289059"/>
                  <a:pt x="10401" y="237201"/>
                </a:cubicBezTo>
                <a:cubicBezTo>
                  <a:pt x="-6532" y="185343"/>
                  <a:pt x="27864" y="28709"/>
                  <a:pt x="26276" y="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61D6A63-42D2-707D-1A04-074B1B42C1DD}"/>
              </a:ext>
            </a:extLst>
          </p:cNvPr>
          <p:cNvSpPr/>
          <p:nvPr/>
        </p:nvSpPr>
        <p:spPr>
          <a:xfrm>
            <a:off x="6556003" y="3781190"/>
            <a:ext cx="1096324" cy="887066"/>
          </a:xfrm>
          <a:custGeom>
            <a:avLst/>
            <a:gdLst>
              <a:gd name="connsiteX0" fmla="*/ 8426 w 1096324"/>
              <a:gd name="connsiteY0" fmla="*/ 627181 h 887066"/>
              <a:gd name="connsiteX1" fmla="*/ 66178 w 1096324"/>
              <a:gd name="connsiteY1" fmla="*/ 598305 h 887066"/>
              <a:gd name="connsiteX2" fmla="*/ 287559 w 1096324"/>
              <a:gd name="connsiteY2" fmla="*/ 222919 h 887066"/>
              <a:gd name="connsiteX3" fmla="*/ 354936 w 1096324"/>
              <a:gd name="connsiteY3" fmla="*/ 136292 h 887066"/>
              <a:gd name="connsiteX4" fmla="*/ 547441 w 1096324"/>
              <a:gd name="connsiteY4" fmla="*/ 290296 h 887066"/>
              <a:gd name="connsiteX5" fmla="*/ 547441 w 1096324"/>
              <a:gd name="connsiteY5" fmla="*/ 232545 h 887066"/>
              <a:gd name="connsiteX6" fmla="*/ 1096081 w 1096324"/>
              <a:gd name="connsiteY6" fmla="*/ 887063 h 887066"/>
              <a:gd name="connsiteX7" fmla="*/ 614818 w 1096324"/>
              <a:gd name="connsiteY7" fmla="*/ 222919 h 887066"/>
              <a:gd name="connsiteX8" fmla="*/ 422313 w 1096324"/>
              <a:gd name="connsiteY8" fmla="*/ 1538 h 887066"/>
              <a:gd name="connsiteX9" fmla="*/ 133555 w 1096324"/>
              <a:gd name="connsiteY9" fmla="*/ 309547 h 887066"/>
              <a:gd name="connsiteX10" fmla="*/ 229808 w 1096324"/>
              <a:gd name="connsiteY10" fmla="*/ 184418 h 887066"/>
              <a:gd name="connsiteX11" fmla="*/ 220182 w 1096324"/>
              <a:gd name="connsiteY11" fmla="*/ 386549 h 887066"/>
              <a:gd name="connsiteX12" fmla="*/ 8426 w 1096324"/>
              <a:gd name="connsiteY12" fmla="*/ 627181 h 8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6324" h="887066">
                <a:moveTo>
                  <a:pt x="8426" y="627181"/>
                </a:moveTo>
                <a:cubicBezTo>
                  <a:pt x="-17241" y="662474"/>
                  <a:pt x="19656" y="665682"/>
                  <a:pt x="66178" y="598305"/>
                </a:cubicBezTo>
                <a:cubicBezTo>
                  <a:pt x="112700" y="530928"/>
                  <a:pt x="239433" y="299921"/>
                  <a:pt x="287559" y="222919"/>
                </a:cubicBezTo>
                <a:cubicBezTo>
                  <a:pt x="335685" y="145917"/>
                  <a:pt x="311622" y="125062"/>
                  <a:pt x="354936" y="136292"/>
                </a:cubicBezTo>
                <a:cubicBezTo>
                  <a:pt x="398250" y="147521"/>
                  <a:pt x="515357" y="274254"/>
                  <a:pt x="547441" y="290296"/>
                </a:cubicBezTo>
                <a:cubicBezTo>
                  <a:pt x="579525" y="306338"/>
                  <a:pt x="456001" y="133084"/>
                  <a:pt x="547441" y="232545"/>
                </a:cubicBezTo>
                <a:cubicBezTo>
                  <a:pt x="638881" y="332006"/>
                  <a:pt x="1084852" y="888667"/>
                  <a:pt x="1096081" y="887063"/>
                </a:cubicBezTo>
                <a:cubicBezTo>
                  <a:pt x="1107310" y="885459"/>
                  <a:pt x="727113" y="370507"/>
                  <a:pt x="614818" y="222919"/>
                </a:cubicBezTo>
                <a:cubicBezTo>
                  <a:pt x="502523" y="75331"/>
                  <a:pt x="502524" y="-12900"/>
                  <a:pt x="422313" y="1538"/>
                </a:cubicBezTo>
                <a:cubicBezTo>
                  <a:pt x="342103" y="15976"/>
                  <a:pt x="165639" y="279067"/>
                  <a:pt x="133555" y="309547"/>
                </a:cubicBezTo>
                <a:cubicBezTo>
                  <a:pt x="101471" y="340027"/>
                  <a:pt x="215370" y="171584"/>
                  <a:pt x="229808" y="184418"/>
                </a:cubicBezTo>
                <a:cubicBezTo>
                  <a:pt x="244246" y="197252"/>
                  <a:pt x="255475" y="319172"/>
                  <a:pt x="220182" y="386549"/>
                </a:cubicBezTo>
                <a:cubicBezTo>
                  <a:pt x="184889" y="453926"/>
                  <a:pt x="34093" y="591888"/>
                  <a:pt x="8426" y="627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AF8B889-7047-2F23-D299-5FF1A5F8BDFC}"/>
              </a:ext>
            </a:extLst>
          </p:cNvPr>
          <p:cNvSpPr/>
          <p:nvPr/>
        </p:nvSpPr>
        <p:spPr>
          <a:xfrm>
            <a:off x="6832122" y="4008017"/>
            <a:ext cx="1079872" cy="891310"/>
          </a:xfrm>
          <a:custGeom>
            <a:avLst/>
            <a:gdLst>
              <a:gd name="connsiteX0" fmla="*/ 21065 w 1079872"/>
              <a:gd name="connsiteY0" fmla="*/ 5718 h 891310"/>
              <a:gd name="connsiteX1" fmla="*/ 59566 w 1079872"/>
              <a:gd name="connsiteY1" fmla="*/ 44219 h 891310"/>
              <a:gd name="connsiteX2" fmla="*/ 300198 w 1079872"/>
              <a:gd name="connsiteY2" fmla="*/ 217474 h 891310"/>
              <a:gd name="connsiteX3" fmla="*/ 357950 w 1079872"/>
              <a:gd name="connsiteY3" fmla="*/ 188598 h 891310"/>
              <a:gd name="connsiteX4" fmla="*/ 646707 w 1079872"/>
              <a:gd name="connsiteY4" fmla="*/ 631360 h 891310"/>
              <a:gd name="connsiteX5" fmla="*/ 665958 w 1079872"/>
              <a:gd name="connsiteY5" fmla="*/ 602484 h 891310"/>
              <a:gd name="connsiteX6" fmla="*/ 1079844 w 1079872"/>
              <a:gd name="connsiteY6" fmla="*/ 891242 h 891310"/>
              <a:gd name="connsiteX7" fmla="*/ 685209 w 1079872"/>
              <a:gd name="connsiteY7" fmla="*/ 573608 h 891310"/>
              <a:gd name="connsiteX8" fmla="*/ 290573 w 1079872"/>
              <a:gd name="connsiteY8" fmla="*/ 63469 h 891310"/>
              <a:gd name="connsiteX9" fmla="*/ 338699 w 1079872"/>
              <a:gd name="connsiteY9" fmla="*/ 140471 h 891310"/>
              <a:gd name="connsiteX10" fmla="*/ 21065 w 1079872"/>
              <a:gd name="connsiteY10" fmla="*/ 5718 h 8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72" h="891310">
                <a:moveTo>
                  <a:pt x="21065" y="5718"/>
                </a:moveTo>
                <a:cubicBezTo>
                  <a:pt x="-25457" y="-10324"/>
                  <a:pt x="13044" y="8926"/>
                  <a:pt x="59566" y="44219"/>
                </a:cubicBezTo>
                <a:cubicBezTo>
                  <a:pt x="106088" y="79512"/>
                  <a:pt x="250467" y="193411"/>
                  <a:pt x="300198" y="217474"/>
                </a:cubicBezTo>
                <a:cubicBezTo>
                  <a:pt x="349929" y="241537"/>
                  <a:pt x="300199" y="119617"/>
                  <a:pt x="357950" y="188598"/>
                </a:cubicBezTo>
                <a:cubicBezTo>
                  <a:pt x="415702" y="257579"/>
                  <a:pt x="646707" y="631360"/>
                  <a:pt x="646707" y="631360"/>
                </a:cubicBezTo>
                <a:cubicBezTo>
                  <a:pt x="698042" y="700341"/>
                  <a:pt x="593768" y="559170"/>
                  <a:pt x="665958" y="602484"/>
                </a:cubicBezTo>
                <a:cubicBezTo>
                  <a:pt x="738148" y="645798"/>
                  <a:pt x="1076636" y="896055"/>
                  <a:pt x="1079844" y="891242"/>
                </a:cubicBezTo>
                <a:cubicBezTo>
                  <a:pt x="1083053" y="886429"/>
                  <a:pt x="816754" y="711570"/>
                  <a:pt x="685209" y="573608"/>
                </a:cubicBezTo>
                <a:cubicBezTo>
                  <a:pt x="553664" y="435646"/>
                  <a:pt x="348325" y="135658"/>
                  <a:pt x="290573" y="63469"/>
                </a:cubicBezTo>
                <a:cubicBezTo>
                  <a:pt x="232821" y="-8720"/>
                  <a:pt x="388429" y="148492"/>
                  <a:pt x="338699" y="140471"/>
                </a:cubicBezTo>
                <a:cubicBezTo>
                  <a:pt x="288969" y="132450"/>
                  <a:pt x="67587" y="21760"/>
                  <a:pt x="21065" y="5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6E1BDE6D-5980-4179-04D0-CAD6AC67911B}"/>
              </a:ext>
            </a:extLst>
          </p:cNvPr>
          <p:cNvSpPr/>
          <p:nvPr/>
        </p:nvSpPr>
        <p:spPr>
          <a:xfrm>
            <a:off x="7392537" y="4507739"/>
            <a:ext cx="1405620" cy="760273"/>
          </a:xfrm>
          <a:custGeom>
            <a:avLst/>
            <a:gdLst>
              <a:gd name="connsiteX0" fmla="*/ 33788 w 1405620"/>
              <a:gd name="connsiteY0" fmla="*/ 38861 h 760273"/>
              <a:gd name="connsiteX1" fmla="*/ 87763 w 1405620"/>
              <a:gd name="connsiteY1" fmla="*/ 80136 h 760273"/>
              <a:gd name="connsiteX2" fmla="*/ 941838 w 1405620"/>
              <a:gd name="connsiteY2" fmla="*/ 496061 h 760273"/>
              <a:gd name="connsiteX3" fmla="*/ 938663 w 1405620"/>
              <a:gd name="connsiteY3" fmla="*/ 470661 h 760273"/>
              <a:gd name="connsiteX4" fmla="*/ 1395863 w 1405620"/>
              <a:gd name="connsiteY4" fmla="*/ 756411 h 760273"/>
              <a:gd name="connsiteX5" fmla="*/ 1218063 w 1405620"/>
              <a:gd name="connsiteY5" fmla="*/ 619886 h 760273"/>
              <a:gd name="connsiteX6" fmla="*/ 830713 w 1405620"/>
              <a:gd name="connsiteY6" fmla="*/ 394461 h 760273"/>
              <a:gd name="connsiteX7" fmla="*/ 440188 w 1405620"/>
              <a:gd name="connsiteY7" fmla="*/ 267461 h 760273"/>
              <a:gd name="connsiteX8" fmla="*/ 481463 w 1405620"/>
              <a:gd name="connsiteY8" fmla="*/ 296036 h 760273"/>
              <a:gd name="connsiteX9" fmla="*/ 84588 w 1405620"/>
              <a:gd name="connsiteY9" fmla="*/ 7111 h 760273"/>
              <a:gd name="connsiteX10" fmla="*/ 141738 w 1405620"/>
              <a:gd name="connsiteY10" fmla="*/ 83311 h 760273"/>
              <a:gd name="connsiteX11" fmla="*/ 33788 w 1405620"/>
              <a:gd name="connsiteY11" fmla="*/ 38861 h 7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5620" h="760273">
                <a:moveTo>
                  <a:pt x="33788" y="38861"/>
                </a:moveTo>
                <a:cubicBezTo>
                  <a:pt x="24792" y="38332"/>
                  <a:pt x="-63579" y="3936"/>
                  <a:pt x="87763" y="80136"/>
                </a:cubicBezTo>
                <a:cubicBezTo>
                  <a:pt x="239105" y="156336"/>
                  <a:pt x="800021" y="430974"/>
                  <a:pt x="941838" y="496061"/>
                </a:cubicBezTo>
                <a:cubicBezTo>
                  <a:pt x="1083655" y="561148"/>
                  <a:pt x="862992" y="427269"/>
                  <a:pt x="938663" y="470661"/>
                </a:cubicBezTo>
                <a:cubicBezTo>
                  <a:pt x="1014334" y="514053"/>
                  <a:pt x="1349296" y="731540"/>
                  <a:pt x="1395863" y="756411"/>
                </a:cubicBezTo>
                <a:cubicBezTo>
                  <a:pt x="1442430" y="781282"/>
                  <a:pt x="1312255" y="680211"/>
                  <a:pt x="1218063" y="619886"/>
                </a:cubicBezTo>
                <a:cubicBezTo>
                  <a:pt x="1123871" y="559561"/>
                  <a:pt x="960359" y="453198"/>
                  <a:pt x="830713" y="394461"/>
                </a:cubicBezTo>
                <a:cubicBezTo>
                  <a:pt x="701067" y="335724"/>
                  <a:pt x="498396" y="283865"/>
                  <a:pt x="440188" y="267461"/>
                </a:cubicBezTo>
                <a:cubicBezTo>
                  <a:pt x="381980" y="251057"/>
                  <a:pt x="481463" y="296036"/>
                  <a:pt x="481463" y="296036"/>
                </a:cubicBezTo>
                <a:cubicBezTo>
                  <a:pt x="422196" y="252644"/>
                  <a:pt x="141209" y="42565"/>
                  <a:pt x="84588" y="7111"/>
                </a:cubicBezTo>
                <a:cubicBezTo>
                  <a:pt x="27967" y="-28343"/>
                  <a:pt x="157084" y="80136"/>
                  <a:pt x="141738" y="83311"/>
                </a:cubicBezTo>
                <a:cubicBezTo>
                  <a:pt x="126392" y="86486"/>
                  <a:pt x="42784" y="39390"/>
                  <a:pt x="33788" y="38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492FFF24-16D3-7D83-1C09-14B0635C290F}"/>
              </a:ext>
            </a:extLst>
          </p:cNvPr>
          <p:cNvSpPr/>
          <p:nvPr/>
        </p:nvSpPr>
        <p:spPr>
          <a:xfrm>
            <a:off x="7846892" y="4824642"/>
            <a:ext cx="961713" cy="497382"/>
          </a:xfrm>
          <a:custGeom>
            <a:avLst/>
            <a:gdLst>
              <a:gd name="connsiteX0" fmla="*/ 4883 w 961713"/>
              <a:gd name="connsiteY0" fmla="*/ 1358 h 497382"/>
              <a:gd name="connsiteX1" fmla="*/ 71558 w 961713"/>
              <a:gd name="connsiteY1" fmla="*/ 26758 h 497382"/>
              <a:gd name="connsiteX2" fmla="*/ 681158 w 961713"/>
              <a:gd name="connsiteY2" fmla="*/ 318858 h 497382"/>
              <a:gd name="connsiteX3" fmla="*/ 960558 w 961713"/>
              <a:gd name="connsiteY3" fmla="*/ 496658 h 497382"/>
              <a:gd name="connsiteX4" fmla="*/ 770058 w 961713"/>
              <a:gd name="connsiteY4" fmla="*/ 372833 h 497382"/>
              <a:gd name="connsiteX5" fmla="*/ 516058 w 961713"/>
              <a:gd name="connsiteY5" fmla="*/ 160108 h 497382"/>
              <a:gd name="connsiteX6" fmla="*/ 477958 w 961713"/>
              <a:gd name="connsiteY6" fmla="*/ 217258 h 497382"/>
              <a:gd name="connsiteX7" fmla="*/ 243008 w 961713"/>
              <a:gd name="connsiteY7" fmla="*/ 64858 h 497382"/>
              <a:gd name="connsiteX8" fmla="*/ 223958 w 961713"/>
              <a:gd name="connsiteY8" fmla="*/ 48983 h 497382"/>
              <a:gd name="connsiteX9" fmla="*/ 233483 w 961713"/>
              <a:gd name="connsiteY9" fmla="*/ 77558 h 497382"/>
              <a:gd name="connsiteX10" fmla="*/ 4883 w 961713"/>
              <a:gd name="connsiteY10" fmla="*/ 1358 h 4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713" h="497382">
                <a:moveTo>
                  <a:pt x="4883" y="1358"/>
                </a:moveTo>
                <a:cubicBezTo>
                  <a:pt x="-22105" y="-7109"/>
                  <a:pt x="71558" y="26758"/>
                  <a:pt x="71558" y="26758"/>
                </a:cubicBezTo>
                <a:cubicBezTo>
                  <a:pt x="184271" y="79675"/>
                  <a:pt x="532991" y="240541"/>
                  <a:pt x="681158" y="318858"/>
                </a:cubicBezTo>
                <a:cubicBezTo>
                  <a:pt x="829325" y="397175"/>
                  <a:pt x="945741" y="487662"/>
                  <a:pt x="960558" y="496658"/>
                </a:cubicBezTo>
                <a:cubicBezTo>
                  <a:pt x="975375" y="505654"/>
                  <a:pt x="844141" y="428925"/>
                  <a:pt x="770058" y="372833"/>
                </a:cubicBezTo>
                <a:cubicBezTo>
                  <a:pt x="695975" y="316741"/>
                  <a:pt x="564741" y="186037"/>
                  <a:pt x="516058" y="160108"/>
                </a:cubicBezTo>
                <a:cubicBezTo>
                  <a:pt x="467375" y="134179"/>
                  <a:pt x="523466" y="233133"/>
                  <a:pt x="477958" y="217258"/>
                </a:cubicBezTo>
                <a:cubicBezTo>
                  <a:pt x="432450" y="201383"/>
                  <a:pt x="285341" y="92904"/>
                  <a:pt x="243008" y="64858"/>
                </a:cubicBezTo>
                <a:cubicBezTo>
                  <a:pt x="200675" y="36812"/>
                  <a:pt x="225546" y="46866"/>
                  <a:pt x="223958" y="48983"/>
                </a:cubicBezTo>
                <a:cubicBezTo>
                  <a:pt x="222370" y="51100"/>
                  <a:pt x="270525" y="84966"/>
                  <a:pt x="233483" y="77558"/>
                </a:cubicBezTo>
                <a:cubicBezTo>
                  <a:pt x="196441" y="70150"/>
                  <a:pt x="31871" y="9825"/>
                  <a:pt x="4883" y="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19EF58D-3720-85B2-F2F2-B562C4950F03}"/>
              </a:ext>
            </a:extLst>
          </p:cNvPr>
          <p:cNvSpPr/>
          <p:nvPr/>
        </p:nvSpPr>
        <p:spPr>
          <a:xfrm>
            <a:off x="8790977" y="5219307"/>
            <a:ext cx="540664" cy="1467152"/>
          </a:xfrm>
          <a:custGeom>
            <a:avLst/>
            <a:gdLst>
              <a:gd name="connsiteX0" fmla="*/ 10123 w 540664"/>
              <a:gd name="connsiteY0" fmla="*/ 117868 h 1467152"/>
              <a:gd name="connsiteX1" fmla="*/ 48223 w 540664"/>
              <a:gd name="connsiteY1" fmla="*/ 178193 h 1467152"/>
              <a:gd name="connsiteX2" fmla="*/ 302223 w 540664"/>
              <a:gd name="connsiteY2" fmla="*/ 702068 h 1467152"/>
              <a:gd name="connsiteX3" fmla="*/ 365723 w 540664"/>
              <a:gd name="connsiteY3" fmla="*/ 749693 h 1467152"/>
              <a:gd name="connsiteX4" fmla="*/ 429223 w 540664"/>
              <a:gd name="connsiteY4" fmla="*/ 984643 h 1467152"/>
              <a:gd name="connsiteX5" fmla="*/ 495898 w 540664"/>
              <a:gd name="connsiteY5" fmla="*/ 1298968 h 1467152"/>
              <a:gd name="connsiteX6" fmla="*/ 540348 w 540664"/>
              <a:gd name="connsiteY6" fmla="*/ 1464068 h 1467152"/>
              <a:gd name="connsiteX7" fmla="*/ 473673 w 540664"/>
              <a:gd name="connsiteY7" fmla="*/ 1162443 h 1467152"/>
              <a:gd name="connsiteX8" fmla="*/ 406998 w 540664"/>
              <a:gd name="connsiteY8" fmla="*/ 711593 h 1467152"/>
              <a:gd name="connsiteX9" fmla="*/ 152998 w 540664"/>
              <a:gd name="connsiteY9" fmla="*/ 393 h 1467152"/>
              <a:gd name="connsiteX10" fmla="*/ 381598 w 540664"/>
              <a:gd name="connsiteY10" fmla="*/ 813193 h 1467152"/>
              <a:gd name="connsiteX11" fmla="*/ 172048 w 540664"/>
              <a:gd name="connsiteY11" fmla="*/ 375043 h 1467152"/>
              <a:gd name="connsiteX12" fmla="*/ 10123 w 540664"/>
              <a:gd name="connsiteY12" fmla="*/ 117868 h 146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664" h="1467152">
                <a:moveTo>
                  <a:pt x="10123" y="117868"/>
                </a:moveTo>
                <a:cubicBezTo>
                  <a:pt x="-10514" y="85060"/>
                  <a:pt x="-460" y="80826"/>
                  <a:pt x="48223" y="178193"/>
                </a:cubicBezTo>
                <a:cubicBezTo>
                  <a:pt x="96906" y="275560"/>
                  <a:pt x="249306" y="606818"/>
                  <a:pt x="302223" y="702068"/>
                </a:cubicBezTo>
                <a:cubicBezTo>
                  <a:pt x="355140" y="797318"/>
                  <a:pt x="344556" y="702597"/>
                  <a:pt x="365723" y="749693"/>
                </a:cubicBezTo>
                <a:cubicBezTo>
                  <a:pt x="386890" y="796789"/>
                  <a:pt x="407527" y="893097"/>
                  <a:pt x="429223" y="984643"/>
                </a:cubicBezTo>
                <a:cubicBezTo>
                  <a:pt x="450919" y="1076189"/>
                  <a:pt x="477377" y="1219064"/>
                  <a:pt x="495898" y="1298968"/>
                </a:cubicBezTo>
                <a:cubicBezTo>
                  <a:pt x="514419" y="1378872"/>
                  <a:pt x="544052" y="1486822"/>
                  <a:pt x="540348" y="1464068"/>
                </a:cubicBezTo>
                <a:cubicBezTo>
                  <a:pt x="536644" y="1441314"/>
                  <a:pt x="495898" y="1287856"/>
                  <a:pt x="473673" y="1162443"/>
                </a:cubicBezTo>
                <a:cubicBezTo>
                  <a:pt x="451448" y="1037031"/>
                  <a:pt x="460444" y="905268"/>
                  <a:pt x="406998" y="711593"/>
                </a:cubicBezTo>
                <a:cubicBezTo>
                  <a:pt x="353552" y="517918"/>
                  <a:pt x="157231" y="-16540"/>
                  <a:pt x="152998" y="393"/>
                </a:cubicBezTo>
                <a:cubicBezTo>
                  <a:pt x="148765" y="17326"/>
                  <a:pt x="378423" y="750751"/>
                  <a:pt x="381598" y="813193"/>
                </a:cubicBezTo>
                <a:cubicBezTo>
                  <a:pt x="384773" y="875635"/>
                  <a:pt x="231844" y="497810"/>
                  <a:pt x="172048" y="375043"/>
                </a:cubicBezTo>
                <a:cubicBezTo>
                  <a:pt x="112252" y="252276"/>
                  <a:pt x="30760" y="150676"/>
                  <a:pt x="10123" y="117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0F7B5EAB-3B3F-CB66-C735-5751219764E1}"/>
              </a:ext>
            </a:extLst>
          </p:cNvPr>
          <p:cNvSpPr/>
          <p:nvPr/>
        </p:nvSpPr>
        <p:spPr>
          <a:xfrm>
            <a:off x="5010879" y="3974106"/>
            <a:ext cx="576833" cy="626872"/>
          </a:xfrm>
          <a:custGeom>
            <a:avLst/>
            <a:gdLst>
              <a:gd name="connsiteX0" fmla="*/ 2222 w 576833"/>
              <a:gd name="connsiteY0" fmla="*/ 5466 h 626872"/>
              <a:gd name="connsiteX1" fmla="*/ 227603 w 576833"/>
              <a:gd name="connsiteY1" fmla="*/ 298460 h 626872"/>
              <a:gd name="connsiteX2" fmla="*/ 182527 w 576833"/>
              <a:gd name="connsiteY2" fmla="*/ 330657 h 626872"/>
              <a:gd name="connsiteX3" fmla="*/ 192186 w 576833"/>
              <a:gd name="connsiteY3" fmla="*/ 420809 h 626872"/>
              <a:gd name="connsiteX4" fmla="*/ 246921 w 576833"/>
              <a:gd name="connsiteY4" fmla="*/ 424029 h 626872"/>
              <a:gd name="connsiteX5" fmla="*/ 288777 w 576833"/>
              <a:gd name="connsiteY5" fmla="*/ 446567 h 626872"/>
              <a:gd name="connsiteX6" fmla="*/ 401467 w 576833"/>
              <a:gd name="connsiteY6" fmla="*/ 491643 h 626872"/>
              <a:gd name="connsiteX7" fmla="*/ 575332 w 576833"/>
              <a:gd name="connsiteY7" fmla="*/ 626871 h 626872"/>
              <a:gd name="connsiteX8" fmla="*/ 295217 w 576833"/>
              <a:gd name="connsiteY8" fmla="*/ 494863 h 626872"/>
              <a:gd name="connsiteX9" fmla="*/ 163208 w 576833"/>
              <a:gd name="connsiteY9" fmla="*/ 514181 h 626872"/>
              <a:gd name="connsiteX10" fmla="*/ 153549 w 576833"/>
              <a:gd name="connsiteY10" fmla="*/ 349976 h 626872"/>
              <a:gd name="connsiteX11" fmla="*/ 176087 w 576833"/>
              <a:gd name="connsiteY11" fmla="*/ 298460 h 626872"/>
              <a:gd name="connsiteX12" fmla="*/ 147110 w 576833"/>
              <a:gd name="connsiteY12" fmla="*/ 279142 h 626872"/>
              <a:gd name="connsiteX13" fmla="*/ 127791 w 576833"/>
              <a:gd name="connsiteY13" fmla="*/ 279142 h 626872"/>
              <a:gd name="connsiteX14" fmla="*/ 166428 w 576833"/>
              <a:gd name="connsiteY14" fmla="*/ 153573 h 626872"/>
              <a:gd name="connsiteX15" fmla="*/ 114913 w 576833"/>
              <a:gd name="connsiteY15" fmla="*/ 108497 h 626872"/>
              <a:gd name="connsiteX16" fmla="*/ 2222 w 576833"/>
              <a:gd name="connsiteY16" fmla="*/ 5466 h 62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833" h="626872">
                <a:moveTo>
                  <a:pt x="2222" y="5466"/>
                </a:moveTo>
                <a:cubicBezTo>
                  <a:pt x="21004" y="37127"/>
                  <a:pt x="197552" y="244261"/>
                  <a:pt x="227603" y="298460"/>
                </a:cubicBezTo>
                <a:cubicBezTo>
                  <a:pt x="257654" y="352659"/>
                  <a:pt x="188430" y="310266"/>
                  <a:pt x="182527" y="330657"/>
                </a:cubicBezTo>
                <a:cubicBezTo>
                  <a:pt x="176624" y="351049"/>
                  <a:pt x="181454" y="405247"/>
                  <a:pt x="192186" y="420809"/>
                </a:cubicBezTo>
                <a:cubicBezTo>
                  <a:pt x="202918" y="436371"/>
                  <a:pt x="230823" y="419736"/>
                  <a:pt x="246921" y="424029"/>
                </a:cubicBezTo>
                <a:cubicBezTo>
                  <a:pt x="263020" y="428322"/>
                  <a:pt x="263019" y="435298"/>
                  <a:pt x="288777" y="446567"/>
                </a:cubicBezTo>
                <a:cubicBezTo>
                  <a:pt x="314535" y="457836"/>
                  <a:pt x="353708" y="461592"/>
                  <a:pt x="401467" y="491643"/>
                </a:cubicBezTo>
                <a:cubicBezTo>
                  <a:pt x="449226" y="521694"/>
                  <a:pt x="593040" y="626334"/>
                  <a:pt x="575332" y="626871"/>
                </a:cubicBezTo>
                <a:cubicBezTo>
                  <a:pt x="557624" y="627408"/>
                  <a:pt x="363904" y="513645"/>
                  <a:pt x="295217" y="494863"/>
                </a:cubicBezTo>
                <a:cubicBezTo>
                  <a:pt x="226530" y="476081"/>
                  <a:pt x="186819" y="538329"/>
                  <a:pt x="163208" y="514181"/>
                </a:cubicBezTo>
                <a:cubicBezTo>
                  <a:pt x="139597" y="490033"/>
                  <a:pt x="151402" y="385930"/>
                  <a:pt x="153549" y="349976"/>
                </a:cubicBezTo>
                <a:cubicBezTo>
                  <a:pt x="155696" y="314022"/>
                  <a:pt x="177160" y="310266"/>
                  <a:pt x="176087" y="298460"/>
                </a:cubicBezTo>
                <a:cubicBezTo>
                  <a:pt x="175014" y="286654"/>
                  <a:pt x="155159" y="282362"/>
                  <a:pt x="147110" y="279142"/>
                </a:cubicBezTo>
                <a:cubicBezTo>
                  <a:pt x="139061" y="275922"/>
                  <a:pt x="124571" y="300070"/>
                  <a:pt x="127791" y="279142"/>
                </a:cubicBezTo>
                <a:cubicBezTo>
                  <a:pt x="131011" y="258214"/>
                  <a:pt x="168574" y="182014"/>
                  <a:pt x="166428" y="153573"/>
                </a:cubicBezTo>
                <a:cubicBezTo>
                  <a:pt x="164282" y="125132"/>
                  <a:pt x="140671" y="127815"/>
                  <a:pt x="114913" y="108497"/>
                </a:cubicBezTo>
                <a:cubicBezTo>
                  <a:pt x="89155" y="89179"/>
                  <a:pt x="-16560" y="-26195"/>
                  <a:pt x="2222" y="5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FE7B9B2-4BE3-8C1B-8EB6-B17B782B127B}"/>
              </a:ext>
            </a:extLst>
          </p:cNvPr>
          <p:cNvSpPr/>
          <p:nvPr/>
        </p:nvSpPr>
        <p:spPr>
          <a:xfrm>
            <a:off x="5383611" y="4800137"/>
            <a:ext cx="611552" cy="1082431"/>
          </a:xfrm>
          <a:custGeom>
            <a:avLst/>
            <a:gdLst>
              <a:gd name="connsiteX0" fmla="*/ 2978 w 611552"/>
              <a:gd name="connsiteY0" fmla="*/ 106714 h 1082431"/>
              <a:gd name="connsiteX1" fmla="*/ 553550 w 611552"/>
              <a:gd name="connsiteY1" fmla="*/ 119593 h 1082431"/>
              <a:gd name="connsiteX2" fmla="*/ 199381 w 611552"/>
              <a:gd name="connsiteY2" fmla="*/ 225843 h 1082431"/>
              <a:gd name="connsiteX3" fmla="*/ 386124 w 611552"/>
              <a:gd name="connsiteY3" fmla="*/ 287018 h 1082431"/>
              <a:gd name="connsiteX4" fmla="*/ 341048 w 611552"/>
              <a:gd name="connsiteY4" fmla="*/ 328874 h 1082431"/>
              <a:gd name="connsiteX5" fmla="*/ 392564 w 611552"/>
              <a:gd name="connsiteY5" fmla="*/ 380390 h 1082431"/>
              <a:gd name="connsiteX6" fmla="*/ 344268 w 611552"/>
              <a:gd name="connsiteY6" fmla="*/ 473762 h 1082431"/>
              <a:gd name="connsiteX7" fmla="*/ 415102 w 611552"/>
              <a:gd name="connsiteY7" fmla="*/ 666945 h 1082431"/>
              <a:gd name="connsiteX8" fmla="*/ 424761 w 611552"/>
              <a:gd name="connsiteY8" fmla="*/ 708801 h 1082431"/>
              <a:gd name="connsiteX9" fmla="*/ 611504 w 611552"/>
              <a:gd name="connsiteY9" fmla="*/ 1079069 h 1082431"/>
              <a:gd name="connsiteX10" fmla="*/ 405443 w 611552"/>
              <a:gd name="connsiteY10" fmla="*/ 464102 h 1082431"/>
              <a:gd name="connsiteX11" fmla="*/ 347488 w 611552"/>
              <a:gd name="connsiteY11" fmla="*/ 267700 h 1082431"/>
              <a:gd name="connsiteX12" fmla="*/ 321730 w 611552"/>
              <a:gd name="connsiteY12" fmla="*/ 206525 h 1082431"/>
              <a:gd name="connsiteX13" fmla="*/ 379685 w 611552"/>
              <a:gd name="connsiteY13" fmla="*/ 164669 h 1082431"/>
              <a:gd name="connsiteX14" fmla="*/ 292752 w 611552"/>
              <a:gd name="connsiteY14" fmla="*/ 64857 h 1082431"/>
              <a:gd name="connsiteX15" fmla="*/ 134986 w 611552"/>
              <a:gd name="connsiteY15" fmla="*/ 463 h 1082431"/>
              <a:gd name="connsiteX16" fmla="*/ 324950 w 611552"/>
              <a:gd name="connsiteY16" fmla="*/ 97055 h 1082431"/>
              <a:gd name="connsiteX17" fmla="*/ 2978 w 611552"/>
              <a:gd name="connsiteY17" fmla="*/ 106714 h 108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552" h="1082431">
                <a:moveTo>
                  <a:pt x="2978" y="106714"/>
                </a:moveTo>
                <a:cubicBezTo>
                  <a:pt x="41078" y="110470"/>
                  <a:pt x="520816" y="99738"/>
                  <a:pt x="553550" y="119593"/>
                </a:cubicBezTo>
                <a:cubicBezTo>
                  <a:pt x="586284" y="139448"/>
                  <a:pt x="227285" y="197939"/>
                  <a:pt x="199381" y="225843"/>
                </a:cubicBezTo>
                <a:cubicBezTo>
                  <a:pt x="171477" y="253747"/>
                  <a:pt x="362513" y="269846"/>
                  <a:pt x="386124" y="287018"/>
                </a:cubicBezTo>
                <a:cubicBezTo>
                  <a:pt x="409735" y="304190"/>
                  <a:pt x="339975" y="313312"/>
                  <a:pt x="341048" y="328874"/>
                </a:cubicBezTo>
                <a:cubicBezTo>
                  <a:pt x="342121" y="344436"/>
                  <a:pt x="392027" y="356242"/>
                  <a:pt x="392564" y="380390"/>
                </a:cubicBezTo>
                <a:cubicBezTo>
                  <a:pt x="393101" y="404538"/>
                  <a:pt x="340512" y="426003"/>
                  <a:pt x="344268" y="473762"/>
                </a:cubicBezTo>
                <a:cubicBezTo>
                  <a:pt x="348024" y="521521"/>
                  <a:pt x="401687" y="627772"/>
                  <a:pt x="415102" y="666945"/>
                </a:cubicBezTo>
                <a:cubicBezTo>
                  <a:pt x="428517" y="706118"/>
                  <a:pt x="392027" y="640114"/>
                  <a:pt x="424761" y="708801"/>
                </a:cubicBezTo>
                <a:cubicBezTo>
                  <a:pt x="457495" y="777488"/>
                  <a:pt x="614724" y="1119852"/>
                  <a:pt x="611504" y="1079069"/>
                </a:cubicBezTo>
                <a:cubicBezTo>
                  <a:pt x="608284" y="1038286"/>
                  <a:pt x="449446" y="599330"/>
                  <a:pt x="405443" y="464102"/>
                </a:cubicBezTo>
                <a:cubicBezTo>
                  <a:pt x="361440" y="328874"/>
                  <a:pt x="361440" y="310629"/>
                  <a:pt x="347488" y="267700"/>
                </a:cubicBezTo>
                <a:cubicBezTo>
                  <a:pt x="333536" y="224771"/>
                  <a:pt x="316364" y="223697"/>
                  <a:pt x="321730" y="206525"/>
                </a:cubicBezTo>
                <a:cubicBezTo>
                  <a:pt x="327096" y="189353"/>
                  <a:pt x="384515" y="188280"/>
                  <a:pt x="379685" y="164669"/>
                </a:cubicBezTo>
                <a:cubicBezTo>
                  <a:pt x="374855" y="141058"/>
                  <a:pt x="333535" y="92225"/>
                  <a:pt x="292752" y="64857"/>
                </a:cubicBezTo>
                <a:cubicBezTo>
                  <a:pt x="251969" y="37489"/>
                  <a:pt x="129620" y="-4903"/>
                  <a:pt x="134986" y="463"/>
                </a:cubicBezTo>
                <a:cubicBezTo>
                  <a:pt x="140352" y="5829"/>
                  <a:pt x="345341" y="77737"/>
                  <a:pt x="324950" y="97055"/>
                </a:cubicBezTo>
                <a:cubicBezTo>
                  <a:pt x="304559" y="116373"/>
                  <a:pt x="-35122" y="102958"/>
                  <a:pt x="2978" y="106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0BF4B4E-0271-4DA3-1762-8FAB962E54FC}"/>
              </a:ext>
            </a:extLst>
          </p:cNvPr>
          <p:cNvSpPr/>
          <p:nvPr/>
        </p:nvSpPr>
        <p:spPr>
          <a:xfrm>
            <a:off x="5991856" y="4847093"/>
            <a:ext cx="568315" cy="888250"/>
          </a:xfrm>
          <a:custGeom>
            <a:avLst/>
            <a:gdLst>
              <a:gd name="connsiteX0" fmla="*/ 283375 w 568315"/>
              <a:gd name="connsiteY0" fmla="*/ 1803 h 888250"/>
              <a:gd name="connsiteX1" fmla="*/ 32237 w 568315"/>
              <a:gd name="connsiteY1" fmla="*/ 120932 h 888250"/>
              <a:gd name="connsiteX2" fmla="*/ 74093 w 568315"/>
              <a:gd name="connsiteY2" fmla="*/ 333434 h 888250"/>
              <a:gd name="connsiteX3" fmla="*/ 25798 w 568315"/>
              <a:gd name="connsiteY3" fmla="*/ 465442 h 888250"/>
              <a:gd name="connsiteX4" fmla="*/ 64434 w 568315"/>
              <a:gd name="connsiteY4" fmla="*/ 552375 h 888250"/>
              <a:gd name="connsiteX5" fmla="*/ 25798 w 568315"/>
              <a:gd name="connsiteY5" fmla="*/ 597451 h 888250"/>
              <a:gd name="connsiteX6" fmla="*/ 322012 w 568315"/>
              <a:gd name="connsiteY6" fmla="*/ 430025 h 888250"/>
              <a:gd name="connsiteX7" fmla="*/ 566710 w 568315"/>
              <a:gd name="connsiteY7" fmla="*/ 423586 h 888250"/>
              <a:gd name="connsiteX8" fmla="*/ 418603 w 568315"/>
              <a:gd name="connsiteY8" fmla="*/ 442904 h 888250"/>
              <a:gd name="connsiteX9" fmla="*/ 235079 w 568315"/>
              <a:gd name="connsiteY9" fmla="*/ 552375 h 888250"/>
              <a:gd name="connsiteX10" fmla="*/ 167465 w 568315"/>
              <a:gd name="connsiteY10" fmla="*/ 632868 h 888250"/>
              <a:gd name="connsiteX11" fmla="*/ 180344 w 568315"/>
              <a:gd name="connsiteY11" fmla="*/ 838930 h 888250"/>
              <a:gd name="connsiteX12" fmla="*/ 112730 w 568315"/>
              <a:gd name="connsiteY12" fmla="*/ 578132 h 888250"/>
              <a:gd name="connsiteX13" fmla="*/ 40 w 568315"/>
              <a:gd name="connsiteY13" fmla="*/ 887225 h 888250"/>
              <a:gd name="connsiteX14" fmla="*/ 125609 w 568315"/>
              <a:gd name="connsiteY14" fmla="*/ 449344 h 888250"/>
              <a:gd name="connsiteX15" fmla="*/ 132048 w 568315"/>
              <a:gd name="connsiteY15" fmla="*/ 62977 h 888250"/>
              <a:gd name="connsiteX16" fmla="*/ 25798 w 568315"/>
              <a:gd name="connsiteY16" fmla="*/ 204645 h 888250"/>
              <a:gd name="connsiteX17" fmla="*/ 57995 w 568315"/>
              <a:gd name="connsiteY17" fmla="*/ 59758 h 888250"/>
              <a:gd name="connsiteX18" fmla="*/ 283375 w 568315"/>
              <a:gd name="connsiteY18" fmla="*/ 1803 h 8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15" h="888250">
                <a:moveTo>
                  <a:pt x="283375" y="1803"/>
                </a:moveTo>
                <a:cubicBezTo>
                  <a:pt x="279082" y="11999"/>
                  <a:pt x="67117" y="65660"/>
                  <a:pt x="32237" y="120932"/>
                </a:cubicBezTo>
                <a:cubicBezTo>
                  <a:pt x="-2643" y="176204"/>
                  <a:pt x="75166" y="276016"/>
                  <a:pt x="74093" y="333434"/>
                </a:cubicBezTo>
                <a:cubicBezTo>
                  <a:pt x="73020" y="390852"/>
                  <a:pt x="27408" y="428952"/>
                  <a:pt x="25798" y="465442"/>
                </a:cubicBezTo>
                <a:cubicBezTo>
                  <a:pt x="24188" y="501932"/>
                  <a:pt x="64434" y="530374"/>
                  <a:pt x="64434" y="552375"/>
                </a:cubicBezTo>
                <a:cubicBezTo>
                  <a:pt x="64434" y="574376"/>
                  <a:pt x="-17132" y="617843"/>
                  <a:pt x="25798" y="597451"/>
                </a:cubicBezTo>
                <a:cubicBezTo>
                  <a:pt x="68728" y="577059"/>
                  <a:pt x="231860" y="459003"/>
                  <a:pt x="322012" y="430025"/>
                </a:cubicBezTo>
                <a:cubicBezTo>
                  <a:pt x="412164" y="401048"/>
                  <a:pt x="550611" y="421439"/>
                  <a:pt x="566710" y="423586"/>
                </a:cubicBezTo>
                <a:cubicBezTo>
                  <a:pt x="582809" y="425733"/>
                  <a:pt x="473875" y="421439"/>
                  <a:pt x="418603" y="442904"/>
                </a:cubicBezTo>
                <a:cubicBezTo>
                  <a:pt x="363331" y="464369"/>
                  <a:pt x="276935" y="520714"/>
                  <a:pt x="235079" y="552375"/>
                </a:cubicBezTo>
                <a:cubicBezTo>
                  <a:pt x="193223" y="584036"/>
                  <a:pt x="176587" y="585109"/>
                  <a:pt x="167465" y="632868"/>
                </a:cubicBezTo>
                <a:cubicBezTo>
                  <a:pt x="158342" y="680627"/>
                  <a:pt x="189466" y="848053"/>
                  <a:pt x="180344" y="838930"/>
                </a:cubicBezTo>
                <a:cubicBezTo>
                  <a:pt x="171222" y="829807"/>
                  <a:pt x="142781" y="570083"/>
                  <a:pt x="112730" y="578132"/>
                </a:cubicBezTo>
                <a:cubicBezTo>
                  <a:pt x="82679" y="586181"/>
                  <a:pt x="-2107" y="908690"/>
                  <a:pt x="40" y="887225"/>
                </a:cubicBezTo>
                <a:cubicBezTo>
                  <a:pt x="2186" y="865760"/>
                  <a:pt x="103608" y="586719"/>
                  <a:pt x="125609" y="449344"/>
                </a:cubicBezTo>
                <a:cubicBezTo>
                  <a:pt x="147610" y="311969"/>
                  <a:pt x="148683" y="103760"/>
                  <a:pt x="132048" y="62977"/>
                </a:cubicBezTo>
                <a:cubicBezTo>
                  <a:pt x="115413" y="22194"/>
                  <a:pt x="38140" y="205181"/>
                  <a:pt x="25798" y="204645"/>
                </a:cubicBezTo>
                <a:cubicBezTo>
                  <a:pt x="13456" y="204109"/>
                  <a:pt x="19895" y="93029"/>
                  <a:pt x="57995" y="59758"/>
                </a:cubicBezTo>
                <a:cubicBezTo>
                  <a:pt x="96095" y="26487"/>
                  <a:pt x="287668" y="-8393"/>
                  <a:pt x="283375" y="1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9DB21A7-EEEC-76BF-C4F5-9DB546960114}"/>
              </a:ext>
            </a:extLst>
          </p:cNvPr>
          <p:cNvSpPr/>
          <p:nvPr/>
        </p:nvSpPr>
        <p:spPr>
          <a:xfrm>
            <a:off x="3709115" y="3908738"/>
            <a:ext cx="1229933" cy="976225"/>
          </a:xfrm>
          <a:custGeom>
            <a:avLst/>
            <a:gdLst>
              <a:gd name="connsiteX0" fmla="*/ 251139 w 1229933"/>
              <a:gd name="connsiteY0" fmla="*/ 312313 h 976225"/>
              <a:gd name="connsiteX1" fmla="*/ 798491 w 1229933"/>
              <a:gd name="connsiteY1" fmla="*/ 235039 h 976225"/>
              <a:gd name="connsiteX2" fmla="*/ 901522 w 1229933"/>
              <a:gd name="connsiteY2" fmla="*/ 125569 h 976225"/>
              <a:gd name="connsiteX3" fmla="*/ 911181 w 1229933"/>
              <a:gd name="connsiteY3" fmla="*/ 235039 h 976225"/>
              <a:gd name="connsiteX4" fmla="*/ 1123682 w 1229933"/>
              <a:gd name="connsiteY4" fmla="*/ 160986 h 976225"/>
              <a:gd name="connsiteX5" fmla="*/ 1229933 w 1229933"/>
              <a:gd name="connsiteY5" fmla="*/ 160986 h 976225"/>
              <a:gd name="connsiteX6" fmla="*/ 1010992 w 1229933"/>
              <a:gd name="connsiteY6" fmla="*/ 160986 h 976225"/>
              <a:gd name="connsiteX7" fmla="*/ 862885 w 1229933"/>
              <a:gd name="connsiteY7" fmla="*/ 96592 h 976225"/>
              <a:gd name="connsiteX8" fmla="*/ 814589 w 1229933"/>
              <a:gd name="connsiteY8" fmla="*/ 141668 h 976225"/>
              <a:gd name="connsiteX9" fmla="*/ 869324 w 1229933"/>
              <a:gd name="connsiteY9" fmla="*/ 109470 h 976225"/>
              <a:gd name="connsiteX10" fmla="*/ 837127 w 1229933"/>
              <a:gd name="connsiteY10" fmla="*/ 173865 h 976225"/>
              <a:gd name="connsiteX11" fmla="*/ 714778 w 1229933"/>
              <a:gd name="connsiteY11" fmla="*/ 154547 h 976225"/>
              <a:gd name="connsiteX12" fmla="*/ 0 w 1229933"/>
              <a:gd name="connsiteY12" fmla="*/ 0 h 976225"/>
              <a:gd name="connsiteX13" fmla="*/ 833908 w 1229933"/>
              <a:gd name="connsiteY13" fmla="*/ 193183 h 976225"/>
              <a:gd name="connsiteX14" fmla="*/ 428223 w 1229933"/>
              <a:gd name="connsiteY14" fmla="*/ 228600 h 976225"/>
              <a:gd name="connsiteX15" fmla="*/ 363829 w 1229933"/>
              <a:gd name="connsiteY15" fmla="*/ 305873 h 976225"/>
              <a:gd name="connsiteX16" fmla="*/ 463640 w 1229933"/>
              <a:gd name="connsiteY16" fmla="*/ 489397 h 976225"/>
              <a:gd name="connsiteX17" fmla="*/ 685800 w 1229933"/>
              <a:gd name="connsiteY17" fmla="*/ 975575 h 976225"/>
              <a:gd name="connsiteX18" fmla="*/ 392806 w 1229933"/>
              <a:gd name="connsiteY18" fmla="*/ 376707 h 976225"/>
              <a:gd name="connsiteX19" fmla="*/ 251139 w 1229933"/>
              <a:gd name="connsiteY19" fmla="*/ 312313 h 9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9933" h="976225">
                <a:moveTo>
                  <a:pt x="251139" y="312313"/>
                </a:moveTo>
                <a:cubicBezTo>
                  <a:pt x="318753" y="288702"/>
                  <a:pt x="690094" y="266163"/>
                  <a:pt x="798491" y="235039"/>
                </a:cubicBezTo>
                <a:cubicBezTo>
                  <a:pt x="906888" y="203915"/>
                  <a:pt x="882740" y="125569"/>
                  <a:pt x="901522" y="125569"/>
                </a:cubicBezTo>
                <a:cubicBezTo>
                  <a:pt x="920304" y="125569"/>
                  <a:pt x="874154" y="229136"/>
                  <a:pt x="911181" y="235039"/>
                </a:cubicBezTo>
                <a:cubicBezTo>
                  <a:pt x="948208" y="240942"/>
                  <a:pt x="1070557" y="173328"/>
                  <a:pt x="1123682" y="160986"/>
                </a:cubicBezTo>
                <a:cubicBezTo>
                  <a:pt x="1176807" y="148644"/>
                  <a:pt x="1229933" y="160986"/>
                  <a:pt x="1229933" y="160986"/>
                </a:cubicBezTo>
                <a:cubicBezTo>
                  <a:pt x="1211151" y="160986"/>
                  <a:pt x="1072167" y="171718"/>
                  <a:pt x="1010992" y="160986"/>
                </a:cubicBezTo>
                <a:cubicBezTo>
                  <a:pt x="949817" y="150254"/>
                  <a:pt x="895619" y="99812"/>
                  <a:pt x="862885" y="96592"/>
                </a:cubicBezTo>
                <a:cubicBezTo>
                  <a:pt x="830151" y="93372"/>
                  <a:pt x="813516" y="139522"/>
                  <a:pt x="814589" y="141668"/>
                </a:cubicBezTo>
                <a:cubicBezTo>
                  <a:pt x="815662" y="143814"/>
                  <a:pt x="865568" y="104104"/>
                  <a:pt x="869324" y="109470"/>
                </a:cubicBezTo>
                <a:cubicBezTo>
                  <a:pt x="873080" y="114836"/>
                  <a:pt x="862885" y="166352"/>
                  <a:pt x="837127" y="173865"/>
                </a:cubicBezTo>
                <a:cubicBezTo>
                  <a:pt x="811369" y="181378"/>
                  <a:pt x="714778" y="154547"/>
                  <a:pt x="714778" y="154547"/>
                </a:cubicBezTo>
                <a:lnTo>
                  <a:pt x="0" y="0"/>
                </a:lnTo>
                <a:cubicBezTo>
                  <a:pt x="19855" y="6439"/>
                  <a:pt x="762538" y="155083"/>
                  <a:pt x="833908" y="193183"/>
                </a:cubicBezTo>
                <a:cubicBezTo>
                  <a:pt x="905278" y="231283"/>
                  <a:pt x="506569" y="209818"/>
                  <a:pt x="428223" y="228600"/>
                </a:cubicBezTo>
                <a:cubicBezTo>
                  <a:pt x="349877" y="247382"/>
                  <a:pt x="357926" y="262407"/>
                  <a:pt x="363829" y="305873"/>
                </a:cubicBezTo>
                <a:cubicBezTo>
                  <a:pt x="369732" y="349339"/>
                  <a:pt x="409978" y="377780"/>
                  <a:pt x="463640" y="489397"/>
                </a:cubicBezTo>
                <a:cubicBezTo>
                  <a:pt x="517302" y="601014"/>
                  <a:pt x="697606" y="994357"/>
                  <a:pt x="685800" y="975575"/>
                </a:cubicBezTo>
                <a:cubicBezTo>
                  <a:pt x="673994" y="956793"/>
                  <a:pt x="463103" y="484031"/>
                  <a:pt x="392806" y="376707"/>
                </a:cubicBezTo>
                <a:cubicBezTo>
                  <a:pt x="322509" y="269383"/>
                  <a:pt x="183525" y="335924"/>
                  <a:pt x="251139" y="312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5FD3BB6-AA61-22BE-F96A-A30D62EFDE85}"/>
              </a:ext>
            </a:extLst>
          </p:cNvPr>
          <p:cNvSpPr/>
          <p:nvPr/>
        </p:nvSpPr>
        <p:spPr>
          <a:xfrm>
            <a:off x="5051692" y="4383279"/>
            <a:ext cx="331683" cy="1084566"/>
          </a:xfrm>
          <a:custGeom>
            <a:avLst/>
            <a:gdLst>
              <a:gd name="connsiteX0" fmla="*/ 90198 w 331683"/>
              <a:gd name="connsiteY0" fmla="*/ 11636 h 1084566"/>
              <a:gd name="connsiteX1" fmla="*/ 80539 w 331683"/>
              <a:gd name="connsiteY1" fmla="*/ 98569 h 1084566"/>
              <a:gd name="connsiteX2" fmla="*/ 99857 w 331683"/>
              <a:gd name="connsiteY2" fmla="*/ 497814 h 1084566"/>
              <a:gd name="connsiteX3" fmla="*/ 109516 w 331683"/>
              <a:gd name="connsiteY3" fmla="*/ 662020 h 1084566"/>
              <a:gd name="connsiteX4" fmla="*/ 125615 w 331683"/>
              <a:gd name="connsiteY4" fmla="*/ 462397 h 1084566"/>
              <a:gd name="connsiteX5" fmla="*/ 151373 w 331683"/>
              <a:gd name="connsiteY5" fmla="*/ 639482 h 1084566"/>
              <a:gd name="connsiteX6" fmla="*/ 331677 w 331683"/>
              <a:gd name="connsiteY6" fmla="*/ 1083803 h 1084566"/>
              <a:gd name="connsiteX7" fmla="*/ 157812 w 331683"/>
              <a:gd name="connsiteY7" fmla="*/ 739293 h 1084566"/>
              <a:gd name="connsiteX8" fmla="*/ 96638 w 331683"/>
              <a:gd name="connsiteY8" fmla="*/ 475276 h 1084566"/>
              <a:gd name="connsiteX9" fmla="*/ 148153 w 331683"/>
              <a:gd name="connsiteY9" fmla="*/ 298191 h 1084566"/>
              <a:gd name="connsiteX10" fmla="*/ 58001 w 331683"/>
              <a:gd name="connsiteY10" fmla="*/ 414101 h 1084566"/>
              <a:gd name="connsiteX11" fmla="*/ 46 w 331683"/>
              <a:gd name="connsiteY11" fmla="*/ 191941 h 1084566"/>
              <a:gd name="connsiteX12" fmla="*/ 48342 w 331683"/>
              <a:gd name="connsiteY12" fmla="*/ 294972 h 1084566"/>
              <a:gd name="connsiteX13" fmla="*/ 90198 w 331683"/>
              <a:gd name="connsiteY13" fmla="*/ 11636 h 10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683" h="1084566">
                <a:moveTo>
                  <a:pt x="90198" y="11636"/>
                </a:moveTo>
                <a:cubicBezTo>
                  <a:pt x="95564" y="-21098"/>
                  <a:pt x="78929" y="17539"/>
                  <a:pt x="80539" y="98569"/>
                </a:cubicBezTo>
                <a:cubicBezTo>
                  <a:pt x="82149" y="179599"/>
                  <a:pt x="95028" y="403906"/>
                  <a:pt x="99857" y="497814"/>
                </a:cubicBezTo>
                <a:cubicBezTo>
                  <a:pt x="104686" y="591722"/>
                  <a:pt x="105223" y="667923"/>
                  <a:pt x="109516" y="662020"/>
                </a:cubicBezTo>
                <a:cubicBezTo>
                  <a:pt x="113809" y="656117"/>
                  <a:pt x="118639" y="466153"/>
                  <a:pt x="125615" y="462397"/>
                </a:cubicBezTo>
                <a:cubicBezTo>
                  <a:pt x="132591" y="458641"/>
                  <a:pt x="117029" y="535914"/>
                  <a:pt x="151373" y="639482"/>
                </a:cubicBezTo>
                <a:cubicBezTo>
                  <a:pt x="185717" y="743050"/>
                  <a:pt x="330604" y="1067168"/>
                  <a:pt x="331677" y="1083803"/>
                </a:cubicBezTo>
                <a:cubicBezTo>
                  <a:pt x="332750" y="1100438"/>
                  <a:pt x="196985" y="840714"/>
                  <a:pt x="157812" y="739293"/>
                </a:cubicBezTo>
                <a:cubicBezTo>
                  <a:pt x="118639" y="637872"/>
                  <a:pt x="98248" y="548793"/>
                  <a:pt x="96638" y="475276"/>
                </a:cubicBezTo>
                <a:cubicBezTo>
                  <a:pt x="95028" y="401759"/>
                  <a:pt x="154592" y="308387"/>
                  <a:pt x="148153" y="298191"/>
                </a:cubicBezTo>
                <a:cubicBezTo>
                  <a:pt x="141714" y="287995"/>
                  <a:pt x="82685" y="431809"/>
                  <a:pt x="58001" y="414101"/>
                </a:cubicBezTo>
                <a:cubicBezTo>
                  <a:pt x="33317" y="396393"/>
                  <a:pt x="1656" y="211796"/>
                  <a:pt x="46" y="191941"/>
                </a:cubicBezTo>
                <a:cubicBezTo>
                  <a:pt x="-1564" y="172086"/>
                  <a:pt x="39219" y="327706"/>
                  <a:pt x="48342" y="294972"/>
                </a:cubicBezTo>
                <a:cubicBezTo>
                  <a:pt x="57464" y="262238"/>
                  <a:pt x="84832" y="44370"/>
                  <a:pt x="90198" y="11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593BF0B1-983E-2E82-BAD1-A4498F55F543}"/>
              </a:ext>
            </a:extLst>
          </p:cNvPr>
          <p:cNvSpPr/>
          <p:nvPr/>
        </p:nvSpPr>
        <p:spPr>
          <a:xfrm>
            <a:off x="4509796" y="4925460"/>
            <a:ext cx="1191243" cy="1292427"/>
          </a:xfrm>
          <a:custGeom>
            <a:avLst/>
            <a:gdLst>
              <a:gd name="connsiteX0" fmla="*/ 722246 w 1191243"/>
              <a:gd name="connsiteY0" fmla="*/ 470788 h 1292427"/>
              <a:gd name="connsiteX1" fmla="*/ 776981 w 1191243"/>
              <a:gd name="connsiteY1" fmla="*/ 538402 h 1292427"/>
              <a:gd name="connsiteX2" fmla="*/ 983043 w 1191243"/>
              <a:gd name="connsiteY2" fmla="*/ 696168 h 1292427"/>
              <a:gd name="connsiteX3" fmla="*/ 989483 w 1191243"/>
              <a:gd name="connsiteY3" fmla="*/ 609236 h 1292427"/>
              <a:gd name="connsiteX4" fmla="*/ 1124711 w 1191243"/>
              <a:gd name="connsiteY4" fmla="*/ 741244 h 1292427"/>
              <a:gd name="connsiteX5" fmla="*/ 1021680 w 1191243"/>
              <a:gd name="connsiteY5" fmla="*/ 570599 h 1292427"/>
              <a:gd name="connsiteX6" fmla="*/ 1140810 w 1191243"/>
              <a:gd name="connsiteY6" fmla="*/ 1153368 h 1292427"/>
              <a:gd name="connsiteX7" fmla="*/ 1140810 w 1191243"/>
              <a:gd name="connsiteY7" fmla="*/ 1172686 h 1292427"/>
              <a:gd name="connsiteX8" fmla="*/ 1098953 w 1191243"/>
              <a:gd name="connsiteY8" fmla="*/ 998822 h 1292427"/>
              <a:gd name="connsiteX9" fmla="*/ 1098953 w 1191243"/>
              <a:gd name="connsiteY9" fmla="*/ 1175906 h 1292427"/>
              <a:gd name="connsiteX10" fmla="*/ 979824 w 1191243"/>
              <a:gd name="connsiteY10" fmla="*/ 976284 h 1292427"/>
              <a:gd name="connsiteX11" fmla="*/ 728686 w 1191243"/>
              <a:gd name="connsiteY11" fmla="*/ 696168 h 1292427"/>
              <a:gd name="connsiteX12" fmla="*/ 483987 w 1191243"/>
              <a:gd name="connsiteY12" fmla="*/ 467568 h 1292427"/>
              <a:gd name="connsiteX13" fmla="*/ 413153 w 1191243"/>
              <a:gd name="connsiteY13" fmla="*/ 483667 h 1292427"/>
              <a:gd name="connsiteX14" fmla="*/ 1029 w 1191243"/>
              <a:gd name="connsiteY14" fmla="*/ 709 h 1292427"/>
              <a:gd name="connsiteX15" fmla="*/ 548381 w 1191243"/>
              <a:gd name="connsiteY15" fmla="*/ 606016 h 1292427"/>
              <a:gd name="connsiteX16" fmla="*/ 1140810 w 1191243"/>
              <a:gd name="connsiteY16" fmla="*/ 1224202 h 1292427"/>
              <a:gd name="connsiteX17" fmla="*/ 1147249 w 1191243"/>
              <a:gd name="connsiteY17" fmla="*/ 1211323 h 1292427"/>
              <a:gd name="connsiteX18" fmla="*/ 1037779 w 1191243"/>
              <a:gd name="connsiteY18" fmla="*/ 641433 h 1292427"/>
              <a:gd name="connsiteX19" fmla="*/ 918649 w 1191243"/>
              <a:gd name="connsiteY19" fmla="*/ 651092 h 1292427"/>
              <a:gd name="connsiteX20" fmla="*/ 809179 w 1191243"/>
              <a:gd name="connsiteY20" fmla="*/ 425712 h 1292427"/>
              <a:gd name="connsiteX21" fmla="*/ 857474 w 1191243"/>
              <a:gd name="connsiteY21" fmla="*/ 586698 h 1292427"/>
              <a:gd name="connsiteX22" fmla="*/ 722246 w 1191243"/>
              <a:gd name="connsiteY22" fmla="*/ 470788 h 129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243" h="1292427">
                <a:moveTo>
                  <a:pt x="722246" y="470788"/>
                </a:moveTo>
                <a:cubicBezTo>
                  <a:pt x="708830" y="462739"/>
                  <a:pt x="733515" y="500839"/>
                  <a:pt x="776981" y="538402"/>
                </a:cubicBezTo>
                <a:cubicBezTo>
                  <a:pt x="820447" y="575965"/>
                  <a:pt x="947626" y="684362"/>
                  <a:pt x="983043" y="696168"/>
                </a:cubicBezTo>
                <a:cubicBezTo>
                  <a:pt x="1018460" y="707974"/>
                  <a:pt x="965872" y="601723"/>
                  <a:pt x="989483" y="609236"/>
                </a:cubicBezTo>
                <a:cubicBezTo>
                  <a:pt x="1013094" y="616749"/>
                  <a:pt x="1119345" y="747684"/>
                  <a:pt x="1124711" y="741244"/>
                </a:cubicBezTo>
                <a:cubicBezTo>
                  <a:pt x="1130077" y="734805"/>
                  <a:pt x="1018997" y="501912"/>
                  <a:pt x="1021680" y="570599"/>
                </a:cubicBezTo>
                <a:cubicBezTo>
                  <a:pt x="1024363" y="639286"/>
                  <a:pt x="1120955" y="1053020"/>
                  <a:pt x="1140810" y="1153368"/>
                </a:cubicBezTo>
                <a:cubicBezTo>
                  <a:pt x="1160665" y="1253716"/>
                  <a:pt x="1147786" y="1198444"/>
                  <a:pt x="1140810" y="1172686"/>
                </a:cubicBezTo>
                <a:cubicBezTo>
                  <a:pt x="1133834" y="1146928"/>
                  <a:pt x="1105929" y="998285"/>
                  <a:pt x="1098953" y="998822"/>
                </a:cubicBezTo>
                <a:cubicBezTo>
                  <a:pt x="1091977" y="999359"/>
                  <a:pt x="1118808" y="1179662"/>
                  <a:pt x="1098953" y="1175906"/>
                </a:cubicBezTo>
                <a:cubicBezTo>
                  <a:pt x="1079098" y="1172150"/>
                  <a:pt x="1041535" y="1056240"/>
                  <a:pt x="979824" y="976284"/>
                </a:cubicBezTo>
                <a:cubicBezTo>
                  <a:pt x="918113" y="896328"/>
                  <a:pt x="811325" y="780954"/>
                  <a:pt x="728686" y="696168"/>
                </a:cubicBezTo>
                <a:cubicBezTo>
                  <a:pt x="646047" y="611382"/>
                  <a:pt x="536576" y="502985"/>
                  <a:pt x="483987" y="467568"/>
                </a:cubicBezTo>
                <a:cubicBezTo>
                  <a:pt x="431398" y="432151"/>
                  <a:pt x="493646" y="561477"/>
                  <a:pt x="413153" y="483667"/>
                </a:cubicBezTo>
                <a:cubicBezTo>
                  <a:pt x="332660" y="405857"/>
                  <a:pt x="-21509" y="-19683"/>
                  <a:pt x="1029" y="709"/>
                </a:cubicBezTo>
                <a:cubicBezTo>
                  <a:pt x="23567" y="21101"/>
                  <a:pt x="358417" y="402100"/>
                  <a:pt x="548381" y="606016"/>
                </a:cubicBezTo>
                <a:cubicBezTo>
                  <a:pt x="738345" y="809932"/>
                  <a:pt x="1040999" y="1123318"/>
                  <a:pt x="1140810" y="1224202"/>
                </a:cubicBezTo>
                <a:cubicBezTo>
                  <a:pt x="1240621" y="1325087"/>
                  <a:pt x="1164421" y="1308451"/>
                  <a:pt x="1147249" y="1211323"/>
                </a:cubicBezTo>
                <a:cubicBezTo>
                  <a:pt x="1130077" y="1114195"/>
                  <a:pt x="1075879" y="734805"/>
                  <a:pt x="1037779" y="641433"/>
                </a:cubicBezTo>
                <a:cubicBezTo>
                  <a:pt x="999679" y="548061"/>
                  <a:pt x="956749" y="687045"/>
                  <a:pt x="918649" y="651092"/>
                </a:cubicBezTo>
                <a:cubicBezTo>
                  <a:pt x="880549" y="615139"/>
                  <a:pt x="819375" y="436444"/>
                  <a:pt x="809179" y="425712"/>
                </a:cubicBezTo>
                <a:cubicBezTo>
                  <a:pt x="798983" y="414980"/>
                  <a:pt x="875182" y="574892"/>
                  <a:pt x="857474" y="586698"/>
                </a:cubicBezTo>
                <a:cubicBezTo>
                  <a:pt x="839766" y="598504"/>
                  <a:pt x="735662" y="478837"/>
                  <a:pt x="722246" y="470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CFCD791-3FC3-62B3-22E5-F4758DE625DD}"/>
              </a:ext>
            </a:extLst>
          </p:cNvPr>
          <p:cNvSpPr/>
          <p:nvPr/>
        </p:nvSpPr>
        <p:spPr>
          <a:xfrm>
            <a:off x="5135343" y="5029368"/>
            <a:ext cx="423043" cy="940765"/>
          </a:xfrm>
          <a:custGeom>
            <a:avLst/>
            <a:gdLst>
              <a:gd name="connsiteX0" fmla="*/ 9767 w 423043"/>
              <a:gd name="connsiteY0" fmla="*/ 22370 h 940765"/>
              <a:gd name="connsiteX1" fmla="*/ 90260 w 423043"/>
              <a:gd name="connsiteY1" fmla="*/ 138280 h 940765"/>
              <a:gd name="connsiteX2" fmla="*/ 305981 w 423043"/>
              <a:gd name="connsiteY2" fmla="*/ 685632 h 940765"/>
              <a:gd name="connsiteX3" fmla="*/ 325299 w 423043"/>
              <a:gd name="connsiteY3" fmla="*/ 939990 h 940765"/>
              <a:gd name="connsiteX4" fmla="*/ 299542 w 423043"/>
              <a:gd name="connsiteY4" fmla="*/ 766125 h 940765"/>
              <a:gd name="connsiteX5" fmla="*/ 270564 w 423043"/>
              <a:gd name="connsiteY5" fmla="*/ 804762 h 940765"/>
              <a:gd name="connsiteX6" fmla="*/ 421891 w 423043"/>
              <a:gd name="connsiteY6" fmla="*/ 775784 h 940765"/>
              <a:gd name="connsiteX7" fmla="*/ 338178 w 423043"/>
              <a:gd name="connsiteY7" fmla="*/ 663094 h 940765"/>
              <a:gd name="connsiteX8" fmla="*/ 299542 w 423043"/>
              <a:gd name="connsiteY8" fmla="*/ 492449 h 940765"/>
              <a:gd name="connsiteX9" fmla="*/ 9767 w 423043"/>
              <a:gd name="connsiteY9" fmla="*/ 22370 h 9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043" h="940765">
                <a:moveTo>
                  <a:pt x="9767" y="22370"/>
                </a:moveTo>
                <a:cubicBezTo>
                  <a:pt x="-25113" y="-36658"/>
                  <a:pt x="40891" y="27736"/>
                  <a:pt x="90260" y="138280"/>
                </a:cubicBezTo>
                <a:cubicBezTo>
                  <a:pt x="139629" y="248824"/>
                  <a:pt x="266808" y="552014"/>
                  <a:pt x="305981" y="685632"/>
                </a:cubicBezTo>
                <a:cubicBezTo>
                  <a:pt x="345154" y="819250"/>
                  <a:pt x="326372" y="926575"/>
                  <a:pt x="325299" y="939990"/>
                </a:cubicBezTo>
                <a:cubicBezTo>
                  <a:pt x="324226" y="953405"/>
                  <a:pt x="308664" y="788663"/>
                  <a:pt x="299542" y="766125"/>
                </a:cubicBezTo>
                <a:cubicBezTo>
                  <a:pt x="290420" y="743587"/>
                  <a:pt x="250173" y="803152"/>
                  <a:pt x="270564" y="804762"/>
                </a:cubicBezTo>
                <a:cubicBezTo>
                  <a:pt x="290955" y="806372"/>
                  <a:pt x="410622" y="799395"/>
                  <a:pt x="421891" y="775784"/>
                </a:cubicBezTo>
                <a:cubicBezTo>
                  <a:pt x="433160" y="752173"/>
                  <a:pt x="358569" y="710316"/>
                  <a:pt x="338178" y="663094"/>
                </a:cubicBezTo>
                <a:cubicBezTo>
                  <a:pt x="317787" y="615872"/>
                  <a:pt x="348911" y="601919"/>
                  <a:pt x="299542" y="492449"/>
                </a:cubicBezTo>
                <a:cubicBezTo>
                  <a:pt x="250173" y="382979"/>
                  <a:pt x="44647" y="81398"/>
                  <a:pt x="9767" y="2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201E6E8-263B-17E1-C4F4-546110189E0F}"/>
              </a:ext>
            </a:extLst>
          </p:cNvPr>
          <p:cNvSpPr/>
          <p:nvPr/>
        </p:nvSpPr>
        <p:spPr>
          <a:xfrm>
            <a:off x="4322560" y="4178699"/>
            <a:ext cx="472657" cy="672276"/>
          </a:xfrm>
          <a:custGeom>
            <a:avLst/>
            <a:gdLst>
              <a:gd name="connsiteX0" fmla="*/ 281637 w 472657"/>
              <a:gd name="connsiteY0" fmla="*/ 495 h 672276"/>
              <a:gd name="connsiteX1" fmla="*/ 381448 w 472657"/>
              <a:gd name="connsiteY1" fmla="*/ 151822 h 672276"/>
              <a:gd name="connsiteX2" fmla="*/ 278417 w 472657"/>
              <a:gd name="connsiteY2" fmla="*/ 364324 h 672276"/>
              <a:gd name="connsiteX3" fmla="*/ 294516 w 472657"/>
              <a:gd name="connsiteY3" fmla="*/ 448036 h 672276"/>
              <a:gd name="connsiteX4" fmla="*/ 252660 w 472657"/>
              <a:gd name="connsiteY4" fmla="*/ 670197 h 672276"/>
              <a:gd name="connsiteX5" fmla="*/ 185046 w 472657"/>
              <a:gd name="connsiteY5" fmla="*/ 538188 h 672276"/>
              <a:gd name="connsiteX6" fmla="*/ 1522 w 472657"/>
              <a:gd name="connsiteY6" fmla="*/ 200118 h 672276"/>
              <a:gd name="connsiteX7" fmla="*/ 297736 w 472657"/>
              <a:gd name="connsiteY7" fmla="*/ 158262 h 672276"/>
              <a:gd name="connsiteX8" fmla="*/ 133530 w 472657"/>
              <a:gd name="connsiteY8" fmla="*/ 193678 h 672276"/>
              <a:gd name="connsiteX9" fmla="*/ 336372 w 472657"/>
              <a:gd name="connsiteY9" fmla="*/ 232315 h 672276"/>
              <a:gd name="connsiteX10" fmla="*/ 378229 w 472657"/>
              <a:gd name="connsiteY10" fmla="*/ 277391 h 672276"/>
              <a:gd name="connsiteX11" fmla="*/ 455502 w 472657"/>
              <a:gd name="connsiteY11" fmla="*/ 158262 h 672276"/>
              <a:gd name="connsiteX12" fmla="*/ 14401 w 472657"/>
              <a:gd name="connsiteY12" fmla="*/ 290270 h 672276"/>
              <a:gd name="connsiteX13" fmla="*/ 191485 w 472657"/>
              <a:gd name="connsiteY13" fmla="*/ 496332 h 672276"/>
              <a:gd name="connsiteX14" fmla="*/ 233341 w 472657"/>
              <a:gd name="connsiteY14" fmla="*/ 547847 h 672276"/>
              <a:gd name="connsiteX15" fmla="*/ 378229 w 472657"/>
              <a:gd name="connsiteY15" fmla="*/ 216216 h 672276"/>
              <a:gd name="connsiteX16" fmla="*/ 378229 w 472657"/>
              <a:gd name="connsiteY16" fmla="*/ 106746 h 672276"/>
              <a:gd name="connsiteX17" fmla="*/ 281637 w 472657"/>
              <a:gd name="connsiteY17" fmla="*/ 495 h 6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657" h="672276">
                <a:moveTo>
                  <a:pt x="281637" y="495"/>
                </a:moveTo>
                <a:cubicBezTo>
                  <a:pt x="282173" y="8007"/>
                  <a:pt x="381985" y="91184"/>
                  <a:pt x="381448" y="151822"/>
                </a:cubicBezTo>
                <a:cubicBezTo>
                  <a:pt x="380911" y="212460"/>
                  <a:pt x="292906" y="314955"/>
                  <a:pt x="278417" y="364324"/>
                </a:cubicBezTo>
                <a:cubicBezTo>
                  <a:pt x="263928" y="413693"/>
                  <a:pt x="298809" y="397057"/>
                  <a:pt x="294516" y="448036"/>
                </a:cubicBezTo>
                <a:cubicBezTo>
                  <a:pt x="290223" y="499015"/>
                  <a:pt x="270905" y="655172"/>
                  <a:pt x="252660" y="670197"/>
                </a:cubicBezTo>
                <a:cubicBezTo>
                  <a:pt x="234415" y="685222"/>
                  <a:pt x="226902" y="616535"/>
                  <a:pt x="185046" y="538188"/>
                </a:cubicBezTo>
                <a:cubicBezTo>
                  <a:pt x="143190" y="459842"/>
                  <a:pt x="-17260" y="263439"/>
                  <a:pt x="1522" y="200118"/>
                </a:cubicBezTo>
                <a:cubicBezTo>
                  <a:pt x="20304" y="136797"/>
                  <a:pt x="275735" y="159335"/>
                  <a:pt x="297736" y="158262"/>
                </a:cubicBezTo>
                <a:cubicBezTo>
                  <a:pt x="319737" y="157189"/>
                  <a:pt x="127091" y="181336"/>
                  <a:pt x="133530" y="193678"/>
                </a:cubicBezTo>
                <a:cubicBezTo>
                  <a:pt x="139969" y="206020"/>
                  <a:pt x="295589" y="218363"/>
                  <a:pt x="336372" y="232315"/>
                </a:cubicBezTo>
                <a:cubicBezTo>
                  <a:pt x="377155" y="246267"/>
                  <a:pt x="358374" y="289733"/>
                  <a:pt x="378229" y="277391"/>
                </a:cubicBezTo>
                <a:cubicBezTo>
                  <a:pt x="398084" y="265049"/>
                  <a:pt x="516140" y="156115"/>
                  <a:pt x="455502" y="158262"/>
                </a:cubicBezTo>
                <a:cubicBezTo>
                  <a:pt x="394864" y="160409"/>
                  <a:pt x="58404" y="233925"/>
                  <a:pt x="14401" y="290270"/>
                </a:cubicBezTo>
                <a:cubicBezTo>
                  <a:pt x="-29602" y="346615"/>
                  <a:pt x="154995" y="453403"/>
                  <a:pt x="191485" y="496332"/>
                </a:cubicBezTo>
                <a:cubicBezTo>
                  <a:pt x="227975" y="539261"/>
                  <a:pt x="202217" y="594533"/>
                  <a:pt x="233341" y="547847"/>
                </a:cubicBezTo>
                <a:cubicBezTo>
                  <a:pt x="264465" y="501161"/>
                  <a:pt x="354081" y="289733"/>
                  <a:pt x="378229" y="216216"/>
                </a:cubicBezTo>
                <a:cubicBezTo>
                  <a:pt x="402377" y="142699"/>
                  <a:pt x="395401" y="140553"/>
                  <a:pt x="378229" y="106746"/>
                </a:cubicBezTo>
                <a:cubicBezTo>
                  <a:pt x="361057" y="72939"/>
                  <a:pt x="281101" y="-7017"/>
                  <a:pt x="281637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C1DB9A1-EE88-B640-12A3-44B944042B1A}"/>
              </a:ext>
            </a:extLst>
          </p:cNvPr>
          <p:cNvSpPr/>
          <p:nvPr/>
        </p:nvSpPr>
        <p:spPr>
          <a:xfrm>
            <a:off x="4130886" y="4204863"/>
            <a:ext cx="433904" cy="863427"/>
          </a:xfrm>
          <a:custGeom>
            <a:avLst/>
            <a:gdLst>
              <a:gd name="connsiteX0" fmla="*/ 13 w 433904"/>
              <a:gd name="connsiteY0" fmla="*/ 89 h 863427"/>
              <a:gd name="connsiteX1" fmla="*/ 280128 w 433904"/>
              <a:gd name="connsiteY1" fmla="*/ 103120 h 863427"/>
              <a:gd name="connsiteX2" fmla="*/ 209294 w 433904"/>
              <a:gd name="connsiteY2" fmla="*/ 283424 h 863427"/>
              <a:gd name="connsiteX3" fmla="*/ 309106 w 433904"/>
              <a:gd name="connsiteY3" fmla="*/ 457289 h 863427"/>
              <a:gd name="connsiteX4" fmla="*/ 293007 w 433904"/>
              <a:gd name="connsiteY4" fmla="*/ 550661 h 863427"/>
              <a:gd name="connsiteX5" fmla="*/ 302666 w 433904"/>
              <a:gd name="connsiteY5" fmla="*/ 598957 h 863427"/>
              <a:gd name="connsiteX6" fmla="*/ 408917 w 433904"/>
              <a:gd name="connsiteY6" fmla="*/ 589298 h 863427"/>
              <a:gd name="connsiteX7" fmla="*/ 431455 w 433904"/>
              <a:gd name="connsiteY7" fmla="*/ 598957 h 863427"/>
              <a:gd name="connsiteX8" fmla="*/ 367060 w 433904"/>
              <a:gd name="connsiteY8" fmla="*/ 627934 h 863427"/>
              <a:gd name="connsiteX9" fmla="*/ 344522 w 433904"/>
              <a:gd name="connsiteY9" fmla="*/ 862974 h 863427"/>
              <a:gd name="connsiteX10" fmla="*/ 347742 w 433904"/>
              <a:gd name="connsiteY10" fmla="*/ 560320 h 863427"/>
              <a:gd name="connsiteX11" fmla="*/ 251151 w 433904"/>
              <a:gd name="connsiteY11" fmla="*/ 486267 h 863427"/>
              <a:gd name="connsiteX12" fmla="*/ 83725 w 433904"/>
              <a:gd name="connsiteY12" fmla="*/ 286644 h 863427"/>
              <a:gd name="connsiteX13" fmla="*/ 199635 w 433904"/>
              <a:gd name="connsiteY13" fmla="*/ 370357 h 863427"/>
              <a:gd name="connsiteX14" fmla="*/ 157779 w 433904"/>
              <a:gd name="connsiteY14" fmla="*/ 193272 h 863427"/>
              <a:gd name="connsiteX15" fmla="*/ 293007 w 433904"/>
              <a:gd name="connsiteY15" fmla="*/ 119219 h 863427"/>
              <a:gd name="connsiteX16" fmla="*/ 13 w 433904"/>
              <a:gd name="connsiteY16" fmla="*/ 89 h 86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3904" h="863427">
                <a:moveTo>
                  <a:pt x="13" y="89"/>
                </a:moveTo>
                <a:cubicBezTo>
                  <a:pt x="-2133" y="-2594"/>
                  <a:pt x="245248" y="55898"/>
                  <a:pt x="280128" y="103120"/>
                </a:cubicBezTo>
                <a:cubicBezTo>
                  <a:pt x="315008" y="150343"/>
                  <a:pt x="204464" y="224396"/>
                  <a:pt x="209294" y="283424"/>
                </a:cubicBezTo>
                <a:cubicBezTo>
                  <a:pt x="214124" y="342452"/>
                  <a:pt x="295154" y="412750"/>
                  <a:pt x="309106" y="457289"/>
                </a:cubicBezTo>
                <a:cubicBezTo>
                  <a:pt x="323058" y="501828"/>
                  <a:pt x="294080" y="527050"/>
                  <a:pt x="293007" y="550661"/>
                </a:cubicBezTo>
                <a:cubicBezTo>
                  <a:pt x="291934" y="574272"/>
                  <a:pt x="283348" y="592518"/>
                  <a:pt x="302666" y="598957"/>
                </a:cubicBezTo>
                <a:cubicBezTo>
                  <a:pt x="321984" y="605396"/>
                  <a:pt x="387452" y="589298"/>
                  <a:pt x="408917" y="589298"/>
                </a:cubicBezTo>
                <a:cubicBezTo>
                  <a:pt x="430382" y="589298"/>
                  <a:pt x="438431" y="592518"/>
                  <a:pt x="431455" y="598957"/>
                </a:cubicBezTo>
                <a:cubicBezTo>
                  <a:pt x="424479" y="605396"/>
                  <a:pt x="381549" y="583931"/>
                  <a:pt x="367060" y="627934"/>
                </a:cubicBezTo>
                <a:cubicBezTo>
                  <a:pt x="352571" y="671937"/>
                  <a:pt x="347742" y="874243"/>
                  <a:pt x="344522" y="862974"/>
                </a:cubicBezTo>
                <a:cubicBezTo>
                  <a:pt x="341302" y="851705"/>
                  <a:pt x="363304" y="623104"/>
                  <a:pt x="347742" y="560320"/>
                </a:cubicBezTo>
                <a:cubicBezTo>
                  <a:pt x="332180" y="497536"/>
                  <a:pt x="295154" y="531880"/>
                  <a:pt x="251151" y="486267"/>
                </a:cubicBezTo>
                <a:cubicBezTo>
                  <a:pt x="207148" y="440654"/>
                  <a:pt x="92311" y="305962"/>
                  <a:pt x="83725" y="286644"/>
                </a:cubicBezTo>
                <a:cubicBezTo>
                  <a:pt x="75139" y="267326"/>
                  <a:pt x="187293" y="385919"/>
                  <a:pt x="199635" y="370357"/>
                </a:cubicBezTo>
                <a:cubicBezTo>
                  <a:pt x="211977" y="354795"/>
                  <a:pt x="142217" y="235128"/>
                  <a:pt x="157779" y="193272"/>
                </a:cubicBezTo>
                <a:cubicBezTo>
                  <a:pt x="173341" y="151416"/>
                  <a:pt x="320375" y="150343"/>
                  <a:pt x="293007" y="119219"/>
                </a:cubicBezTo>
                <a:cubicBezTo>
                  <a:pt x="265639" y="88095"/>
                  <a:pt x="2159" y="2772"/>
                  <a:pt x="1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76D24CF8-3284-9AF5-226B-29A95A45ADD5}"/>
              </a:ext>
            </a:extLst>
          </p:cNvPr>
          <p:cNvSpPr/>
          <p:nvPr/>
        </p:nvSpPr>
        <p:spPr>
          <a:xfrm>
            <a:off x="280307" y="4316509"/>
            <a:ext cx="1222845" cy="990646"/>
          </a:xfrm>
          <a:custGeom>
            <a:avLst/>
            <a:gdLst>
              <a:gd name="connsiteX0" fmla="*/ 1216862 w 1222845"/>
              <a:gd name="connsiteY0" fmla="*/ 4353 h 990646"/>
              <a:gd name="connsiteX1" fmla="*/ 531062 w 1222845"/>
              <a:gd name="connsiteY1" fmla="*/ 313446 h 990646"/>
              <a:gd name="connsiteX2" fmla="*/ 350758 w 1222845"/>
              <a:gd name="connsiteY2" fmla="*/ 590342 h 990646"/>
              <a:gd name="connsiteX3" fmla="*/ 399054 w 1222845"/>
              <a:gd name="connsiteY3" fmla="*/ 416477 h 990646"/>
              <a:gd name="connsiteX4" fmla="*/ 238068 w 1222845"/>
              <a:gd name="connsiteY4" fmla="*/ 651516 h 990646"/>
              <a:gd name="connsiteX5" fmla="*/ 54544 w 1222845"/>
              <a:gd name="connsiteY5" fmla="*/ 944511 h 990646"/>
              <a:gd name="connsiteX6" fmla="*/ 73862 w 1222845"/>
              <a:gd name="connsiteY6" fmla="*/ 883336 h 990646"/>
              <a:gd name="connsiteX7" fmla="*/ 12687 w 1222845"/>
              <a:gd name="connsiteY7" fmla="*/ 967049 h 990646"/>
              <a:gd name="connsiteX8" fmla="*/ 360417 w 1222845"/>
              <a:gd name="connsiteY8" fmla="*/ 384280 h 990646"/>
              <a:gd name="connsiteX9" fmla="*/ 344318 w 1222845"/>
              <a:gd name="connsiteY9" fmla="*/ 554925 h 990646"/>
              <a:gd name="connsiteX10" fmla="*/ 508524 w 1222845"/>
              <a:gd name="connsiteY10" fmla="*/ 284468 h 990646"/>
              <a:gd name="connsiteX11" fmla="*/ 534282 w 1222845"/>
              <a:gd name="connsiteY11" fmla="*/ 236173 h 990646"/>
              <a:gd name="connsiteX12" fmla="*/ 231628 w 1222845"/>
              <a:gd name="connsiteY12" fmla="*/ 46209 h 990646"/>
              <a:gd name="connsiteX13" fmla="*/ 518183 w 1222845"/>
              <a:gd name="connsiteY13" fmla="*/ 197536 h 990646"/>
              <a:gd name="connsiteX14" fmla="*/ 543941 w 1222845"/>
              <a:gd name="connsiteY14" fmla="*/ 274809 h 990646"/>
              <a:gd name="connsiteX15" fmla="*/ 482766 w 1222845"/>
              <a:gd name="connsiteY15" fmla="*/ 316666 h 990646"/>
              <a:gd name="connsiteX16" fmla="*/ 949625 w 1222845"/>
              <a:gd name="connsiteY16" fmla="*/ 88066 h 990646"/>
              <a:gd name="connsiteX17" fmla="*/ 869132 w 1222845"/>
              <a:gd name="connsiteY17" fmla="*/ 129922 h 990646"/>
              <a:gd name="connsiteX18" fmla="*/ 1216862 w 1222845"/>
              <a:gd name="connsiteY18" fmla="*/ 4353 h 99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2845" h="990646">
                <a:moveTo>
                  <a:pt x="1216862" y="4353"/>
                </a:moveTo>
                <a:cubicBezTo>
                  <a:pt x="1160517" y="34940"/>
                  <a:pt x="675413" y="215781"/>
                  <a:pt x="531062" y="313446"/>
                </a:cubicBezTo>
                <a:cubicBezTo>
                  <a:pt x="386711" y="411111"/>
                  <a:pt x="372759" y="573170"/>
                  <a:pt x="350758" y="590342"/>
                </a:cubicBezTo>
                <a:cubicBezTo>
                  <a:pt x="328757" y="607514"/>
                  <a:pt x="417836" y="406281"/>
                  <a:pt x="399054" y="416477"/>
                </a:cubicBezTo>
                <a:cubicBezTo>
                  <a:pt x="380272" y="426673"/>
                  <a:pt x="295486" y="563510"/>
                  <a:pt x="238068" y="651516"/>
                </a:cubicBezTo>
                <a:cubicBezTo>
                  <a:pt x="180650" y="739522"/>
                  <a:pt x="81912" y="905874"/>
                  <a:pt x="54544" y="944511"/>
                </a:cubicBezTo>
                <a:cubicBezTo>
                  <a:pt x="27176" y="983148"/>
                  <a:pt x="80838" y="879580"/>
                  <a:pt x="73862" y="883336"/>
                </a:cubicBezTo>
                <a:cubicBezTo>
                  <a:pt x="66886" y="887092"/>
                  <a:pt x="-35072" y="1050225"/>
                  <a:pt x="12687" y="967049"/>
                </a:cubicBezTo>
                <a:cubicBezTo>
                  <a:pt x="60446" y="883873"/>
                  <a:pt x="305145" y="452967"/>
                  <a:pt x="360417" y="384280"/>
                </a:cubicBezTo>
                <a:cubicBezTo>
                  <a:pt x="415689" y="315593"/>
                  <a:pt x="319633" y="571560"/>
                  <a:pt x="344318" y="554925"/>
                </a:cubicBezTo>
                <a:cubicBezTo>
                  <a:pt x="369002" y="538290"/>
                  <a:pt x="476863" y="337593"/>
                  <a:pt x="508524" y="284468"/>
                </a:cubicBezTo>
                <a:cubicBezTo>
                  <a:pt x="540185" y="231343"/>
                  <a:pt x="580431" y="275883"/>
                  <a:pt x="534282" y="236173"/>
                </a:cubicBezTo>
                <a:cubicBezTo>
                  <a:pt x="488133" y="196463"/>
                  <a:pt x="234311" y="52649"/>
                  <a:pt x="231628" y="46209"/>
                </a:cubicBezTo>
                <a:cubicBezTo>
                  <a:pt x="228945" y="39770"/>
                  <a:pt x="466131" y="159436"/>
                  <a:pt x="518183" y="197536"/>
                </a:cubicBezTo>
                <a:cubicBezTo>
                  <a:pt x="570235" y="235636"/>
                  <a:pt x="549844" y="254954"/>
                  <a:pt x="543941" y="274809"/>
                </a:cubicBezTo>
                <a:cubicBezTo>
                  <a:pt x="538038" y="294664"/>
                  <a:pt x="415152" y="347790"/>
                  <a:pt x="482766" y="316666"/>
                </a:cubicBezTo>
                <a:cubicBezTo>
                  <a:pt x="550380" y="285542"/>
                  <a:pt x="885231" y="119190"/>
                  <a:pt x="949625" y="88066"/>
                </a:cubicBezTo>
                <a:cubicBezTo>
                  <a:pt x="1014019" y="56942"/>
                  <a:pt x="824056" y="146021"/>
                  <a:pt x="869132" y="129922"/>
                </a:cubicBezTo>
                <a:cubicBezTo>
                  <a:pt x="914208" y="113823"/>
                  <a:pt x="1273207" y="-26234"/>
                  <a:pt x="1216862" y="4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DD69A9C-EC61-6227-07EE-CE7E6D3C7DB8}"/>
              </a:ext>
            </a:extLst>
          </p:cNvPr>
          <p:cNvSpPr/>
          <p:nvPr/>
        </p:nvSpPr>
        <p:spPr>
          <a:xfrm>
            <a:off x="151322" y="4950310"/>
            <a:ext cx="310247" cy="1180151"/>
          </a:xfrm>
          <a:custGeom>
            <a:avLst/>
            <a:gdLst>
              <a:gd name="connsiteX0" fmla="*/ 309098 w 310247"/>
              <a:gd name="connsiteY0" fmla="*/ 1617 h 1180151"/>
              <a:gd name="connsiteX1" fmla="*/ 106255 w 310247"/>
              <a:gd name="connsiteY1" fmla="*/ 346127 h 1180151"/>
              <a:gd name="connsiteX2" fmla="*/ 132013 w 310247"/>
              <a:gd name="connsiteY2" fmla="*/ 474915 h 1180151"/>
              <a:gd name="connsiteX3" fmla="*/ 122354 w 310247"/>
              <a:gd name="connsiteY3" fmla="*/ 355786 h 1180151"/>
              <a:gd name="connsiteX4" fmla="*/ 41861 w 310247"/>
              <a:gd name="connsiteY4" fmla="*/ 523211 h 1180151"/>
              <a:gd name="connsiteX5" fmla="*/ 115915 w 310247"/>
              <a:gd name="connsiteY5" fmla="*/ 664879 h 1180151"/>
              <a:gd name="connsiteX6" fmla="*/ 51520 w 310247"/>
              <a:gd name="connsiteY6" fmla="*/ 639121 h 1180151"/>
              <a:gd name="connsiteX7" fmla="*/ 202847 w 310247"/>
              <a:gd name="connsiteY7" fmla="*/ 874160 h 1180151"/>
              <a:gd name="connsiteX8" fmla="*/ 189968 w 310247"/>
              <a:gd name="connsiteY8" fmla="*/ 932115 h 1180151"/>
              <a:gd name="connsiteX9" fmla="*/ 135233 w 310247"/>
              <a:gd name="connsiteY9" fmla="*/ 1041586 h 1180151"/>
              <a:gd name="connsiteX10" fmla="*/ 112695 w 310247"/>
              <a:gd name="connsiteY10" fmla="*/ 1167155 h 1180151"/>
              <a:gd name="connsiteX11" fmla="*/ 160991 w 310247"/>
              <a:gd name="connsiteY11" fmla="*/ 703515 h 1180151"/>
              <a:gd name="connsiteX12" fmla="*/ 5 w 310247"/>
              <a:gd name="connsiteY12" fmla="*/ 516772 h 1180151"/>
              <a:gd name="connsiteX13" fmla="*/ 167430 w 310247"/>
              <a:gd name="connsiteY13" fmla="*/ 246315 h 1180151"/>
              <a:gd name="connsiteX14" fmla="*/ 186748 w 310247"/>
              <a:gd name="connsiteY14" fmla="*/ 217338 h 1180151"/>
              <a:gd name="connsiteX15" fmla="*/ 309098 w 310247"/>
              <a:gd name="connsiteY15" fmla="*/ 1617 h 118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247" h="1180151">
                <a:moveTo>
                  <a:pt x="309098" y="1617"/>
                </a:moveTo>
                <a:cubicBezTo>
                  <a:pt x="295682" y="23082"/>
                  <a:pt x="135769" y="267244"/>
                  <a:pt x="106255" y="346127"/>
                </a:cubicBezTo>
                <a:cubicBezTo>
                  <a:pt x="76741" y="425010"/>
                  <a:pt x="129330" y="473305"/>
                  <a:pt x="132013" y="474915"/>
                </a:cubicBezTo>
                <a:cubicBezTo>
                  <a:pt x="134696" y="476525"/>
                  <a:pt x="137379" y="347737"/>
                  <a:pt x="122354" y="355786"/>
                </a:cubicBezTo>
                <a:cubicBezTo>
                  <a:pt x="107329" y="363835"/>
                  <a:pt x="42934" y="471696"/>
                  <a:pt x="41861" y="523211"/>
                </a:cubicBezTo>
                <a:cubicBezTo>
                  <a:pt x="40788" y="574726"/>
                  <a:pt x="114305" y="645561"/>
                  <a:pt x="115915" y="664879"/>
                </a:cubicBezTo>
                <a:cubicBezTo>
                  <a:pt x="117525" y="684197"/>
                  <a:pt x="37031" y="604241"/>
                  <a:pt x="51520" y="639121"/>
                </a:cubicBezTo>
                <a:cubicBezTo>
                  <a:pt x="66009" y="674001"/>
                  <a:pt x="179772" y="825328"/>
                  <a:pt x="202847" y="874160"/>
                </a:cubicBezTo>
                <a:cubicBezTo>
                  <a:pt x="225922" y="922992"/>
                  <a:pt x="201237" y="904211"/>
                  <a:pt x="189968" y="932115"/>
                </a:cubicBezTo>
                <a:cubicBezTo>
                  <a:pt x="178699" y="960019"/>
                  <a:pt x="148112" y="1002413"/>
                  <a:pt x="135233" y="1041586"/>
                </a:cubicBezTo>
                <a:cubicBezTo>
                  <a:pt x="122354" y="1080759"/>
                  <a:pt x="108402" y="1223500"/>
                  <a:pt x="112695" y="1167155"/>
                </a:cubicBezTo>
                <a:cubicBezTo>
                  <a:pt x="116988" y="1110810"/>
                  <a:pt x="179773" y="811912"/>
                  <a:pt x="160991" y="703515"/>
                </a:cubicBezTo>
                <a:cubicBezTo>
                  <a:pt x="142209" y="595118"/>
                  <a:pt x="-1068" y="592972"/>
                  <a:pt x="5" y="516772"/>
                </a:cubicBezTo>
                <a:cubicBezTo>
                  <a:pt x="1078" y="440572"/>
                  <a:pt x="136306" y="296221"/>
                  <a:pt x="167430" y="246315"/>
                </a:cubicBezTo>
                <a:cubicBezTo>
                  <a:pt x="198554" y="196409"/>
                  <a:pt x="158844" y="255974"/>
                  <a:pt x="186748" y="217338"/>
                </a:cubicBezTo>
                <a:cubicBezTo>
                  <a:pt x="214652" y="178702"/>
                  <a:pt x="322514" y="-19848"/>
                  <a:pt x="309098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F752A121-E767-3E84-35DD-240313E2BBE9}"/>
              </a:ext>
            </a:extLst>
          </p:cNvPr>
          <p:cNvSpPr/>
          <p:nvPr/>
        </p:nvSpPr>
        <p:spPr>
          <a:xfrm>
            <a:off x="218751" y="5938292"/>
            <a:ext cx="902114" cy="571978"/>
          </a:xfrm>
          <a:custGeom>
            <a:avLst/>
            <a:gdLst>
              <a:gd name="connsiteX0" fmla="*/ 3410 w 902114"/>
              <a:gd name="connsiteY0" fmla="*/ 14967 h 571978"/>
              <a:gd name="connsiteX1" fmla="*/ 148297 w 902114"/>
              <a:gd name="connsiteY1" fmla="*/ 324060 h 571978"/>
              <a:gd name="connsiteX2" fmla="*/ 335041 w 902114"/>
              <a:gd name="connsiteY2" fmla="*/ 385235 h 571978"/>
              <a:gd name="connsiteX3" fmla="*/ 360798 w 902114"/>
              <a:gd name="connsiteY3" fmla="*/ 417432 h 571978"/>
              <a:gd name="connsiteX4" fmla="*/ 479928 w 902114"/>
              <a:gd name="connsiteY4" fmla="*/ 446409 h 571978"/>
              <a:gd name="connsiteX5" fmla="*/ 644134 w 902114"/>
              <a:gd name="connsiteY5" fmla="*/ 488266 h 571978"/>
              <a:gd name="connsiteX6" fmla="*/ 901711 w 902114"/>
              <a:gd name="connsiteY6" fmla="*/ 571978 h 571978"/>
              <a:gd name="connsiteX7" fmla="*/ 695649 w 902114"/>
              <a:gd name="connsiteY7" fmla="*/ 488266 h 571978"/>
              <a:gd name="connsiteX8" fmla="*/ 396215 w 902114"/>
              <a:gd name="connsiteY8" fmla="*/ 423871 h 571978"/>
              <a:gd name="connsiteX9" fmla="*/ 132198 w 902114"/>
              <a:gd name="connsiteY9" fmla="*/ 227469 h 571978"/>
              <a:gd name="connsiteX10" fmla="*/ 51705 w 902114"/>
              <a:gd name="connsiteY10" fmla="*/ 66483 h 571978"/>
              <a:gd name="connsiteX11" fmla="*/ 3410 w 902114"/>
              <a:gd name="connsiteY11" fmla="*/ 14967 h 5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114" h="571978">
                <a:moveTo>
                  <a:pt x="3410" y="14967"/>
                </a:moveTo>
                <a:cubicBezTo>
                  <a:pt x="19509" y="57896"/>
                  <a:pt x="93025" y="262349"/>
                  <a:pt x="148297" y="324060"/>
                </a:cubicBezTo>
                <a:cubicBezTo>
                  <a:pt x="203569" y="385771"/>
                  <a:pt x="299624" y="369673"/>
                  <a:pt x="335041" y="385235"/>
                </a:cubicBezTo>
                <a:cubicBezTo>
                  <a:pt x="370458" y="400797"/>
                  <a:pt x="336650" y="407236"/>
                  <a:pt x="360798" y="417432"/>
                </a:cubicBezTo>
                <a:cubicBezTo>
                  <a:pt x="384946" y="427628"/>
                  <a:pt x="479928" y="446409"/>
                  <a:pt x="479928" y="446409"/>
                </a:cubicBezTo>
                <a:cubicBezTo>
                  <a:pt x="527151" y="458215"/>
                  <a:pt x="573837" y="467338"/>
                  <a:pt x="644134" y="488266"/>
                </a:cubicBezTo>
                <a:cubicBezTo>
                  <a:pt x="714431" y="509194"/>
                  <a:pt x="893125" y="571978"/>
                  <a:pt x="901711" y="571978"/>
                </a:cubicBezTo>
                <a:cubicBezTo>
                  <a:pt x="910297" y="571978"/>
                  <a:pt x="779898" y="512950"/>
                  <a:pt x="695649" y="488266"/>
                </a:cubicBezTo>
                <a:cubicBezTo>
                  <a:pt x="611400" y="463582"/>
                  <a:pt x="490124" y="467337"/>
                  <a:pt x="396215" y="423871"/>
                </a:cubicBezTo>
                <a:cubicBezTo>
                  <a:pt x="302306" y="380405"/>
                  <a:pt x="189616" y="287034"/>
                  <a:pt x="132198" y="227469"/>
                </a:cubicBezTo>
                <a:cubicBezTo>
                  <a:pt x="74780" y="167904"/>
                  <a:pt x="71023" y="101363"/>
                  <a:pt x="51705" y="66483"/>
                </a:cubicBezTo>
                <a:cubicBezTo>
                  <a:pt x="32387" y="31603"/>
                  <a:pt x="-12689" y="-27962"/>
                  <a:pt x="3410" y="14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DC26FE74-F137-51E4-4944-2DEE4176D41C}"/>
              </a:ext>
            </a:extLst>
          </p:cNvPr>
          <p:cNvSpPr/>
          <p:nvPr/>
        </p:nvSpPr>
        <p:spPr>
          <a:xfrm>
            <a:off x="237630" y="5775712"/>
            <a:ext cx="138442" cy="546786"/>
          </a:xfrm>
          <a:custGeom>
            <a:avLst/>
            <a:gdLst>
              <a:gd name="connsiteX0" fmla="*/ 13508 w 138442"/>
              <a:gd name="connsiteY0" fmla="*/ 463 h 546786"/>
              <a:gd name="connsiteX1" fmla="*/ 29607 w 138442"/>
              <a:gd name="connsiteY1" fmla="*/ 380389 h 546786"/>
              <a:gd name="connsiteX2" fmla="*/ 135857 w 138442"/>
              <a:gd name="connsiteY2" fmla="*/ 541375 h 546786"/>
              <a:gd name="connsiteX3" fmla="*/ 97221 w 138442"/>
              <a:gd name="connsiteY3" fmla="*/ 489860 h 546786"/>
              <a:gd name="connsiteX4" fmla="*/ 3849 w 138442"/>
              <a:gd name="connsiteY4" fmla="*/ 306336 h 546786"/>
              <a:gd name="connsiteX5" fmla="*/ 13508 w 138442"/>
              <a:gd name="connsiteY5" fmla="*/ 463 h 54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42" h="546786">
                <a:moveTo>
                  <a:pt x="13508" y="463"/>
                </a:moveTo>
                <a:cubicBezTo>
                  <a:pt x="17801" y="12805"/>
                  <a:pt x="9216" y="290237"/>
                  <a:pt x="29607" y="380389"/>
                </a:cubicBezTo>
                <a:cubicBezTo>
                  <a:pt x="49998" y="470541"/>
                  <a:pt x="124588" y="523130"/>
                  <a:pt x="135857" y="541375"/>
                </a:cubicBezTo>
                <a:cubicBezTo>
                  <a:pt x="147126" y="559620"/>
                  <a:pt x="119222" y="529033"/>
                  <a:pt x="97221" y="489860"/>
                </a:cubicBezTo>
                <a:cubicBezTo>
                  <a:pt x="75220" y="450687"/>
                  <a:pt x="15118" y="386829"/>
                  <a:pt x="3849" y="306336"/>
                </a:cubicBezTo>
                <a:cubicBezTo>
                  <a:pt x="-7420" y="225843"/>
                  <a:pt x="9215" y="-11879"/>
                  <a:pt x="13508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9C02D6F-E2CD-159F-6335-40FCF9B6BB12}"/>
              </a:ext>
            </a:extLst>
          </p:cNvPr>
          <p:cNvSpPr/>
          <p:nvPr/>
        </p:nvSpPr>
        <p:spPr>
          <a:xfrm>
            <a:off x="1284664" y="5173404"/>
            <a:ext cx="219067" cy="1340443"/>
          </a:xfrm>
          <a:custGeom>
            <a:avLst/>
            <a:gdLst>
              <a:gd name="connsiteX0" fmla="*/ 4 w 219067"/>
              <a:gd name="connsiteY0" fmla="*/ 683 h 1340443"/>
              <a:gd name="connsiteX1" fmla="*/ 57959 w 219067"/>
              <a:gd name="connsiteY1" fmla="*/ 586672 h 1340443"/>
              <a:gd name="connsiteX2" fmla="*/ 132012 w 219067"/>
              <a:gd name="connsiteY2" fmla="*/ 728340 h 1340443"/>
              <a:gd name="connsiteX3" fmla="*/ 154550 w 219067"/>
              <a:gd name="connsiteY3" fmla="*/ 754097 h 1340443"/>
              <a:gd name="connsiteX4" fmla="*/ 151330 w 219067"/>
              <a:gd name="connsiteY4" fmla="*/ 895765 h 1340443"/>
              <a:gd name="connsiteX5" fmla="*/ 202846 w 219067"/>
              <a:gd name="connsiteY5" fmla="*/ 1047092 h 1340443"/>
              <a:gd name="connsiteX6" fmla="*/ 164209 w 219067"/>
              <a:gd name="connsiteY6" fmla="*/ 1191979 h 1340443"/>
              <a:gd name="connsiteX7" fmla="*/ 151330 w 219067"/>
              <a:gd name="connsiteY7" fmla="*/ 1330427 h 1340443"/>
              <a:gd name="connsiteX8" fmla="*/ 183528 w 219067"/>
              <a:gd name="connsiteY8" fmla="*/ 902204 h 1340443"/>
              <a:gd name="connsiteX9" fmla="*/ 218944 w 219067"/>
              <a:gd name="connsiteY9" fmla="*/ 702582 h 1340443"/>
              <a:gd name="connsiteX10" fmla="*/ 170649 w 219067"/>
              <a:gd name="connsiteY10" fmla="*/ 709021 h 1340443"/>
              <a:gd name="connsiteX11" fmla="*/ 45080 w 219067"/>
              <a:gd name="connsiteY11" fmla="*/ 274359 h 1340443"/>
              <a:gd name="connsiteX12" fmla="*/ 54739 w 219067"/>
              <a:gd name="connsiteY12" fmla="*/ 464323 h 1340443"/>
              <a:gd name="connsiteX13" fmla="*/ 4 w 219067"/>
              <a:gd name="connsiteY13" fmla="*/ 683 h 13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067" h="1340443">
                <a:moveTo>
                  <a:pt x="4" y="683"/>
                </a:moveTo>
                <a:cubicBezTo>
                  <a:pt x="541" y="21074"/>
                  <a:pt x="35958" y="465396"/>
                  <a:pt x="57959" y="586672"/>
                </a:cubicBezTo>
                <a:cubicBezTo>
                  <a:pt x="79960" y="707948"/>
                  <a:pt x="115914" y="700436"/>
                  <a:pt x="132012" y="728340"/>
                </a:cubicBezTo>
                <a:cubicBezTo>
                  <a:pt x="148110" y="756244"/>
                  <a:pt x="151330" y="726193"/>
                  <a:pt x="154550" y="754097"/>
                </a:cubicBezTo>
                <a:cubicBezTo>
                  <a:pt x="157770" y="782001"/>
                  <a:pt x="143281" y="846933"/>
                  <a:pt x="151330" y="895765"/>
                </a:cubicBezTo>
                <a:cubicBezTo>
                  <a:pt x="159379" y="944597"/>
                  <a:pt x="200700" y="997723"/>
                  <a:pt x="202846" y="1047092"/>
                </a:cubicBezTo>
                <a:cubicBezTo>
                  <a:pt x="204992" y="1096461"/>
                  <a:pt x="172795" y="1144757"/>
                  <a:pt x="164209" y="1191979"/>
                </a:cubicBezTo>
                <a:cubicBezTo>
                  <a:pt x="155623" y="1239201"/>
                  <a:pt x="148110" y="1378723"/>
                  <a:pt x="151330" y="1330427"/>
                </a:cubicBezTo>
                <a:cubicBezTo>
                  <a:pt x="154550" y="1282131"/>
                  <a:pt x="172259" y="1006845"/>
                  <a:pt x="183528" y="902204"/>
                </a:cubicBezTo>
                <a:cubicBezTo>
                  <a:pt x="194797" y="797563"/>
                  <a:pt x="221090" y="734779"/>
                  <a:pt x="218944" y="702582"/>
                </a:cubicBezTo>
                <a:cubicBezTo>
                  <a:pt x="216798" y="670385"/>
                  <a:pt x="199626" y="780392"/>
                  <a:pt x="170649" y="709021"/>
                </a:cubicBezTo>
                <a:cubicBezTo>
                  <a:pt x="141672" y="637651"/>
                  <a:pt x="64398" y="315142"/>
                  <a:pt x="45080" y="274359"/>
                </a:cubicBezTo>
                <a:cubicBezTo>
                  <a:pt x="25762" y="233576"/>
                  <a:pt x="63862" y="506179"/>
                  <a:pt x="54739" y="464323"/>
                </a:cubicBezTo>
                <a:cubicBezTo>
                  <a:pt x="45616" y="422467"/>
                  <a:pt x="-533" y="-19708"/>
                  <a:pt x="4" y="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6EB38344-1ACC-B457-900D-4EBE36A85453}"/>
              </a:ext>
            </a:extLst>
          </p:cNvPr>
          <p:cNvSpPr/>
          <p:nvPr/>
        </p:nvSpPr>
        <p:spPr>
          <a:xfrm>
            <a:off x="1087533" y="6286050"/>
            <a:ext cx="360795" cy="321424"/>
          </a:xfrm>
          <a:custGeom>
            <a:avLst/>
            <a:gdLst>
              <a:gd name="connsiteX0" fmla="*/ 350742 w 360795"/>
              <a:gd name="connsiteY0" fmla="*/ 6800 h 321424"/>
              <a:gd name="connsiteX1" fmla="*/ 360267 w 360795"/>
              <a:gd name="connsiteY1" fmla="*/ 86175 h 321424"/>
              <a:gd name="connsiteX2" fmla="*/ 334867 w 360795"/>
              <a:gd name="connsiteY2" fmla="*/ 321125 h 321424"/>
              <a:gd name="connsiteX3" fmla="*/ 201517 w 360795"/>
              <a:gd name="connsiteY3" fmla="*/ 136975 h 321424"/>
              <a:gd name="connsiteX4" fmla="*/ 223742 w 360795"/>
              <a:gd name="connsiteY4" fmla="*/ 206825 h 321424"/>
              <a:gd name="connsiteX5" fmla="*/ 252317 w 360795"/>
              <a:gd name="connsiteY5" fmla="*/ 263975 h 321424"/>
              <a:gd name="connsiteX6" fmla="*/ 290417 w 360795"/>
              <a:gd name="connsiteY6" fmla="*/ 273500 h 321424"/>
              <a:gd name="connsiteX7" fmla="*/ 226917 w 360795"/>
              <a:gd name="connsiteY7" fmla="*/ 286200 h 321424"/>
              <a:gd name="connsiteX8" fmla="*/ 68167 w 360795"/>
              <a:gd name="connsiteY8" fmla="*/ 292550 h 321424"/>
              <a:gd name="connsiteX9" fmla="*/ 4667 w 360795"/>
              <a:gd name="connsiteY9" fmla="*/ 235400 h 321424"/>
              <a:gd name="connsiteX10" fmla="*/ 185642 w 360795"/>
              <a:gd name="connsiteY10" fmla="*/ 270325 h 321424"/>
              <a:gd name="connsiteX11" fmla="*/ 255492 w 360795"/>
              <a:gd name="connsiteY11" fmla="*/ 165550 h 321424"/>
              <a:gd name="connsiteX12" fmla="*/ 334867 w 360795"/>
              <a:gd name="connsiteY12" fmla="*/ 241750 h 321424"/>
              <a:gd name="connsiteX13" fmla="*/ 350742 w 360795"/>
              <a:gd name="connsiteY13" fmla="*/ 6800 h 32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795" h="321424">
                <a:moveTo>
                  <a:pt x="350742" y="6800"/>
                </a:moveTo>
                <a:cubicBezTo>
                  <a:pt x="354975" y="-19129"/>
                  <a:pt x="362913" y="33788"/>
                  <a:pt x="360267" y="86175"/>
                </a:cubicBezTo>
                <a:cubicBezTo>
                  <a:pt x="357621" y="138563"/>
                  <a:pt x="361325" y="312658"/>
                  <a:pt x="334867" y="321125"/>
                </a:cubicBezTo>
                <a:cubicBezTo>
                  <a:pt x="308409" y="329592"/>
                  <a:pt x="220038" y="156025"/>
                  <a:pt x="201517" y="136975"/>
                </a:cubicBezTo>
                <a:cubicBezTo>
                  <a:pt x="182996" y="117925"/>
                  <a:pt x="215275" y="185658"/>
                  <a:pt x="223742" y="206825"/>
                </a:cubicBezTo>
                <a:cubicBezTo>
                  <a:pt x="232209" y="227992"/>
                  <a:pt x="241205" y="252863"/>
                  <a:pt x="252317" y="263975"/>
                </a:cubicBezTo>
                <a:cubicBezTo>
                  <a:pt x="263429" y="275087"/>
                  <a:pt x="294650" y="269796"/>
                  <a:pt x="290417" y="273500"/>
                </a:cubicBezTo>
                <a:cubicBezTo>
                  <a:pt x="286184" y="277204"/>
                  <a:pt x="263959" y="283025"/>
                  <a:pt x="226917" y="286200"/>
                </a:cubicBezTo>
                <a:cubicBezTo>
                  <a:pt x="189875" y="289375"/>
                  <a:pt x="105209" y="301017"/>
                  <a:pt x="68167" y="292550"/>
                </a:cubicBezTo>
                <a:cubicBezTo>
                  <a:pt x="31125" y="284083"/>
                  <a:pt x="-14912" y="239104"/>
                  <a:pt x="4667" y="235400"/>
                </a:cubicBezTo>
                <a:cubicBezTo>
                  <a:pt x="24246" y="231696"/>
                  <a:pt x="143838" y="281967"/>
                  <a:pt x="185642" y="270325"/>
                </a:cubicBezTo>
                <a:cubicBezTo>
                  <a:pt x="227446" y="258683"/>
                  <a:pt x="230621" y="170312"/>
                  <a:pt x="255492" y="165550"/>
                </a:cubicBezTo>
                <a:cubicBezTo>
                  <a:pt x="280363" y="160788"/>
                  <a:pt x="314230" y="265562"/>
                  <a:pt x="334867" y="241750"/>
                </a:cubicBezTo>
                <a:cubicBezTo>
                  <a:pt x="355504" y="217938"/>
                  <a:pt x="346509" y="32729"/>
                  <a:pt x="350742" y="6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34086EE-46EE-BFA7-CDE3-84D9052CA902}"/>
              </a:ext>
            </a:extLst>
          </p:cNvPr>
          <p:cNvSpPr/>
          <p:nvPr/>
        </p:nvSpPr>
        <p:spPr>
          <a:xfrm>
            <a:off x="-227196" y="4430780"/>
            <a:ext cx="1717327" cy="2304972"/>
          </a:xfrm>
          <a:custGeom>
            <a:avLst/>
            <a:gdLst>
              <a:gd name="connsiteX0" fmla="*/ 32324 w 1717327"/>
              <a:gd name="connsiteY0" fmla="*/ 635895 h 2304972"/>
              <a:gd name="connsiteX1" fmla="*/ 137255 w 1717327"/>
              <a:gd name="connsiteY1" fmla="*/ 590925 h 2304972"/>
              <a:gd name="connsiteX2" fmla="*/ 796822 w 1717327"/>
              <a:gd name="connsiteY2" fmla="*/ 6309 h 2304972"/>
              <a:gd name="connsiteX3" fmla="*/ 721871 w 1717327"/>
              <a:gd name="connsiteY3" fmla="*/ 321102 h 2304972"/>
              <a:gd name="connsiteX4" fmla="*/ 362107 w 1717327"/>
              <a:gd name="connsiteY4" fmla="*/ 935699 h 2304972"/>
              <a:gd name="connsiteX5" fmla="*/ 556980 w 1717327"/>
              <a:gd name="connsiteY5" fmla="*/ 1355423 h 2304972"/>
              <a:gd name="connsiteX6" fmla="*/ 407078 w 1717327"/>
              <a:gd name="connsiteY6" fmla="*/ 1595266 h 2304972"/>
              <a:gd name="connsiteX7" fmla="*/ 751852 w 1717327"/>
              <a:gd name="connsiteY7" fmla="*/ 1850099 h 2304972"/>
              <a:gd name="connsiteX8" fmla="*/ 856783 w 1717327"/>
              <a:gd name="connsiteY8" fmla="*/ 1955030 h 2304972"/>
              <a:gd name="connsiteX9" fmla="*/ 1711222 w 1717327"/>
              <a:gd name="connsiteY9" fmla="*/ 2299804 h 2304972"/>
              <a:gd name="connsiteX10" fmla="*/ 362107 w 1717327"/>
              <a:gd name="connsiteY10" fmla="*/ 2089941 h 2304972"/>
              <a:gd name="connsiteX11" fmla="*/ 242186 w 1717327"/>
              <a:gd name="connsiteY11" fmla="*/ 1190531 h 2304972"/>
              <a:gd name="connsiteX12" fmla="*/ 526999 w 1717327"/>
              <a:gd name="connsiteY12" fmla="*/ 441023 h 2304972"/>
              <a:gd name="connsiteX13" fmla="*/ 197216 w 1717327"/>
              <a:gd name="connsiteY13" fmla="*/ 306112 h 2304972"/>
              <a:gd name="connsiteX14" fmla="*/ 556980 w 1717327"/>
              <a:gd name="connsiteY14" fmla="*/ 51279 h 2304972"/>
              <a:gd name="connsiteX15" fmla="*/ 32324 w 1717327"/>
              <a:gd name="connsiteY15" fmla="*/ 635895 h 23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7327" h="2304972">
                <a:moveTo>
                  <a:pt x="32324" y="635895"/>
                </a:moveTo>
                <a:cubicBezTo>
                  <a:pt x="-37630" y="725836"/>
                  <a:pt x="9839" y="695856"/>
                  <a:pt x="137255" y="590925"/>
                </a:cubicBezTo>
                <a:cubicBezTo>
                  <a:pt x="264671" y="485994"/>
                  <a:pt x="699386" y="51279"/>
                  <a:pt x="796822" y="6309"/>
                </a:cubicBezTo>
                <a:cubicBezTo>
                  <a:pt x="894258" y="-38661"/>
                  <a:pt x="794323" y="166204"/>
                  <a:pt x="721871" y="321102"/>
                </a:cubicBezTo>
                <a:cubicBezTo>
                  <a:pt x="649419" y="476000"/>
                  <a:pt x="389589" y="763312"/>
                  <a:pt x="362107" y="935699"/>
                </a:cubicBezTo>
                <a:cubicBezTo>
                  <a:pt x="334625" y="1108086"/>
                  <a:pt x="549485" y="1245495"/>
                  <a:pt x="556980" y="1355423"/>
                </a:cubicBezTo>
                <a:cubicBezTo>
                  <a:pt x="564475" y="1465351"/>
                  <a:pt x="374599" y="1512820"/>
                  <a:pt x="407078" y="1595266"/>
                </a:cubicBezTo>
                <a:cubicBezTo>
                  <a:pt x="439557" y="1677712"/>
                  <a:pt x="676901" y="1790138"/>
                  <a:pt x="751852" y="1850099"/>
                </a:cubicBezTo>
                <a:cubicBezTo>
                  <a:pt x="826803" y="1910060"/>
                  <a:pt x="696888" y="1880079"/>
                  <a:pt x="856783" y="1955030"/>
                </a:cubicBezTo>
                <a:cubicBezTo>
                  <a:pt x="1016678" y="2029981"/>
                  <a:pt x="1793668" y="2277319"/>
                  <a:pt x="1711222" y="2299804"/>
                </a:cubicBezTo>
                <a:cubicBezTo>
                  <a:pt x="1628776" y="2322289"/>
                  <a:pt x="606946" y="2274820"/>
                  <a:pt x="362107" y="2089941"/>
                </a:cubicBezTo>
                <a:cubicBezTo>
                  <a:pt x="117268" y="1905062"/>
                  <a:pt x="214704" y="1465351"/>
                  <a:pt x="242186" y="1190531"/>
                </a:cubicBezTo>
                <a:cubicBezTo>
                  <a:pt x="269668" y="915711"/>
                  <a:pt x="534494" y="588426"/>
                  <a:pt x="526999" y="441023"/>
                </a:cubicBezTo>
                <a:cubicBezTo>
                  <a:pt x="519504" y="293620"/>
                  <a:pt x="192219" y="371069"/>
                  <a:pt x="197216" y="306112"/>
                </a:cubicBezTo>
                <a:cubicBezTo>
                  <a:pt x="202213" y="241155"/>
                  <a:pt x="589459" y="-6183"/>
                  <a:pt x="556980" y="51279"/>
                </a:cubicBezTo>
                <a:cubicBezTo>
                  <a:pt x="524501" y="108741"/>
                  <a:pt x="102278" y="545954"/>
                  <a:pt x="32324" y="63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21F195F-B97A-D708-E5A3-B4F58123F176}"/>
              </a:ext>
            </a:extLst>
          </p:cNvPr>
          <p:cNvSpPr/>
          <p:nvPr/>
        </p:nvSpPr>
        <p:spPr>
          <a:xfrm>
            <a:off x="3111536" y="4879124"/>
            <a:ext cx="731212" cy="1936970"/>
          </a:xfrm>
          <a:custGeom>
            <a:avLst/>
            <a:gdLst>
              <a:gd name="connsiteX0" fmla="*/ 36398 w 731212"/>
              <a:gd name="connsiteY0" fmla="*/ 127591 h 1936970"/>
              <a:gd name="connsiteX1" fmla="*/ 66379 w 731212"/>
              <a:gd name="connsiteY1" fmla="*/ 172561 h 1936970"/>
              <a:gd name="connsiteX2" fmla="*/ 725946 w 731212"/>
              <a:gd name="connsiteY2" fmla="*/ 1866450 h 1936970"/>
              <a:gd name="connsiteX3" fmla="*/ 366182 w 731212"/>
              <a:gd name="connsiteY3" fmla="*/ 1536666 h 1936970"/>
              <a:gd name="connsiteX4" fmla="*/ 186300 w 731212"/>
              <a:gd name="connsiteY4" fmla="*/ 802148 h 1936970"/>
              <a:gd name="connsiteX5" fmla="*/ 36398 w 731212"/>
              <a:gd name="connsiteY5" fmla="*/ 127591 h 19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212" h="1936970">
                <a:moveTo>
                  <a:pt x="36398" y="127591"/>
                </a:moveTo>
                <a:cubicBezTo>
                  <a:pt x="16411" y="22660"/>
                  <a:pt x="-48546" y="-117249"/>
                  <a:pt x="66379" y="172561"/>
                </a:cubicBezTo>
                <a:cubicBezTo>
                  <a:pt x="181304" y="462371"/>
                  <a:pt x="675979" y="1639099"/>
                  <a:pt x="725946" y="1866450"/>
                </a:cubicBezTo>
                <a:cubicBezTo>
                  <a:pt x="775913" y="2093801"/>
                  <a:pt x="456123" y="1714050"/>
                  <a:pt x="366182" y="1536666"/>
                </a:cubicBezTo>
                <a:cubicBezTo>
                  <a:pt x="276241" y="1359282"/>
                  <a:pt x="238765" y="1044489"/>
                  <a:pt x="186300" y="802148"/>
                </a:cubicBezTo>
                <a:cubicBezTo>
                  <a:pt x="133835" y="559807"/>
                  <a:pt x="56385" y="232522"/>
                  <a:pt x="36398" y="127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C63374B-586F-2731-59C1-37AA93C1E1DD}"/>
              </a:ext>
            </a:extLst>
          </p:cNvPr>
          <p:cNvSpPr/>
          <p:nvPr/>
        </p:nvSpPr>
        <p:spPr>
          <a:xfrm>
            <a:off x="1253978" y="5079081"/>
            <a:ext cx="1521767" cy="1710892"/>
          </a:xfrm>
          <a:custGeom>
            <a:avLst/>
            <a:gdLst>
              <a:gd name="connsiteX0" fmla="*/ 245038 w 1521767"/>
              <a:gd name="connsiteY0" fmla="*/ 1666493 h 1710892"/>
              <a:gd name="connsiteX1" fmla="*/ 290009 w 1521767"/>
              <a:gd name="connsiteY1" fmla="*/ 1516591 h 1710892"/>
              <a:gd name="connsiteX2" fmla="*/ 5196 w 1521767"/>
              <a:gd name="connsiteY2" fmla="*/ 17575 h 1710892"/>
              <a:gd name="connsiteX3" fmla="*/ 574822 w 1521767"/>
              <a:gd name="connsiteY3" fmla="*/ 677142 h 1710892"/>
              <a:gd name="connsiteX4" fmla="*/ 634783 w 1521767"/>
              <a:gd name="connsiteY4" fmla="*/ 377339 h 1710892"/>
              <a:gd name="connsiteX5" fmla="*/ 889615 w 1521767"/>
              <a:gd name="connsiteY5" fmla="*/ 797063 h 1710892"/>
              <a:gd name="connsiteX6" fmla="*/ 724724 w 1521767"/>
              <a:gd name="connsiteY6" fmla="*/ 167476 h 1710892"/>
              <a:gd name="connsiteX7" fmla="*/ 1264370 w 1521767"/>
              <a:gd name="connsiteY7" fmla="*/ 1696473 h 1710892"/>
              <a:gd name="connsiteX8" fmla="*/ 1129458 w 1521767"/>
              <a:gd name="connsiteY8" fmla="*/ 961955 h 1710892"/>
              <a:gd name="connsiteX9" fmla="*/ 1519202 w 1521767"/>
              <a:gd name="connsiteY9" fmla="*/ 1426650 h 1710892"/>
              <a:gd name="connsiteX10" fmla="*/ 904606 w 1521767"/>
              <a:gd name="connsiteY10" fmla="*/ 1591542 h 1710892"/>
              <a:gd name="connsiteX11" fmla="*/ 349970 w 1521767"/>
              <a:gd name="connsiteY11" fmla="*/ 1681483 h 1710892"/>
              <a:gd name="connsiteX12" fmla="*/ 245038 w 1521767"/>
              <a:gd name="connsiteY12" fmla="*/ 1666493 h 17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767" h="1710892">
                <a:moveTo>
                  <a:pt x="245038" y="1666493"/>
                </a:moveTo>
                <a:cubicBezTo>
                  <a:pt x="235044" y="1639011"/>
                  <a:pt x="329983" y="1791411"/>
                  <a:pt x="290009" y="1516591"/>
                </a:cubicBezTo>
                <a:cubicBezTo>
                  <a:pt x="250035" y="1241771"/>
                  <a:pt x="-42273" y="157483"/>
                  <a:pt x="5196" y="17575"/>
                </a:cubicBezTo>
                <a:cubicBezTo>
                  <a:pt x="52665" y="-122333"/>
                  <a:pt x="469891" y="617181"/>
                  <a:pt x="574822" y="677142"/>
                </a:cubicBezTo>
                <a:cubicBezTo>
                  <a:pt x="679753" y="737103"/>
                  <a:pt x="582318" y="357352"/>
                  <a:pt x="634783" y="377339"/>
                </a:cubicBezTo>
                <a:cubicBezTo>
                  <a:pt x="687249" y="397326"/>
                  <a:pt x="874625" y="832040"/>
                  <a:pt x="889615" y="797063"/>
                </a:cubicBezTo>
                <a:cubicBezTo>
                  <a:pt x="904605" y="762086"/>
                  <a:pt x="662265" y="17574"/>
                  <a:pt x="724724" y="167476"/>
                </a:cubicBezTo>
                <a:cubicBezTo>
                  <a:pt x="787183" y="317378"/>
                  <a:pt x="1196914" y="1564060"/>
                  <a:pt x="1264370" y="1696473"/>
                </a:cubicBezTo>
                <a:cubicBezTo>
                  <a:pt x="1331826" y="1828886"/>
                  <a:pt x="1086986" y="1006925"/>
                  <a:pt x="1129458" y="961955"/>
                </a:cubicBezTo>
                <a:cubicBezTo>
                  <a:pt x="1171930" y="916985"/>
                  <a:pt x="1556677" y="1321719"/>
                  <a:pt x="1519202" y="1426650"/>
                </a:cubicBezTo>
                <a:cubicBezTo>
                  <a:pt x="1481727" y="1531581"/>
                  <a:pt x="1099478" y="1549070"/>
                  <a:pt x="904606" y="1591542"/>
                </a:cubicBezTo>
                <a:cubicBezTo>
                  <a:pt x="709734" y="1634014"/>
                  <a:pt x="454901" y="1671490"/>
                  <a:pt x="349970" y="1681483"/>
                </a:cubicBezTo>
                <a:cubicBezTo>
                  <a:pt x="245039" y="1691476"/>
                  <a:pt x="255032" y="1693975"/>
                  <a:pt x="245038" y="1666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F5184D8-5B33-6BEF-EA6F-75E33D273E52}"/>
              </a:ext>
            </a:extLst>
          </p:cNvPr>
          <p:cNvSpPr/>
          <p:nvPr/>
        </p:nvSpPr>
        <p:spPr>
          <a:xfrm>
            <a:off x="1875417" y="4446090"/>
            <a:ext cx="967132" cy="1278183"/>
          </a:xfrm>
          <a:custGeom>
            <a:avLst/>
            <a:gdLst>
              <a:gd name="connsiteX0" fmla="*/ 13344 w 967132"/>
              <a:gd name="connsiteY0" fmla="*/ 20979 h 1278183"/>
              <a:gd name="connsiteX1" fmla="*/ 208216 w 967132"/>
              <a:gd name="connsiteY1" fmla="*/ 140900 h 1278183"/>
              <a:gd name="connsiteX2" fmla="*/ 687901 w 967132"/>
              <a:gd name="connsiteY2" fmla="*/ 1220192 h 1278183"/>
              <a:gd name="connsiteX3" fmla="*/ 942734 w 967132"/>
              <a:gd name="connsiteY3" fmla="*/ 1130251 h 1278183"/>
              <a:gd name="connsiteX4" fmla="*/ 912753 w 967132"/>
              <a:gd name="connsiteY4" fmla="*/ 1115261 h 1278183"/>
              <a:gd name="connsiteX5" fmla="*/ 552990 w 967132"/>
              <a:gd name="connsiteY5" fmla="*/ 215851 h 1278183"/>
              <a:gd name="connsiteX6" fmla="*/ 13344 w 967132"/>
              <a:gd name="connsiteY6" fmla="*/ 20979 h 12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132" h="1278183">
                <a:moveTo>
                  <a:pt x="13344" y="20979"/>
                </a:moveTo>
                <a:cubicBezTo>
                  <a:pt x="-44118" y="8487"/>
                  <a:pt x="95790" y="-58969"/>
                  <a:pt x="208216" y="140900"/>
                </a:cubicBezTo>
                <a:cubicBezTo>
                  <a:pt x="320642" y="340769"/>
                  <a:pt x="565481" y="1055300"/>
                  <a:pt x="687901" y="1220192"/>
                </a:cubicBezTo>
                <a:cubicBezTo>
                  <a:pt x="810321" y="1385084"/>
                  <a:pt x="905259" y="1147739"/>
                  <a:pt x="942734" y="1130251"/>
                </a:cubicBezTo>
                <a:cubicBezTo>
                  <a:pt x="980209" y="1112763"/>
                  <a:pt x="977710" y="1267661"/>
                  <a:pt x="912753" y="1115261"/>
                </a:cubicBezTo>
                <a:cubicBezTo>
                  <a:pt x="847796" y="962861"/>
                  <a:pt x="695396" y="398231"/>
                  <a:pt x="552990" y="215851"/>
                </a:cubicBezTo>
                <a:cubicBezTo>
                  <a:pt x="410584" y="33471"/>
                  <a:pt x="70806" y="33471"/>
                  <a:pt x="13344" y="20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F940CC9-85F1-4957-070E-C3F4B4A44605}"/>
              </a:ext>
            </a:extLst>
          </p:cNvPr>
          <p:cNvSpPr/>
          <p:nvPr/>
        </p:nvSpPr>
        <p:spPr>
          <a:xfrm>
            <a:off x="2085368" y="4439801"/>
            <a:ext cx="3353896" cy="2055496"/>
          </a:xfrm>
          <a:custGeom>
            <a:avLst/>
            <a:gdLst>
              <a:gd name="connsiteX0" fmla="*/ 28245 w 3353896"/>
              <a:gd name="connsiteY0" fmla="*/ 12278 h 2055496"/>
              <a:gd name="connsiteX1" fmla="*/ 238107 w 3353896"/>
              <a:gd name="connsiteY1" fmla="*/ 177169 h 2055496"/>
              <a:gd name="connsiteX2" fmla="*/ 522921 w 3353896"/>
              <a:gd name="connsiteY2" fmla="*/ 387032 h 2055496"/>
              <a:gd name="connsiteX3" fmla="*/ 402999 w 3353896"/>
              <a:gd name="connsiteY3" fmla="*/ 117209 h 2055496"/>
              <a:gd name="connsiteX4" fmla="*/ 717793 w 3353896"/>
              <a:gd name="connsiteY4" fmla="*/ 372042 h 2055496"/>
              <a:gd name="connsiteX5" fmla="*/ 1152507 w 3353896"/>
              <a:gd name="connsiteY5" fmla="*/ 461983 h 2055496"/>
              <a:gd name="connsiteX6" fmla="*/ 1092547 w 3353896"/>
              <a:gd name="connsiteY6" fmla="*/ 297091 h 2055496"/>
              <a:gd name="connsiteX7" fmla="*/ 1512271 w 3353896"/>
              <a:gd name="connsiteY7" fmla="*/ 701825 h 2055496"/>
              <a:gd name="connsiteX8" fmla="*/ 1662173 w 3353896"/>
              <a:gd name="connsiteY8" fmla="*/ 836737 h 2055496"/>
              <a:gd name="connsiteX9" fmla="*/ 1797084 w 3353896"/>
              <a:gd name="connsiteY9" fmla="*/ 776776 h 2055496"/>
              <a:gd name="connsiteX10" fmla="*/ 2231799 w 3353896"/>
              <a:gd name="connsiteY10" fmla="*/ 761786 h 2055496"/>
              <a:gd name="connsiteX11" fmla="*/ 2351721 w 3353896"/>
              <a:gd name="connsiteY11" fmla="*/ 821747 h 2055496"/>
              <a:gd name="connsiteX12" fmla="*/ 2456652 w 3353896"/>
              <a:gd name="connsiteY12" fmla="*/ 1181510 h 2055496"/>
              <a:gd name="connsiteX13" fmla="*/ 2801425 w 3353896"/>
              <a:gd name="connsiteY13" fmla="*/ 1826088 h 2055496"/>
              <a:gd name="connsiteX14" fmla="*/ 3086239 w 3353896"/>
              <a:gd name="connsiteY14" fmla="*/ 1811097 h 2055496"/>
              <a:gd name="connsiteX15" fmla="*/ 3341071 w 3353896"/>
              <a:gd name="connsiteY15" fmla="*/ 2020960 h 2055496"/>
              <a:gd name="connsiteX16" fmla="*/ 2666514 w 3353896"/>
              <a:gd name="connsiteY16" fmla="*/ 986638 h 2055496"/>
              <a:gd name="connsiteX17" fmla="*/ 1632193 w 3353896"/>
              <a:gd name="connsiteY17" fmla="*/ 611884 h 2055496"/>
              <a:gd name="connsiteX18" fmla="*/ 1107537 w 3353896"/>
              <a:gd name="connsiteY18" fmla="*/ 446992 h 2055496"/>
              <a:gd name="connsiteX19" fmla="*/ 987616 w 3353896"/>
              <a:gd name="connsiteY19" fmla="*/ 192160 h 2055496"/>
              <a:gd name="connsiteX20" fmla="*/ 822724 w 3353896"/>
              <a:gd name="connsiteY20" fmla="*/ 252120 h 2055496"/>
              <a:gd name="connsiteX21" fmla="*/ 88206 w 3353896"/>
              <a:gd name="connsiteY21" fmla="*/ 42258 h 2055496"/>
              <a:gd name="connsiteX22" fmla="*/ 28245 w 3353896"/>
              <a:gd name="connsiteY22" fmla="*/ 12278 h 205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53896" h="2055496">
                <a:moveTo>
                  <a:pt x="28245" y="12278"/>
                </a:moveTo>
                <a:cubicBezTo>
                  <a:pt x="53229" y="34763"/>
                  <a:pt x="155661" y="114710"/>
                  <a:pt x="238107" y="177169"/>
                </a:cubicBezTo>
                <a:cubicBezTo>
                  <a:pt x="320553" y="239628"/>
                  <a:pt x="495439" y="397025"/>
                  <a:pt x="522921" y="387032"/>
                </a:cubicBezTo>
                <a:cubicBezTo>
                  <a:pt x="550403" y="377039"/>
                  <a:pt x="370520" y="119707"/>
                  <a:pt x="402999" y="117209"/>
                </a:cubicBezTo>
                <a:cubicBezTo>
                  <a:pt x="435478" y="114711"/>
                  <a:pt x="592875" y="314580"/>
                  <a:pt x="717793" y="372042"/>
                </a:cubicBezTo>
                <a:cubicBezTo>
                  <a:pt x="842711" y="429504"/>
                  <a:pt x="1090048" y="474475"/>
                  <a:pt x="1152507" y="461983"/>
                </a:cubicBezTo>
                <a:cubicBezTo>
                  <a:pt x="1214966" y="449491"/>
                  <a:pt x="1032586" y="257117"/>
                  <a:pt x="1092547" y="297091"/>
                </a:cubicBezTo>
                <a:cubicBezTo>
                  <a:pt x="1152508" y="337065"/>
                  <a:pt x="1417333" y="611884"/>
                  <a:pt x="1512271" y="701825"/>
                </a:cubicBezTo>
                <a:cubicBezTo>
                  <a:pt x="1607209" y="791766"/>
                  <a:pt x="1614704" y="824245"/>
                  <a:pt x="1662173" y="836737"/>
                </a:cubicBezTo>
                <a:cubicBezTo>
                  <a:pt x="1709642" y="849229"/>
                  <a:pt x="1702147" y="789268"/>
                  <a:pt x="1797084" y="776776"/>
                </a:cubicBezTo>
                <a:cubicBezTo>
                  <a:pt x="1892021" y="764284"/>
                  <a:pt x="2139360" y="754291"/>
                  <a:pt x="2231799" y="761786"/>
                </a:cubicBezTo>
                <a:cubicBezTo>
                  <a:pt x="2324238" y="769281"/>
                  <a:pt x="2314245" y="751793"/>
                  <a:pt x="2351721" y="821747"/>
                </a:cubicBezTo>
                <a:cubicBezTo>
                  <a:pt x="2389197" y="891701"/>
                  <a:pt x="2381701" y="1014120"/>
                  <a:pt x="2456652" y="1181510"/>
                </a:cubicBezTo>
                <a:cubicBezTo>
                  <a:pt x="2531603" y="1348900"/>
                  <a:pt x="2696494" y="1721157"/>
                  <a:pt x="2801425" y="1826088"/>
                </a:cubicBezTo>
                <a:cubicBezTo>
                  <a:pt x="2906356" y="1931019"/>
                  <a:pt x="2996298" y="1778618"/>
                  <a:pt x="3086239" y="1811097"/>
                </a:cubicBezTo>
                <a:cubicBezTo>
                  <a:pt x="3176180" y="1843576"/>
                  <a:pt x="3411025" y="2158370"/>
                  <a:pt x="3341071" y="2020960"/>
                </a:cubicBezTo>
                <a:cubicBezTo>
                  <a:pt x="3271117" y="1883550"/>
                  <a:pt x="2951327" y="1221484"/>
                  <a:pt x="2666514" y="986638"/>
                </a:cubicBezTo>
                <a:cubicBezTo>
                  <a:pt x="2381701" y="751792"/>
                  <a:pt x="1892023" y="701825"/>
                  <a:pt x="1632193" y="611884"/>
                </a:cubicBezTo>
                <a:cubicBezTo>
                  <a:pt x="1372364" y="521943"/>
                  <a:pt x="1214966" y="516946"/>
                  <a:pt x="1107537" y="446992"/>
                </a:cubicBezTo>
                <a:cubicBezTo>
                  <a:pt x="1000108" y="377038"/>
                  <a:pt x="1035085" y="224639"/>
                  <a:pt x="987616" y="192160"/>
                </a:cubicBezTo>
                <a:cubicBezTo>
                  <a:pt x="940147" y="159681"/>
                  <a:pt x="972626" y="277104"/>
                  <a:pt x="822724" y="252120"/>
                </a:cubicBezTo>
                <a:cubicBezTo>
                  <a:pt x="672822" y="227136"/>
                  <a:pt x="218121" y="87229"/>
                  <a:pt x="88206" y="42258"/>
                </a:cubicBezTo>
                <a:cubicBezTo>
                  <a:pt x="-41709" y="-2713"/>
                  <a:pt x="3261" y="-10207"/>
                  <a:pt x="28245" y="1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387A8AA-FE0A-6359-31B0-BE74874F7FC3}"/>
              </a:ext>
            </a:extLst>
          </p:cNvPr>
          <p:cNvSpPr/>
          <p:nvPr/>
        </p:nvSpPr>
        <p:spPr>
          <a:xfrm>
            <a:off x="5859274" y="4361314"/>
            <a:ext cx="3222329" cy="2526771"/>
          </a:xfrm>
          <a:custGeom>
            <a:avLst/>
            <a:gdLst>
              <a:gd name="connsiteX0" fmla="*/ 151782 w 3222329"/>
              <a:gd name="connsiteY0" fmla="*/ 2294319 h 2526771"/>
              <a:gd name="connsiteX1" fmla="*/ 1410956 w 3222329"/>
              <a:gd name="connsiteY1" fmla="*/ 465519 h 2526771"/>
              <a:gd name="connsiteX2" fmla="*/ 1440936 w 3222329"/>
              <a:gd name="connsiteY2" fmla="*/ 270647 h 2526771"/>
              <a:gd name="connsiteX3" fmla="*/ 1860660 w 3222329"/>
              <a:gd name="connsiteY3" fmla="*/ 600430 h 2526771"/>
              <a:gd name="connsiteX4" fmla="*/ 2355336 w 3222329"/>
              <a:gd name="connsiteY4" fmla="*/ 780312 h 2526771"/>
              <a:gd name="connsiteX5" fmla="*/ 2850011 w 3222329"/>
              <a:gd name="connsiteY5" fmla="*/ 1050135 h 2526771"/>
              <a:gd name="connsiteX6" fmla="*/ 2700110 w 3222329"/>
              <a:gd name="connsiteY6" fmla="*/ 1020155 h 2526771"/>
              <a:gd name="connsiteX7" fmla="*/ 2969933 w 3222329"/>
              <a:gd name="connsiteY7" fmla="*/ 1259997 h 2526771"/>
              <a:gd name="connsiteX8" fmla="*/ 3209775 w 3222329"/>
              <a:gd name="connsiteY8" fmla="*/ 1574791 h 2526771"/>
              <a:gd name="connsiteX9" fmla="*/ 2565198 w 3222329"/>
              <a:gd name="connsiteY9" fmla="*/ 885243 h 2526771"/>
              <a:gd name="connsiteX10" fmla="*/ 1710759 w 3222329"/>
              <a:gd name="connsiteY10" fmla="*/ 435538 h 2526771"/>
              <a:gd name="connsiteX11" fmla="*/ 1321015 w 3222329"/>
              <a:gd name="connsiteY11" fmla="*/ 824 h 2526771"/>
              <a:gd name="connsiteX12" fmla="*/ 1410956 w 3222329"/>
              <a:gd name="connsiteY12" fmla="*/ 345597 h 2526771"/>
              <a:gd name="connsiteX13" fmla="*/ 1036201 w 3222329"/>
              <a:gd name="connsiteY13" fmla="*/ 1005165 h 2526771"/>
              <a:gd name="connsiteX14" fmla="*/ 1066182 w 3222329"/>
              <a:gd name="connsiteY14" fmla="*/ 840273 h 2526771"/>
              <a:gd name="connsiteX15" fmla="*/ 121801 w 3222329"/>
              <a:gd name="connsiteY15" fmla="*/ 2339289 h 2526771"/>
              <a:gd name="connsiteX16" fmla="*/ 151782 w 3222329"/>
              <a:gd name="connsiteY16" fmla="*/ 2294319 h 25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2329" h="2526771">
                <a:moveTo>
                  <a:pt x="151782" y="2294319"/>
                </a:moveTo>
                <a:cubicBezTo>
                  <a:pt x="366641" y="1982024"/>
                  <a:pt x="1196097" y="802798"/>
                  <a:pt x="1410956" y="465519"/>
                </a:cubicBezTo>
                <a:cubicBezTo>
                  <a:pt x="1625815" y="128240"/>
                  <a:pt x="1365985" y="248162"/>
                  <a:pt x="1440936" y="270647"/>
                </a:cubicBezTo>
                <a:cubicBezTo>
                  <a:pt x="1515887" y="293132"/>
                  <a:pt x="1708260" y="515486"/>
                  <a:pt x="1860660" y="600430"/>
                </a:cubicBezTo>
                <a:cubicBezTo>
                  <a:pt x="2013060" y="685374"/>
                  <a:pt x="2190444" y="705361"/>
                  <a:pt x="2355336" y="780312"/>
                </a:cubicBezTo>
                <a:cubicBezTo>
                  <a:pt x="2520228" y="855263"/>
                  <a:pt x="2792549" y="1010161"/>
                  <a:pt x="2850011" y="1050135"/>
                </a:cubicBezTo>
                <a:cubicBezTo>
                  <a:pt x="2907473" y="1090109"/>
                  <a:pt x="2680123" y="985178"/>
                  <a:pt x="2700110" y="1020155"/>
                </a:cubicBezTo>
                <a:cubicBezTo>
                  <a:pt x="2720097" y="1055132"/>
                  <a:pt x="2884989" y="1167558"/>
                  <a:pt x="2969933" y="1259997"/>
                </a:cubicBezTo>
                <a:cubicBezTo>
                  <a:pt x="3054877" y="1352436"/>
                  <a:pt x="3277231" y="1637250"/>
                  <a:pt x="3209775" y="1574791"/>
                </a:cubicBezTo>
                <a:cubicBezTo>
                  <a:pt x="3142319" y="1512332"/>
                  <a:pt x="2815034" y="1075118"/>
                  <a:pt x="2565198" y="885243"/>
                </a:cubicBezTo>
                <a:cubicBezTo>
                  <a:pt x="2315362" y="695367"/>
                  <a:pt x="1918123" y="582941"/>
                  <a:pt x="1710759" y="435538"/>
                </a:cubicBezTo>
                <a:cubicBezTo>
                  <a:pt x="1503395" y="288135"/>
                  <a:pt x="1370982" y="15814"/>
                  <a:pt x="1321015" y="824"/>
                </a:cubicBezTo>
                <a:cubicBezTo>
                  <a:pt x="1271048" y="-14166"/>
                  <a:pt x="1458425" y="178207"/>
                  <a:pt x="1410956" y="345597"/>
                </a:cubicBezTo>
                <a:cubicBezTo>
                  <a:pt x="1363487" y="512987"/>
                  <a:pt x="1093663" y="922719"/>
                  <a:pt x="1036201" y="1005165"/>
                </a:cubicBezTo>
                <a:cubicBezTo>
                  <a:pt x="978739" y="1087611"/>
                  <a:pt x="1218582" y="617919"/>
                  <a:pt x="1066182" y="840273"/>
                </a:cubicBezTo>
                <a:cubicBezTo>
                  <a:pt x="913782" y="1062627"/>
                  <a:pt x="271703" y="2091951"/>
                  <a:pt x="121801" y="2339289"/>
                </a:cubicBezTo>
                <a:cubicBezTo>
                  <a:pt x="-28101" y="2586627"/>
                  <a:pt x="-63077" y="2606614"/>
                  <a:pt x="151782" y="2294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7D71110A-E691-2CC5-6DF2-45787A7D8777}"/>
              </a:ext>
            </a:extLst>
          </p:cNvPr>
          <p:cNvSpPr/>
          <p:nvPr/>
        </p:nvSpPr>
        <p:spPr>
          <a:xfrm>
            <a:off x="6198821" y="4914650"/>
            <a:ext cx="2049052" cy="1737445"/>
          </a:xfrm>
          <a:custGeom>
            <a:avLst/>
            <a:gdLst>
              <a:gd name="connsiteX0" fmla="*/ 2045769 w 2049052"/>
              <a:gd name="connsiteY0" fmla="*/ 406858 h 1737445"/>
              <a:gd name="connsiteX1" fmla="*/ 1536104 w 2049052"/>
              <a:gd name="connsiteY1" fmla="*/ 256957 h 1737445"/>
              <a:gd name="connsiteX2" fmla="*/ 1296261 w 2049052"/>
              <a:gd name="connsiteY2" fmla="*/ 77075 h 1737445"/>
              <a:gd name="connsiteX3" fmla="*/ 1326241 w 2049052"/>
              <a:gd name="connsiteY3" fmla="*/ 226976 h 1737445"/>
              <a:gd name="connsiteX4" fmla="*/ 966477 w 2049052"/>
              <a:gd name="connsiteY4" fmla="*/ 556760 h 1737445"/>
              <a:gd name="connsiteX5" fmla="*/ 1101389 w 2049052"/>
              <a:gd name="connsiteY5" fmla="*/ 406858 h 1737445"/>
              <a:gd name="connsiteX6" fmla="*/ 726635 w 2049052"/>
              <a:gd name="connsiteY6" fmla="*/ 871553 h 1737445"/>
              <a:gd name="connsiteX7" fmla="*/ 7107 w 2049052"/>
              <a:gd name="connsiteY7" fmla="*/ 1725993 h 1737445"/>
              <a:gd name="connsiteX8" fmla="*/ 1206320 w 2049052"/>
              <a:gd name="connsiteY8" fmla="*/ 196996 h 1737445"/>
              <a:gd name="connsiteX9" fmla="*/ 1266281 w 2049052"/>
              <a:gd name="connsiteY9" fmla="*/ 47094 h 1737445"/>
              <a:gd name="connsiteX10" fmla="*/ 2045769 w 2049052"/>
              <a:gd name="connsiteY10" fmla="*/ 406858 h 173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9052" h="1737445">
                <a:moveTo>
                  <a:pt x="2045769" y="406858"/>
                </a:moveTo>
                <a:cubicBezTo>
                  <a:pt x="2090739" y="441835"/>
                  <a:pt x="1661022" y="311921"/>
                  <a:pt x="1536104" y="256957"/>
                </a:cubicBezTo>
                <a:cubicBezTo>
                  <a:pt x="1411186" y="201993"/>
                  <a:pt x="1331238" y="82072"/>
                  <a:pt x="1296261" y="77075"/>
                </a:cubicBezTo>
                <a:cubicBezTo>
                  <a:pt x="1261284" y="72078"/>
                  <a:pt x="1381205" y="147028"/>
                  <a:pt x="1326241" y="226976"/>
                </a:cubicBezTo>
                <a:cubicBezTo>
                  <a:pt x="1271277" y="306923"/>
                  <a:pt x="1003952" y="526780"/>
                  <a:pt x="966477" y="556760"/>
                </a:cubicBezTo>
                <a:cubicBezTo>
                  <a:pt x="929002" y="586740"/>
                  <a:pt x="1141363" y="354393"/>
                  <a:pt x="1101389" y="406858"/>
                </a:cubicBezTo>
                <a:cubicBezTo>
                  <a:pt x="1061415" y="459323"/>
                  <a:pt x="909015" y="651697"/>
                  <a:pt x="726635" y="871553"/>
                </a:cubicBezTo>
                <a:cubicBezTo>
                  <a:pt x="544255" y="1091409"/>
                  <a:pt x="-72841" y="1838419"/>
                  <a:pt x="7107" y="1725993"/>
                </a:cubicBezTo>
                <a:cubicBezTo>
                  <a:pt x="87055" y="1613567"/>
                  <a:pt x="996458" y="476813"/>
                  <a:pt x="1206320" y="196996"/>
                </a:cubicBezTo>
                <a:cubicBezTo>
                  <a:pt x="1416182" y="-82821"/>
                  <a:pt x="1123875" y="4622"/>
                  <a:pt x="1266281" y="47094"/>
                </a:cubicBezTo>
                <a:cubicBezTo>
                  <a:pt x="1408687" y="89566"/>
                  <a:pt x="2000799" y="371881"/>
                  <a:pt x="2045769" y="406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837F38C8-E1A0-2B05-F039-E979A6DB3D7A}"/>
              </a:ext>
            </a:extLst>
          </p:cNvPr>
          <p:cNvSpPr/>
          <p:nvPr/>
        </p:nvSpPr>
        <p:spPr>
          <a:xfrm>
            <a:off x="389473" y="4374417"/>
            <a:ext cx="1428119" cy="2041692"/>
          </a:xfrm>
          <a:custGeom>
            <a:avLst/>
            <a:gdLst>
              <a:gd name="connsiteX0" fmla="*/ 1424337 w 1428119"/>
              <a:gd name="connsiteY0" fmla="*/ 17701 h 2041692"/>
              <a:gd name="connsiteX1" fmla="*/ 405006 w 1428119"/>
              <a:gd name="connsiteY1" fmla="*/ 722239 h 2041692"/>
              <a:gd name="connsiteX2" fmla="*/ 210134 w 1428119"/>
              <a:gd name="connsiteY2" fmla="*/ 1126973 h 2041692"/>
              <a:gd name="connsiteX3" fmla="*/ 271 w 1428119"/>
              <a:gd name="connsiteY3" fmla="*/ 1052022 h 2041692"/>
              <a:gd name="connsiteX4" fmla="*/ 255104 w 1428119"/>
              <a:gd name="connsiteY4" fmla="*/ 1531708 h 2041692"/>
              <a:gd name="connsiteX5" fmla="*/ 824730 w 1428119"/>
              <a:gd name="connsiteY5" fmla="*/ 2041373 h 2041692"/>
              <a:gd name="connsiteX6" fmla="*/ 270094 w 1428119"/>
              <a:gd name="connsiteY6" fmla="*/ 1456757 h 2041692"/>
              <a:gd name="connsiteX7" fmla="*/ 255104 w 1428119"/>
              <a:gd name="connsiteY7" fmla="*/ 782199 h 2041692"/>
              <a:gd name="connsiteX8" fmla="*/ 524927 w 1428119"/>
              <a:gd name="connsiteY8" fmla="*/ 407445 h 2041692"/>
              <a:gd name="connsiteX9" fmla="*/ 689819 w 1428119"/>
              <a:gd name="connsiteY9" fmla="*/ 377465 h 2041692"/>
              <a:gd name="connsiteX10" fmla="*/ 1139524 w 1428119"/>
              <a:gd name="connsiteY10" fmla="*/ 17701 h 2041692"/>
              <a:gd name="connsiteX11" fmla="*/ 764770 w 1428119"/>
              <a:gd name="connsiteY11" fmla="*/ 197583 h 2041692"/>
              <a:gd name="connsiteX12" fmla="*/ 1424337 w 1428119"/>
              <a:gd name="connsiteY12" fmla="*/ 17701 h 204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119" h="2041692">
                <a:moveTo>
                  <a:pt x="1424337" y="17701"/>
                </a:moveTo>
                <a:cubicBezTo>
                  <a:pt x="1364376" y="105144"/>
                  <a:pt x="607373" y="537360"/>
                  <a:pt x="405006" y="722239"/>
                </a:cubicBezTo>
                <a:cubicBezTo>
                  <a:pt x="202639" y="907118"/>
                  <a:pt x="277590" y="1072009"/>
                  <a:pt x="210134" y="1126973"/>
                </a:cubicBezTo>
                <a:cubicBezTo>
                  <a:pt x="142678" y="1181937"/>
                  <a:pt x="-7224" y="984566"/>
                  <a:pt x="271" y="1052022"/>
                </a:cubicBezTo>
                <a:cubicBezTo>
                  <a:pt x="7766" y="1119478"/>
                  <a:pt x="117694" y="1366816"/>
                  <a:pt x="255104" y="1531708"/>
                </a:cubicBezTo>
                <a:cubicBezTo>
                  <a:pt x="392514" y="1696600"/>
                  <a:pt x="822232" y="2053865"/>
                  <a:pt x="824730" y="2041373"/>
                </a:cubicBezTo>
                <a:cubicBezTo>
                  <a:pt x="827228" y="2028881"/>
                  <a:pt x="365032" y="1666619"/>
                  <a:pt x="270094" y="1456757"/>
                </a:cubicBezTo>
                <a:cubicBezTo>
                  <a:pt x="175156" y="1246895"/>
                  <a:pt x="212632" y="957084"/>
                  <a:pt x="255104" y="782199"/>
                </a:cubicBezTo>
                <a:cubicBezTo>
                  <a:pt x="297576" y="607314"/>
                  <a:pt x="452474" y="474901"/>
                  <a:pt x="524927" y="407445"/>
                </a:cubicBezTo>
                <a:cubicBezTo>
                  <a:pt x="597379" y="339989"/>
                  <a:pt x="587386" y="442422"/>
                  <a:pt x="689819" y="377465"/>
                </a:cubicBezTo>
                <a:cubicBezTo>
                  <a:pt x="792252" y="312508"/>
                  <a:pt x="1127032" y="47681"/>
                  <a:pt x="1139524" y="17701"/>
                </a:cubicBezTo>
                <a:cubicBezTo>
                  <a:pt x="1152016" y="-12279"/>
                  <a:pt x="717301" y="200081"/>
                  <a:pt x="764770" y="197583"/>
                </a:cubicBezTo>
                <a:cubicBezTo>
                  <a:pt x="812239" y="195085"/>
                  <a:pt x="1484298" y="-69742"/>
                  <a:pt x="1424337" y="17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E3E4733-1F96-9165-C4DF-D75FA1AFBC7E}"/>
              </a:ext>
            </a:extLst>
          </p:cNvPr>
          <p:cNvSpPr/>
          <p:nvPr/>
        </p:nvSpPr>
        <p:spPr>
          <a:xfrm>
            <a:off x="7766059" y="5469312"/>
            <a:ext cx="1401659" cy="1186887"/>
          </a:xfrm>
          <a:custGeom>
            <a:avLst/>
            <a:gdLst>
              <a:gd name="connsiteX0" fmla="*/ 28826 w 1401659"/>
              <a:gd name="connsiteY0" fmla="*/ 2098 h 1186887"/>
              <a:gd name="connsiteX1" fmla="*/ 373600 w 1401659"/>
              <a:gd name="connsiteY1" fmla="*/ 107029 h 1186887"/>
              <a:gd name="connsiteX2" fmla="*/ 1123108 w 1401659"/>
              <a:gd name="connsiteY2" fmla="*/ 661665 h 1186887"/>
              <a:gd name="connsiteX3" fmla="*/ 1302990 w 1401659"/>
              <a:gd name="connsiteY3" fmla="*/ 931488 h 1186887"/>
              <a:gd name="connsiteX4" fmla="*/ 1332971 w 1401659"/>
              <a:gd name="connsiteY4" fmla="*/ 871527 h 1186887"/>
              <a:gd name="connsiteX5" fmla="*/ 1392931 w 1401659"/>
              <a:gd name="connsiteY5" fmla="*/ 1186321 h 1186887"/>
              <a:gd name="connsiteX6" fmla="*/ 1332971 w 1401659"/>
              <a:gd name="connsiteY6" fmla="*/ 781586 h 1186887"/>
              <a:gd name="connsiteX7" fmla="*/ 778334 w 1401659"/>
              <a:gd name="connsiteY7" fmla="*/ 92039 h 1186887"/>
              <a:gd name="connsiteX8" fmla="*/ 958216 w 1401659"/>
              <a:gd name="connsiteY8" fmla="*/ 391842 h 1186887"/>
              <a:gd name="connsiteX9" fmla="*/ 478531 w 1401659"/>
              <a:gd name="connsiteY9" fmla="*/ 151999 h 1186887"/>
              <a:gd name="connsiteX10" fmla="*/ 73797 w 1401659"/>
              <a:gd name="connsiteY10" fmla="*/ 47068 h 1186887"/>
              <a:gd name="connsiteX11" fmla="*/ 28826 w 1401659"/>
              <a:gd name="connsiteY11" fmla="*/ 2098 h 118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659" h="1186887">
                <a:moveTo>
                  <a:pt x="28826" y="2098"/>
                </a:moveTo>
                <a:cubicBezTo>
                  <a:pt x="78793" y="12092"/>
                  <a:pt x="191220" y="-2899"/>
                  <a:pt x="373600" y="107029"/>
                </a:cubicBezTo>
                <a:cubicBezTo>
                  <a:pt x="555980" y="216957"/>
                  <a:pt x="968210" y="524255"/>
                  <a:pt x="1123108" y="661665"/>
                </a:cubicBezTo>
                <a:cubicBezTo>
                  <a:pt x="1278006" y="799075"/>
                  <a:pt x="1268013" y="896511"/>
                  <a:pt x="1302990" y="931488"/>
                </a:cubicBezTo>
                <a:cubicBezTo>
                  <a:pt x="1337967" y="966465"/>
                  <a:pt x="1317981" y="829055"/>
                  <a:pt x="1332971" y="871527"/>
                </a:cubicBezTo>
                <a:cubicBezTo>
                  <a:pt x="1347961" y="913999"/>
                  <a:pt x="1392931" y="1201311"/>
                  <a:pt x="1392931" y="1186321"/>
                </a:cubicBezTo>
                <a:cubicBezTo>
                  <a:pt x="1392931" y="1171331"/>
                  <a:pt x="1435404" y="963966"/>
                  <a:pt x="1332971" y="781586"/>
                </a:cubicBezTo>
                <a:cubicBezTo>
                  <a:pt x="1230538" y="599206"/>
                  <a:pt x="840793" y="156996"/>
                  <a:pt x="778334" y="92039"/>
                </a:cubicBezTo>
                <a:cubicBezTo>
                  <a:pt x="715875" y="27082"/>
                  <a:pt x="1008183" y="381849"/>
                  <a:pt x="958216" y="391842"/>
                </a:cubicBezTo>
                <a:cubicBezTo>
                  <a:pt x="908249" y="401835"/>
                  <a:pt x="625934" y="209461"/>
                  <a:pt x="478531" y="151999"/>
                </a:cubicBezTo>
                <a:cubicBezTo>
                  <a:pt x="331128" y="94537"/>
                  <a:pt x="153744" y="74550"/>
                  <a:pt x="73797" y="47068"/>
                </a:cubicBezTo>
                <a:cubicBezTo>
                  <a:pt x="-6150" y="19586"/>
                  <a:pt x="-21141" y="-7896"/>
                  <a:pt x="28826" y="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237EF1B-DF43-B777-1242-75711AC42C4F}"/>
              </a:ext>
            </a:extLst>
          </p:cNvPr>
          <p:cNvSpPr/>
          <p:nvPr/>
        </p:nvSpPr>
        <p:spPr>
          <a:xfrm>
            <a:off x="1630617" y="4981916"/>
            <a:ext cx="1040184" cy="1336875"/>
          </a:xfrm>
          <a:custGeom>
            <a:avLst/>
            <a:gdLst>
              <a:gd name="connsiteX0" fmla="*/ 602917 w 1040184"/>
              <a:gd name="connsiteY0" fmla="*/ 1224012 h 1336875"/>
              <a:gd name="connsiteX1" fmla="*/ 572937 w 1040184"/>
              <a:gd name="connsiteY1" fmla="*/ 1134071 h 1336875"/>
              <a:gd name="connsiteX2" fmla="*/ 78262 w 1040184"/>
              <a:gd name="connsiteY2" fmla="*/ 249651 h 1336875"/>
              <a:gd name="connsiteX3" fmla="*/ 288124 w 1040184"/>
              <a:gd name="connsiteY3" fmla="*/ 459514 h 1336875"/>
              <a:gd name="connsiteX4" fmla="*/ 363075 w 1040184"/>
              <a:gd name="connsiteY4" fmla="*/ 369573 h 1336875"/>
              <a:gd name="connsiteX5" fmla="*/ 767809 w 1040184"/>
              <a:gd name="connsiteY5" fmla="*/ 939199 h 1336875"/>
              <a:gd name="connsiteX6" fmla="*/ 1007652 w 1040184"/>
              <a:gd name="connsiteY6" fmla="*/ 1298963 h 1336875"/>
              <a:gd name="connsiteX7" fmla="*/ 33291 w 1040184"/>
              <a:gd name="connsiteY7" fmla="*/ 9809 h 1336875"/>
              <a:gd name="connsiteX8" fmla="*/ 228163 w 1040184"/>
              <a:gd name="connsiteY8" fmla="*/ 714346 h 1336875"/>
              <a:gd name="connsiteX9" fmla="*/ 243153 w 1040184"/>
              <a:gd name="connsiteY9" fmla="*/ 879238 h 1336875"/>
              <a:gd name="connsiteX10" fmla="*/ 602917 w 1040184"/>
              <a:gd name="connsiteY10" fmla="*/ 1224012 h 13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184" h="1336875">
                <a:moveTo>
                  <a:pt x="602917" y="1224012"/>
                </a:moveTo>
                <a:cubicBezTo>
                  <a:pt x="657881" y="1266484"/>
                  <a:pt x="660379" y="1296464"/>
                  <a:pt x="572937" y="1134071"/>
                </a:cubicBezTo>
                <a:cubicBezTo>
                  <a:pt x="485495" y="971678"/>
                  <a:pt x="125731" y="362077"/>
                  <a:pt x="78262" y="249651"/>
                </a:cubicBezTo>
                <a:cubicBezTo>
                  <a:pt x="30793" y="137225"/>
                  <a:pt x="240655" y="439527"/>
                  <a:pt x="288124" y="459514"/>
                </a:cubicBezTo>
                <a:cubicBezTo>
                  <a:pt x="335593" y="479501"/>
                  <a:pt x="283128" y="289626"/>
                  <a:pt x="363075" y="369573"/>
                </a:cubicBezTo>
                <a:cubicBezTo>
                  <a:pt x="443022" y="449520"/>
                  <a:pt x="660379" y="784301"/>
                  <a:pt x="767809" y="939199"/>
                </a:cubicBezTo>
                <a:cubicBezTo>
                  <a:pt x="875239" y="1094097"/>
                  <a:pt x="1130072" y="1453861"/>
                  <a:pt x="1007652" y="1298963"/>
                </a:cubicBezTo>
                <a:cubicBezTo>
                  <a:pt x="885232" y="1144065"/>
                  <a:pt x="163206" y="107245"/>
                  <a:pt x="33291" y="9809"/>
                </a:cubicBezTo>
                <a:cubicBezTo>
                  <a:pt x="-96624" y="-87627"/>
                  <a:pt x="193186" y="569441"/>
                  <a:pt x="228163" y="714346"/>
                </a:cubicBezTo>
                <a:cubicBezTo>
                  <a:pt x="263140" y="859251"/>
                  <a:pt x="173199" y="796792"/>
                  <a:pt x="243153" y="879238"/>
                </a:cubicBezTo>
                <a:cubicBezTo>
                  <a:pt x="313107" y="961684"/>
                  <a:pt x="547953" y="1181540"/>
                  <a:pt x="602917" y="1224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391A5918-7803-323C-A630-6B1B387025CB}"/>
              </a:ext>
            </a:extLst>
          </p:cNvPr>
          <p:cNvSpPr/>
          <p:nvPr/>
        </p:nvSpPr>
        <p:spPr>
          <a:xfrm>
            <a:off x="2181978" y="4067010"/>
            <a:ext cx="878969" cy="728183"/>
          </a:xfrm>
          <a:custGeom>
            <a:avLst/>
            <a:gdLst>
              <a:gd name="connsiteX0" fmla="*/ 6586 w 878969"/>
              <a:gd name="connsiteY0" fmla="*/ 10315 h 728183"/>
              <a:gd name="connsiteX1" fmla="*/ 666153 w 878969"/>
              <a:gd name="connsiteY1" fmla="*/ 55285 h 728183"/>
              <a:gd name="connsiteX2" fmla="*/ 696133 w 878969"/>
              <a:gd name="connsiteY2" fmla="*/ 295128 h 728183"/>
              <a:gd name="connsiteX3" fmla="*/ 876015 w 878969"/>
              <a:gd name="connsiteY3" fmla="*/ 699862 h 728183"/>
              <a:gd name="connsiteX4" fmla="*/ 531242 w 878969"/>
              <a:gd name="connsiteY4" fmla="*/ 639901 h 728183"/>
              <a:gd name="connsiteX5" fmla="*/ 336370 w 878969"/>
              <a:gd name="connsiteY5" fmla="*/ 205187 h 728183"/>
              <a:gd name="connsiteX6" fmla="*/ 6586 w 878969"/>
              <a:gd name="connsiteY6" fmla="*/ 10315 h 72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69" h="728183">
                <a:moveTo>
                  <a:pt x="6586" y="10315"/>
                </a:moveTo>
                <a:cubicBezTo>
                  <a:pt x="61550" y="-14669"/>
                  <a:pt x="551229" y="7816"/>
                  <a:pt x="666153" y="55285"/>
                </a:cubicBezTo>
                <a:cubicBezTo>
                  <a:pt x="781077" y="102754"/>
                  <a:pt x="661156" y="187699"/>
                  <a:pt x="696133" y="295128"/>
                </a:cubicBezTo>
                <a:cubicBezTo>
                  <a:pt x="731110" y="402557"/>
                  <a:pt x="903497" y="642400"/>
                  <a:pt x="876015" y="699862"/>
                </a:cubicBezTo>
                <a:cubicBezTo>
                  <a:pt x="848533" y="757324"/>
                  <a:pt x="621183" y="722347"/>
                  <a:pt x="531242" y="639901"/>
                </a:cubicBezTo>
                <a:cubicBezTo>
                  <a:pt x="441301" y="557455"/>
                  <a:pt x="416318" y="310118"/>
                  <a:pt x="336370" y="205187"/>
                </a:cubicBezTo>
                <a:cubicBezTo>
                  <a:pt x="256422" y="100256"/>
                  <a:pt x="-48378" y="35299"/>
                  <a:pt x="6586" y="10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A2BCCE71-420F-9871-BA3D-B14BF69C44B0}"/>
              </a:ext>
            </a:extLst>
          </p:cNvPr>
          <p:cNvSpPr/>
          <p:nvPr/>
        </p:nvSpPr>
        <p:spPr>
          <a:xfrm>
            <a:off x="4702431" y="4247535"/>
            <a:ext cx="422719" cy="1105672"/>
          </a:xfrm>
          <a:custGeom>
            <a:avLst/>
            <a:gdLst>
              <a:gd name="connsiteX0" fmla="*/ 64441 w 422719"/>
              <a:gd name="connsiteY0" fmla="*/ 9672 h 1105672"/>
              <a:gd name="connsiteX1" fmla="*/ 199353 w 422719"/>
              <a:gd name="connsiteY1" fmla="*/ 159573 h 1105672"/>
              <a:gd name="connsiteX2" fmla="*/ 394225 w 422719"/>
              <a:gd name="connsiteY2" fmla="*/ 444386 h 1105672"/>
              <a:gd name="connsiteX3" fmla="*/ 409215 w 422719"/>
              <a:gd name="connsiteY3" fmla="*/ 669239 h 1105672"/>
              <a:gd name="connsiteX4" fmla="*/ 274303 w 422719"/>
              <a:gd name="connsiteY4" fmla="*/ 1103954 h 1105672"/>
              <a:gd name="connsiteX5" fmla="*/ 4480 w 422719"/>
              <a:gd name="connsiteY5" fmla="*/ 819140 h 1105672"/>
              <a:gd name="connsiteX6" fmla="*/ 124402 w 422719"/>
              <a:gd name="connsiteY6" fmla="*/ 774170 h 1105672"/>
              <a:gd name="connsiteX7" fmla="*/ 364244 w 422719"/>
              <a:gd name="connsiteY7" fmla="*/ 429396 h 1105672"/>
              <a:gd name="connsiteX8" fmla="*/ 64441 w 422719"/>
              <a:gd name="connsiteY8" fmla="*/ 9672 h 110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719" h="1105672">
                <a:moveTo>
                  <a:pt x="64441" y="9672"/>
                </a:moveTo>
                <a:cubicBezTo>
                  <a:pt x="36959" y="-35298"/>
                  <a:pt x="144389" y="87121"/>
                  <a:pt x="199353" y="159573"/>
                </a:cubicBezTo>
                <a:cubicBezTo>
                  <a:pt x="254317" y="232025"/>
                  <a:pt x="359248" y="359442"/>
                  <a:pt x="394225" y="444386"/>
                </a:cubicBezTo>
                <a:cubicBezTo>
                  <a:pt x="429202" y="529330"/>
                  <a:pt x="429202" y="559311"/>
                  <a:pt x="409215" y="669239"/>
                </a:cubicBezTo>
                <a:cubicBezTo>
                  <a:pt x="389228" y="779167"/>
                  <a:pt x="341759" y="1078971"/>
                  <a:pt x="274303" y="1103954"/>
                </a:cubicBezTo>
                <a:cubicBezTo>
                  <a:pt x="206847" y="1128937"/>
                  <a:pt x="29463" y="874104"/>
                  <a:pt x="4480" y="819140"/>
                </a:cubicBezTo>
                <a:cubicBezTo>
                  <a:pt x="-20504" y="764176"/>
                  <a:pt x="64441" y="839127"/>
                  <a:pt x="124402" y="774170"/>
                </a:cubicBezTo>
                <a:cubicBezTo>
                  <a:pt x="184363" y="709213"/>
                  <a:pt x="371739" y="549317"/>
                  <a:pt x="364244" y="429396"/>
                </a:cubicBezTo>
                <a:cubicBezTo>
                  <a:pt x="356749" y="309475"/>
                  <a:pt x="91923" y="54642"/>
                  <a:pt x="64441" y="9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1089F09-1A7E-00DF-8A64-EFC5D30FAFD0}"/>
              </a:ext>
            </a:extLst>
          </p:cNvPr>
          <p:cNvSpPr/>
          <p:nvPr/>
        </p:nvSpPr>
        <p:spPr>
          <a:xfrm>
            <a:off x="4015739" y="4085447"/>
            <a:ext cx="902604" cy="891409"/>
          </a:xfrm>
          <a:custGeom>
            <a:avLst/>
            <a:gdLst>
              <a:gd name="connsiteX0" fmla="*/ 796104 w 902604"/>
              <a:gd name="connsiteY0" fmla="*/ 21858 h 891409"/>
              <a:gd name="connsiteX1" fmla="*/ 226477 w 902604"/>
              <a:gd name="connsiteY1" fmla="*/ 321661 h 891409"/>
              <a:gd name="connsiteX2" fmla="*/ 331409 w 902604"/>
              <a:gd name="connsiteY2" fmla="*/ 531523 h 891409"/>
              <a:gd name="connsiteX3" fmla="*/ 511291 w 902604"/>
              <a:gd name="connsiteY3" fmla="*/ 696415 h 891409"/>
              <a:gd name="connsiteX4" fmla="*/ 586241 w 902604"/>
              <a:gd name="connsiteY4" fmla="*/ 876297 h 891409"/>
              <a:gd name="connsiteX5" fmla="*/ 211487 w 902604"/>
              <a:gd name="connsiteY5" fmla="*/ 276691 h 891409"/>
              <a:gd name="connsiteX6" fmla="*/ 166517 w 902604"/>
              <a:gd name="connsiteY6" fmla="*/ 6868 h 891409"/>
              <a:gd name="connsiteX7" fmla="*/ 271448 w 902604"/>
              <a:gd name="connsiteY7" fmla="*/ 81819 h 891409"/>
              <a:gd name="connsiteX8" fmla="*/ 16615 w 902604"/>
              <a:gd name="connsiteY8" fmla="*/ 96809 h 891409"/>
              <a:gd name="connsiteX9" fmla="*/ 826084 w 902604"/>
              <a:gd name="connsiteY9" fmla="*/ 66828 h 891409"/>
              <a:gd name="connsiteX10" fmla="*/ 796104 w 902604"/>
              <a:gd name="connsiteY10" fmla="*/ 21858 h 8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604" h="891409">
                <a:moveTo>
                  <a:pt x="796104" y="21858"/>
                </a:moveTo>
                <a:cubicBezTo>
                  <a:pt x="696170" y="64330"/>
                  <a:pt x="303926" y="236717"/>
                  <a:pt x="226477" y="321661"/>
                </a:cubicBezTo>
                <a:cubicBezTo>
                  <a:pt x="149028" y="406605"/>
                  <a:pt x="283940" y="469064"/>
                  <a:pt x="331409" y="531523"/>
                </a:cubicBezTo>
                <a:cubicBezTo>
                  <a:pt x="378878" y="593982"/>
                  <a:pt x="468819" y="638953"/>
                  <a:pt x="511291" y="696415"/>
                </a:cubicBezTo>
                <a:cubicBezTo>
                  <a:pt x="553763" y="753877"/>
                  <a:pt x="636208" y="946251"/>
                  <a:pt x="586241" y="876297"/>
                </a:cubicBezTo>
                <a:cubicBezTo>
                  <a:pt x="536274" y="806343"/>
                  <a:pt x="281441" y="421596"/>
                  <a:pt x="211487" y="276691"/>
                </a:cubicBezTo>
                <a:cubicBezTo>
                  <a:pt x="141533" y="131786"/>
                  <a:pt x="156523" y="39347"/>
                  <a:pt x="166517" y="6868"/>
                </a:cubicBezTo>
                <a:cubicBezTo>
                  <a:pt x="176510" y="-25611"/>
                  <a:pt x="296432" y="66829"/>
                  <a:pt x="271448" y="81819"/>
                </a:cubicBezTo>
                <a:cubicBezTo>
                  <a:pt x="246464" y="96809"/>
                  <a:pt x="-75824" y="99308"/>
                  <a:pt x="16615" y="96809"/>
                </a:cubicBezTo>
                <a:cubicBezTo>
                  <a:pt x="109054" y="94311"/>
                  <a:pt x="691173" y="76821"/>
                  <a:pt x="826084" y="66828"/>
                </a:cubicBezTo>
                <a:cubicBezTo>
                  <a:pt x="960995" y="56835"/>
                  <a:pt x="896038" y="-20614"/>
                  <a:pt x="796104" y="21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B972EB2D-3548-EAF8-E220-95E104F988AA}"/>
              </a:ext>
            </a:extLst>
          </p:cNvPr>
          <p:cNvSpPr/>
          <p:nvPr/>
        </p:nvSpPr>
        <p:spPr>
          <a:xfrm>
            <a:off x="6255487" y="5544670"/>
            <a:ext cx="3083422" cy="1351025"/>
          </a:xfrm>
          <a:custGeom>
            <a:avLst/>
            <a:gdLst>
              <a:gd name="connsiteX0" fmla="*/ 10402 w 3083422"/>
              <a:gd name="connsiteY0" fmla="*/ 1260864 h 1351025"/>
              <a:gd name="connsiteX1" fmla="*/ 1599359 w 3083422"/>
              <a:gd name="connsiteY1" fmla="*/ 526346 h 1351025"/>
              <a:gd name="connsiteX2" fmla="*/ 2303897 w 3083422"/>
              <a:gd name="connsiteY2" fmla="*/ 796169 h 1351025"/>
              <a:gd name="connsiteX3" fmla="*/ 2258926 w 3083422"/>
              <a:gd name="connsiteY3" fmla="*/ 541337 h 1351025"/>
              <a:gd name="connsiteX4" fmla="*/ 3083385 w 3083422"/>
              <a:gd name="connsiteY4" fmla="*/ 1350805 h 1351025"/>
              <a:gd name="connsiteX5" fmla="*/ 2288906 w 3083422"/>
              <a:gd name="connsiteY5" fmla="*/ 616287 h 1351025"/>
              <a:gd name="connsiteX6" fmla="*/ 1254585 w 3083422"/>
              <a:gd name="connsiteY6" fmla="*/ 1691 h 1351025"/>
              <a:gd name="connsiteX7" fmla="*/ 1929143 w 3083422"/>
              <a:gd name="connsiteY7" fmla="*/ 436405 h 1351025"/>
              <a:gd name="connsiteX8" fmla="*/ 1479438 w 3083422"/>
              <a:gd name="connsiteY8" fmla="*/ 526346 h 1351025"/>
              <a:gd name="connsiteX9" fmla="*/ 939792 w 3083422"/>
              <a:gd name="connsiteY9" fmla="*/ 826150 h 1351025"/>
              <a:gd name="connsiteX10" fmla="*/ 10402 w 3083422"/>
              <a:gd name="connsiteY10" fmla="*/ 1260864 h 13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22" h="1351025">
                <a:moveTo>
                  <a:pt x="10402" y="1260864"/>
                </a:moveTo>
                <a:cubicBezTo>
                  <a:pt x="120330" y="1210897"/>
                  <a:pt x="1217110" y="603795"/>
                  <a:pt x="1599359" y="526346"/>
                </a:cubicBezTo>
                <a:cubicBezTo>
                  <a:pt x="1981608" y="448897"/>
                  <a:pt x="2193969" y="793671"/>
                  <a:pt x="2303897" y="796169"/>
                </a:cubicBezTo>
                <a:cubicBezTo>
                  <a:pt x="2413825" y="798667"/>
                  <a:pt x="2129011" y="448898"/>
                  <a:pt x="2258926" y="541337"/>
                </a:cubicBezTo>
                <a:cubicBezTo>
                  <a:pt x="2388841" y="633776"/>
                  <a:pt x="3078388" y="1338313"/>
                  <a:pt x="3083385" y="1350805"/>
                </a:cubicBezTo>
                <a:cubicBezTo>
                  <a:pt x="3088382" y="1363297"/>
                  <a:pt x="2593706" y="841139"/>
                  <a:pt x="2288906" y="616287"/>
                </a:cubicBezTo>
                <a:cubicBezTo>
                  <a:pt x="1984106" y="391435"/>
                  <a:pt x="1314546" y="31671"/>
                  <a:pt x="1254585" y="1691"/>
                </a:cubicBezTo>
                <a:cubicBezTo>
                  <a:pt x="1194625" y="-28289"/>
                  <a:pt x="1891668" y="348963"/>
                  <a:pt x="1929143" y="436405"/>
                </a:cubicBezTo>
                <a:cubicBezTo>
                  <a:pt x="1966618" y="523847"/>
                  <a:pt x="1644330" y="461388"/>
                  <a:pt x="1479438" y="526346"/>
                </a:cubicBezTo>
                <a:cubicBezTo>
                  <a:pt x="1314546" y="591303"/>
                  <a:pt x="1187130" y="698733"/>
                  <a:pt x="939792" y="826150"/>
                </a:cubicBezTo>
                <a:cubicBezTo>
                  <a:pt x="692454" y="953566"/>
                  <a:pt x="-99526" y="1310831"/>
                  <a:pt x="10402" y="1260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02A8717-7DDD-0B93-857D-50262005227A}"/>
              </a:ext>
            </a:extLst>
          </p:cNvPr>
          <p:cNvSpPr/>
          <p:nvPr/>
        </p:nvSpPr>
        <p:spPr>
          <a:xfrm>
            <a:off x="3327612" y="5084507"/>
            <a:ext cx="736364" cy="1707811"/>
          </a:xfrm>
          <a:custGeom>
            <a:avLst/>
            <a:gdLst>
              <a:gd name="connsiteX0" fmla="*/ 204 w 736364"/>
              <a:gd name="connsiteY0" fmla="*/ 12149 h 1707811"/>
              <a:gd name="connsiteX1" fmla="*/ 314998 w 736364"/>
              <a:gd name="connsiteY1" fmla="*/ 386903 h 1707811"/>
              <a:gd name="connsiteX2" fmla="*/ 734722 w 736364"/>
              <a:gd name="connsiteY2" fmla="*/ 1706037 h 1707811"/>
              <a:gd name="connsiteX3" fmla="*/ 150106 w 736364"/>
              <a:gd name="connsiteY3" fmla="*/ 671716 h 1707811"/>
              <a:gd name="connsiteX4" fmla="*/ 359968 w 736364"/>
              <a:gd name="connsiteY4" fmla="*/ 731677 h 1707811"/>
              <a:gd name="connsiteX5" fmla="*/ 204 w 736364"/>
              <a:gd name="connsiteY5" fmla="*/ 12149 h 170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64" h="1707811">
                <a:moveTo>
                  <a:pt x="204" y="12149"/>
                </a:moveTo>
                <a:cubicBezTo>
                  <a:pt x="-7291" y="-45313"/>
                  <a:pt x="192578" y="104588"/>
                  <a:pt x="314998" y="386903"/>
                </a:cubicBezTo>
                <a:cubicBezTo>
                  <a:pt x="437418" y="669218"/>
                  <a:pt x="762204" y="1658568"/>
                  <a:pt x="734722" y="1706037"/>
                </a:cubicBezTo>
                <a:cubicBezTo>
                  <a:pt x="707240" y="1753506"/>
                  <a:pt x="212565" y="834109"/>
                  <a:pt x="150106" y="671716"/>
                </a:cubicBezTo>
                <a:cubicBezTo>
                  <a:pt x="87647" y="509323"/>
                  <a:pt x="387450" y="836608"/>
                  <a:pt x="359968" y="731677"/>
                </a:cubicBezTo>
                <a:cubicBezTo>
                  <a:pt x="332486" y="626746"/>
                  <a:pt x="7699" y="69611"/>
                  <a:pt x="204" y="1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3494286-C419-DCD9-61ED-BEF25F88317D}"/>
              </a:ext>
            </a:extLst>
          </p:cNvPr>
          <p:cNvSpPr/>
          <p:nvPr/>
        </p:nvSpPr>
        <p:spPr>
          <a:xfrm>
            <a:off x="2945334" y="5000371"/>
            <a:ext cx="399621" cy="1614253"/>
          </a:xfrm>
          <a:custGeom>
            <a:avLst/>
            <a:gdLst>
              <a:gd name="connsiteX0" fmla="*/ 7728 w 399621"/>
              <a:gd name="connsiteY0" fmla="*/ 51314 h 1614253"/>
              <a:gd name="connsiteX1" fmla="*/ 397473 w 399621"/>
              <a:gd name="connsiteY1" fmla="*/ 1610291 h 1614253"/>
              <a:gd name="connsiteX2" fmla="*/ 157630 w 399621"/>
              <a:gd name="connsiteY2" fmla="*/ 486029 h 1614253"/>
              <a:gd name="connsiteX3" fmla="*/ 7728 w 399621"/>
              <a:gd name="connsiteY3" fmla="*/ 51314 h 16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1614253">
                <a:moveTo>
                  <a:pt x="7728" y="51314"/>
                </a:moveTo>
                <a:cubicBezTo>
                  <a:pt x="47702" y="238691"/>
                  <a:pt x="372489" y="1537839"/>
                  <a:pt x="397473" y="1610291"/>
                </a:cubicBezTo>
                <a:cubicBezTo>
                  <a:pt x="422457" y="1682743"/>
                  <a:pt x="222587" y="740862"/>
                  <a:pt x="157630" y="486029"/>
                </a:cubicBezTo>
                <a:cubicBezTo>
                  <a:pt x="92673" y="231196"/>
                  <a:pt x="-32246" y="-136063"/>
                  <a:pt x="7728" y="5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E6AFB5B-2E5C-F67B-5949-BEDE835D3746}"/>
              </a:ext>
            </a:extLst>
          </p:cNvPr>
          <p:cNvSpPr/>
          <p:nvPr/>
        </p:nvSpPr>
        <p:spPr>
          <a:xfrm>
            <a:off x="3940883" y="5320909"/>
            <a:ext cx="1621960" cy="1654379"/>
          </a:xfrm>
          <a:custGeom>
            <a:avLst/>
            <a:gdLst>
              <a:gd name="connsiteX0" fmla="*/ 1530 w 1621960"/>
              <a:gd name="connsiteY0" fmla="*/ 105530 h 1654379"/>
              <a:gd name="connsiteX1" fmla="*/ 421255 w 1621960"/>
              <a:gd name="connsiteY1" fmla="*/ 135511 h 1654379"/>
              <a:gd name="connsiteX2" fmla="*/ 586147 w 1621960"/>
              <a:gd name="connsiteY2" fmla="*/ 525255 h 1654379"/>
              <a:gd name="connsiteX3" fmla="*/ 960901 w 1621960"/>
              <a:gd name="connsiteY3" fmla="*/ 1094881 h 1654379"/>
              <a:gd name="connsiteX4" fmla="*/ 1035851 w 1621960"/>
              <a:gd name="connsiteY4" fmla="*/ 1184822 h 1654379"/>
              <a:gd name="connsiteX5" fmla="*/ 1620468 w 1621960"/>
              <a:gd name="connsiteY5" fmla="*/ 1649517 h 1654379"/>
              <a:gd name="connsiteX6" fmla="*/ 840979 w 1621960"/>
              <a:gd name="connsiteY6" fmla="*/ 855039 h 1654379"/>
              <a:gd name="connsiteX7" fmla="*/ 301333 w 1621960"/>
              <a:gd name="connsiteY7" fmla="*/ 45570 h 1654379"/>
              <a:gd name="connsiteX8" fmla="*/ 1530 w 1621960"/>
              <a:gd name="connsiteY8" fmla="*/ 105530 h 16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960" h="1654379">
                <a:moveTo>
                  <a:pt x="1530" y="105530"/>
                </a:moveTo>
                <a:cubicBezTo>
                  <a:pt x="21517" y="120520"/>
                  <a:pt x="323819" y="65557"/>
                  <a:pt x="421255" y="135511"/>
                </a:cubicBezTo>
                <a:cubicBezTo>
                  <a:pt x="518691" y="205465"/>
                  <a:pt x="496206" y="365360"/>
                  <a:pt x="586147" y="525255"/>
                </a:cubicBezTo>
                <a:cubicBezTo>
                  <a:pt x="676088" y="685150"/>
                  <a:pt x="885950" y="984953"/>
                  <a:pt x="960901" y="1094881"/>
                </a:cubicBezTo>
                <a:cubicBezTo>
                  <a:pt x="1035852" y="1204809"/>
                  <a:pt x="925923" y="1092383"/>
                  <a:pt x="1035851" y="1184822"/>
                </a:cubicBezTo>
                <a:cubicBezTo>
                  <a:pt x="1145779" y="1277261"/>
                  <a:pt x="1652947" y="1704481"/>
                  <a:pt x="1620468" y="1649517"/>
                </a:cubicBezTo>
                <a:cubicBezTo>
                  <a:pt x="1587989" y="1594553"/>
                  <a:pt x="1060835" y="1122364"/>
                  <a:pt x="840979" y="855039"/>
                </a:cubicBezTo>
                <a:cubicBezTo>
                  <a:pt x="621123" y="587715"/>
                  <a:pt x="441241" y="170488"/>
                  <a:pt x="301333" y="45570"/>
                </a:cubicBezTo>
                <a:cubicBezTo>
                  <a:pt x="161425" y="-79348"/>
                  <a:pt x="-18457" y="90540"/>
                  <a:pt x="1530" y="105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0B0C0FF-3FE2-EFEF-E1D9-362D68B9A45F}"/>
              </a:ext>
            </a:extLst>
          </p:cNvPr>
          <p:cNvSpPr/>
          <p:nvPr/>
        </p:nvSpPr>
        <p:spPr>
          <a:xfrm>
            <a:off x="3567635" y="5171164"/>
            <a:ext cx="749707" cy="1814870"/>
          </a:xfrm>
          <a:custGeom>
            <a:avLst/>
            <a:gdLst>
              <a:gd name="connsiteX0" fmla="*/ 24 w 749707"/>
              <a:gd name="connsiteY0" fmla="*/ 443 h 1814870"/>
              <a:gd name="connsiteX1" fmla="*/ 269847 w 749707"/>
              <a:gd name="connsiteY1" fmla="*/ 270266 h 1814870"/>
              <a:gd name="connsiteX2" fmla="*/ 584640 w 749707"/>
              <a:gd name="connsiteY2" fmla="*/ 1139695 h 1814870"/>
              <a:gd name="connsiteX3" fmla="*/ 494699 w 749707"/>
              <a:gd name="connsiteY3" fmla="*/ 1034764 h 1814870"/>
              <a:gd name="connsiteX4" fmla="*/ 749532 w 749707"/>
              <a:gd name="connsiteY4" fmla="*/ 1814252 h 1814870"/>
              <a:gd name="connsiteX5" fmla="*/ 449729 w 749707"/>
              <a:gd name="connsiteY5" fmla="*/ 1154685 h 1814870"/>
              <a:gd name="connsiteX6" fmla="*/ 374778 w 749707"/>
              <a:gd name="connsiteY6" fmla="*/ 555079 h 1814870"/>
              <a:gd name="connsiteX7" fmla="*/ 254857 w 749707"/>
              <a:gd name="connsiteY7" fmla="*/ 315236 h 1814870"/>
              <a:gd name="connsiteX8" fmla="*/ 24 w 749707"/>
              <a:gd name="connsiteY8" fmla="*/ 443 h 18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707" h="1814870">
                <a:moveTo>
                  <a:pt x="24" y="443"/>
                </a:moveTo>
                <a:cubicBezTo>
                  <a:pt x="2522" y="-7052"/>
                  <a:pt x="172411" y="80391"/>
                  <a:pt x="269847" y="270266"/>
                </a:cubicBezTo>
                <a:cubicBezTo>
                  <a:pt x="367283" y="460141"/>
                  <a:pt x="547165" y="1012279"/>
                  <a:pt x="584640" y="1139695"/>
                </a:cubicBezTo>
                <a:cubicBezTo>
                  <a:pt x="622115" y="1267111"/>
                  <a:pt x="467217" y="922338"/>
                  <a:pt x="494699" y="1034764"/>
                </a:cubicBezTo>
                <a:cubicBezTo>
                  <a:pt x="522181" y="1147190"/>
                  <a:pt x="757027" y="1794265"/>
                  <a:pt x="749532" y="1814252"/>
                </a:cubicBezTo>
                <a:cubicBezTo>
                  <a:pt x="742037" y="1834239"/>
                  <a:pt x="512188" y="1364547"/>
                  <a:pt x="449729" y="1154685"/>
                </a:cubicBezTo>
                <a:cubicBezTo>
                  <a:pt x="387270" y="944823"/>
                  <a:pt x="407257" y="694987"/>
                  <a:pt x="374778" y="555079"/>
                </a:cubicBezTo>
                <a:cubicBezTo>
                  <a:pt x="342299" y="415171"/>
                  <a:pt x="322313" y="405177"/>
                  <a:pt x="254857" y="315236"/>
                </a:cubicBezTo>
                <a:cubicBezTo>
                  <a:pt x="187401" y="225295"/>
                  <a:pt x="-2474" y="7938"/>
                  <a:pt x="24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2AA716BA-9C87-D79D-76F7-621DEB58B5F8}"/>
              </a:ext>
            </a:extLst>
          </p:cNvPr>
          <p:cNvSpPr/>
          <p:nvPr/>
        </p:nvSpPr>
        <p:spPr>
          <a:xfrm>
            <a:off x="699662" y="4601980"/>
            <a:ext cx="1114148" cy="1739416"/>
          </a:xfrm>
          <a:custGeom>
            <a:avLst/>
            <a:gdLst>
              <a:gd name="connsiteX0" fmla="*/ 1114148 w 1114148"/>
              <a:gd name="connsiteY0" fmla="*/ 0 h 1739416"/>
              <a:gd name="connsiteX1" fmla="*/ 289689 w 1114148"/>
              <a:gd name="connsiteY1" fmla="*/ 554636 h 1739416"/>
              <a:gd name="connsiteX2" fmla="*/ 79827 w 1114148"/>
              <a:gd name="connsiteY2" fmla="*/ 824459 h 1739416"/>
              <a:gd name="connsiteX3" fmla="*/ 169768 w 1114148"/>
              <a:gd name="connsiteY3" fmla="*/ 959371 h 1739416"/>
              <a:gd name="connsiteX4" fmla="*/ 94817 w 1114148"/>
              <a:gd name="connsiteY4" fmla="*/ 824459 h 1739416"/>
              <a:gd name="connsiteX5" fmla="*/ 109807 w 1114148"/>
              <a:gd name="connsiteY5" fmla="*/ 1139253 h 1739416"/>
              <a:gd name="connsiteX6" fmla="*/ 364640 w 1114148"/>
              <a:gd name="connsiteY6" fmla="*/ 1424066 h 1739416"/>
              <a:gd name="connsiteX7" fmla="*/ 244718 w 1114148"/>
              <a:gd name="connsiteY7" fmla="*/ 1304145 h 1739416"/>
              <a:gd name="connsiteX8" fmla="*/ 514541 w 1114148"/>
              <a:gd name="connsiteY8" fmla="*/ 1738859 h 1739416"/>
              <a:gd name="connsiteX9" fmla="*/ 139787 w 1114148"/>
              <a:gd name="connsiteY9" fmla="*/ 1199213 h 1739416"/>
              <a:gd name="connsiteX10" fmla="*/ 4876 w 1114148"/>
              <a:gd name="connsiteY10" fmla="*/ 839450 h 1739416"/>
              <a:gd name="connsiteX11" fmla="*/ 289689 w 1114148"/>
              <a:gd name="connsiteY11" fmla="*/ 569627 h 1739416"/>
              <a:gd name="connsiteX12" fmla="*/ 304679 w 1114148"/>
              <a:gd name="connsiteY12" fmla="*/ 509666 h 1739416"/>
              <a:gd name="connsiteX13" fmla="*/ 1114148 w 1114148"/>
              <a:gd name="connsiteY13" fmla="*/ 0 h 173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4148" h="1739416">
                <a:moveTo>
                  <a:pt x="1114148" y="0"/>
                </a:moveTo>
                <a:cubicBezTo>
                  <a:pt x="1111650" y="7495"/>
                  <a:pt x="462076" y="417226"/>
                  <a:pt x="289689" y="554636"/>
                </a:cubicBezTo>
                <a:cubicBezTo>
                  <a:pt x="117302" y="692046"/>
                  <a:pt x="99814" y="757003"/>
                  <a:pt x="79827" y="824459"/>
                </a:cubicBezTo>
                <a:cubicBezTo>
                  <a:pt x="59840" y="891915"/>
                  <a:pt x="167270" y="959371"/>
                  <a:pt x="169768" y="959371"/>
                </a:cubicBezTo>
                <a:cubicBezTo>
                  <a:pt x="172266" y="959371"/>
                  <a:pt x="104810" y="794479"/>
                  <a:pt x="94817" y="824459"/>
                </a:cubicBezTo>
                <a:cubicBezTo>
                  <a:pt x="84824" y="854439"/>
                  <a:pt x="64836" y="1039319"/>
                  <a:pt x="109807" y="1139253"/>
                </a:cubicBezTo>
                <a:cubicBezTo>
                  <a:pt x="154777" y="1239188"/>
                  <a:pt x="342155" y="1396584"/>
                  <a:pt x="364640" y="1424066"/>
                </a:cubicBezTo>
                <a:cubicBezTo>
                  <a:pt x="387125" y="1451548"/>
                  <a:pt x="219734" y="1251680"/>
                  <a:pt x="244718" y="1304145"/>
                </a:cubicBezTo>
                <a:cubicBezTo>
                  <a:pt x="269701" y="1356611"/>
                  <a:pt x="532029" y="1756348"/>
                  <a:pt x="514541" y="1738859"/>
                </a:cubicBezTo>
                <a:cubicBezTo>
                  <a:pt x="497053" y="1721370"/>
                  <a:pt x="224731" y="1349114"/>
                  <a:pt x="139787" y="1199213"/>
                </a:cubicBezTo>
                <a:cubicBezTo>
                  <a:pt x="54843" y="1049312"/>
                  <a:pt x="-20108" y="944381"/>
                  <a:pt x="4876" y="839450"/>
                </a:cubicBezTo>
                <a:cubicBezTo>
                  <a:pt x="29860" y="734519"/>
                  <a:pt x="239722" y="624591"/>
                  <a:pt x="289689" y="569627"/>
                </a:cubicBezTo>
                <a:cubicBezTo>
                  <a:pt x="339656" y="514663"/>
                  <a:pt x="159774" y="602105"/>
                  <a:pt x="304679" y="509666"/>
                </a:cubicBezTo>
                <a:lnTo>
                  <a:pt x="11141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480DCDDD-E5E7-2C9A-96E5-DB7C3E5CEA0E}"/>
              </a:ext>
            </a:extLst>
          </p:cNvPr>
          <p:cNvSpPr/>
          <p:nvPr/>
        </p:nvSpPr>
        <p:spPr>
          <a:xfrm>
            <a:off x="1373451" y="2864542"/>
            <a:ext cx="350747" cy="1435608"/>
          </a:xfrm>
          <a:custGeom>
            <a:avLst/>
            <a:gdLst>
              <a:gd name="connsiteX0" fmla="*/ 1324 w 350747"/>
              <a:gd name="connsiteY0" fmla="*/ 21533 h 1435608"/>
              <a:gd name="connsiteX1" fmla="*/ 36249 w 350747"/>
              <a:gd name="connsiteY1" fmla="*/ 69158 h 1435608"/>
              <a:gd name="connsiteX2" fmla="*/ 252149 w 350747"/>
              <a:gd name="connsiteY2" fmla="*/ 704158 h 1435608"/>
              <a:gd name="connsiteX3" fmla="*/ 261674 w 350747"/>
              <a:gd name="connsiteY3" fmla="*/ 840683 h 1435608"/>
              <a:gd name="connsiteX4" fmla="*/ 268024 w 350747"/>
              <a:gd name="connsiteY4" fmla="*/ 939108 h 1435608"/>
              <a:gd name="connsiteX5" fmla="*/ 271199 w 350747"/>
              <a:gd name="connsiteY5" fmla="*/ 967683 h 1435608"/>
              <a:gd name="connsiteX6" fmla="*/ 233099 w 350747"/>
              <a:gd name="connsiteY6" fmla="*/ 1237558 h 1435608"/>
              <a:gd name="connsiteX7" fmla="*/ 233099 w 350747"/>
              <a:gd name="connsiteY7" fmla="*/ 1355033 h 1435608"/>
              <a:gd name="connsiteX8" fmla="*/ 153724 w 350747"/>
              <a:gd name="connsiteY8" fmla="*/ 1434408 h 1435608"/>
              <a:gd name="connsiteX9" fmla="*/ 334699 w 350747"/>
              <a:gd name="connsiteY9" fmla="*/ 1393133 h 1435608"/>
              <a:gd name="connsiteX10" fmla="*/ 210874 w 350747"/>
              <a:gd name="connsiteY10" fmla="*/ 1266133 h 1435608"/>
              <a:gd name="connsiteX11" fmla="*/ 350574 w 350747"/>
              <a:gd name="connsiteY11" fmla="*/ 780358 h 1435608"/>
              <a:gd name="connsiteX12" fmla="*/ 175949 w 350747"/>
              <a:gd name="connsiteY12" fmla="*/ 548583 h 1435608"/>
              <a:gd name="connsiteX13" fmla="*/ 48949 w 350747"/>
              <a:gd name="connsiteY13" fmla="*/ 110433 h 1435608"/>
              <a:gd name="connsiteX14" fmla="*/ 1324 w 350747"/>
              <a:gd name="connsiteY14" fmla="*/ 21533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747" h="1435608">
                <a:moveTo>
                  <a:pt x="1324" y="21533"/>
                </a:moveTo>
                <a:cubicBezTo>
                  <a:pt x="-793" y="14654"/>
                  <a:pt x="-5555" y="-44613"/>
                  <a:pt x="36249" y="69158"/>
                </a:cubicBezTo>
                <a:cubicBezTo>
                  <a:pt x="78053" y="182929"/>
                  <a:pt x="214578" y="575570"/>
                  <a:pt x="252149" y="704158"/>
                </a:cubicBezTo>
                <a:cubicBezTo>
                  <a:pt x="289720" y="832746"/>
                  <a:pt x="259028" y="801525"/>
                  <a:pt x="261674" y="840683"/>
                </a:cubicBezTo>
                <a:cubicBezTo>
                  <a:pt x="264320" y="879841"/>
                  <a:pt x="266437" y="917941"/>
                  <a:pt x="268024" y="939108"/>
                </a:cubicBezTo>
                <a:cubicBezTo>
                  <a:pt x="269611" y="960275"/>
                  <a:pt x="277020" y="917941"/>
                  <a:pt x="271199" y="967683"/>
                </a:cubicBezTo>
                <a:cubicBezTo>
                  <a:pt x="265378" y="1017425"/>
                  <a:pt x="239449" y="1173000"/>
                  <a:pt x="233099" y="1237558"/>
                </a:cubicBezTo>
                <a:cubicBezTo>
                  <a:pt x="226749" y="1302116"/>
                  <a:pt x="246328" y="1322225"/>
                  <a:pt x="233099" y="1355033"/>
                </a:cubicBezTo>
                <a:cubicBezTo>
                  <a:pt x="219870" y="1387841"/>
                  <a:pt x="136791" y="1428058"/>
                  <a:pt x="153724" y="1434408"/>
                </a:cubicBezTo>
                <a:cubicBezTo>
                  <a:pt x="170657" y="1440758"/>
                  <a:pt x="325174" y="1421179"/>
                  <a:pt x="334699" y="1393133"/>
                </a:cubicBezTo>
                <a:cubicBezTo>
                  <a:pt x="344224" y="1365087"/>
                  <a:pt x="208228" y="1368262"/>
                  <a:pt x="210874" y="1266133"/>
                </a:cubicBezTo>
                <a:cubicBezTo>
                  <a:pt x="213520" y="1164004"/>
                  <a:pt x="356395" y="899950"/>
                  <a:pt x="350574" y="780358"/>
                </a:cubicBezTo>
                <a:cubicBezTo>
                  <a:pt x="344753" y="660766"/>
                  <a:pt x="226220" y="660237"/>
                  <a:pt x="175949" y="548583"/>
                </a:cubicBezTo>
                <a:cubicBezTo>
                  <a:pt x="125678" y="436929"/>
                  <a:pt x="73820" y="198275"/>
                  <a:pt x="48949" y="110433"/>
                </a:cubicBezTo>
                <a:cubicBezTo>
                  <a:pt x="24078" y="22591"/>
                  <a:pt x="3441" y="28412"/>
                  <a:pt x="1324" y="21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CEF2BF9-36BE-A2B5-D5BB-ED950105E027}"/>
              </a:ext>
            </a:extLst>
          </p:cNvPr>
          <p:cNvSpPr/>
          <p:nvPr/>
        </p:nvSpPr>
        <p:spPr>
          <a:xfrm>
            <a:off x="1151483" y="2881566"/>
            <a:ext cx="357432" cy="630288"/>
          </a:xfrm>
          <a:custGeom>
            <a:avLst/>
            <a:gdLst>
              <a:gd name="connsiteX0" fmla="*/ 80417 w 357432"/>
              <a:gd name="connsiteY0" fmla="*/ 1334 h 630288"/>
              <a:gd name="connsiteX1" fmla="*/ 124867 w 357432"/>
              <a:gd name="connsiteY1" fmla="*/ 58484 h 630288"/>
              <a:gd name="connsiteX2" fmla="*/ 194717 w 357432"/>
              <a:gd name="connsiteY2" fmla="*/ 195009 h 630288"/>
              <a:gd name="connsiteX3" fmla="*/ 204242 w 357432"/>
              <a:gd name="connsiteY3" fmla="*/ 80709 h 630288"/>
              <a:gd name="connsiteX4" fmla="*/ 286792 w 357432"/>
              <a:gd name="connsiteY4" fmla="*/ 226759 h 630288"/>
              <a:gd name="connsiteX5" fmla="*/ 280442 w 357432"/>
              <a:gd name="connsiteY5" fmla="*/ 255334 h 630288"/>
              <a:gd name="connsiteX6" fmla="*/ 315367 w 357432"/>
              <a:gd name="connsiteY6" fmla="*/ 541084 h 630288"/>
              <a:gd name="connsiteX7" fmla="*/ 331242 w 357432"/>
              <a:gd name="connsiteY7" fmla="*/ 629984 h 630288"/>
              <a:gd name="connsiteX8" fmla="*/ 286792 w 357432"/>
              <a:gd name="connsiteY8" fmla="*/ 518859 h 630288"/>
              <a:gd name="connsiteX9" fmla="*/ 83592 w 357432"/>
              <a:gd name="connsiteY9" fmla="*/ 458534 h 630288"/>
              <a:gd name="connsiteX10" fmla="*/ 4217 w 357432"/>
              <a:gd name="connsiteY10" fmla="*/ 360109 h 630288"/>
              <a:gd name="connsiteX11" fmla="*/ 10567 w 357432"/>
              <a:gd name="connsiteY11" fmla="*/ 420434 h 630288"/>
              <a:gd name="connsiteX12" fmla="*/ 7392 w 357432"/>
              <a:gd name="connsiteY12" fmla="*/ 153734 h 630288"/>
              <a:gd name="connsiteX13" fmla="*/ 10567 w 357432"/>
              <a:gd name="connsiteY13" fmla="*/ 179134 h 630288"/>
              <a:gd name="connsiteX14" fmla="*/ 51842 w 357432"/>
              <a:gd name="connsiteY14" fmla="*/ 334709 h 630288"/>
              <a:gd name="connsiteX15" fmla="*/ 289967 w 357432"/>
              <a:gd name="connsiteY15" fmla="*/ 547434 h 630288"/>
              <a:gd name="connsiteX16" fmla="*/ 356642 w 357432"/>
              <a:gd name="connsiteY16" fmla="*/ 423609 h 630288"/>
              <a:gd name="connsiteX17" fmla="*/ 258217 w 357432"/>
              <a:gd name="connsiteY17" fmla="*/ 175959 h 630288"/>
              <a:gd name="connsiteX18" fmla="*/ 191542 w 357432"/>
              <a:gd name="connsiteY18" fmla="*/ 93409 h 630288"/>
              <a:gd name="connsiteX19" fmla="*/ 175667 w 357432"/>
              <a:gd name="connsiteY19" fmla="*/ 109284 h 630288"/>
              <a:gd name="connsiteX20" fmla="*/ 80417 w 357432"/>
              <a:gd name="connsiteY20" fmla="*/ 1334 h 6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432" h="630288">
                <a:moveTo>
                  <a:pt x="80417" y="1334"/>
                </a:moveTo>
                <a:cubicBezTo>
                  <a:pt x="71950" y="-7133"/>
                  <a:pt x="105817" y="26205"/>
                  <a:pt x="124867" y="58484"/>
                </a:cubicBezTo>
                <a:cubicBezTo>
                  <a:pt x="143917" y="90763"/>
                  <a:pt x="181488" y="191305"/>
                  <a:pt x="194717" y="195009"/>
                </a:cubicBezTo>
                <a:cubicBezTo>
                  <a:pt x="207946" y="198713"/>
                  <a:pt x="188896" y="75417"/>
                  <a:pt x="204242" y="80709"/>
                </a:cubicBezTo>
                <a:cubicBezTo>
                  <a:pt x="219588" y="86001"/>
                  <a:pt x="274092" y="197655"/>
                  <a:pt x="286792" y="226759"/>
                </a:cubicBezTo>
                <a:cubicBezTo>
                  <a:pt x="299492" y="255863"/>
                  <a:pt x="275680" y="202947"/>
                  <a:pt x="280442" y="255334"/>
                </a:cubicBezTo>
                <a:cubicBezTo>
                  <a:pt x="285204" y="307721"/>
                  <a:pt x="306900" y="478642"/>
                  <a:pt x="315367" y="541084"/>
                </a:cubicBezTo>
                <a:cubicBezTo>
                  <a:pt x="323834" y="603526"/>
                  <a:pt x="336004" y="633688"/>
                  <a:pt x="331242" y="629984"/>
                </a:cubicBezTo>
                <a:cubicBezTo>
                  <a:pt x="326480" y="626280"/>
                  <a:pt x="328067" y="547434"/>
                  <a:pt x="286792" y="518859"/>
                </a:cubicBezTo>
                <a:cubicBezTo>
                  <a:pt x="245517" y="490284"/>
                  <a:pt x="130688" y="484992"/>
                  <a:pt x="83592" y="458534"/>
                </a:cubicBezTo>
                <a:cubicBezTo>
                  <a:pt x="36496" y="432076"/>
                  <a:pt x="16388" y="366459"/>
                  <a:pt x="4217" y="360109"/>
                </a:cubicBezTo>
                <a:cubicBezTo>
                  <a:pt x="-7954" y="353759"/>
                  <a:pt x="10038" y="454830"/>
                  <a:pt x="10567" y="420434"/>
                </a:cubicBezTo>
                <a:cubicBezTo>
                  <a:pt x="11096" y="386038"/>
                  <a:pt x="7392" y="193951"/>
                  <a:pt x="7392" y="153734"/>
                </a:cubicBezTo>
                <a:cubicBezTo>
                  <a:pt x="7392" y="113517"/>
                  <a:pt x="3159" y="148972"/>
                  <a:pt x="10567" y="179134"/>
                </a:cubicBezTo>
                <a:cubicBezTo>
                  <a:pt x="17975" y="209296"/>
                  <a:pt x="5275" y="273326"/>
                  <a:pt x="51842" y="334709"/>
                </a:cubicBezTo>
                <a:cubicBezTo>
                  <a:pt x="98409" y="396092"/>
                  <a:pt x="239167" y="532617"/>
                  <a:pt x="289967" y="547434"/>
                </a:cubicBezTo>
                <a:cubicBezTo>
                  <a:pt x="340767" y="562251"/>
                  <a:pt x="361934" y="485522"/>
                  <a:pt x="356642" y="423609"/>
                </a:cubicBezTo>
                <a:cubicBezTo>
                  <a:pt x="351350" y="361697"/>
                  <a:pt x="285734" y="230992"/>
                  <a:pt x="258217" y="175959"/>
                </a:cubicBezTo>
                <a:cubicBezTo>
                  <a:pt x="230700" y="120926"/>
                  <a:pt x="205300" y="104522"/>
                  <a:pt x="191542" y="93409"/>
                </a:cubicBezTo>
                <a:cubicBezTo>
                  <a:pt x="177784" y="82296"/>
                  <a:pt x="189954" y="119338"/>
                  <a:pt x="175667" y="109284"/>
                </a:cubicBezTo>
                <a:cubicBezTo>
                  <a:pt x="161380" y="99230"/>
                  <a:pt x="88884" y="9801"/>
                  <a:pt x="80417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C8828D81-A1BF-A645-DB83-5135A0A454CC}"/>
              </a:ext>
            </a:extLst>
          </p:cNvPr>
          <p:cNvSpPr/>
          <p:nvPr/>
        </p:nvSpPr>
        <p:spPr>
          <a:xfrm>
            <a:off x="300425" y="2858251"/>
            <a:ext cx="997275" cy="1161301"/>
          </a:xfrm>
          <a:custGeom>
            <a:avLst/>
            <a:gdLst>
              <a:gd name="connsiteX0" fmla="*/ 845750 w 997275"/>
              <a:gd name="connsiteY0" fmla="*/ 2424 h 1161301"/>
              <a:gd name="connsiteX1" fmla="*/ 941000 w 997275"/>
              <a:gd name="connsiteY1" fmla="*/ 30999 h 1161301"/>
              <a:gd name="connsiteX2" fmla="*/ 991800 w 997275"/>
              <a:gd name="connsiteY2" fmla="*/ 59574 h 1161301"/>
              <a:gd name="connsiteX3" fmla="*/ 810825 w 997275"/>
              <a:gd name="connsiteY3" fmla="*/ 151649 h 1161301"/>
              <a:gd name="connsiteX4" fmla="*/ 810825 w 997275"/>
              <a:gd name="connsiteY4" fmla="*/ 313574 h 1161301"/>
              <a:gd name="connsiteX5" fmla="*/ 674300 w 997275"/>
              <a:gd name="connsiteY5" fmla="*/ 485024 h 1161301"/>
              <a:gd name="connsiteX6" fmla="*/ 588575 w 997275"/>
              <a:gd name="connsiteY6" fmla="*/ 561224 h 1161301"/>
              <a:gd name="connsiteX7" fmla="*/ 591750 w 997275"/>
              <a:gd name="connsiteY7" fmla="*/ 532649 h 1161301"/>
              <a:gd name="connsiteX8" fmla="*/ 344100 w 997275"/>
              <a:gd name="connsiteY8" fmla="*/ 773949 h 1161301"/>
              <a:gd name="connsiteX9" fmla="*/ 150425 w 997275"/>
              <a:gd name="connsiteY9" fmla="*/ 1005724 h 1161301"/>
              <a:gd name="connsiteX10" fmla="*/ 1200 w 997275"/>
              <a:gd name="connsiteY10" fmla="*/ 1161299 h 1161301"/>
              <a:gd name="connsiteX11" fmla="*/ 93275 w 997275"/>
              <a:gd name="connsiteY11" fmla="*/ 1002549 h 1161301"/>
              <a:gd name="connsiteX12" fmla="*/ 318700 w 997275"/>
              <a:gd name="connsiteY12" fmla="*/ 732674 h 1161301"/>
              <a:gd name="connsiteX13" fmla="*/ 575875 w 997275"/>
              <a:gd name="connsiteY13" fmla="*/ 485024 h 1161301"/>
              <a:gd name="connsiteX14" fmla="*/ 667950 w 997275"/>
              <a:gd name="connsiteY14" fmla="*/ 421524 h 1161301"/>
              <a:gd name="connsiteX15" fmla="*/ 655250 w 997275"/>
              <a:gd name="connsiteY15" fmla="*/ 326274 h 1161301"/>
              <a:gd name="connsiteX16" fmla="*/ 769550 w 997275"/>
              <a:gd name="connsiteY16" fmla="*/ 307224 h 1161301"/>
              <a:gd name="connsiteX17" fmla="*/ 715575 w 997275"/>
              <a:gd name="connsiteY17" fmla="*/ 177049 h 1161301"/>
              <a:gd name="connsiteX18" fmla="*/ 966400 w 997275"/>
              <a:gd name="connsiteY18" fmla="*/ 97674 h 1161301"/>
              <a:gd name="connsiteX19" fmla="*/ 845750 w 997275"/>
              <a:gd name="connsiteY19" fmla="*/ 2424 h 11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7275" h="1161301">
                <a:moveTo>
                  <a:pt x="845750" y="2424"/>
                </a:moveTo>
                <a:cubicBezTo>
                  <a:pt x="841517" y="-8689"/>
                  <a:pt x="916658" y="21474"/>
                  <a:pt x="941000" y="30999"/>
                </a:cubicBezTo>
                <a:cubicBezTo>
                  <a:pt x="965342" y="40524"/>
                  <a:pt x="1013496" y="39466"/>
                  <a:pt x="991800" y="59574"/>
                </a:cubicBezTo>
                <a:cubicBezTo>
                  <a:pt x="970104" y="79682"/>
                  <a:pt x="840987" y="109316"/>
                  <a:pt x="810825" y="151649"/>
                </a:cubicBezTo>
                <a:cubicBezTo>
                  <a:pt x="780663" y="193982"/>
                  <a:pt x="833579" y="258012"/>
                  <a:pt x="810825" y="313574"/>
                </a:cubicBezTo>
                <a:cubicBezTo>
                  <a:pt x="788071" y="369136"/>
                  <a:pt x="711342" y="443749"/>
                  <a:pt x="674300" y="485024"/>
                </a:cubicBezTo>
                <a:cubicBezTo>
                  <a:pt x="637258" y="526299"/>
                  <a:pt x="602333" y="553287"/>
                  <a:pt x="588575" y="561224"/>
                </a:cubicBezTo>
                <a:cubicBezTo>
                  <a:pt x="574817" y="569162"/>
                  <a:pt x="632496" y="497195"/>
                  <a:pt x="591750" y="532649"/>
                </a:cubicBezTo>
                <a:cubicBezTo>
                  <a:pt x="551004" y="568103"/>
                  <a:pt x="417654" y="695103"/>
                  <a:pt x="344100" y="773949"/>
                </a:cubicBezTo>
                <a:cubicBezTo>
                  <a:pt x="270546" y="852795"/>
                  <a:pt x="207575" y="941166"/>
                  <a:pt x="150425" y="1005724"/>
                </a:cubicBezTo>
                <a:cubicBezTo>
                  <a:pt x="93275" y="1070282"/>
                  <a:pt x="10725" y="1161828"/>
                  <a:pt x="1200" y="1161299"/>
                </a:cubicBezTo>
                <a:cubicBezTo>
                  <a:pt x="-8325" y="1160770"/>
                  <a:pt x="40358" y="1073987"/>
                  <a:pt x="93275" y="1002549"/>
                </a:cubicBezTo>
                <a:cubicBezTo>
                  <a:pt x="146192" y="931112"/>
                  <a:pt x="238267" y="818928"/>
                  <a:pt x="318700" y="732674"/>
                </a:cubicBezTo>
                <a:cubicBezTo>
                  <a:pt x="399133" y="646420"/>
                  <a:pt x="517667" y="536882"/>
                  <a:pt x="575875" y="485024"/>
                </a:cubicBezTo>
                <a:cubicBezTo>
                  <a:pt x="634083" y="433166"/>
                  <a:pt x="654721" y="447982"/>
                  <a:pt x="667950" y="421524"/>
                </a:cubicBezTo>
                <a:cubicBezTo>
                  <a:pt x="681179" y="395066"/>
                  <a:pt x="638317" y="345324"/>
                  <a:pt x="655250" y="326274"/>
                </a:cubicBezTo>
                <a:cubicBezTo>
                  <a:pt x="672183" y="307224"/>
                  <a:pt x="759496" y="332095"/>
                  <a:pt x="769550" y="307224"/>
                </a:cubicBezTo>
                <a:cubicBezTo>
                  <a:pt x="779604" y="282353"/>
                  <a:pt x="682767" y="211974"/>
                  <a:pt x="715575" y="177049"/>
                </a:cubicBezTo>
                <a:cubicBezTo>
                  <a:pt x="748383" y="142124"/>
                  <a:pt x="939413" y="123603"/>
                  <a:pt x="966400" y="97674"/>
                </a:cubicBezTo>
                <a:cubicBezTo>
                  <a:pt x="993387" y="71745"/>
                  <a:pt x="849983" y="13537"/>
                  <a:pt x="845750" y="2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C20A5FC-BC52-9F37-0BD1-60AABF297E0B}"/>
              </a:ext>
            </a:extLst>
          </p:cNvPr>
          <p:cNvSpPr/>
          <p:nvPr/>
        </p:nvSpPr>
        <p:spPr>
          <a:xfrm>
            <a:off x="1561186" y="3511298"/>
            <a:ext cx="45454" cy="584682"/>
          </a:xfrm>
          <a:custGeom>
            <a:avLst/>
            <a:gdLst>
              <a:gd name="connsiteX0" fmla="*/ 7264 w 45454"/>
              <a:gd name="connsiteY0" fmla="*/ 252 h 584682"/>
              <a:gd name="connsiteX1" fmla="*/ 29489 w 45454"/>
              <a:gd name="connsiteY1" fmla="*/ 266952 h 584682"/>
              <a:gd name="connsiteX2" fmla="*/ 23139 w 45454"/>
              <a:gd name="connsiteY2" fmla="*/ 295527 h 584682"/>
              <a:gd name="connsiteX3" fmla="*/ 7264 w 45454"/>
              <a:gd name="connsiteY3" fmla="*/ 416177 h 584682"/>
              <a:gd name="connsiteX4" fmla="*/ 914 w 45454"/>
              <a:gd name="connsiteY4" fmla="*/ 584452 h 584682"/>
              <a:gd name="connsiteX5" fmla="*/ 26314 w 45454"/>
              <a:gd name="connsiteY5" fmla="*/ 378077 h 584682"/>
              <a:gd name="connsiteX6" fmla="*/ 45364 w 45454"/>
              <a:gd name="connsiteY6" fmla="*/ 136777 h 584682"/>
              <a:gd name="connsiteX7" fmla="*/ 32664 w 45454"/>
              <a:gd name="connsiteY7" fmla="*/ 216152 h 584682"/>
              <a:gd name="connsiteX8" fmla="*/ 7264 w 45454"/>
              <a:gd name="connsiteY8" fmla="*/ 252 h 58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4" h="584682">
                <a:moveTo>
                  <a:pt x="7264" y="252"/>
                </a:moveTo>
                <a:cubicBezTo>
                  <a:pt x="6735" y="8719"/>
                  <a:pt x="26843" y="217740"/>
                  <a:pt x="29489" y="266952"/>
                </a:cubicBezTo>
                <a:cubicBezTo>
                  <a:pt x="32135" y="316165"/>
                  <a:pt x="26843" y="270656"/>
                  <a:pt x="23139" y="295527"/>
                </a:cubicBezTo>
                <a:cubicBezTo>
                  <a:pt x="19435" y="320398"/>
                  <a:pt x="10968" y="368023"/>
                  <a:pt x="7264" y="416177"/>
                </a:cubicBezTo>
                <a:cubicBezTo>
                  <a:pt x="3560" y="464331"/>
                  <a:pt x="-2261" y="590802"/>
                  <a:pt x="914" y="584452"/>
                </a:cubicBezTo>
                <a:cubicBezTo>
                  <a:pt x="4089" y="578102"/>
                  <a:pt x="18906" y="452690"/>
                  <a:pt x="26314" y="378077"/>
                </a:cubicBezTo>
                <a:cubicBezTo>
                  <a:pt x="33722" y="303465"/>
                  <a:pt x="44306" y="163764"/>
                  <a:pt x="45364" y="136777"/>
                </a:cubicBezTo>
                <a:cubicBezTo>
                  <a:pt x="46422" y="109790"/>
                  <a:pt x="37956" y="233085"/>
                  <a:pt x="32664" y="216152"/>
                </a:cubicBezTo>
                <a:cubicBezTo>
                  <a:pt x="27372" y="199219"/>
                  <a:pt x="7793" y="-8215"/>
                  <a:pt x="7264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DB4C7FA-8E07-A910-A707-1AA9A4D2E25B}"/>
              </a:ext>
            </a:extLst>
          </p:cNvPr>
          <p:cNvSpPr/>
          <p:nvPr/>
        </p:nvSpPr>
        <p:spPr>
          <a:xfrm>
            <a:off x="-10215" y="3956024"/>
            <a:ext cx="586747" cy="104820"/>
          </a:xfrm>
          <a:custGeom>
            <a:avLst/>
            <a:gdLst>
              <a:gd name="connsiteX0" fmla="*/ 690 w 586747"/>
              <a:gd name="connsiteY0" fmla="*/ 104801 h 104820"/>
              <a:gd name="connsiteX1" fmla="*/ 315015 w 586747"/>
              <a:gd name="connsiteY1" fmla="*/ 44476 h 104820"/>
              <a:gd name="connsiteX2" fmla="*/ 584890 w 586747"/>
              <a:gd name="connsiteY2" fmla="*/ 50826 h 104820"/>
              <a:gd name="connsiteX3" fmla="*/ 419790 w 586747"/>
              <a:gd name="connsiteY3" fmla="*/ 44476 h 104820"/>
              <a:gd name="connsiteX4" fmla="*/ 146740 w 586747"/>
              <a:gd name="connsiteY4" fmla="*/ 26 h 104820"/>
              <a:gd name="connsiteX5" fmla="*/ 305490 w 586747"/>
              <a:gd name="connsiteY5" fmla="*/ 38126 h 104820"/>
              <a:gd name="connsiteX6" fmla="*/ 232465 w 586747"/>
              <a:gd name="connsiteY6" fmla="*/ 50826 h 104820"/>
              <a:gd name="connsiteX7" fmla="*/ 690 w 586747"/>
              <a:gd name="connsiteY7" fmla="*/ 104801 h 1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747" h="104820">
                <a:moveTo>
                  <a:pt x="690" y="104801"/>
                </a:moveTo>
                <a:cubicBezTo>
                  <a:pt x="14448" y="103743"/>
                  <a:pt x="217648" y="53472"/>
                  <a:pt x="315015" y="44476"/>
                </a:cubicBezTo>
                <a:cubicBezTo>
                  <a:pt x="412382" y="35480"/>
                  <a:pt x="567428" y="50826"/>
                  <a:pt x="584890" y="50826"/>
                </a:cubicBezTo>
                <a:cubicBezTo>
                  <a:pt x="602352" y="50826"/>
                  <a:pt x="492815" y="52943"/>
                  <a:pt x="419790" y="44476"/>
                </a:cubicBezTo>
                <a:cubicBezTo>
                  <a:pt x="346765" y="36009"/>
                  <a:pt x="165790" y="1084"/>
                  <a:pt x="146740" y="26"/>
                </a:cubicBezTo>
                <a:cubicBezTo>
                  <a:pt x="127690" y="-1032"/>
                  <a:pt x="291202" y="29659"/>
                  <a:pt x="305490" y="38126"/>
                </a:cubicBezTo>
                <a:cubicBezTo>
                  <a:pt x="319778" y="46593"/>
                  <a:pt x="282207" y="38655"/>
                  <a:pt x="232465" y="50826"/>
                </a:cubicBezTo>
                <a:cubicBezTo>
                  <a:pt x="182723" y="62997"/>
                  <a:pt x="-13068" y="105859"/>
                  <a:pt x="690" y="10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660497F2-9D52-531B-7929-EB237DE270DD}"/>
              </a:ext>
            </a:extLst>
          </p:cNvPr>
          <p:cNvSpPr/>
          <p:nvPr/>
        </p:nvSpPr>
        <p:spPr>
          <a:xfrm>
            <a:off x="-60868" y="3943167"/>
            <a:ext cx="562745" cy="98614"/>
          </a:xfrm>
          <a:custGeom>
            <a:avLst/>
            <a:gdLst>
              <a:gd name="connsiteX0" fmla="*/ 3718 w 562745"/>
              <a:gd name="connsiteY0" fmla="*/ 98608 h 98614"/>
              <a:gd name="connsiteX1" fmla="*/ 245018 w 562745"/>
              <a:gd name="connsiteY1" fmla="*/ 47808 h 98614"/>
              <a:gd name="connsiteX2" fmla="*/ 562518 w 562745"/>
              <a:gd name="connsiteY2" fmla="*/ 70033 h 98614"/>
              <a:gd name="connsiteX3" fmla="*/ 292643 w 562745"/>
              <a:gd name="connsiteY3" fmla="*/ 25583 h 98614"/>
              <a:gd name="connsiteX4" fmla="*/ 108493 w 562745"/>
              <a:gd name="connsiteY4" fmla="*/ 183 h 98614"/>
              <a:gd name="connsiteX5" fmla="*/ 168818 w 562745"/>
              <a:gd name="connsiteY5" fmla="*/ 16058 h 98614"/>
              <a:gd name="connsiteX6" fmla="*/ 102143 w 562745"/>
              <a:gd name="connsiteY6" fmla="*/ 50983 h 98614"/>
              <a:gd name="connsiteX7" fmla="*/ 3718 w 562745"/>
              <a:gd name="connsiteY7" fmla="*/ 98608 h 9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45" h="98614">
                <a:moveTo>
                  <a:pt x="3718" y="98608"/>
                </a:moveTo>
                <a:cubicBezTo>
                  <a:pt x="27530" y="98079"/>
                  <a:pt x="151885" y="52570"/>
                  <a:pt x="245018" y="47808"/>
                </a:cubicBezTo>
                <a:cubicBezTo>
                  <a:pt x="338151" y="43046"/>
                  <a:pt x="554581" y="73737"/>
                  <a:pt x="562518" y="70033"/>
                </a:cubicBezTo>
                <a:cubicBezTo>
                  <a:pt x="570455" y="66329"/>
                  <a:pt x="368314" y="37225"/>
                  <a:pt x="292643" y="25583"/>
                </a:cubicBezTo>
                <a:cubicBezTo>
                  <a:pt x="216972" y="13941"/>
                  <a:pt x="129130" y="1770"/>
                  <a:pt x="108493" y="183"/>
                </a:cubicBezTo>
                <a:cubicBezTo>
                  <a:pt x="87856" y="-1404"/>
                  <a:pt x="169876" y="7591"/>
                  <a:pt x="168818" y="16058"/>
                </a:cubicBezTo>
                <a:cubicBezTo>
                  <a:pt x="167760" y="24525"/>
                  <a:pt x="127014" y="36695"/>
                  <a:pt x="102143" y="50983"/>
                </a:cubicBezTo>
                <a:cubicBezTo>
                  <a:pt x="77272" y="65270"/>
                  <a:pt x="-20094" y="99137"/>
                  <a:pt x="3718" y="98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08D00906-AD35-54C9-CCD9-7A0E96C16ACE}"/>
              </a:ext>
            </a:extLst>
          </p:cNvPr>
          <p:cNvSpPr/>
          <p:nvPr/>
        </p:nvSpPr>
        <p:spPr>
          <a:xfrm>
            <a:off x="-104219" y="4069568"/>
            <a:ext cx="762656" cy="727045"/>
          </a:xfrm>
          <a:custGeom>
            <a:avLst/>
            <a:gdLst>
              <a:gd name="connsiteX0" fmla="*/ 53419 w 762656"/>
              <a:gd name="connsiteY0" fmla="*/ 127782 h 727045"/>
              <a:gd name="connsiteX1" fmla="*/ 256619 w 762656"/>
              <a:gd name="connsiteY1" fmla="*/ 130957 h 727045"/>
              <a:gd name="connsiteX2" fmla="*/ 307419 w 762656"/>
              <a:gd name="connsiteY2" fmla="*/ 86507 h 727045"/>
              <a:gd name="connsiteX3" fmla="*/ 405844 w 762656"/>
              <a:gd name="connsiteY3" fmla="*/ 54757 h 727045"/>
              <a:gd name="connsiteX4" fmla="*/ 361394 w 762656"/>
              <a:gd name="connsiteY4" fmla="*/ 76982 h 727045"/>
              <a:gd name="connsiteX5" fmla="*/ 551894 w 762656"/>
              <a:gd name="connsiteY5" fmla="*/ 146832 h 727045"/>
              <a:gd name="connsiteX6" fmla="*/ 618569 w 762656"/>
              <a:gd name="connsiteY6" fmla="*/ 19832 h 727045"/>
              <a:gd name="connsiteX7" fmla="*/ 577294 w 762656"/>
              <a:gd name="connsiteY7" fmla="*/ 10307 h 727045"/>
              <a:gd name="connsiteX8" fmla="*/ 659844 w 762656"/>
              <a:gd name="connsiteY8" fmla="*/ 118257 h 727045"/>
              <a:gd name="connsiteX9" fmla="*/ 351869 w 762656"/>
              <a:gd name="connsiteY9" fmla="*/ 299232 h 727045"/>
              <a:gd name="connsiteX10" fmla="*/ 526494 w 762656"/>
              <a:gd name="connsiteY10" fmla="*/ 292882 h 727045"/>
              <a:gd name="connsiteX11" fmla="*/ 215344 w 762656"/>
              <a:gd name="connsiteY11" fmla="*/ 515132 h 727045"/>
              <a:gd name="connsiteX12" fmla="*/ 18494 w 762656"/>
              <a:gd name="connsiteY12" fmla="*/ 721507 h 727045"/>
              <a:gd name="connsiteX13" fmla="*/ 685244 w 762656"/>
              <a:gd name="connsiteY13" fmla="*/ 283357 h 727045"/>
              <a:gd name="connsiteX14" fmla="*/ 748744 w 762656"/>
              <a:gd name="connsiteY14" fmla="*/ 292882 h 727045"/>
              <a:gd name="connsiteX15" fmla="*/ 685244 w 762656"/>
              <a:gd name="connsiteY15" fmla="*/ 207157 h 727045"/>
              <a:gd name="connsiteX16" fmla="*/ 437594 w 762656"/>
              <a:gd name="connsiteY16" fmla="*/ 229382 h 727045"/>
              <a:gd name="connsiteX17" fmla="*/ 66119 w 762656"/>
              <a:gd name="connsiteY17" fmla="*/ 562757 h 727045"/>
              <a:gd name="connsiteX18" fmla="*/ 158194 w 762656"/>
              <a:gd name="connsiteY18" fmla="*/ 448457 h 727045"/>
              <a:gd name="connsiteX19" fmla="*/ 618569 w 762656"/>
              <a:gd name="connsiteY19" fmla="*/ 203982 h 727045"/>
              <a:gd name="connsiteX20" fmla="*/ 355044 w 762656"/>
              <a:gd name="connsiteY20" fmla="*/ 67457 h 727045"/>
              <a:gd name="connsiteX21" fmla="*/ 377269 w 762656"/>
              <a:gd name="connsiteY21" fmla="*/ 23007 h 727045"/>
              <a:gd name="connsiteX22" fmla="*/ 247094 w 762656"/>
              <a:gd name="connsiteY22" fmla="*/ 26182 h 727045"/>
              <a:gd name="connsiteX23" fmla="*/ 355044 w 762656"/>
              <a:gd name="connsiteY23" fmla="*/ 178582 h 727045"/>
              <a:gd name="connsiteX24" fmla="*/ 183594 w 762656"/>
              <a:gd name="connsiteY24" fmla="*/ 423057 h 727045"/>
              <a:gd name="connsiteX25" fmla="*/ 301069 w 762656"/>
              <a:gd name="connsiteY25" fmla="*/ 165882 h 727045"/>
              <a:gd name="connsiteX26" fmla="*/ 259794 w 762656"/>
              <a:gd name="connsiteY26" fmla="*/ 156357 h 727045"/>
              <a:gd name="connsiteX27" fmla="*/ 53419 w 762656"/>
              <a:gd name="connsiteY27" fmla="*/ 127782 h 72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2656" h="727045">
                <a:moveTo>
                  <a:pt x="53419" y="127782"/>
                </a:moveTo>
                <a:cubicBezTo>
                  <a:pt x="52890" y="123549"/>
                  <a:pt x="214286" y="137836"/>
                  <a:pt x="256619" y="130957"/>
                </a:cubicBezTo>
                <a:cubicBezTo>
                  <a:pt x="298952" y="124078"/>
                  <a:pt x="282548" y="99207"/>
                  <a:pt x="307419" y="86507"/>
                </a:cubicBezTo>
                <a:cubicBezTo>
                  <a:pt x="332290" y="73807"/>
                  <a:pt x="396848" y="56344"/>
                  <a:pt x="405844" y="54757"/>
                </a:cubicBezTo>
                <a:cubicBezTo>
                  <a:pt x="414840" y="53170"/>
                  <a:pt x="337052" y="61636"/>
                  <a:pt x="361394" y="76982"/>
                </a:cubicBezTo>
                <a:cubicBezTo>
                  <a:pt x="385736" y="92328"/>
                  <a:pt x="509032" y="156357"/>
                  <a:pt x="551894" y="146832"/>
                </a:cubicBezTo>
                <a:cubicBezTo>
                  <a:pt x="594756" y="137307"/>
                  <a:pt x="614336" y="42586"/>
                  <a:pt x="618569" y="19832"/>
                </a:cubicBezTo>
                <a:cubicBezTo>
                  <a:pt x="622802" y="-2922"/>
                  <a:pt x="570415" y="-6097"/>
                  <a:pt x="577294" y="10307"/>
                </a:cubicBezTo>
                <a:cubicBezTo>
                  <a:pt x="584173" y="26711"/>
                  <a:pt x="697415" y="70103"/>
                  <a:pt x="659844" y="118257"/>
                </a:cubicBezTo>
                <a:cubicBezTo>
                  <a:pt x="622273" y="166411"/>
                  <a:pt x="374094" y="270128"/>
                  <a:pt x="351869" y="299232"/>
                </a:cubicBezTo>
                <a:cubicBezTo>
                  <a:pt x="329644" y="328336"/>
                  <a:pt x="549248" y="256899"/>
                  <a:pt x="526494" y="292882"/>
                </a:cubicBezTo>
                <a:cubicBezTo>
                  <a:pt x="503740" y="328865"/>
                  <a:pt x="300011" y="443695"/>
                  <a:pt x="215344" y="515132"/>
                </a:cubicBezTo>
                <a:cubicBezTo>
                  <a:pt x="130677" y="586569"/>
                  <a:pt x="-59823" y="760136"/>
                  <a:pt x="18494" y="721507"/>
                </a:cubicBezTo>
                <a:cubicBezTo>
                  <a:pt x="96811" y="682878"/>
                  <a:pt x="563536" y="354794"/>
                  <a:pt x="685244" y="283357"/>
                </a:cubicBezTo>
                <a:cubicBezTo>
                  <a:pt x="806952" y="211920"/>
                  <a:pt x="748744" y="305582"/>
                  <a:pt x="748744" y="292882"/>
                </a:cubicBezTo>
                <a:cubicBezTo>
                  <a:pt x="748744" y="280182"/>
                  <a:pt x="737102" y="217740"/>
                  <a:pt x="685244" y="207157"/>
                </a:cubicBezTo>
                <a:cubicBezTo>
                  <a:pt x="633386" y="196574"/>
                  <a:pt x="540782" y="170115"/>
                  <a:pt x="437594" y="229382"/>
                </a:cubicBezTo>
                <a:cubicBezTo>
                  <a:pt x="334407" y="288649"/>
                  <a:pt x="112686" y="526245"/>
                  <a:pt x="66119" y="562757"/>
                </a:cubicBezTo>
                <a:cubicBezTo>
                  <a:pt x="19552" y="599269"/>
                  <a:pt x="66119" y="508253"/>
                  <a:pt x="158194" y="448457"/>
                </a:cubicBezTo>
                <a:cubicBezTo>
                  <a:pt x="250269" y="388661"/>
                  <a:pt x="585761" y="267482"/>
                  <a:pt x="618569" y="203982"/>
                </a:cubicBezTo>
                <a:cubicBezTo>
                  <a:pt x="651377" y="140482"/>
                  <a:pt x="395261" y="97619"/>
                  <a:pt x="355044" y="67457"/>
                </a:cubicBezTo>
                <a:cubicBezTo>
                  <a:pt x="314827" y="37295"/>
                  <a:pt x="395261" y="29886"/>
                  <a:pt x="377269" y="23007"/>
                </a:cubicBezTo>
                <a:cubicBezTo>
                  <a:pt x="359277" y="16128"/>
                  <a:pt x="250798" y="253"/>
                  <a:pt x="247094" y="26182"/>
                </a:cubicBezTo>
                <a:cubicBezTo>
                  <a:pt x="243390" y="52111"/>
                  <a:pt x="365627" y="112436"/>
                  <a:pt x="355044" y="178582"/>
                </a:cubicBezTo>
                <a:cubicBezTo>
                  <a:pt x="344461" y="244728"/>
                  <a:pt x="192590" y="425174"/>
                  <a:pt x="183594" y="423057"/>
                </a:cubicBezTo>
                <a:cubicBezTo>
                  <a:pt x="174598" y="420940"/>
                  <a:pt x="288369" y="210332"/>
                  <a:pt x="301069" y="165882"/>
                </a:cubicBezTo>
                <a:cubicBezTo>
                  <a:pt x="313769" y="121432"/>
                  <a:pt x="296306" y="160061"/>
                  <a:pt x="259794" y="156357"/>
                </a:cubicBezTo>
                <a:cubicBezTo>
                  <a:pt x="223282" y="152653"/>
                  <a:pt x="53948" y="132015"/>
                  <a:pt x="53419" y="127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9960BD3-D24E-1595-07E6-0747AB174E64}"/>
              </a:ext>
            </a:extLst>
          </p:cNvPr>
          <p:cNvSpPr/>
          <p:nvPr/>
        </p:nvSpPr>
        <p:spPr>
          <a:xfrm>
            <a:off x="18543" y="2141318"/>
            <a:ext cx="828069" cy="1834788"/>
          </a:xfrm>
          <a:custGeom>
            <a:avLst/>
            <a:gdLst>
              <a:gd name="connsiteX0" fmla="*/ 822832 w 828069"/>
              <a:gd name="connsiteY0" fmla="*/ 14507 h 1834788"/>
              <a:gd name="connsiteX1" fmla="*/ 314832 w 828069"/>
              <a:gd name="connsiteY1" fmla="*/ 928907 h 1834788"/>
              <a:gd name="connsiteX2" fmla="*/ 645032 w 828069"/>
              <a:gd name="connsiteY2" fmla="*/ 751107 h 1834788"/>
              <a:gd name="connsiteX3" fmla="*/ 537082 w 828069"/>
              <a:gd name="connsiteY3" fmla="*/ 1186082 h 1834788"/>
              <a:gd name="connsiteX4" fmla="*/ 518032 w 828069"/>
              <a:gd name="connsiteY4" fmla="*/ 913032 h 1834788"/>
              <a:gd name="connsiteX5" fmla="*/ 146557 w 828069"/>
              <a:gd name="connsiteY5" fmla="*/ 1125757 h 1834788"/>
              <a:gd name="connsiteX6" fmla="*/ 79882 w 828069"/>
              <a:gd name="connsiteY6" fmla="*/ 1360707 h 1834788"/>
              <a:gd name="connsiteX7" fmla="*/ 48132 w 828069"/>
              <a:gd name="connsiteY7" fmla="*/ 1265457 h 1834788"/>
              <a:gd name="connsiteX8" fmla="*/ 57657 w 828069"/>
              <a:gd name="connsiteY8" fmla="*/ 1436907 h 1834788"/>
              <a:gd name="connsiteX9" fmla="*/ 6857 w 828069"/>
              <a:gd name="connsiteY9" fmla="*/ 1703607 h 1834788"/>
              <a:gd name="connsiteX10" fmla="*/ 507 w 828069"/>
              <a:gd name="connsiteY10" fmla="*/ 1821082 h 1834788"/>
              <a:gd name="connsiteX11" fmla="*/ 6857 w 828069"/>
              <a:gd name="connsiteY11" fmla="*/ 1395632 h 1834788"/>
              <a:gd name="connsiteX12" fmla="*/ 25907 w 828069"/>
              <a:gd name="connsiteY12" fmla="*/ 1214657 h 1834788"/>
              <a:gd name="connsiteX13" fmla="*/ 146557 w 828069"/>
              <a:gd name="connsiteY13" fmla="*/ 1020982 h 1834788"/>
              <a:gd name="connsiteX14" fmla="*/ 445007 w 828069"/>
              <a:gd name="connsiteY14" fmla="*/ 579657 h 1834788"/>
              <a:gd name="connsiteX15" fmla="*/ 502157 w 828069"/>
              <a:gd name="connsiteY15" fmla="*/ 722532 h 1834788"/>
              <a:gd name="connsiteX16" fmla="*/ 562482 w 828069"/>
              <a:gd name="connsiteY16" fmla="*/ 627282 h 1834788"/>
              <a:gd name="connsiteX17" fmla="*/ 578357 w 828069"/>
              <a:gd name="connsiteY17" fmla="*/ 385982 h 1834788"/>
              <a:gd name="connsiteX18" fmla="*/ 822832 w 828069"/>
              <a:gd name="connsiteY18" fmla="*/ 14507 h 18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8069" h="1834788">
                <a:moveTo>
                  <a:pt x="822832" y="14507"/>
                </a:moveTo>
                <a:cubicBezTo>
                  <a:pt x="778911" y="104994"/>
                  <a:pt x="344465" y="806140"/>
                  <a:pt x="314832" y="928907"/>
                </a:cubicBezTo>
                <a:cubicBezTo>
                  <a:pt x="285199" y="1051674"/>
                  <a:pt x="607990" y="708245"/>
                  <a:pt x="645032" y="751107"/>
                </a:cubicBezTo>
                <a:cubicBezTo>
                  <a:pt x="682074" y="793970"/>
                  <a:pt x="558249" y="1159095"/>
                  <a:pt x="537082" y="1186082"/>
                </a:cubicBezTo>
                <a:cubicBezTo>
                  <a:pt x="515915" y="1213070"/>
                  <a:pt x="583119" y="923086"/>
                  <a:pt x="518032" y="913032"/>
                </a:cubicBezTo>
                <a:cubicBezTo>
                  <a:pt x="452945" y="902978"/>
                  <a:pt x="219582" y="1051145"/>
                  <a:pt x="146557" y="1125757"/>
                </a:cubicBezTo>
                <a:cubicBezTo>
                  <a:pt x="73532" y="1200370"/>
                  <a:pt x="96286" y="1337424"/>
                  <a:pt x="79882" y="1360707"/>
                </a:cubicBezTo>
                <a:cubicBezTo>
                  <a:pt x="63478" y="1383990"/>
                  <a:pt x="51836" y="1252757"/>
                  <a:pt x="48132" y="1265457"/>
                </a:cubicBezTo>
                <a:cubicBezTo>
                  <a:pt x="44428" y="1278157"/>
                  <a:pt x="64536" y="1363882"/>
                  <a:pt x="57657" y="1436907"/>
                </a:cubicBezTo>
                <a:cubicBezTo>
                  <a:pt x="50778" y="1509932"/>
                  <a:pt x="16382" y="1639578"/>
                  <a:pt x="6857" y="1703607"/>
                </a:cubicBezTo>
                <a:cubicBezTo>
                  <a:pt x="-2668" y="1767636"/>
                  <a:pt x="507" y="1872411"/>
                  <a:pt x="507" y="1821082"/>
                </a:cubicBezTo>
                <a:cubicBezTo>
                  <a:pt x="507" y="1769753"/>
                  <a:pt x="2624" y="1496703"/>
                  <a:pt x="6857" y="1395632"/>
                </a:cubicBezTo>
                <a:cubicBezTo>
                  <a:pt x="11090" y="1294561"/>
                  <a:pt x="2624" y="1277099"/>
                  <a:pt x="25907" y="1214657"/>
                </a:cubicBezTo>
                <a:cubicBezTo>
                  <a:pt x="49190" y="1152215"/>
                  <a:pt x="76707" y="1126815"/>
                  <a:pt x="146557" y="1020982"/>
                </a:cubicBezTo>
                <a:cubicBezTo>
                  <a:pt x="216407" y="915149"/>
                  <a:pt x="385740" y="629399"/>
                  <a:pt x="445007" y="579657"/>
                </a:cubicBezTo>
                <a:cubicBezTo>
                  <a:pt x="504274" y="529915"/>
                  <a:pt x="482578" y="714594"/>
                  <a:pt x="502157" y="722532"/>
                </a:cubicBezTo>
                <a:cubicBezTo>
                  <a:pt x="521736" y="730470"/>
                  <a:pt x="549782" y="683374"/>
                  <a:pt x="562482" y="627282"/>
                </a:cubicBezTo>
                <a:cubicBezTo>
                  <a:pt x="575182" y="571190"/>
                  <a:pt x="535494" y="489699"/>
                  <a:pt x="578357" y="385982"/>
                </a:cubicBezTo>
                <a:cubicBezTo>
                  <a:pt x="621219" y="282265"/>
                  <a:pt x="866753" y="-75980"/>
                  <a:pt x="822832" y="14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297B7768-7C58-4F71-7F1F-85AF6368EB59}"/>
              </a:ext>
            </a:extLst>
          </p:cNvPr>
          <p:cNvSpPr/>
          <p:nvPr/>
        </p:nvSpPr>
        <p:spPr>
          <a:xfrm>
            <a:off x="225123" y="2110191"/>
            <a:ext cx="608761" cy="640073"/>
          </a:xfrm>
          <a:custGeom>
            <a:avLst/>
            <a:gdLst>
              <a:gd name="connsiteX0" fmla="*/ 606727 w 608761"/>
              <a:gd name="connsiteY0" fmla="*/ 1184 h 640073"/>
              <a:gd name="connsiteX1" fmla="*/ 359077 w 608761"/>
              <a:gd name="connsiteY1" fmla="*/ 337734 h 640073"/>
              <a:gd name="connsiteX2" fmla="*/ 238427 w 608761"/>
              <a:gd name="connsiteY2" fmla="*/ 598084 h 640073"/>
              <a:gd name="connsiteX3" fmla="*/ 254302 w 608761"/>
              <a:gd name="connsiteY3" fmla="*/ 420284 h 640073"/>
              <a:gd name="connsiteX4" fmla="*/ 143177 w 608761"/>
              <a:gd name="connsiteY4" fmla="*/ 556809 h 640073"/>
              <a:gd name="connsiteX5" fmla="*/ 187627 w 608761"/>
              <a:gd name="connsiteY5" fmla="*/ 588559 h 640073"/>
              <a:gd name="connsiteX6" fmla="*/ 302 w 608761"/>
              <a:gd name="connsiteY6" fmla="*/ 636184 h 640073"/>
              <a:gd name="connsiteX7" fmla="*/ 238427 w 608761"/>
              <a:gd name="connsiteY7" fmla="*/ 477434 h 640073"/>
              <a:gd name="connsiteX8" fmla="*/ 320977 w 608761"/>
              <a:gd name="connsiteY8" fmla="*/ 252009 h 640073"/>
              <a:gd name="connsiteX9" fmla="*/ 467027 w 608761"/>
              <a:gd name="connsiteY9" fmla="*/ 226609 h 640073"/>
              <a:gd name="connsiteX10" fmla="*/ 606727 w 608761"/>
              <a:gd name="connsiteY10" fmla="*/ 1184 h 64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761" h="640073">
                <a:moveTo>
                  <a:pt x="606727" y="1184"/>
                </a:moveTo>
                <a:cubicBezTo>
                  <a:pt x="588735" y="19705"/>
                  <a:pt x="420460" y="238251"/>
                  <a:pt x="359077" y="337734"/>
                </a:cubicBezTo>
                <a:cubicBezTo>
                  <a:pt x="297694" y="437217"/>
                  <a:pt x="255889" y="584326"/>
                  <a:pt x="238427" y="598084"/>
                </a:cubicBezTo>
                <a:cubicBezTo>
                  <a:pt x="220965" y="611842"/>
                  <a:pt x="270177" y="427163"/>
                  <a:pt x="254302" y="420284"/>
                </a:cubicBezTo>
                <a:cubicBezTo>
                  <a:pt x="238427" y="413405"/>
                  <a:pt x="154289" y="528763"/>
                  <a:pt x="143177" y="556809"/>
                </a:cubicBezTo>
                <a:cubicBezTo>
                  <a:pt x="132064" y="584855"/>
                  <a:pt x="211439" y="575330"/>
                  <a:pt x="187627" y="588559"/>
                </a:cubicBezTo>
                <a:cubicBezTo>
                  <a:pt x="163815" y="601788"/>
                  <a:pt x="-8165" y="654705"/>
                  <a:pt x="302" y="636184"/>
                </a:cubicBezTo>
                <a:cubicBezTo>
                  <a:pt x="8769" y="617663"/>
                  <a:pt x="184981" y="541463"/>
                  <a:pt x="238427" y="477434"/>
                </a:cubicBezTo>
                <a:cubicBezTo>
                  <a:pt x="291873" y="413405"/>
                  <a:pt x="282877" y="293813"/>
                  <a:pt x="320977" y="252009"/>
                </a:cubicBezTo>
                <a:cubicBezTo>
                  <a:pt x="359077" y="210205"/>
                  <a:pt x="415169" y="266296"/>
                  <a:pt x="467027" y="226609"/>
                </a:cubicBezTo>
                <a:cubicBezTo>
                  <a:pt x="518885" y="186922"/>
                  <a:pt x="624719" y="-17337"/>
                  <a:pt x="606727" y="1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35366B5-A418-FD14-370A-A730C277B852}"/>
              </a:ext>
            </a:extLst>
          </p:cNvPr>
          <p:cNvSpPr/>
          <p:nvPr/>
        </p:nvSpPr>
        <p:spPr>
          <a:xfrm>
            <a:off x="-18696" y="2567753"/>
            <a:ext cx="479238" cy="939532"/>
          </a:xfrm>
          <a:custGeom>
            <a:avLst/>
            <a:gdLst>
              <a:gd name="connsiteX0" fmla="*/ 479071 w 479238"/>
              <a:gd name="connsiteY0" fmla="*/ 822 h 939532"/>
              <a:gd name="connsiteX1" fmla="*/ 161571 w 479238"/>
              <a:gd name="connsiteY1" fmla="*/ 477072 h 939532"/>
              <a:gd name="connsiteX2" fmla="*/ 104421 w 479238"/>
              <a:gd name="connsiteY2" fmla="*/ 610422 h 939532"/>
              <a:gd name="connsiteX3" fmla="*/ 28221 w 479238"/>
              <a:gd name="connsiteY3" fmla="*/ 791397 h 939532"/>
              <a:gd name="connsiteX4" fmla="*/ 47271 w 479238"/>
              <a:gd name="connsiteY4" fmla="*/ 667572 h 939532"/>
              <a:gd name="connsiteX5" fmla="*/ 2821 w 479238"/>
              <a:gd name="connsiteY5" fmla="*/ 937447 h 939532"/>
              <a:gd name="connsiteX6" fmla="*/ 142521 w 479238"/>
              <a:gd name="connsiteY6" fmla="*/ 496122 h 939532"/>
              <a:gd name="connsiteX7" fmla="*/ 225071 w 479238"/>
              <a:gd name="connsiteY7" fmla="*/ 105597 h 939532"/>
              <a:gd name="connsiteX8" fmla="*/ 206021 w 479238"/>
              <a:gd name="connsiteY8" fmla="*/ 356422 h 939532"/>
              <a:gd name="connsiteX9" fmla="*/ 479071 w 479238"/>
              <a:gd name="connsiteY9" fmla="*/ 822 h 93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238" h="939532">
                <a:moveTo>
                  <a:pt x="479071" y="822"/>
                </a:moveTo>
                <a:cubicBezTo>
                  <a:pt x="471663" y="20930"/>
                  <a:pt x="224013" y="375472"/>
                  <a:pt x="161571" y="477072"/>
                </a:cubicBezTo>
                <a:cubicBezTo>
                  <a:pt x="99129" y="578672"/>
                  <a:pt x="126646" y="558035"/>
                  <a:pt x="104421" y="610422"/>
                </a:cubicBezTo>
                <a:cubicBezTo>
                  <a:pt x="82196" y="662809"/>
                  <a:pt x="37746" y="781872"/>
                  <a:pt x="28221" y="791397"/>
                </a:cubicBezTo>
                <a:cubicBezTo>
                  <a:pt x="18696" y="800922"/>
                  <a:pt x="51504" y="643230"/>
                  <a:pt x="47271" y="667572"/>
                </a:cubicBezTo>
                <a:cubicBezTo>
                  <a:pt x="43038" y="691914"/>
                  <a:pt x="-13054" y="966022"/>
                  <a:pt x="2821" y="937447"/>
                </a:cubicBezTo>
                <a:cubicBezTo>
                  <a:pt x="18696" y="908872"/>
                  <a:pt x="105479" y="634764"/>
                  <a:pt x="142521" y="496122"/>
                </a:cubicBezTo>
                <a:cubicBezTo>
                  <a:pt x="179563" y="357480"/>
                  <a:pt x="214488" y="128880"/>
                  <a:pt x="225071" y="105597"/>
                </a:cubicBezTo>
                <a:cubicBezTo>
                  <a:pt x="235654" y="82314"/>
                  <a:pt x="166333" y="377060"/>
                  <a:pt x="206021" y="356422"/>
                </a:cubicBezTo>
                <a:cubicBezTo>
                  <a:pt x="245708" y="335785"/>
                  <a:pt x="486479" y="-19286"/>
                  <a:pt x="479071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8E543BE-20CA-70B4-4A36-B1F8234ABC5B}"/>
              </a:ext>
            </a:extLst>
          </p:cNvPr>
          <p:cNvSpPr/>
          <p:nvPr/>
        </p:nvSpPr>
        <p:spPr>
          <a:xfrm>
            <a:off x="791236" y="1666782"/>
            <a:ext cx="1274185" cy="558970"/>
          </a:xfrm>
          <a:custGeom>
            <a:avLst/>
            <a:gdLst>
              <a:gd name="connsiteX0" fmla="*/ 21564 w 1274185"/>
              <a:gd name="connsiteY0" fmla="*/ 549368 h 558970"/>
              <a:gd name="connsiteX1" fmla="*/ 577189 w 1274185"/>
              <a:gd name="connsiteY1" fmla="*/ 241393 h 558970"/>
              <a:gd name="connsiteX2" fmla="*/ 491464 w 1274185"/>
              <a:gd name="connsiteY2" fmla="*/ 289018 h 558970"/>
              <a:gd name="connsiteX3" fmla="*/ 1266164 w 1274185"/>
              <a:gd name="connsiteY3" fmla="*/ 9618 h 558970"/>
              <a:gd name="connsiteX4" fmla="*/ 904214 w 1274185"/>
              <a:gd name="connsiteY4" fmla="*/ 66768 h 558970"/>
              <a:gd name="connsiteX5" fmla="*/ 1053439 w 1274185"/>
              <a:gd name="connsiteY5" fmla="*/ 88993 h 558970"/>
              <a:gd name="connsiteX6" fmla="*/ 367639 w 1274185"/>
              <a:gd name="connsiteY6" fmla="*/ 317593 h 558970"/>
              <a:gd name="connsiteX7" fmla="*/ 97764 w 1274185"/>
              <a:gd name="connsiteY7" fmla="*/ 349343 h 558970"/>
              <a:gd name="connsiteX8" fmla="*/ 259689 w 1274185"/>
              <a:gd name="connsiteY8" fmla="*/ 352518 h 558970"/>
              <a:gd name="connsiteX9" fmla="*/ 180314 w 1274185"/>
              <a:gd name="connsiteY9" fmla="*/ 463643 h 558970"/>
              <a:gd name="connsiteX10" fmla="*/ 119989 w 1274185"/>
              <a:gd name="connsiteY10" fmla="*/ 479518 h 558970"/>
              <a:gd name="connsiteX11" fmla="*/ 21564 w 1274185"/>
              <a:gd name="connsiteY11" fmla="*/ 549368 h 5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4185" h="558970">
                <a:moveTo>
                  <a:pt x="21564" y="549368"/>
                </a:moveTo>
                <a:cubicBezTo>
                  <a:pt x="97764" y="509681"/>
                  <a:pt x="498872" y="284785"/>
                  <a:pt x="577189" y="241393"/>
                </a:cubicBezTo>
                <a:cubicBezTo>
                  <a:pt x="655506" y="198001"/>
                  <a:pt x="376635" y="327647"/>
                  <a:pt x="491464" y="289018"/>
                </a:cubicBezTo>
                <a:cubicBezTo>
                  <a:pt x="606293" y="250389"/>
                  <a:pt x="1197372" y="46660"/>
                  <a:pt x="1266164" y="9618"/>
                </a:cubicBezTo>
                <a:cubicBezTo>
                  <a:pt x="1334956" y="-27424"/>
                  <a:pt x="939668" y="53539"/>
                  <a:pt x="904214" y="66768"/>
                </a:cubicBezTo>
                <a:cubicBezTo>
                  <a:pt x="868760" y="79997"/>
                  <a:pt x="1142868" y="47189"/>
                  <a:pt x="1053439" y="88993"/>
                </a:cubicBezTo>
                <a:cubicBezTo>
                  <a:pt x="964010" y="130797"/>
                  <a:pt x="526918" y="274201"/>
                  <a:pt x="367639" y="317593"/>
                </a:cubicBezTo>
                <a:cubicBezTo>
                  <a:pt x="208360" y="360985"/>
                  <a:pt x="115756" y="343522"/>
                  <a:pt x="97764" y="349343"/>
                </a:cubicBezTo>
                <a:cubicBezTo>
                  <a:pt x="79772" y="355164"/>
                  <a:pt x="245931" y="333468"/>
                  <a:pt x="259689" y="352518"/>
                </a:cubicBezTo>
                <a:cubicBezTo>
                  <a:pt x="273447" y="371568"/>
                  <a:pt x="203597" y="442476"/>
                  <a:pt x="180314" y="463643"/>
                </a:cubicBezTo>
                <a:cubicBezTo>
                  <a:pt x="157031" y="484810"/>
                  <a:pt x="146447" y="465231"/>
                  <a:pt x="119989" y="479518"/>
                </a:cubicBezTo>
                <a:cubicBezTo>
                  <a:pt x="93531" y="493805"/>
                  <a:pt x="-54636" y="589055"/>
                  <a:pt x="21564" y="549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6C8F9D8-8256-4B95-67AB-5EB5568538BB}"/>
              </a:ext>
            </a:extLst>
          </p:cNvPr>
          <p:cNvSpPr/>
          <p:nvPr/>
        </p:nvSpPr>
        <p:spPr>
          <a:xfrm>
            <a:off x="188657" y="3205409"/>
            <a:ext cx="497216" cy="655493"/>
          </a:xfrm>
          <a:custGeom>
            <a:avLst/>
            <a:gdLst>
              <a:gd name="connsiteX0" fmla="*/ 138368 w 497216"/>
              <a:gd name="connsiteY0" fmla="*/ 55316 h 655493"/>
              <a:gd name="connsiteX1" fmla="*/ 125668 w 497216"/>
              <a:gd name="connsiteY1" fmla="*/ 398216 h 655493"/>
              <a:gd name="connsiteX2" fmla="*/ 1843 w 497216"/>
              <a:gd name="connsiteY2" fmla="*/ 655391 h 655493"/>
              <a:gd name="connsiteX3" fmla="*/ 233618 w 497216"/>
              <a:gd name="connsiteY3" fmla="*/ 369641 h 655493"/>
              <a:gd name="connsiteX4" fmla="*/ 493968 w 497216"/>
              <a:gd name="connsiteY4" fmla="*/ 1341 h 655493"/>
              <a:gd name="connsiteX5" fmla="*/ 252668 w 497216"/>
              <a:gd name="connsiteY5" fmla="*/ 252166 h 655493"/>
              <a:gd name="connsiteX6" fmla="*/ 230443 w 497216"/>
              <a:gd name="connsiteY6" fmla="*/ 423616 h 655493"/>
              <a:gd name="connsiteX7" fmla="*/ 125668 w 497216"/>
              <a:gd name="connsiteY7" fmla="*/ 604591 h 655493"/>
              <a:gd name="connsiteX8" fmla="*/ 497143 w 497216"/>
              <a:gd name="connsiteY8" fmla="*/ 312491 h 655493"/>
              <a:gd name="connsiteX9" fmla="*/ 157418 w 497216"/>
              <a:gd name="connsiteY9" fmla="*/ 566491 h 655493"/>
              <a:gd name="connsiteX10" fmla="*/ 109793 w 497216"/>
              <a:gd name="connsiteY10" fmla="*/ 522041 h 655493"/>
              <a:gd name="connsiteX11" fmla="*/ 138368 w 497216"/>
              <a:gd name="connsiteY11" fmla="*/ 356941 h 655493"/>
              <a:gd name="connsiteX12" fmla="*/ 119318 w 497216"/>
              <a:gd name="connsiteY12" fmla="*/ 245816 h 655493"/>
              <a:gd name="connsiteX13" fmla="*/ 125668 w 497216"/>
              <a:gd name="connsiteY13" fmla="*/ 312491 h 655493"/>
              <a:gd name="connsiteX14" fmla="*/ 138368 w 497216"/>
              <a:gd name="connsiteY14" fmla="*/ 55316 h 65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7216" h="655493">
                <a:moveTo>
                  <a:pt x="138368" y="55316"/>
                </a:moveTo>
                <a:cubicBezTo>
                  <a:pt x="138368" y="69603"/>
                  <a:pt x="148422" y="298203"/>
                  <a:pt x="125668" y="398216"/>
                </a:cubicBezTo>
                <a:cubicBezTo>
                  <a:pt x="102914" y="498229"/>
                  <a:pt x="-16149" y="660154"/>
                  <a:pt x="1843" y="655391"/>
                </a:cubicBezTo>
                <a:cubicBezTo>
                  <a:pt x="19835" y="650629"/>
                  <a:pt x="151597" y="478649"/>
                  <a:pt x="233618" y="369641"/>
                </a:cubicBezTo>
                <a:cubicBezTo>
                  <a:pt x="315639" y="260633"/>
                  <a:pt x="490793" y="20920"/>
                  <a:pt x="493968" y="1341"/>
                </a:cubicBezTo>
                <a:cubicBezTo>
                  <a:pt x="497143" y="-18238"/>
                  <a:pt x="296589" y="181787"/>
                  <a:pt x="252668" y="252166"/>
                </a:cubicBezTo>
                <a:cubicBezTo>
                  <a:pt x="208747" y="322545"/>
                  <a:pt x="251610" y="364879"/>
                  <a:pt x="230443" y="423616"/>
                </a:cubicBezTo>
                <a:cubicBezTo>
                  <a:pt x="209276" y="482353"/>
                  <a:pt x="81218" y="623112"/>
                  <a:pt x="125668" y="604591"/>
                </a:cubicBezTo>
                <a:cubicBezTo>
                  <a:pt x="170118" y="586070"/>
                  <a:pt x="491851" y="318841"/>
                  <a:pt x="497143" y="312491"/>
                </a:cubicBezTo>
                <a:cubicBezTo>
                  <a:pt x="502435" y="306141"/>
                  <a:pt x="221976" y="531566"/>
                  <a:pt x="157418" y="566491"/>
                </a:cubicBezTo>
                <a:cubicBezTo>
                  <a:pt x="92860" y="601416"/>
                  <a:pt x="112968" y="556966"/>
                  <a:pt x="109793" y="522041"/>
                </a:cubicBezTo>
                <a:cubicBezTo>
                  <a:pt x="106618" y="487116"/>
                  <a:pt x="136781" y="402978"/>
                  <a:pt x="138368" y="356941"/>
                </a:cubicBezTo>
                <a:cubicBezTo>
                  <a:pt x="139955" y="310904"/>
                  <a:pt x="121435" y="253224"/>
                  <a:pt x="119318" y="245816"/>
                </a:cubicBezTo>
                <a:cubicBezTo>
                  <a:pt x="117201" y="238408"/>
                  <a:pt x="121435" y="340008"/>
                  <a:pt x="125668" y="312491"/>
                </a:cubicBezTo>
                <a:cubicBezTo>
                  <a:pt x="129901" y="284974"/>
                  <a:pt x="138368" y="41029"/>
                  <a:pt x="138368" y="55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A28554A-F2C1-0636-F8B2-FC01A6C96940}"/>
              </a:ext>
            </a:extLst>
          </p:cNvPr>
          <p:cNvSpPr/>
          <p:nvPr/>
        </p:nvSpPr>
        <p:spPr>
          <a:xfrm>
            <a:off x="758806" y="2155817"/>
            <a:ext cx="1059200" cy="736618"/>
          </a:xfrm>
          <a:custGeom>
            <a:avLst/>
            <a:gdLst>
              <a:gd name="connsiteX0" fmla="*/ 19 w 1059200"/>
              <a:gd name="connsiteY0" fmla="*/ 352433 h 736618"/>
              <a:gd name="connsiteX1" fmla="*/ 63519 w 1059200"/>
              <a:gd name="connsiteY1" fmla="*/ 377833 h 736618"/>
              <a:gd name="connsiteX2" fmla="*/ 130194 w 1059200"/>
              <a:gd name="connsiteY2" fmla="*/ 587383 h 736618"/>
              <a:gd name="connsiteX3" fmla="*/ 47644 w 1059200"/>
              <a:gd name="connsiteY3" fmla="*/ 736608 h 736618"/>
              <a:gd name="connsiteX4" fmla="*/ 212744 w 1059200"/>
              <a:gd name="connsiteY4" fmla="*/ 593733 h 736618"/>
              <a:gd name="connsiteX5" fmla="*/ 339744 w 1059200"/>
              <a:gd name="connsiteY5" fmla="*/ 327033 h 736618"/>
              <a:gd name="connsiteX6" fmla="*/ 498494 w 1059200"/>
              <a:gd name="connsiteY6" fmla="*/ 365133 h 736618"/>
              <a:gd name="connsiteX7" fmla="*/ 603269 w 1059200"/>
              <a:gd name="connsiteY7" fmla="*/ 419108 h 736618"/>
              <a:gd name="connsiteX8" fmla="*/ 530244 w 1059200"/>
              <a:gd name="connsiteY8" fmla="*/ 530233 h 736618"/>
              <a:gd name="connsiteX9" fmla="*/ 869969 w 1059200"/>
              <a:gd name="connsiteY9" fmla="*/ 625483 h 736618"/>
              <a:gd name="connsiteX10" fmla="*/ 1050944 w 1059200"/>
              <a:gd name="connsiteY10" fmla="*/ 622308 h 736618"/>
              <a:gd name="connsiteX11" fmla="*/ 609619 w 1059200"/>
              <a:gd name="connsiteY11" fmla="*/ 549283 h 736618"/>
              <a:gd name="connsiteX12" fmla="*/ 590569 w 1059200"/>
              <a:gd name="connsiteY12" fmla="*/ 336558 h 736618"/>
              <a:gd name="connsiteX13" fmla="*/ 476269 w 1059200"/>
              <a:gd name="connsiteY13" fmla="*/ 225433 h 736618"/>
              <a:gd name="connsiteX14" fmla="*/ 285769 w 1059200"/>
              <a:gd name="connsiteY14" fmla="*/ 381008 h 736618"/>
              <a:gd name="connsiteX15" fmla="*/ 139719 w 1059200"/>
              <a:gd name="connsiteY15" fmla="*/ 279408 h 736618"/>
              <a:gd name="connsiteX16" fmla="*/ 241319 w 1059200"/>
              <a:gd name="connsiteY16" fmla="*/ 8 h 736618"/>
              <a:gd name="connsiteX17" fmla="*/ 130194 w 1059200"/>
              <a:gd name="connsiteY17" fmla="*/ 269883 h 736618"/>
              <a:gd name="connsiteX18" fmla="*/ 161944 w 1059200"/>
              <a:gd name="connsiteY18" fmla="*/ 307983 h 736618"/>
              <a:gd name="connsiteX19" fmla="*/ 149244 w 1059200"/>
              <a:gd name="connsiteY19" fmla="*/ 276233 h 736618"/>
              <a:gd name="connsiteX20" fmla="*/ 241319 w 1059200"/>
              <a:gd name="connsiteY20" fmla="*/ 387358 h 736618"/>
              <a:gd name="connsiteX21" fmla="*/ 69869 w 1059200"/>
              <a:gd name="connsiteY21" fmla="*/ 450858 h 736618"/>
              <a:gd name="connsiteX22" fmla="*/ 292119 w 1059200"/>
              <a:gd name="connsiteY22" fmla="*/ 422283 h 736618"/>
              <a:gd name="connsiteX23" fmla="*/ 171469 w 1059200"/>
              <a:gd name="connsiteY23" fmla="*/ 638183 h 736618"/>
              <a:gd name="connsiteX24" fmla="*/ 133369 w 1059200"/>
              <a:gd name="connsiteY24" fmla="*/ 663583 h 736618"/>
              <a:gd name="connsiteX25" fmla="*/ 69869 w 1059200"/>
              <a:gd name="connsiteY25" fmla="*/ 441333 h 736618"/>
              <a:gd name="connsiteX26" fmla="*/ 19 w 1059200"/>
              <a:gd name="connsiteY26" fmla="*/ 352433 h 7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59200" h="736618">
                <a:moveTo>
                  <a:pt x="19" y="352433"/>
                </a:moveTo>
                <a:cubicBezTo>
                  <a:pt x="-1039" y="341850"/>
                  <a:pt x="41823" y="338675"/>
                  <a:pt x="63519" y="377833"/>
                </a:cubicBezTo>
                <a:cubicBezTo>
                  <a:pt x="85215" y="416991"/>
                  <a:pt x="132840" y="527587"/>
                  <a:pt x="130194" y="587383"/>
                </a:cubicBezTo>
                <a:cubicBezTo>
                  <a:pt x="127548" y="647179"/>
                  <a:pt x="33886" y="735550"/>
                  <a:pt x="47644" y="736608"/>
                </a:cubicBezTo>
                <a:cubicBezTo>
                  <a:pt x="61402" y="737666"/>
                  <a:pt x="164061" y="661995"/>
                  <a:pt x="212744" y="593733"/>
                </a:cubicBezTo>
                <a:cubicBezTo>
                  <a:pt x="261427" y="525471"/>
                  <a:pt x="292119" y="365133"/>
                  <a:pt x="339744" y="327033"/>
                </a:cubicBezTo>
                <a:cubicBezTo>
                  <a:pt x="387369" y="288933"/>
                  <a:pt x="454573" y="349787"/>
                  <a:pt x="498494" y="365133"/>
                </a:cubicBezTo>
                <a:cubicBezTo>
                  <a:pt x="542415" y="380479"/>
                  <a:pt x="597977" y="391591"/>
                  <a:pt x="603269" y="419108"/>
                </a:cubicBezTo>
                <a:cubicBezTo>
                  <a:pt x="608561" y="446625"/>
                  <a:pt x="485794" y="495837"/>
                  <a:pt x="530244" y="530233"/>
                </a:cubicBezTo>
                <a:cubicBezTo>
                  <a:pt x="574694" y="564629"/>
                  <a:pt x="783186" y="610137"/>
                  <a:pt x="869969" y="625483"/>
                </a:cubicBezTo>
                <a:cubicBezTo>
                  <a:pt x="956752" y="640829"/>
                  <a:pt x="1094336" y="635008"/>
                  <a:pt x="1050944" y="622308"/>
                </a:cubicBezTo>
                <a:cubicBezTo>
                  <a:pt x="1007552" y="609608"/>
                  <a:pt x="686348" y="596908"/>
                  <a:pt x="609619" y="549283"/>
                </a:cubicBezTo>
                <a:cubicBezTo>
                  <a:pt x="532890" y="501658"/>
                  <a:pt x="612794" y="390533"/>
                  <a:pt x="590569" y="336558"/>
                </a:cubicBezTo>
                <a:cubicBezTo>
                  <a:pt x="568344" y="282583"/>
                  <a:pt x="527069" y="218025"/>
                  <a:pt x="476269" y="225433"/>
                </a:cubicBezTo>
                <a:cubicBezTo>
                  <a:pt x="425469" y="232841"/>
                  <a:pt x="341861" y="372012"/>
                  <a:pt x="285769" y="381008"/>
                </a:cubicBezTo>
                <a:cubicBezTo>
                  <a:pt x="229677" y="390004"/>
                  <a:pt x="147127" y="342908"/>
                  <a:pt x="139719" y="279408"/>
                </a:cubicBezTo>
                <a:cubicBezTo>
                  <a:pt x="132311" y="215908"/>
                  <a:pt x="242906" y="1595"/>
                  <a:pt x="241319" y="8"/>
                </a:cubicBezTo>
                <a:cubicBezTo>
                  <a:pt x="239732" y="-1579"/>
                  <a:pt x="143423" y="218554"/>
                  <a:pt x="130194" y="269883"/>
                </a:cubicBezTo>
                <a:cubicBezTo>
                  <a:pt x="116965" y="321212"/>
                  <a:pt x="158769" y="306925"/>
                  <a:pt x="161944" y="307983"/>
                </a:cubicBezTo>
                <a:cubicBezTo>
                  <a:pt x="165119" y="309041"/>
                  <a:pt x="136015" y="263004"/>
                  <a:pt x="149244" y="276233"/>
                </a:cubicBezTo>
                <a:cubicBezTo>
                  <a:pt x="162473" y="289462"/>
                  <a:pt x="254548" y="358254"/>
                  <a:pt x="241319" y="387358"/>
                </a:cubicBezTo>
                <a:cubicBezTo>
                  <a:pt x="228090" y="416462"/>
                  <a:pt x="61402" y="445037"/>
                  <a:pt x="69869" y="450858"/>
                </a:cubicBezTo>
                <a:cubicBezTo>
                  <a:pt x="78336" y="456679"/>
                  <a:pt x="275186" y="391062"/>
                  <a:pt x="292119" y="422283"/>
                </a:cubicBezTo>
                <a:cubicBezTo>
                  <a:pt x="309052" y="453504"/>
                  <a:pt x="197927" y="597966"/>
                  <a:pt x="171469" y="638183"/>
                </a:cubicBezTo>
                <a:cubicBezTo>
                  <a:pt x="145011" y="678400"/>
                  <a:pt x="150302" y="696391"/>
                  <a:pt x="133369" y="663583"/>
                </a:cubicBezTo>
                <a:cubicBezTo>
                  <a:pt x="116436" y="630775"/>
                  <a:pt x="89448" y="493721"/>
                  <a:pt x="69869" y="441333"/>
                </a:cubicBezTo>
                <a:cubicBezTo>
                  <a:pt x="50290" y="388946"/>
                  <a:pt x="1077" y="363016"/>
                  <a:pt x="19" y="352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E9C1761C-8A8D-39ED-C7E9-3035E26510CC}"/>
              </a:ext>
            </a:extLst>
          </p:cNvPr>
          <p:cNvSpPr/>
          <p:nvPr/>
        </p:nvSpPr>
        <p:spPr>
          <a:xfrm>
            <a:off x="1039698" y="2501545"/>
            <a:ext cx="1247648" cy="598339"/>
          </a:xfrm>
          <a:custGeom>
            <a:avLst/>
            <a:gdLst>
              <a:gd name="connsiteX0" fmla="*/ 11227 w 1247648"/>
              <a:gd name="connsiteY0" fmla="*/ 359130 h 598339"/>
              <a:gd name="connsiteX1" fmla="*/ 731952 w 1247648"/>
              <a:gd name="connsiteY1" fmla="*/ 301980 h 598339"/>
              <a:gd name="connsiteX2" fmla="*/ 636702 w 1247648"/>
              <a:gd name="connsiteY2" fmla="*/ 298805 h 598339"/>
              <a:gd name="connsiteX3" fmla="*/ 890702 w 1247648"/>
              <a:gd name="connsiteY3" fmla="*/ 298805 h 598339"/>
              <a:gd name="connsiteX4" fmla="*/ 862127 w 1247648"/>
              <a:gd name="connsiteY4" fmla="*/ 314680 h 598339"/>
              <a:gd name="connsiteX5" fmla="*/ 1020877 w 1247648"/>
              <a:gd name="connsiteY5" fmla="*/ 403580 h 598339"/>
              <a:gd name="connsiteX6" fmla="*/ 1030402 w 1247648"/>
              <a:gd name="connsiteY6" fmla="*/ 378180 h 598339"/>
              <a:gd name="connsiteX7" fmla="*/ 1160577 w 1247648"/>
              <a:gd name="connsiteY7" fmla="*/ 479780 h 598339"/>
              <a:gd name="connsiteX8" fmla="*/ 1109777 w 1247648"/>
              <a:gd name="connsiteY8" fmla="*/ 460730 h 598339"/>
              <a:gd name="connsiteX9" fmla="*/ 1246302 w 1247648"/>
              <a:gd name="connsiteY9" fmla="*/ 597255 h 598339"/>
              <a:gd name="connsiteX10" fmla="*/ 1011352 w 1247648"/>
              <a:gd name="connsiteY10" fmla="*/ 375005 h 598339"/>
              <a:gd name="connsiteX11" fmla="*/ 874827 w 1247648"/>
              <a:gd name="connsiteY11" fmla="*/ 273405 h 598339"/>
              <a:gd name="connsiteX12" fmla="*/ 541452 w 1247648"/>
              <a:gd name="connsiteY12" fmla="*/ 22580 h 598339"/>
              <a:gd name="connsiteX13" fmla="*/ 541452 w 1247648"/>
              <a:gd name="connsiteY13" fmla="*/ 35280 h 598339"/>
              <a:gd name="connsiteX14" fmla="*/ 830377 w 1247648"/>
              <a:gd name="connsiteY14" fmla="*/ 228955 h 598339"/>
              <a:gd name="connsiteX15" fmla="*/ 916102 w 1247648"/>
              <a:gd name="connsiteY15" fmla="*/ 298805 h 598339"/>
              <a:gd name="connsiteX16" fmla="*/ 849427 w 1247648"/>
              <a:gd name="connsiteY16" fmla="*/ 308330 h 598339"/>
              <a:gd name="connsiteX17" fmla="*/ 557327 w 1247648"/>
              <a:gd name="connsiteY17" fmla="*/ 308330 h 598339"/>
              <a:gd name="connsiteX18" fmla="*/ 811327 w 1247648"/>
              <a:gd name="connsiteY18" fmla="*/ 340080 h 598339"/>
              <a:gd name="connsiteX19" fmla="*/ 411277 w 1247648"/>
              <a:gd name="connsiteY19" fmla="*/ 336905 h 598339"/>
              <a:gd name="connsiteX20" fmla="*/ 192202 w 1247648"/>
              <a:gd name="connsiteY20" fmla="*/ 216255 h 598339"/>
              <a:gd name="connsiteX21" fmla="*/ 284277 w 1247648"/>
              <a:gd name="connsiteY21" fmla="*/ 308330 h 598339"/>
              <a:gd name="connsiteX22" fmla="*/ 11227 w 1247648"/>
              <a:gd name="connsiteY22" fmla="*/ 359130 h 59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7648" h="598339">
                <a:moveTo>
                  <a:pt x="11227" y="359130"/>
                </a:moveTo>
                <a:cubicBezTo>
                  <a:pt x="85839" y="358072"/>
                  <a:pt x="627706" y="312034"/>
                  <a:pt x="731952" y="301980"/>
                </a:cubicBezTo>
                <a:cubicBezTo>
                  <a:pt x="836198" y="291926"/>
                  <a:pt x="610244" y="299334"/>
                  <a:pt x="636702" y="298805"/>
                </a:cubicBezTo>
                <a:cubicBezTo>
                  <a:pt x="663160" y="298276"/>
                  <a:pt x="853131" y="296159"/>
                  <a:pt x="890702" y="298805"/>
                </a:cubicBezTo>
                <a:cubicBezTo>
                  <a:pt x="928273" y="301451"/>
                  <a:pt x="840431" y="297218"/>
                  <a:pt x="862127" y="314680"/>
                </a:cubicBezTo>
                <a:cubicBezTo>
                  <a:pt x="883823" y="332142"/>
                  <a:pt x="992831" y="392997"/>
                  <a:pt x="1020877" y="403580"/>
                </a:cubicBezTo>
                <a:cubicBezTo>
                  <a:pt x="1048923" y="414163"/>
                  <a:pt x="1007119" y="365480"/>
                  <a:pt x="1030402" y="378180"/>
                </a:cubicBezTo>
                <a:cubicBezTo>
                  <a:pt x="1053685" y="390880"/>
                  <a:pt x="1147348" y="466022"/>
                  <a:pt x="1160577" y="479780"/>
                </a:cubicBezTo>
                <a:cubicBezTo>
                  <a:pt x="1173806" y="493538"/>
                  <a:pt x="1095490" y="441151"/>
                  <a:pt x="1109777" y="460730"/>
                </a:cubicBezTo>
                <a:cubicBezTo>
                  <a:pt x="1124064" y="480309"/>
                  <a:pt x="1262706" y="611543"/>
                  <a:pt x="1246302" y="597255"/>
                </a:cubicBezTo>
                <a:cubicBezTo>
                  <a:pt x="1229898" y="582967"/>
                  <a:pt x="1073264" y="428980"/>
                  <a:pt x="1011352" y="375005"/>
                </a:cubicBezTo>
                <a:cubicBezTo>
                  <a:pt x="949440" y="321030"/>
                  <a:pt x="874827" y="273405"/>
                  <a:pt x="874827" y="273405"/>
                </a:cubicBezTo>
                <a:lnTo>
                  <a:pt x="541452" y="22580"/>
                </a:lnTo>
                <a:cubicBezTo>
                  <a:pt x="485890" y="-17107"/>
                  <a:pt x="493298" y="884"/>
                  <a:pt x="541452" y="35280"/>
                </a:cubicBezTo>
                <a:cubicBezTo>
                  <a:pt x="589606" y="69676"/>
                  <a:pt x="767935" y="185034"/>
                  <a:pt x="830377" y="228955"/>
                </a:cubicBezTo>
                <a:cubicBezTo>
                  <a:pt x="892819" y="272876"/>
                  <a:pt x="912927" y="285576"/>
                  <a:pt x="916102" y="298805"/>
                </a:cubicBezTo>
                <a:cubicBezTo>
                  <a:pt x="919277" y="312034"/>
                  <a:pt x="909223" y="306743"/>
                  <a:pt x="849427" y="308330"/>
                </a:cubicBezTo>
                <a:cubicBezTo>
                  <a:pt x="789631" y="309917"/>
                  <a:pt x="563677" y="303038"/>
                  <a:pt x="557327" y="308330"/>
                </a:cubicBezTo>
                <a:cubicBezTo>
                  <a:pt x="550977" y="313622"/>
                  <a:pt x="835669" y="335318"/>
                  <a:pt x="811327" y="340080"/>
                </a:cubicBezTo>
                <a:cubicBezTo>
                  <a:pt x="786985" y="344842"/>
                  <a:pt x="514464" y="357542"/>
                  <a:pt x="411277" y="336905"/>
                </a:cubicBezTo>
                <a:cubicBezTo>
                  <a:pt x="308090" y="316268"/>
                  <a:pt x="213369" y="221017"/>
                  <a:pt x="192202" y="216255"/>
                </a:cubicBezTo>
                <a:cubicBezTo>
                  <a:pt x="171035" y="211493"/>
                  <a:pt x="311265" y="282930"/>
                  <a:pt x="284277" y="308330"/>
                </a:cubicBezTo>
                <a:cubicBezTo>
                  <a:pt x="257290" y="333730"/>
                  <a:pt x="-63385" y="360188"/>
                  <a:pt x="11227" y="35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67A0895A-9379-E8EB-4DB3-ACD99A0E9605}"/>
              </a:ext>
            </a:extLst>
          </p:cNvPr>
          <p:cNvSpPr/>
          <p:nvPr/>
        </p:nvSpPr>
        <p:spPr>
          <a:xfrm>
            <a:off x="619107" y="2798168"/>
            <a:ext cx="353438" cy="601307"/>
          </a:xfrm>
          <a:custGeom>
            <a:avLst/>
            <a:gdLst>
              <a:gd name="connsiteX0" fmla="*/ 3193 w 353438"/>
              <a:gd name="connsiteY0" fmla="*/ 589557 h 601307"/>
              <a:gd name="connsiteX1" fmla="*/ 31768 w 353438"/>
              <a:gd name="connsiteY1" fmla="*/ 538757 h 601307"/>
              <a:gd name="connsiteX2" fmla="*/ 146068 w 353438"/>
              <a:gd name="connsiteY2" fmla="*/ 141882 h 601307"/>
              <a:gd name="connsiteX3" fmla="*/ 161943 w 353438"/>
              <a:gd name="connsiteY3" fmla="*/ 126007 h 601307"/>
              <a:gd name="connsiteX4" fmla="*/ 225443 w 353438"/>
              <a:gd name="connsiteY4" fmla="*/ 110132 h 601307"/>
              <a:gd name="connsiteX5" fmla="*/ 307993 w 353438"/>
              <a:gd name="connsiteY5" fmla="*/ 284757 h 601307"/>
              <a:gd name="connsiteX6" fmla="*/ 330218 w 353438"/>
              <a:gd name="connsiteY6" fmla="*/ 427632 h 601307"/>
              <a:gd name="connsiteX7" fmla="*/ 349268 w 353438"/>
              <a:gd name="connsiteY7" fmla="*/ 405407 h 601307"/>
              <a:gd name="connsiteX8" fmla="*/ 244493 w 353438"/>
              <a:gd name="connsiteY8" fmla="*/ 329207 h 601307"/>
              <a:gd name="connsiteX9" fmla="*/ 98443 w 353438"/>
              <a:gd name="connsiteY9" fmla="*/ 567332 h 601307"/>
              <a:gd name="connsiteX10" fmla="*/ 174643 w 353438"/>
              <a:gd name="connsiteY10" fmla="*/ 59332 h 601307"/>
              <a:gd name="connsiteX11" fmla="*/ 114318 w 353438"/>
              <a:gd name="connsiteY11" fmla="*/ 24407 h 601307"/>
              <a:gd name="connsiteX12" fmla="*/ 95268 w 353438"/>
              <a:gd name="connsiteY12" fmla="*/ 186332 h 601307"/>
              <a:gd name="connsiteX13" fmla="*/ 111143 w 353438"/>
              <a:gd name="connsiteY13" fmla="*/ 272057 h 601307"/>
              <a:gd name="connsiteX14" fmla="*/ 133368 w 353438"/>
              <a:gd name="connsiteY14" fmla="*/ 306982 h 601307"/>
              <a:gd name="connsiteX15" fmla="*/ 92093 w 353438"/>
              <a:gd name="connsiteY15" fmla="*/ 427632 h 601307"/>
              <a:gd name="connsiteX16" fmla="*/ 3193 w 353438"/>
              <a:gd name="connsiteY16" fmla="*/ 589557 h 60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438" h="601307">
                <a:moveTo>
                  <a:pt x="3193" y="589557"/>
                </a:moveTo>
                <a:cubicBezTo>
                  <a:pt x="-6861" y="608078"/>
                  <a:pt x="7956" y="613369"/>
                  <a:pt x="31768" y="538757"/>
                </a:cubicBezTo>
                <a:cubicBezTo>
                  <a:pt x="55580" y="464145"/>
                  <a:pt x="124372" y="210674"/>
                  <a:pt x="146068" y="141882"/>
                </a:cubicBezTo>
                <a:cubicBezTo>
                  <a:pt x="167764" y="73090"/>
                  <a:pt x="148714" y="131299"/>
                  <a:pt x="161943" y="126007"/>
                </a:cubicBezTo>
                <a:cubicBezTo>
                  <a:pt x="175172" y="120715"/>
                  <a:pt x="201101" y="83674"/>
                  <a:pt x="225443" y="110132"/>
                </a:cubicBezTo>
                <a:cubicBezTo>
                  <a:pt x="249785" y="136590"/>
                  <a:pt x="290531" y="231840"/>
                  <a:pt x="307993" y="284757"/>
                </a:cubicBezTo>
                <a:cubicBezTo>
                  <a:pt x="325456" y="337674"/>
                  <a:pt x="323339" y="407524"/>
                  <a:pt x="330218" y="427632"/>
                </a:cubicBezTo>
                <a:cubicBezTo>
                  <a:pt x="337097" y="447740"/>
                  <a:pt x="363556" y="421811"/>
                  <a:pt x="349268" y="405407"/>
                </a:cubicBezTo>
                <a:cubicBezTo>
                  <a:pt x="334980" y="389003"/>
                  <a:pt x="286297" y="302219"/>
                  <a:pt x="244493" y="329207"/>
                </a:cubicBezTo>
                <a:cubicBezTo>
                  <a:pt x="202689" y="356194"/>
                  <a:pt x="110085" y="612311"/>
                  <a:pt x="98443" y="567332"/>
                </a:cubicBezTo>
                <a:cubicBezTo>
                  <a:pt x="86801" y="522353"/>
                  <a:pt x="171997" y="149819"/>
                  <a:pt x="174643" y="59332"/>
                </a:cubicBezTo>
                <a:cubicBezTo>
                  <a:pt x="177289" y="-31155"/>
                  <a:pt x="127547" y="3240"/>
                  <a:pt x="114318" y="24407"/>
                </a:cubicBezTo>
                <a:cubicBezTo>
                  <a:pt x="101089" y="45574"/>
                  <a:pt x="95797" y="145057"/>
                  <a:pt x="95268" y="186332"/>
                </a:cubicBezTo>
                <a:cubicBezTo>
                  <a:pt x="94739" y="227607"/>
                  <a:pt x="104793" y="251949"/>
                  <a:pt x="111143" y="272057"/>
                </a:cubicBezTo>
                <a:cubicBezTo>
                  <a:pt x="117493" y="292165"/>
                  <a:pt x="136543" y="281053"/>
                  <a:pt x="133368" y="306982"/>
                </a:cubicBezTo>
                <a:cubicBezTo>
                  <a:pt x="130193" y="332911"/>
                  <a:pt x="109026" y="384240"/>
                  <a:pt x="92093" y="427632"/>
                </a:cubicBezTo>
                <a:cubicBezTo>
                  <a:pt x="75160" y="471024"/>
                  <a:pt x="13247" y="571036"/>
                  <a:pt x="3193" y="589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087B83F-363C-E543-B13F-3602C5F00AA5}"/>
              </a:ext>
            </a:extLst>
          </p:cNvPr>
          <p:cNvSpPr/>
          <p:nvPr/>
        </p:nvSpPr>
        <p:spPr>
          <a:xfrm>
            <a:off x="777148" y="1906057"/>
            <a:ext cx="541776" cy="285091"/>
          </a:xfrm>
          <a:custGeom>
            <a:avLst/>
            <a:gdLst>
              <a:gd name="connsiteX0" fmla="*/ 26127 w 541776"/>
              <a:gd name="connsiteY0" fmla="*/ 275168 h 285091"/>
              <a:gd name="connsiteX1" fmla="*/ 86452 w 541776"/>
              <a:gd name="connsiteY1" fmla="*/ 256118 h 285091"/>
              <a:gd name="connsiteX2" fmla="*/ 537302 w 541776"/>
              <a:gd name="connsiteY2" fmla="*/ 2118 h 285091"/>
              <a:gd name="connsiteX3" fmla="*/ 299177 w 541776"/>
              <a:gd name="connsiteY3" fmla="*/ 138643 h 285091"/>
              <a:gd name="connsiteX4" fmla="*/ 727 w 541776"/>
              <a:gd name="connsiteY4" fmla="*/ 208493 h 285091"/>
              <a:gd name="connsiteX5" fmla="*/ 210277 w 541776"/>
              <a:gd name="connsiteY5" fmla="*/ 218018 h 285091"/>
              <a:gd name="connsiteX6" fmla="*/ 26127 w 541776"/>
              <a:gd name="connsiteY6" fmla="*/ 275168 h 28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776" h="285091">
                <a:moveTo>
                  <a:pt x="26127" y="275168"/>
                </a:moveTo>
                <a:cubicBezTo>
                  <a:pt x="5490" y="281518"/>
                  <a:pt x="1256" y="301626"/>
                  <a:pt x="86452" y="256118"/>
                </a:cubicBezTo>
                <a:cubicBezTo>
                  <a:pt x="171648" y="210610"/>
                  <a:pt x="501848" y="21697"/>
                  <a:pt x="537302" y="2118"/>
                </a:cubicBezTo>
                <a:cubicBezTo>
                  <a:pt x="572756" y="-17461"/>
                  <a:pt x="388606" y="104247"/>
                  <a:pt x="299177" y="138643"/>
                </a:cubicBezTo>
                <a:cubicBezTo>
                  <a:pt x="209748" y="173039"/>
                  <a:pt x="15544" y="195264"/>
                  <a:pt x="727" y="208493"/>
                </a:cubicBezTo>
                <a:cubicBezTo>
                  <a:pt x="-14090" y="221722"/>
                  <a:pt x="202340" y="205318"/>
                  <a:pt x="210277" y="218018"/>
                </a:cubicBezTo>
                <a:cubicBezTo>
                  <a:pt x="218214" y="230718"/>
                  <a:pt x="46764" y="268818"/>
                  <a:pt x="26127" y="275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BC30753-6F56-7E76-57D7-8344093CBA78}"/>
              </a:ext>
            </a:extLst>
          </p:cNvPr>
          <p:cNvSpPr/>
          <p:nvPr/>
        </p:nvSpPr>
        <p:spPr>
          <a:xfrm>
            <a:off x="581237" y="2202773"/>
            <a:ext cx="331921" cy="531691"/>
          </a:xfrm>
          <a:custGeom>
            <a:avLst/>
            <a:gdLst>
              <a:gd name="connsiteX0" fmla="*/ 326813 w 331921"/>
              <a:gd name="connsiteY0" fmla="*/ 677 h 531691"/>
              <a:gd name="connsiteX1" fmla="*/ 263313 w 331921"/>
              <a:gd name="connsiteY1" fmla="*/ 165777 h 531691"/>
              <a:gd name="connsiteX2" fmla="*/ 295063 w 331921"/>
              <a:gd name="connsiteY2" fmla="*/ 210227 h 531691"/>
              <a:gd name="connsiteX3" fmla="*/ 158538 w 331921"/>
              <a:gd name="connsiteY3" fmla="*/ 226102 h 531691"/>
              <a:gd name="connsiteX4" fmla="*/ 117263 w 331921"/>
              <a:gd name="connsiteY4" fmla="*/ 349927 h 531691"/>
              <a:gd name="connsiteX5" fmla="*/ 66463 w 331921"/>
              <a:gd name="connsiteY5" fmla="*/ 495977 h 531691"/>
              <a:gd name="connsiteX6" fmla="*/ 215688 w 331921"/>
              <a:gd name="connsiteY6" fmla="*/ 397552 h 531691"/>
              <a:gd name="connsiteX7" fmla="*/ 320463 w 331921"/>
              <a:gd name="connsiteY7" fmla="*/ 397552 h 531691"/>
              <a:gd name="connsiteX8" fmla="*/ 304588 w 331921"/>
              <a:gd name="connsiteY8" fmla="*/ 438827 h 531691"/>
              <a:gd name="connsiteX9" fmla="*/ 304588 w 331921"/>
              <a:gd name="connsiteY9" fmla="*/ 530902 h 531691"/>
              <a:gd name="connsiteX10" fmla="*/ 218863 w 331921"/>
              <a:gd name="connsiteY10" fmla="*/ 381677 h 531691"/>
              <a:gd name="connsiteX11" fmla="*/ 28363 w 331921"/>
              <a:gd name="connsiteY11" fmla="*/ 362627 h 531691"/>
              <a:gd name="connsiteX12" fmla="*/ 15663 w 331921"/>
              <a:gd name="connsiteY12" fmla="*/ 492802 h 531691"/>
              <a:gd name="connsiteX13" fmla="*/ 171238 w 331921"/>
              <a:gd name="connsiteY13" fmla="*/ 280077 h 531691"/>
              <a:gd name="connsiteX14" fmla="*/ 260138 w 331921"/>
              <a:gd name="connsiteY14" fmla="*/ 172127 h 531691"/>
              <a:gd name="connsiteX15" fmla="*/ 301413 w 331921"/>
              <a:gd name="connsiteY15" fmla="*/ 178477 h 531691"/>
              <a:gd name="connsiteX16" fmla="*/ 218863 w 331921"/>
              <a:gd name="connsiteY16" fmla="*/ 143552 h 531691"/>
              <a:gd name="connsiteX17" fmla="*/ 199813 w 331921"/>
              <a:gd name="connsiteY17" fmla="*/ 105452 h 531691"/>
              <a:gd name="connsiteX18" fmla="*/ 104563 w 331921"/>
              <a:gd name="connsiteY18" fmla="*/ 235627 h 531691"/>
              <a:gd name="connsiteX19" fmla="*/ 326813 w 331921"/>
              <a:gd name="connsiteY19" fmla="*/ 677 h 5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1921" h="531691">
                <a:moveTo>
                  <a:pt x="326813" y="677"/>
                </a:moveTo>
                <a:cubicBezTo>
                  <a:pt x="353271" y="-10965"/>
                  <a:pt x="268605" y="130852"/>
                  <a:pt x="263313" y="165777"/>
                </a:cubicBezTo>
                <a:cubicBezTo>
                  <a:pt x="258021" y="200702"/>
                  <a:pt x="312525" y="200173"/>
                  <a:pt x="295063" y="210227"/>
                </a:cubicBezTo>
                <a:cubicBezTo>
                  <a:pt x="277601" y="220281"/>
                  <a:pt x="188171" y="202819"/>
                  <a:pt x="158538" y="226102"/>
                </a:cubicBezTo>
                <a:cubicBezTo>
                  <a:pt x="128905" y="249385"/>
                  <a:pt x="132609" y="304948"/>
                  <a:pt x="117263" y="349927"/>
                </a:cubicBezTo>
                <a:cubicBezTo>
                  <a:pt x="101917" y="394906"/>
                  <a:pt x="50059" y="488040"/>
                  <a:pt x="66463" y="495977"/>
                </a:cubicBezTo>
                <a:cubicBezTo>
                  <a:pt x="82867" y="503915"/>
                  <a:pt x="173355" y="413956"/>
                  <a:pt x="215688" y="397552"/>
                </a:cubicBezTo>
                <a:cubicBezTo>
                  <a:pt x="258021" y="381148"/>
                  <a:pt x="305646" y="390673"/>
                  <a:pt x="320463" y="397552"/>
                </a:cubicBezTo>
                <a:cubicBezTo>
                  <a:pt x="335280" y="404431"/>
                  <a:pt x="307234" y="416602"/>
                  <a:pt x="304588" y="438827"/>
                </a:cubicBezTo>
                <a:cubicBezTo>
                  <a:pt x="301942" y="461052"/>
                  <a:pt x="318875" y="540427"/>
                  <a:pt x="304588" y="530902"/>
                </a:cubicBezTo>
                <a:cubicBezTo>
                  <a:pt x="290301" y="521377"/>
                  <a:pt x="264901" y="409723"/>
                  <a:pt x="218863" y="381677"/>
                </a:cubicBezTo>
                <a:cubicBezTo>
                  <a:pt x="172825" y="353631"/>
                  <a:pt x="62230" y="344106"/>
                  <a:pt x="28363" y="362627"/>
                </a:cubicBezTo>
                <a:cubicBezTo>
                  <a:pt x="-5504" y="381148"/>
                  <a:pt x="-8149" y="506560"/>
                  <a:pt x="15663" y="492802"/>
                </a:cubicBezTo>
                <a:cubicBezTo>
                  <a:pt x="39475" y="479044"/>
                  <a:pt x="130492" y="333523"/>
                  <a:pt x="171238" y="280077"/>
                </a:cubicBezTo>
                <a:cubicBezTo>
                  <a:pt x="211984" y="226631"/>
                  <a:pt x="238442" y="189060"/>
                  <a:pt x="260138" y="172127"/>
                </a:cubicBezTo>
                <a:cubicBezTo>
                  <a:pt x="281834" y="155194"/>
                  <a:pt x="308292" y="183239"/>
                  <a:pt x="301413" y="178477"/>
                </a:cubicBezTo>
                <a:cubicBezTo>
                  <a:pt x="294534" y="173715"/>
                  <a:pt x="235796" y="155723"/>
                  <a:pt x="218863" y="143552"/>
                </a:cubicBezTo>
                <a:cubicBezTo>
                  <a:pt x="201930" y="131381"/>
                  <a:pt x="218863" y="90106"/>
                  <a:pt x="199813" y="105452"/>
                </a:cubicBezTo>
                <a:cubicBezTo>
                  <a:pt x="180763" y="120798"/>
                  <a:pt x="81809" y="249915"/>
                  <a:pt x="104563" y="235627"/>
                </a:cubicBezTo>
                <a:cubicBezTo>
                  <a:pt x="127317" y="221340"/>
                  <a:pt x="300355" y="12319"/>
                  <a:pt x="326813" y="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BFE82FB-CB4C-50E0-D63A-7BAB2F92EB6B}"/>
              </a:ext>
            </a:extLst>
          </p:cNvPr>
          <p:cNvSpPr/>
          <p:nvPr/>
        </p:nvSpPr>
        <p:spPr>
          <a:xfrm>
            <a:off x="1869929" y="1678676"/>
            <a:ext cx="260585" cy="254987"/>
          </a:xfrm>
          <a:custGeom>
            <a:avLst/>
            <a:gdLst>
              <a:gd name="connsiteX0" fmla="*/ 260496 w 260585"/>
              <a:gd name="connsiteY0" fmla="*/ 899 h 254987"/>
              <a:gd name="connsiteX1" fmla="*/ 57296 w 260585"/>
              <a:gd name="connsiteY1" fmla="*/ 165999 h 254987"/>
              <a:gd name="connsiteX2" fmla="*/ 136671 w 260585"/>
              <a:gd name="connsiteY2" fmla="*/ 175524 h 254987"/>
              <a:gd name="connsiteX3" fmla="*/ 111271 w 260585"/>
              <a:gd name="connsiteY3" fmla="*/ 207274 h 254987"/>
              <a:gd name="connsiteX4" fmla="*/ 89046 w 260585"/>
              <a:gd name="connsiteY4" fmla="*/ 254899 h 254987"/>
              <a:gd name="connsiteX5" fmla="*/ 98571 w 260585"/>
              <a:gd name="connsiteY5" fmla="*/ 194574 h 254987"/>
              <a:gd name="connsiteX6" fmla="*/ 3321 w 260585"/>
              <a:gd name="connsiteY6" fmla="*/ 185049 h 254987"/>
              <a:gd name="connsiteX7" fmla="*/ 22371 w 260585"/>
              <a:gd name="connsiteY7" fmla="*/ 137424 h 254987"/>
              <a:gd name="connsiteX8" fmla="*/ 28721 w 260585"/>
              <a:gd name="connsiteY8" fmla="*/ 102499 h 254987"/>
              <a:gd name="connsiteX9" fmla="*/ 260496 w 260585"/>
              <a:gd name="connsiteY9" fmla="*/ 899 h 25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85" h="254987">
                <a:moveTo>
                  <a:pt x="260496" y="899"/>
                </a:moveTo>
                <a:cubicBezTo>
                  <a:pt x="265259" y="11482"/>
                  <a:pt x="77933" y="136895"/>
                  <a:pt x="57296" y="165999"/>
                </a:cubicBezTo>
                <a:cubicBezTo>
                  <a:pt x="36658" y="195103"/>
                  <a:pt x="127675" y="168645"/>
                  <a:pt x="136671" y="175524"/>
                </a:cubicBezTo>
                <a:cubicBezTo>
                  <a:pt x="145667" y="182403"/>
                  <a:pt x="119208" y="194045"/>
                  <a:pt x="111271" y="207274"/>
                </a:cubicBezTo>
                <a:cubicBezTo>
                  <a:pt x="103334" y="220503"/>
                  <a:pt x="91163" y="257016"/>
                  <a:pt x="89046" y="254899"/>
                </a:cubicBezTo>
                <a:cubicBezTo>
                  <a:pt x="86929" y="252782"/>
                  <a:pt x="112858" y="206216"/>
                  <a:pt x="98571" y="194574"/>
                </a:cubicBezTo>
                <a:cubicBezTo>
                  <a:pt x="84284" y="182932"/>
                  <a:pt x="16021" y="194574"/>
                  <a:pt x="3321" y="185049"/>
                </a:cubicBezTo>
                <a:cubicBezTo>
                  <a:pt x="-9379" y="175524"/>
                  <a:pt x="18138" y="151182"/>
                  <a:pt x="22371" y="137424"/>
                </a:cubicBezTo>
                <a:cubicBezTo>
                  <a:pt x="26604" y="123666"/>
                  <a:pt x="-8850" y="128957"/>
                  <a:pt x="28721" y="102499"/>
                </a:cubicBezTo>
                <a:cubicBezTo>
                  <a:pt x="66292" y="76041"/>
                  <a:pt x="255733" y="-9684"/>
                  <a:pt x="260496" y="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F2BAB29-A2A9-00FB-293B-C0E741740381}"/>
              </a:ext>
            </a:extLst>
          </p:cNvPr>
          <p:cNvSpPr/>
          <p:nvPr/>
        </p:nvSpPr>
        <p:spPr>
          <a:xfrm>
            <a:off x="1735839" y="1889125"/>
            <a:ext cx="366041" cy="366080"/>
          </a:xfrm>
          <a:custGeom>
            <a:avLst/>
            <a:gdLst>
              <a:gd name="connsiteX0" fmla="*/ 366011 w 366041"/>
              <a:gd name="connsiteY0" fmla="*/ 3175 h 366080"/>
              <a:gd name="connsiteX1" fmla="*/ 162811 w 366041"/>
              <a:gd name="connsiteY1" fmla="*/ 120650 h 366080"/>
              <a:gd name="connsiteX2" fmla="*/ 165986 w 366041"/>
              <a:gd name="connsiteY2" fmla="*/ 209550 h 366080"/>
              <a:gd name="connsiteX3" fmla="*/ 153286 w 366041"/>
              <a:gd name="connsiteY3" fmla="*/ 203200 h 366080"/>
              <a:gd name="connsiteX4" fmla="*/ 131061 w 366041"/>
              <a:gd name="connsiteY4" fmla="*/ 365125 h 366080"/>
              <a:gd name="connsiteX5" fmla="*/ 137411 w 366041"/>
              <a:gd name="connsiteY5" fmla="*/ 117475 h 366080"/>
              <a:gd name="connsiteX6" fmla="*/ 886 w 366041"/>
              <a:gd name="connsiteY6" fmla="*/ 161925 h 366080"/>
              <a:gd name="connsiteX7" fmla="*/ 213611 w 366041"/>
              <a:gd name="connsiteY7" fmla="*/ 66675 h 366080"/>
              <a:gd name="connsiteX8" fmla="*/ 232661 w 366041"/>
              <a:gd name="connsiteY8" fmla="*/ 0 h 366080"/>
              <a:gd name="connsiteX9" fmla="*/ 178686 w 366041"/>
              <a:gd name="connsiteY9" fmla="*/ 66675 h 366080"/>
              <a:gd name="connsiteX10" fmla="*/ 366011 w 366041"/>
              <a:gd name="connsiteY10" fmla="*/ 3175 h 36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041" h="366080">
                <a:moveTo>
                  <a:pt x="366011" y="3175"/>
                </a:moveTo>
                <a:cubicBezTo>
                  <a:pt x="363365" y="12171"/>
                  <a:pt x="196148" y="86254"/>
                  <a:pt x="162811" y="120650"/>
                </a:cubicBezTo>
                <a:cubicBezTo>
                  <a:pt x="129473" y="155046"/>
                  <a:pt x="167573" y="195792"/>
                  <a:pt x="165986" y="209550"/>
                </a:cubicBezTo>
                <a:cubicBezTo>
                  <a:pt x="164399" y="223308"/>
                  <a:pt x="159107" y="177271"/>
                  <a:pt x="153286" y="203200"/>
                </a:cubicBezTo>
                <a:cubicBezTo>
                  <a:pt x="147465" y="229129"/>
                  <a:pt x="133707" y="379412"/>
                  <a:pt x="131061" y="365125"/>
                </a:cubicBezTo>
                <a:cubicBezTo>
                  <a:pt x="128415" y="350838"/>
                  <a:pt x="159107" y="151342"/>
                  <a:pt x="137411" y="117475"/>
                </a:cubicBezTo>
                <a:cubicBezTo>
                  <a:pt x="115715" y="83608"/>
                  <a:pt x="-11814" y="170392"/>
                  <a:pt x="886" y="161925"/>
                </a:cubicBezTo>
                <a:cubicBezTo>
                  <a:pt x="13586" y="153458"/>
                  <a:pt x="174982" y="93662"/>
                  <a:pt x="213611" y="66675"/>
                </a:cubicBezTo>
                <a:cubicBezTo>
                  <a:pt x="252240" y="39688"/>
                  <a:pt x="238482" y="0"/>
                  <a:pt x="232661" y="0"/>
                </a:cubicBezTo>
                <a:cubicBezTo>
                  <a:pt x="226840" y="0"/>
                  <a:pt x="159636" y="62971"/>
                  <a:pt x="178686" y="66675"/>
                </a:cubicBezTo>
                <a:cubicBezTo>
                  <a:pt x="197736" y="70379"/>
                  <a:pt x="368657" y="-5821"/>
                  <a:pt x="366011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1E98BF73-7C02-23DB-8504-652DD6A183EB}"/>
              </a:ext>
            </a:extLst>
          </p:cNvPr>
          <p:cNvSpPr/>
          <p:nvPr/>
        </p:nvSpPr>
        <p:spPr>
          <a:xfrm>
            <a:off x="964377" y="2082182"/>
            <a:ext cx="584555" cy="671538"/>
          </a:xfrm>
          <a:custGeom>
            <a:avLst/>
            <a:gdLst>
              <a:gd name="connsiteX0" fmla="*/ 159573 w 584555"/>
              <a:gd name="connsiteY0" fmla="*/ 618 h 671538"/>
              <a:gd name="connsiteX1" fmla="*/ 54798 w 584555"/>
              <a:gd name="connsiteY1" fmla="*/ 143493 h 671538"/>
              <a:gd name="connsiteX2" fmla="*/ 137348 w 584555"/>
              <a:gd name="connsiteY2" fmla="*/ 187943 h 671538"/>
              <a:gd name="connsiteX3" fmla="*/ 127823 w 584555"/>
              <a:gd name="connsiteY3" fmla="*/ 302243 h 671538"/>
              <a:gd name="connsiteX4" fmla="*/ 108773 w 584555"/>
              <a:gd name="connsiteY4" fmla="*/ 381618 h 671538"/>
              <a:gd name="connsiteX5" fmla="*/ 289748 w 584555"/>
              <a:gd name="connsiteY5" fmla="*/ 286368 h 671538"/>
              <a:gd name="connsiteX6" fmla="*/ 410398 w 584555"/>
              <a:gd name="connsiteY6" fmla="*/ 372093 h 671538"/>
              <a:gd name="connsiteX7" fmla="*/ 388173 w 584555"/>
              <a:gd name="connsiteY7" fmla="*/ 302243 h 671538"/>
              <a:gd name="connsiteX8" fmla="*/ 464373 w 584555"/>
              <a:gd name="connsiteY8" fmla="*/ 429243 h 671538"/>
              <a:gd name="connsiteX9" fmla="*/ 419923 w 584555"/>
              <a:gd name="connsiteY9" fmla="*/ 502268 h 671538"/>
              <a:gd name="connsiteX10" fmla="*/ 572323 w 584555"/>
              <a:gd name="connsiteY10" fmla="*/ 651493 h 671538"/>
              <a:gd name="connsiteX11" fmla="*/ 556448 w 584555"/>
              <a:gd name="connsiteY11" fmla="*/ 635618 h 671538"/>
              <a:gd name="connsiteX12" fmla="*/ 407223 w 584555"/>
              <a:gd name="connsiteY12" fmla="*/ 337168 h 671538"/>
              <a:gd name="connsiteX13" fmla="*/ 235773 w 584555"/>
              <a:gd name="connsiteY13" fmla="*/ 270493 h 671538"/>
              <a:gd name="connsiteX14" fmla="*/ 184973 w 584555"/>
              <a:gd name="connsiteY14" fmla="*/ 308593 h 671538"/>
              <a:gd name="connsiteX15" fmla="*/ 197673 w 584555"/>
              <a:gd name="connsiteY15" fmla="*/ 267318 h 671538"/>
              <a:gd name="connsiteX16" fmla="*/ 156398 w 584555"/>
              <a:gd name="connsiteY16" fmla="*/ 264143 h 671538"/>
              <a:gd name="connsiteX17" fmla="*/ 80198 w 584555"/>
              <a:gd name="connsiteY17" fmla="*/ 362568 h 671538"/>
              <a:gd name="connsiteX18" fmla="*/ 127823 w 584555"/>
              <a:gd name="connsiteY18" fmla="*/ 181593 h 671538"/>
              <a:gd name="connsiteX19" fmla="*/ 823 w 584555"/>
              <a:gd name="connsiteY19" fmla="*/ 194293 h 671538"/>
              <a:gd name="connsiteX20" fmla="*/ 70673 w 584555"/>
              <a:gd name="connsiteY20" fmla="*/ 124443 h 671538"/>
              <a:gd name="connsiteX21" fmla="*/ 19873 w 584555"/>
              <a:gd name="connsiteY21" fmla="*/ 64118 h 671538"/>
              <a:gd name="connsiteX22" fmla="*/ 61148 w 584555"/>
              <a:gd name="connsiteY22" fmla="*/ 89518 h 671538"/>
              <a:gd name="connsiteX23" fmla="*/ 159573 w 584555"/>
              <a:gd name="connsiteY23" fmla="*/ 618 h 6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4555" h="671538">
                <a:moveTo>
                  <a:pt x="159573" y="618"/>
                </a:moveTo>
                <a:cubicBezTo>
                  <a:pt x="158515" y="9614"/>
                  <a:pt x="58502" y="112272"/>
                  <a:pt x="54798" y="143493"/>
                </a:cubicBezTo>
                <a:cubicBezTo>
                  <a:pt x="51094" y="174714"/>
                  <a:pt x="125177" y="161485"/>
                  <a:pt x="137348" y="187943"/>
                </a:cubicBezTo>
                <a:cubicBezTo>
                  <a:pt x="149519" y="214401"/>
                  <a:pt x="132585" y="269964"/>
                  <a:pt x="127823" y="302243"/>
                </a:cubicBezTo>
                <a:cubicBezTo>
                  <a:pt x="123060" y="334522"/>
                  <a:pt x="81785" y="384264"/>
                  <a:pt x="108773" y="381618"/>
                </a:cubicBezTo>
                <a:cubicBezTo>
                  <a:pt x="135760" y="378972"/>
                  <a:pt x="239477" y="287955"/>
                  <a:pt x="289748" y="286368"/>
                </a:cubicBezTo>
                <a:cubicBezTo>
                  <a:pt x="340019" y="284781"/>
                  <a:pt x="393994" y="369447"/>
                  <a:pt x="410398" y="372093"/>
                </a:cubicBezTo>
                <a:cubicBezTo>
                  <a:pt x="426802" y="374739"/>
                  <a:pt x="379177" y="292718"/>
                  <a:pt x="388173" y="302243"/>
                </a:cubicBezTo>
                <a:cubicBezTo>
                  <a:pt x="397169" y="311768"/>
                  <a:pt x="459081" y="395906"/>
                  <a:pt x="464373" y="429243"/>
                </a:cubicBezTo>
                <a:cubicBezTo>
                  <a:pt x="469665" y="462580"/>
                  <a:pt x="401931" y="465226"/>
                  <a:pt x="419923" y="502268"/>
                </a:cubicBezTo>
                <a:cubicBezTo>
                  <a:pt x="437915" y="539310"/>
                  <a:pt x="549569" y="629268"/>
                  <a:pt x="572323" y="651493"/>
                </a:cubicBezTo>
                <a:cubicBezTo>
                  <a:pt x="595077" y="673718"/>
                  <a:pt x="583965" y="688005"/>
                  <a:pt x="556448" y="635618"/>
                </a:cubicBezTo>
                <a:cubicBezTo>
                  <a:pt x="528931" y="583231"/>
                  <a:pt x="460669" y="398022"/>
                  <a:pt x="407223" y="337168"/>
                </a:cubicBezTo>
                <a:cubicBezTo>
                  <a:pt x="353777" y="276314"/>
                  <a:pt x="272815" y="275255"/>
                  <a:pt x="235773" y="270493"/>
                </a:cubicBezTo>
                <a:cubicBezTo>
                  <a:pt x="198731" y="265731"/>
                  <a:pt x="191323" y="309122"/>
                  <a:pt x="184973" y="308593"/>
                </a:cubicBezTo>
                <a:cubicBezTo>
                  <a:pt x="178623" y="308064"/>
                  <a:pt x="202436" y="274726"/>
                  <a:pt x="197673" y="267318"/>
                </a:cubicBezTo>
                <a:cubicBezTo>
                  <a:pt x="192911" y="259910"/>
                  <a:pt x="175977" y="248268"/>
                  <a:pt x="156398" y="264143"/>
                </a:cubicBezTo>
                <a:cubicBezTo>
                  <a:pt x="136819" y="280018"/>
                  <a:pt x="84960" y="376326"/>
                  <a:pt x="80198" y="362568"/>
                </a:cubicBezTo>
                <a:cubicBezTo>
                  <a:pt x="75436" y="348810"/>
                  <a:pt x="141052" y="209639"/>
                  <a:pt x="127823" y="181593"/>
                </a:cubicBezTo>
                <a:cubicBezTo>
                  <a:pt x="114594" y="153547"/>
                  <a:pt x="10348" y="203818"/>
                  <a:pt x="823" y="194293"/>
                </a:cubicBezTo>
                <a:cubicBezTo>
                  <a:pt x="-8702" y="184768"/>
                  <a:pt x="67498" y="146139"/>
                  <a:pt x="70673" y="124443"/>
                </a:cubicBezTo>
                <a:cubicBezTo>
                  <a:pt x="73848" y="102747"/>
                  <a:pt x="21460" y="69939"/>
                  <a:pt x="19873" y="64118"/>
                </a:cubicBezTo>
                <a:cubicBezTo>
                  <a:pt x="18285" y="58297"/>
                  <a:pt x="43156" y="95339"/>
                  <a:pt x="61148" y="89518"/>
                </a:cubicBezTo>
                <a:cubicBezTo>
                  <a:pt x="79140" y="83697"/>
                  <a:pt x="160631" y="-8378"/>
                  <a:pt x="159573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E33A32A1-3385-8F11-5384-1462CEE58AE1}"/>
              </a:ext>
            </a:extLst>
          </p:cNvPr>
          <p:cNvSpPr/>
          <p:nvPr/>
        </p:nvSpPr>
        <p:spPr>
          <a:xfrm>
            <a:off x="1302218" y="1682750"/>
            <a:ext cx="783962" cy="318750"/>
          </a:xfrm>
          <a:custGeom>
            <a:avLst/>
            <a:gdLst>
              <a:gd name="connsiteX0" fmla="*/ 783757 w 783962"/>
              <a:gd name="connsiteY0" fmla="*/ 0 h 318750"/>
              <a:gd name="connsiteX1" fmla="*/ 132882 w 783962"/>
              <a:gd name="connsiteY1" fmla="*/ 266700 h 318750"/>
              <a:gd name="connsiteX2" fmla="*/ 2707 w 783962"/>
              <a:gd name="connsiteY2" fmla="*/ 298450 h 318750"/>
              <a:gd name="connsiteX3" fmla="*/ 190032 w 783962"/>
              <a:gd name="connsiteY3" fmla="*/ 282575 h 318750"/>
              <a:gd name="connsiteX4" fmla="*/ 323382 w 783962"/>
              <a:gd name="connsiteY4" fmla="*/ 304800 h 318750"/>
              <a:gd name="connsiteX5" fmla="*/ 88432 w 783962"/>
              <a:gd name="connsiteY5" fmla="*/ 317500 h 318750"/>
              <a:gd name="connsiteX6" fmla="*/ 18582 w 783962"/>
              <a:gd name="connsiteY6" fmla="*/ 314325 h 318750"/>
              <a:gd name="connsiteX7" fmla="*/ 164632 w 783962"/>
              <a:gd name="connsiteY7" fmla="*/ 282575 h 318750"/>
              <a:gd name="connsiteX8" fmla="*/ 59857 w 783962"/>
              <a:gd name="connsiteY8" fmla="*/ 269875 h 318750"/>
              <a:gd name="connsiteX9" fmla="*/ 783757 w 783962"/>
              <a:gd name="connsiteY9" fmla="*/ 0 h 3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962" h="318750">
                <a:moveTo>
                  <a:pt x="783757" y="0"/>
                </a:moveTo>
                <a:cubicBezTo>
                  <a:pt x="795928" y="-529"/>
                  <a:pt x="263057" y="216958"/>
                  <a:pt x="132882" y="266700"/>
                </a:cubicBezTo>
                <a:cubicBezTo>
                  <a:pt x="2707" y="316442"/>
                  <a:pt x="-6818" y="295804"/>
                  <a:pt x="2707" y="298450"/>
                </a:cubicBezTo>
                <a:cubicBezTo>
                  <a:pt x="12232" y="301096"/>
                  <a:pt x="136586" y="281517"/>
                  <a:pt x="190032" y="282575"/>
                </a:cubicBezTo>
                <a:cubicBezTo>
                  <a:pt x="243478" y="283633"/>
                  <a:pt x="340315" y="298979"/>
                  <a:pt x="323382" y="304800"/>
                </a:cubicBezTo>
                <a:cubicBezTo>
                  <a:pt x="306449" y="310621"/>
                  <a:pt x="139232" y="315913"/>
                  <a:pt x="88432" y="317500"/>
                </a:cubicBezTo>
                <a:cubicBezTo>
                  <a:pt x="37632" y="319088"/>
                  <a:pt x="5882" y="320146"/>
                  <a:pt x="18582" y="314325"/>
                </a:cubicBezTo>
                <a:cubicBezTo>
                  <a:pt x="31282" y="308504"/>
                  <a:pt x="157753" y="289983"/>
                  <a:pt x="164632" y="282575"/>
                </a:cubicBezTo>
                <a:cubicBezTo>
                  <a:pt x="171511" y="275167"/>
                  <a:pt x="-39626" y="315383"/>
                  <a:pt x="59857" y="269875"/>
                </a:cubicBezTo>
                <a:cubicBezTo>
                  <a:pt x="159340" y="224367"/>
                  <a:pt x="771586" y="529"/>
                  <a:pt x="7837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63DECE39-CFBB-CC1B-DFAD-DAEBE099E103}"/>
              </a:ext>
            </a:extLst>
          </p:cNvPr>
          <p:cNvSpPr/>
          <p:nvPr/>
        </p:nvSpPr>
        <p:spPr>
          <a:xfrm>
            <a:off x="1125373" y="2019230"/>
            <a:ext cx="673157" cy="312033"/>
          </a:xfrm>
          <a:custGeom>
            <a:avLst/>
            <a:gdLst>
              <a:gd name="connsiteX0" fmla="*/ 1752 w 673157"/>
              <a:gd name="connsiteY0" fmla="*/ 38170 h 312033"/>
              <a:gd name="connsiteX1" fmla="*/ 71602 w 673157"/>
              <a:gd name="connsiteY1" fmla="*/ 47695 h 312033"/>
              <a:gd name="connsiteX2" fmla="*/ 224002 w 673157"/>
              <a:gd name="connsiteY2" fmla="*/ 123895 h 312033"/>
              <a:gd name="connsiteX3" fmla="*/ 252577 w 673157"/>
              <a:gd name="connsiteY3" fmla="*/ 215970 h 312033"/>
              <a:gd name="connsiteX4" fmla="*/ 255752 w 673157"/>
              <a:gd name="connsiteY4" fmla="*/ 250895 h 312033"/>
              <a:gd name="connsiteX5" fmla="*/ 217652 w 673157"/>
              <a:gd name="connsiteY5" fmla="*/ 311220 h 312033"/>
              <a:gd name="connsiteX6" fmla="*/ 319252 w 673157"/>
              <a:gd name="connsiteY6" fmla="*/ 203270 h 312033"/>
              <a:gd name="connsiteX7" fmla="*/ 284327 w 673157"/>
              <a:gd name="connsiteY7" fmla="*/ 41345 h 312033"/>
              <a:gd name="connsiteX8" fmla="*/ 303377 w 673157"/>
              <a:gd name="connsiteY8" fmla="*/ 209620 h 312033"/>
              <a:gd name="connsiteX9" fmla="*/ 252577 w 673157"/>
              <a:gd name="connsiteY9" fmla="*/ 254070 h 312033"/>
              <a:gd name="connsiteX10" fmla="*/ 185902 w 673157"/>
              <a:gd name="connsiteY10" fmla="*/ 38170 h 312033"/>
              <a:gd name="connsiteX11" fmla="*/ 671677 w 673157"/>
              <a:gd name="connsiteY11" fmla="*/ 19120 h 312033"/>
              <a:gd name="connsiteX12" fmla="*/ 328777 w 673157"/>
              <a:gd name="connsiteY12" fmla="*/ 25470 h 312033"/>
              <a:gd name="connsiteX13" fmla="*/ 90652 w 673157"/>
              <a:gd name="connsiteY13" fmla="*/ 70 h 312033"/>
              <a:gd name="connsiteX14" fmla="*/ 185902 w 673157"/>
              <a:gd name="connsiteY14" fmla="*/ 19120 h 312033"/>
              <a:gd name="connsiteX15" fmla="*/ 138277 w 673157"/>
              <a:gd name="connsiteY15" fmla="*/ 54045 h 312033"/>
              <a:gd name="connsiteX16" fmla="*/ 1752 w 673157"/>
              <a:gd name="connsiteY16" fmla="*/ 38170 h 31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157" h="312033">
                <a:moveTo>
                  <a:pt x="1752" y="38170"/>
                </a:moveTo>
                <a:cubicBezTo>
                  <a:pt x="-9360" y="37112"/>
                  <a:pt x="34560" y="33407"/>
                  <a:pt x="71602" y="47695"/>
                </a:cubicBezTo>
                <a:cubicBezTo>
                  <a:pt x="108644" y="61983"/>
                  <a:pt x="193840" y="95849"/>
                  <a:pt x="224002" y="123895"/>
                </a:cubicBezTo>
                <a:cubicBezTo>
                  <a:pt x="254164" y="151941"/>
                  <a:pt x="247285" y="194804"/>
                  <a:pt x="252577" y="215970"/>
                </a:cubicBezTo>
                <a:cubicBezTo>
                  <a:pt x="257869" y="237136"/>
                  <a:pt x="261573" y="235020"/>
                  <a:pt x="255752" y="250895"/>
                </a:cubicBezTo>
                <a:cubicBezTo>
                  <a:pt x="249931" y="266770"/>
                  <a:pt x="207069" y="319157"/>
                  <a:pt x="217652" y="311220"/>
                </a:cubicBezTo>
                <a:cubicBezTo>
                  <a:pt x="228235" y="303283"/>
                  <a:pt x="308140" y="248249"/>
                  <a:pt x="319252" y="203270"/>
                </a:cubicBezTo>
                <a:cubicBezTo>
                  <a:pt x="330364" y="158291"/>
                  <a:pt x="286973" y="40287"/>
                  <a:pt x="284327" y="41345"/>
                </a:cubicBezTo>
                <a:cubicBezTo>
                  <a:pt x="281681" y="42403"/>
                  <a:pt x="308669" y="174166"/>
                  <a:pt x="303377" y="209620"/>
                </a:cubicBezTo>
                <a:cubicBezTo>
                  <a:pt x="298085" y="245074"/>
                  <a:pt x="272156" y="282645"/>
                  <a:pt x="252577" y="254070"/>
                </a:cubicBezTo>
                <a:cubicBezTo>
                  <a:pt x="232998" y="225495"/>
                  <a:pt x="116052" y="77328"/>
                  <a:pt x="185902" y="38170"/>
                </a:cubicBezTo>
                <a:cubicBezTo>
                  <a:pt x="255752" y="-988"/>
                  <a:pt x="647864" y="21237"/>
                  <a:pt x="671677" y="19120"/>
                </a:cubicBezTo>
                <a:cubicBezTo>
                  <a:pt x="695490" y="17003"/>
                  <a:pt x="425614" y="28645"/>
                  <a:pt x="328777" y="25470"/>
                </a:cubicBezTo>
                <a:cubicBezTo>
                  <a:pt x="231940" y="22295"/>
                  <a:pt x="114464" y="1128"/>
                  <a:pt x="90652" y="70"/>
                </a:cubicBezTo>
                <a:cubicBezTo>
                  <a:pt x="66840" y="-988"/>
                  <a:pt x="177965" y="10124"/>
                  <a:pt x="185902" y="19120"/>
                </a:cubicBezTo>
                <a:cubicBezTo>
                  <a:pt x="193840" y="28116"/>
                  <a:pt x="164206" y="52987"/>
                  <a:pt x="138277" y="54045"/>
                </a:cubicBezTo>
                <a:cubicBezTo>
                  <a:pt x="112348" y="55103"/>
                  <a:pt x="12864" y="39228"/>
                  <a:pt x="1752" y="38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4915DAE8-B9EC-65DC-D7A7-52F04230FE4A}"/>
              </a:ext>
            </a:extLst>
          </p:cNvPr>
          <p:cNvSpPr/>
          <p:nvPr/>
        </p:nvSpPr>
        <p:spPr>
          <a:xfrm>
            <a:off x="1460324" y="2117395"/>
            <a:ext cx="320854" cy="457531"/>
          </a:xfrm>
          <a:custGeom>
            <a:avLst/>
            <a:gdLst>
              <a:gd name="connsiteX0" fmla="*/ 19226 w 320854"/>
              <a:gd name="connsiteY0" fmla="*/ 330 h 457531"/>
              <a:gd name="connsiteX1" fmla="*/ 89076 w 320854"/>
              <a:gd name="connsiteY1" fmla="*/ 206705 h 457531"/>
              <a:gd name="connsiteX2" fmla="*/ 6526 w 320854"/>
              <a:gd name="connsiteY2" fmla="*/ 273380 h 457531"/>
              <a:gd name="connsiteX3" fmla="*/ 143051 w 320854"/>
              <a:gd name="connsiteY3" fmla="*/ 346405 h 457531"/>
              <a:gd name="connsiteX4" fmla="*/ 28751 w 320854"/>
              <a:gd name="connsiteY4" fmla="*/ 336880 h 457531"/>
              <a:gd name="connsiteX5" fmla="*/ 155751 w 320854"/>
              <a:gd name="connsiteY5" fmla="*/ 295605 h 457531"/>
              <a:gd name="connsiteX6" fmla="*/ 222426 w 320854"/>
              <a:gd name="connsiteY6" fmla="*/ 330530 h 457531"/>
              <a:gd name="connsiteX7" fmla="*/ 209726 w 320854"/>
              <a:gd name="connsiteY7" fmla="*/ 301955 h 457531"/>
              <a:gd name="connsiteX8" fmla="*/ 320851 w 320854"/>
              <a:gd name="connsiteY8" fmla="*/ 457530 h 457531"/>
              <a:gd name="connsiteX9" fmla="*/ 212901 w 320854"/>
              <a:gd name="connsiteY9" fmla="*/ 298780 h 457531"/>
              <a:gd name="connsiteX10" fmla="*/ 60501 w 320854"/>
              <a:gd name="connsiteY10" fmla="*/ 321005 h 457531"/>
              <a:gd name="connsiteX11" fmla="*/ 176 w 320854"/>
              <a:gd name="connsiteY11" fmla="*/ 206705 h 457531"/>
              <a:gd name="connsiteX12" fmla="*/ 76376 w 320854"/>
              <a:gd name="connsiteY12" fmla="*/ 184480 h 457531"/>
              <a:gd name="connsiteX13" fmla="*/ 104951 w 320854"/>
              <a:gd name="connsiteY13" fmla="*/ 159080 h 457531"/>
              <a:gd name="connsiteX14" fmla="*/ 19226 w 320854"/>
              <a:gd name="connsiteY14" fmla="*/ 330 h 45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854" h="457531">
                <a:moveTo>
                  <a:pt x="19226" y="330"/>
                </a:moveTo>
                <a:cubicBezTo>
                  <a:pt x="16580" y="8267"/>
                  <a:pt x="91193" y="161197"/>
                  <a:pt x="89076" y="206705"/>
                </a:cubicBezTo>
                <a:cubicBezTo>
                  <a:pt x="86959" y="252213"/>
                  <a:pt x="-2470" y="250097"/>
                  <a:pt x="6526" y="273380"/>
                </a:cubicBezTo>
                <a:cubicBezTo>
                  <a:pt x="15522" y="296663"/>
                  <a:pt x="139347" y="335822"/>
                  <a:pt x="143051" y="346405"/>
                </a:cubicBezTo>
                <a:cubicBezTo>
                  <a:pt x="146755" y="356988"/>
                  <a:pt x="26634" y="345347"/>
                  <a:pt x="28751" y="336880"/>
                </a:cubicBezTo>
                <a:cubicBezTo>
                  <a:pt x="30868" y="328413"/>
                  <a:pt x="123472" y="296663"/>
                  <a:pt x="155751" y="295605"/>
                </a:cubicBezTo>
                <a:cubicBezTo>
                  <a:pt x="188030" y="294547"/>
                  <a:pt x="213430" y="329472"/>
                  <a:pt x="222426" y="330530"/>
                </a:cubicBezTo>
                <a:cubicBezTo>
                  <a:pt x="231422" y="331588"/>
                  <a:pt x="193322" y="280788"/>
                  <a:pt x="209726" y="301955"/>
                </a:cubicBezTo>
                <a:cubicBezTo>
                  <a:pt x="226130" y="323122"/>
                  <a:pt x="320322" y="458059"/>
                  <a:pt x="320851" y="457530"/>
                </a:cubicBezTo>
                <a:cubicBezTo>
                  <a:pt x="321380" y="457001"/>
                  <a:pt x="256293" y="321534"/>
                  <a:pt x="212901" y="298780"/>
                </a:cubicBezTo>
                <a:cubicBezTo>
                  <a:pt x="169509" y="276026"/>
                  <a:pt x="95955" y="336351"/>
                  <a:pt x="60501" y="321005"/>
                </a:cubicBezTo>
                <a:cubicBezTo>
                  <a:pt x="25047" y="305659"/>
                  <a:pt x="-2470" y="229459"/>
                  <a:pt x="176" y="206705"/>
                </a:cubicBezTo>
                <a:cubicBezTo>
                  <a:pt x="2822" y="183951"/>
                  <a:pt x="58914" y="192417"/>
                  <a:pt x="76376" y="184480"/>
                </a:cubicBezTo>
                <a:cubicBezTo>
                  <a:pt x="93838" y="176543"/>
                  <a:pt x="116593" y="188184"/>
                  <a:pt x="104951" y="159080"/>
                </a:cubicBezTo>
                <a:cubicBezTo>
                  <a:pt x="93309" y="129976"/>
                  <a:pt x="21872" y="-7607"/>
                  <a:pt x="19226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F29BFF60-A70D-54E8-2122-D297E309DDCD}"/>
              </a:ext>
            </a:extLst>
          </p:cNvPr>
          <p:cNvSpPr/>
          <p:nvPr/>
        </p:nvSpPr>
        <p:spPr>
          <a:xfrm>
            <a:off x="1828674" y="2266542"/>
            <a:ext cx="282988" cy="445046"/>
          </a:xfrm>
          <a:custGeom>
            <a:avLst/>
            <a:gdLst>
              <a:gd name="connsiteX0" fmla="*/ 3301 w 282988"/>
              <a:gd name="connsiteY0" fmla="*/ 408 h 445046"/>
              <a:gd name="connsiteX1" fmla="*/ 35051 w 282988"/>
              <a:gd name="connsiteY1" fmla="*/ 95658 h 445046"/>
              <a:gd name="connsiteX2" fmla="*/ 63626 w 282988"/>
              <a:gd name="connsiteY2" fmla="*/ 260758 h 445046"/>
              <a:gd name="connsiteX3" fmla="*/ 146176 w 282988"/>
              <a:gd name="connsiteY3" fmla="*/ 321083 h 445046"/>
              <a:gd name="connsiteX4" fmla="*/ 149351 w 282988"/>
              <a:gd name="connsiteY4" fmla="*/ 359183 h 445046"/>
              <a:gd name="connsiteX5" fmla="*/ 209676 w 282988"/>
              <a:gd name="connsiteY5" fmla="*/ 362358 h 445046"/>
              <a:gd name="connsiteX6" fmla="*/ 282701 w 282988"/>
              <a:gd name="connsiteY6" fmla="*/ 444908 h 445046"/>
              <a:gd name="connsiteX7" fmla="*/ 181101 w 282988"/>
              <a:gd name="connsiteY7" fmla="*/ 340133 h 445046"/>
              <a:gd name="connsiteX8" fmla="*/ 9651 w 282988"/>
              <a:gd name="connsiteY8" fmla="*/ 162333 h 445046"/>
              <a:gd name="connsiteX9" fmla="*/ 22351 w 282988"/>
              <a:gd name="connsiteY9" fmla="*/ 130583 h 445046"/>
              <a:gd name="connsiteX10" fmla="*/ 3301 w 282988"/>
              <a:gd name="connsiteY10" fmla="*/ 408 h 4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988" h="445046">
                <a:moveTo>
                  <a:pt x="3301" y="408"/>
                </a:moveTo>
                <a:cubicBezTo>
                  <a:pt x="5418" y="-5413"/>
                  <a:pt x="24997" y="52266"/>
                  <a:pt x="35051" y="95658"/>
                </a:cubicBezTo>
                <a:cubicBezTo>
                  <a:pt x="45105" y="139050"/>
                  <a:pt x="45105" y="223187"/>
                  <a:pt x="63626" y="260758"/>
                </a:cubicBezTo>
                <a:cubicBezTo>
                  <a:pt x="82147" y="298329"/>
                  <a:pt x="131888" y="304679"/>
                  <a:pt x="146176" y="321083"/>
                </a:cubicBezTo>
                <a:cubicBezTo>
                  <a:pt x="160464" y="337487"/>
                  <a:pt x="138768" y="352304"/>
                  <a:pt x="149351" y="359183"/>
                </a:cubicBezTo>
                <a:cubicBezTo>
                  <a:pt x="159934" y="366062"/>
                  <a:pt x="187451" y="348070"/>
                  <a:pt x="209676" y="362358"/>
                </a:cubicBezTo>
                <a:cubicBezTo>
                  <a:pt x="231901" y="376646"/>
                  <a:pt x="287463" y="448612"/>
                  <a:pt x="282701" y="444908"/>
                </a:cubicBezTo>
                <a:cubicBezTo>
                  <a:pt x="277939" y="441204"/>
                  <a:pt x="181101" y="340133"/>
                  <a:pt x="181101" y="340133"/>
                </a:cubicBezTo>
                <a:cubicBezTo>
                  <a:pt x="135593" y="293037"/>
                  <a:pt x="36109" y="197258"/>
                  <a:pt x="9651" y="162333"/>
                </a:cubicBezTo>
                <a:cubicBezTo>
                  <a:pt x="-16807" y="127408"/>
                  <a:pt x="19176" y="159687"/>
                  <a:pt x="22351" y="130583"/>
                </a:cubicBezTo>
                <a:cubicBezTo>
                  <a:pt x="25526" y="101479"/>
                  <a:pt x="1184" y="6229"/>
                  <a:pt x="3301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479BC93-45AA-CC59-67F6-E6597CE5E545}"/>
              </a:ext>
            </a:extLst>
          </p:cNvPr>
          <p:cNvSpPr/>
          <p:nvPr/>
        </p:nvSpPr>
        <p:spPr>
          <a:xfrm>
            <a:off x="1663017" y="2266189"/>
            <a:ext cx="156487" cy="235970"/>
          </a:xfrm>
          <a:custGeom>
            <a:avLst/>
            <a:gdLst>
              <a:gd name="connsiteX0" fmla="*/ 683 w 156487"/>
              <a:gd name="connsiteY0" fmla="*/ 13461 h 235970"/>
              <a:gd name="connsiteX1" fmla="*/ 143558 w 156487"/>
              <a:gd name="connsiteY1" fmla="*/ 226186 h 235970"/>
              <a:gd name="connsiteX2" fmla="*/ 140383 w 156487"/>
              <a:gd name="connsiteY2" fmla="*/ 184911 h 235970"/>
              <a:gd name="connsiteX3" fmla="*/ 114983 w 156487"/>
              <a:gd name="connsiteY3" fmla="*/ 48386 h 235970"/>
              <a:gd name="connsiteX4" fmla="*/ 156258 w 156487"/>
              <a:gd name="connsiteY4" fmla="*/ 7111 h 235970"/>
              <a:gd name="connsiteX5" fmla="*/ 92758 w 156487"/>
              <a:gd name="connsiteY5" fmla="*/ 64261 h 235970"/>
              <a:gd name="connsiteX6" fmla="*/ 89583 w 156487"/>
              <a:gd name="connsiteY6" fmla="*/ 26161 h 235970"/>
              <a:gd name="connsiteX7" fmla="*/ 683 w 156487"/>
              <a:gd name="connsiteY7" fmla="*/ 13461 h 23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87" h="235970">
                <a:moveTo>
                  <a:pt x="683" y="13461"/>
                </a:moveTo>
                <a:cubicBezTo>
                  <a:pt x="9679" y="46798"/>
                  <a:pt x="120275" y="197611"/>
                  <a:pt x="143558" y="226186"/>
                </a:cubicBezTo>
                <a:cubicBezTo>
                  <a:pt x="166841" y="254761"/>
                  <a:pt x="145145" y="214544"/>
                  <a:pt x="140383" y="184911"/>
                </a:cubicBezTo>
                <a:cubicBezTo>
                  <a:pt x="135621" y="155278"/>
                  <a:pt x="112337" y="78019"/>
                  <a:pt x="114983" y="48386"/>
                </a:cubicBezTo>
                <a:cubicBezTo>
                  <a:pt x="117629" y="18753"/>
                  <a:pt x="159962" y="4465"/>
                  <a:pt x="156258" y="7111"/>
                </a:cubicBezTo>
                <a:cubicBezTo>
                  <a:pt x="152554" y="9757"/>
                  <a:pt x="103871" y="61086"/>
                  <a:pt x="92758" y="64261"/>
                </a:cubicBezTo>
                <a:cubicBezTo>
                  <a:pt x="81645" y="67436"/>
                  <a:pt x="104929" y="34098"/>
                  <a:pt x="89583" y="26161"/>
                </a:cubicBezTo>
                <a:cubicBezTo>
                  <a:pt x="74237" y="18224"/>
                  <a:pt x="-8313" y="-19876"/>
                  <a:pt x="683" y="13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300868E-110F-33DD-7D55-9A06AA362EB4}"/>
              </a:ext>
            </a:extLst>
          </p:cNvPr>
          <p:cNvSpPr/>
          <p:nvPr/>
        </p:nvSpPr>
        <p:spPr>
          <a:xfrm>
            <a:off x="1769741" y="2238862"/>
            <a:ext cx="712888" cy="879577"/>
          </a:xfrm>
          <a:custGeom>
            <a:avLst/>
            <a:gdLst>
              <a:gd name="connsiteX0" fmla="*/ 14609 w 712888"/>
              <a:gd name="connsiteY0" fmla="*/ 15388 h 879577"/>
              <a:gd name="connsiteX1" fmla="*/ 65409 w 712888"/>
              <a:gd name="connsiteY1" fmla="*/ 40788 h 879577"/>
              <a:gd name="connsiteX2" fmla="*/ 233684 w 712888"/>
              <a:gd name="connsiteY2" fmla="*/ 174138 h 879577"/>
              <a:gd name="connsiteX3" fmla="*/ 465459 w 712888"/>
              <a:gd name="connsiteY3" fmla="*/ 402738 h 879577"/>
              <a:gd name="connsiteX4" fmla="*/ 449584 w 712888"/>
              <a:gd name="connsiteY4" fmla="*/ 380513 h 879577"/>
              <a:gd name="connsiteX5" fmla="*/ 694059 w 712888"/>
              <a:gd name="connsiteY5" fmla="*/ 583713 h 879577"/>
              <a:gd name="connsiteX6" fmla="*/ 643259 w 712888"/>
              <a:gd name="connsiteY6" fmla="*/ 612288 h 879577"/>
              <a:gd name="connsiteX7" fmla="*/ 709934 w 712888"/>
              <a:gd name="connsiteY7" fmla="*/ 698013 h 879577"/>
              <a:gd name="connsiteX8" fmla="*/ 694059 w 712888"/>
              <a:gd name="connsiteY8" fmla="*/ 745638 h 879577"/>
              <a:gd name="connsiteX9" fmla="*/ 630559 w 712888"/>
              <a:gd name="connsiteY9" fmla="*/ 853588 h 879577"/>
              <a:gd name="connsiteX10" fmla="*/ 541659 w 712888"/>
              <a:gd name="connsiteY10" fmla="*/ 869463 h 879577"/>
              <a:gd name="connsiteX11" fmla="*/ 697234 w 712888"/>
              <a:gd name="connsiteY11" fmla="*/ 723413 h 879577"/>
              <a:gd name="connsiteX12" fmla="*/ 611509 w 712888"/>
              <a:gd name="connsiteY12" fmla="*/ 567838 h 879577"/>
              <a:gd name="connsiteX13" fmla="*/ 265434 w 712888"/>
              <a:gd name="connsiteY13" fmla="*/ 205888 h 879577"/>
              <a:gd name="connsiteX14" fmla="*/ 313059 w 712888"/>
              <a:gd name="connsiteY14" fmla="*/ 256688 h 879577"/>
              <a:gd name="connsiteX15" fmla="*/ 14609 w 712888"/>
              <a:gd name="connsiteY15" fmla="*/ 15388 h 87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2888" h="879577">
                <a:moveTo>
                  <a:pt x="14609" y="15388"/>
                </a:moveTo>
                <a:cubicBezTo>
                  <a:pt x="-26666" y="-20595"/>
                  <a:pt x="28897" y="14330"/>
                  <a:pt x="65409" y="40788"/>
                </a:cubicBezTo>
                <a:cubicBezTo>
                  <a:pt x="101921" y="67246"/>
                  <a:pt x="167009" y="113813"/>
                  <a:pt x="233684" y="174138"/>
                </a:cubicBezTo>
                <a:cubicBezTo>
                  <a:pt x="300359" y="234463"/>
                  <a:pt x="429476" y="368342"/>
                  <a:pt x="465459" y="402738"/>
                </a:cubicBezTo>
                <a:cubicBezTo>
                  <a:pt x="501442" y="437134"/>
                  <a:pt x="411484" y="350351"/>
                  <a:pt x="449584" y="380513"/>
                </a:cubicBezTo>
                <a:cubicBezTo>
                  <a:pt x="487684" y="410675"/>
                  <a:pt x="661780" y="545084"/>
                  <a:pt x="694059" y="583713"/>
                </a:cubicBezTo>
                <a:cubicBezTo>
                  <a:pt x="726338" y="622342"/>
                  <a:pt x="640613" y="593238"/>
                  <a:pt x="643259" y="612288"/>
                </a:cubicBezTo>
                <a:cubicBezTo>
                  <a:pt x="645905" y="631338"/>
                  <a:pt x="701467" y="675788"/>
                  <a:pt x="709934" y="698013"/>
                </a:cubicBezTo>
                <a:cubicBezTo>
                  <a:pt x="718401" y="720238"/>
                  <a:pt x="707288" y="719709"/>
                  <a:pt x="694059" y="745638"/>
                </a:cubicBezTo>
                <a:cubicBezTo>
                  <a:pt x="680830" y="771567"/>
                  <a:pt x="655959" y="832950"/>
                  <a:pt x="630559" y="853588"/>
                </a:cubicBezTo>
                <a:cubicBezTo>
                  <a:pt x="605159" y="874226"/>
                  <a:pt x="530547" y="891159"/>
                  <a:pt x="541659" y="869463"/>
                </a:cubicBezTo>
                <a:cubicBezTo>
                  <a:pt x="552771" y="847767"/>
                  <a:pt x="685592" y="773684"/>
                  <a:pt x="697234" y="723413"/>
                </a:cubicBezTo>
                <a:cubicBezTo>
                  <a:pt x="708876" y="673142"/>
                  <a:pt x="683476" y="654092"/>
                  <a:pt x="611509" y="567838"/>
                </a:cubicBezTo>
                <a:cubicBezTo>
                  <a:pt x="539542" y="481584"/>
                  <a:pt x="315176" y="257746"/>
                  <a:pt x="265434" y="205888"/>
                </a:cubicBezTo>
                <a:cubicBezTo>
                  <a:pt x="215692" y="154030"/>
                  <a:pt x="350630" y="290555"/>
                  <a:pt x="313059" y="256688"/>
                </a:cubicBezTo>
                <a:cubicBezTo>
                  <a:pt x="275488" y="222821"/>
                  <a:pt x="55884" y="51371"/>
                  <a:pt x="14609" y="15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CAF4C72-2F6B-AC4B-1F8E-F89ED75E46FD}"/>
              </a:ext>
            </a:extLst>
          </p:cNvPr>
          <p:cNvSpPr/>
          <p:nvPr/>
        </p:nvSpPr>
        <p:spPr>
          <a:xfrm>
            <a:off x="1813121" y="2392020"/>
            <a:ext cx="524259" cy="612758"/>
          </a:xfrm>
          <a:custGeom>
            <a:avLst/>
            <a:gdLst>
              <a:gd name="connsiteX0" fmla="*/ 2979 w 524259"/>
              <a:gd name="connsiteY0" fmla="*/ 1930 h 612758"/>
              <a:gd name="connsiteX1" fmla="*/ 2979 w 524259"/>
              <a:gd name="connsiteY1" fmla="*/ 68605 h 612758"/>
              <a:gd name="connsiteX2" fmla="*/ 28379 w 524259"/>
              <a:gd name="connsiteY2" fmla="*/ 211480 h 612758"/>
              <a:gd name="connsiteX3" fmla="*/ 234754 w 524259"/>
              <a:gd name="connsiteY3" fmla="*/ 297205 h 612758"/>
              <a:gd name="connsiteX4" fmla="*/ 291904 w 524259"/>
              <a:gd name="connsiteY4" fmla="*/ 341655 h 612758"/>
              <a:gd name="connsiteX5" fmla="*/ 371279 w 524259"/>
              <a:gd name="connsiteY5" fmla="*/ 401980 h 612758"/>
              <a:gd name="connsiteX6" fmla="*/ 380804 w 524259"/>
              <a:gd name="connsiteY6" fmla="*/ 430555 h 612758"/>
              <a:gd name="connsiteX7" fmla="*/ 434779 w 524259"/>
              <a:gd name="connsiteY7" fmla="*/ 430555 h 612758"/>
              <a:gd name="connsiteX8" fmla="*/ 431604 w 524259"/>
              <a:gd name="connsiteY8" fmla="*/ 455955 h 612758"/>
              <a:gd name="connsiteX9" fmla="*/ 482404 w 524259"/>
              <a:gd name="connsiteY9" fmla="*/ 468655 h 612758"/>
              <a:gd name="connsiteX10" fmla="*/ 466529 w 524259"/>
              <a:gd name="connsiteY10" fmla="*/ 548030 h 612758"/>
              <a:gd name="connsiteX11" fmla="*/ 472879 w 524259"/>
              <a:gd name="connsiteY11" fmla="*/ 573430 h 612758"/>
              <a:gd name="connsiteX12" fmla="*/ 523679 w 524259"/>
              <a:gd name="connsiteY12" fmla="*/ 605180 h 612758"/>
              <a:gd name="connsiteX13" fmla="*/ 434779 w 524259"/>
              <a:gd name="connsiteY13" fmla="*/ 417855 h 612758"/>
              <a:gd name="connsiteX14" fmla="*/ 276029 w 524259"/>
              <a:gd name="connsiteY14" fmla="*/ 259105 h 612758"/>
              <a:gd name="connsiteX15" fmla="*/ 110929 w 524259"/>
              <a:gd name="connsiteY15" fmla="*/ 233705 h 612758"/>
              <a:gd name="connsiteX16" fmla="*/ 107754 w 524259"/>
              <a:gd name="connsiteY16" fmla="*/ 160680 h 612758"/>
              <a:gd name="connsiteX17" fmla="*/ 25204 w 524259"/>
              <a:gd name="connsiteY17" fmla="*/ 138455 h 612758"/>
              <a:gd name="connsiteX18" fmla="*/ 2979 w 524259"/>
              <a:gd name="connsiteY18" fmla="*/ 1930 h 61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4259" h="612758">
                <a:moveTo>
                  <a:pt x="2979" y="1930"/>
                </a:moveTo>
                <a:cubicBezTo>
                  <a:pt x="-725" y="-9712"/>
                  <a:pt x="-1254" y="33680"/>
                  <a:pt x="2979" y="68605"/>
                </a:cubicBezTo>
                <a:cubicBezTo>
                  <a:pt x="7212" y="103530"/>
                  <a:pt x="-10250" y="173380"/>
                  <a:pt x="28379" y="211480"/>
                </a:cubicBezTo>
                <a:cubicBezTo>
                  <a:pt x="67008" y="249580"/>
                  <a:pt x="190833" y="275509"/>
                  <a:pt x="234754" y="297205"/>
                </a:cubicBezTo>
                <a:cubicBezTo>
                  <a:pt x="278675" y="318901"/>
                  <a:pt x="291904" y="341655"/>
                  <a:pt x="291904" y="341655"/>
                </a:cubicBezTo>
                <a:cubicBezTo>
                  <a:pt x="314658" y="359118"/>
                  <a:pt x="356462" y="387163"/>
                  <a:pt x="371279" y="401980"/>
                </a:cubicBezTo>
                <a:cubicBezTo>
                  <a:pt x="386096" y="416797"/>
                  <a:pt x="370221" y="425793"/>
                  <a:pt x="380804" y="430555"/>
                </a:cubicBezTo>
                <a:cubicBezTo>
                  <a:pt x="391387" y="435318"/>
                  <a:pt x="426312" y="426322"/>
                  <a:pt x="434779" y="430555"/>
                </a:cubicBezTo>
                <a:cubicBezTo>
                  <a:pt x="443246" y="434788"/>
                  <a:pt x="423667" y="449605"/>
                  <a:pt x="431604" y="455955"/>
                </a:cubicBezTo>
                <a:cubicBezTo>
                  <a:pt x="439541" y="462305"/>
                  <a:pt x="476583" y="453309"/>
                  <a:pt x="482404" y="468655"/>
                </a:cubicBezTo>
                <a:cubicBezTo>
                  <a:pt x="488225" y="484001"/>
                  <a:pt x="468116" y="530568"/>
                  <a:pt x="466529" y="548030"/>
                </a:cubicBezTo>
                <a:cubicBezTo>
                  <a:pt x="464942" y="565492"/>
                  <a:pt x="463354" y="563905"/>
                  <a:pt x="472879" y="573430"/>
                </a:cubicBezTo>
                <a:cubicBezTo>
                  <a:pt x="482404" y="582955"/>
                  <a:pt x="530029" y="631109"/>
                  <a:pt x="523679" y="605180"/>
                </a:cubicBezTo>
                <a:cubicBezTo>
                  <a:pt x="517329" y="579251"/>
                  <a:pt x="476054" y="475534"/>
                  <a:pt x="434779" y="417855"/>
                </a:cubicBezTo>
                <a:cubicBezTo>
                  <a:pt x="393504" y="360176"/>
                  <a:pt x="330004" y="289797"/>
                  <a:pt x="276029" y="259105"/>
                </a:cubicBezTo>
                <a:cubicBezTo>
                  <a:pt x="222054" y="228413"/>
                  <a:pt x="138975" y="250109"/>
                  <a:pt x="110929" y="233705"/>
                </a:cubicBezTo>
                <a:cubicBezTo>
                  <a:pt x="82883" y="217301"/>
                  <a:pt x="122042" y="176555"/>
                  <a:pt x="107754" y="160680"/>
                </a:cubicBezTo>
                <a:cubicBezTo>
                  <a:pt x="93467" y="144805"/>
                  <a:pt x="42137" y="160151"/>
                  <a:pt x="25204" y="138455"/>
                </a:cubicBezTo>
                <a:cubicBezTo>
                  <a:pt x="8271" y="116759"/>
                  <a:pt x="6683" y="13572"/>
                  <a:pt x="2979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47B333B-373B-CB56-032F-E196FFDF5AE2}"/>
              </a:ext>
            </a:extLst>
          </p:cNvPr>
          <p:cNvSpPr/>
          <p:nvPr/>
        </p:nvSpPr>
        <p:spPr>
          <a:xfrm>
            <a:off x="1821832" y="1971903"/>
            <a:ext cx="806701" cy="917416"/>
          </a:xfrm>
          <a:custGeom>
            <a:avLst/>
            <a:gdLst>
              <a:gd name="connsiteX0" fmla="*/ 3793 w 806701"/>
              <a:gd name="connsiteY0" fmla="*/ 218847 h 917416"/>
              <a:gd name="connsiteX1" fmla="*/ 197468 w 806701"/>
              <a:gd name="connsiteY1" fmla="*/ 72797 h 917416"/>
              <a:gd name="connsiteX2" fmla="*/ 333993 w 806701"/>
              <a:gd name="connsiteY2" fmla="*/ 263297 h 917416"/>
              <a:gd name="connsiteX3" fmla="*/ 410193 w 806701"/>
              <a:gd name="connsiteY3" fmla="*/ 310922 h 917416"/>
              <a:gd name="connsiteX4" fmla="*/ 419718 w 806701"/>
              <a:gd name="connsiteY4" fmla="*/ 304572 h 917416"/>
              <a:gd name="connsiteX5" fmla="*/ 413368 w 806701"/>
              <a:gd name="connsiteY5" fmla="*/ 285522 h 917416"/>
              <a:gd name="connsiteX6" fmla="*/ 740393 w 806701"/>
              <a:gd name="connsiteY6" fmla="*/ 599847 h 917416"/>
              <a:gd name="connsiteX7" fmla="*/ 775318 w 806701"/>
              <a:gd name="connsiteY7" fmla="*/ 609372 h 917416"/>
              <a:gd name="connsiteX8" fmla="*/ 378443 w 806701"/>
              <a:gd name="connsiteY8" fmla="*/ 228372 h 917416"/>
              <a:gd name="connsiteX9" fmla="*/ 784843 w 806701"/>
              <a:gd name="connsiteY9" fmla="*/ 631597 h 917416"/>
              <a:gd name="connsiteX10" fmla="*/ 718168 w 806701"/>
              <a:gd name="connsiteY10" fmla="*/ 682397 h 917416"/>
              <a:gd name="connsiteX11" fmla="*/ 686418 w 806701"/>
              <a:gd name="connsiteY11" fmla="*/ 774472 h 917416"/>
              <a:gd name="connsiteX12" fmla="*/ 629268 w 806701"/>
              <a:gd name="connsiteY12" fmla="*/ 917347 h 917416"/>
              <a:gd name="connsiteX13" fmla="*/ 708643 w 806701"/>
              <a:gd name="connsiteY13" fmla="*/ 755422 h 917416"/>
              <a:gd name="connsiteX14" fmla="*/ 718168 w 806701"/>
              <a:gd name="connsiteY14" fmla="*/ 634772 h 917416"/>
              <a:gd name="connsiteX15" fmla="*/ 432418 w 806701"/>
              <a:gd name="connsiteY15" fmla="*/ 279172 h 917416"/>
              <a:gd name="connsiteX16" fmla="*/ 187943 w 806701"/>
              <a:gd name="connsiteY16" fmla="*/ 6122 h 917416"/>
              <a:gd name="connsiteX17" fmla="*/ 216518 w 806701"/>
              <a:gd name="connsiteY17" fmla="*/ 91847 h 917416"/>
              <a:gd name="connsiteX18" fmla="*/ 79993 w 806701"/>
              <a:gd name="connsiteY18" fmla="*/ 123597 h 917416"/>
              <a:gd name="connsiteX19" fmla="*/ 3793 w 806701"/>
              <a:gd name="connsiteY19" fmla="*/ 218847 h 91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6701" h="917416">
                <a:moveTo>
                  <a:pt x="3793" y="218847"/>
                </a:moveTo>
                <a:cubicBezTo>
                  <a:pt x="23372" y="210380"/>
                  <a:pt x="142435" y="65389"/>
                  <a:pt x="197468" y="72797"/>
                </a:cubicBezTo>
                <a:cubicBezTo>
                  <a:pt x="252501" y="80205"/>
                  <a:pt x="298539" y="223610"/>
                  <a:pt x="333993" y="263297"/>
                </a:cubicBezTo>
                <a:cubicBezTo>
                  <a:pt x="369447" y="302984"/>
                  <a:pt x="395906" y="304043"/>
                  <a:pt x="410193" y="310922"/>
                </a:cubicBezTo>
                <a:cubicBezTo>
                  <a:pt x="424481" y="317801"/>
                  <a:pt x="419189" y="308805"/>
                  <a:pt x="419718" y="304572"/>
                </a:cubicBezTo>
                <a:cubicBezTo>
                  <a:pt x="420247" y="300339"/>
                  <a:pt x="359922" y="236310"/>
                  <a:pt x="413368" y="285522"/>
                </a:cubicBezTo>
                <a:cubicBezTo>
                  <a:pt x="466814" y="334734"/>
                  <a:pt x="680068" y="545872"/>
                  <a:pt x="740393" y="599847"/>
                </a:cubicBezTo>
                <a:cubicBezTo>
                  <a:pt x="800718" y="653822"/>
                  <a:pt x="835643" y="671285"/>
                  <a:pt x="775318" y="609372"/>
                </a:cubicBezTo>
                <a:cubicBezTo>
                  <a:pt x="714993" y="547460"/>
                  <a:pt x="376856" y="224668"/>
                  <a:pt x="378443" y="228372"/>
                </a:cubicBezTo>
                <a:cubicBezTo>
                  <a:pt x="380030" y="232076"/>
                  <a:pt x="728222" y="555926"/>
                  <a:pt x="784843" y="631597"/>
                </a:cubicBezTo>
                <a:cubicBezTo>
                  <a:pt x="841464" y="707268"/>
                  <a:pt x="734572" y="658585"/>
                  <a:pt x="718168" y="682397"/>
                </a:cubicBezTo>
                <a:cubicBezTo>
                  <a:pt x="701764" y="706209"/>
                  <a:pt x="701235" y="735314"/>
                  <a:pt x="686418" y="774472"/>
                </a:cubicBezTo>
                <a:cubicBezTo>
                  <a:pt x="671601" y="813630"/>
                  <a:pt x="625564" y="920522"/>
                  <a:pt x="629268" y="917347"/>
                </a:cubicBezTo>
                <a:cubicBezTo>
                  <a:pt x="632972" y="914172"/>
                  <a:pt x="693826" y="802518"/>
                  <a:pt x="708643" y="755422"/>
                </a:cubicBezTo>
                <a:cubicBezTo>
                  <a:pt x="723460" y="708326"/>
                  <a:pt x="764205" y="714147"/>
                  <a:pt x="718168" y="634772"/>
                </a:cubicBezTo>
                <a:cubicBezTo>
                  <a:pt x="672131" y="555397"/>
                  <a:pt x="520789" y="383947"/>
                  <a:pt x="432418" y="279172"/>
                </a:cubicBezTo>
                <a:cubicBezTo>
                  <a:pt x="344047" y="174397"/>
                  <a:pt x="223926" y="37343"/>
                  <a:pt x="187943" y="6122"/>
                </a:cubicBezTo>
                <a:cubicBezTo>
                  <a:pt x="151960" y="-25099"/>
                  <a:pt x="234510" y="72268"/>
                  <a:pt x="216518" y="91847"/>
                </a:cubicBezTo>
                <a:cubicBezTo>
                  <a:pt x="198526" y="111426"/>
                  <a:pt x="114918" y="106134"/>
                  <a:pt x="79993" y="123597"/>
                </a:cubicBezTo>
                <a:cubicBezTo>
                  <a:pt x="45068" y="141059"/>
                  <a:pt x="-15786" y="227314"/>
                  <a:pt x="3793" y="218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D4D7013-5F65-2AF7-4BB6-6338F32234FC}"/>
              </a:ext>
            </a:extLst>
          </p:cNvPr>
          <p:cNvSpPr/>
          <p:nvPr/>
        </p:nvSpPr>
        <p:spPr>
          <a:xfrm>
            <a:off x="1839676" y="1995549"/>
            <a:ext cx="649072" cy="848885"/>
          </a:xfrm>
          <a:custGeom>
            <a:avLst/>
            <a:gdLst>
              <a:gd name="connsiteX0" fmla="*/ 112949 w 649072"/>
              <a:gd name="connsiteY0" fmla="*/ 1526 h 848885"/>
              <a:gd name="connsiteX1" fmla="*/ 62149 w 649072"/>
              <a:gd name="connsiteY1" fmla="*/ 195201 h 848885"/>
              <a:gd name="connsiteX2" fmla="*/ 43099 w 649072"/>
              <a:gd name="connsiteY2" fmla="*/ 236476 h 848885"/>
              <a:gd name="connsiteX3" fmla="*/ 128824 w 649072"/>
              <a:gd name="connsiteY3" fmla="*/ 322201 h 848885"/>
              <a:gd name="connsiteX4" fmla="*/ 65324 w 649072"/>
              <a:gd name="connsiteY4" fmla="*/ 319026 h 848885"/>
              <a:gd name="connsiteX5" fmla="*/ 217724 w 649072"/>
              <a:gd name="connsiteY5" fmla="*/ 404751 h 848885"/>
              <a:gd name="connsiteX6" fmla="*/ 385999 w 649072"/>
              <a:gd name="connsiteY6" fmla="*/ 579376 h 848885"/>
              <a:gd name="connsiteX7" fmla="*/ 525699 w 649072"/>
              <a:gd name="connsiteY7" fmla="*/ 703201 h 848885"/>
              <a:gd name="connsiteX8" fmla="*/ 493949 w 649072"/>
              <a:gd name="connsiteY8" fmla="*/ 706376 h 848885"/>
              <a:gd name="connsiteX9" fmla="*/ 525699 w 649072"/>
              <a:gd name="connsiteY9" fmla="*/ 728601 h 848885"/>
              <a:gd name="connsiteX10" fmla="*/ 570149 w 649072"/>
              <a:gd name="connsiteY10" fmla="*/ 706376 h 848885"/>
              <a:gd name="connsiteX11" fmla="*/ 624124 w 649072"/>
              <a:gd name="connsiteY11" fmla="*/ 779401 h 848885"/>
              <a:gd name="connsiteX12" fmla="*/ 639999 w 649072"/>
              <a:gd name="connsiteY12" fmla="*/ 846076 h 848885"/>
              <a:gd name="connsiteX13" fmla="*/ 484424 w 649072"/>
              <a:gd name="connsiteY13" fmla="*/ 680976 h 848885"/>
              <a:gd name="connsiteX14" fmla="*/ 290749 w 649072"/>
              <a:gd name="connsiteY14" fmla="*/ 519051 h 848885"/>
              <a:gd name="connsiteX15" fmla="*/ 173274 w 649072"/>
              <a:gd name="connsiteY15" fmla="*/ 468251 h 848885"/>
              <a:gd name="connsiteX16" fmla="*/ 147874 w 649072"/>
              <a:gd name="connsiteY16" fmla="*/ 322201 h 848885"/>
              <a:gd name="connsiteX17" fmla="*/ 1824 w 649072"/>
              <a:gd name="connsiteY17" fmla="*/ 265051 h 848885"/>
              <a:gd name="connsiteX18" fmla="*/ 65324 w 649072"/>
              <a:gd name="connsiteY18" fmla="*/ 220601 h 848885"/>
              <a:gd name="connsiteX19" fmla="*/ 55799 w 649072"/>
              <a:gd name="connsiteY19" fmla="*/ 125351 h 848885"/>
              <a:gd name="connsiteX20" fmla="*/ 1824 w 649072"/>
              <a:gd name="connsiteY20" fmla="*/ 106301 h 848885"/>
              <a:gd name="connsiteX21" fmla="*/ 112949 w 649072"/>
              <a:gd name="connsiteY21" fmla="*/ 1526 h 8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9072" h="848885">
                <a:moveTo>
                  <a:pt x="112949" y="1526"/>
                </a:moveTo>
                <a:cubicBezTo>
                  <a:pt x="123003" y="16343"/>
                  <a:pt x="73791" y="156043"/>
                  <a:pt x="62149" y="195201"/>
                </a:cubicBezTo>
                <a:cubicBezTo>
                  <a:pt x="50507" y="234359"/>
                  <a:pt x="31986" y="215309"/>
                  <a:pt x="43099" y="236476"/>
                </a:cubicBezTo>
                <a:cubicBezTo>
                  <a:pt x="54211" y="257643"/>
                  <a:pt x="125120" y="308443"/>
                  <a:pt x="128824" y="322201"/>
                </a:cubicBezTo>
                <a:cubicBezTo>
                  <a:pt x="132528" y="335959"/>
                  <a:pt x="50507" y="305268"/>
                  <a:pt x="65324" y="319026"/>
                </a:cubicBezTo>
                <a:cubicBezTo>
                  <a:pt x="80141" y="332784"/>
                  <a:pt x="164278" y="361359"/>
                  <a:pt x="217724" y="404751"/>
                </a:cubicBezTo>
                <a:cubicBezTo>
                  <a:pt x="271170" y="448143"/>
                  <a:pt x="334670" y="529634"/>
                  <a:pt x="385999" y="579376"/>
                </a:cubicBezTo>
                <a:cubicBezTo>
                  <a:pt x="437328" y="629118"/>
                  <a:pt x="507707" y="682034"/>
                  <a:pt x="525699" y="703201"/>
                </a:cubicBezTo>
                <a:cubicBezTo>
                  <a:pt x="543691" y="724368"/>
                  <a:pt x="493949" y="702143"/>
                  <a:pt x="493949" y="706376"/>
                </a:cubicBezTo>
                <a:cubicBezTo>
                  <a:pt x="493949" y="710609"/>
                  <a:pt x="512999" y="728601"/>
                  <a:pt x="525699" y="728601"/>
                </a:cubicBezTo>
                <a:cubicBezTo>
                  <a:pt x="538399" y="728601"/>
                  <a:pt x="553745" y="697909"/>
                  <a:pt x="570149" y="706376"/>
                </a:cubicBezTo>
                <a:cubicBezTo>
                  <a:pt x="586553" y="714843"/>
                  <a:pt x="612482" y="756118"/>
                  <a:pt x="624124" y="779401"/>
                </a:cubicBezTo>
                <a:cubicBezTo>
                  <a:pt x="635766" y="802684"/>
                  <a:pt x="663282" y="862480"/>
                  <a:pt x="639999" y="846076"/>
                </a:cubicBezTo>
                <a:cubicBezTo>
                  <a:pt x="616716" y="829672"/>
                  <a:pt x="542632" y="735480"/>
                  <a:pt x="484424" y="680976"/>
                </a:cubicBezTo>
                <a:cubicBezTo>
                  <a:pt x="426216" y="626472"/>
                  <a:pt x="342607" y="554505"/>
                  <a:pt x="290749" y="519051"/>
                </a:cubicBezTo>
                <a:cubicBezTo>
                  <a:pt x="238891" y="483597"/>
                  <a:pt x="197087" y="501059"/>
                  <a:pt x="173274" y="468251"/>
                </a:cubicBezTo>
                <a:cubicBezTo>
                  <a:pt x="149461" y="435443"/>
                  <a:pt x="176449" y="356068"/>
                  <a:pt x="147874" y="322201"/>
                </a:cubicBezTo>
                <a:cubicBezTo>
                  <a:pt x="119299" y="288334"/>
                  <a:pt x="15582" y="281984"/>
                  <a:pt x="1824" y="265051"/>
                </a:cubicBezTo>
                <a:cubicBezTo>
                  <a:pt x="-11934" y="248118"/>
                  <a:pt x="56328" y="243884"/>
                  <a:pt x="65324" y="220601"/>
                </a:cubicBezTo>
                <a:cubicBezTo>
                  <a:pt x="74320" y="197318"/>
                  <a:pt x="66382" y="144401"/>
                  <a:pt x="55799" y="125351"/>
                </a:cubicBezTo>
                <a:cubicBezTo>
                  <a:pt x="45216" y="106301"/>
                  <a:pt x="-8230" y="128526"/>
                  <a:pt x="1824" y="106301"/>
                </a:cubicBezTo>
                <a:cubicBezTo>
                  <a:pt x="11878" y="84076"/>
                  <a:pt x="102895" y="-13291"/>
                  <a:pt x="112949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783546E-FF2D-5100-89CF-39F6A1CB952F}"/>
              </a:ext>
            </a:extLst>
          </p:cNvPr>
          <p:cNvSpPr/>
          <p:nvPr/>
        </p:nvSpPr>
        <p:spPr>
          <a:xfrm>
            <a:off x="1790225" y="1649706"/>
            <a:ext cx="1045088" cy="299754"/>
          </a:xfrm>
          <a:custGeom>
            <a:avLst/>
            <a:gdLst>
              <a:gd name="connsiteX0" fmla="*/ 475 w 1045088"/>
              <a:gd name="connsiteY0" fmla="*/ 96544 h 299754"/>
              <a:gd name="connsiteX1" fmla="*/ 425925 w 1045088"/>
              <a:gd name="connsiteY1" fmla="*/ 83844 h 299754"/>
              <a:gd name="connsiteX2" fmla="*/ 438625 w 1045088"/>
              <a:gd name="connsiteY2" fmla="*/ 67969 h 299754"/>
              <a:gd name="connsiteX3" fmla="*/ 800575 w 1045088"/>
              <a:gd name="connsiteY3" fmla="*/ 198144 h 299754"/>
              <a:gd name="connsiteX4" fmla="*/ 813275 w 1045088"/>
              <a:gd name="connsiteY4" fmla="*/ 207669 h 299754"/>
              <a:gd name="connsiteX5" fmla="*/ 1045050 w 1045088"/>
              <a:gd name="connsiteY5" fmla="*/ 299744 h 299754"/>
              <a:gd name="connsiteX6" fmla="*/ 794225 w 1045088"/>
              <a:gd name="connsiteY6" fmla="*/ 201319 h 299754"/>
              <a:gd name="connsiteX7" fmla="*/ 378300 w 1045088"/>
              <a:gd name="connsiteY7" fmla="*/ 4469 h 299754"/>
              <a:gd name="connsiteX8" fmla="*/ 419575 w 1045088"/>
              <a:gd name="connsiteY8" fmla="*/ 64794 h 299754"/>
              <a:gd name="connsiteX9" fmla="*/ 343375 w 1045088"/>
              <a:gd name="connsiteY9" fmla="*/ 77494 h 299754"/>
              <a:gd name="connsiteX10" fmla="*/ 475 w 1045088"/>
              <a:gd name="connsiteY10" fmla="*/ 96544 h 29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088" h="299754">
                <a:moveTo>
                  <a:pt x="475" y="96544"/>
                </a:moveTo>
                <a:cubicBezTo>
                  <a:pt x="14233" y="97602"/>
                  <a:pt x="352900" y="88607"/>
                  <a:pt x="425925" y="83844"/>
                </a:cubicBezTo>
                <a:cubicBezTo>
                  <a:pt x="498950" y="79081"/>
                  <a:pt x="376183" y="48919"/>
                  <a:pt x="438625" y="67969"/>
                </a:cubicBezTo>
                <a:cubicBezTo>
                  <a:pt x="501067" y="87019"/>
                  <a:pt x="738133" y="174861"/>
                  <a:pt x="800575" y="198144"/>
                </a:cubicBezTo>
                <a:cubicBezTo>
                  <a:pt x="863017" y="221427"/>
                  <a:pt x="772529" y="190736"/>
                  <a:pt x="813275" y="207669"/>
                </a:cubicBezTo>
                <a:cubicBezTo>
                  <a:pt x="854021" y="224602"/>
                  <a:pt x="1048225" y="300802"/>
                  <a:pt x="1045050" y="299744"/>
                </a:cubicBezTo>
                <a:cubicBezTo>
                  <a:pt x="1041875" y="298686"/>
                  <a:pt x="905350" y="250531"/>
                  <a:pt x="794225" y="201319"/>
                </a:cubicBezTo>
                <a:cubicBezTo>
                  <a:pt x="683100" y="152107"/>
                  <a:pt x="440742" y="27223"/>
                  <a:pt x="378300" y="4469"/>
                </a:cubicBezTo>
                <a:cubicBezTo>
                  <a:pt x="315858" y="-18285"/>
                  <a:pt x="425396" y="52623"/>
                  <a:pt x="419575" y="64794"/>
                </a:cubicBezTo>
                <a:cubicBezTo>
                  <a:pt x="413754" y="76965"/>
                  <a:pt x="411108" y="72202"/>
                  <a:pt x="343375" y="77494"/>
                </a:cubicBezTo>
                <a:cubicBezTo>
                  <a:pt x="275642" y="82786"/>
                  <a:pt x="-13283" y="95486"/>
                  <a:pt x="475" y="96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A7A1FB1-CD0B-9105-E48E-4E025968095D}"/>
              </a:ext>
            </a:extLst>
          </p:cNvPr>
          <p:cNvSpPr/>
          <p:nvPr/>
        </p:nvSpPr>
        <p:spPr>
          <a:xfrm>
            <a:off x="2286557" y="1888671"/>
            <a:ext cx="489012" cy="589620"/>
          </a:xfrm>
          <a:custGeom>
            <a:avLst/>
            <a:gdLst>
              <a:gd name="connsiteX0" fmla="*/ 2618 w 489012"/>
              <a:gd name="connsiteY0" fmla="*/ 454 h 589620"/>
              <a:gd name="connsiteX1" fmla="*/ 158193 w 489012"/>
              <a:gd name="connsiteY1" fmla="*/ 216354 h 589620"/>
              <a:gd name="connsiteX2" fmla="*/ 389968 w 489012"/>
              <a:gd name="connsiteY2" fmla="*/ 498929 h 589620"/>
              <a:gd name="connsiteX3" fmla="*/ 396318 w 489012"/>
              <a:gd name="connsiteY3" fmla="*/ 578304 h 589620"/>
              <a:gd name="connsiteX4" fmla="*/ 399493 w 489012"/>
              <a:gd name="connsiteY4" fmla="*/ 571954 h 589620"/>
              <a:gd name="connsiteX5" fmla="*/ 428068 w 489012"/>
              <a:gd name="connsiteY5" fmla="*/ 419554 h 589620"/>
              <a:gd name="connsiteX6" fmla="*/ 488393 w 489012"/>
              <a:gd name="connsiteY6" fmla="*/ 432254 h 589620"/>
              <a:gd name="connsiteX7" fmla="*/ 386793 w 489012"/>
              <a:gd name="connsiteY7" fmla="*/ 295729 h 589620"/>
              <a:gd name="connsiteX8" fmla="*/ 285193 w 489012"/>
              <a:gd name="connsiteY8" fmla="*/ 273504 h 589620"/>
              <a:gd name="connsiteX9" fmla="*/ 2618 w 489012"/>
              <a:gd name="connsiteY9" fmla="*/ 454 h 5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012" h="589620">
                <a:moveTo>
                  <a:pt x="2618" y="454"/>
                </a:moveTo>
                <a:cubicBezTo>
                  <a:pt x="-18549" y="-9071"/>
                  <a:pt x="93635" y="133275"/>
                  <a:pt x="158193" y="216354"/>
                </a:cubicBezTo>
                <a:cubicBezTo>
                  <a:pt x="222751" y="299433"/>
                  <a:pt x="350280" y="438604"/>
                  <a:pt x="389968" y="498929"/>
                </a:cubicBezTo>
                <a:cubicBezTo>
                  <a:pt x="429656" y="559254"/>
                  <a:pt x="394731" y="566133"/>
                  <a:pt x="396318" y="578304"/>
                </a:cubicBezTo>
                <a:cubicBezTo>
                  <a:pt x="397905" y="590475"/>
                  <a:pt x="394201" y="598412"/>
                  <a:pt x="399493" y="571954"/>
                </a:cubicBezTo>
                <a:cubicBezTo>
                  <a:pt x="404785" y="545496"/>
                  <a:pt x="413251" y="442837"/>
                  <a:pt x="428068" y="419554"/>
                </a:cubicBezTo>
                <a:cubicBezTo>
                  <a:pt x="442885" y="396271"/>
                  <a:pt x="495272" y="452891"/>
                  <a:pt x="488393" y="432254"/>
                </a:cubicBezTo>
                <a:cubicBezTo>
                  <a:pt x="481514" y="411617"/>
                  <a:pt x="420660" y="322187"/>
                  <a:pt x="386793" y="295729"/>
                </a:cubicBezTo>
                <a:cubicBezTo>
                  <a:pt x="352926" y="269271"/>
                  <a:pt x="350280" y="324833"/>
                  <a:pt x="285193" y="273504"/>
                </a:cubicBezTo>
                <a:cubicBezTo>
                  <a:pt x="220106" y="222175"/>
                  <a:pt x="23785" y="9979"/>
                  <a:pt x="2618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7820865-3D9F-E443-1792-92619EFF2648}"/>
              </a:ext>
            </a:extLst>
          </p:cNvPr>
          <p:cNvSpPr/>
          <p:nvPr/>
        </p:nvSpPr>
        <p:spPr>
          <a:xfrm>
            <a:off x="1998260" y="1758436"/>
            <a:ext cx="753901" cy="181644"/>
          </a:xfrm>
          <a:custGeom>
            <a:avLst/>
            <a:gdLst>
              <a:gd name="connsiteX0" fmla="*/ 1990 w 753901"/>
              <a:gd name="connsiteY0" fmla="*/ 108464 h 181644"/>
              <a:gd name="connsiteX1" fmla="*/ 227415 w 753901"/>
              <a:gd name="connsiteY1" fmla="*/ 19564 h 181644"/>
              <a:gd name="connsiteX2" fmla="*/ 335365 w 753901"/>
              <a:gd name="connsiteY2" fmla="*/ 44964 h 181644"/>
              <a:gd name="connsiteX3" fmla="*/ 357590 w 753901"/>
              <a:gd name="connsiteY3" fmla="*/ 32264 h 181644"/>
              <a:gd name="connsiteX4" fmla="*/ 605240 w 753901"/>
              <a:gd name="connsiteY4" fmla="*/ 127514 h 181644"/>
              <a:gd name="connsiteX5" fmla="*/ 751290 w 753901"/>
              <a:gd name="connsiteY5" fmla="*/ 181489 h 181644"/>
              <a:gd name="connsiteX6" fmla="*/ 484590 w 753901"/>
              <a:gd name="connsiteY6" fmla="*/ 111639 h 181644"/>
              <a:gd name="connsiteX7" fmla="*/ 284565 w 753901"/>
              <a:gd name="connsiteY7" fmla="*/ 6864 h 181644"/>
              <a:gd name="connsiteX8" fmla="*/ 208365 w 753901"/>
              <a:gd name="connsiteY8" fmla="*/ 13214 h 181644"/>
              <a:gd name="connsiteX9" fmla="*/ 55965 w 753901"/>
              <a:gd name="connsiteY9" fmla="*/ 38614 h 181644"/>
              <a:gd name="connsiteX10" fmla="*/ 113115 w 753901"/>
              <a:gd name="connsiteY10" fmla="*/ 10039 h 181644"/>
              <a:gd name="connsiteX11" fmla="*/ 1990 w 753901"/>
              <a:gd name="connsiteY11" fmla="*/ 108464 h 18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901" h="181644">
                <a:moveTo>
                  <a:pt x="1990" y="108464"/>
                </a:moveTo>
                <a:cubicBezTo>
                  <a:pt x="21040" y="110051"/>
                  <a:pt x="171853" y="30147"/>
                  <a:pt x="227415" y="19564"/>
                </a:cubicBezTo>
                <a:cubicBezTo>
                  <a:pt x="282978" y="8981"/>
                  <a:pt x="313669" y="42847"/>
                  <a:pt x="335365" y="44964"/>
                </a:cubicBezTo>
                <a:cubicBezTo>
                  <a:pt x="357061" y="47081"/>
                  <a:pt x="312611" y="18506"/>
                  <a:pt x="357590" y="32264"/>
                </a:cubicBezTo>
                <a:cubicBezTo>
                  <a:pt x="402569" y="46022"/>
                  <a:pt x="605240" y="127514"/>
                  <a:pt x="605240" y="127514"/>
                </a:cubicBezTo>
                <a:cubicBezTo>
                  <a:pt x="670857" y="152385"/>
                  <a:pt x="771398" y="184135"/>
                  <a:pt x="751290" y="181489"/>
                </a:cubicBezTo>
                <a:cubicBezTo>
                  <a:pt x="731182" y="178843"/>
                  <a:pt x="562377" y="140743"/>
                  <a:pt x="484590" y="111639"/>
                </a:cubicBezTo>
                <a:cubicBezTo>
                  <a:pt x="406803" y="82535"/>
                  <a:pt x="330603" y="23268"/>
                  <a:pt x="284565" y="6864"/>
                </a:cubicBezTo>
                <a:cubicBezTo>
                  <a:pt x="238527" y="-9540"/>
                  <a:pt x="246465" y="7922"/>
                  <a:pt x="208365" y="13214"/>
                </a:cubicBezTo>
                <a:cubicBezTo>
                  <a:pt x="170265" y="18506"/>
                  <a:pt x="71840" y="39143"/>
                  <a:pt x="55965" y="38614"/>
                </a:cubicBezTo>
                <a:cubicBezTo>
                  <a:pt x="40090" y="38085"/>
                  <a:pt x="119465" y="-15"/>
                  <a:pt x="113115" y="10039"/>
                </a:cubicBezTo>
                <a:cubicBezTo>
                  <a:pt x="106765" y="20093"/>
                  <a:pt x="-17060" y="106877"/>
                  <a:pt x="1990" y="108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60EE33A-0F15-E65C-932B-439AC5569BF3}"/>
              </a:ext>
            </a:extLst>
          </p:cNvPr>
          <p:cNvSpPr/>
          <p:nvPr/>
        </p:nvSpPr>
        <p:spPr>
          <a:xfrm>
            <a:off x="2069939" y="1964155"/>
            <a:ext cx="549442" cy="573833"/>
          </a:xfrm>
          <a:custGeom>
            <a:avLst/>
            <a:gdLst>
              <a:gd name="connsiteX0" fmla="*/ 161 w 549442"/>
              <a:gd name="connsiteY0" fmla="*/ 1170 h 573833"/>
              <a:gd name="connsiteX1" fmla="*/ 289086 w 549442"/>
              <a:gd name="connsiteY1" fmla="*/ 334545 h 573833"/>
              <a:gd name="connsiteX2" fmla="*/ 289086 w 549442"/>
              <a:gd name="connsiteY2" fmla="*/ 344070 h 573833"/>
              <a:gd name="connsiteX3" fmla="*/ 470061 w 549442"/>
              <a:gd name="connsiteY3" fmla="*/ 537745 h 573833"/>
              <a:gd name="connsiteX4" fmla="*/ 517686 w 549442"/>
              <a:gd name="connsiteY4" fmla="*/ 544095 h 573833"/>
              <a:gd name="connsiteX5" fmla="*/ 546261 w 549442"/>
              <a:gd name="connsiteY5" fmla="*/ 572670 h 573833"/>
              <a:gd name="connsiteX6" fmla="*/ 441486 w 549442"/>
              <a:gd name="connsiteY6" fmla="*/ 499645 h 573833"/>
              <a:gd name="connsiteX7" fmla="*/ 219236 w 549442"/>
              <a:gd name="connsiteY7" fmla="*/ 210720 h 573833"/>
              <a:gd name="connsiteX8" fmla="*/ 247811 w 549442"/>
              <a:gd name="connsiteY8" fmla="*/ 223420 h 573833"/>
              <a:gd name="connsiteX9" fmla="*/ 161 w 549442"/>
              <a:gd name="connsiteY9" fmla="*/ 1170 h 5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42" h="573833">
                <a:moveTo>
                  <a:pt x="161" y="1170"/>
                </a:moveTo>
                <a:cubicBezTo>
                  <a:pt x="7040" y="19691"/>
                  <a:pt x="240932" y="277395"/>
                  <a:pt x="289086" y="334545"/>
                </a:cubicBezTo>
                <a:cubicBezTo>
                  <a:pt x="337240" y="391695"/>
                  <a:pt x="258924" y="310203"/>
                  <a:pt x="289086" y="344070"/>
                </a:cubicBezTo>
                <a:cubicBezTo>
                  <a:pt x="319249" y="377937"/>
                  <a:pt x="431961" y="504408"/>
                  <a:pt x="470061" y="537745"/>
                </a:cubicBezTo>
                <a:cubicBezTo>
                  <a:pt x="508161" y="571082"/>
                  <a:pt x="504986" y="538274"/>
                  <a:pt x="517686" y="544095"/>
                </a:cubicBezTo>
                <a:cubicBezTo>
                  <a:pt x="530386" y="549916"/>
                  <a:pt x="558961" y="580078"/>
                  <a:pt x="546261" y="572670"/>
                </a:cubicBezTo>
                <a:cubicBezTo>
                  <a:pt x="533561" y="565262"/>
                  <a:pt x="495990" y="559970"/>
                  <a:pt x="441486" y="499645"/>
                </a:cubicBezTo>
                <a:cubicBezTo>
                  <a:pt x="386982" y="439320"/>
                  <a:pt x="251515" y="256757"/>
                  <a:pt x="219236" y="210720"/>
                </a:cubicBezTo>
                <a:cubicBezTo>
                  <a:pt x="186957" y="164683"/>
                  <a:pt x="286969" y="257287"/>
                  <a:pt x="247811" y="223420"/>
                </a:cubicBezTo>
                <a:cubicBezTo>
                  <a:pt x="208653" y="189553"/>
                  <a:pt x="-6718" y="-17351"/>
                  <a:pt x="161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0B717477-9BDC-E1A6-98E3-8AF5A7C339CB}"/>
              </a:ext>
            </a:extLst>
          </p:cNvPr>
          <p:cNvSpPr/>
          <p:nvPr/>
        </p:nvSpPr>
        <p:spPr>
          <a:xfrm>
            <a:off x="1873245" y="2219323"/>
            <a:ext cx="435185" cy="355602"/>
          </a:xfrm>
          <a:custGeom>
            <a:avLst/>
            <a:gdLst>
              <a:gd name="connsiteX0" fmla="*/ 5 w 435185"/>
              <a:gd name="connsiteY0" fmla="*/ 2 h 355602"/>
              <a:gd name="connsiteX1" fmla="*/ 209555 w 435185"/>
              <a:gd name="connsiteY1" fmla="*/ 104777 h 355602"/>
              <a:gd name="connsiteX2" fmla="*/ 295280 w 435185"/>
              <a:gd name="connsiteY2" fmla="*/ 212727 h 355602"/>
              <a:gd name="connsiteX3" fmla="*/ 434980 w 435185"/>
              <a:gd name="connsiteY3" fmla="*/ 355602 h 355602"/>
              <a:gd name="connsiteX4" fmla="*/ 323855 w 435185"/>
              <a:gd name="connsiteY4" fmla="*/ 212727 h 355602"/>
              <a:gd name="connsiteX5" fmla="*/ 215905 w 435185"/>
              <a:gd name="connsiteY5" fmla="*/ 107952 h 355602"/>
              <a:gd name="connsiteX6" fmla="*/ 5 w 435185"/>
              <a:gd name="connsiteY6" fmla="*/ 2 h 35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85" h="355602">
                <a:moveTo>
                  <a:pt x="5" y="2"/>
                </a:moveTo>
                <a:cubicBezTo>
                  <a:pt x="-1053" y="-527"/>
                  <a:pt x="160342" y="69323"/>
                  <a:pt x="209555" y="104777"/>
                </a:cubicBezTo>
                <a:cubicBezTo>
                  <a:pt x="258768" y="140231"/>
                  <a:pt x="257709" y="170923"/>
                  <a:pt x="295280" y="212727"/>
                </a:cubicBezTo>
                <a:cubicBezTo>
                  <a:pt x="332851" y="254531"/>
                  <a:pt x="430218" y="355602"/>
                  <a:pt x="434980" y="355602"/>
                </a:cubicBezTo>
                <a:cubicBezTo>
                  <a:pt x="439742" y="355602"/>
                  <a:pt x="360367" y="254002"/>
                  <a:pt x="323855" y="212727"/>
                </a:cubicBezTo>
                <a:cubicBezTo>
                  <a:pt x="287343" y="171452"/>
                  <a:pt x="265118" y="141290"/>
                  <a:pt x="215905" y="107952"/>
                </a:cubicBezTo>
                <a:cubicBezTo>
                  <a:pt x="166692" y="74614"/>
                  <a:pt x="1063" y="531"/>
                  <a:pt x="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7B598CA-FDA1-0B2B-A347-AA20539F0484}"/>
              </a:ext>
            </a:extLst>
          </p:cNvPr>
          <p:cNvSpPr/>
          <p:nvPr/>
        </p:nvSpPr>
        <p:spPr>
          <a:xfrm>
            <a:off x="2276450" y="1909348"/>
            <a:ext cx="756119" cy="637027"/>
          </a:xfrm>
          <a:custGeom>
            <a:avLst/>
            <a:gdLst>
              <a:gd name="connsiteX0" fmla="*/ 25 w 756119"/>
              <a:gd name="connsiteY0" fmla="*/ 11527 h 637027"/>
              <a:gd name="connsiteX1" fmla="*/ 92100 w 756119"/>
              <a:gd name="connsiteY1" fmla="*/ 11527 h 637027"/>
              <a:gd name="connsiteX2" fmla="*/ 120675 w 756119"/>
              <a:gd name="connsiteY2" fmla="*/ 5177 h 637027"/>
              <a:gd name="connsiteX3" fmla="*/ 88925 w 756119"/>
              <a:gd name="connsiteY3" fmla="*/ 52802 h 637027"/>
              <a:gd name="connsiteX4" fmla="*/ 234975 w 756119"/>
              <a:gd name="connsiteY4" fmla="*/ 55977 h 637027"/>
              <a:gd name="connsiteX5" fmla="*/ 377850 w 756119"/>
              <a:gd name="connsiteY5" fmla="*/ 138527 h 637027"/>
              <a:gd name="connsiteX6" fmla="*/ 384200 w 756119"/>
              <a:gd name="connsiteY6" fmla="*/ 157577 h 637027"/>
              <a:gd name="connsiteX7" fmla="*/ 441350 w 756119"/>
              <a:gd name="connsiteY7" fmla="*/ 151227 h 637027"/>
              <a:gd name="connsiteX8" fmla="*/ 501675 w 756119"/>
              <a:gd name="connsiteY8" fmla="*/ 227427 h 637027"/>
              <a:gd name="connsiteX9" fmla="*/ 501675 w 756119"/>
              <a:gd name="connsiteY9" fmla="*/ 287752 h 637027"/>
              <a:gd name="connsiteX10" fmla="*/ 523900 w 756119"/>
              <a:gd name="connsiteY10" fmla="*/ 348077 h 637027"/>
              <a:gd name="connsiteX11" fmla="*/ 657250 w 756119"/>
              <a:gd name="connsiteY11" fmla="*/ 456027 h 637027"/>
              <a:gd name="connsiteX12" fmla="*/ 752500 w 756119"/>
              <a:gd name="connsiteY12" fmla="*/ 583027 h 637027"/>
              <a:gd name="connsiteX13" fmla="*/ 723925 w 756119"/>
              <a:gd name="connsiteY13" fmla="*/ 630652 h 637027"/>
              <a:gd name="connsiteX14" fmla="*/ 609625 w 756119"/>
              <a:gd name="connsiteY14" fmla="*/ 449677 h 637027"/>
              <a:gd name="connsiteX15" fmla="*/ 317525 w 756119"/>
              <a:gd name="connsiteY15" fmla="*/ 240127 h 637027"/>
              <a:gd name="connsiteX16" fmla="*/ 422300 w 756119"/>
              <a:gd name="connsiteY16" fmla="*/ 281402 h 637027"/>
              <a:gd name="connsiteX17" fmla="*/ 187350 w 756119"/>
              <a:gd name="connsiteY17" fmla="*/ 109952 h 637027"/>
              <a:gd name="connsiteX18" fmla="*/ 171475 w 756119"/>
              <a:gd name="connsiteY18" fmla="*/ 90902 h 637027"/>
              <a:gd name="connsiteX19" fmla="*/ 101625 w 756119"/>
              <a:gd name="connsiteY19" fmla="*/ 170277 h 637027"/>
              <a:gd name="connsiteX20" fmla="*/ 25 w 756119"/>
              <a:gd name="connsiteY20" fmla="*/ 11527 h 63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6119" h="637027">
                <a:moveTo>
                  <a:pt x="25" y="11527"/>
                </a:moveTo>
                <a:cubicBezTo>
                  <a:pt x="-1563" y="-14931"/>
                  <a:pt x="71992" y="12585"/>
                  <a:pt x="92100" y="11527"/>
                </a:cubicBezTo>
                <a:cubicBezTo>
                  <a:pt x="112208" y="10469"/>
                  <a:pt x="121204" y="-1702"/>
                  <a:pt x="120675" y="5177"/>
                </a:cubicBezTo>
                <a:cubicBezTo>
                  <a:pt x="120146" y="12056"/>
                  <a:pt x="69875" y="44335"/>
                  <a:pt x="88925" y="52802"/>
                </a:cubicBezTo>
                <a:cubicBezTo>
                  <a:pt x="107975" y="61269"/>
                  <a:pt x="186821" y="41690"/>
                  <a:pt x="234975" y="55977"/>
                </a:cubicBezTo>
                <a:cubicBezTo>
                  <a:pt x="283129" y="70264"/>
                  <a:pt x="352979" y="121594"/>
                  <a:pt x="377850" y="138527"/>
                </a:cubicBezTo>
                <a:cubicBezTo>
                  <a:pt x="402721" y="155460"/>
                  <a:pt x="373617" y="155460"/>
                  <a:pt x="384200" y="157577"/>
                </a:cubicBezTo>
                <a:cubicBezTo>
                  <a:pt x="394783" y="159694"/>
                  <a:pt x="421771" y="139585"/>
                  <a:pt x="441350" y="151227"/>
                </a:cubicBezTo>
                <a:cubicBezTo>
                  <a:pt x="460929" y="162869"/>
                  <a:pt x="491621" y="204673"/>
                  <a:pt x="501675" y="227427"/>
                </a:cubicBezTo>
                <a:cubicBezTo>
                  <a:pt x="511729" y="250181"/>
                  <a:pt x="497971" y="267644"/>
                  <a:pt x="501675" y="287752"/>
                </a:cubicBezTo>
                <a:cubicBezTo>
                  <a:pt x="505379" y="307860"/>
                  <a:pt x="497971" y="320031"/>
                  <a:pt x="523900" y="348077"/>
                </a:cubicBezTo>
                <a:cubicBezTo>
                  <a:pt x="549829" y="376123"/>
                  <a:pt x="619150" y="416869"/>
                  <a:pt x="657250" y="456027"/>
                </a:cubicBezTo>
                <a:cubicBezTo>
                  <a:pt x="695350" y="495185"/>
                  <a:pt x="741388" y="553923"/>
                  <a:pt x="752500" y="583027"/>
                </a:cubicBezTo>
                <a:cubicBezTo>
                  <a:pt x="763613" y="612131"/>
                  <a:pt x="747737" y="652877"/>
                  <a:pt x="723925" y="630652"/>
                </a:cubicBezTo>
                <a:cubicBezTo>
                  <a:pt x="700113" y="608427"/>
                  <a:pt x="677358" y="514764"/>
                  <a:pt x="609625" y="449677"/>
                </a:cubicBezTo>
                <a:cubicBezTo>
                  <a:pt x="541892" y="384590"/>
                  <a:pt x="348746" y="268173"/>
                  <a:pt x="317525" y="240127"/>
                </a:cubicBezTo>
                <a:cubicBezTo>
                  <a:pt x="286304" y="212081"/>
                  <a:pt x="443996" y="303098"/>
                  <a:pt x="422300" y="281402"/>
                </a:cubicBezTo>
                <a:cubicBezTo>
                  <a:pt x="400604" y="259706"/>
                  <a:pt x="229154" y="141702"/>
                  <a:pt x="187350" y="109952"/>
                </a:cubicBezTo>
                <a:cubicBezTo>
                  <a:pt x="145546" y="78202"/>
                  <a:pt x="185762" y="80848"/>
                  <a:pt x="171475" y="90902"/>
                </a:cubicBezTo>
                <a:cubicBezTo>
                  <a:pt x="157188" y="100956"/>
                  <a:pt x="124908" y="187740"/>
                  <a:pt x="101625" y="170277"/>
                </a:cubicBezTo>
                <a:cubicBezTo>
                  <a:pt x="78342" y="152815"/>
                  <a:pt x="1613" y="37985"/>
                  <a:pt x="25" y="1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A8DD169A-EB60-FA8F-6A3B-287286EC80D0}"/>
              </a:ext>
            </a:extLst>
          </p:cNvPr>
          <p:cNvSpPr/>
          <p:nvPr/>
        </p:nvSpPr>
        <p:spPr>
          <a:xfrm>
            <a:off x="2662347" y="1872914"/>
            <a:ext cx="489172" cy="724745"/>
          </a:xfrm>
          <a:custGeom>
            <a:avLst/>
            <a:gdLst>
              <a:gd name="connsiteX0" fmla="*/ 1478 w 489172"/>
              <a:gd name="connsiteY0" fmla="*/ 336 h 724745"/>
              <a:gd name="connsiteX1" fmla="*/ 87203 w 489172"/>
              <a:gd name="connsiteY1" fmla="*/ 51136 h 724745"/>
              <a:gd name="connsiteX2" fmla="*/ 226903 w 489172"/>
              <a:gd name="connsiteY2" fmla="*/ 162261 h 724745"/>
              <a:gd name="connsiteX3" fmla="*/ 261828 w 489172"/>
              <a:gd name="connsiteY3" fmla="*/ 187661 h 724745"/>
              <a:gd name="connsiteX4" fmla="*/ 458678 w 489172"/>
              <a:gd name="connsiteY4" fmla="*/ 432136 h 724745"/>
              <a:gd name="connsiteX5" fmla="*/ 471378 w 489172"/>
              <a:gd name="connsiteY5" fmla="*/ 495636 h 724745"/>
              <a:gd name="connsiteX6" fmla="*/ 468203 w 489172"/>
              <a:gd name="connsiteY6" fmla="*/ 597236 h 724745"/>
              <a:gd name="connsiteX7" fmla="*/ 487253 w 489172"/>
              <a:gd name="connsiteY7" fmla="*/ 654386 h 724745"/>
              <a:gd name="connsiteX8" fmla="*/ 414228 w 489172"/>
              <a:gd name="connsiteY8" fmla="*/ 724236 h 724745"/>
              <a:gd name="connsiteX9" fmla="*/ 369778 w 489172"/>
              <a:gd name="connsiteY9" fmla="*/ 686136 h 724745"/>
              <a:gd name="connsiteX10" fmla="*/ 465028 w 489172"/>
              <a:gd name="connsiteY10" fmla="*/ 689311 h 724745"/>
              <a:gd name="connsiteX11" fmla="*/ 455503 w 489172"/>
              <a:gd name="connsiteY11" fmla="*/ 540086 h 724745"/>
              <a:gd name="connsiteX12" fmla="*/ 382478 w 489172"/>
              <a:gd name="connsiteY12" fmla="*/ 365461 h 724745"/>
              <a:gd name="connsiteX13" fmla="*/ 157053 w 489172"/>
              <a:gd name="connsiteY13" fmla="*/ 73361 h 724745"/>
              <a:gd name="connsiteX14" fmla="*/ 1478 w 489172"/>
              <a:gd name="connsiteY14" fmla="*/ 336 h 72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72" h="724745">
                <a:moveTo>
                  <a:pt x="1478" y="336"/>
                </a:moveTo>
                <a:cubicBezTo>
                  <a:pt x="-10164" y="-3368"/>
                  <a:pt x="49632" y="24148"/>
                  <a:pt x="87203" y="51136"/>
                </a:cubicBezTo>
                <a:cubicBezTo>
                  <a:pt x="124774" y="78124"/>
                  <a:pt x="197799" y="139507"/>
                  <a:pt x="226903" y="162261"/>
                </a:cubicBezTo>
                <a:cubicBezTo>
                  <a:pt x="256007" y="185015"/>
                  <a:pt x="223199" y="142682"/>
                  <a:pt x="261828" y="187661"/>
                </a:cubicBezTo>
                <a:cubicBezTo>
                  <a:pt x="300457" y="232640"/>
                  <a:pt x="423753" y="380807"/>
                  <a:pt x="458678" y="432136"/>
                </a:cubicBezTo>
                <a:cubicBezTo>
                  <a:pt x="493603" y="483465"/>
                  <a:pt x="469791" y="468119"/>
                  <a:pt x="471378" y="495636"/>
                </a:cubicBezTo>
                <a:cubicBezTo>
                  <a:pt x="472965" y="523153"/>
                  <a:pt x="465557" y="570778"/>
                  <a:pt x="468203" y="597236"/>
                </a:cubicBezTo>
                <a:cubicBezTo>
                  <a:pt x="470849" y="623694"/>
                  <a:pt x="496249" y="633219"/>
                  <a:pt x="487253" y="654386"/>
                </a:cubicBezTo>
                <a:cubicBezTo>
                  <a:pt x="478257" y="675553"/>
                  <a:pt x="433807" y="718944"/>
                  <a:pt x="414228" y="724236"/>
                </a:cubicBezTo>
                <a:cubicBezTo>
                  <a:pt x="394649" y="729528"/>
                  <a:pt x="361311" y="691957"/>
                  <a:pt x="369778" y="686136"/>
                </a:cubicBezTo>
                <a:cubicBezTo>
                  <a:pt x="378245" y="680315"/>
                  <a:pt x="450741" y="713653"/>
                  <a:pt x="465028" y="689311"/>
                </a:cubicBezTo>
                <a:cubicBezTo>
                  <a:pt x="479315" y="664969"/>
                  <a:pt x="469261" y="594061"/>
                  <a:pt x="455503" y="540086"/>
                </a:cubicBezTo>
                <a:cubicBezTo>
                  <a:pt x="441745" y="486111"/>
                  <a:pt x="432220" y="443248"/>
                  <a:pt x="382478" y="365461"/>
                </a:cubicBezTo>
                <a:cubicBezTo>
                  <a:pt x="332736" y="287674"/>
                  <a:pt x="220024" y="132628"/>
                  <a:pt x="157053" y="73361"/>
                </a:cubicBezTo>
                <a:cubicBezTo>
                  <a:pt x="94082" y="14094"/>
                  <a:pt x="13120" y="4040"/>
                  <a:pt x="1478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1584756-150A-ED1B-3A35-31DC8A5B55BB}"/>
              </a:ext>
            </a:extLst>
          </p:cNvPr>
          <p:cNvSpPr/>
          <p:nvPr/>
        </p:nvSpPr>
        <p:spPr>
          <a:xfrm>
            <a:off x="406518" y="3282500"/>
            <a:ext cx="1204255" cy="1226105"/>
          </a:xfrm>
          <a:custGeom>
            <a:avLst/>
            <a:gdLst>
              <a:gd name="connsiteX0" fmla="*/ 28457 w 1204255"/>
              <a:gd name="connsiteY0" fmla="*/ 664025 h 1226105"/>
              <a:gd name="connsiteX1" fmla="*/ 130057 w 1204255"/>
              <a:gd name="connsiteY1" fmla="*/ 575125 h 1226105"/>
              <a:gd name="connsiteX2" fmla="*/ 647582 w 1204255"/>
              <a:gd name="connsiteY2" fmla="*/ 29025 h 1226105"/>
              <a:gd name="connsiteX3" fmla="*/ 666632 w 1204255"/>
              <a:gd name="connsiteY3" fmla="*/ 76650 h 1226105"/>
              <a:gd name="connsiteX4" fmla="*/ 736482 w 1204255"/>
              <a:gd name="connsiteY4" fmla="*/ 89350 h 1226105"/>
              <a:gd name="connsiteX5" fmla="*/ 892057 w 1204255"/>
              <a:gd name="connsiteY5" fmla="*/ 152850 h 1226105"/>
              <a:gd name="connsiteX6" fmla="*/ 968257 w 1204255"/>
              <a:gd name="connsiteY6" fmla="*/ 171900 h 1226105"/>
              <a:gd name="connsiteX7" fmla="*/ 1053982 w 1204255"/>
              <a:gd name="connsiteY7" fmla="*/ 238575 h 1226105"/>
              <a:gd name="connsiteX8" fmla="*/ 1114307 w 1204255"/>
              <a:gd name="connsiteY8" fmla="*/ 181425 h 1226105"/>
              <a:gd name="connsiteX9" fmla="*/ 1136532 w 1204255"/>
              <a:gd name="connsiteY9" fmla="*/ 330650 h 1226105"/>
              <a:gd name="connsiteX10" fmla="*/ 1085732 w 1204255"/>
              <a:gd name="connsiteY10" fmla="*/ 664025 h 1226105"/>
              <a:gd name="connsiteX11" fmla="*/ 1120657 w 1204255"/>
              <a:gd name="connsiteY11" fmla="*/ 756100 h 1226105"/>
              <a:gd name="connsiteX12" fmla="*/ 422157 w 1204255"/>
              <a:gd name="connsiteY12" fmla="*/ 1226000 h 1226105"/>
              <a:gd name="connsiteX13" fmla="*/ 1146057 w 1204255"/>
              <a:gd name="connsiteY13" fmla="*/ 711650 h 1226105"/>
              <a:gd name="connsiteX14" fmla="*/ 1098432 w 1204255"/>
              <a:gd name="connsiteY14" fmla="*/ 270325 h 1226105"/>
              <a:gd name="connsiteX15" fmla="*/ 606307 w 1204255"/>
              <a:gd name="connsiteY15" fmla="*/ 19500 h 1226105"/>
              <a:gd name="connsiteX16" fmla="*/ 619007 w 1204255"/>
              <a:gd name="connsiteY16" fmla="*/ 121100 h 1226105"/>
              <a:gd name="connsiteX17" fmla="*/ 593607 w 1204255"/>
              <a:gd name="connsiteY17" fmla="*/ 178250 h 1226105"/>
              <a:gd name="connsiteX18" fmla="*/ 291982 w 1204255"/>
              <a:gd name="connsiteY18" fmla="*/ 537025 h 1226105"/>
              <a:gd name="connsiteX19" fmla="*/ 549157 w 1204255"/>
              <a:gd name="connsiteY19" fmla="*/ 168725 h 1226105"/>
              <a:gd name="connsiteX20" fmla="*/ 28457 w 1204255"/>
              <a:gd name="connsiteY20" fmla="*/ 664025 h 12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4255" h="1226105">
                <a:moveTo>
                  <a:pt x="28457" y="664025"/>
                </a:moveTo>
                <a:cubicBezTo>
                  <a:pt x="-41393" y="731758"/>
                  <a:pt x="26870" y="680958"/>
                  <a:pt x="130057" y="575125"/>
                </a:cubicBezTo>
                <a:cubicBezTo>
                  <a:pt x="233244" y="469292"/>
                  <a:pt x="558153" y="112104"/>
                  <a:pt x="647582" y="29025"/>
                </a:cubicBezTo>
                <a:cubicBezTo>
                  <a:pt x="737011" y="-54054"/>
                  <a:pt x="651815" y="66596"/>
                  <a:pt x="666632" y="76650"/>
                </a:cubicBezTo>
                <a:cubicBezTo>
                  <a:pt x="681449" y="86704"/>
                  <a:pt x="698911" y="76650"/>
                  <a:pt x="736482" y="89350"/>
                </a:cubicBezTo>
                <a:cubicBezTo>
                  <a:pt x="774053" y="102050"/>
                  <a:pt x="853428" y="139092"/>
                  <a:pt x="892057" y="152850"/>
                </a:cubicBezTo>
                <a:cubicBezTo>
                  <a:pt x="930686" y="166608"/>
                  <a:pt x="941270" y="157612"/>
                  <a:pt x="968257" y="171900"/>
                </a:cubicBezTo>
                <a:cubicBezTo>
                  <a:pt x="995245" y="186187"/>
                  <a:pt x="1029640" y="236987"/>
                  <a:pt x="1053982" y="238575"/>
                </a:cubicBezTo>
                <a:cubicBezTo>
                  <a:pt x="1078324" y="240162"/>
                  <a:pt x="1100549" y="166079"/>
                  <a:pt x="1114307" y="181425"/>
                </a:cubicBezTo>
                <a:cubicBezTo>
                  <a:pt x="1128065" y="196771"/>
                  <a:pt x="1141294" y="250217"/>
                  <a:pt x="1136532" y="330650"/>
                </a:cubicBezTo>
                <a:cubicBezTo>
                  <a:pt x="1131770" y="411083"/>
                  <a:pt x="1088378" y="593117"/>
                  <a:pt x="1085732" y="664025"/>
                </a:cubicBezTo>
                <a:cubicBezTo>
                  <a:pt x="1083086" y="734933"/>
                  <a:pt x="1231253" y="662437"/>
                  <a:pt x="1120657" y="756100"/>
                </a:cubicBezTo>
                <a:cubicBezTo>
                  <a:pt x="1010061" y="849763"/>
                  <a:pt x="417924" y="1233408"/>
                  <a:pt x="422157" y="1226000"/>
                </a:cubicBezTo>
                <a:cubicBezTo>
                  <a:pt x="426390" y="1218592"/>
                  <a:pt x="1033345" y="870929"/>
                  <a:pt x="1146057" y="711650"/>
                </a:cubicBezTo>
                <a:cubicBezTo>
                  <a:pt x="1258770" y="552371"/>
                  <a:pt x="1188390" y="385683"/>
                  <a:pt x="1098432" y="270325"/>
                </a:cubicBezTo>
                <a:cubicBezTo>
                  <a:pt x="1008474" y="154967"/>
                  <a:pt x="686211" y="44371"/>
                  <a:pt x="606307" y="19500"/>
                </a:cubicBezTo>
                <a:cubicBezTo>
                  <a:pt x="526403" y="-5371"/>
                  <a:pt x="621124" y="94642"/>
                  <a:pt x="619007" y="121100"/>
                </a:cubicBezTo>
                <a:cubicBezTo>
                  <a:pt x="616890" y="147558"/>
                  <a:pt x="648111" y="108929"/>
                  <a:pt x="593607" y="178250"/>
                </a:cubicBezTo>
                <a:cubicBezTo>
                  <a:pt x="539103" y="247571"/>
                  <a:pt x="299390" y="538612"/>
                  <a:pt x="291982" y="537025"/>
                </a:cubicBezTo>
                <a:cubicBezTo>
                  <a:pt x="284574" y="535438"/>
                  <a:pt x="590432" y="145442"/>
                  <a:pt x="549157" y="168725"/>
                </a:cubicBezTo>
                <a:cubicBezTo>
                  <a:pt x="507882" y="192008"/>
                  <a:pt x="98307" y="596292"/>
                  <a:pt x="28457" y="664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E91DA97-6DD0-954B-E14F-BCA0DF47E03C}"/>
              </a:ext>
            </a:extLst>
          </p:cNvPr>
          <p:cNvSpPr/>
          <p:nvPr/>
        </p:nvSpPr>
        <p:spPr>
          <a:xfrm>
            <a:off x="628906" y="3631535"/>
            <a:ext cx="825412" cy="537742"/>
          </a:xfrm>
          <a:custGeom>
            <a:avLst/>
            <a:gdLst>
              <a:gd name="connsiteX0" fmla="*/ 514094 w 825412"/>
              <a:gd name="connsiteY0" fmla="*/ 19715 h 537742"/>
              <a:gd name="connsiteX1" fmla="*/ 472819 w 825412"/>
              <a:gd name="connsiteY1" fmla="*/ 99090 h 537742"/>
              <a:gd name="connsiteX2" fmla="*/ 63244 w 825412"/>
              <a:gd name="connsiteY2" fmla="*/ 480090 h 537742"/>
              <a:gd name="connsiteX3" fmla="*/ 250569 w 825412"/>
              <a:gd name="connsiteY3" fmla="*/ 362615 h 537742"/>
              <a:gd name="connsiteX4" fmla="*/ 809369 w 825412"/>
              <a:gd name="connsiteY4" fmla="*/ 311815 h 537742"/>
              <a:gd name="connsiteX5" fmla="*/ 682369 w 825412"/>
              <a:gd name="connsiteY5" fmla="*/ 232440 h 537742"/>
              <a:gd name="connsiteX6" fmla="*/ 774444 w 825412"/>
              <a:gd name="connsiteY6" fmla="*/ 127665 h 537742"/>
              <a:gd name="connsiteX7" fmla="*/ 514094 w 825412"/>
              <a:gd name="connsiteY7" fmla="*/ 302290 h 537742"/>
              <a:gd name="connsiteX8" fmla="*/ 587119 w 825412"/>
              <a:gd name="connsiteY8" fmla="*/ 289590 h 537742"/>
              <a:gd name="connsiteX9" fmla="*/ 69594 w 825412"/>
              <a:gd name="connsiteY9" fmla="*/ 448340 h 537742"/>
              <a:gd name="connsiteX10" fmla="*/ 9269 w 825412"/>
              <a:gd name="connsiteY10" fmla="*/ 527715 h 537742"/>
              <a:gd name="connsiteX11" fmla="*/ 107694 w 825412"/>
              <a:gd name="connsiteY11" fmla="*/ 222915 h 537742"/>
              <a:gd name="connsiteX12" fmla="*/ 126744 w 825412"/>
              <a:gd name="connsiteY12" fmla="*/ 400715 h 537742"/>
              <a:gd name="connsiteX13" fmla="*/ 514094 w 825412"/>
              <a:gd name="connsiteY13" fmla="*/ 19715 h 53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5412" h="537742">
                <a:moveTo>
                  <a:pt x="514094" y="19715"/>
                </a:moveTo>
                <a:cubicBezTo>
                  <a:pt x="571773" y="-30556"/>
                  <a:pt x="547961" y="22361"/>
                  <a:pt x="472819" y="99090"/>
                </a:cubicBezTo>
                <a:cubicBezTo>
                  <a:pt x="397677" y="175819"/>
                  <a:pt x="100286" y="436169"/>
                  <a:pt x="63244" y="480090"/>
                </a:cubicBezTo>
                <a:cubicBezTo>
                  <a:pt x="26202" y="524011"/>
                  <a:pt x="126215" y="390661"/>
                  <a:pt x="250569" y="362615"/>
                </a:cubicBezTo>
                <a:cubicBezTo>
                  <a:pt x="374923" y="334569"/>
                  <a:pt x="737402" y="333511"/>
                  <a:pt x="809369" y="311815"/>
                </a:cubicBezTo>
                <a:cubicBezTo>
                  <a:pt x="881336" y="290119"/>
                  <a:pt x="688190" y="263132"/>
                  <a:pt x="682369" y="232440"/>
                </a:cubicBezTo>
                <a:cubicBezTo>
                  <a:pt x="676548" y="201748"/>
                  <a:pt x="802490" y="116023"/>
                  <a:pt x="774444" y="127665"/>
                </a:cubicBezTo>
                <a:cubicBezTo>
                  <a:pt x="746398" y="139307"/>
                  <a:pt x="545315" y="275302"/>
                  <a:pt x="514094" y="302290"/>
                </a:cubicBezTo>
                <a:cubicBezTo>
                  <a:pt x="482873" y="329278"/>
                  <a:pt x="661202" y="265248"/>
                  <a:pt x="587119" y="289590"/>
                </a:cubicBezTo>
                <a:cubicBezTo>
                  <a:pt x="513036" y="313932"/>
                  <a:pt x="165902" y="408653"/>
                  <a:pt x="69594" y="448340"/>
                </a:cubicBezTo>
                <a:cubicBezTo>
                  <a:pt x="-26714" y="488028"/>
                  <a:pt x="2919" y="565286"/>
                  <a:pt x="9269" y="527715"/>
                </a:cubicBezTo>
                <a:cubicBezTo>
                  <a:pt x="15619" y="490144"/>
                  <a:pt x="88115" y="244082"/>
                  <a:pt x="107694" y="222915"/>
                </a:cubicBezTo>
                <a:cubicBezTo>
                  <a:pt x="127273" y="201748"/>
                  <a:pt x="57952" y="427703"/>
                  <a:pt x="126744" y="400715"/>
                </a:cubicBezTo>
                <a:cubicBezTo>
                  <a:pt x="195536" y="373728"/>
                  <a:pt x="456415" y="69986"/>
                  <a:pt x="514094" y="19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22CF407-32FC-952B-9327-5C5FFA8D2A94}"/>
              </a:ext>
            </a:extLst>
          </p:cNvPr>
          <p:cNvSpPr/>
          <p:nvPr/>
        </p:nvSpPr>
        <p:spPr>
          <a:xfrm>
            <a:off x="700985" y="4010025"/>
            <a:ext cx="813490" cy="187325"/>
          </a:xfrm>
          <a:custGeom>
            <a:avLst/>
            <a:gdLst>
              <a:gd name="connsiteX0" fmla="*/ 690 w 813490"/>
              <a:gd name="connsiteY0" fmla="*/ 187325 h 187325"/>
              <a:gd name="connsiteX1" fmla="*/ 308665 w 813490"/>
              <a:gd name="connsiteY1" fmla="*/ 34925 h 187325"/>
              <a:gd name="connsiteX2" fmla="*/ 813490 w 813490"/>
              <a:gd name="connsiteY2" fmla="*/ 0 h 187325"/>
              <a:gd name="connsiteX3" fmla="*/ 486465 w 813490"/>
              <a:gd name="connsiteY3" fmla="*/ 22225 h 187325"/>
              <a:gd name="connsiteX4" fmla="*/ 232465 w 813490"/>
              <a:gd name="connsiteY4" fmla="*/ 34925 h 187325"/>
              <a:gd name="connsiteX5" fmla="*/ 690 w 813490"/>
              <a:gd name="connsiteY5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490" h="187325">
                <a:moveTo>
                  <a:pt x="690" y="187325"/>
                </a:moveTo>
                <a:cubicBezTo>
                  <a:pt x="13390" y="187325"/>
                  <a:pt x="173198" y="66146"/>
                  <a:pt x="308665" y="34925"/>
                </a:cubicBezTo>
                <a:cubicBezTo>
                  <a:pt x="444132" y="3704"/>
                  <a:pt x="813490" y="0"/>
                  <a:pt x="813490" y="0"/>
                </a:cubicBezTo>
                <a:lnTo>
                  <a:pt x="486465" y="22225"/>
                </a:lnTo>
                <a:cubicBezTo>
                  <a:pt x="389628" y="28046"/>
                  <a:pt x="311311" y="4762"/>
                  <a:pt x="232465" y="34925"/>
                </a:cubicBezTo>
                <a:cubicBezTo>
                  <a:pt x="153619" y="65088"/>
                  <a:pt x="-12010" y="187325"/>
                  <a:pt x="690" y="187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67EA30B-6869-88C9-3B16-3FACAB5D614A}"/>
              </a:ext>
            </a:extLst>
          </p:cNvPr>
          <p:cNvSpPr/>
          <p:nvPr/>
        </p:nvSpPr>
        <p:spPr>
          <a:xfrm>
            <a:off x="650137" y="4387027"/>
            <a:ext cx="209020" cy="87555"/>
          </a:xfrm>
          <a:custGeom>
            <a:avLst/>
            <a:gdLst>
              <a:gd name="connsiteX0" fmla="*/ 203938 w 209020"/>
              <a:gd name="connsiteY0" fmla="*/ 86548 h 87555"/>
              <a:gd name="connsiteX1" fmla="*/ 738 w 209020"/>
              <a:gd name="connsiteY1" fmla="*/ 823 h 87555"/>
              <a:gd name="connsiteX2" fmla="*/ 137263 w 209020"/>
              <a:gd name="connsiteY2" fmla="*/ 45273 h 87555"/>
              <a:gd name="connsiteX3" fmla="*/ 203938 w 209020"/>
              <a:gd name="connsiteY3" fmla="*/ 86548 h 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20" h="87555">
                <a:moveTo>
                  <a:pt x="203938" y="86548"/>
                </a:moveTo>
                <a:cubicBezTo>
                  <a:pt x="181184" y="79140"/>
                  <a:pt x="11850" y="7702"/>
                  <a:pt x="738" y="823"/>
                </a:cubicBezTo>
                <a:cubicBezTo>
                  <a:pt x="-10374" y="-6056"/>
                  <a:pt x="107101" y="32044"/>
                  <a:pt x="137263" y="45273"/>
                </a:cubicBezTo>
                <a:cubicBezTo>
                  <a:pt x="167425" y="58502"/>
                  <a:pt x="226692" y="93956"/>
                  <a:pt x="203938" y="8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6BC3BDA-3756-EF78-49CC-28A059FD3B84}"/>
              </a:ext>
            </a:extLst>
          </p:cNvPr>
          <p:cNvSpPr/>
          <p:nvPr/>
        </p:nvSpPr>
        <p:spPr>
          <a:xfrm>
            <a:off x="713258" y="4051300"/>
            <a:ext cx="778992" cy="324082"/>
          </a:xfrm>
          <a:custGeom>
            <a:avLst/>
            <a:gdLst>
              <a:gd name="connsiteX0" fmla="*/ 778992 w 778992"/>
              <a:gd name="connsiteY0" fmla="*/ 0 h 324082"/>
              <a:gd name="connsiteX1" fmla="*/ 461492 w 778992"/>
              <a:gd name="connsiteY1" fmla="*/ 146050 h 324082"/>
              <a:gd name="connsiteX2" fmla="*/ 258292 w 778992"/>
              <a:gd name="connsiteY2" fmla="*/ 88900 h 324082"/>
              <a:gd name="connsiteX3" fmla="*/ 451967 w 778992"/>
              <a:gd name="connsiteY3" fmla="*/ 158750 h 324082"/>
              <a:gd name="connsiteX4" fmla="*/ 350367 w 778992"/>
              <a:gd name="connsiteY4" fmla="*/ 206375 h 324082"/>
              <a:gd name="connsiteX5" fmla="*/ 153517 w 778992"/>
              <a:gd name="connsiteY5" fmla="*/ 323850 h 324082"/>
              <a:gd name="connsiteX6" fmla="*/ 1117 w 778992"/>
              <a:gd name="connsiteY6" fmla="*/ 238125 h 324082"/>
              <a:gd name="connsiteX7" fmla="*/ 232892 w 778992"/>
              <a:gd name="connsiteY7" fmla="*/ 298450 h 324082"/>
              <a:gd name="connsiteX8" fmla="*/ 458317 w 778992"/>
              <a:gd name="connsiteY8" fmla="*/ 158750 h 324082"/>
              <a:gd name="connsiteX9" fmla="*/ 493242 w 778992"/>
              <a:gd name="connsiteY9" fmla="*/ 142875 h 324082"/>
              <a:gd name="connsiteX10" fmla="*/ 778992 w 778992"/>
              <a:gd name="connsiteY10" fmla="*/ 0 h 32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992" h="324082">
                <a:moveTo>
                  <a:pt x="778992" y="0"/>
                </a:moveTo>
                <a:cubicBezTo>
                  <a:pt x="663633" y="65616"/>
                  <a:pt x="548275" y="131233"/>
                  <a:pt x="461492" y="146050"/>
                </a:cubicBezTo>
                <a:cubicBezTo>
                  <a:pt x="374709" y="160867"/>
                  <a:pt x="259880" y="86783"/>
                  <a:pt x="258292" y="88900"/>
                </a:cubicBezTo>
                <a:cubicBezTo>
                  <a:pt x="256704" y="91017"/>
                  <a:pt x="436621" y="139171"/>
                  <a:pt x="451967" y="158750"/>
                </a:cubicBezTo>
                <a:cubicBezTo>
                  <a:pt x="467313" y="178329"/>
                  <a:pt x="400109" y="178858"/>
                  <a:pt x="350367" y="206375"/>
                </a:cubicBezTo>
                <a:cubicBezTo>
                  <a:pt x="300625" y="233892"/>
                  <a:pt x="211725" y="318558"/>
                  <a:pt x="153517" y="323850"/>
                </a:cubicBezTo>
                <a:cubicBezTo>
                  <a:pt x="95309" y="329142"/>
                  <a:pt x="-12112" y="242358"/>
                  <a:pt x="1117" y="238125"/>
                </a:cubicBezTo>
                <a:cubicBezTo>
                  <a:pt x="14346" y="233892"/>
                  <a:pt x="156692" y="311679"/>
                  <a:pt x="232892" y="298450"/>
                </a:cubicBezTo>
                <a:cubicBezTo>
                  <a:pt x="309092" y="285221"/>
                  <a:pt x="414925" y="184679"/>
                  <a:pt x="458317" y="158750"/>
                </a:cubicBezTo>
                <a:cubicBezTo>
                  <a:pt x="501709" y="132821"/>
                  <a:pt x="493242" y="142875"/>
                  <a:pt x="493242" y="142875"/>
                </a:cubicBezTo>
                <a:lnTo>
                  <a:pt x="77899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34B20F1-FFFF-EDF7-5433-C8E5A8E6D93F}"/>
              </a:ext>
            </a:extLst>
          </p:cNvPr>
          <p:cNvSpPr/>
          <p:nvPr/>
        </p:nvSpPr>
        <p:spPr>
          <a:xfrm>
            <a:off x="379552" y="2323951"/>
            <a:ext cx="462587" cy="1132451"/>
          </a:xfrm>
          <a:custGeom>
            <a:avLst/>
            <a:gdLst>
              <a:gd name="connsiteX0" fmla="*/ 461823 w 462587"/>
              <a:gd name="connsiteY0" fmla="*/ 149 h 1132451"/>
              <a:gd name="connsiteX1" fmla="*/ 277673 w 462587"/>
              <a:gd name="connsiteY1" fmla="*/ 314474 h 1132451"/>
              <a:gd name="connsiteX2" fmla="*/ 414198 w 462587"/>
              <a:gd name="connsiteY2" fmla="*/ 390674 h 1132451"/>
              <a:gd name="connsiteX3" fmla="*/ 376098 w 462587"/>
              <a:gd name="connsiteY3" fmla="*/ 498624 h 1132451"/>
              <a:gd name="connsiteX4" fmla="*/ 223698 w 462587"/>
              <a:gd name="connsiteY4" fmla="*/ 974874 h 1132451"/>
              <a:gd name="connsiteX5" fmla="*/ 144323 w 462587"/>
              <a:gd name="connsiteY5" fmla="*/ 971699 h 1132451"/>
              <a:gd name="connsiteX6" fmla="*/ 55423 w 462587"/>
              <a:gd name="connsiteY6" fmla="*/ 1120924 h 1132451"/>
              <a:gd name="connsiteX7" fmla="*/ 1448 w 462587"/>
              <a:gd name="connsiteY7" fmla="*/ 619274 h 1132451"/>
              <a:gd name="connsiteX8" fmla="*/ 112573 w 462587"/>
              <a:gd name="connsiteY8" fmla="*/ 524024 h 1132451"/>
              <a:gd name="connsiteX9" fmla="*/ 214173 w 462587"/>
              <a:gd name="connsiteY9" fmla="*/ 323999 h 1132451"/>
              <a:gd name="connsiteX10" fmla="*/ 191948 w 462587"/>
              <a:gd name="connsiteY10" fmla="*/ 273199 h 1132451"/>
              <a:gd name="connsiteX11" fmla="*/ 461823 w 462587"/>
              <a:gd name="connsiteY11" fmla="*/ 149 h 11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587" h="1132451">
                <a:moveTo>
                  <a:pt x="461823" y="149"/>
                </a:moveTo>
                <a:cubicBezTo>
                  <a:pt x="476111" y="7028"/>
                  <a:pt x="285610" y="249387"/>
                  <a:pt x="277673" y="314474"/>
                </a:cubicBezTo>
                <a:cubicBezTo>
                  <a:pt x="269736" y="379561"/>
                  <a:pt x="397794" y="359982"/>
                  <a:pt x="414198" y="390674"/>
                </a:cubicBezTo>
                <a:cubicBezTo>
                  <a:pt x="430602" y="421366"/>
                  <a:pt x="407848" y="401257"/>
                  <a:pt x="376098" y="498624"/>
                </a:cubicBezTo>
                <a:cubicBezTo>
                  <a:pt x="344348" y="595991"/>
                  <a:pt x="262327" y="896028"/>
                  <a:pt x="223698" y="974874"/>
                </a:cubicBezTo>
                <a:cubicBezTo>
                  <a:pt x="185069" y="1053720"/>
                  <a:pt x="172369" y="947357"/>
                  <a:pt x="144323" y="971699"/>
                </a:cubicBezTo>
                <a:cubicBezTo>
                  <a:pt x="116277" y="996041"/>
                  <a:pt x="79235" y="1179661"/>
                  <a:pt x="55423" y="1120924"/>
                </a:cubicBezTo>
                <a:cubicBezTo>
                  <a:pt x="31611" y="1062187"/>
                  <a:pt x="-8077" y="718757"/>
                  <a:pt x="1448" y="619274"/>
                </a:cubicBezTo>
                <a:cubicBezTo>
                  <a:pt x="10973" y="519791"/>
                  <a:pt x="77119" y="573237"/>
                  <a:pt x="112573" y="524024"/>
                </a:cubicBezTo>
                <a:cubicBezTo>
                  <a:pt x="148027" y="474811"/>
                  <a:pt x="200944" y="365803"/>
                  <a:pt x="214173" y="323999"/>
                </a:cubicBezTo>
                <a:cubicBezTo>
                  <a:pt x="227402" y="282195"/>
                  <a:pt x="153319" y="321353"/>
                  <a:pt x="191948" y="273199"/>
                </a:cubicBezTo>
                <a:cubicBezTo>
                  <a:pt x="230577" y="225045"/>
                  <a:pt x="447535" y="-6730"/>
                  <a:pt x="461823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E0F8462-8596-DF96-2989-99445400BDD6}"/>
              </a:ext>
            </a:extLst>
          </p:cNvPr>
          <p:cNvSpPr/>
          <p:nvPr/>
        </p:nvSpPr>
        <p:spPr>
          <a:xfrm>
            <a:off x="-2232" y="2465263"/>
            <a:ext cx="678177" cy="1444850"/>
          </a:xfrm>
          <a:custGeom>
            <a:avLst/>
            <a:gdLst>
              <a:gd name="connsiteX0" fmla="*/ 675332 w 678177"/>
              <a:gd name="connsiteY0" fmla="*/ 14412 h 1444850"/>
              <a:gd name="connsiteX1" fmla="*/ 78432 w 678177"/>
              <a:gd name="connsiteY1" fmla="*/ 697037 h 1444850"/>
              <a:gd name="connsiteX2" fmla="*/ 122882 w 678177"/>
              <a:gd name="connsiteY2" fmla="*/ 716087 h 1444850"/>
              <a:gd name="connsiteX3" fmla="*/ 62557 w 678177"/>
              <a:gd name="connsiteY3" fmla="*/ 1068512 h 1444850"/>
              <a:gd name="connsiteX4" fmla="*/ 5407 w 678177"/>
              <a:gd name="connsiteY4" fmla="*/ 1443162 h 1444850"/>
              <a:gd name="connsiteX5" fmla="*/ 205432 w 678177"/>
              <a:gd name="connsiteY5" fmla="*/ 912937 h 1444850"/>
              <a:gd name="connsiteX6" fmla="*/ 300682 w 678177"/>
              <a:gd name="connsiteY6" fmla="*/ 655762 h 1444850"/>
              <a:gd name="connsiteX7" fmla="*/ 189557 w 678177"/>
              <a:gd name="connsiteY7" fmla="*/ 582737 h 1444850"/>
              <a:gd name="connsiteX8" fmla="*/ 234007 w 678177"/>
              <a:gd name="connsiteY8" fmla="*/ 223962 h 1444850"/>
              <a:gd name="connsiteX9" fmla="*/ 300682 w 678177"/>
              <a:gd name="connsiteY9" fmla="*/ 233487 h 1444850"/>
              <a:gd name="connsiteX10" fmla="*/ 675332 w 678177"/>
              <a:gd name="connsiteY10" fmla="*/ 14412 h 144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77" h="1444850">
                <a:moveTo>
                  <a:pt x="675332" y="14412"/>
                </a:moveTo>
                <a:cubicBezTo>
                  <a:pt x="638290" y="91670"/>
                  <a:pt x="170507" y="580091"/>
                  <a:pt x="78432" y="697037"/>
                </a:cubicBezTo>
                <a:cubicBezTo>
                  <a:pt x="-13643" y="813983"/>
                  <a:pt x="125528" y="654175"/>
                  <a:pt x="122882" y="716087"/>
                </a:cubicBezTo>
                <a:cubicBezTo>
                  <a:pt x="120236" y="777999"/>
                  <a:pt x="82136" y="947333"/>
                  <a:pt x="62557" y="1068512"/>
                </a:cubicBezTo>
                <a:cubicBezTo>
                  <a:pt x="42978" y="1189691"/>
                  <a:pt x="-18405" y="1469091"/>
                  <a:pt x="5407" y="1443162"/>
                </a:cubicBezTo>
                <a:cubicBezTo>
                  <a:pt x="29219" y="1417233"/>
                  <a:pt x="156220" y="1044170"/>
                  <a:pt x="205432" y="912937"/>
                </a:cubicBezTo>
                <a:cubicBezTo>
                  <a:pt x="254644" y="781704"/>
                  <a:pt x="303328" y="710795"/>
                  <a:pt x="300682" y="655762"/>
                </a:cubicBezTo>
                <a:cubicBezTo>
                  <a:pt x="298036" y="600729"/>
                  <a:pt x="200669" y="654704"/>
                  <a:pt x="189557" y="582737"/>
                </a:cubicBezTo>
                <a:cubicBezTo>
                  <a:pt x="178444" y="510770"/>
                  <a:pt x="215486" y="282170"/>
                  <a:pt x="234007" y="223962"/>
                </a:cubicBezTo>
                <a:cubicBezTo>
                  <a:pt x="252528" y="165754"/>
                  <a:pt x="224482" y="273174"/>
                  <a:pt x="300682" y="233487"/>
                </a:cubicBezTo>
                <a:cubicBezTo>
                  <a:pt x="376882" y="193800"/>
                  <a:pt x="712374" y="-62846"/>
                  <a:pt x="675332" y="14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99A7EB3-8BCE-80D8-95B0-E1A6C84A99E7}"/>
              </a:ext>
            </a:extLst>
          </p:cNvPr>
          <p:cNvSpPr/>
          <p:nvPr/>
        </p:nvSpPr>
        <p:spPr>
          <a:xfrm>
            <a:off x="810932" y="2503876"/>
            <a:ext cx="789268" cy="689994"/>
          </a:xfrm>
          <a:custGeom>
            <a:avLst/>
            <a:gdLst>
              <a:gd name="connsiteX0" fmla="*/ 1868 w 789268"/>
              <a:gd name="connsiteY0" fmla="*/ 372674 h 689994"/>
              <a:gd name="connsiteX1" fmla="*/ 284443 w 789268"/>
              <a:gd name="connsiteY1" fmla="*/ 182174 h 689994"/>
              <a:gd name="connsiteX2" fmla="*/ 322543 w 789268"/>
              <a:gd name="connsiteY2" fmla="*/ 4374 h 689994"/>
              <a:gd name="connsiteX3" fmla="*/ 452718 w 789268"/>
              <a:gd name="connsiteY3" fmla="*/ 64699 h 689994"/>
              <a:gd name="connsiteX4" fmla="*/ 452718 w 789268"/>
              <a:gd name="connsiteY4" fmla="*/ 178999 h 689994"/>
              <a:gd name="connsiteX5" fmla="*/ 789268 w 789268"/>
              <a:gd name="connsiteY5" fmla="*/ 277424 h 689994"/>
              <a:gd name="connsiteX6" fmla="*/ 449543 w 789268"/>
              <a:gd name="connsiteY6" fmla="*/ 239324 h 689994"/>
              <a:gd name="connsiteX7" fmla="*/ 160618 w 789268"/>
              <a:gd name="connsiteY7" fmla="*/ 413949 h 689994"/>
              <a:gd name="connsiteX8" fmla="*/ 452718 w 789268"/>
              <a:gd name="connsiteY8" fmla="*/ 382199 h 689994"/>
              <a:gd name="connsiteX9" fmla="*/ 500343 w 789268"/>
              <a:gd name="connsiteY9" fmla="*/ 359974 h 689994"/>
              <a:gd name="connsiteX10" fmla="*/ 259043 w 789268"/>
              <a:gd name="connsiteY10" fmla="*/ 483799 h 689994"/>
              <a:gd name="connsiteX11" fmla="*/ 224118 w 789268"/>
              <a:gd name="connsiteY11" fmla="*/ 686999 h 689994"/>
              <a:gd name="connsiteX12" fmla="*/ 227293 w 789268"/>
              <a:gd name="connsiteY12" fmla="*/ 315524 h 689994"/>
              <a:gd name="connsiteX13" fmla="*/ 109818 w 789268"/>
              <a:gd name="connsiteY13" fmla="*/ 493324 h 689994"/>
              <a:gd name="connsiteX14" fmla="*/ 160618 w 789268"/>
              <a:gd name="connsiteY14" fmla="*/ 334574 h 689994"/>
              <a:gd name="connsiteX15" fmla="*/ 1868 w 789268"/>
              <a:gd name="connsiteY15" fmla="*/ 372674 h 68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9268" h="689994">
                <a:moveTo>
                  <a:pt x="1868" y="372674"/>
                </a:moveTo>
                <a:cubicBezTo>
                  <a:pt x="22506" y="347274"/>
                  <a:pt x="230997" y="243557"/>
                  <a:pt x="284443" y="182174"/>
                </a:cubicBezTo>
                <a:cubicBezTo>
                  <a:pt x="337889" y="120791"/>
                  <a:pt x="294497" y="23953"/>
                  <a:pt x="322543" y="4374"/>
                </a:cubicBezTo>
                <a:cubicBezTo>
                  <a:pt x="350589" y="-15205"/>
                  <a:pt x="431022" y="35595"/>
                  <a:pt x="452718" y="64699"/>
                </a:cubicBezTo>
                <a:cubicBezTo>
                  <a:pt x="474414" y="93803"/>
                  <a:pt x="396626" y="143545"/>
                  <a:pt x="452718" y="178999"/>
                </a:cubicBezTo>
                <a:cubicBezTo>
                  <a:pt x="508810" y="214453"/>
                  <a:pt x="789797" y="267370"/>
                  <a:pt x="789268" y="277424"/>
                </a:cubicBezTo>
                <a:cubicBezTo>
                  <a:pt x="788739" y="287478"/>
                  <a:pt x="554318" y="216570"/>
                  <a:pt x="449543" y="239324"/>
                </a:cubicBezTo>
                <a:cubicBezTo>
                  <a:pt x="344768" y="262078"/>
                  <a:pt x="160089" y="390137"/>
                  <a:pt x="160618" y="413949"/>
                </a:cubicBezTo>
                <a:cubicBezTo>
                  <a:pt x="161147" y="437761"/>
                  <a:pt x="396097" y="391195"/>
                  <a:pt x="452718" y="382199"/>
                </a:cubicBezTo>
                <a:cubicBezTo>
                  <a:pt x="509339" y="373203"/>
                  <a:pt x="532622" y="343041"/>
                  <a:pt x="500343" y="359974"/>
                </a:cubicBezTo>
                <a:cubicBezTo>
                  <a:pt x="468064" y="376907"/>
                  <a:pt x="305080" y="429295"/>
                  <a:pt x="259043" y="483799"/>
                </a:cubicBezTo>
                <a:cubicBezTo>
                  <a:pt x="213006" y="538303"/>
                  <a:pt x="229410" y="715045"/>
                  <a:pt x="224118" y="686999"/>
                </a:cubicBezTo>
                <a:cubicBezTo>
                  <a:pt x="218826" y="658953"/>
                  <a:pt x="246343" y="347803"/>
                  <a:pt x="227293" y="315524"/>
                </a:cubicBezTo>
                <a:cubicBezTo>
                  <a:pt x="208243" y="283245"/>
                  <a:pt x="120931" y="490149"/>
                  <a:pt x="109818" y="493324"/>
                </a:cubicBezTo>
                <a:cubicBezTo>
                  <a:pt x="98705" y="496499"/>
                  <a:pt x="183372" y="352036"/>
                  <a:pt x="160618" y="334574"/>
                </a:cubicBezTo>
                <a:cubicBezTo>
                  <a:pt x="137864" y="317111"/>
                  <a:pt x="-18770" y="398074"/>
                  <a:pt x="1868" y="372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07A6CC6-6E51-ED60-0789-8D6549D9F1AE}"/>
              </a:ext>
            </a:extLst>
          </p:cNvPr>
          <p:cNvSpPr/>
          <p:nvPr/>
        </p:nvSpPr>
        <p:spPr>
          <a:xfrm>
            <a:off x="1610104" y="2500985"/>
            <a:ext cx="326860" cy="280801"/>
          </a:xfrm>
          <a:custGeom>
            <a:avLst/>
            <a:gdLst>
              <a:gd name="connsiteX0" fmla="*/ 2796 w 326860"/>
              <a:gd name="connsiteY0" fmla="*/ 7265 h 280801"/>
              <a:gd name="connsiteX1" fmla="*/ 85346 w 326860"/>
              <a:gd name="connsiteY1" fmla="*/ 45365 h 280801"/>
              <a:gd name="connsiteX2" fmla="*/ 215521 w 326860"/>
              <a:gd name="connsiteY2" fmla="*/ 146965 h 280801"/>
              <a:gd name="connsiteX3" fmla="*/ 326646 w 326860"/>
              <a:gd name="connsiteY3" fmla="*/ 280315 h 280801"/>
              <a:gd name="connsiteX4" fmla="*/ 186946 w 326860"/>
              <a:gd name="connsiteY4" fmla="*/ 185065 h 280801"/>
              <a:gd name="connsiteX5" fmla="*/ 2796 w 326860"/>
              <a:gd name="connsiteY5" fmla="*/ 7265 h 28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60" h="280801">
                <a:moveTo>
                  <a:pt x="2796" y="7265"/>
                </a:moveTo>
                <a:cubicBezTo>
                  <a:pt x="-14137" y="-16018"/>
                  <a:pt x="49892" y="22082"/>
                  <a:pt x="85346" y="45365"/>
                </a:cubicBezTo>
                <a:cubicBezTo>
                  <a:pt x="120800" y="68648"/>
                  <a:pt x="175304" y="107807"/>
                  <a:pt x="215521" y="146965"/>
                </a:cubicBezTo>
                <a:cubicBezTo>
                  <a:pt x="255738" y="186123"/>
                  <a:pt x="331408" y="273965"/>
                  <a:pt x="326646" y="280315"/>
                </a:cubicBezTo>
                <a:cubicBezTo>
                  <a:pt x="321884" y="286665"/>
                  <a:pt x="235629" y="229515"/>
                  <a:pt x="186946" y="185065"/>
                </a:cubicBezTo>
                <a:cubicBezTo>
                  <a:pt x="138263" y="140615"/>
                  <a:pt x="19729" y="30548"/>
                  <a:pt x="2796" y="7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2A120BE-2365-58DF-E3FB-9154F5800FC7}"/>
              </a:ext>
            </a:extLst>
          </p:cNvPr>
          <p:cNvSpPr/>
          <p:nvPr/>
        </p:nvSpPr>
        <p:spPr>
          <a:xfrm>
            <a:off x="1701490" y="1872869"/>
            <a:ext cx="270140" cy="229971"/>
          </a:xfrm>
          <a:custGeom>
            <a:avLst/>
            <a:gdLst>
              <a:gd name="connsiteX0" fmla="*/ 267010 w 270140"/>
              <a:gd name="connsiteY0" fmla="*/ 381 h 229971"/>
              <a:gd name="connsiteX1" fmla="*/ 3485 w 270140"/>
              <a:gd name="connsiteY1" fmla="*/ 133731 h 229971"/>
              <a:gd name="connsiteX2" fmla="*/ 111435 w 270140"/>
              <a:gd name="connsiteY2" fmla="*/ 121031 h 229971"/>
              <a:gd name="connsiteX3" fmla="*/ 44760 w 270140"/>
              <a:gd name="connsiteY3" fmla="*/ 184531 h 229971"/>
              <a:gd name="connsiteX4" fmla="*/ 70160 w 270140"/>
              <a:gd name="connsiteY4" fmla="*/ 225806 h 229971"/>
              <a:gd name="connsiteX5" fmla="*/ 54285 w 270140"/>
              <a:gd name="connsiteY5" fmla="*/ 213106 h 229971"/>
              <a:gd name="connsiteX6" fmla="*/ 238435 w 270140"/>
              <a:gd name="connsiteY6" fmla="*/ 89281 h 229971"/>
              <a:gd name="connsiteX7" fmla="*/ 152710 w 270140"/>
              <a:gd name="connsiteY7" fmla="*/ 92456 h 229971"/>
              <a:gd name="connsiteX8" fmla="*/ 267010 w 270140"/>
              <a:gd name="connsiteY8" fmla="*/ 381 h 22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140" h="229971">
                <a:moveTo>
                  <a:pt x="267010" y="381"/>
                </a:moveTo>
                <a:cubicBezTo>
                  <a:pt x="242139" y="7260"/>
                  <a:pt x="29414" y="113623"/>
                  <a:pt x="3485" y="133731"/>
                </a:cubicBezTo>
                <a:cubicBezTo>
                  <a:pt x="-22444" y="153839"/>
                  <a:pt x="104556" y="112564"/>
                  <a:pt x="111435" y="121031"/>
                </a:cubicBezTo>
                <a:cubicBezTo>
                  <a:pt x="118314" y="129498"/>
                  <a:pt x="51639" y="167069"/>
                  <a:pt x="44760" y="184531"/>
                </a:cubicBezTo>
                <a:cubicBezTo>
                  <a:pt x="37881" y="201993"/>
                  <a:pt x="68573" y="221044"/>
                  <a:pt x="70160" y="225806"/>
                </a:cubicBezTo>
                <a:cubicBezTo>
                  <a:pt x="71747" y="230568"/>
                  <a:pt x="26239" y="235860"/>
                  <a:pt x="54285" y="213106"/>
                </a:cubicBezTo>
                <a:cubicBezTo>
                  <a:pt x="82331" y="190352"/>
                  <a:pt x="222031" y="109389"/>
                  <a:pt x="238435" y="89281"/>
                </a:cubicBezTo>
                <a:cubicBezTo>
                  <a:pt x="254839" y="69173"/>
                  <a:pt x="144773" y="103039"/>
                  <a:pt x="152710" y="92456"/>
                </a:cubicBezTo>
                <a:cubicBezTo>
                  <a:pt x="160647" y="81873"/>
                  <a:pt x="291881" y="-6498"/>
                  <a:pt x="267010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2373C0BE-8950-F600-CA11-C97CB379C5D8}"/>
              </a:ext>
            </a:extLst>
          </p:cNvPr>
          <p:cNvSpPr/>
          <p:nvPr/>
        </p:nvSpPr>
        <p:spPr>
          <a:xfrm>
            <a:off x="812799" y="2030371"/>
            <a:ext cx="382713" cy="738252"/>
          </a:xfrm>
          <a:custGeom>
            <a:avLst/>
            <a:gdLst>
              <a:gd name="connsiteX0" fmla="*/ 314326 w 382713"/>
              <a:gd name="connsiteY0" fmla="*/ 1629 h 738252"/>
              <a:gd name="connsiteX1" fmla="*/ 123826 w 382713"/>
              <a:gd name="connsiteY1" fmla="*/ 242929 h 738252"/>
              <a:gd name="connsiteX2" fmla="*/ 155576 w 382713"/>
              <a:gd name="connsiteY2" fmla="*/ 468354 h 738252"/>
              <a:gd name="connsiteX3" fmla="*/ 127001 w 382713"/>
              <a:gd name="connsiteY3" fmla="*/ 465179 h 738252"/>
              <a:gd name="connsiteX4" fmla="*/ 231776 w 382713"/>
              <a:gd name="connsiteY4" fmla="*/ 465179 h 738252"/>
              <a:gd name="connsiteX5" fmla="*/ 381001 w 382713"/>
              <a:gd name="connsiteY5" fmla="*/ 411204 h 738252"/>
              <a:gd name="connsiteX6" fmla="*/ 304801 w 382713"/>
              <a:gd name="connsiteY6" fmla="*/ 554079 h 738252"/>
              <a:gd name="connsiteX7" fmla="*/ 184151 w 382713"/>
              <a:gd name="connsiteY7" fmla="*/ 738229 h 738252"/>
              <a:gd name="connsiteX8" fmla="*/ 193676 w 382713"/>
              <a:gd name="connsiteY8" fmla="*/ 566779 h 738252"/>
              <a:gd name="connsiteX9" fmla="*/ 41276 w 382713"/>
              <a:gd name="connsiteY9" fmla="*/ 535029 h 738252"/>
              <a:gd name="connsiteX10" fmla="*/ 136526 w 382713"/>
              <a:gd name="connsiteY10" fmla="*/ 471529 h 738252"/>
              <a:gd name="connsiteX11" fmla="*/ 1 w 382713"/>
              <a:gd name="connsiteY11" fmla="*/ 277854 h 738252"/>
              <a:gd name="connsiteX12" fmla="*/ 139701 w 382713"/>
              <a:gd name="connsiteY12" fmla="*/ 217529 h 738252"/>
              <a:gd name="connsiteX13" fmla="*/ 130176 w 382713"/>
              <a:gd name="connsiteY13" fmla="*/ 144504 h 738252"/>
              <a:gd name="connsiteX14" fmla="*/ 117476 w 382713"/>
              <a:gd name="connsiteY14" fmla="*/ 138154 h 738252"/>
              <a:gd name="connsiteX15" fmla="*/ 314326 w 382713"/>
              <a:gd name="connsiteY15" fmla="*/ 1629 h 73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2713" h="738252">
                <a:moveTo>
                  <a:pt x="314326" y="1629"/>
                </a:moveTo>
                <a:cubicBezTo>
                  <a:pt x="315384" y="19091"/>
                  <a:pt x="150284" y="165142"/>
                  <a:pt x="123826" y="242929"/>
                </a:cubicBezTo>
                <a:cubicBezTo>
                  <a:pt x="97368" y="320717"/>
                  <a:pt x="155047" y="431312"/>
                  <a:pt x="155576" y="468354"/>
                </a:cubicBezTo>
                <a:cubicBezTo>
                  <a:pt x="156105" y="505396"/>
                  <a:pt x="114301" y="465708"/>
                  <a:pt x="127001" y="465179"/>
                </a:cubicBezTo>
                <a:cubicBezTo>
                  <a:pt x="139701" y="464650"/>
                  <a:pt x="189443" y="474175"/>
                  <a:pt x="231776" y="465179"/>
                </a:cubicBezTo>
                <a:cubicBezTo>
                  <a:pt x="274109" y="456183"/>
                  <a:pt x="368830" y="396387"/>
                  <a:pt x="381001" y="411204"/>
                </a:cubicBezTo>
                <a:cubicBezTo>
                  <a:pt x="393172" y="426021"/>
                  <a:pt x="337609" y="499575"/>
                  <a:pt x="304801" y="554079"/>
                </a:cubicBezTo>
                <a:cubicBezTo>
                  <a:pt x="271993" y="608583"/>
                  <a:pt x="202672" y="736112"/>
                  <a:pt x="184151" y="738229"/>
                </a:cubicBezTo>
                <a:cubicBezTo>
                  <a:pt x="165630" y="740346"/>
                  <a:pt x="217488" y="600646"/>
                  <a:pt x="193676" y="566779"/>
                </a:cubicBezTo>
                <a:cubicBezTo>
                  <a:pt x="169864" y="532912"/>
                  <a:pt x="50801" y="550904"/>
                  <a:pt x="41276" y="535029"/>
                </a:cubicBezTo>
                <a:cubicBezTo>
                  <a:pt x="31751" y="519154"/>
                  <a:pt x="143405" y="514392"/>
                  <a:pt x="136526" y="471529"/>
                </a:cubicBezTo>
                <a:cubicBezTo>
                  <a:pt x="129647" y="428667"/>
                  <a:pt x="-528" y="320187"/>
                  <a:pt x="1" y="277854"/>
                </a:cubicBezTo>
                <a:cubicBezTo>
                  <a:pt x="530" y="235521"/>
                  <a:pt x="118005" y="239754"/>
                  <a:pt x="139701" y="217529"/>
                </a:cubicBezTo>
                <a:cubicBezTo>
                  <a:pt x="161397" y="195304"/>
                  <a:pt x="133880" y="157733"/>
                  <a:pt x="130176" y="144504"/>
                </a:cubicBezTo>
                <a:cubicBezTo>
                  <a:pt x="126472" y="131275"/>
                  <a:pt x="82551" y="164083"/>
                  <a:pt x="117476" y="138154"/>
                </a:cubicBezTo>
                <a:cubicBezTo>
                  <a:pt x="152401" y="112225"/>
                  <a:pt x="313268" y="-15833"/>
                  <a:pt x="314326" y="1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6FD2AFE-1817-54B8-C560-CAC156FF214B}"/>
              </a:ext>
            </a:extLst>
          </p:cNvPr>
          <p:cNvSpPr/>
          <p:nvPr/>
        </p:nvSpPr>
        <p:spPr>
          <a:xfrm>
            <a:off x="1098538" y="2477628"/>
            <a:ext cx="995492" cy="440521"/>
          </a:xfrm>
          <a:custGeom>
            <a:avLst/>
            <a:gdLst>
              <a:gd name="connsiteX0" fmla="*/ 44462 w 995492"/>
              <a:gd name="connsiteY0" fmla="*/ 2047 h 440521"/>
              <a:gd name="connsiteX1" fmla="*/ 104787 w 995492"/>
              <a:gd name="connsiteY1" fmla="*/ 33797 h 440521"/>
              <a:gd name="connsiteX2" fmla="*/ 279412 w 995492"/>
              <a:gd name="connsiteY2" fmla="*/ 224297 h 440521"/>
              <a:gd name="connsiteX3" fmla="*/ 12 w 995492"/>
              <a:gd name="connsiteY3" fmla="*/ 319547 h 440521"/>
              <a:gd name="connsiteX4" fmla="*/ 292112 w 995492"/>
              <a:gd name="connsiteY4" fmla="*/ 278272 h 440521"/>
              <a:gd name="connsiteX5" fmla="*/ 581037 w 995492"/>
              <a:gd name="connsiteY5" fmla="*/ 319547 h 440521"/>
              <a:gd name="connsiteX6" fmla="*/ 501662 w 995492"/>
              <a:gd name="connsiteY6" fmla="*/ 227472 h 440521"/>
              <a:gd name="connsiteX7" fmla="*/ 733437 w 995492"/>
              <a:gd name="connsiteY7" fmla="*/ 329072 h 440521"/>
              <a:gd name="connsiteX8" fmla="*/ 825512 w 995492"/>
              <a:gd name="connsiteY8" fmla="*/ 341772 h 440521"/>
              <a:gd name="connsiteX9" fmla="*/ 854087 w 995492"/>
              <a:gd name="connsiteY9" fmla="*/ 354472 h 440521"/>
              <a:gd name="connsiteX10" fmla="*/ 993787 w 995492"/>
              <a:gd name="connsiteY10" fmla="*/ 440197 h 440521"/>
              <a:gd name="connsiteX11" fmla="*/ 746137 w 995492"/>
              <a:gd name="connsiteY11" fmla="*/ 379872 h 440521"/>
              <a:gd name="connsiteX12" fmla="*/ 136537 w 995492"/>
              <a:gd name="connsiteY12" fmla="*/ 281447 h 440521"/>
              <a:gd name="connsiteX13" fmla="*/ 152412 w 995492"/>
              <a:gd name="connsiteY13" fmla="*/ 176672 h 440521"/>
              <a:gd name="connsiteX14" fmla="*/ 196862 w 995492"/>
              <a:gd name="connsiteY14" fmla="*/ 154447 h 440521"/>
              <a:gd name="connsiteX15" fmla="*/ 139712 w 995492"/>
              <a:gd name="connsiteY15" fmla="*/ 59197 h 440521"/>
              <a:gd name="connsiteX16" fmla="*/ 44462 w 995492"/>
              <a:gd name="connsiteY16" fmla="*/ 2047 h 4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5492" h="440521">
                <a:moveTo>
                  <a:pt x="44462" y="2047"/>
                </a:moveTo>
                <a:cubicBezTo>
                  <a:pt x="38641" y="-2186"/>
                  <a:pt x="65629" y="-3245"/>
                  <a:pt x="104787" y="33797"/>
                </a:cubicBezTo>
                <a:cubicBezTo>
                  <a:pt x="143945" y="70839"/>
                  <a:pt x="296875" y="176672"/>
                  <a:pt x="279412" y="224297"/>
                </a:cubicBezTo>
                <a:cubicBezTo>
                  <a:pt x="261950" y="271922"/>
                  <a:pt x="-2105" y="310551"/>
                  <a:pt x="12" y="319547"/>
                </a:cubicBezTo>
                <a:cubicBezTo>
                  <a:pt x="2129" y="328543"/>
                  <a:pt x="195275" y="278272"/>
                  <a:pt x="292112" y="278272"/>
                </a:cubicBezTo>
                <a:cubicBezTo>
                  <a:pt x="388949" y="278272"/>
                  <a:pt x="546112" y="328014"/>
                  <a:pt x="581037" y="319547"/>
                </a:cubicBezTo>
                <a:cubicBezTo>
                  <a:pt x="615962" y="311080"/>
                  <a:pt x="476262" y="225885"/>
                  <a:pt x="501662" y="227472"/>
                </a:cubicBezTo>
                <a:cubicBezTo>
                  <a:pt x="527062" y="229060"/>
                  <a:pt x="679462" y="310022"/>
                  <a:pt x="733437" y="329072"/>
                </a:cubicBezTo>
                <a:cubicBezTo>
                  <a:pt x="787412" y="348122"/>
                  <a:pt x="805404" y="337539"/>
                  <a:pt x="825512" y="341772"/>
                </a:cubicBezTo>
                <a:cubicBezTo>
                  <a:pt x="845620" y="346005"/>
                  <a:pt x="826041" y="338068"/>
                  <a:pt x="854087" y="354472"/>
                </a:cubicBezTo>
                <a:cubicBezTo>
                  <a:pt x="882133" y="370876"/>
                  <a:pt x="1011779" y="435964"/>
                  <a:pt x="993787" y="440197"/>
                </a:cubicBezTo>
                <a:cubicBezTo>
                  <a:pt x="975795" y="444430"/>
                  <a:pt x="889012" y="406330"/>
                  <a:pt x="746137" y="379872"/>
                </a:cubicBezTo>
                <a:cubicBezTo>
                  <a:pt x="603262" y="353414"/>
                  <a:pt x="235491" y="315314"/>
                  <a:pt x="136537" y="281447"/>
                </a:cubicBezTo>
                <a:cubicBezTo>
                  <a:pt x="37583" y="247580"/>
                  <a:pt x="142358" y="197839"/>
                  <a:pt x="152412" y="176672"/>
                </a:cubicBezTo>
                <a:cubicBezTo>
                  <a:pt x="162466" y="155505"/>
                  <a:pt x="198979" y="174026"/>
                  <a:pt x="196862" y="154447"/>
                </a:cubicBezTo>
                <a:cubicBezTo>
                  <a:pt x="194745" y="134868"/>
                  <a:pt x="158762" y="82480"/>
                  <a:pt x="139712" y="59197"/>
                </a:cubicBezTo>
                <a:cubicBezTo>
                  <a:pt x="120662" y="35914"/>
                  <a:pt x="50283" y="6280"/>
                  <a:pt x="44462" y="2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E5660C8-3285-EB3C-0BF2-71DE728852E7}"/>
              </a:ext>
            </a:extLst>
          </p:cNvPr>
          <p:cNvSpPr/>
          <p:nvPr/>
        </p:nvSpPr>
        <p:spPr>
          <a:xfrm>
            <a:off x="1509052" y="4017507"/>
            <a:ext cx="1061887" cy="633488"/>
          </a:xfrm>
          <a:custGeom>
            <a:avLst/>
            <a:gdLst>
              <a:gd name="connsiteX0" fmla="*/ 1093 w 1061887"/>
              <a:gd name="connsiteY0" fmla="*/ 332820 h 633488"/>
              <a:gd name="connsiteX1" fmla="*/ 1026330 w 1061887"/>
              <a:gd name="connsiteY1" fmla="*/ 311 h 633488"/>
              <a:gd name="connsiteX2" fmla="*/ 832366 w 1061887"/>
              <a:gd name="connsiteY2" fmla="*/ 277402 h 633488"/>
              <a:gd name="connsiteX3" fmla="*/ 887784 w 1061887"/>
              <a:gd name="connsiteY3" fmla="*/ 526784 h 633488"/>
              <a:gd name="connsiteX4" fmla="*/ 790803 w 1061887"/>
              <a:gd name="connsiteY4" fmla="*/ 623766 h 633488"/>
              <a:gd name="connsiteX5" fmla="*/ 970912 w 1061887"/>
              <a:gd name="connsiteY5" fmla="*/ 305111 h 633488"/>
              <a:gd name="connsiteX6" fmla="*/ 361312 w 1061887"/>
              <a:gd name="connsiteY6" fmla="*/ 249693 h 633488"/>
              <a:gd name="connsiteX7" fmla="*/ 818512 w 1061887"/>
              <a:gd name="connsiteY7" fmla="*/ 83438 h 633488"/>
              <a:gd name="connsiteX8" fmla="*/ 1093 w 1061887"/>
              <a:gd name="connsiteY8" fmla="*/ 332820 h 63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887" h="633488">
                <a:moveTo>
                  <a:pt x="1093" y="332820"/>
                </a:moveTo>
                <a:cubicBezTo>
                  <a:pt x="35729" y="318966"/>
                  <a:pt x="887785" y="9547"/>
                  <a:pt x="1026330" y="311"/>
                </a:cubicBezTo>
                <a:cubicBezTo>
                  <a:pt x="1164875" y="-8925"/>
                  <a:pt x="855457" y="189656"/>
                  <a:pt x="832366" y="277402"/>
                </a:cubicBezTo>
                <a:cubicBezTo>
                  <a:pt x="809275" y="365148"/>
                  <a:pt x="894711" y="469057"/>
                  <a:pt x="887784" y="526784"/>
                </a:cubicBezTo>
                <a:cubicBezTo>
                  <a:pt x="880857" y="584511"/>
                  <a:pt x="776948" y="660712"/>
                  <a:pt x="790803" y="623766"/>
                </a:cubicBezTo>
                <a:cubicBezTo>
                  <a:pt x="804658" y="586820"/>
                  <a:pt x="1042494" y="367456"/>
                  <a:pt x="970912" y="305111"/>
                </a:cubicBezTo>
                <a:cubicBezTo>
                  <a:pt x="899330" y="242766"/>
                  <a:pt x="386712" y="286638"/>
                  <a:pt x="361312" y="249693"/>
                </a:cubicBezTo>
                <a:cubicBezTo>
                  <a:pt x="335912" y="212748"/>
                  <a:pt x="871621" y="69583"/>
                  <a:pt x="818512" y="83438"/>
                </a:cubicBezTo>
                <a:cubicBezTo>
                  <a:pt x="765403" y="97293"/>
                  <a:pt x="-33543" y="346674"/>
                  <a:pt x="1093" y="332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8A6DE9C-6600-264B-971C-33C6685196E0}"/>
              </a:ext>
            </a:extLst>
          </p:cNvPr>
          <p:cNvSpPr/>
          <p:nvPr/>
        </p:nvSpPr>
        <p:spPr>
          <a:xfrm>
            <a:off x="3025754" y="2387346"/>
            <a:ext cx="108805" cy="203521"/>
          </a:xfrm>
          <a:custGeom>
            <a:avLst/>
            <a:gdLst>
              <a:gd name="connsiteX0" fmla="*/ 21 w 108805"/>
              <a:gd name="connsiteY0" fmla="*/ 203454 h 203521"/>
              <a:gd name="connsiteX1" fmla="*/ 12721 w 108805"/>
              <a:gd name="connsiteY1" fmla="*/ 76454 h 203521"/>
              <a:gd name="connsiteX2" fmla="*/ 22246 w 108805"/>
              <a:gd name="connsiteY2" fmla="*/ 79629 h 203521"/>
              <a:gd name="connsiteX3" fmla="*/ 41296 w 108805"/>
              <a:gd name="connsiteY3" fmla="*/ 28829 h 203521"/>
              <a:gd name="connsiteX4" fmla="*/ 79396 w 108805"/>
              <a:gd name="connsiteY4" fmla="*/ 66929 h 203521"/>
              <a:gd name="connsiteX5" fmla="*/ 95271 w 108805"/>
              <a:gd name="connsiteY5" fmla="*/ 32004 h 203521"/>
              <a:gd name="connsiteX6" fmla="*/ 98446 w 108805"/>
              <a:gd name="connsiteY6" fmla="*/ 152654 h 203521"/>
              <a:gd name="connsiteX7" fmla="*/ 104796 w 108805"/>
              <a:gd name="connsiteY7" fmla="*/ 181229 h 203521"/>
              <a:gd name="connsiteX8" fmla="*/ 104796 w 108805"/>
              <a:gd name="connsiteY8" fmla="*/ 22479 h 203521"/>
              <a:gd name="connsiteX9" fmla="*/ 53996 w 108805"/>
              <a:gd name="connsiteY9" fmla="*/ 3429 h 203521"/>
              <a:gd name="connsiteX10" fmla="*/ 53996 w 108805"/>
              <a:gd name="connsiteY10" fmla="*/ 44704 h 203521"/>
              <a:gd name="connsiteX11" fmla="*/ 28596 w 108805"/>
              <a:gd name="connsiteY11" fmla="*/ 3429 h 203521"/>
              <a:gd name="connsiteX12" fmla="*/ 15896 w 108805"/>
              <a:gd name="connsiteY12" fmla="*/ 57404 h 203521"/>
              <a:gd name="connsiteX13" fmla="*/ 21 w 108805"/>
              <a:gd name="connsiteY13" fmla="*/ 203454 h 20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805" h="203521">
                <a:moveTo>
                  <a:pt x="21" y="203454"/>
                </a:moveTo>
                <a:cubicBezTo>
                  <a:pt x="-508" y="206629"/>
                  <a:pt x="9017" y="97092"/>
                  <a:pt x="12721" y="76454"/>
                </a:cubicBezTo>
                <a:cubicBezTo>
                  <a:pt x="16425" y="55816"/>
                  <a:pt x="17484" y="87566"/>
                  <a:pt x="22246" y="79629"/>
                </a:cubicBezTo>
                <a:cubicBezTo>
                  <a:pt x="27009" y="71691"/>
                  <a:pt x="31771" y="30946"/>
                  <a:pt x="41296" y="28829"/>
                </a:cubicBezTo>
                <a:cubicBezTo>
                  <a:pt x="50821" y="26712"/>
                  <a:pt x="70400" y="66400"/>
                  <a:pt x="79396" y="66929"/>
                </a:cubicBezTo>
                <a:cubicBezTo>
                  <a:pt x="88392" y="67458"/>
                  <a:pt x="92096" y="17717"/>
                  <a:pt x="95271" y="32004"/>
                </a:cubicBezTo>
                <a:cubicBezTo>
                  <a:pt x="98446" y="46291"/>
                  <a:pt x="96859" y="127783"/>
                  <a:pt x="98446" y="152654"/>
                </a:cubicBezTo>
                <a:cubicBezTo>
                  <a:pt x="100034" y="177525"/>
                  <a:pt x="103738" y="202925"/>
                  <a:pt x="104796" y="181229"/>
                </a:cubicBezTo>
                <a:cubicBezTo>
                  <a:pt x="105854" y="159533"/>
                  <a:pt x="113263" y="52112"/>
                  <a:pt x="104796" y="22479"/>
                </a:cubicBezTo>
                <a:cubicBezTo>
                  <a:pt x="96329" y="-7154"/>
                  <a:pt x="62463" y="-275"/>
                  <a:pt x="53996" y="3429"/>
                </a:cubicBezTo>
                <a:cubicBezTo>
                  <a:pt x="45529" y="7133"/>
                  <a:pt x="58229" y="44704"/>
                  <a:pt x="53996" y="44704"/>
                </a:cubicBezTo>
                <a:cubicBezTo>
                  <a:pt x="49763" y="44704"/>
                  <a:pt x="34946" y="1312"/>
                  <a:pt x="28596" y="3429"/>
                </a:cubicBezTo>
                <a:cubicBezTo>
                  <a:pt x="22246" y="5546"/>
                  <a:pt x="22246" y="29887"/>
                  <a:pt x="15896" y="57404"/>
                </a:cubicBezTo>
                <a:cubicBezTo>
                  <a:pt x="9546" y="84921"/>
                  <a:pt x="550" y="200279"/>
                  <a:pt x="21" y="203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051CE3A-71AC-8125-22E8-612036A35669}"/>
              </a:ext>
            </a:extLst>
          </p:cNvPr>
          <p:cNvSpPr/>
          <p:nvPr/>
        </p:nvSpPr>
        <p:spPr>
          <a:xfrm>
            <a:off x="2824170" y="2024392"/>
            <a:ext cx="257463" cy="328803"/>
          </a:xfrm>
          <a:custGeom>
            <a:avLst/>
            <a:gdLst>
              <a:gd name="connsiteX0" fmla="*/ 1580 w 257463"/>
              <a:gd name="connsiteY0" fmla="*/ 1258 h 328803"/>
              <a:gd name="connsiteX1" fmla="*/ 65080 w 257463"/>
              <a:gd name="connsiteY1" fmla="*/ 77458 h 328803"/>
              <a:gd name="connsiteX2" fmla="*/ 52380 w 257463"/>
              <a:gd name="connsiteY2" fmla="*/ 52058 h 328803"/>
              <a:gd name="connsiteX3" fmla="*/ 1580 w 257463"/>
              <a:gd name="connsiteY3" fmla="*/ 112383 h 328803"/>
              <a:gd name="connsiteX4" fmla="*/ 74605 w 257463"/>
              <a:gd name="connsiteY4" fmla="*/ 90158 h 328803"/>
              <a:gd name="connsiteX5" fmla="*/ 128580 w 257463"/>
              <a:gd name="connsiteY5" fmla="*/ 163183 h 328803"/>
              <a:gd name="connsiteX6" fmla="*/ 252405 w 257463"/>
              <a:gd name="connsiteY6" fmla="*/ 325108 h 328803"/>
              <a:gd name="connsiteX7" fmla="*/ 227005 w 257463"/>
              <a:gd name="connsiteY7" fmla="*/ 267958 h 328803"/>
              <a:gd name="connsiteX8" fmla="*/ 166680 w 257463"/>
              <a:gd name="connsiteY8" fmla="*/ 169533 h 328803"/>
              <a:gd name="connsiteX9" fmla="*/ 125405 w 257463"/>
              <a:gd name="connsiteY9" fmla="*/ 109208 h 328803"/>
              <a:gd name="connsiteX10" fmla="*/ 141280 w 257463"/>
              <a:gd name="connsiteY10" fmla="*/ 150483 h 328803"/>
              <a:gd name="connsiteX11" fmla="*/ 1580 w 257463"/>
              <a:gd name="connsiteY11" fmla="*/ 1258 h 3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463" h="328803">
                <a:moveTo>
                  <a:pt x="1580" y="1258"/>
                </a:moveTo>
                <a:cubicBezTo>
                  <a:pt x="-11120" y="-10913"/>
                  <a:pt x="56613" y="68991"/>
                  <a:pt x="65080" y="77458"/>
                </a:cubicBezTo>
                <a:cubicBezTo>
                  <a:pt x="73547" y="85925"/>
                  <a:pt x="62963" y="46237"/>
                  <a:pt x="52380" y="52058"/>
                </a:cubicBezTo>
                <a:cubicBezTo>
                  <a:pt x="41797" y="57879"/>
                  <a:pt x="-2124" y="106033"/>
                  <a:pt x="1580" y="112383"/>
                </a:cubicBezTo>
                <a:cubicBezTo>
                  <a:pt x="5284" y="118733"/>
                  <a:pt x="53438" y="81691"/>
                  <a:pt x="74605" y="90158"/>
                </a:cubicBezTo>
                <a:cubicBezTo>
                  <a:pt x="95772" y="98625"/>
                  <a:pt x="98947" y="124025"/>
                  <a:pt x="128580" y="163183"/>
                </a:cubicBezTo>
                <a:cubicBezTo>
                  <a:pt x="158213" y="202341"/>
                  <a:pt x="236001" y="307646"/>
                  <a:pt x="252405" y="325108"/>
                </a:cubicBezTo>
                <a:cubicBezTo>
                  <a:pt x="268809" y="342571"/>
                  <a:pt x="241292" y="293887"/>
                  <a:pt x="227005" y="267958"/>
                </a:cubicBezTo>
                <a:cubicBezTo>
                  <a:pt x="212718" y="242029"/>
                  <a:pt x="183613" y="195991"/>
                  <a:pt x="166680" y="169533"/>
                </a:cubicBezTo>
                <a:cubicBezTo>
                  <a:pt x="149747" y="143075"/>
                  <a:pt x="129638" y="112383"/>
                  <a:pt x="125405" y="109208"/>
                </a:cubicBezTo>
                <a:cubicBezTo>
                  <a:pt x="121172" y="106033"/>
                  <a:pt x="161918" y="166358"/>
                  <a:pt x="141280" y="150483"/>
                </a:cubicBezTo>
                <a:cubicBezTo>
                  <a:pt x="120643" y="134608"/>
                  <a:pt x="14280" y="13429"/>
                  <a:pt x="1580" y="1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9E02247B-A427-FD4C-13B2-6E3DED36D2EA}"/>
              </a:ext>
            </a:extLst>
          </p:cNvPr>
          <p:cNvSpPr/>
          <p:nvPr/>
        </p:nvSpPr>
        <p:spPr>
          <a:xfrm>
            <a:off x="1590428" y="1758668"/>
            <a:ext cx="346987" cy="200653"/>
          </a:xfrm>
          <a:custGeom>
            <a:avLst/>
            <a:gdLst>
              <a:gd name="connsiteX0" fmla="*/ 247 w 346987"/>
              <a:gd name="connsiteY0" fmla="*/ 190782 h 200653"/>
              <a:gd name="connsiteX1" fmla="*/ 241547 w 346987"/>
              <a:gd name="connsiteY1" fmla="*/ 82832 h 200653"/>
              <a:gd name="connsiteX2" fmla="*/ 178047 w 346987"/>
              <a:gd name="connsiteY2" fmla="*/ 139982 h 200653"/>
              <a:gd name="connsiteX3" fmla="*/ 114547 w 346987"/>
              <a:gd name="connsiteY3" fmla="*/ 200307 h 200653"/>
              <a:gd name="connsiteX4" fmla="*/ 295522 w 346987"/>
              <a:gd name="connsiteY4" fmla="*/ 111407 h 200653"/>
              <a:gd name="connsiteX5" fmla="*/ 346322 w 346987"/>
              <a:gd name="connsiteY5" fmla="*/ 105057 h 200653"/>
              <a:gd name="connsiteX6" fmla="*/ 270122 w 346987"/>
              <a:gd name="connsiteY6" fmla="*/ 79657 h 200653"/>
              <a:gd name="connsiteX7" fmla="*/ 346322 w 346987"/>
              <a:gd name="connsiteY7" fmla="*/ 282 h 200653"/>
              <a:gd name="connsiteX8" fmla="*/ 216147 w 346987"/>
              <a:gd name="connsiteY8" fmla="*/ 54257 h 200653"/>
              <a:gd name="connsiteX9" fmla="*/ 105022 w 346987"/>
              <a:gd name="connsiteY9" fmla="*/ 82832 h 200653"/>
              <a:gd name="connsiteX10" fmla="*/ 193922 w 346987"/>
              <a:gd name="connsiteY10" fmla="*/ 82832 h 200653"/>
              <a:gd name="connsiteX11" fmla="*/ 247 w 346987"/>
              <a:gd name="connsiteY11" fmla="*/ 190782 h 20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987" h="200653">
                <a:moveTo>
                  <a:pt x="247" y="190782"/>
                </a:moveTo>
                <a:cubicBezTo>
                  <a:pt x="8184" y="190782"/>
                  <a:pt x="211914" y="91299"/>
                  <a:pt x="241547" y="82832"/>
                </a:cubicBezTo>
                <a:cubicBezTo>
                  <a:pt x="271180" y="74365"/>
                  <a:pt x="199214" y="120403"/>
                  <a:pt x="178047" y="139982"/>
                </a:cubicBezTo>
                <a:cubicBezTo>
                  <a:pt x="156880" y="159561"/>
                  <a:pt x="94968" y="205069"/>
                  <a:pt x="114547" y="200307"/>
                </a:cubicBezTo>
                <a:cubicBezTo>
                  <a:pt x="134126" y="195545"/>
                  <a:pt x="256893" y="127282"/>
                  <a:pt x="295522" y="111407"/>
                </a:cubicBezTo>
                <a:cubicBezTo>
                  <a:pt x="334151" y="95532"/>
                  <a:pt x="350555" y="110349"/>
                  <a:pt x="346322" y="105057"/>
                </a:cubicBezTo>
                <a:cubicBezTo>
                  <a:pt x="342089" y="99765"/>
                  <a:pt x="270122" y="97119"/>
                  <a:pt x="270122" y="79657"/>
                </a:cubicBezTo>
                <a:cubicBezTo>
                  <a:pt x="270122" y="62195"/>
                  <a:pt x="355318" y="4515"/>
                  <a:pt x="346322" y="282"/>
                </a:cubicBezTo>
                <a:cubicBezTo>
                  <a:pt x="337326" y="-3951"/>
                  <a:pt x="256364" y="40499"/>
                  <a:pt x="216147" y="54257"/>
                </a:cubicBezTo>
                <a:cubicBezTo>
                  <a:pt x="175930" y="68015"/>
                  <a:pt x="108726" y="78070"/>
                  <a:pt x="105022" y="82832"/>
                </a:cubicBezTo>
                <a:cubicBezTo>
                  <a:pt x="101318" y="87594"/>
                  <a:pt x="210326" y="65899"/>
                  <a:pt x="193922" y="82832"/>
                </a:cubicBezTo>
                <a:cubicBezTo>
                  <a:pt x="177518" y="99765"/>
                  <a:pt x="-7690" y="190782"/>
                  <a:pt x="247" y="190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BD946317-6C8B-9996-13F8-F5B63F8DD133}"/>
              </a:ext>
            </a:extLst>
          </p:cNvPr>
          <p:cNvSpPr/>
          <p:nvPr/>
        </p:nvSpPr>
        <p:spPr>
          <a:xfrm>
            <a:off x="2427607" y="2137118"/>
            <a:ext cx="247879" cy="406469"/>
          </a:xfrm>
          <a:custGeom>
            <a:avLst/>
            <a:gdLst>
              <a:gd name="connsiteX0" fmla="*/ 1268 w 247879"/>
              <a:gd name="connsiteY0" fmla="*/ 2832 h 406469"/>
              <a:gd name="connsiteX1" fmla="*/ 226693 w 247879"/>
              <a:gd name="connsiteY1" fmla="*/ 291757 h 406469"/>
              <a:gd name="connsiteX2" fmla="*/ 239393 w 247879"/>
              <a:gd name="connsiteY2" fmla="*/ 285407 h 406469"/>
              <a:gd name="connsiteX3" fmla="*/ 245743 w 247879"/>
              <a:gd name="connsiteY3" fmla="*/ 323507 h 406469"/>
              <a:gd name="connsiteX4" fmla="*/ 201293 w 247879"/>
              <a:gd name="connsiteY4" fmla="*/ 406057 h 406469"/>
              <a:gd name="connsiteX5" fmla="*/ 223518 w 247879"/>
              <a:gd name="connsiteY5" fmla="*/ 285407 h 406469"/>
              <a:gd name="connsiteX6" fmla="*/ 137793 w 247879"/>
              <a:gd name="connsiteY6" fmla="*/ 136182 h 406469"/>
              <a:gd name="connsiteX7" fmla="*/ 134618 w 247879"/>
              <a:gd name="connsiteY7" fmla="*/ 142532 h 406469"/>
              <a:gd name="connsiteX8" fmla="*/ 1268 w 247879"/>
              <a:gd name="connsiteY8" fmla="*/ 2832 h 4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79" h="406469">
                <a:moveTo>
                  <a:pt x="1268" y="2832"/>
                </a:moveTo>
                <a:cubicBezTo>
                  <a:pt x="16614" y="27703"/>
                  <a:pt x="187006" y="244661"/>
                  <a:pt x="226693" y="291757"/>
                </a:cubicBezTo>
                <a:cubicBezTo>
                  <a:pt x="266380" y="338853"/>
                  <a:pt x="236218" y="280115"/>
                  <a:pt x="239393" y="285407"/>
                </a:cubicBezTo>
                <a:cubicBezTo>
                  <a:pt x="242568" y="290699"/>
                  <a:pt x="252093" y="303399"/>
                  <a:pt x="245743" y="323507"/>
                </a:cubicBezTo>
                <a:cubicBezTo>
                  <a:pt x="239393" y="343615"/>
                  <a:pt x="204997" y="412407"/>
                  <a:pt x="201293" y="406057"/>
                </a:cubicBezTo>
                <a:cubicBezTo>
                  <a:pt x="197589" y="399707"/>
                  <a:pt x="234101" y="330386"/>
                  <a:pt x="223518" y="285407"/>
                </a:cubicBezTo>
                <a:cubicBezTo>
                  <a:pt x="212935" y="240428"/>
                  <a:pt x="152610" y="159994"/>
                  <a:pt x="137793" y="136182"/>
                </a:cubicBezTo>
                <a:cubicBezTo>
                  <a:pt x="122976" y="112370"/>
                  <a:pt x="154726" y="160524"/>
                  <a:pt x="134618" y="142532"/>
                </a:cubicBezTo>
                <a:cubicBezTo>
                  <a:pt x="114510" y="124540"/>
                  <a:pt x="-14078" y="-22039"/>
                  <a:pt x="1268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A8378C3-123C-D3DD-E721-AA2592F068A4}"/>
              </a:ext>
            </a:extLst>
          </p:cNvPr>
          <p:cNvSpPr/>
          <p:nvPr/>
        </p:nvSpPr>
        <p:spPr>
          <a:xfrm>
            <a:off x="2225009" y="1879568"/>
            <a:ext cx="321860" cy="101636"/>
          </a:xfrm>
          <a:custGeom>
            <a:avLst/>
            <a:gdLst>
              <a:gd name="connsiteX0" fmla="*/ 666 w 321860"/>
              <a:gd name="connsiteY0" fmla="*/ 41307 h 101636"/>
              <a:gd name="connsiteX1" fmla="*/ 149891 w 321860"/>
              <a:gd name="connsiteY1" fmla="*/ 31782 h 101636"/>
              <a:gd name="connsiteX2" fmla="*/ 213391 w 321860"/>
              <a:gd name="connsiteY2" fmla="*/ 44482 h 101636"/>
              <a:gd name="connsiteX3" fmla="*/ 321341 w 321860"/>
              <a:gd name="connsiteY3" fmla="*/ 6382 h 101636"/>
              <a:gd name="connsiteX4" fmla="*/ 254666 w 321860"/>
              <a:gd name="connsiteY4" fmla="*/ 41307 h 101636"/>
              <a:gd name="connsiteX5" fmla="*/ 261016 w 321860"/>
              <a:gd name="connsiteY5" fmla="*/ 101632 h 101636"/>
              <a:gd name="connsiteX6" fmla="*/ 210216 w 321860"/>
              <a:gd name="connsiteY6" fmla="*/ 38132 h 101636"/>
              <a:gd name="connsiteX7" fmla="*/ 146716 w 321860"/>
              <a:gd name="connsiteY7" fmla="*/ 32 h 101636"/>
              <a:gd name="connsiteX8" fmla="*/ 95916 w 321860"/>
              <a:gd name="connsiteY8" fmla="*/ 31782 h 101636"/>
              <a:gd name="connsiteX9" fmla="*/ 666 w 321860"/>
              <a:gd name="connsiteY9" fmla="*/ 41307 h 1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860" h="101636">
                <a:moveTo>
                  <a:pt x="666" y="41307"/>
                </a:moveTo>
                <a:cubicBezTo>
                  <a:pt x="9662" y="41307"/>
                  <a:pt x="114437" y="31253"/>
                  <a:pt x="149891" y="31782"/>
                </a:cubicBezTo>
                <a:cubicBezTo>
                  <a:pt x="185345" y="32311"/>
                  <a:pt x="184816" y="48715"/>
                  <a:pt x="213391" y="44482"/>
                </a:cubicBezTo>
                <a:cubicBezTo>
                  <a:pt x="241966" y="40249"/>
                  <a:pt x="314462" y="6911"/>
                  <a:pt x="321341" y="6382"/>
                </a:cubicBezTo>
                <a:cubicBezTo>
                  <a:pt x="328220" y="5853"/>
                  <a:pt x="264720" y="25432"/>
                  <a:pt x="254666" y="41307"/>
                </a:cubicBezTo>
                <a:cubicBezTo>
                  <a:pt x="244612" y="57182"/>
                  <a:pt x="268424" y="102161"/>
                  <a:pt x="261016" y="101632"/>
                </a:cubicBezTo>
                <a:cubicBezTo>
                  <a:pt x="253608" y="101103"/>
                  <a:pt x="229266" y="55065"/>
                  <a:pt x="210216" y="38132"/>
                </a:cubicBezTo>
                <a:cubicBezTo>
                  <a:pt x="191166" y="21199"/>
                  <a:pt x="165766" y="1090"/>
                  <a:pt x="146716" y="32"/>
                </a:cubicBezTo>
                <a:cubicBezTo>
                  <a:pt x="127666" y="-1026"/>
                  <a:pt x="115495" y="24374"/>
                  <a:pt x="95916" y="31782"/>
                </a:cubicBezTo>
                <a:cubicBezTo>
                  <a:pt x="76337" y="39190"/>
                  <a:pt x="-8330" y="41307"/>
                  <a:pt x="666" y="4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F3A7428C-93F3-7C0B-9509-5E93FBB2AA14}"/>
              </a:ext>
            </a:extLst>
          </p:cNvPr>
          <p:cNvSpPr/>
          <p:nvPr/>
        </p:nvSpPr>
        <p:spPr>
          <a:xfrm>
            <a:off x="2044626" y="1816098"/>
            <a:ext cx="317576" cy="276229"/>
          </a:xfrm>
          <a:custGeom>
            <a:avLst/>
            <a:gdLst>
              <a:gd name="connsiteX0" fmla="*/ 241374 w 317576"/>
              <a:gd name="connsiteY0" fmla="*/ 31752 h 276229"/>
              <a:gd name="connsiteX1" fmla="*/ 174699 w 317576"/>
              <a:gd name="connsiteY1" fmla="*/ 104777 h 276229"/>
              <a:gd name="connsiteX2" fmla="*/ 209624 w 317576"/>
              <a:gd name="connsiteY2" fmla="*/ 174627 h 276229"/>
              <a:gd name="connsiteX3" fmla="*/ 206449 w 317576"/>
              <a:gd name="connsiteY3" fmla="*/ 161927 h 276229"/>
              <a:gd name="connsiteX4" fmla="*/ 317574 w 317576"/>
              <a:gd name="connsiteY4" fmla="*/ 276227 h 276229"/>
              <a:gd name="connsiteX5" fmla="*/ 209624 w 317576"/>
              <a:gd name="connsiteY5" fmla="*/ 158752 h 276229"/>
              <a:gd name="connsiteX6" fmla="*/ 184224 w 317576"/>
              <a:gd name="connsiteY6" fmla="*/ 82552 h 276229"/>
              <a:gd name="connsiteX7" fmla="*/ 101674 w 317576"/>
              <a:gd name="connsiteY7" fmla="*/ 88902 h 276229"/>
              <a:gd name="connsiteX8" fmla="*/ 190574 w 317576"/>
              <a:gd name="connsiteY8" fmla="*/ 2 h 276229"/>
              <a:gd name="connsiteX9" fmla="*/ 74 w 317576"/>
              <a:gd name="connsiteY9" fmla="*/ 85727 h 276229"/>
              <a:gd name="connsiteX10" fmla="*/ 241374 w 317576"/>
              <a:gd name="connsiteY10" fmla="*/ 31752 h 27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576" h="276229">
                <a:moveTo>
                  <a:pt x="241374" y="31752"/>
                </a:moveTo>
                <a:cubicBezTo>
                  <a:pt x="270478" y="34927"/>
                  <a:pt x="179991" y="80964"/>
                  <a:pt x="174699" y="104777"/>
                </a:cubicBezTo>
                <a:cubicBezTo>
                  <a:pt x="169407" y="128590"/>
                  <a:pt x="204332" y="165102"/>
                  <a:pt x="209624" y="174627"/>
                </a:cubicBezTo>
                <a:cubicBezTo>
                  <a:pt x="214916" y="184152"/>
                  <a:pt x="188457" y="144994"/>
                  <a:pt x="206449" y="161927"/>
                </a:cubicBezTo>
                <a:cubicBezTo>
                  <a:pt x="224441" y="178860"/>
                  <a:pt x="317045" y="276756"/>
                  <a:pt x="317574" y="276227"/>
                </a:cubicBezTo>
                <a:cubicBezTo>
                  <a:pt x="318103" y="275698"/>
                  <a:pt x="231849" y="191031"/>
                  <a:pt x="209624" y="158752"/>
                </a:cubicBezTo>
                <a:cubicBezTo>
                  <a:pt x="187399" y="126473"/>
                  <a:pt x="202216" y="94194"/>
                  <a:pt x="184224" y="82552"/>
                </a:cubicBezTo>
                <a:cubicBezTo>
                  <a:pt x="166232" y="70910"/>
                  <a:pt x="100616" y="102660"/>
                  <a:pt x="101674" y="88902"/>
                </a:cubicBezTo>
                <a:cubicBezTo>
                  <a:pt x="102732" y="75144"/>
                  <a:pt x="207507" y="531"/>
                  <a:pt x="190574" y="2"/>
                </a:cubicBezTo>
                <a:cubicBezTo>
                  <a:pt x="173641" y="-527"/>
                  <a:pt x="-4159" y="78319"/>
                  <a:pt x="74" y="85727"/>
                </a:cubicBezTo>
                <a:cubicBezTo>
                  <a:pt x="4307" y="93135"/>
                  <a:pt x="212270" y="28577"/>
                  <a:pt x="241374" y="31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505B6A6-8AB3-C1F0-8CA0-56AA57308722}"/>
              </a:ext>
            </a:extLst>
          </p:cNvPr>
          <p:cNvSpPr/>
          <p:nvPr/>
        </p:nvSpPr>
        <p:spPr>
          <a:xfrm>
            <a:off x="2338117" y="2405855"/>
            <a:ext cx="176592" cy="353745"/>
          </a:xfrm>
          <a:custGeom>
            <a:avLst/>
            <a:gdLst>
              <a:gd name="connsiteX0" fmla="*/ 5033 w 176592"/>
              <a:gd name="connsiteY0" fmla="*/ 7145 h 353745"/>
              <a:gd name="connsiteX1" fmla="*/ 43133 w 176592"/>
              <a:gd name="connsiteY1" fmla="*/ 45245 h 353745"/>
              <a:gd name="connsiteX2" fmla="*/ 160608 w 176592"/>
              <a:gd name="connsiteY2" fmla="*/ 203995 h 353745"/>
              <a:gd name="connsiteX3" fmla="*/ 166958 w 176592"/>
              <a:gd name="connsiteY3" fmla="*/ 213520 h 353745"/>
              <a:gd name="connsiteX4" fmla="*/ 166958 w 176592"/>
              <a:gd name="connsiteY4" fmla="*/ 264320 h 353745"/>
              <a:gd name="connsiteX5" fmla="*/ 138383 w 176592"/>
              <a:gd name="connsiteY5" fmla="*/ 353220 h 353745"/>
              <a:gd name="connsiteX6" fmla="*/ 176483 w 176592"/>
              <a:gd name="connsiteY6" fmla="*/ 219870 h 353745"/>
              <a:gd name="connsiteX7" fmla="*/ 144733 w 176592"/>
              <a:gd name="connsiteY7" fmla="*/ 165895 h 353745"/>
              <a:gd name="connsiteX8" fmla="*/ 5033 w 176592"/>
              <a:gd name="connsiteY8" fmla="*/ 7145 h 35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592" h="353745">
                <a:moveTo>
                  <a:pt x="5033" y="7145"/>
                </a:moveTo>
                <a:cubicBezTo>
                  <a:pt x="-11900" y="-12963"/>
                  <a:pt x="17204" y="12437"/>
                  <a:pt x="43133" y="45245"/>
                </a:cubicBezTo>
                <a:cubicBezTo>
                  <a:pt x="69062" y="78053"/>
                  <a:pt x="139971" y="175949"/>
                  <a:pt x="160608" y="203995"/>
                </a:cubicBezTo>
                <a:cubicBezTo>
                  <a:pt x="181246" y="232041"/>
                  <a:pt x="165900" y="203466"/>
                  <a:pt x="166958" y="213520"/>
                </a:cubicBezTo>
                <a:cubicBezTo>
                  <a:pt x="168016" y="223574"/>
                  <a:pt x="171721" y="241037"/>
                  <a:pt x="166958" y="264320"/>
                </a:cubicBezTo>
                <a:cubicBezTo>
                  <a:pt x="162196" y="287603"/>
                  <a:pt x="136796" y="360628"/>
                  <a:pt x="138383" y="353220"/>
                </a:cubicBezTo>
                <a:cubicBezTo>
                  <a:pt x="139970" y="345812"/>
                  <a:pt x="175425" y="251091"/>
                  <a:pt x="176483" y="219870"/>
                </a:cubicBezTo>
                <a:cubicBezTo>
                  <a:pt x="177541" y="188649"/>
                  <a:pt x="171191" y="202407"/>
                  <a:pt x="144733" y="165895"/>
                </a:cubicBezTo>
                <a:cubicBezTo>
                  <a:pt x="118275" y="129383"/>
                  <a:pt x="21966" y="27253"/>
                  <a:pt x="5033" y="7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6E37C54-0A51-B1A9-B53E-E192DE0F707F}"/>
              </a:ext>
            </a:extLst>
          </p:cNvPr>
          <p:cNvSpPr/>
          <p:nvPr/>
        </p:nvSpPr>
        <p:spPr>
          <a:xfrm>
            <a:off x="1624693" y="2532678"/>
            <a:ext cx="366138" cy="271211"/>
          </a:xfrm>
          <a:custGeom>
            <a:avLst/>
            <a:gdLst>
              <a:gd name="connsiteX0" fmla="*/ 4082 w 366138"/>
              <a:gd name="connsiteY0" fmla="*/ 147022 h 271211"/>
              <a:gd name="connsiteX1" fmla="*/ 13607 w 366138"/>
              <a:gd name="connsiteY1" fmla="*/ 39072 h 271211"/>
              <a:gd name="connsiteX2" fmla="*/ 58057 w 366138"/>
              <a:gd name="connsiteY2" fmla="*/ 972 h 271211"/>
              <a:gd name="connsiteX3" fmla="*/ 99332 w 366138"/>
              <a:gd name="connsiteY3" fmla="*/ 13672 h 271211"/>
              <a:gd name="connsiteX4" fmla="*/ 118382 w 366138"/>
              <a:gd name="connsiteY4" fmla="*/ 39072 h 271211"/>
              <a:gd name="connsiteX5" fmla="*/ 280307 w 366138"/>
              <a:gd name="connsiteY5" fmla="*/ 185122 h 271211"/>
              <a:gd name="connsiteX6" fmla="*/ 366032 w 366138"/>
              <a:gd name="connsiteY6" fmla="*/ 270847 h 271211"/>
              <a:gd name="connsiteX7" fmla="*/ 264432 w 366138"/>
              <a:gd name="connsiteY7" fmla="*/ 216872 h 271211"/>
              <a:gd name="connsiteX8" fmla="*/ 235857 w 366138"/>
              <a:gd name="connsiteY8" fmla="*/ 239097 h 271211"/>
              <a:gd name="connsiteX9" fmla="*/ 181882 w 366138"/>
              <a:gd name="connsiteY9" fmla="*/ 169247 h 271211"/>
              <a:gd name="connsiteX10" fmla="*/ 181882 w 366138"/>
              <a:gd name="connsiteY10" fmla="*/ 191472 h 271211"/>
              <a:gd name="connsiteX11" fmla="*/ 105682 w 366138"/>
              <a:gd name="connsiteY11" fmla="*/ 89872 h 271211"/>
              <a:gd name="connsiteX12" fmla="*/ 73932 w 366138"/>
              <a:gd name="connsiteY12" fmla="*/ 102572 h 271211"/>
              <a:gd name="connsiteX13" fmla="*/ 4082 w 366138"/>
              <a:gd name="connsiteY13" fmla="*/ 147022 h 27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138" h="271211">
                <a:moveTo>
                  <a:pt x="4082" y="147022"/>
                </a:moveTo>
                <a:cubicBezTo>
                  <a:pt x="-5972" y="136439"/>
                  <a:pt x="4611" y="63414"/>
                  <a:pt x="13607" y="39072"/>
                </a:cubicBezTo>
                <a:cubicBezTo>
                  <a:pt x="22603" y="14730"/>
                  <a:pt x="43770" y="5205"/>
                  <a:pt x="58057" y="972"/>
                </a:cubicBezTo>
                <a:cubicBezTo>
                  <a:pt x="72344" y="-3261"/>
                  <a:pt x="89278" y="7322"/>
                  <a:pt x="99332" y="13672"/>
                </a:cubicBezTo>
                <a:cubicBezTo>
                  <a:pt x="109386" y="20022"/>
                  <a:pt x="88220" y="10497"/>
                  <a:pt x="118382" y="39072"/>
                </a:cubicBezTo>
                <a:cubicBezTo>
                  <a:pt x="148544" y="67647"/>
                  <a:pt x="239032" y="146493"/>
                  <a:pt x="280307" y="185122"/>
                </a:cubicBezTo>
                <a:cubicBezTo>
                  <a:pt x="321582" y="223751"/>
                  <a:pt x="368678" y="265555"/>
                  <a:pt x="366032" y="270847"/>
                </a:cubicBezTo>
                <a:cubicBezTo>
                  <a:pt x="363386" y="276139"/>
                  <a:pt x="286128" y="222164"/>
                  <a:pt x="264432" y="216872"/>
                </a:cubicBezTo>
                <a:cubicBezTo>
                  <a:pt x="242736" y="211580"/>
                  <a:pt x="249615" y="247035"/>
                  <a:pt x="235857" y="239097"/>
                </a:cubicBezTo>
                <a:cubicBezTo>
                  <a:pt x="222099" y="231160"/>
                  <a:pt x="190878" y="177185"/>
                  <a:pt x="181882" y="169247"/>
                </a:cubicBezTo>
                <a:cubicBezTo>
                  <a:pt x="172886" y="161310"/>
                  <a:pt x="194582" y="204701"/>
                  <a:pt x="181882" y="191472"/>
                </a:cubicBezTo>
                <a:cubicBezTo>
                  <a:pt x="169182" y="178243"/>
                  <a:pt x="123674" y="104689"/>
                  <a:pt x="105682" y="89872"/>
                </a:cubicBezTo>
                <a:cubicBezTo>
                  <a:pt x="87690" y="75055"/>
                  <a:pt x="87161" y="93047"/>
                  <a:pt x="73932" y="102572"/>
                </a:cubicBezTo>
                <a:cubicBezTo>
                  <a:pt x="60703" y="112097"/>
                  <a:pt x="14136" y="157605"/>
                  <a:pt x="4082" y="14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9E11C6E3-C264-F62C-9276-6281517127F4}"/>
              </a:ext>
            </a:extLst>
          </p:cNvPr>
          <p:cNvSpPr/>
          <p:nvPr/>
        </p:nvSpPr>
        <p:spPr>
          <a:xfrm>
            <a:off x="1869280" y="2591741"/>
            <a:ext cx="392076" cy="386949"/>
          </a:xfrm>
          <a:custGeom>
            <a:avLst/>
            <a:gdLst>
              <a:gd name="connsiteX0" fmla="*/ 795 w 392076"/>
              <a:gd name="connsiteY0" fmla="*/ 2234 h 386949"/>
              <a:gd name="connsiteX1" fmla="*/ 48420 w 392076"/>
              <a:gd name="connsiteY1" fmla="*/ 56209 h 386949"/>
              <a:gd name="connsiteX2" fmla="*/ 188120 w 392076"/>
              <a:gd name="connsiteY2" fmla="*/ 199084 h 386949"/>
              <a:gd name="connsiteX3" fmla="*/ 194470 w 392076"/>
              <a:gd name="connsiteY3" fmla="*/ 227659 h 386949"/>
              <a:gd name="connsiteX4" fmla="*/ 267495 w 392076"/>
              <a:gd name="connsiteY4" fmla="*/ 237184 h 386949"/>
              <a:gd name="connsiteX5" fmla="*/ 299245 w 392076"/>
              <a:gd name="connsiteY5" fmla="*/ 256234 h 386949"/>
              <a:gd name="connsiteX6" fmla="*/ 337345 w 392076"/>
              <a:gd name="connsiteY6" fmla="*/ 291159 h 386949"/>
              <a:gd name="connsiteX7" fmla="*/ 340520 w 392076"/>
              <a:gd name="connsiteY7" fmla="*/ 307034 h 386949"/>
              <a:gd name="connsiteX8" fmla="*/ 391320 w 392076"/>
              <a:gd name="connsiteY8" fmla="*/ 386409 h 386949"/>
              <a:gd name="connsiteX9" fmla="*/ 296070 w 392076"/>
              <a:gd name="connsiteY9" fmla="*/ 262584 h 386949"/>
              <a:gd name="connsiteX10" fmla="*/ 203995 w 392076"/>
              <a:gd name="connsiteY10" fmla="*/ 253059 h 386949"/>
              <a:gd name="connsiteX11" fmla="*/ 188120 w 392076"/>
              <a:gd name="connsiteY11" fmla="*/ 234009 h 386949"/>
              <a:gd name="connsiteX12" fmla="*/ 146845 w 392076"/>
              <a:gd name="connsiteY12" fmla="*/ 176859 h 386949"/>
              <a:gd name="connsiteX13" fmla="*/ 80170 w 392076"/>
              <a:gd name="connsiteY13" fmla="*/ 122884 h 386949"/>
              <a:gd name="connsiteX14" fmla="*/ 795 w 392076"/>
              <a:gd name="connsiteY14" fmla="*/ 2234 h 38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076" h="386949">
                <a:moveTo>
                  <a:pt x="795" y="2234"/>
                </a:moveTo>
                <a:cubicBezTo>
                  <a:pt x="-4497" y="-8879"/>
                  <a:pt x="17199" y="23401"/>
                  <a:pt x="48420" y="56209"/>
                </a:cubicBezTo>
                <a:cubicBezTo>
                  <a:pt x="79641" y="89017"/>
                  <a:pt x="163778" y="170509"/>
                  <a:pt x="188120" y="199084"/>
                </a:cubicBezTo>
                <a:cubicBezTo>
                  <a:pt x="212462" y="227659"/>
                  <a:pt x="181241" y="221309"/>
                  <a:pt x="194470" y="227659"/>
                </a:cubicBezTo>
                <a:cubicBezTo>
                  <a:pt x="207699" y="234009"/>
                  <a:pt x="250032" y="232421"/>
                  <a:pt x="267495" y="237184"/>
                </a:cubicBezTo>
                <a:cubicBezTo>
                  <a:pt x="284958" y="241947"/>
                  <a:pt x="287603" y="247238"/>
                  <a:pt x="299245" y="256234"/>
                </a:cubicBezTo>
                <a:cubicBezTo>
                  <a:pt x="310887" y="265230"/>
                  <a:pt x="330466" y="282692"/>
                  <a:pt x="337345" y="291159"/>
                </a:cubicBezTo>
                <a:cubicBezTo>
                  <a:pt x="344224" y="299626"/>
                  <a:pt x="331524" y="291159"/>
                  <a:pt x="340520" y="307034"/>
                </a:cubicBezTo>
                <a:cubicBezTo>
                  <a:pt x="349516" y="322909"/>
                  <a:pt x="398728" y="393817"/>
                  <a:pt x="391320" y="386409"/>
                </a:cubicBezTo>
                <a:cubicBezTo>
                  <a:pt x="383912" y="379001"/>
                  <a:pt x="327291" y="284809"/>
                  <a:pt x="296070" y="262584"/>
                </a:cubicBezTo>
                <a:cubicBezTo>
                  <a:pt x="264849" y="240359"/>
                  <a:pt x="221987" y="257822"/>
                  <a:pt x="203995" y="253059"/>
                </a:cubicBezTo>
                <a:cubicBezTo>
                  <a:pt x="186003" y="248297"/>
                  <a:pt x="197645" y="246709"/>
                  <a:pt x="188120" y="234009"/>
                </a:cubicBezTo>
                <a:cubicBezTo>
                  <a:pt x="178595" y="221309"/>
                  <a:pt x="164837" y="195380"/>
                  <a:pt x="146845" y="176859"/>
                </a:cubicBezTo>
                <a:cubicBezTo>
                  <a:pt x="128853" y="158338"/>
                  <a:pt x="102924" y="156222"/>
                  <a:pt x="80170" y="122884"/>
                </a:cubicBezTo>
                <a:cubicBezTo>
                  <a:pt x="57416" y="89547"/>
                  <a:pt x="6087" y="13347"/>
                  <a:pt x="795" y="2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527C6A88-E116-08B7-C115-5D3A66FBD094}"/>
              </a:ext>
            </a:extLst>
          </p:cNvPr>
          <p:cNvSpPr/>
          <p:nvPr/>
        </p:nvSpPr>
        <p:spPr>
          <a:xfrm>
            <a:off x="1428500" y="2076408"/>
            <a:ext cx="470221" cy="181525"/>
          </a:xfrm>
          <a:custGeom>
            <a:avLst/>
            <a:gdLst>
              <a:gd name="connsiteX0" fmla="*/ 250 w 470221"/>
              <a:gd name="connsiteY0" fmla="*/ 73067 h 181525"/>
              <a:gd name="connsiteX1" fmla="*/ 365375 w 470221"/>
              <a:gd name="connsiteY1" fmla="*/ 130217 h 181525"/>
              <a:gd name="connsiteX2" fmla="*/ 359025 w 470221"/>
              <a:gd name="connsiteY2" fmla="*/ 123867 h 181525"/>
              <a:gd name="connsiteX3" fmla="*/ 406650 w 470221"/>
              <a:gd name="connsiteY3" fmla="*/ 181017 h 181525"/>
              <a:gd name="connsiteX4" fmla="*/ 359025 w 470221"/>
              <a:gd name="connsiteY4" fmla="*/ 85767 h 181525"/>
              <a:gd name="connsiteX5" fmla="*/ 470150 w 470221"/>
              <a:gd name="connsiteY5" fmla="*/ 54017 h 181525"/>
              <a:gd name="connsiteX6" fmla="*/ 339975 w 470221"/>
              <a:gd name="connsiteY6" fmla="*/ 6392 h 181525"/>
              <a:gd name="connsiteX7" fmla="*/ 419350 w 470221"/>
              <a:gd name="connsiteY7" fmla="*/ 54017 h 181525"/>
              <a:gd name="connsiteX8" fmla="*/ 292350 w 470221"/>
              <a:gd name="connsiteY8" fmla="*/ 50842 h 181525"/>
              <a:gd name="connsiteX9" fmla="*/ 159000 w 470221"/>
              <a:gd name="connsiteY9" fmla="*/ 42 h 181525"/>
              <a:gd name="connsiteX10" fmla="*/ 390775 w 470221"/>
              <a:gd name="connsiteY10" fmla="*/ 60367 h 181525"/>
              <a:gd name="connsiteX11" fmla="*/ 343150 w 470221"/>
              <a:gd name="connsiteY11" fmla="*/ 104817 h 181525"/>
              <a:gd name="connsiteX12" fmla="*/ 311400 w 470221"/>
              <a:gd name="connsiteY12" fmla="*/ 98467 h 181525"/>
              <a:gd name="connsiteX13" fmla="*/ 114550 w 470221"/>
              <a:gd name="connsiteY13" fmla="*/ 28617 h 181525"/>
              <a:gd name="connsiteX14" fmla="*/ 305050 w 470221"/>
              <a:gd name="connsiteY14" fmla="*/ 92117 h 181525"/>
              <a:gd name="connsiteX15" fmla="*/ 250 w 470221"/>
              <a:gd name="connsiteY15" fmla="*/ 73067 h 1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221" h="181525">
                <a:moveTo>
                  <a:pt x="250" y="73067"/>
                </a:moveTo>
                <a:cubicBezTo>
                  <a:pt x="10304" y="79417"/>
                  <a:pt x="305579" y="121750"/>
                  <a:pt x="365375" y="130217"/>
                </a:cubicBezTo>
                <a:cubicBezTo>
                  <a:pt x="425171" y="138684"/>
                  <a:pt x="352146" y="115400"/>
                  <a:pt x="359025" y="123867"/>
                </a:cubicBezTo>
                <a:cubicBezTo>
                  <a:pt x="365904" y="132334"/>
                  <a:pt x="406650" y="187367"/>
                  <a:pt x="406650" y="181017"/>
                </a:cubicBezTo>
                <a:cubicBezTo>
                  <a:pt x="406650" y="174667"/>
                  <a:pt x="348442" y="106934"/>
                  <a:pt x="359025" y="85767"/>
                </a:cubicBezTo>
                <a:cubicBezTo>
                  <a:pt x="369608" y="64600"/>
                  <a:pt x="473325" y="67246"/>
                  <a:pt x="470150" y="54017"/>
                </a:cubicBezTo>
                <a:cubicBezTo>
                  <a:pt x="466975" y="40788"/>
                  <a:pt x="348442" y="6392"/>
                  <a:pt x="339975" y="6392"/>
                </a:cubicBezTo>
                <a:cubicBezTo>
                  <a:pt x="331508" y="6392"/>
                  <a:pt x="427288" y="46609"/>
                  <a:pt x="419350" y="54017"/>
                </a:cubicBezTo>
                <a:cubicBezTo>
                  <a:pt x="411413" y="61425"/>
                  <a:pt x="335742" y="59838"/>
                  <a:pt x="292350" y="50842"/>
                </a:cubicBezTo>
                <a:cubicBezTo>
                  <a:pt x="248958" y="41846"/>
                  <a:pt x="142596" y="-1545"/>
                  <a:pt x="159000" y="42"/>
                </a:cubicBezTo>
                <a:cubicBezTo>
                  <a:pt x="175404" y="1629"/>
                  <a:pt x="360083" y="42904"/>
                  <a:pt x="390775" y="60367"/>
                </a:cubicBezTo>
                <a:cubicBezTo>
                  <a:pt x="421467" y="77830"/>
                  <a:pt x="356379" y="98467"/>
                  <a:pt x="343150" y="104817"/>
                </a:cubicBezTo>
                <a:cubicBezTo>
                  <a:pt x="329921" y="111167"/>
                  <a:pt x="349500" y="111167"/>
                  <a:pt x="311400" y="98467"/>
                </a:cubicBezTo>
                <a:cubicBezTo>
                  <a:pt x="273300" y="85767"/>
                  <a:pt x="115608" y="29675"/>
                  <a:pt x="114550" y="28617"/>
                </a:cubicBezTo>
                <a:cubicBezTo>
                  <a:pt x="113492" y="27559"/>
                  <a:pt x="323571" y="84180"/>
                  <a:pt x="305050" y="92117"/>
                </a:cubicBezTo>
                <a:cubicBezTo>
                  <a:pt x="286529" y="100054"/>
                  <a:pt x="-9804" y="66717"/>
                  <a:pt x="250" y="73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11818CD-E9D0-5DD2-FE9D-9056B874A967}"/>
              </a:ext>
            </a:extLst>
          </p:cNvPr>
          <p:cNvSpPr/>
          <p:nvPr/>
        </p:nvSpPr>
        <p:spPr>
          <a:xfrm>
            <a:off x="1141576" y="1968264"/>
            <a:ext cx="198397" cy="397130"/>
          </a:xfrm>
          <a:custGeom>
            <a:avLst/>
            <a:gdLst>
              <a:gd name="connsiteX0" fmla="*/ 198274 w 198397"/>
              <a:gd name="connsiteY0" fmla="*/ 236 h 397130"/>
              <a:gd name="connsiteX1" fmla="*/ 87149 w 198397"/>
              <a:gd name="connsiteY1" fmla="*/ 190736 h 397130"/>
              <a:gd name="connsiteX2" fmla="*/ 42699 w 198397"/>
              <a:gd name="connsiteY2" fmla="*/ 225661 h 397130"/>
              <a:gd name="connsiteX3" fmla="*/ 1424 w 198397"/>
              <a:gd name="connsiteY3" fmla="*/ 241536 h 397130"/>
              <a:gd name="connsiteX4" fmla="*/ 96674 w 198397"/>
              <a:gd name="connsiteY4" fmla="*/ 206611 h 397130"/>
              <a:gd name="connsiteX5" fmla="*/ 122074 w 198397"/>
              <a:gd name="connsiteY5" fmla="*/ 397111 h 397130"/>
              <a:gd name="connsiteX6" fmla="*/ 99849 w 198397"/>
              <a:gd name="connsiteY6" fmla="*/ 193911 h 397130"/>
              <a:gd name="connsiteX7" fmla="*/ 109374 w 198397"/>
              <a:gd name="connsiteY7" fmla="*/ 51036 h 397130"/>
              <a:gd name="connsiteX8" fmla="*/ 109374 w 198397"/>
              <a:gd name="connsiteY8" fmla="*/ 149461 h 397130"/>
              <a:gd name="connsiteX9" fmla="*/ 198274 w 198397"/>
              <a:gd name="connsiteY9" fmla="*/ 236 h 3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397" h="397130">
                <a:moveTo>
                  <a:pt x="198274" y="236"/>
                </a:moveTo>
                <a:cubicBezTo>
                  <a:pt x="194570" y="7115"/>
                  <a:pt x="113078" y="153165"/>
                  <a:pt x="87149" y="190736"/>
                </a:cubicBezTo>
                <a:cubicBezTo>
                  <a:pt x="61220" y="228307"/>
                  <a:pt x="56987" y="217194"/>
                  <a:pt x="42699" y="225661"/>
                </a:cubicBezTo>
                <a:cubicBezTo>
                  <a:pt x="28411" y="234128"/>
                  <a:pt x="-7572" y="244711"/>
                  <a:pt x="1424" y="241536"/>
                </a:cubicBezTo>
                <a:cubicBezTo>
                  <a:pt x="10420" y="238361"/>
                  <a:pt x="76566" y="180682"/>
                  <a:pt x="96674" y="206611"/>
                </a:cubicBezTo>
                <a:cubicBezTo>
                  <a:pt x="116782" y="232540"/>
                  <a:pt x="121545" y="399228"/>
                  <a:pt x="122074" y="397111"/>
                </a:cubicBezTo>
                <a:cubicBezTo>
                  <a:pt x="122603" y="394994"/>
                  <a:pt x="101966" y="251590"/>
                  <a:pt x="99849" y="193911"/>
                </a:cubicBezTo>
                <a:cubicBezTo>
                  <a:pt x="97732" y="136232"/>
                  <a:pt x="107787" y="58444"/>
                  <a:pt x="109374" y="51036"/>
                </a:cubicBezTo>
                <a:cubicBezTo>
                  <a:pt x="110961" y="43628"/>
                  <a:pt x="97732" y="160044"/>
                  <a:pt x="109374" y="149461"/>
                </a:cubicBezTo>
                <a:cubicBezTo>
                  <a:pt x="121016" y="138878"/>
                  <a:pt x="201978" y="-6643"/>
                  <a:pt x="198274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5BAFCBFC-18E7-3C3E-F3B1-A1715B38B0D0}"/>
              </a:ext>
            </a:extLst>
          </p:cNvPr>
          <p:cNvSpPr/>
          <p:nvPr/>
        </p:nvSpPr>
        <p:spPr>
          <a:xfrm>
            <a:off x="1089415" y="3380464"/>
            <a:ext cx="1013793" cy="988577"/>
          </a:xfrm>
          <a:custGeom>
            <a:avLst/>
            <a:gdLst>
              <a:gd name="connsiteX0" fmla="*/ 12310 w 1013793"/>
              <a:gd name="connsiteY0" fmla="*/ 64411 h 988577"/>
              <a:gd name="connsiteX1" fmla="*/ 88510 w 1013793"/>
              <a:gd name="connsiteY1" fmla="*/ 89811 h 988577"/>
              <a:gd name="connsiteX2" fmla="*/ 364735 w 1013793"/>
              <a:gd name="connsiteY2" fmla="*/ 372386 h 988577"/>
              <a:gd name="connsiteX3" fmla="*/ 221860 w 1013793"/>
              <a:gd name="connsiteY3" fmla="*/ 686711 h 988577"/>
              <a:gd name="connsiteX4" fmla="*/ 386960 w 1013793"/>
              <a:gd name="connsiteY4" fmla="*/ 781961 h 988577"/>
              <a:gd name="connsiteX5" fmla="*/ 190110 w 1013793"/>
              <a:gd name="connsiteY5" fmla="*/ 988336 h 988577"/>
              <a:gd name="connsiteX6" fmla="*/ 910835 w 1013793"/>
              <a:gd name="connsiteY6" fmla="*/ 823236 h 988577"/>
              <a:gd name="connsiteX7" fmla="*/ 955285 w 1013793"/>
              <a:gd name="connsiteY7" fmla="*/ 810536 h 988577"/>
              <a:gd name="connsiteX8" fmla="*/ 399660 w 1013793"/>
              <a:gd name="connsiteY8" fmla="*/ 842286 h 988577"/>
              <a:gd name="connsiteX9" fmla="*/ 618735 w 1013793"/>
              <a:gd name="connsiteY9" fmla="*/ 261261 h 988577"/>
              <a:gd name="connsiteX10" fmla="*/ 285360 w 1013793"/>
              <a:gd name="connsiteY10" fmla="*/ 19961 h 988577"/>
              <a:gd name="connsiteX11" fmla="*/ 269485 w 1013793"/>
              <a:gd name="connsiteY11" fmla="*/ 29486 h 988577"/>
              <a:gd name="connsiteX12" fmla="*/ 313935 w 1013793"/>
              <a:gd name="connsiteY12" fmla="*/ 156486 h 988577"/>
              <a:gd name="connsiteX13" fmla="*/ 12310 w 1013793"/>
              <a:gd name="connsiteY13" fmla="*/ 64411 h 9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3793" h="988577">
                <a:moveTo>
                  <a:pt x="12310" y="64411"/>
                </a:moveTo>
                <a:cubicBezTo>
                  <a:pt x="-25261" y="53298"/>
                  <a:pt x="29773" y="38482"/>
                  <a:pt x="88510" y="89811"/>
                </a:cubicBezTo>
                <a:cubicBezTo>
                  <a:pt x="147247" y="141140"/>
                  <a:pt x="342510" y="272903"/>
                  <a:pt x="364735" y="372386"/>
                </a:cubicBezTo>
                <a:cubicBezTo>
                  <a:pt x="386960" y="471869"/>
                  <a:pt x="218156" y="618449"/>
                  <a:pt x="221860" y="686711"/>
                </a:cubicBezTo>
                <a:cubicBezTo>
                  <a:pt x="225564" y="754973"/>
                  <a:pt x="392252" y="731690"/>
                  <a:pt x="386960" y="781961"/>
                </a:cubicBezTo>
                <a:cubicBezTo>
                  <a:pt x="381668" y="832232"/>
                  <a:pt x="102798" y="981457"/>
                  <a:pt x="190110" y="988336"/>
                </a:cubicBezTo>
                <a:cubicBezTo>
                  <a:pt x="277422" y="995215"/>
                  <a:pt x="783306" y="852869"/>
                  <a:pt x="910835" y="823236"/>
                </a:cubicBezTo>
                <a:cubicBezTo>
                  <a:pt x="1038364" y="793603"/>
                  <a:pt x="1040481" y="807361"/>
                  <a:pt x="955285" y="810536"/>
                </a:cubicBezTo>
                <a:cubicBezTo>
                  <a:pt x="870089" y="813711"/>
                  <a:pt x="455752" y="933832"/>
                  <a:pt x="399660" y="842286"/>
                </a:cubicBezTo>
                <a:cubicBezTo>
                  <a:pt x="343568" y="750740"/>
                  <a:pt x="637785" y="398315"/>
                  <a:pt x="618735" y="261261"/>
                </a:cubicBezTo>
                <a:cubicBezTo>
                  <a:pt x="599685" y="124207"/>
                  <a:pt x="343568" y="58590"/>
                  <a:pt x="285360" y="19961"/>
                </a:cubicBezTo>
                <a:cubicBezTo>
                  <a:pt x="227152" y="-18668"/>
                  <a:pt x="264722" y="6732"/>
                  <a:pt x="269485" y="29486"/>
                </a:cubicBezTo>
                <a:cubicBezTo>
                  <a:pt x="274248" y="52240"/>
                  <a:pt x="353623" y="148019"/>
                  <a:pt x="313935" y="156486"/>
                </a:cubicBezTo>
                <a:cubicBezTo>
                  <a:pt x="274248" y="164953"/>
                  <a:pt x="49881" y="75524"/>
                  <a:pt x="12310" y="64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3D67EE7-FD42-CB0B-F851-CEDED0538AD9}"/>
              </a:ext>
            </a:extLst>
          </p:cNvPr>
          <p:cNvSpPr/>
          <p:nvPr/>
        </p:nvSpPr>
        <p:spPr>
          <a:xfrm>
            <a:off x="624616" y="2854672"/>
            <a:ext cx="1200728" cy="1069524"/>
          </a:xfrm>
          <a:custGeom>
            <a:avLst/>
            <a:gdLst>
              <a:gd name="connsiteX0" fmla="*/ 32332 w 1200728"/>
              <a:gd name="connsiteY0" fmla="*/ 12815 h 1069524"/>
              <a:gd name="connsiteX1" fmla="*/ 201007 w 1200728"/>
              <a:gd name="connsiteY1" fmla="*/ 12815 h 1069524"/>
              <a:gd name="connsiteX2" fmla="*/ 680401 w 1200728"/>
              <a:gd name="connsiteY2" fmla="*/ 101592 h 1069524"/>
              <a:gd name="connsiteX3" fmla="*/ 884588 w 1200728"/>
              <a:gd name="connsiteY3" fmla="*/ 447821 h 1069524"/>
              <a:gd name="connsiteX4" fmla="*/ 946732 w 1200728"/>
              <a:gd name="connsiteY4" fmla="*/ 474454 h 1069524"/>
              <a:gd name="connsiteX5" fmla="*/ 1195306 w 1200728"/>
              <a:gd name="connsiteY5" fmla="*/ 1069258 h 1069524"/>
              <a:gd name="connsiteX6" fmla="*/ 680401 w 1200728"/>
              <a:gd name="connsiteY6" fmla="*/ 545476 h 1069524"/>
              <a:gd name="connsiteX7" fmla="*/ 760301 w 1200728"/>
              <a:gd name="connsiteY7" fmla="*/ 172613 h 1069524"/>
              <a:gd name="connsiteX8" fmla="*/ 813567 w 1200728"/>
              <a:gd name="connsiteY8" fmla="*/ 128225 h 1069524"/>
              <a:gd name="connsiteX9" fmla="*/ 32332 w 1200728"/>
              <a:gd name="connsiteY9" fmla="*/ 12815 h 10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0728" h="1069524">
                <a:moveTo>
                  <a:pt x="32332" y="12815"/>
                </a:moveTo>
                <a:cubicBezTo>
                  <a:pt x="-69761" y="-6420"/>
                  <a:pt x="92996" y="-1981"/>
                  <a:pt x="201007" y="12815"/>
                </a:cubicBezTo>
                <a:cubicBezTo>
                  <a:pt x="309019" y="27611"/>
                  <a:pt x="566471" y="29091"/>
                  <a:pt x="680401" y="101592"/>
                </a:cubicBezTo>
                <a:cubicBezTo>
                  <a:pt x="794331" y="174093"/>
                  <a:pt x="840200" y="385677"/>
                  <a:pt x="884588" y="447821"/>
                </a:cubicBezTo>
                <a:cubicBezTo>
                  <a:pt x="928976" y="509965"/>
                  <a:pt x="894946" y="370881"/>
                  <a:pt x="946732" y="474454"/>
                </a:cubicBezTo>
                <a:cubicBezTo>
                  <a:pt x="998518" y="578027"/>
                  <a:pt x="1239694" y="1057421"/>
                  <a:pt x="1195306" y="1069258"/>
                </a:cubicBezTo>
                <a:cubicBezTo>
                  <a:pt x="1150918" y="1081095"/>
                  <a:pt x="752902" y="694917"/>
                  <a:pt x="680401" y="545476"/>
                </a:cubicBezTo>
                <a:cubicBezTo>
                  <a:pt x="607900" y="396035"/>
                  <a:pt x="738107" y="242155"/>
                  <a:pt x="760301" y="172613"/>
                </a:cubicBezTo>
                <a:cubicBezTo>
                  <a:pt x="782495" y="103071"/>
                  <a:pt x="930456" y="153378"/>
                  <a:pt x="813567" y="128225"/>
                </a:cubicBezTo>
                <a:cubicBezTo>
                  <a:pt x="696678" y="103072"/>
                  <a:pt x="134425" y="32050"/>
                  <a:pt x="32332" y="12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85E0EAF-606E-A491-1195-AF1FD88700D8}"/>
              </a:ext>
            </a:extLst>
          </p:cNvPr>
          <p:cNvSpPr/>
          <p:nvPr/>
        </p:nvSpPr>
        <p:spPr>
          <a:xfrm>
            <a:off x="372566" y="3475227"/>
            <a:ext cx="1152832" cy="1363127"/>
          </a:xfrm>
          <a:custGeom>
            <a:avLst/>
            <a:gdLst>
              <a:gd name="connsiteX0" fmla="*/ 1110005 w 1152832"/>
              <a:gd name="connsiteY0" fmla="*/ 13697 h 1363127"/>
              <a:gd name="connsiteX1" fmla="*/ 994595 w 1152832"/>
              <a:gd name="connsiteY1" fmla="*/ 120229 h 1363127"/>
              <a:gd name="connsiteX2" fmla="*/ 44684 w 1152832"/>
              <a:gd name="connsiteY2" fmla="*/ 741666 h 1363127"/>
              <a:gd name="connsiteX3" fmla="*/ 497446 w 1152832"/>
              <a:gd name="connsiteY3" fmla="*/ 564113 h 1363127"/>
              <a:gd name="connsiteX4" fmla="*/ 296 w 1152832"/>
              <a:gd name="connsiteY4" fmla="*/ 1363103 h 1363127"/>
              <a:gd name="connsiteX5" fmla="*/ 426424 w 1152832"/>
              <a:gd name="connsiteY5" fmla="*/ 590746 h 1363127"/>
              <a:gd name="connsiteX6" fmla="*/ 550712 w 1152832"/>
              <a:gd name="connsiteY6" fmla="*/ 306660 h 1363127"/>
              <a:gd name="connsiteX7" fmla="*/ 1110005 w 1152832"/>
              <a:gd name="connsiteY7" fmla="*/ 13697 h 13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832" h="1363127">
                <a:moveTo>
                  <a:pt x="1110005" y="13697"/>
                </a:moveTo>
                <a:cubicBezTo>
                  <a:pt x="1183986" y="-17375"/>
                  <a:pt x="1172149" y="-1099"/>
                  <a:pt x="994595" y="120229"/>
                </a:cubicBezTo>
                <a:cubicBezTo>
                  <a:pt x="817041" y="241557"/>
                  <a:pt x="127542" y="667685"/>
                  <a:pt x="44684" y="741666"/>
                </a:cubicBezTo>
                <a:cubicBezTo>
                  <a:pt x="-38174" y="815647"/>
                  <a:pt x="504844" y="460540"/>
                  <a:pt x="497446" y="564113"/>
                </a:cubicBezTo>
                <a:cubicBezTo>
                  <a:pt x="490048" y="667686"/>
                  <a:pt x="12133" y="1358664"/>
                  <a:pt x="296" y="1363103"/>
                </a:cubicBezTo>
                <a:cubicBezTo>
                  <a:pt x="-11541" y="1367542"/>
                  <a:pt x="334688" y="766820"/>
                  <a:pt x="426424" y="590746"/>
                </a:cubicBezTo>
                <a:cubicBezTo>
                  <a:pt x="518160" y="414672"/>
                  <a:pt x="436782" y="399875"/>
                  <a:pt x="550712" y="306660"/>
                </a:cubicBezTo>
                <a:cubicBezTo>
                  <a:pt x="664642" y="213445"/>
                  <a:pt x="1036024" y="44769"/>
                  <a:pt x="1110005" y="1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8FA7302-0643-DB16-14D1-D640CC74B887}"/>
              </a:ext>
            </a:extLst>
          </p:cNvPr>
          <p:cNvSpPr/>
          <p:nvPr/>
        </p:nvSpPr>
        <p:spPr>
          <a:xfrm>
            <a:off x="5178402" y="1139175"/>
            <a:ext cx="2079847" cy="1648484"/>
          </a:xfrm>
          <a:custGeom>
            <a:avLst/>
            <a:gdLst>
              <a:gd name="connsiteX0" fmla="*/ 15035 w 2079847"/>
              <a:gd name="connsiteY0" fmla="*/ 281252 h 1648484"/>
              <a:gd name="connsiteX1" fmla="*/ 1391074 w 2079847"/>
              <a:gd name="connsiteY1" fmla="*/ 165842 h 1648484"/>
              <a:gd name="connsiteX2" fmla="*/ 1497606 w 2079847"/>
              <a:gd name="connsiteY2" fmla="*/ 396662 h 1648484"/>
              <a:gd name="connsiteX3" fmla="*/ 1497606 w 2079847"/>
              <a:gd name="connsiteY3" fmla="*/ 423295 h 1648484"/>
              <a:gd name="connsiteX4" fmla="*/ 1444340 w 2079847"/>
              <a:gd name="connsiteY4" fmla="*/ 529827 h 1648484"/>
              <a:gd name="connsiteX5" fmla="*/ 1639648 w 2079847"/>
              <a:gd name="connsiteY5" fmla="*/ 867178 h 1648484"/>
              <a:gd name="connsiteX6" fmla="*/ 1488728 w 2079847"/>
              <a:gd name="connsiteY6" fmla="*/ 734013 h 1648484"/>
              <a:gd name="connsiteX7" fmla="*/ 1710670 w 2079847"/>
              <a:gd name="connsiteY7" fmla="*/ 991466 h 1648484"/>
              <a:gd name="connsiteX8" fmla="*/ 1834957 w 2079847"/>
              <a:gd name="connsiteY8" fmla="*/ 1213408 h 1648484"/>
              <a:gd name="connsiteX9" fmla="*/ 1843835 w 2079847"/>
              <a:gd name="connsiteY9" fmla="*/ 1266674 h 1648484"/>
              <a:gd name="connsiteX10" fmla="*/ 1852713 w 2079847"/>
              <a:gd name="connsiteY10" fmla="*/ 1639536 h 1648484"/>
              <a:gd name="connsiteX11" fmla="*/ 2056899 w 2079847"/>
              <a:gd name="connsiteY11" fmla="*/ 840545 h 1648484"/>
              <a:gd name="connsiteX12" fmla="*/ 2039144 w 2079847"/>
              <a:gd name="connsiteY12" fmla="*/ 840545 h 1648484"/>
              <a:gd name="connsiteX13" fmla="*/ 1737303 w 2079847"/>
              <a:gd name="connsiteY13" fmla="*/ 441050 h 1648484"/>
              <a:gd name="connsiteX14" fmla="*/ 1692915 w 2079847"/>
              <a:gd name="connsiteY14" fmla="*/ 236864 h 1648484"/>
              <a:gd name="connsiteX15" fmla="*/ 636472 w 2079847"/>
              <a:gd name="connsiteY15" fmla="*/ 6044 h 1648484"/>
              <a:gd name="connsiteX16" fmla="*/ 796270 w 2079847"/>
              <a:gd name="connsiteY16" fmla="*/ 68188 h 1648484"/>
              <a:gd name="connsiteX17" fmla="*/ 396775 w 2079847"/>
              <a:gd name="connsiteY17" fmla="*/ 77066 h 1648484"/>
              <a:gd name="connsiteX18" fmla="*/ 645349 w 2079847"/>
              <a:gd name="connsiteY18" fmla="*/ 94821 h 1648484"/>
              <a:gd name="connsiteX19" fmla="*/ 15035 w 2079847"/>
              <a:gd name="connsiteY19" fmla="*/ 281252 h 16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79847" h="1648484">
                <a:moveTo>
                  <a:pt x="15035" y="281252"/>
                </a:moveTo>
                <a:cubicBezTo>
                  <a:pt x="139322" y="293089"/>
                  <a:pt x="1143979" y="146607"/>
                  <a:pt x="1391074" y="165842"/>
                </a:cubicBezTo>
                <a:cubicBezTo>
                  <a:pt x="1638169" y="185077"/>
                  <a:pt x="1479851" y="353753"/>
                  <a:pt x="1497606" y="396662"/>
                </a:cubicBezTo>
                <a:cubicBezTo>
                  <a:pt x="1515361" y="439571"/>
                  <a:pt x="1506484" y="401101"/>
                  <a:pt x="1497606" y="423295"/>
                </a:cubicBezTo>
                <a:cubicBezTo>
                  <a:pt x="1488728" y="445489"/>
                  <a:pt x="1420666" y="455846"/>
                  <a:pt x="1444340" y="529827"/>
                </a:cubicBezTo>
                <a:cubicBezTo>
                  <a:pt x="1468014" y="603808"/>
                  <a:pt x="1632250" y="833147"/>
                  <a:pt x="1639648" y="867178"/>
                </a:cubicBezTo>
                <a:cubicBezTo>
                  <a:pt x="1647046" y="901209"/>
                  <a:pt x="1476891" y="713298"/>
                  <a:pt x="1488728" y="734013"/>
                </a:cubicBezTo>
                <a:cubicBezTo>
                  <a:pt x="1500565" y="754728"/>
                  <a:pt x="1652965" y="911567"/>
                  <a:pt x="1710670" y="991466"/>
                </a:cubicBezTo>
                <a:cubicBezTo>
                  <a:pt x="1768375" y="1071365"/>
                  <a:pt x="1812763" y="1167540"/>
                  <a:pt x="1834957" y="1213408"/>
                </a:cubicBezTo>
                <a:cubicBezTo>
                  <a:pt x="1857151" y="1259276"/>
                  <a:pt x="1840876" y="1195653"/>
                  <a:pt x="1843835" y="1266674"/>
                </a:cubicBezTo>
                <a:cubicBezTo>
                  <a:pt x="1846794" y="1337695"/>
                  <a:pt x="1817202" y="1710557"/>
                  <a:pt x="1852713" y="1639536"/>
                </a:cubicBezTo>
                <a:cubicBezTo>
                  <a:pt x="1888224" y="1568515"/>
                  <a:pt x="2025827" y="973710"/>
                  <a:pt x="2056899" y="840545"/>
                </a:cubicBezTo>
                <a:cubicBezTo>
                  <a:pt x="2087971" y="707380"/>
                  <a:pt x="2092410" y="907128"/>
                  <a:pt x="2039144" y="840545"/>
                </a:cubicBezTo>
                <a:cubicBezTo>
                  <a:pt x="1985878" y="773963"/>
                  <a:pt x="1795008" y="541663"/>
                  <a:pt x="1737303" y="441050"/>
                </a:cubicBezTo>
                <a:cubicBezTo>
                  <a:pt x="1679598" y="340437"/>
                  <a:pt x="1876387" y="309365"/>
                  <a:pt x="1692915" y="236864"/>
                </a:cubicBezTo>
                <a:cubicBezTo>
                  <a:pt x="1509443" y="164363"/>
                  <a:pt x="785913" y="34157"/>
                  <a:pt x="636472" y="6044"/>
                </a:cubicBezTo>
                <a:cubicBezTo>
                  <a:pt x="487031" y="-22069"/>
                  <a:pt x="836219" y="56351"/>
                  <a:pt x="796270" y="68188"/>
                </a:cubicBezTo>
                <a:cubicBezTo>
                  <a:pt x="756321" y="80025"/>
                  <a:pt x="421929" y="72627"/>
                  <a:pt x="396775" y="77066"/>
                </a:cubicBezTo>
                <a:cubicBezTo>
                  <a:pt x="371622" y="81505"/>
                  <a:pt x="714891" y="59310"/>
                  <a:pt x="645349" y="94821"/>
                </a:cubicBezTo>
                <a:cubicBezTo>
                  <a:pt x="575807" y="130332"/>
                  <a:pt x="-109252" y="269415"/>
                  <a:pt x="15035" y="281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10DFB94-24A2-CB7B-056A-E1C31500224E}"/>
              </a:ext>
            </a:extLst>
          </p:cNvPr>
          <p:cNvSpPr/>
          <p:nvPr/>
        </p:nvSpPr>
        <p:spPr>
          <a:xfrm>
            <a:off x="5837829" y="2371794"/>
            <a:ext cx="333522" cy="424926"/>
          </a:xfrm>
          <a:custGeom>
            <a:avLst/>
            <a:gdLst>
              <a:gd name="connsiteX0" fmla="*/ 3678 w 333522"/>
              <a:gd name="connsiteY0" fmla="*/ 7422 h 424926"/>
              <a:gd name="connsiteX1" fmla="*/ 74699 w 333522"/>
              <a:gd name="connsiteY1" fmla="*/ 51810 h 424926"/>
              <a:gd name="connsiteX2" fmla="*/ 332152 w 333522"/>
              <a:gd name="connsiteY2" fmla="*/ 247119 h 424926"/>
              <a:gd name="connsiteX3" fmla="*/ 172354 w 333522"/>
              <a:gd name="connsiteY3" fmla="*/ 344773 h 424926"/>
              <a:gd name="connsiteX4" fmla="*/ 74699 w 333522"/>
              <a:gd name="connsiteY4" fmla="*/ 424672 h 424926"/>
              <a:gd name="connsiteX5" fmla="*/ 110210 w 333522"/>
              <a:gd name="connsiteY5" fmla="*/ 318140 h 424926"/>
              <a:gd name="connsiteX6" fmla="*/ 163476 w 333522"/>
              <a:gd name="connsiteY6" fmla="*/ 176097 h 424926"/>
              <a:gd name="connsiteX7" fmla="*/ 3678 w 333522"/>
              <a:gd name="connsiteY7" fmla="*/ 7422 h 4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2" h="424926">
                <a:moveTo>
                  <a:pt x="3678" y="7422"/>
                </a:moveTo>
                <a:cubicBezTo>
                  <a:pt x="-11118" y="-13293"/>
                  <a:pt x="19953" y="11861"/>
                  <a:pt x="74699" y="51810"/>
                </a:cubicBezTo>
                <a:cubicBezTo>
                  <a:pt x="129445" y="91759"/>
                  <a:pt x="315876" y="198292"/>
                  <a:pt x="332152" y="247119"/>
                </a:cubicBezTo>
                <a:cubicBezTo>
                  <a:pt x="348428" y="295946"/>
                  <a:pt x="215263" y="315181"/>
                  <a:pt x="172354" y="344773"/>
                </a:cubicBezTo>
                <a:cubicBezTo>
                  <a:pt x="129445" y="374365"/>
                  <a:pt x="85056" y="429111"/>
                  <a:pt x="74699" y="424672"/>
                </a:cubicBezTo>
                <a:cubicBezTo>
                  <a:pt x="64342" y="420233"/>
                  <a:pt x="95414" y="359569"/>
                  <a:pt x="110210" y="318140"/>
                </a:cubicBezTo>
                <a:cubicBezTo>
                  <a:pt x="125006" y="276711"/>
                  <a:pt x="175313" y="230843"/>
                  <a:pt x="163476" y="176097"/>
                </a:cubicBezTo>
                <a:cubicBezTo>
                  <a:pt x="151639" y="121351"/>
                  <a:pt x="18474" y="28137"/>
                  <a:pt x="3678" y="7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A2494A25-FFD1-0A20-A79A-8E422D3AB4D6}"/>
              </a:ext>
            </a:extLst>
          </p:cNvPr>
          <p:cNvSpPr/>
          <p:nvPr/>
        </p:nvSpPr>
        <p:spPr>
          <a:xfrm>
            <a:off x="4838289" y="1938271"/>
            <a:ext cx="319976" cy="1917424"/>
          </a:xfrm>
          <a:custGeom>
            <a:avLst/>
            <a:gdLst>
              <a:gd name="connsiteX0" fmla="*/ 26674 w 319976"/>
              <a:gd name="connsiteY0" fmla="*/ 23694 h 1917424"/>
              <a:gd name="connsiteX1" fmla="*/ 35552 w 319976"/>
              <a:gd name="connsiteY1" fmla="*/ 139104 h 1917424"/>
              <a:gd name="connsiteX2" fmla="*/ 62185 w 319976"/>
              <a:gd name="connsiteY2" fmla="*/ 973605 h 1917424"/>
              <a:gd name="connsiteX3" fmla="*/ 115451 w 319976"/>
              <a:gd name="connsiteY3" fmla="*/ 973605 h 1917424"/>
              <a:gd name="connsiteX4" fmla="*/ 177594 w 319976"/>
              <a:gd name="connsiteY4" fmla="*/ 1177791 h 1917424"/>
              <a:gd name="connsiteX5" fmla="*/ 177594 w 319976"/>
              <a:gd name="connsiteY5" fmla="*/ 1355345 h 1917424"/>
              <a:gd name="connsiteX6" fmla="*/ 266371 w 319976"/>
              <a:gd name="connsiteY6" fmla="*/ 1293201 h 1917424"/>
              <a:gd name="connsiteX7" fmla="*/ 319637 w 319976"/>
              <a:gd name="connsiteY7" fmla="*/ 1754840 h 1917424"/>
              <a:gd name="connsiteX8" fmla="*/ 275249 w 319976"/>
              <a:gd name="connsiteY8" fmla="*/ 1896882 h 1917424"/>
              <a:gd name="connsiteX9" fmla="*/ 53307 w 319976"/>
              <a:gd name="connsiteY9" fmla="*/ 1355345 h 1917424"/>
              <a:gd name="connsiteX10" fmla="*/ 41 w 319976"/>
              <a:gd name="connsiteY10" fmla="*/ 1000238 h 1917424"/>
              <a:gd name="connsiteX11" fmla="*/ 44429 w 319976"/>
              <a:gd name="connsiteY11" fmla="*/ 387679 h 1917424"/>
              <a:gd name="connsiteX12" fmla="*/ 26674 w 319976"/>
              <a:gd name="connsiteY12" fmla="*/ 23694 h 191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976" h="1917424">
                <a:moveTo>
                  <a:pt x="26674" y="23694"/>
                </a:moveTo>
                <a:cubicBezTo>
                  <a:pt x="25195" y="-17735"/>
                  <a:pt x="29634" y="-19215"/>
                  <a:pt x="35552" y="139104"/>
                </a:cubicBezTo>
                <a:cubicBezTo>
                  <a:pt x="41471" y="297423"/>
                  <a:pt x="48869" y="834522"/>
                  <a:pt x="62185" y="973605"/>
                </a:cubicBezTo>
                <a:cubicBezTo>
                  <a:pt x="75501" y="1112688"/>
                  <a:pt x="96216" y="939574"/>
                  <a:pt x="115451" y="973605"/>
                </a:cubicBezTo>
                <a:cubicBezTo>
                  <a:pt x="134686" y="1007636"/>
                  <a:pt x="167237" y="1114168"/>
                  <a:pt x="177594" y="1177791"/>
                </a:cubicBezTo>
                <a:cubicBezTo>
                  <a:pt x="187951" y="1241414"/>
                  <a:pt x="162798" y="1336110"/>
                  <a:pt x="177594" y="1355345"/>
                </a:cubicBezTo>
                <a:cubicBezTo>
                  <a:pt x="192390" y="1374580"/>
                  <a:pt x="242697" y="1226619"/>
                  <a:pt x="266371" y="1293201"/>
                </a:cubicBezTo>
                <a:cubicBezTo>
                  <a:pt x="290045" y="1359784"/>
                  <a:pt x="318157" y="1654227"/>
                  <a:pt x="319637" y="1754840"/>
                </a:cubicBezTo>
                <a:cubicBezTo>
                  <a:pt x="321117" y="1855453"/>
                  <a:pt x="319637" y="1963464"/>
                  <a:pt x="275249" y="1896882"/>
                </a:cubicBezTo>
                <a:cubicBezTo>
                  <a:pt x="230861" y="1830300"/>
                  <a:pt x="99175" y="1504786"/>
                  <a:pt x="53307" y="1355345"/>
                </a:cubicBezTo>
                <a:cubicBezTo>
                  <a:pt x="7439" y="1205904"/>
                  <a:pt x="1521" y="1161516"/>
                  <a:pt x="41" y="1000238"/>
                </a:cubicBezTo>
                <a:cubicBezTo>
                  <a:pt x="-1439" y="838960"/>
                  <a:pt x="37031" y="547477"/>
                  <a:pt x="44429" y="387679"/>
                </a:cubicBezTo>
                <a:cubicBezTo>
                  <a:pt x="51827" y="227881"/>
                  <a:pt x="28153" y="65123"/>
                  <a:pt x="26674" y="23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1E1CAC91-B8BF-8BBF-7267-80B3F57A8594}"/>
              </a:ext>
            </a:extLst>
          </p:cNvPr>
          <p:cNvSpPr/>
          <p:nvPr/>
        </p:nvSpPr>
        <p:spPr>
          <a:xfrm>
            <a:off x="95677" y="2049265"/>
            <a:ext cx="1087750" cy="2012345"/>
          </a:xfrm>
          <a:custGeom>
            <a:avLst/>
            <a:gdLst>
              <a:gd name="connsiteX0" fmla="*/ 81876 w 1087750"/>
              <a:gd name="connsiteY0" fmla="*/ 2007830 h 2012345"/>
              <a:gd name="connsiteX1" fmla="*/ 463616 w 1087750"/>
              <a:gd name="connsiteY1" fmla="*/ 827100 h 2012345"/>
              <a:gd name="connsiteX2" fmla="*/ 303818 w 1087750"/>
              <a:gd name="connsiteY2" fmla="*/ 1093430 h 2012345"/>
              <a:gd name="connsiteX3" fmla="*/ 481372 w 1087750"/>
              <a:gd name="connsiteY3" fmla="*/ 1057919 h 2012345"/>
              <a:gd name="connsiteX4" fmla="*/ 632292 w 1087750"/>
              <a:gd name="connsiteY4" fmla="*/ 1040164 h 2012345"/>
              <a:gd name="connsiteX5" fmla="*/ 774335 w 1087750"/>
              <a:gd name="connsiteY5" fmla="*/ 400972 h 2012345"/>
              <a:gd name="connsiteX6" fmla="*/ 1085053 w 1087750"/>
              <a:gd name="connsiteY6" fmla="*/ 19232 h 2012345"/>
              <a:gd name="connsiteX7" fmla="*/ 925255 w 1087750"/>
              <a:gd name="connsiteY7" fmla="*/ 54743 h 2012345"/>
              <a:gd name="connsiteX8" fmla="*/ 925255 w 1087750"/>
              <a:gd name="connsiteY8" fmla="*/ 36987 h 2012345"/>
              <a:gd name="connsiteX9" fmla="*/ 499127 w 1087750"/>
              <a:gd name="connsiteY9" fmla="*/ 170152 h 2012345"/>
              <a:gd name="connsiteX10" fmla="*/ 508005 w 1087750"/>
              <a:gd name="connsiteY10" fmla="*/ 471993 h 2012345"/>
              <a:gd name="connsiteX11" fmla="*/ 90754 w 1087750"/>
              <a:gd name="connsiteY11" fmla="*/ 960265 h 2012345"/>
              <a:gd name="connsiteX12" fmla="*/ 188408 w 1087750"/>
              <a:gd name="connsiteY12" fmla="*/ 915877 h 2012345"/>
              <a:gd name="connsiteX13" fmla="*/ 232797 w 1087750"/>
              <a:gd name="connsiteY13" fmla="*/ 1120063 h 2012345"/>
              <a:gd name="connsiteX14" fmla="*/ 1977 w 1087750"/>
              <a:gd name="connsiteY14" fmla="*/ 1288739 h 2012345"/>
              <a:gd name="connsiteX15" fmla="*/ 117387 w 1087750"/>
              <a:gd name="connsiteY15" fmla="*/ 1235473 h 2012345"/>
              <a:gd name="connsiteX16" fmla="*/ 81876 w 1087750"/>
              <a:gd name="connsiteY16" fmla="*/ 2007830 h 20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7750" h="2012345">
                <a:moveTo>
                  <a:pt x="81876" y="2007830"/>
                </a:moveTo>
                <a:cubicBezTo>
                  <a:pt x="139581" y="1939768"/>
                  <a:pt x="426626" y="979500"/>
                  <a:pt x="463616" y="827100"/>
                </a:cubicBezTo>
                <a:cubicBezTo>
                  <a:pt x="500606" y="674700"/>
                  <a:pt x="300859" y="1054960"/>
                  <a:pt x="303818" y="1093430"/>
                </a:cubicBezTo>
                <a:cubicBezTo>
                  <a:pt x="306777" y="1131900"/>
                  <a:pt x="426626" y="1066797"/>
                  <a:pt x="481372" y="1057919"/>
                </a:cubicBezTo>
                <a:cubicBezTo>
                  <a:pt x="536118" y="1049041"/>
                  <a:pt x="583465" y="1149655"/>
                  <a:pt x="632292" y="1040164"/>
                </a:cubicBezTo>
                <a:cubicBezTo>
                  <a:pt x="681119" y="930673"/>
                  <a:pt x="698875" y="571127"/>
                  <a:pt x="774335" y="400972"/>
                </a:cubicBezTo>
                <a:cubicBezTo>
                  <a:pt x="849795" y="230817"/>
                  <a:pt x="1059900" y="76937"/>
                  <a:pt x="1085053" y="19232"/>
                </a:cubicBezTo>
                <a:cubicBezTo>
                  <a:pt x="1110206" y="-38473"/>
                  <a:pt x="951888" y="51784"/>
                  <a:pt x="925255" y="54743"/>
                </a:cubicBezTo>
                <a:cubicBezTo>
                  <a:pt x="898622" y="57702"/>
                  <a:pt x="996276" y="17752"/>
                  <a:pt x="925255" y="36987"/>
                </a:cubicBezTo>
                <a:cubicBezTo>
                  <a:pt x="854234" y="56222"/>
                  <a:pt x="568669" y="97651"/>
                  <a:pt x="499127" y="170152"/>
                </a:cubicBezTo>
                <a:cubicBezTo>
                  <a:pt x="429585" y="242653"/>
                  <a:pt x="576067" y="340308"/>
                  <a:pt x="508005" y="471993"/>
                </a:cubicBezTo>
                <a:cubicBezTo>
                  <a:pt x="439943" y="603678"/>
                  <a:pt x="144020" y="886284"/>
                  <a:pt x="90754" y="960265"/>
                </a:cubicBezTo>
                <a:cubicBezTo>
                  <a:pt x="37488" y="1034246"/>
                  <a:pt x="164734" y="889244"/>
                  <a:pt x="188408" y="915877"/>
                </a:cubicBezTo>
                <a:cubicBezTo>
                  <a:pt x="212082" y="942510"/>
                  <a:pt x="263869" y="1057919"/>
                  <a:pt x="232797" y="1120063"/>
                </a:cubicBezTo>
                <a:cubicBezTo>
                  <a:pt x="201725" y="1182207"/>
                  <a:pt x="21212" y="1269504"/>
                  <a:pt x="1977" y="1288739"/>
                </a:cubicBezTo>
                <a:cubicBezTo>
                  <a:pt x="-17258" y="1307974"/>
                  <a:pt x="109989" y="1117104"/>
                  <a:pt x="117387" y="1235473"/>
                </a:cubicBezTo>
                <a:cubicBezTo>
                  <a:pt x="124785" y="1353842"/>
                  <a:pt x="24171" y="2075892"/>
                  <a:pt x="81876" y="2007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13020F24-8A5D-BC64-1015-62B832623367}"/>
              </a:ext>
            </a:extLst>
          </p:cNvPr>
          <p:cNvSpPr/>
          <p:nvPr/>
        </p:nvSpPr>
        <p:spPr>
          <a:xfrm>
            <a:off x="172647" y="3308635"/>
            <a:ext cx="812777" cy="962158"/>
          </a:xfrm>
          <a:custGeom>
            <a:avLst/>
            <a:gdLst>
              <a:gd name="connsiteX0" fmla="*/ 812774 w 812777"/>
              <a:gd name="connsiteY0" fmla="*/ 2736 h 962158"/>
              <a:gd name="connsiteX1" fmla="*/ 235726 w 812777"/>
              <a:gd name="connsiteY1" fmla="*/ 597540 h 962158"/>
              <a:gd name="connsiteX2" fmla="*/ 4906 w 812777"/>
              <a:gd name="connsiteY2" fmla="*/ 961524 h 962158"/>
              <a:gd name="connsiteX3" fmla="*/ 84805 w 812777"/>
              <a:gd name="connsiteY3" fmla="*/ 677439 h 962158"/>
              <a:gd name="connsiteX4" fmla="*/ 164704 w 812777"/>
              <a:gd name="connsiteY4" fmla="*/ 375598 h 962158"/>
              <a:gd name="connsiteX5" fmla="*/ 226848 w 812777"/>
              <a:gd name="connsiteY5" fmla="*/ 375598 h 962158"/>
              <a:gd name="connsiteX6" fmla="*/ 812774 w 812777"/>
              <a:gd name="connsiteY6" fmla="*/ 2736 h 96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777" h="962158">
                <a:moveTo>
                  <a:pt x="812774" y="2736"/>
                </a:moveTo>
                <a:cubicBezTo>
                  <a:pt x="814254" y="39726"/>
                  <a:pt x="370371" y="437742"/>
                  <a:pt x="235726" y="597540"/>
                </a:cubicBezTo>
                <a:cubicBezTo>
                  <a:pt x="101081" y="757338"/>
                  <a:pt x="30059" y="948208"/>
                  <a:pt x="4906" y="961524"/>
                </a:cubicBezTo>
                <a:cubicBezTo>
                  <a:pt x="-20247" y="974840"/>
                  <a:pt x="58172" y="775093"/>
                  <a:pt x="84805" y="677439"/>
                </a:cubicBezTo>
                <a:cubicBezTo>
                  <a:pt x="111438" y="579785"/>
                  <a:pt x="141030" y="425905"/>
                  <a:pt x="164704" y="375598"/>
                </a:cubicBezTo>
                <a:cubicBezTo>
                  <a:pt x="188378" y="325291"/>
                  <a:pt x="118836" y="436262"/>
                  <a:pt x="226848" y="375598"/>
                </a:cubicBezTo>
                <a:cubicBezTo>
                  <a:pt x="334860" y="314934"/>
                  <a:pt x="811294" y="-34254"/>
                  <a:pt x="812774" y="2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6EDDB77-C05F-1810-7245-715706C5A3B7}"/>
              </a:ext>
            </a:extLst>
          </p:cNvPr>
          <p:cNvSpPr/>
          <p:nvPr/>
        </p:nvSpPr>
        <p:spPr>
          <a:xfrm>
            <a:off x="2020516" y="1966257"/>
            <a:ext cx="608387" cy="688227"/>
          </a:xfrm>
          <a:custGeom>
            <a:avLst/>
            <a:gdLst>
              <a:gd name="connsiteX0" fmla="*/ 21348 w 608387"/>
              <a:gd name="connsiteY0" fmla="*/ 22341 h 688227"/>
              <a:gd name="connsiteX1" fmla="*/ 65736 w 608387"/>
              <a:gd name="connsiteY1" fmla="*/ 84485 h 688227"/>
              <a:gd name="connsiteX2" fmla="*/ 580641 w 608387"/>
              <a:gd name="connsiteY2" fmla="*/ 608267 h 688227"/>
              <a:gd name="connsiteX3" fmla="*/ 545131 w 608387"/>
              <a:gd name="connsiteY3" fmla="*/ 572757 h 688227"/>
              <a:gd name="connsiteX4" fmla="*/ 598397 w 608387"/>
              <a:gd name="connsiteY4" fmla="*/ 688166 h 688227"/>
              <a:gd name="connsiteX5" fmla="*/ 438599 w 608387"/>
              <a:gd name="connsiteY5" fmla="*/ 555001 h 688227"/>
              <a:gd name="connsiteX6" fmla="*/ 198901 w 608387"/>
              <a:gd name="connsiteY6" fmla="*/ 306426 h 688227"/>
              <a:gd name="connsiteX7" fmla="*/ 21348 w 608387"/>
              <a:gd name="connsiteY7" fmla="*/ 22341 h 6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387" h="688227">
                <a:moveTo>
                  <a:pt x="21348" y="22341"/>
                </a:moveTo>
                <a:cubicBezTo>
                  <a:pt x="-846" y="-14649"/>
                  <a:pt x="-27480" y="-13169"/>
                  <a:pt x="65736" y="84485"/>
                </a:cubicBezTo>
                <a:cubicBezTo>
                  <a:pt x="158952" y="182139"/>
                  <a:pt x="580641" y="608267"/>
                  <a:pt x="580641" y="608267"/>
                </a:cubicBezTo>
                <a:cubicBezTo>
                  <a:pt x="660540" y="689646"/>
                  <a:pt x="542172" y="559441"/>
                  <a:pt x="545131" y="572757"/>
                </a:cubicBezTo>
                <a:cubicBezTo>
                  <a:pt x="548090" y="586073"/>
                  <a:pt x="616152" y="691125"/>
                  <a:pt x="598397" y="688166"/>
                </a:cubicBezTo>
                <a:cubicBezTo>
                  <a:pt x="580642" y="685207"/>
                  <a:pt x="505182" y="618624"/>
                  <a:pt x="438599" y="555001"/>
                </a:cubicBezTo>
                <a:cubicBezTo>
                  <a:pt x="372016" y="491378"/>
                  <a:pt x="266963" y="390764"/>
                  <a:pt x="198901" y="306426"/>
                </a:cubicBezTo>
                <a:cubicBezTo>
                  <a:pt x="130839" y="222088"/>
                  <a:pt x="43542" y="59331"/>
                  <a:pt x="21348" y="22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C345180-918E-1370-5AFE-5B1C7881D372}"/>
              </a:ext>
            </a:extLst>
          </p:cNvPr>
          <p:cNvSpPr/>
          <p:nvPr/>
        </p:nvSpPr>
        <p:spPr>
          <a:xfrm>
            <a:off x="1699244" y="2156351"/>
            <a:ext cx="742115" cy="640256"/>
          </a:xfrm>
          <a:custGeom>
            <a:avLst/>
            <a:gdLst>
              <a:gd name="connsiteX0" fmla="*/ 31902 w 742115"/>
              <a:gd name="connsiteY0" fmla="*/ 36433 h 640256"/>
              <a:gd name="connsiteX1" fmla="*/ 94045 w 742115"/>
              <a:gd name="connsiteY1" fmla="*/ 63066 h 640256"/>
              <a:gd name="connsiteX2" fmla="*/ 511296 w 742115"/>
              <a:gd name="connsiteY2" fmla="*/ 418173 h 640256"/>
              <a:gd name="connsiteX3" fmla="*/ 502418 w 742115"/>
              <a:gd name="connsiteY3" fmla="*/ 418173 h 640256"/>
              <a:gd name="connsiteX4" fmla="*/ 742115 w 742115"/>
              <a:gd name="connsiteY4" fmla="*/ 640115 h 640256"/>
              <a:gd name="connsiteX5" fmla="*/ 502418 w 742115"/>
              <a:gd name="connsiteY5" fmla="*/ 444806 h 640256"/>
              <a:gd name="connsiteX6" fmla="*/ 31902 w 742115"/>
              <a:gd name="connsiteY6" fmla="*/ 36433 h 64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115" h="640256">
                <a:moveTo>
                  <a:pt x="31902" y="36433"/>
                </a:moveTo>
                <a:cubicBezTo>
                  <a:pt x="-36160" y="-27190"/>
                  <a:pt x="14146" y="-557"/>
                  <a:pt x="94045" y="63066"/>
                </a:cubicBezTo>
                <a:cubicBezTo>
                  <a:pt x="173944" y="126689"/>
                  <a:pt x="443234" y="358989"/>
                  <a:pt x="511296" y="418173"/>
                </a:cubicBezTo>
                <a:cubicBezTo>
                  <a:pt x="579358" y="477358"/>
                  <a:pt x="463948" y="381183"/>
                  <a:pt x="502418" y="418173"/>
                </a:cubicBezTo>
                <a:cubicBezTo>
                  <a:pt x="540888" y="455163"/>
                  <a:pt x="742115" y="635676"/>
                  <a:pt x="742115" y="640115"/>
                </a:cubicBezTo>
                <a:cubicBezTo>
                  <a:pt x="742115" y="644554"/>
                  <a:pt x="617828" y="543940"/>
                  <a:pt x="502418" y="444806"/>
                </a:cubicBezTo>
                <a:cubicBezTo>
                  <a:pt x="387008" y="345672"/>
                  <a:pt x="99964" y="100056"/>
                  <a:pt x="31902" y="36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63DE50B8-4029-66FC-2646-5A7D9C1C2072}"/>
              </a:ext>
            </a:extLst>
          </p:cNvPr>
          <p:cNvSpPr/>
          <p:nvPr/>
        </p:nvSpPr>
        <p:spPr>
          <a:xfrm>
            <a:off x="1404527" y="1757261"/>
            <a:ext cx="610584" cy="861807"/>
          </a:xfrm>
          <a:custGeom>
            <a:avLst/>
            <a:gdLst>
              <a:gd name="connsiteX0" fmla="*/ 601826 w 610584"/>
              <a:gd name="connsiteY0" fmla="*/ 518 h 861807"/>
              <a:gd name="connsiteX1" fmla="*/ 371007 w 610584"/>
              <a:gd name="connsiteY1" fmla="*/ 222459 h 861807"/>
              <a:gd name="connsiteX2" fmla="*/ 495294 w 610584"/>
              <a:gd name="connsiteY2" fmla="*/ 337869 h 861807"/>
              <a:gd name="connsiteX3" fmla="*/ 291108 w 610584"/>
              <a:gd name="connsiteY3" fmla="*/ 364502 h 861807"/>
              <a:gd name="connsiteX4" fmla="*/ 397640 w 610584"/>
              <a:gd name="connsiteY4" fmla="*/ 417768 h 861807"/>
              <a:gd name="connsiteX5" fmla="*/ 317741 w 610584"/>
              <a:gd name="connsiteY5" fmla="*/ 639710 h 861807"/>
              <a:gd name="connsiteX6" fmla="*/ 415395 w 610584"/>
              <a:gd name="connsiteY6" fmla="*/ 737364 h 861807"/>
              <a:gd name="connsiteX7" fmla="*/ 344374 w 610584"/>
              <a:gd name="connsiteY7" fmla="*/ 861652 h 861807"/>
              <a:gd name="connsiteX8" fmla="*/ 291108 w 610584"/>
              <a:gd name="connsiteY8" fmla="*/ 710731 h 861807"/>
              <a:gd name="connsiteX9" fmla="*/ 335496 w 610584"/>
              <a:gd name="connsiteY9" fmla="*/ 400013 h 861807"/>
              <a:gd name="connsiteX10" fmla="*/ 131310 w 610584"/>
              <a:gd name="connsiteY10" fmla="*/ 391135 h 861807"/>
              <a:gd name="connsiteX11" fmla="*/ 255597 w 610584"/>
              <a:gd name="connsiteY11" fmla="*/ 115927 h 861807"/>
              <a:gd name="connsiteX12" fmla="*/ 7023 w 610584"/>
              <a:gd name="connsiteY12" fmla="*/ 160316 h 861807"/>
              <a:gd name="connsiteX13" fmla="*/ 601826 w 610584"/>
              <a:gd name="connsiteY13" fmla="*/ 518 h 86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584" h="861807">
                <a:moveTo>
                  <a:pt x="601826" y="518"/>
                </a:moveTo>
                <a:cubicBezTo>
                  <a:pt x="662490" y="10875"/>
                  <a:pt x="388762" y="166234"/>
                  <a:pt x="371007" y="222459"/>
                </a:cubicBezTo>
                <a:cubicBezTo>
                  <a:pt x="353252" y="278684"/>
                  <a:pt x="508610" y="314195"/>
                  <a:pt x="495294" y="337869"/>
                </a:cubicBezTo>
                <a:cubicBezTo>
                  <a:pt x="481978" y="361543"/>
                  <a:pt x="307384" y="351186"/>
                  <a:pt x="291108" y="364502"/>
                </a:cubicBezTo>
                <a:cubicBezTo>
                  <a:pt x="274832" y="377818"/>
                  <a:pt x="393201" y="371900"/>
                  <a:pt x="397640" y="417768"/>
                </a:cubicBezTo>
                <a:cubicBezTo>
                  <a:pt x="402079" y="463636"/>
                  <a:pt x="314782" y="586444"/>
                  <a:pt x="317741" y="639710"/>
                </a:cubicBezTo>
                <a:cubicBezTo>
                  <a:pt x="320700" y="692976"/>
                  <a:pt x="410956" y="700374"/>
                  <a:pt x="415395" y="737364"/>
                </a:cubicBezTo>
                <a:cubicBezTo>
                  <a:pt x="419834" y="774354"/>
                  <a:pt x="365088" y="866091"/>
                  <a:pt x="344374" y="861652"/>
                </a:cubicBezTo>
                <a:cubicBezTo>
                  <a:pt x="323660" y="857213"/>
                  <a:pt x="292588" y="787671"/>
                  <a:pt x="291108" y="710731"/>
                </a:cubicBezTo>
                <a:cubicBezTo>
                  <a:pt x="289628" y="633791"/>
                  <a:pt x="362129" y="453279"/>
                  <a:pt x="335496" y="400013"/>
                </a:cubicBezTo>
                <a:cubicBezTo>
                  <a:pt x="308863" y="346747"/>
                  <a:pt x="144626" y="438483"/>
                  <a:pt x="131310" y="391135"/>
                </a:cubicBezTo>
                <a:cubicBezTo>
                  <a:pt x="117994" y="343787"/>
                  <a:pt x="276311" y="154397"/>
                  <a:pt x="255597" y="115927"/>
                </a:cubicBezTo>
                <a:cubicBezTo>
                  <a:pt x="234882" y="77457"/>
                  <a:pt x="-47723" y="182510"/>
                  <a:pt x="7023" y="160316"/>
                </a:cubicBezTo>
                <a:cubicBezTo>
                  <a:pt x="61769" y="138122"/>
                  <a:pt x="541162" y="-9839"/>
                  <a:pt x="601826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293C870-2EDA-56AF-C148-D82F697A5261}"/>
              </a:ext>
            </a:extLst>
          </p:cNvPr>
          <p:cNvSpPr/>
          <p:nvPr/>
        </p:nvSpPr>
        <p:spPr>
          <a:xfrm>
            <a:off x="467356" y="2290352"/>
            <a:ext cx="829048" cy="870277"/>
          </a:xfrm>
          <a:custGeom>
            <a:avLst/>
            <a:gdLst>
              <a:gd name="connsiteX0" fmla="*/ 3161 w 829048"/>
              <a:gd name="connsiteY0" fmla="*/ 870098 h 870277"/>
              <a:gd name="connsiteX1" fmla="*/ 402656 w 829048"/>
              <a:gd name="connsiteY1" fmla="*/ 452848 h 870277"/>
              <a:gd name="connsiteX2" fmla="*/ 562454 w 829048"/>
              <a:gd name="connsiteY2" fmla="*/ 355194 h 870277"/>
              <a:gd name="connsiteX3" fmla="*/ 828784 w 829048"/>
              <a:gd name="connsiteY3" fmla="*/ 417337 h 870277"/>
              <a:gd name="connsiteX4" fmla="*/ 606842 w 829048"/>
              <a:gd name="connsiteY4" fmla="*/ 230906 h 870277"/>
              <a:gd name="connsiteX5" fmla="*/ 349390 w 829048"/>
              <a:gd name="connsiteY5" fmla="*/ 87 h 870277"/>
              <a:gd name="connsiteX6" fmla="*/ 305001 w 829048"/>
              <a:gd name="connsiteY6" fmla="*/ 257539 h 870277"/>
              <a:gd name="connsiteX7" fmla="*/ 296124 w 829048"/>
              <a:gd name="connsiteY7" fmla="*/ 364071 h 870277"/>
              <a:gd name="connsiteX8" fmla="*/ 56427 w 829048"/>
              <a:gd name="connsiteY8" fmla="*/ 541625 h 870277"/>
              <a:gd name="connsiteX9" fmla="*/ 207347 w 829048"/>
              <a:gd name="connsiteY9" fmla="*/ 506114 h 870277"/>
              <a:gd name="connsiteX10" fmla="*/ 3161 w 829048"/>
              <a:gd name="connsiteY10" fmla="*/ 870098 h 87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048" h="870277">
                <a:moveTo>
                  <a:pt x="3161" y="870098"/>
                </a:moveTo>
                <a:cubicBezTo>
                  <a:pt x="35712" y="861220"/>
                  <a:pt x="309441" y="538665"/>
                  <a:pt x="402656" y="452848"/>
                </a:cubicBezTo>
                <a:cubicBezTo>
                  <a:pt x="495871" y="367031"/>
                  <a:pt x="491433" y="361112"/>
                  <a:pt x="562454" y="355194"/>
                </a:cubicBezTo>
                <a:cubicBezTo>
                  <a:pt x="633475" y="349276"/>
                  <a:pt x="821386" y="438052"/>
                  <a:pt x="828784" y="417337"/>
                </a:cubicBezTo>
                <a:cubicBezTo>
                  <a:pt x="836182" y="396622"/>
                  <a:pt x="686741" y="300448"/>
                  <a:pt x="606842" y="230906"/>
                </a:cubicBezTo>
                <a:cubicBezTo>
                  <a:pt x="526943" y="161364"/>
                  <a:pt x="399697" y="-4352"/>
                  <a:pt x="349390" y="87"/>
                </a:cubicBezTo>
                <a:cubicBezTo>
                  <a:pt x="299083" y="4526"/>
                  <a:pt x="313879" y="196875"/>
                  <a:pt x="305001" y="257539"/>
                </a:cubicBezTo>
                <a:cubicBezTo>
                  <a:pt x="296123" y="318203"/>
                  <a:pt x="337553" y="316723"/>
                  <a:pt x="296124" y="364071"/>
                </a:cubicBezTo>
                <a:cubicBezTo>
                  <a:pt x="254695" y="411419"/>
                  <a:pt x="71223" y="517951"/>
                  <a:pt x="56427" y="541625"/>
                </a:cubicBezTo>
                <a:cubicBezTo>
                  <a:pt x="41631" y="565299"/>
                  <a:pt x="214745" y="457287"/>
                  <a:pt x="207347" y="506114"/>
                </a:cubicBezTo>
                <a:cubicBezTo>
                  <a:pt x="199949" y="554941"/>
                  <a:pt x="-29390" y="878976"/>
                  <a:pt x="3161" y="870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F2F7E33C-50BF-A053-CC53-442C0F36DC69}"/>
              </a:ext>
            </a:extLst>
          </p:cNvPr>
          <p:cNvSpPr/>
          <p:nvPr/>
        </p:nvSpPr>
        <p:spPr>
          <a:xfrm>
            <a:off x="1284791" y="1594179"/>
            <a:ext cx="1137034" cy="950031"/>
          </a:xfrm>
          <a:custGeom>
            <a:avLst/>
            <a:gdLst>
              <a:gd name="connsiteX0" fmla="*/ 1112180 w 1137034"/>
              <a:gd name="connsiteY0" fmla="*/ 3802 h 950031"/>
              <a:gd name="connsiteX1" fmla="*/ 774828 w 1137034"/>
              <a:gd name="connsiteY1" fmla="*/ 305642 h 950031"/>
              <a:gd name="connsiteX2" fmla="*/ 721562 w 1137034"/>
              <a:gd name="connsiteY2" fmla="*/ 696260 h 950031"/>
              <a:gd name="connsiteX3" fmla="*/ 774828 w 1137034"/>
              <a:gd name="connsiteY3" fmla="*/ 722893 h 950031"/>
              <a:gd name="connsiteX4" fmla="*/ 996770 w 1137034"/>
              <a:gd name="connsiteY4" fmla="*/ 944835 h 950031"/>
              <a:gd name="connsiteX5" fmla="*/ 694929 w 1137034"/>
              <a:gd name="connsiteY5" fmla="*/ 669627 h 950031"/>
              <a:gd name="connsiteX6" fmla="*/ 730440 w 1137034"/>
              <a:gd name="connsiteY6" fmla="*/ 944835 h 950031"/>
              <a:gd name="connsiteX7" fmla="*/ 446355 w 1137034"/>
              <a:gd name="connsiteY7" fmla="*/ 856058 h 950031"/>
              <a:gd name="connsiteX8" fmla="*/ 499621 w 1137034"/>
              <a:gd name="connsiteY8" fmla="*/ 935957 h 950031"/>
              <a:gd name="connsiteX9" fmla="*/ 188902 w 1137034"/>
              <a:gd name="connsiteY9" fmla="*/ 918202 h 950031"/>
              <a:gd name="connsiteX10" fmla="*/ 677174 w 1137034"/>
              <a:gd name="connsiteY10" fmla="*/ 864936 h 950031"/>
              <a:gd name="connsiteX11" fmla="*/ 641663 w 1137034"/>
              <a:gd name="connsiteY11" fmla="*/ 385541 h 950031"/>
              <a:gd name="connsiteX12" fmla="*/ 783706 w 1137034"/>
              <a:gd name="connsiteY12" fmla="*/ 154722 h 950031"/>
              <a:gd name="connsiteX13" fmla="*/ 570642 w 1137034"/>
              <a:gd name="connsiteY13" fmla="*/ 323398 h 950031"/>
              <a:gd name="connsiteX14" fmla="*/ 11349 w 1137034"/>
              <a:gd name="connsiteY14" fmla="*/ 518706 h 950031"/>
              <a:gd name="connsiteX15" fmla="*/ 1112180 w 1137034"/>
              <a:gd name="connsiteY15" fmla="*/ 3802 h 9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034" h="950031">
                <a:moveTo>
                  <a:pt x="1112180" y="3802"/>
                </a:moveTo>
                <a:cubicBezTo>
                  <a:pt x="1239426" y="-31709"/>
                  <a:pt x="839931" y="190232"/>
                  <a:pt x="774828" y="305642"/>
                </a:cubicBezTo>
                <a:cubicBezTo>
                  <a:pt x="709725" y="421052"/>
                  <a:pt x="721562" y="626718"/>
                  <a:pt x="721562" y="696260"/>
                </a:cubicBezTo>
                <a:cubicBezTo>
                  <a:pt x="721562" y="765802"/>
                  <a:pt x="728960" y="681464"/>
                  <a:pt x="774828" y="722893"/>
                </a:cubicBezTo>
                <a:cubicBezTo>
                  <a:pt x="820696" y="764322"/>
                  <a:pt x="1010086" y="953713"/>
                  <a:pt x="996770" y="944835"/>
                </a:cubicBezTo>
                <a:cubicBezTo>
                  <a:pt x="983454" y="935957"/>
                  <a:pt x="739317" y="669627"/>
                  <a:pt x="694929" y="669627"/>
                </a:cubicBezTo>
                <a:cubicBezTo>
                  <a:pt x="650541" y="669627"/>
                  <a:pt x="771869" y="913763"/>
                  <a:pt x="730440" y="944835"/>
                </a:cubicBezTo>
                <a:cubicBezTo>
                  <a:pt x="689011" y="975907"/>
                  <a:pt x="484825" y="857538"/>
                  <a:pt x="446355" y="856058"/>
                </a:cubicBezTo>
                <a:cubicBezTo>
                  <a:pt x="407885" y="854578"/>
                  <a:pt x="542530" y="925600"/>
                  <a:pt x="499621" y="935957"/>
                </a:cubicBezTo>
                <a:cubicBezTo>
                  <a:pt x="456712" y="946314"/>
                  <a:pt x="159310" y="930039"/>
                  <a:pt x="188902" y="918202"/>
                </a:cubicBezTo>
                <a:cubicBezTo>
                  <a:pt x="218494" y="906365"/>
                  <a:pt x="601714" y="953713"/>
                  <a:pt x="677174" y="864936"/>
                </a:cubicBezTo>
                <a:cubicBezTo>
                  <a:pt x="752634" y="776159"/>
                  <a:pt x="623908" y="503910"/>
                  <a:pt x="641663" y="385541"/>
                </a:cubicBezTo>
                <a:cubicBezTo>
                  <a:pt x="659418" y="267172"/>
                  <a:pt x="795543" y="165079"/>
                  <a:pt x="783706" y="154722"/>
                </a:cubicBezTo>
                <a:cubicBezTo>
                  <a:pt x="771869" y="144365"/>
                  <a:pt x="699368" y="262734"/>
                  <a:pt x="570642" y="323398"/>
                </a:cubicBezTo>
                <a:cubicBezTo>
                  <a:pt x="441916" y="384062"/>
                  <a:pt x="-83346" y="567533"/>
                  <a:pt x="11349" y="518706"/>
                </a:cubicBezTo>
                <a:cubicBezTo>
                  <a:pt x="106044" y="469879"/>
                  <a:pt x="984934" y="39313"/>
                  <a:pt x="1112180" y="3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0F881B4-C8E3-FC99-3B50-C20D591862BA}"/>
              </a:ext>
            </a:extLst>
          </p:cNvPr>
          <p:cNvSpPr/>
          <p:nvPr/>
        </p:nvSpPr>
        <p:spPr>
          <a:xfrm>
            <a:off x="794722" y="1722809"/>
            <a:ext cx="1039193" cy="949185"/>
          </a:xfrm>
          <a:custGeom>
            <a:avLst/>
            <a:gdLst>
              <a:gd name="connsiteX0" fmla="*/ 84167 w 1039193"/>
              <a:gd name="connsiteY0" fmla="*/ 17214 h 949185"/>
              <a:gd name="connsiteX1" fmla="*/ 252843 w 1039193"/>
              <a:gd name="connsiteY1" fmla="*/ 177012 h 949185"/>
              <a:gd name="connsiteX2" fmla="*/ 687849 w 1039193"/>
              <a:gd name="connsiteY2" fmla="*/ 638651 h 949185"/>
              <a:gd name="connsiteX3" fmla="*/ 927546 w 1039193"/>
              <a:gd name="connsiteY3" fmla="*/ 771816 h 949185"/>
              <a:gd name="connsiteX4" fmla="*/ 989690 w 1039193"/>
              <a:gd name="connsiteY4" fmla="*/ 727428 h 949185"/>
              <a:gd name="connsiteX5" fmla="*/ 874280 w 1039193"/>
              <a:gd name="connsiteY5" fmla="*/ 292422 h 949185"/>
              <a:gd name="connsiteX6" fmla="*/ 1034078 w 1039193"/>
              <a:gd name="connsiteY6" fmla="*/ 301300 h 949185"/>
              <a:gd name="connsiteX7" fmla="*/ 643461 w 1039193"/>
              <a:gd name="connsiteY7" fmla="*/ 327933 h 949185"/>
              <a:gd name="connsiteX8" fmla="*/ 927546 w 1039193"/>
              <a:gd name="connsiteY8" fmla="*/ 869471 h 949185"/>
              <a:gd name="connsiteX9" fmla="*/ 767748 w 1039193"/>
              <a:gd name="connsiteY9" fmla="*/ 922737 h 949185"/>
              <a:gd name="connsiteX10" fmla="*/ 39779 w 1039193"/>
              <a:gd name="connsiteY10" fmla="*/ 638651 h 949185"/>
              <a:gd name="connsiteX11" fmla="*/ 146311 w 1039193"/>
              <a:gd name="connsiteY11" fmla="*/ 691917 h 949185"/>
              <a:gd name="connsiteX12" fmla="*/ 572439 w 1039193"/>
              <a:gd name="connsiteY12" fmla="*/ 549874 h 949185"/>
              <a:gd name="connsiteX13" fmla="*/ 84167 w 1039193"/>
              <a:gd name="connsiteY13" fmla="*/ 17214 h 94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9193" h="949185">
                <a:moveTo>
                  <a:pt x="84167" y="17214"/>
                </a:moveTo>
                <a:cubicBezTo>
                  <a:pt x="30901" y="-44930"/>
                  <a:pt x="152230" y="73439"/>
                  <a:pt x="252843" y="177012"/>
                </a:cubicBezTo>
                <a:cubicBezTo>
                  <a:pt x="353456" y="280585"/>
                  <a:pt x="575399" y="539517"/>
                  <a:pt x="687849" y="638651"/>
                </a:cubicBezTo>
                <a:cubicBezTo>
                  <a:pt x="800299" y="737785"/>
                  <a:pt x="877239" y="757020"/>
                  <a:pt x="927546" y="771816"/>
                </a:cubicBezTo>
                <a:cubicBezTo>
                  <a:pt x="977853" y="786612"/>
                  <a:pt x="998568" y="807327"/>
                  <a:pt x="989690" y="727428"/>
                </a:cubicBezTo>
                <a:cubicBezTo>
                  <a:pt x="980812" y="647529"/>
                  <a:pt x="866882" y="363443"/>
                  <a:pt x="874280" y="292422"/>
                </a:cubicBezTo>
                <a:cubicBezTo>
                  <a:pt x="881678" y="221401"/>
                  <a:pt x="1072548" y="295382"/>
                  <a:pt x="1034078" y="301300"/>
                </a:cubicBezTo>
                <a:cubicBezTo>
                  <a:pt x="995608" y="307218"/>
                  <a:pt x="661216" y="233238"/>
                  <a:pt x="643461" y="327933"/>
                </a:cubicBezTo>
                <a:cubicBezTo>
                  <a:pt x="625706" y="422628"/>
                  <a:pt x="906832" y="770337"/>
                  <a:pt x="927546" y="869471"/>
                </a:cubicBezTo>
                <a:cubicBezTo>
                  <a:pt x="948260" y="968605"/>
                  <a:pt x="915709" y="961207"/>
                  <a:pt x="767748" y="922737"/>
                </a:cubicBezTo>
                <a:cubicBezTo>
                  <a:pt x="619787" y="884267"/>
                  <a:pt x="143352" y="677121"/>
                  <a:pt x="39779" y="638651"/>
                </a:cubicBezTo>
                <a:cubicBezTo>
                  <a:pt x="-63794" y="600181"/>
                  <a:pt x="57534" y="706713"/>
                  <a:pt x="146311" y="691917"/>
                </a:cubicBezTo>
                <a:cubicBezTo>
                  <a:pt x="235088" y="677121"/>
                  <a:pt x="576878" y="659365"/>
                  <a:pt x="572439" y="549874"/>
                </a:cubicBezTo>
                <a:cubicBezTo>
                  <a:pt x="568000" y="440383"/>
                  <a:pt x="137433" y="79358"/>
                  <a:pt x="84167" y="1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788925D-0D12-3696-76F8-1F08576D626F}"/>
              </a:ext>
            </a:extLst>
          </p:cNvPr>
          <p:cNvSpPr/>
          <p:nvPr/>
        </p:nvSpPr>
        <p:spPr>
          <a:xfrm>
            <a:off x="4044866" y="4211202"/>
            <a:ext cx="1143260" cy="1808485"/>
          </a:xfrm>
          <a:custGeom>
            <a:avLst/>
            <a:gdLst>
              <a:gd name="connsiteX0" fmla="*/ 12229 w 1143260"/>
              <a:gd name="connsiteY0" fmla="*/ 23447 h 1808485"/>
              <a:gd name="connsiteX1" fmla="*/ 74373 w 1143260"/>
              <a:gd name="connsiteY1" fmla="*/ 174367 h 1808485"/>
              <a:gd name="connsiteX2" fmla="*/ 473868 w 1143260"/>
              <a:gd name="connsiteY2" fmla="*/ 857948 h 1808485"/>
              <a:gd name="connsiteX3" fmla="*/ 376214 w 1143260"/>
              <a:gd name="connsiteY3" fmla="*/ 946724 h 1808485"/>
              <a:gd name="connsiteX4" fmla="*/ 464990 w 1143260"/>
              <a:gd name="connsiteY4" fmla="*/ 1044379 h 1808485"/>
              <a:gd name="connsiteX5" fmla="*/ 642544 w 1143260"/>
              <a:gd name="connsiteY5" fmla="*/ 1266320 h 1808485"/>
              <a:gd name="connsiteX6" fmla="*/ 766831 w 1143260"/>
              <a:gd name="connsiteY6" fmla="*/ 1239687 h 1808485"/>
              <a:gd name="connsiteX7" fmla="*/ 1139693 w 1143260"/>
              <a:gd name="connsiteY7" fmla="*/ 1807858 h 1808485"/>
              <a:gd name="connsiteX8" fmla="*/ 518256 w 1143260"/>
              <a:gd name="connsiteY8" fmla="*/ 1115400 h 1808485"/>
              <a:gd name="connsiteX9" fmla="*/ 189783 w 1143260"/>
              <a:gd name="connsiteY9" fmla="*/ 556107 h 1808485"/>
              <a:gd name="connsiteX10" fmla="*/ 225293 w 1143260"/>
              <a:gd name="connsiteY10" fmla="*/ 564984 h 1808485"/>
              <a:gd name="connsiteX11" fmla="*/ 12229 w 1143260"/>
              <a:gd name="connsiteY11" fmla="*/ 23447 h 18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260" h="1808485">
                <a:moveTo>
                  <a:pt x="12229" y="23447"/>
                </a:moveTo>
                <a:cubicBezTo>
                  <a:pt x="-12924" y="-41656"/>
                  <a:pt x="-2567" y="35284"/>
                  <a:pt x="74373" y="174367"/>
                </a:cubicBezTo>
                <a:cubicBezTo>
                  <a:pt x="151313" y="313450"/>
                  <a:pt x="423561" y="729222"/>
                  <a:pt x="473868" y="857948"/>
                </a:cubicBezTo>
                <a:cubicBezTo>
                  <a:pt x="524175" y="986674"/>
                  <a:pt x="377694" y="915652"/>
                  <a:pt x="376214" y="946724"/>
                </a:cubicBezTo>
                <a:cubicBezTo>
                  <a:pt x="374734" y="977796"/>
                  <a:pt x="420602" y="991113"/>
                  <a:pt x="464990" y="1044379"/>
                </a:cubicBezTo>
                <a:cubicBezTo>
                  <a:pt x="509378" y="1097645"/>
                  <a:pt x="592237" y="1233769"/>
                  <a:pt x="642544" y="1266320"/>
                </a:cubicBezTo>
                <a:cubicBezTo>
                  <a:pt x="692851" y="1298871"/>
                  <a:pt x="683973" y="1149431"/>
                  <a:pt x="766831" y="1239687"/>
                </a:cubicBezTo>
                <a:cubicBezTo>
                  <a:pt x="849689" y="1329943"/>
                  <a:pt x="1181122" y="1828572"/>
                  <a:pt x="1139693" y="1807858"/>
                </a:cubicBezTo>
                <a:cubicBezTo>
                  <a:pt x="1098264" y="1787144"/>
                  <a:pt x="676574" y="1324025"/>
                  <a:pt x="518256" y="1115400"/>
                </a:cubicBezTo>
                <a:cubicBezTo>
                  <a:pt x="359938" y="906775"/>
                  <a:pt x="238610" y="647843"/>
                  <a:pt x="189783" y="556107"/>
                </a:cubicBezTo>
                <a:cubicBezTo>
                  <a:pt x="140956" y="464371"/>
                  <a:pt x="257844" y="646363"/>
                  <a:pt x="225293" y="564984"/>
                </a:cubicBezTo>
                <a:cubicBezTo>
                  <a:pt x="192742" y="483605"/>
                  <a:pt x="37382" y="88550"/>
                  <a:pt x="12229" y="23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13DD222-3050-92B4-CB4F-37FB989723D3}"/>
              </a:ext>
            </a:extLst>
          </p:cNvPr>
          <p:cNvSpPr/>
          <p:nvPr/>
        </p:nvSpPr>
        <p:spPr>
          <a:xfrm>
            <a:off x="-49282" y="4139115"/>
            <a:ext cx="971301" cy="1400587"/>
          </a:xfrm>
          <a:custGeom>
            <a:avLst/>
            <a:gdLst>
              <a:gd name="connsiteX0" fmla="*/ 84793 w 971301"/>
              <a:gd name="connsiteY0" fmla="*/ 104411 h 1400587"/>
              <a:gd name="connsiteX1" fmla="*/ 963682 w 971301"/>
              <a:gd name="connsiteY1" fmla="*/ 6757 h 1400587"/>
              <a:gd name="connsiteX2" fmla="*/ 510921 w 971301"/>
              <a:gd name="connsiteY2" fmla="*/ 246454 h 1400587"/>
              <a:gd name="connsiteX3" fmla="*/ 502043 w 971301"/>
              <a:gd name="connsiteY3" fmla="*/ 637071 h 1400587"/>
              <a:gd name="connsiteX4" fmla="*/ 173569 w 971301"/>
              <a:gd name="connsiteY4" fmla="*/ 1054322 h 1400587"/>
              <a:gd name="connsiteX5" fmla="*/ 31527 w 971301"/>
              <a:gd name="connsiteY5" fmla="*/ 1382796 h 1400587"/>
              <a:gd name="connsiteX6" fmla="*/ 31527 w 971301"/>
              <a:gd name="connsiteY6" fmla="*/ 495029 h 1400587"/>
              <a:gd name="connsiteX7" fmla="*/ 84793 w 971301"/>
              <a:gd name="connsiteY7" fmla="*/ 104411 h 140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301" h="1400587">
                <a:moveTo>
                  <a:pt x="84793" y="104411"/>
                </a:moveTo>
                <a:cubicBezTo>
                  <a:pt x="240152" y="23032"/>
                  <a:pt x="892661" y="-16917"/>
                  <a:pt x="963682" y="6757"/>
                </a:cubicBezTo>
                <a:cubicBezTo>
                  <a:pt x="1034703" y="30431"/>
                  <a:pt x="587861" y="141402"/>
                  <a:pt x="510921" y="246454"/>
                </a:cubicBezTo>
                <a:cubicBezTo>
                  <a:pt x="433981" y="351506"/>
                  <a:pt x="558268" y="502426"/>
                  <a:pt x="502043" y="637071"/>
                </a:cubicBezTo>
                <a:cubicBezTo>
                  <a:pt x="445818" y="771716"/>
                  <a:pt x="251988" y="930035"/>
                  <a:pt x="173569" y="1054322"/>
                </a:cubicBezTo>
                <a:cubicBezTo>
                  <a:pt x="95150" y="1178609"/>
                  <a:pt x="55201" y="1476011"/>
                  <a:pt x="31527" y="1382796"/>
                </a:cubicBezTo>
                <a:cubicBezTo>
                  <a:pt x="7853" y="1289581"/>
                  <a:pt x="27088" y="709573"/>
                  <a:pt x="31527" y="495029"/>
                </a:cubicBezTo>
                <a:cubicBezTo>
                  <a:pt x="35966" y="280485"/>
                  <a:pt x="-70566" y="185790"/>
                  <a:pt x="84793" y="104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B9A2EEB-B30F-F5DC-AB69-D6736EA1B8CD}"/>
              </a:ext>
            </a:extLst>
          </p:cNvPr>
          <p:cNvSpPr/>
          <p:nvPr/>
        </p:nvSpPr>
        <p:spPr>
          <a:xfrm>
            <a:off x="1201154" y="5805613"/>
            <a:ext cx="605777" cy="781988"/>
          </a:xfrm>
          <a:custGeom>
            <a:avLst/>
            <a:gdLst>
              <a:gd name="connsiteX0" fmla="*/ 6209 w 605777"/>
              <a:gd name="connsiteY0" fmla="*/ 772740 h 781988"/>
              <a:gd name="connsiteX1" fmla="*/ 263662 w 605777"/>
              <a:gd name="connsiteY1" fmla="*/ 453144 h 781988"/>
              <a:gd name="connsiteX2" fmla="*/ 130496 w 605777"/>
              <a:gd name="connsiteY2" fmla="*/ 383 h 781988"/>
              <a:gd name="connsiteX3" fmla="*/ 494481 w 605777"/>
              <a:gd name="connsiteY3" fmla="*/ 533043 h 781988"/>
              <a:gd name="connsiteX4" fmla="*/ 574380 w 605777"/>
              <a:gd name="connsiteY4" fmla="*/ 683964 h 781988"/>
              <a:gd name="connsiteX5" fmla="*/ 6209 w 605777"/>
              <a:gd name="connsiteY5" fmla="*/ 772740 h 78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77" h="781988">
                <a:moveTo>
                  <a:pt x="6209" y="772740"/>
                </a:moveTo>
                <a:cubicBezTo>
                  <a:pt x="-45577" y="734270"/>
                  <a:pt x="242948" y="581870"/>
                  <a:pt x="263662" y="453144"/>
                </a:cubicBezTo>
                <a:cubicBezTo>
                  <a:pt x="284377" y="324418"/>
                  <a:pt x="92026" y="-12933"/>
                  <a:pt x="130496" y="383"/>
                </a:cubicBezTo>
                <a:cubicBezTo>
                  <a:pt x="168966" y="13699"/>
                  <a:pt x="420500" y="419113"/>
                  <a:pt x="494481" y="533043"/>
                </a:cubicBezTo>
                <a:cubicBezTo>
                  <a:pt x="568462" y="646973"/>
                  <a:pt x="652800" y="648453"/>
                  <a:pt x="574380" y="683964"/>
                </a:cubicBezTo>
                <a:cubicBezTo>
                  <a:pt x="495961" y="719475"/>
                  <a:pt x="57995" y="811210"/>
                  <a:pt x="6209" y="77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D3BE62FA-ACD4-BD0F-4C5C-9CB068A4924B}"/>
              </a:ext>
            </a:extLst>
          </p:cNvPr>
          <p:cNvSpPr/>
          <p:nvPr/>
        </p:nvSpPr>
        <p:spPr>
          <a:xfrm>
            <a:off x="2893464" y="3753796"/>
            <a:ext cx="2010973" cy="1080256"/>
          </a:xfrm>
          <a:custGeom>
            <a:avLst/>
            <a:gdLst>
              <a:gd name="connsiteX0" fmla="*/ 656 w 2010973"/>
              <a:gd name="connsiteY0" fmla="*/ 36969 h 1080256"/>
              <a:gd name="connsiteX1" fmla="*/ 187087 w 2010973"/>
              <a:gd name="connsiteY1" fmla="*/ 1075656 h 1080256"/>
              <a:gd name="connsiteX2" fmla="*/ 595460 w 2010973"/>
              <a:gd name="connsiteY2" fmla="*/ 418709 h 1080256"/>
              <a:gd name="connsiteX3" fmla="*/ 1012711 w 2010973"/>
              <a:gd name="connsiteY3" fmla="*/ 445342 h 1080256"/>
              <a:gd name="connsiteX4" fmla="*/ 675359 w 2010973"/>
              <a:gd name="connsiteY4" fmla="*/ 436464 h 1080256"/>
              <a:gd name="connsiteX5" fmla="*/ 2007010 w 2010973"/>
              <a:gd name="connsiteY5" fmla="*/ 427587 h 1080256"/>
              <a:gd name="connsiteX6" fmla="*/ 1057099 w 2010973"/>
              <a:gd name="connsiteY6" fmla="*/ 418709 h 1080256"/>
              <a:gd name="connsiteX7" fmla="*/ 240353 w 2010973"/>
              <a:gd name="connsiteY7" fmla="*/ 534119 h 1080256"/>
              <a:gd name="connsiteX8" fmla="*/ 98311 w 2010973"/>
              <a:gd name="connsiteY8" fmla="*/ 631773 h 1080256"/>
              <a:gd name="connsiteX9" fmla="*/ 124944 w 2010973"/>
              <a:gd name="connsiteY9" fmla="*/ 267788 h 1080256"/>
              <a:gd name="connsiteX10" fmla="*/ 656 w 2010973"/>
              <a:gd name="connsiteY10" fmla="*/ 36969 h 10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0973" h="1080256">
                <a:moveTo>
                  <a:pt x="656" y="36969"/>
                </a:moveTo>
                <a:cubicBezTo>
                  <a:pt x="11013" y="171614"/>
                  <a:pt x="87953" y="1012033"/>
                  <a:pt x="187087" y="1075656"/>
                </a:cubicBezTo>
                <a:cubicBezTo>
                  <a:pt x="286221" y="1139279"/>
                  <a:pt x="457856" y="523761"/>
                  <a:pt x="595460" y="418709"/>
                </a:cubicBezTo>
                <a:cubicBezTo>
                  <a:pt x="733064" y="313657"/>
                  <a:pt x="999395" y="442383"/>
                  <a:pt x="1012711" y="445342"/>
                </a:cubicBezTo>
                <a:cubicBezTo>
                  <a:pt x="1026027" y="448301"/>
                  <a:pt x="509643" y="439423"/>
                  <a:pt x="675359" y="436464"/>
                </a:cubicBezTo>
                <a:cubicBezTo>
                  <a:pt x="841075" y="433505"/>
                  <a:pt x="1943387" y="430546"/>
                  <a:pt x="2007010" y="427587"/>
                </a:cubicBezTo>
                <a:cubicBezTo>
                  <a:pt x="2070633" y="424628"/>
                  <a:pt x="1351542" y="400954"/>
                  <a:pt x="1057099" y="418709"/>
                </a:cubicBezTo>
                <a:cubicBezTo>
                  <a:pt x="762656" y="436464"/>
                  <a:pt x="400151" y="498608"/>
                  <a:pt x="240353" y="534119"/>
                </a:cubicBezTo>
                <a:cubicBezTo>
                  <a:pt x="80555" y="569630"/>
                  <a:pt x="117546" y="676161"/>
                  <a:pt x="98311" y="631773"/>
                </a:cubicBezTo>
                <a:cubicBezTo>
                  <a:pt x="79076" y="587385"/>
                  <a:pt x="144179" y="363963"/>
                  <a:pt x="124944" y="267788"/>
                </a:cubicBezTo>
                <a:cubicBezTo>
                  <a:pt x="105709" y="171613"/>
                  <a:pt x="-9701" y="-97676"/>
                  <a:pt x="656" y="36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B35C177-8A48-3FDD-39BE-6FC937ACA323}"/>
              </a:ext>
            </a:extLst>
          </p:cNvPr>
          <p:cNvSpPr/>
          <p:nvPr/>
        </p:nvSpPr>
        <p:spPr>
          <a:xfrm>
            <a:off x="3230059" y="4270178"/>
            <a:ext cx="1321530" cy="1171424"/>
          </a:xfrm>
          <a:custGeom>
            <a:avLst/>
            <a:gdLst>
              <a:gd name="connsiteX0" fmla="*/ 1413 w 1321530"/>
              <a:gd name="connsiteY0" fmla="*/ 426109 h 1171424"/>
              <a:gd name="connsiteX1" fmla="*/ 498562 w 1321530"/>
              <a:gd name="connsiteY1" fmla="*/ 204168 h 1171424"/>
              <a:gd name="connsiteX2" fmla="*/ 853669 w 1321530"/>
              <a:gd name="connsiteY2" fmla="*/ 541519 h 1171424"/>
              <a:gd name="connsiteX3" fmla="*/ 898058 w 1321530"/>
              <a:gd name="connsiteY3" fmla="*/ 532641 h 1171424"/>
              <a:gd name="connsiteX4" fmla="*/ 1315308 w 1321530"/>
              <a:gd name="connsiteY4" fmla="*/ 1162956 h 1171424"/>
              <a:gd name="connsiteX5" fmla="*/ 534073 w 1321530"/>
              <a:gd name="connsiteY5" fmla="*/ 8859 h 1171424"/>
              <a:gd name="connsiteX6" fmla="*/ 640605 w 1321530"/>
              <a:gd name="connsiteY6" fmla="*/ 630296 h 1171424"/>
              <a:gd name="connsiteX7" fmla="*/ 676116 w 1321530"/>
              <a:gd name="connsiteY7" fmla="*/ 639173 h 1171424"/>
              <a:gd name="connsiteX8" fmla="*/ 303254 w 1321530"/>
              <a:gd name="connsiteY8" fmla="*/ 97636 h 1171424"/>
              <a:gd name="connsiteX9" fmla="*/ 321009 w 1321530"/>
              <a:gd name="connsiteY9" fmla="*/ 656929 h 1171424"/>
              <a:gd name="connsiteX10" fmla="*/ 347642 w 1321530"/>
              <a:gd name="connsiteY10" fmla="*/ 736828 h 1171424"/>
              <a:gd name="connsiteX11" fmla="*/ 1413 w 1321530"/>
              <a:gd name="connsiteY11" fmla="*/ 426109 h 117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530" h="1171424">
                <a:moveTo>
                  <a:pt x="1413" y="426109"/>
                </a:moveTo>
                <a:cubicBezTo>
                  <a:pt x="26566" y="337332"/>
                  <a:pt x="356519" y="184933"/>
                  <a:pt x="498562" y="204168"/>
                </a:cubicBezTo>
                <a:cubicBezTo>
                  <a:pt x="640605" y="223403"/>
                  <a:pt x="787086" y="486774"/>
                  <a:pt x="853669" y="541519"/>
                </a:cubicBezTo>
                <a:cubicBezTo>
                  <a:pt x="920252" y="596265"/>
                  <a:pt x="821118" y="429068"/>
                  <a:pt x="898058" y="532641"/>
                </a:cubicBezTo>
                <a:cubicBezTo>
                  <a:pt x="974998" y="636214"/>
                  <a:pt x="1375972" y="1250253"/>
                  <a:pt x="1315308" y="1162956"/>
                </a:cubicBezTo>
                <a:cubicBezTo>
                  <a:pt x="1254644" y="1075659"/>
                  <a:pt x="646524" y="97636"/>
                  <a:pt x="534073" y="8859"/>
                </a:cubicBezTo>
                <a:cubicBezTo>
                  <a:pt x="421623" y="-79918"/>
                  <a:pt x="616931" y="525244"/>
                  <a:pt x="640605" y="630296"/>
                </a:cubicBezTo>
                <a:cubicBezTo>
                  <a:pt x="664279" y="735348"/>
                  <a:pt x="732341" y="727950"/>
                  <a:pt x="676116" y="639173"/>
                </a:cubicBezTo>
                <a:cubicBezTo>
                  <a:pt x="619891" y="550396"/>
                  <a:pt x="362439" y="94677"/>
                  <a:pt x="303254" y="97636"/>
                </a:cubicBezTo>
                <a:cubicBezTo>
                  <a:pt x="244070" y="100595"/>
                  <a:pt x="313611" y="550397"/>
                  <a:pt x="321009" y="656929"/>
                </a:cubicBezTo>
                <a:cubicBezTo>
                  <a:pt x="328407" y="763461"/>
                  <a:pt x="400908" y="769380"/>
                  <a:pt x="347642" y="736828"/>
                </a:cubicBezTo>
                <a:cubicBezTo>
                  <a:pt x="294376" y="704277"/>
                  <a:pt x="-23740" y="514886"/>
                  <a:pt x="1413" y="426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0CD1F8-696F-CB12-77A1-9012D18DB3AD}"/>
              </a:ext>
            </a:extLst>
          </p:cNvPr>
          <p:cNvSpPr/>
          <p:nvPr/>
        </p:nvSpPr>
        <p:spPr>
          <a:xfrm>
            <a:off x="1447800" y="2887472"/>
            <a:ext cx="692705" cy="84334"/>
          </a:xfrm>
          <a:custGeom>
            <a:avLst/>
            <a:gdLst>
              <a:gd name="connsiteX0" fmla="*/ 0 w 692705"/>
              <a:gd name="connsiteY0" fmla="*/ 71628 h 84334"/>
              <a:gd name="connsiteX1" fmla="*/ 323850 w 692705"/>
              <a:gd name="connsiteY1" fmla="*/ 20828 h 84334"/>
              <a:gd name="connsiteX2" fmla="*/ 587375 w 692705"/>
              <a:gd name="connsiteY2" fmla="*/ 71628 h 84334"/>
              <a:gd name="connsiteX3" fmla="*/ 568325 w 692705"/>
              <a:gd name="connsiteY3" fmla="*/ 49403 h 84334"/>
              <a:gd name="connsiteX4" fmla="*/ 692150 w 692705"/>
              <a:gd name="connsiteY4" fmla="*/ 84328 h 84334"/>
              <a:gd name="connsiteX5" fmla="*/ 511175 w 692705"/>
              <a:gd name="connsiteY5" fmla="*/ 46228 h 84334"/>
              <a:gd name="connsiteX6" fmla="*/ 346075 w 692705"/>
              <a:gd name="connsiteY6" fmla="*/ 1778 h 84334"/>
              <a:gd name="connsiteX7" fmla="*/ 238125 w 692705"/>
              <a:gd name="connsiteY7" fmla="*/ 8128 h 84334"/>
              <a:gd name="connsiteX8" fmla="*/ 254000 w 692705"/>
              <a:gd name="connsiteY8" fmla="*/ 1778 h 84334"/>
              <a:gd name="connsiteX9" fmla="*/ 0 w 692705"/>
              <a:gd name="connsiteY9" fmla="*/ 71628 h 8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705" h="84334">
                <a:moveTo>
                  <a:pt x="0" y="71628"/>
                </a:moveTo>
                <a:cubicBezTo>
                  <a:pt x="112977" y="46228"/>
                  <a:pt x="225954" y="20828"/>
                  <a:pt x="323850" y="20828"/>
                </a:cubicBezTo>
                <a:cubicBezTo>
                  <a:pt x="421746" y="20828"/>
                  <a:pt x="546629" y="66866"/>
                  <a:pt x="587375" y="71628"/>
                </a:cubicBezTo>
                <a:cubicBezTo>
                  <a:pt x="628121" y="76390"/>
                  <a:pt x="550863" y="47286"/>
                  <a:pt x="568325" y="49403"/>
                </a:cubicBezTo>
                <a:cubicBezTo>
                  <a:pt x="585787" y="51520"/>
                  <a:pt x="701675" y="84857"/>
                  <a:pt x="692150" y="84328"/>
                </a:cubicBezTo>
                <a:cubicBezTo>
                  <a:pt x="682625" y="83799"/>
                  <a:pt x="568854" y="59986"/>
                  <a:pt x="511175" y="46228"/>
                </a:cubicBezTo>
                <a:cubicBezTo>
                  <a:pt x="453496" y="32470"/>
                  <a:pt x="391583" y="8128"/>
                  <a:pt x="346075" y="1778"/>
                </a:cubicBezTo>
                <a:cubicBezTo>
                  <a:pt x="300567" y="-4572"/>
                  <a:pt x="238125" y="8128"/>
                  <a:pt x="238125" y="8128"/>
                </a:cubicBezTo>
                <a:cubicBezTo>
                  <a:pt x="222779" y="8128"/>
                  <a:pt x="254000" y="1778"/>
                  <a:pt x="254000" y="1778"/>
                </a:cubicBezTo>
                <a:lnTo>
                  <a:pt x="0" y="716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BCDC57E-CA80-A2D9-50FF-FBF7FA8BBFE9}"/>
              </a:ext>
            </a:extLst>
          </p:cNvPr>
          <p:cNvSpPr/>
          <p:nvPr/>
        </p:nvSpPr>
        <p:spPr>
          <a:xfrm>
            <a:off x="1482071" y="2835550"/>
            <a:ext cx="782070" cy="237852"/>
          </a:xfrm>
          <a:custGeom>
            <a:avLst/>
            <a:gdLst>
              <a:gd name="connsiteX0" fmla="*/ 654 w 782070"/>
              <a:gd name="connsiteY0" fmla="*/ 145775 h 237852"/>
              <a:gd name="connsiteX1" fmla="*/ 60979 w 782070"/>
              <a:gd name="connsiteY1" fmla="*/ 28300 h 237852"/>
              <a:gd name="connsiteX2" fmla="*/ 60979 w 782070"/>
              <a:gd name="connsiteY2" fmla="*/ 75925 h 237852"/>
              <a:gd name="connsiteX3" fmla="*/ 178454 w 782070"/>
              <a:gd name="connsiteY3" fmla="*/ 18775 h 237852"/>
              <a:gd name="connsiteX4" fmla="*/ 327679 w 782070"/>
              <a:gd name="connsiteY4" fmla="*/ 47350 h 237852"/>
              <a:gd name="connsiteX5" fmla="*/ 295929 w 782070"/>
              <a:gd name="connsiteY5" fmla="*/ 2900 h 237852"/>
              <a:gd name="connsiteX6" fmla="*/ 489604 w 782070"/>
              <a:gd name="connsiteY6" fmla="*/ 72750 h 237852"/>
              <a:gd name="connsiteX7" fmla="*/ 483254 w 782070"/>
              <a:gd name="connsiteY7" fmla="*/ 41000 h 237852"/>
              <a:gd name="connsiteX8" fmla="*/ 635654 w 782070"/>
              <a:gd name="connsiteY8" fmla="*/ 101325 h 237852"/>
              <a:gd name="connsiteX9" fmla="*/ 642004 w 782070"/>
              <a:gd name="connsiteY9" fmla="*/ 107675 h 237852"/>
              <a:gd name="connsiteX10" fmla="*/ 781704 w 782070"/>
              <a:gd name="connsiteY10" fmla="*/ 237850 h 237852"/>
              <a:gd name="connsiteX11" fmla="*/ 594379 w 782070"/>
              <a:gd name="connsiteY11" fmla="*/ 110850 h 237852"/>
              <a:gd name="connsiteX12" fmla="*/ 305454 w 782070"/>
              <a:gd name="connsiteY12" fmla="*/ 2900 h 237852"/>
              <a:gd name="connsiteX13" fmla="*/ 22879 w 782070"/>
              <a:gd name="connsiteY13" fmla="*/ 31475 h 237852"/>
              <a:gd name="connsiteX14" fmla="*/ 105429 w 782070"/>
              <a:gd name="connsiteY14" fmla="*/ 37825 h 237852"/>
              <a:gd name="connsiteX15" fmla="*/ 654 w 782070"/>
              <a:gd name="connsiteY15" fmla="*/ 145775 h 23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2070" h="237852">
                <a:moveTo>
                  <a:pt x="654" y="145775"/>
                </a:moveTo>
                <a:cubicBezTo>
                  <a:pt x="-6754" y="144188"/>
                  <a:pt x="50925" y="39942"/>
                  <a:pt x="60979" y="28300"/>
                </a:cubicBezTo>
                <a:cubicBezTo>
                  <a:pt x="71033" y="16658"/>
                  <a:pt x="41400" y="77512"/>
                  <a:pt x="60979" y="75925"/>
                </a:cubicBezTo>
                <a:cubicBezTo>
                  <a:pt x="80558" y="74338"/>
                  <a:pt x="134004" y="23537"/>
                  <a:pt x="178454" y="18775"/>
                </a:cubicBezTo>
                <a:cubicBezTo>
                  <a:pt x="222904" y="14012"/>
                  <a:pt x="308100" y="49996"/>
                  <a:pt x="327679" y="47350"/>
                </a:cubicBezTo>
                <a:cubicBezTo>
                  <a:pt x="347258" y="44704"/>
                  <a:pt x="268942" y="-1333"/>
                  <a:pt x="295929" y="2900"/>
                </a:cubicBezTo>
                <a:cubicBezTo>
                  <a:pt x="322917" y="7133"/>
                  <a:pt x="458383" y="66400"/>
                  <a:pt x="489604" y="72750"/>
                </a:cubicBezTo>
                <a:cubicBezTo>
                  <a:pt x="520825" y="79100"/>
                  <a:pt x="458912" y="36238"/>
                  <a:pt x="483254" y="41000"/>
                </a:cubicBezTo>
                <a:cubicBezTo>
                  <a:pt x="507596" y="45762"/>
                  <a:pt x="609196" y="90212"/>
                  <a:pt x="635654" y="101325"/>
                </a:cubicBezTo>
                <a:cubicBezTo>
                  <a:pt x="662112" y="112437"/>
                  <a:pt x="642004" y="107675"/>
                  <a:pt x="642004" y="107675"/>
                </a:cubicBezTo>
                <a:cubicBezTo>
                  <a:pt x="666346" y="130429"/>
                  <a:pt x="789642" y="237321"/>
                  <a:pt x="781704" y="237850"/>
                </a:cubicBezTo>
                <a:cubicBezTo>
                  <a:pt x="773767" y="238379"/>
                  <a:pt x="673754" y="150008"/>
                  <a:pt x="594379" y="110850"/>
                </a:cubicBezTo>
                <a:cubicBezTo>
                  <a:pt x="515004" y="71692"/>
                  <a:pt x="400704" y="16129"/>
                  <a:pt x="305454" y="2900"/>
                </a:cubicBezTo>
                <a:cubicBezTo>
                  <a:pt x="210204" y="-10329"/>
                  <a:pt x="56216" y="25654"/>
                  <a:pt x="22879" y="31475"/>
                </a:cubicBezTo>
                <a:cubicBezTo>
                  <a:pt x="-10458" y="37296"/>
                  <a:pt x="111250" y="26183"/>
                  <a:pt x="105429" y="37825"/>
                </a:cubicBezTo>
                <a:cubicBezTo>
                  <a:pt x="99608" y="49467"/>
                  <a:pt x="8062" y="147362"/>
                  <a:pt x="654" y="145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1478823-83C6-9285-E5AD-EF74245AB29B}"/>
              </a:ext>
            </a:extLst>
          </p:cNvPr>
          <p:cNvSpPr/>
          <p:nvPr/>
        </p:nvSpPr>
        <p:spPr>
          <a:xfrm>
            <a:off x="1461510" y="2908281"/>
            <a:ext cx="764550" cy="229431"/>
          </a:xfrm>
          <a:custGeom>
            <a:avLst/>
            <a:gdLst>
              <a:gd name="connsiteX0" fmla="*/ 81540 w 764550"/>
              <a:gd name="connsiteY0" fmla="*/ 180994 h 229431"/>
              <a:gd name="connsiteX1" fmla="*/ 87890 w 764550"/>
              <a:gd name="connsiteY1" fmla="*/ 66694 h 229431"/>
              <a:gd name="connsiteX2" fmla="*/ 132340 w 764550"/>
              <a:gd name="connsiteY2" fmla="*/ 63519 h 229431"/>
              <a:gd name="connsiteX3" fmla="*/ 62490 w 764550"/>
              <a:gd name="connsiteY3" fmla="*/ 44469 h 229431"/>
              <a:gd name="connsiteX4" fmla="*/ 408565 w 764550"/>
              <a:gd name="connsiteY4" fmla="*/ 41294 h 229431"/>
              <a:gd name="connsiteX5" fmla="*/ 430790 w 764550"/>
              <a:gd name="connsiteY5" fmla="*/ 25419 h 229431"/>
              <a:gd name="connsiteX6" fmla="*/ 764165 w 764550"/>
              <a:gd name="connsiteY6" fmla="*/ 98444 h 229431"/>
              <a:gd name="connsiteX7" fmla="*/ 491115 w 764550"/>
              <a:gd name="connsiteY7" fmla="*/ 47644 h 229431"/>
              <a:gd name="connsiteX8" fmla="*/ 199015 w 764550"/>
              <a:gd name="connsiteY8" fmla="*/ 19 h 229431"/>
              <a:gd name="connsiteX9" fmla="*/ 103765 w 764550"/>
              <a:gd name="connsiteY9" fmla="*/ 41294 h 229431"/>
              <a:gd name="connsiteX10" fmla="*/ 52965 w 764550"/>
              <a:gd name="connsiteY10" fmla="*/ 6369 h 229431"/>
              <a:gd name="connsiteX11" fmla="*/ 21215 w 764550"/>
              <a:gd name="connsiteY11" fmla="*/ 44469 h 229431"/>
              <a:gd name="connsiteX12" fmla="*/ 5340 w 764550"/>
              <a:gd name="connsiteY12" fmla="*/ 66694 h 229431"/>
              <a:gd name="connsiteX13" fmla="*/ 116465 w 764550"/>
              <a:gd name="connsiteY13" fmla="*/ 142894 h 229431"/>
              <a:gd name="connsiteX14" fmla="*/ 208540 w 764550"/>
              <a:gd name="connsiteY14" fmla="*/ 228619 h 229431"/>
              <a:gd name="connsiteX15" fmla="*/ 81540 w 764550"/>
              <a:gd name="connsiteY15" fmla="*/ 180994 h 22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" h="229431">
                <a:moveTo>
                  <a:pt x="81540" y="180994"/>
                </a:moveTo>
                <a:cubicBezTo>
                  <a:pt x="61432" y="154006"/>
                  <a:pt x="79423" y="86273"/>
                  <a:pt x="87890" y="66694"/>
                </a:cubicBezTo>
                <a:cubicBezTo>
                  <a:pt x="96357" y="47115"/>
                  <a:pt x="136573" y="67223"/>
                  <a:pt x="132340" y="63519"/>
                </a:cubicBezTo>
                <a:cubicBezTo>
                  <a:pt x="128107" y="59815"/>
                  <a:pt x="16453" y="48173"/>
                  <a:pt x="62490" y="44469"/>
                </a:cubicBezTo>
                <a:cubicBezTo>
                  <a:pt x="108527" y="40765"/>
                  <a:pt x="347182" y="44469"/>
                  <a:pt x="408565" y="41294"/>
                </a:cubicBezTo>
                <a:cubicBezTo>
                  <a:pt x="469948" y="38119"/>
                  <a:pt x="371523" y="15894"/>
                  <a:pt x="430790" y="25419"/>
                </a:cubicBezTo>
                <a:cubicBezTo>
                  <a:pt x="490057" y="34944"/>
                  <a:pt x="754111" y="94740"/>
                  <a:pt x="764165" y="98444"/>
                </a:cubicBezTo>
                <a:cubicBezTo>
                  <a:pt x="774219" y="102148"/>
                  <a:pt x="585307" y="64048"/>
                  <a:pt x="491115" y="47644"/>
                </a:cubicBezTo>
                <a:cubicBezTo>
                  <a:pt x="396923" y="31240"/>
                  <a:pt x="263573" y="1077"/>
                  <a:pt x="199015" y="19"/>
                </a:cubicBezTo>
                <a:cubicBezTo>
                  <a:pt x="134457" y="-1039"/>
                  <a:pt x="128107" y="40236"/>
                  <a:pt x="103765" y="41294"/>
                </a:cubicBezTo>
                <a:cubicBezTo>
                  <a:pt x="79423" y="42352"/>
                  <a:pt x="66723" y="5840"/>
                  <a:pt x="52965" y="6369"/>
                </a:cubicBezTo>
                <a:cubicBezTo>
                  <a:pt x="39207" y="6898"/>
                  <a:pt x="29152" y="34415"/>
                  <a:pt x="21215" y="44469"/>
                </a:cubicBezTo>
                <a:cubicBezTo>
                  <a:pt x="13278" y="54523"/>
                  <a:pt x="-10535" y="50290"/>
                  <a:pt x="5340" y="66694"/>
                </a:cubicBezTo>
                <a:cubicBezTo>
                  <a:pt x="21215" y="83098"/>
                  <a:pt x="82598" y="115907"/>
                  <a:pt x="116465" y="142894"/>
                </a:cubicBezTo>
                <a:cubicBezTo>
                  <a:pt x="150332" y="169881"/>
                  <a:pt x="214361" y="222798"/>
                  <a:pt x="208540" y="228619"/>
                </a:cubicBezTo>
                <a:cubicBezTo>
                  <a:pt x="202719" y="234440"/>
                  <a:pt x="101648" y="207982"/>
                  <a:pt x="81540" y="180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CC457EB0-64C4-5687-3243-F3D2D3EF5866}"/>
              </a:ext>
            </a:extLst>
          </p:cNvPr>
          <p:cNvSpPr/>
          <p:nvPr/>
        </p:nvSpPr>
        <p:spPr>
          <a:xfrm>
            <a:off x="1529001" y="2933358"/>
            <a:ext cx="668304" cy="223061"/>
          </a:xfrm>
          <a:custGeom>
            <a:avLst/>
            <a:gdLst>
              <a:gd name="connsiteX0" fmla="*/ 7699 w 668304"/>
              <a:gd name="connsiteY0" fmla="*/ 89242 h 223061"/>
              <a:gd name="connsiteX1" fmla="*/ 417274 w 668304"/>
              <a:gd name="connsiteY1" fmla="*/ 38442 h 223061"/>
              <a:gd name="connsiteX2" fmla="*/ 302974 w 668304"/>
              <a:gd name="connsiteY2" fmla="*/ 67017 h 223061"/>
              <a:gd name="connsiteX3" fmla="*/ 560149 w 668304"/>
              <a:gd name="connsiteY3" fmla="*/ 73367 h 223061"/>
              <a:gd name="connsiteX4" fmla="*/ 617299 w 668304"/>
              <a:gd name="connsiteY4" fmla="*/ 95592 h 223061"/>
              <a:gd name="connsiteX5" fmla="*/ 601424 w 668304"/>
              <a:gd name="connsiteY5" fmla="*/ 73367 h 223061"/>
              <a:gd name="connsiteX6" fmla="*/ 668099 w 668304"/>
              <a:gd name="connsiteY6" fmla="*/ 127342 h 223061"/>
              <a:gd name="connsiteX7" fmla="*/ 623649 w 668304"/>
              <a:gd name="connsiteY7" fmla="*/ 187667 h 223061"/>
              <a:gd name="connsiteX8" fmla="*/ 664924 w 668304"/>
              <a:gd name="connsiteY8" fmla="*/ 152742 h 223061"/>
              <a:gd name="connsiteX9" fmla="*/ 601424 w 668304"/>
              <a:gd name="connsiteY9" fmla="*/ 222592 h 223061"/>
              <a:gd name="connsiteX10" fmla="*/ 661749 w 668304"/>
              <a:gd name="connsiteY10" fmla="*/ 111467 h 223061"/>
              <a:gd name="connsiteX11" fmla="*/ 474424 w 668304"/>
              <a:gd name="connsiteY11" fmla="*/ 47967 h 223061"/>
              <a:gd name="connsiteX12" fmla="*/ 271224 w 668304"/>
              <a:gd name="connsiteY12" fmla="*/ 342 h 223061"/>
              <a:gd name="connsiteX13" fmla="*/ 293449 w 668304"/>
              <a:gd name="connsiteY13" fmla="*/ 25742 h 223061"/>
              <a:gd name="connsiteX14" fmla="*/ 55324 w 668304"/>
              <a:gd name="connsiteY14" fmla="*/ 9867 h 223061"/>
              <a:gd name="connsiteX15" fmla="*/ 201374 w 668304"/>
              <a:gd name="connsiteY15" fmla="*/ 44792 h 223061"/>
              <a:gd name="connsiteX16" fmla="*/ 150574 w 668304"/>
              <a:gd name="connsiteY16" fmla="*/ 70192 h 223061"/>
              <a:gd name="connsiteX17" fmla="*/ 7699 w 668304"/>
              <a:gd name="connsiteY17" fmla="*/ 89242 h 2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8304" h="223061">
                <a:moveTo>
                  <a:pt x="7699" y="89242"/>
                </a:moveTo>
                <a:lnTo>
                  <a:pt x="417274" y="38442"/>
                </a:lnTo>
                <a:cubicBezTo>
                  <a:pt x="466487" y="34738"/>
                  <a:pt x="279161" y="61196"/>
                  <a:pt x="302974" y="67017"/>
                </a:cubicBezTo>
                <a:cubicBezTo>
                  <a:pt x="326787" y="72838"/>
                  <a:pt x="507762" y="68605"/>
                  <a:pt x="560149" y="73367"/>
                </a:cubicBezTo>
                <a:cubicBezTo>
                  <a:pt x="612536" y="78129"/>
                  <a:pt x="610420" y="95592"/>
                  <a:pt x="617299" y="95592"/>
                </a:cubicBezTo>
                <a:cubicBezTo>
                  <a:pt x="624178" y="95592"/>
                  <a:pt x="592957" y="68075"/>
                  <a:pt x="601424" y="73367"/>
                </a:cubicBezTo>
                <a:cubicBezTo>
                  <a:pt x="609891" y="78659"/>
                  <a:pt x="664395" y="108292"/>
                  <a:pt x="668099" y="127342"/>
                </a:cubicBezTo>
                <a:cubicBezTo>
                  <a:pt x="671803" y="146392"/>
                  <a:pt x="624178" y="183434"/>
                  <a:pt x="623649" y="187667"/>
                </a:cubicBezTo>
                <a:cubicBezTo>
                  <a:pt x="623120" y="191900"/>
                  <a:pt x="668628" y="146921"/>
                  <a:pt x="664924" y="152742"/>
                </a:cubicBezTo>
                <a:cubicBezTo>
                  <a:pt x="661220" y="158563"/>
                  <a:pt x="601953" y="229471"/>
                  <a:pt x="601424" y="222592"/>
                </a:cubicBezTo>
                <a:cubicBezTo>
                  <a:pt x="600895" y="215713"/>
                  <a:pt x="682916" y="140571"/>
                  <a:pt x="661749" y="111467"/>
                </a:cubicBezTo>
                <a:cubicBezTo>
                  <a:pt x="640582" y="82363"/>
                  <a:pt x="539512" y="66488"/>
                  <a:pt x="474424" y="47967"/>
                </a:cubicBezTo>
                <a:cubicBezTo>
                  <a:pt x="409337" y="29446"/>
                  <a:pt x="301387" y="4046"/>
                  <a:pt x="271224" y="342"/>
                </a:cubicBezTo>
                <a:cubicBezTo>
                  <a:pt x="241062" y="-3362"/>
                  <a:pt x="329432" y="24154"/>
                  <a:pt x="293449" y="25742"/>
                </a:cubicBezTo>
                <a:cubicBezTo>
                  <a:pt x="257466" y="27329"/>
                  <a:pt x="70670" y="6692"/>
                  <a:pt x="55324" y="9867"/>
                </a:cubicBezTo>
                <a:cubicBezTo>
                  <a:pt x="39978" y="13042"/>
                  <a:pt x="185499" y="34738"/>
                  <a:pt x="201374" y="44792"/>
                </a:cubicBezTo>
                <a:cubicBezTo>
                  <a:pt x="217249" y="54846"/>
                  <a:pt x="176503" y="61196"/>
                  <a:pt x="150574" y="70192"/>
                </a:cubicBezTo>
                <a:cubicBezTo>
                  <a:pt x="124645" y="79188"/>
                  <a:pt x="-36751" y="94534"/>
                  <a:pt x="7699" y="89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0131CFD-F1E5-156F-A260-04C21DCF268E}"/>
              </a:ext>
            </a:extLst>
          </p:cNvPr>
          <p:cNvSpPr/>
          <p:nvPr/>
        </p:nvSpPr>
        <p:spPr>
          <a:xfrm>
            <a:off x="1597270" y="3047659"/>
            <a:ext cx="629649" cy="136946"/>
          </a:xfrm>
          <a:custGeom>
            <a:avLst/>
            <a:gdLst>
              <a:gd name="connsiteX0" fmla="*/ 2930 w 629649"/>
              <a:gd name="connsiteY0" fmla="*/ 41616 h 136946"/>
              <a:gd name="connsiteX1" fmla="*/ 336305 w 629649"/>
              <a:gd name="connsiteY1" fmla="*/ 54316 h 136946"/>
              <a:gd name="connsiteX2" fmla="*/ 228355 w 629649"/>
              <a:gd name="connsiteY2" fmla="*/ 67016 h 136946"/>
              <a:gd name="connsiteX3" fmla="*/ 545855 w 629649"/>
              <a:gd name="connsiteY3" fmla="*/ 70191 h 136946"/>
              <a:gd name="connsiteX4" fmla="*/ 456955 w 629649"/>
              <a:gd name="connsiteY4" fmla="*/ 101941 h 136946"/>
              <a:gd name="connsiteX5" fmla="*/ 628405 w 629649"/>
              <a:gd name="connsiteY5" fmla="*/ 341 h 136946"/>
              <a:gd name="connsiteX6" fmla="*/ 523630 w 629649"/>
              <a:gd name="connsiteY6" fmla="*/ 70191 h 136946"/>
              <a:gd name="connsiteX7" fmla="*/ 326780 w 629649"/>
              <a:gd name="connsiteY7" fmla="*/ 105116 h 136946"/>
              <a:gd name="connsiteX8" fmla="*/ 148980 w 629649"/>
              <a:gd name="connsiteY8" fmla="*/ 136866 h 136946"/>
              <a:gd name="connsiteX9" fmla="*/ 266455 w 629649"/>
              <a:gd name="connsiteY9" fmla="*/ 95591 h 136946"/>
              <a:gd name="connsiteX10" fmla="*/ 177555 w 629649"/>
              <a:gd name="connsiteY10" fmla="*/ 73366 h 136946"/>
              <a:gd name="connsiteX11" fmla="*/ 2930 w 629649"/>
              <a:gd name="connsiteY11" fmla="*/ 41616 h 13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9649" h="136946">
                <a:moveTo>
                  <a:pt x="2930" y="41616"/>
                </a:moveTo>
                <a:cubicBezTo>
                  <a:pt x="29388" y="38441"/>
                  <a:pt x="298734" y="50083"/>
                  <a:pt x="336305" y="54316"/>
                </a:cubicBezTo>
                <a:cubicBezTo>
                  <a:pt x="373876" y="58549"/>
                  <a:pt x="193430" y="64370"/>
                  <a:pt x="228355" y="67016"/>
                </a:cubicBezTo>
                <a:cubicBezTo>
                  <a:pt x="263280" y="69662"/>
                  <a:pt x="507755" y="64370"/>
                  <a:pt x="545855" y="70191"/>
                </a:cubicBezTo>
                <a:cubicBezTo>
                  <a:pt x="583955" y="76012"/>
                  <a:pt x="443197" y="113583"/>
                  <a:pt x="456955" y="101941"/>
                </a:cubicBezTo>
                <a:cubicBezTo>
                  <a:pt x="470713" y="90299"/>
                  <a:pt x="617293" y="5633"/>
                  <a:pt x="628405" y="341"/>
                </a:cubicBezTo>
                <a:cubicBezTo>
                  <a:pt x="639518" y="-4951"/>
                  <a:pt x="573901" y="52729"/>
                  <a:pt x="523630" y="70191"/>
                </a:cubicBezTo>
                <a:cubicBezTo>
                  <a:pt x="473359" y="87653"/>
                  <a:pt x="326780" y="105116"/>
                  <a:pt x="326780" y="105116"/>
                </a:cubicBezTo>
                <a:cubicBezTo>
                  <a:pt x="264339" y="116228"/>
                  <a:pt x="159034" y="138453"/>
                  <a:pt x="148980" y="136866"/>
                </a:cubicBezTo>
                <a:cubicBezTo>
                  <a:pt x="138926" y="135279"/>
                  <a:pt x="261693" y="106174"/>
                  <a:pt x="266455" y="95591"/>
                </a:cubicBezTo>
                <a:cubicBezTo>
                  <a:pt x="271218" y="85008"/>
                  <a:pt x="218301" y="82362"/>
                  <a:pt x="177555" y="73366"/>
                </a:cubicBezTo>
                <a:cubicBezTo>
                  <a:pt x="136809" y="64370"/>
                  <a:pt x="-23528" y="44791"/>
                  <a:pt x="2930" y="4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2BC10FC-EEA6-9DB4-CA82-5BB2CEB2F701}"/>
              </a:ext>
            </a:extLst>
          </p:cNvPr>
          <p:cNvSpPr/>
          <p:nvPr/>
        </p:nvSpPr>
        <p:spPr>
          <a:xfrm>
            <a:off x="1580157" y="3001734"/>
            <a:ext cx="634734" cy="116119"/>
          </a:xfrm>
          <a:custGeom>
            <a:avLst/>
            <a:gdLst>
              <a:gd name="connsiteX0" fmla="*/ 993 w 634734"/>
              <a:gd name="connsiteY0" fmla="*/ 116116 h 116119"/>
              <a:gd name="connsiteX1" fmla="*/ 334368 w 634734"/>
              <a:gd name="connsiteY1" fmla="*/ 55791 h 116119"/>
              <a:gd name="connsiteX2" fmla="*/ 461368 w 634734"/>
              <a:gd name="connsiteY2" fmla="*/ 71666 h 116119"/>
              <a:gd name="connsiteX3" fmla="*/ 582018 w 634734"/>
              <a:gd name="connsiteY3" fmla="*/ 36741 h 116119"/>
              <a:gd name="connsiteX4" fmla="*/ 499468 w 634734"/>
              <a:gd name="connsiteY4" fmla="*/ 68491 h 116119"/>
              <a:gd name="connsiteX5" fmla="*/ 632818 w 634734"/>
              <a:gd name="connsiteY5" fmla="*/ 27216 h 116119"/>
              <a:gd name="connsiteX6" fmla="*/ 575668 w 634734"/>
              <a:gd name="connsiteY6" fmla="*/ 87541 h 116119"/>
              <a:gd name="connsiteX7" fmla="*/ 537568 w 634734"/>
              <a:gd name="connsiteY7" fmla="*/ 1816 h 116119"/>
              <a:gd name="connsiteX8" fmla="*/ 515343 w 634734"/>
              <a:gd name="connsiteY8" fmla="*/ 27216 h 116119"/>
              <a:gd name="connsiteX9" fmla="*/ 229593 w 634734"/>
              <a:gd name="connsiteY9" fmla="*/ 4991 h 116119"/>
              <a:gd name="connsiteX10" fmla="*/ 429618 w 634734"/>
              <a:gd name="connsiteY10" fmla="*/ 43091 h 116119"/>
              <a:gd name="connsiteX11" fmla="*/ 289918 w 634734"/>
              <a:gd name="connsiteY11" fmla="*/ 24041 h 116119"/>
              <a:gd name="connsiteX12" fmla="*/ 89893 w 634734"/>
              <a:gd name="connsiteY12" fmla="*/ 33566 h 116119"/>
              <a:gd name="connsiteX13" fmla="*/ 226418 w 634734"/>
              <a:gd name="connsiteY13" fmla="*/ 52616 h 116119"/>
              <a:gd name="connsiteX14" fmla="*/ 993 w 634734"/>
              <a:gd name="connsiteY14" fmla="*/ 116116 h 11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734" h="116119">
                <a:moveTo>
                  <a:pt x="993" y="116116"/>
                </a:moveTo>
                <a:cubicBezTo>
                  <a:pt x="18985" y="116645"/>
                  <a:pt x="257639" y="63199"/>
                  <a:pt x="334368" y="55791"/>
                </a:cubicBezTo>
                <a:cubicBezTo>
                  <a:pt x="411097" y="48383"/>
                  <a:pt x="420093" y="74841"/>
                  <a:pt x="461368" y="71666"/>
                </a:cubicBezTo>
                <a:cubicBezTo>
                  <a:pt x="502643" y="68491"/>
                  <a:pt x="575668" y="37270"/>
                  <a:pt x="582018" y="36741"/>
                </a:cubicBezTo>
                <a:cubicBezTo>
                  <a:pt x="588368" y="36212"/>
                  <a:pt x="491001" y="70078"/>
                  <a:pt x="499468" y="68491"/>
                </a:cubicBezTo>
                <a:cubicBezTo>
                  <a:pt x="507935" y="66904"/>
                  <a:pt x="620118" y="24041"/>
                  <a:pt x="632818" y="27216"/>
                </a:cubicBezTo>
                <a:cubicBezTo>
                  <a:pt x="645518" y="30391"/>
                  <a:pt x="591543" y="91774"/>
                  <a:pt x="575668" y="87541"/>
                </a:cubicBezTo>
                <a:cubicBezTo>
                  <a:pt x="559793" y="83308"/>
                  <a:pt x="547622" y="11870"/>
                  <a:pt x="537568" y="1816"/>
                </a:cubicBezTo>
                <a:cubicBezTo>
                  <a:pt x="527514" y="-8238"/>
                  <a:pt x="566672" y="26687"/>
                  <a:pt x="515343" y="27216"/>
                </a:cubicBezTo>
                <a:cubicBezTo>
                  <a:pt x="464014" y="27745"/>
                  <a:pt x="243880" y="2345"/>
                  <a:pt x="229593" y="4991"/>
                </a:cubicBezTo>
                <a:lnTo>
                  <a:pt x="429618" y="43091"/>
                </a:lnTo>
                <a:cubicBezTo>
                  <a:pt x="439672" y="46266"/>
                  <a:pt x="346539" y="25628"/>
                  <a:pt x="289918" y="24041"/>
                </a:cubicBezTo>
                <a:cubicBezTo>
                  <a:pt x="233297" y="22454"/>
                  <a:pt x="100476" y="28803"/>
                  <a:pt x="89893" y="33566"/>
                </a:cubicBezTo>
                <a:cubicBezTo>
                  <a:pt x="79310" y="38328"/>
                  <a:pt x="237530" y="42033"/>
                  <a:pt x="226418" y="52616"/>
                </a:cubicBezTo>
                <a:cubicBezTo>
                  <a:pt x="215306" y="63199"/>
                  <a:pt x="-16999" y="115587"/>
                  <a:pt x="993" y="11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43349D-0AAD-9BA6-E992-327D31664819}"/>
              </a:ext>
            </a:extLst>
          </p:cNvPr>
          <p:cNvSpPr/>
          <p:nvPr/>
        </p:nvSpPr>
        <p:spPr>
          <a:xfrm>
            <a:off x="2604335" y="2368567"/>
            <a:ext cx="211617" cy="281558"/>
          </a:xfrm>
          <a:custGeom>
            <a:avLst/>
            <a:gdLst>
              <a:gd name="connsiteX0" fmla="*/ 34090 w 211617"/>
              <a:gd name="connsiteY0" fmla="*/ 6333 h 281558"/>
              <a:gd name="connsiteX1" fmla="*/ 100765 w 211617"/>
              <a:gd name="connsiteY1" fmla="*/ 34908 h 281558"/>
              <a:gd name="connsiteX2" fmla="*/ 205540 w 211617"/>
              <a:gd name="connsiteY2" fmla="*/ 161908 h 281558"/>
              <a:gd name="connsiteX3" fmla="*/ 196015 w 211617"/>
              <a:gd name="connsiteY3" fmla="*/ 142858 h 281558"/>
              <a:gd name="connsiteX4" fmla="*/ 170615 w 211617"/>
              <a:gd name="connsiteY4" fmla="*/ 203183 h 281558"/>
              <a:gd name="connsiteX5" fmla="*/ 21390 w 211617"/>
              <a:gd name="connsiteY5" fmla="*/ 279383 h 281558"/>
              <a:gd name="connsiteX6" fmla="*/ 15040 w 211617"/>
              <a:gd name="connsiteY6" fmla="*/ 257158 h 281558"/>
              <a:gd name="connsiteX7" fmla="*/ 154740 w 211617"/>
              <a:gd name="connsiteY7" fmla="*/ 219058 h 281558"/>
              <a:gd name="connsiteX8" fmla="*/ 91240 w 211617"/>
              <a:gd name="connsiteY8" fmla="*/ 155558 h 281558"/>
              <a:gd name="connsiteX9" fmla="*/ 15040 w 211617"/>
              <a:gd name="connsiteY9" fmla="*/ 228583 h 281558"/>
              <a:gd name="connsiteX10" fmla="*/ 145215 w 211617"/>
              <a:gd name="connsiteY10" fmla="*/ 136508 h 281558"/>
              <a:gd name="connsiteX11" fmla="*/ 34090 w 211617"/>
              <a:gd name="connsiteY11" fmla="*/ 6333 h 2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617" h="281558">
                <a:moveTo>
                  <a:pt x="34090" y="6333"/>
                </a:moveTo>
                <a:cubicBezTo>
                  <a:pt x="26682" y="-10600"/>
                  <a:pt x="72190" y="8979"/>
                  <a:pt x="100765" y="34908"/>
                </a:cubicBezTo>
                <a:cubicBezTo>
                  <a:pt x="129340" y="60837"/>
                  <a:pt x="189665" y="143916"/>
                  <a:pt x="205540" y="161908"/>
                </a:cubicBezTo>
                <a:cubicBezTo>
                  <a:pt x="221415" y="179900"/>
                  <a:pt x="201836" y="135979"/>
                  <a:pt x="196015" y="142858"/>
                </a:cubicBezTo>
                <a:cubicBezTo>
                  <a:pt x="190194" y="149737"/>
                  <a:pt x="199719" y="180429"/>
                  <a:pt x="170615" y="203183"/>
                </a:cubicBezTo>
                <a:cubicBezTo>
                  <a:pt x="141511" y="225937"/>
                  <a:pt x="47319" y="270387"/>
                  <a:pt x="21390" y="279383"/>
                </a:cubicBezTo>
                <a:cubicBezTo>
                  <a:pt x="-4539" y="288379"/>
                  <a:pt x="-7185" y="267212"/>
                  <a:pt x="15040" y="257158"/>
                </a:cubicBezTo>
                <a:cubicBezTo>
                  <a:pt x="37265" y="247104"/>
                  <a:pt x="142040" y="235991"/>
                  <a:pt x="154740" y="219058"/>
                </a:cubicBezTo>
                <a:cubicBezTo>
                  <a:pt x="167440" y="202125"/>
                  <a:pt x="114523" y="153971"/>
                  <a:pt x="91240" y="155558"/>
                </a:cubicBezTo>
                <a:cubicBezTo>
                  <a:pt x="67957" y="157146"/>
                  <a:pt x="6044" y="231758"/>
                  <a:pt x="15040" y="228583"/>
                </a:cubicBezTo>
                <a:cubicBezTo>
                  <a:pt x="24036" y="225408"/>
                  <a:pt x="141511" y="170904"/>
                  <a:pt x="145215" y="136508"/>
                </a:cubicBezTo>
                <a:cubicBezTo>
                  <a:pt x="148919" y="102112"/>
                  <a:pt x="41498" y="23266"/>
                  <a:pt x="34090" y="6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AC23DC5-F8A1-854E-E956-FD6C0C66072C}"/>
              </a:ext>
            </a:extLst>
          </p:cNvPr>
          <p:cNvSpPr/>
          <p:nvPr/>
        </p:nvSpPr>
        <p:spPr>
          <a:xfrm>
            <a:off x="2701548" y="2322643"/>
            <a:ext cx="804045" cy="379959"/>
          </a:xfrm>
          <a:custGeom>
            <a:avLst/>
            <a:gdLst>
              <a:gd name="connsiteX0" fmla="*/ 377 w 804045"/>
              <a:gd name="connsiteY0" fmla="*/ 1457 h 379959"/>
              <a:gd name="connsiteX1" fmla="*/ 95627 w 804045"/>
              <a:gd name="connsiteY1" fmla="*/ 80832 h 379959"/>
              <a:gd name="connsiteX2" fmla="*/ 92452 w 804045"/>
              <a:gd name="connsiteY2" fmla="*/ 226882 h 379959"/>
              <a:gd name="connsiteX3" fmla="*/ 152777 w 804045"/>
              <a:gd name="connsiteY3" fmla="*/ 271332 h 379959"/>
              <a:gd name="connsiteX4" fmla="*/ 140077 w 804045"/>
              <a:gd name="connsiteY4" fmla="*/ 242757 h 379959"/>
              <a:gd name="connsiteX5" fmla="*/ 324227 w 804045"/>
              <a:gd name="connsiteY5" fmla="*/ 372932 h 379959"/>
              <a:gd name="connsiteX6" fmla="*/ 340102 w 804045"/>
              <a:gd name="connsiteY6" fmla="*/ 360232 h 379959"/>
              <a:gd name="connsiteX7" fmla="*/ 587752 w 804045"/>
              <a:gd name="connsiteY7" fmla="*/ 341182 h 379959"/>
              <a:gd name="connsiteX8" fmla="*/ 803652 w 804045"/>
              <a:gd name="connsiteY8" fmla="*/ 287207 h 379959"/>
              <a:gd name="connsiteX9" fmla="*/ 533777 w 804045"/>
              <a:gd name="connsiteY9" fmla="*/ 344357 h 379959"/>
              <a:gd name="connsiteX10" fmla="*/ 381377 w 804045"/>
              <a:gd name="connsiteY10" fmla="*/ 334832 h 379959"/>
              <a:gd name="connsiteX11" fmla="*/ 206752 w 804045"/>
              <a:gd name="connsiteY11" fmla="*/ 226882 h 379959"/>
              <a:gd name="connsiteX12" fmla="*/ 248027 w 804045"/>
              <a:gd name="connsiteY12" fmla="*/ 290382 h 379959"/>
              <a:gd name="connsiteX13" fmla="*/ 162302 w 804045"/>
              <a:gd name="connsiteY13" fmla="*/ 255457 h 379959"/>
              <a:gd name="connsiteX14" fmla="*/ 133727 w 804045"/>
              <a:gd name="connsiteY14" fmla="*/ 134807 h 379959"/>
              <a:gd name="connsiteX15" fmla="*/ 79752 w 804045"/>
              <a:gd name="connsiteY15" fmla="*/ 109407 h 379959"/>
              <a:gd name="connsiteX16" fmla="*/ 63877 w 804045"/>
              <a:gd name="connsiteY16" fmla="*/ 33207 h 379959"/>
              <a:gd name="connsiteX17" fmla="*/ 377 w 804045"/>
              <a:gd name="connsiteY17" fmla="*/ 1457 h 3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4045" h="379959">
                <a:moveTo>
                  <a:pt x="377" y="1457"/>
                </a:moveTo>
                <a:cubicBezTo>
                  <a:pt x="5669" y="9394"/>
                  <a:pt x="80281" y="43261"/>
                  <a:pt x="95627" y="80832"/>
                </a:cubicBezTo>
                <a:cubicBezTo>
                  <a:pt x="110973" y="118403"/>
                  <a:pt x="82927" y="195132"/>
                  <a:pt x="92452" y="226882"/>
                </a:cubicBezTo>
                <a:cubicBezTo>
                  <a:pt x="101977" y="258632"/>
                  <a:pt x="144840" y="268686"/>
                  <a:pt x="152777" y="271332"/>
                </a:cubicBezTo>
                <a:cubicBezTo>
                  <a:pt x="160714" y="273978"/>
                  <a:pt x="111502" y="225824"/>
                  <a:pt x="140077" y="242757"/>
                </a:cubicBezTo>
                <a:cubicBezTo>
                  <a:pt x="168652" y="259690"/>
                  <a:pt x="290890" y="353353"/>
                  <a:pt x="324227" y="372932"/>
                </a:cubicBezTo>
                <a:cubicBezTo>
                  <a:pt x="357565" y="392511"/>
                  <a:pt x="296181" y="365524"/>
                  <a:pt x="340102" y="360232"/>
                </a:cubicBezTo>
                <a:cubicBezTo>
                  <a:pt x="384023" y="354940"/>
                  <a:pt x="510494" y="353353"/>
                  <a:pt x="587752" y="341182"/>
                </a:cubicBezTo>
                <a:cubicBezTo>
                  <a:pt x="665010" y="329011"/>
                  <a:pt x="812648" y="286678"/>
                  <a:pt x="803652" y="287207"/>
                </a:cubicBezTo>
                <a:cubicBezTo>
                  <a:pt x="794656" y="287736"/>
                  <a:pt x="604156" y="336420"/>
                  <a:pt x="533777" y="344357"/>
                </a:cubicBezTo>
                <a:cubicBezTo>
                  <a:pt x="463398" y="352294"/>
                  <a:pt x="435881" y="354411"/>
                  <a:pt x="381377" y="334832"/>
                </a:cubicBezTo>
                <a:cubicBezTo>
                  <a:pt x="326873" y="315253"/>
                  <a:pt x="228977" y="234290"/>
                  <a:pt x="206752" y="226882"/>
                </a:cubicBezTo>
                <a:cubicBezTo>
                  <a:pt x="184527" y="219474"/>
                  <a:pt x="255435" y="285620"/>
                  <a:pt x="248027" y="290382"/>
                </a:cubicBezTo>
                <a:cubicBezTo>
                  <a:pt x="240619" y="295145"/>
                  <a:pt x="181352" y="281386"/>
                  <a:pt x="162302" y="255457"/>
                </a:cubicBezTo>
                <a:cubicBezTo>
                  <a:pt x="143252" y="229528"/>
                  <a:pt x="147485" y="159149"/>
                  <a:pt x="133727" y="134807"/>
                </a:cubicBezTo>
                <a:cubicBezTo>
                  <a:pt x="119969" y="110465"/>
                  <a:pt x="91394" y="126340"/>
                  <a:pt x="79752" y="109407"/>
                </a:cubicBezTo>
                <a:cubicBezTo>
                  <a:pt x="68110" y="92474"/>
                  <a:pt x="80810" y="46436"/>
                  <a:pt x="63877" y="33207"/>
                </a:cubicBezTo>
                <a:cubicBezTo>
                  <a:pt x="46944" y="19978"/>
                  <a:pt x="-4915" y="-6480"/>
                  <a:pt x="377" y="1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A38FAC7-3C85-5606-6470-DB5B672B937A}"/>
              </a:ext>
            </a:extLst>
          </p:cNvPr>
          <p:cNvSpPr/>
          <p:nvPr/>
        </p:nvSpPr>
        <p:spPr>
          <a:xfrm>
            <a:off x="2980726" y="2235652"/>
            <a:ext cx="509042" cy="374376"/>
          </a:xfrm>
          <a:custGeom>
            <a:avLst/>
            <a:gdLst>
              <a:gd name="connsiteX0" fmla="*/ 127599 w 509042"/>
              <a:gd name="connsiteY0" fmla="*/ 34473 h 374376"/>
              <a:gd name="connsiteX1" fmla="*/ 362549 w 509042"/>
              <a:gd name="connsiteY1" fmla="*/ 34473 h 374376"/>
              <a:gd name="connsiteX2" fmla="*/ 454624 w 509042"/>
              <a:gd name="connsiteY2" fmla="*/ 78923 h 374376"/>
              <a:gd name="connsiteX3" fmla="*/ 486374 w 509042"/>
              <a:gd name="connsiteY3" fmla="*/ 151948 h 374376"/>
              <a:gd name="connsiteX4" fmla="*/ 445099 w 509042"/>
              <a:gd name="connsiteY4" fmla="*/ 237673 h 374376"/>
              <a:gd name="connsiteX5" fmla="*/ 464149 w 509042"/>
              <a:gd name="connsiteY5" fmla="*/ 209098 h 374376"/>
              <a:gd name="connsiteX6" fmla="*/ 333974 w 509042"/>
              <a:gd name="connsiteY6" fmla="*/ 310698 h 374376"/>
              <a:gd name="connsiteX7" fmla="*/ 279999 w 509042"/>
              <a:gd name="connsiteY7" fmla="*/ 342448 h 374376"/>
              <a:gd name="connsiteX8" fmla="*/ 156174 w 509042"/>
              <a:gd name="connsiteY8" fmla="*/ 345623 h 374376"/>
              <a:gd name="connsiteX9" fmla="*/ 599 w 509042"/>
              <a:gd name="connsiteY9" fmla="*/ 301173 h 374376"/>
              <a:gd name="connsiteX10" fmla="*/ 216499 w 509042"/>
              <a:gd name="connsiteY10" fmla="*/ 374198 h 374376"/>
              <a:gd name="connsiteX11" fmla="*/ 464149 w 509042"/>
              <a:gd name="connsiteY11" fmla="*/ 275773 h 374376"/>
              <a:gd name="connsiteX12" fmla="*/ 445099 w 509042"/>
              <a:gd name="connsiteY12" fmla="*/ 221798 h 374376"/>
              <a:gd name="connsiteX13" fmla="*/ 505424 w 509042"/>
              <a:gd name="connsiteY13" fmla="*/ 72573 h 374376"/>
              <a:gd name="connsiteX14" fmla="*/ 321274 w 509042"/>
              <a:gd name="connsiteY14" fmla="*/ 9073 h 374376"/>
              <a:gd name="connsiteX15" fmla="*/ 264124 w 509042"/>
              <a:gd name="connsiteY15" fmla="*/ 2723 h 374376"/>
              <a:gd name="connsiteX16" fmla="*/ 127599 w 509042"/>
              <a:gd name="connsiteY16" fmla="*/ 34473 h 37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9042" h="374376">
                <a:moveTo>
                  <a:pt x="127599" y="34473"/>
                </a:moveTo>
                <a:cubicBezTo>
                  <a:pt x="144003" y="39765"/>
                  <a:pt x="308045" y="27065"/>
                  <a:pt x="362549" y="34473"/>
                </a:cubicBezTo>
                <a:cubicBezTo>
                  <a:pt x="417053" y="41881"/>
                  <a:pt x="433987" y="59344"/>
                  <a:pt x="454624" y="78923"/>
                </a:cubicBezTo>
                <a:cubicBezTo>
                  <a:pt x="475261" y="98502"/>
                  <a:pt x="487962" y="125490"/>
                  <a:pt x="486374" y="151948"/>
                </a:cubicBezTo>
                <a:cubicBezTo>
                  <a:pt x="484787" y="178406"/>
                  <a:pt x="448803" y="228148"/>
                  <a:pt x="445099" y="237673"/>
                </a:cubicBezTo>
                <a:cubicBezTo>
                  <a:pt x="441395" y="247198"/>
                  <a:pt x="482670" y="196927"/>
                  <a:pt x="464149" y="209098"/>
                </a:cubicBezTo>
                <a:cubicBezTo>
                  <a:pt x="445628" y="221269"/>
                  <a:pt x="364666" y="288473"/>
                  <a:pt x="333974" y="310698"/>
                </a:cubicBezTo>
                <a:cubicBezTo>
                  <a:pt x="303282" y="332923"/>
                  <a:pt x="309632" y="336627"/>
                  <a:pt x="279999" y="342448"/>
                </a:cubicBezTo>
                <a:cubicBezTo>
                  <a:pt x="250366" y="348269"/>
                  <a:pt x="202741" y="352502"/>
                  <a:pt x="156174" y="345623"/>
                </a:cubicBezTo>
                <a:cubicBezTo>
                  <a:pt x="109607" y="338744"/>
                  <a:pt x="-9455" y="296411"/>
                  <a:pt x="599" y="301173"/>
                </a:cubicBezTo>
                <a:cubicBezTo>
                  <a:pt x="10653" y="305936"/>
                  <a:pt x="139241" y="378431"/>
                  <a:pt x="216499" y="374198"/>
                </a:cubicBezTo>
                <a:cubicBezTo>
                  <a:pt x="293757" y="369965"/>
                  <a:pt x="426049" y="301173"/>
                  <a:pt x="464149" y="275773"/>
                </a:cubicBezTo>
                <a:cubicBezTo>
                  <a:pt x="502249" y="250373"/>
                  <a:pt x="438220" y="255665"/>
                  <a:pt x="445099" y="221798"/>
                </a:cubicBezTo>
                <a:cubicBezTo>
                  <a:pt x="451978" y="187931"/>
                  <a:pt x="526062" y="108027"/>
                  <a:pt x="505424" y="72573"/>
                </a:cubicBezTo>
                <a:cubicBezTo>
                  <a:pt x="484786" y="37119"/>
                  <a:pt x="361491" y="20715"/>
                  <a:pt x="321274" y="9073"/>
                </a:cubicBezTo>
                <a:cubicBezTo>
                  <a:pt x="281057" y="-2569"/>
                  <a:pt x="290053" y="-981"/>
                  <a:pt x="264124" y="2723"/>
                </a:cubicBezTo>
                <a:cubicBezTo>
                  <a:pt x="238195" y="6427"/>
                  <a:pt x="111195" y="29181"/>
                  <a:pt x="127599" y="3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91C2E42-2730-EB19-03CD-4EAB9E259250}"/>
              </a:ext>
            </a:extLst>
          </p:cNvPr>
          <p:cNvSpPr/>
          <p:nvPr/>
        </p:nvSpPr>
        <p:spPr>
          <a:xfrm>
            <a:off x="3071494" y="2255624"/>
            <a:ext cx="546139" cy="405052"/>
          </a:xfrm>
          <a:custGeom>
            <a:avLst/>
            <a:gdLst>
              <a:gd name="connsiteX0" fmla="*/ 544831 w 546139"/>
              <a:gd name="connsiteY0" fmla="*/ 4976 h 405052"/>
              <a:gd name="connsiteX1" fmla="*/ 462281 w 546139"/>
              <a:gd name="connsiteY1" fmla="*/ 157376 h 405052"/>
              <a:gd name="connsiteX2" fmla="*/ 357506 w 546139"/>
              <a:gd name="connsiteY2" fmla="*/ 379626 h 405052"/>
              <a:gd name="connsiteX3" fmla="*/ 446406 w 546139"/>
              <a:gd name="connsiteY3" fmla="*/ 227226 h 405052"/>
              <a:gd name="connsiteX4" fmla="*/ 328931 w 546139"/>
              <a:gd name="connsiteY4" fmla="*/ 338351 h 405052"/>
              <a:gd name="connsiteX5" fmla="*/ 220981 w 546139"/>
              <a:gd name="connsiteY5" fmla="*/ 363751 h 405052"/>
              <a:gd name="connsiteX6" fmla="*/ 1906 w 546139"/>
              <a:gd name="connsiteY6" fmla="*/ 405026 h 405052"/>
              <a:gd name="connsiteX7" fmla="*/ 357506 w 546139"/>
              <a:gd name="connsiteY7" fmla="*/ 357401 h 405052"/>
              <a:gd name="connsiteX8" fmla="*/ 376556 w 546139"/>
              <a:gd name="connsiteY8" fmla="*/ 357401 h 405052"/>
              <a:gd name="connsiteX9" fmla="*/ 325756 w 546139"/>
              <a:gd name="connsiteY9" fmla="*/ 319301 h 405052"/>
              <a:gd name="connsiteX10" fmla="*/ 421006 w 546139"/>
              <a:gd name="connsiteY10" fmla="*/ 211351 h 405052"/>
              <a:gd name="connsiteX11" fmla="*/ 436881 w 546139"/>
              <a:gd name="connsiteY11" fmla="*/ 1801 h 405052"/>
              <a:gd name="connsiteX12" fmla="*/ 395606 w 546139"/>
              <a:gd name="connsiteY12" fmla="*/ 103401 h 405052"/>
              <a:gd name="connsiteX13" fmla="*/ 544831 w 546139"/>
              <a:gd name="connsiteY13" fmla="*/ 4976 h 40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139" h="405052">
                <a:moveTo>
                  <a:pt x="544831" y="4976"/>
                </a:moveTo>
                <a:cubicBezTo>
                  <a:pt x="555943" y="13972"/>
                  <a:pt x="493502" y="94934"/>
                  <a:pt x="462281" y="157376"/>
                </a:cubicBezTo>
                <a:cubicBezTo>
                  <a:pt x="431060" y="219818"/>
                  <a:pt x="360152" y="367984"/>
                  <a:pt x="357506" y="379626"/>
                </a:cubicBezTo>
                <a:cubicBezTo>
                  <a:pt x="354860" y="391268"/>
                  <a:pt x="451168" y="234105"/>
                  <a:pt x="446406" y="227226"/>
                </a:cubicBezTo>
                <a:cubicBezTo>
                  <a:pt x="441644" y="220347"/>
                  <a:pt x="366502" y="315597"/>
                  <a:pt x="328931" y="338351"/>
                </a:cubicBezTo>
                <a:cubicBezTo>
                  <a:pt x="291360" y="361105"/>
                  <a:pt x="275485" y="352639"/>
                  <a:pt x="220981" y="363751"/>
                </a:cubicBezTo>
                <a:cubicBezTo>
                  <a:pt x="166477" y="374863"/>
                  <a:pt x="-20848" y="406084"/>
                  <a:pt x="1906" y="405026"/>
                </a:cubicBezTo>
                <a:cubicBezTo>
                  <a:pt x="24660" y="403968"/>
                  <a:pt x="295064" y="365338"/>
                  <a:pt x="357506" y="357401"/>
                </a:cubicBezTo>
                <a:cubicBezTo>
                  <a:pt x="419948" y="349464"/>
                  <a:pt x="381848" y="363751"/>
                  <a:pt x="376556" y="357401"/>
                </a:cubicBezTo>
                <a:cubicBezTo>
                  <a:pt x="371264" y="351051"/>
                  <a:pt x="318348" y="343643"/>
                  <a:pt x="325756" y="319301"/>
                </a:cubicBezTo>
                <a:cubicBezTo>
                  <a:pt x="333164" y="294959"/>
                  <a:pt x="402485" y="264267"/>
                  <a:pt x="421006" y="211351"/>
                </a:cubicBezTo>
                <a:cubicBezTo>
                  <a:pt x="439527" y="158435"/>
                  <a:pt x="441114" y="19793"/>
                  <a:pt x="436881" y="1801"/>
                </a:cubicBezTo>
                <a:cubicBezTo>
                  <a:pt x="432648" y="-16191"/>
                  <a:pt x="377614" y="106576"/>
                  <a:pt x="395606" y="103401"/>
                </a:cubicBezTo>
                <a:cubicBezTo>
                  <a:pt x="413598" y="100226"/>
                  <a:pt x="533719" y="-4020"/>
                  <a:pt x="544831" y="4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26735A4-5C41-D60A-FD61-79C47F3BF1FE}"/>
              </a:ext>
            </a:extLst>
          </p:cNvPr>
          <p:cNvSpPr/>
          <p:nvPr/>
        </p:nvSpPr>
        <p:spPr>
          <a:xfrm>
            <a:off x="2704175" y="2323878"/>
            <a:ext cx="239048" cy="247312"/>
          </a:xfrm>
          <a:custGeom>
            <a:avLst/>
            <a:gdLst>
              <a:gd name="connsiteX0" fmla="*/ 925 w 239048"/>
              <a:gd name="connsiteY0" fmla="*/ 222 h 247312"/>
              <a:gd name="connsiteX1" fmla="*/ 61250 w 239048"/>
              <a:gd name="connsiteY1" fmla="*/ 28797 h 247312"/>
              <a:gd name="connsiteX2" fmla="*/ 175550 w 239048"/>
              <a:gd name="connsiteY2" fmla="*/ 104997 h 247312"/>
              <a:gd name="connsiteX3" fmla="*/ 204125 w 239048"/>
              <a:gd name="connsiteY3" fmla="*/ 193897 h 247312"/>
              <a:gd name="connsiteX4" fmla="*/ 191425 w 239048"/>
              <a:gd name="connsiteY4" fmla="*/ 98647 h 247312"/>
              <a:gd name="connsiteX5" fmla="*/ 235875 w 239048"/>
              <a:gd name="connsiteY5" fmla="*/ 203422 h 247312"/>
              <a:gd name="connsiteX6" fmla="*/ 89825 w 239048"/>
              <a:gd name="connsiteY6" fmla="*/ 216122 h 247312"/>
              <a:gd name="connsiteX7" fmla="*/ 220000 w 239048"/>
              <a:gd name="connsiteY7" fmla="*/ 244697 h 247312"/>
              <a:gd name="connsiteX8" fmla="*/ 181900 w 239048"/>
              <a:gd name="connsiteY8" fmla="*/ 143097 h 247312"/>
              <a:gd name="connsiteX9" fmla="*/ 200950 w 239048"/>
              <a:gd name="connsiteY9" fmla="*/ 111347 h 247312"/>
              <a:gd name="connsiteX10" fmla="*/ 156500 w 239048"/>
              <a:gd name="connsiteY10" fmla="*/ 28797 h 247312"/>
              <a:gd name="connsiteX11" fmla="*/ 178725 w 239048"/>
              <a:gd name="connsiteY11" fmla="*/ 82772 h 247312"/>
              <a:gd name="connsiteX12" fmla="*/ 105700 w 239048"/>
              <a:gd name="connsiteY12" fmla="*/ 41497 h 247312"/>
              <a:gd name="connsiteX13" fmla="*/ 925 w 239048"/>
              <a:gd name="connsiteY13" fmla="*/ 222 h 24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048" h="247312">
                <a:moveTo>
                  <a:pt x="925" y="222"/>
                </a:moveTo>
                <a:cubicBezTo>
                  <a:pt x="-6483" y="-1895"/>
                  <a:pt x="32146" y="11334"/>
                  <a:pt x="61250" y="28797"/>
                </a:cubicBezTo>
                <a:cubicBezTo>
                  <a:pt x="90354" y="46260"/>
                  <a:pt x="151738" y="77480"/>
                  <a:pt x="175550" y="104997"/>
                </a:cubicBezTo>
                <a:cubicBezTo>
                  <a:pt x="199362" y="132514"/>
                  <a:pt x="201479" y="194955"/>
                  <a:pt x="204125" y="193897"/>
                </a:cubicBezTo>
                <a:cubicBezTo>
                  <a:pt x="206771" y="192839"/>
                  <a:pt x="186133" y="97060"/>
                  <a:pt x="191425" y="98647"/>
                </a:cubicBezTo>
                <a:cubicBezTo>
                  <a:pt x="196717" y="100234"/>
                  <a:pt x="252808" y="183843"/>
                  <a:pt x="235875" y="203422"/>
                </a:cubicBezTo>
                <a:cubicBezTo>
                  <a:pt x="218942" y="223001"/>
                  <a:pt x="92471" y="209243"/>
                  <a:pt x="89825" y="216122"/>
                </a:cubicBezTo>
                <a:cubicBezTo>
                  <a:pt x="87179" y="223001"/>
                  <a:pt x="204654" y="256868"/>
                  <a:pt x="220000" y="244697"/>
                </a:cubicBezTo>
                <a:cubicBezTo>
                  <a:pt x="235346" y="232526"/>
                  <a:pt x="185075" y="165322"/>
                  <a:pt x="181900" y="143097"/>
                </a:cubicBezTo>
                <a:cubicBezTo>
                  <a:pt x="178725" y="120872"/>
                  <a:pt x="205183" y="130397"/>
                  <a:pt x="200950" y="111347"/>
                </a:cubicBezTo>
                <a:cubicBezTo>
                  <a:pt x="196717" y="92297"/>
                  <a:pt x="160204" y="33559"/>
                  <a:pt x="156500" y="28797"/>
                </a:cubicBezTo>
                <a:cubicBezTo>
                  <a:pt x="152796" y="24035"/>
                  <a:pt x="187192" y="80655"/>
                  <a:pt x="178725" y="82772"/>
                </a:cubicBezTo>
                <a:cubicBezTo>
                  <a:pt x="170258" y="84889"/>
                  <a:pt x="136921" y="54726"/>
                  <a:pt x="105700" y="41497"/>
                </a:cubicBezTo>
                <a:cubicBezTo>
                  <a:pt x="74479" y="28268"/>
                  <a:pt x="8333" y="2339"/>
                  <a:pt x="925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4C77C10-07F6-11AD-7FD4-A3F4F62F5840}"/>
              </a:ext>
            </a:extLst>
          </p:cNvPr>
          <p:cNvSpPr/>
          <p:nvPr/>
        </p:nvSpPr>
        <p:spPr>
          <a:xfrm>
            <a:off x="2411833" y="1409695"/>
            <a:ext cx="1542130" cy="400105"/>
          </a:xfrm>
          <a:custGeom>
            <a:avLst/>
            <a:gdLst>
              <a:gd name="connsiteX0" fmla="*/ 4342 w 1542130"/>
              <a:gd name="connsiteY0" fmla="*/ 400055 h 400105"/>
              <a:gd name="connsiteX1" fmla="*/ 340892 w 1542130"/>
              <a:gd name="connsiteY1" fmla="*/ 327030 h 400105"/>
              <a:gd name="connsiteX2" fmla="*/ 309142 w 1542130"/>
              <a:gd name="connsiteY2" fmla="*/ 336555 h 400105"/>
              <a:gd name="connsiteX3" fmla="*/ 369467 w 1542130"/>
              <a:gd name="connsiteY3" fmla="*/ 222255 h 400105"/>
              <a:gd name="connsiteX4" fmla="*/ 467892 w 1542130"/>
              <a:gd name="connsiteY4" fmla="*/ 161930 h 400105"/>
              <a:gd name="connsiteX5" fmla="*/ 461542 w 1542130"/>
              <a:gd name="connsiteY5" fmla="*/ 171455 h 400105"/>
              <a:gd name="connsiteX6" fmla="*/ 572667 w 1542130"/>
              <a:gd name="connsiteY6" fmla="*/ 31755 h 400105"/>
              <a:gd name="connsiteX7" fmla="*/ 604417 w 1542130"/>
              <a:gd name="connsiteY7" fmla="*/ 57155 h 400105"/>
              <a:gd name="connsiteX8" fmla="*/ 1125117 w 1542130"/>
              <a:gd name="connsiteY8" fmla="*/ 57155 h 400105"/>
              <a:gd name="connsiteX9" fmla="*/ 1096542 w 1542130"/>
              <a:gd name="connsiteY9" fmla="*/ 73030 h 400105"/>
              <a:gd name="connsiteX10" fmla="*/ 1541042 w 1542130"/>
              <a:gd name="connsiteY10" fmla="*/ 53980 h 400105"/>
              <a:gd name="connsiteX11" fmla="*/ 1198142 w 1542130"/>
              <a:gd name="connsiteY11" fmla="*/ 50805 h 400105"/>
              <a:gd name="connsiteX12" fmla="*/ 483767 w 1542130"/>
              <a:gd name="connsiteY12" fmla="*/ 5 h 400105"/>
              <a:gd name="connsiteX13" fmla="*/ 994942 w 1542130"/>
              <a:gd name="connsiteY13" fmla="*/ 47630 h 400105"/>
              <a:gd name="connsiteX14" fmla="*/ 1007642 w 1542130"/>
              <a:gd name="connsiteY14" fmla="*/ 57155 h 400105"/>
              <a:gd name="connsiteX15" fmla="*/ 512342 w 1542130"/>
              <a:gd name="connsiteY15" fmla="*/ 38105 h 400105"/>
              <a:gd name="connsiteX16" fmla="*/ 499642 w 1542130"/>
              <a:gd name="connsiteY16" fmla="*/ 101605 h 400105"/>
              <a:gd name="connsiteX17" fmla="*/ 267867 w 1542130"/>
              <a:gd name="connsiteY17" fmla="*/ 247655 h 400105"/>
              <a:gd name="connsiteX18" fmla="*/ 388517 w 1542130"/>
              <a:gd name="connsiteY18" fmla="*/ 228605 h 400105"/>
              <a:gd name="connsiteX19" fmla="*/ 312317 w 1542130"/>
              <a:gd name="connsiteY19" fmla="*/ 314330 h 400105"/>
              <a:gd name="connsiteX20" fmla="*/ 134517 w 1542130"/>
              <a:gd name="connsiteY20" fmla="*/ 273055 h 400105"/>
              <a:gd name="connsiteX21" fmla="*/ 277392 w 1542130"/>
              <a:gd name="connsiteY21" fmla="*/ 311155 h 400105"/>
              <a:gd name="connsiteX22" fmla="*/ 175792 w 1542130"/>
              <a:gd name="connsiteY22" fmla="*/ 320680 h 400105"/>
              <a:gd name="connsiteX23" fmla="*/ 144042 w 1542130"/>
              <a:gd name="connsiteY23" fmla="*/ 288930 h 400105"/>
              <a:gd name="connsiteX24" fmla="*/ 147217 w 1542130"/>
              <a:gd name="connsiteY24" fmla="*/ 314330 h 400105"/>
              <a:gd name="connsiteX25" fmla="*/ 4342 w 1542130"/>
              <a:gd name="connsiteY25" fmla="*/ 400055 h 40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130" h="400105">
                <a:moveTo>
                  <a:pt x="4342" y="400055"/>
                </a:moveTo>
                <a:cubicBezTo>
                  <a:pt x="36621" y="402172"/>
                  <a:pt x="290092" y="337613"/>
                  <a:pt x="340892" y="327030"/>
                </a:cubicBezTo>
                <a:cubicBezTo>
                  <a:pt x="391692" y="316447"/>
                  <a:pt x="304379" y="354018"/>
                  <a:pt x="309142" y="336555"/>
                </a:cubicBezTo>
                <a:cubicBezTo>
                  <a:pt x="313905" y="319092"/>
                  <a:pt x="343009" y="251359"/>
                  <a:pt x="369467" y="222255"/>
                </a:cubicBezTo>
                <a:cubicBezTo>
                  <a:pt x="395925" y="193151"/>
                  <a:pt x="452546" y="170397"/>
                  <a:pt x="467892" y="161930"/>
                </a:cubicBezTo>
                <a:cubicBezTo>
                  <a:pt x="483238" y="153463"/>
                  <a:pt x="444080" y="193151"/>
                  <a:pt x="461542" y="171455"/>
                </a:cubicBezTo>
                <a:cubicBezTo>
                  <a:pt x="479004" y="149759"/>
                  <a:pt x="548855" y="50805"/>
                  <a:pt x="572667" y="31755"/>
                </a:cubicBezTo>
                <a:cubicBezTo>
                  <a:pt x="596479" y="12705"/>
                  <a:pt x="512342" y="52922"/>
                  <a:pt x="604417" y="57155"/>
                </a:cubicBezTo>
                <a:cubicBezTo>
                  <a:pt x="696492" y="61388"/>
                  <a:pt x="1043096" y="54509"/>
                  <a:pt x="1125117" y="57155"/>
                </a:cubicBezTo>
                <a:cubicBezTo>
                  <a:pt x="1207138" y="59801"/>
                  <a:pt x="1027221" y="73559"/>
                  <a:pt x="1096542" y="73030"/>
                </a:cubicBezTo>
                <a:cubicBezTo>
                  <a:pt x="1165863" y="72501"/>
                  <a:pt x="1524109" y="57684"/>
                  <a:pt x="1541042" y="53980"/>
                </a:cubicBezTo>
                <a:cubicBezTo>
                  <a:pt x="1557975" y="50276"/>
                  <a:pt x="1374354" y="59801"/>
                  <a:pt x="1198142" y="50805"/>
                </a:cubicBezTo>
                <a:cubicBezTo>
                  <a:pt x="1021930" y="41809"/>
                  <a:pt x="517634" y="534"/>
                  <a:pt x="483767" y="5"/>
                </a:cubicBezTo>
                <a:cubicBezTo>
                  <a:pt x="449900" y="-524"/>
                  <a:pt x="907630" y="38105"/>
                  <a:pt x="994942" y="47630"/>
                </a:cubicBezTo>
                <a:cubicBezTo>
                  <a:pt x="1082254" y="57155"/>
                  <a:pt x="1088075" y="58742"/>
                  <a:pt x="1007642" y="57155"/>
                </a:cubicBezTo>
                <a:cubicBezTo>
                  <a:pt x="927209" y="55567"/>
                  <a:pt x="597009" y="30697"/>
                  <a:pt x="512342" y="38105"/>
                </a:cubicBezTo>
                <a:cubicBezTo>
                  <a:pt x="427675" y="45513"/>
                  <a:pt x="540388" y="66680"/>
                  <a:pt x="499642" y="101605"/>
                </a:cubicBezTo>
                <a:cubicBezTo>
                  <a:pt x="458896" y="136530"/>
                  <a:pt x="286388" y="226488"/>
                  <a:pt x="267867" y="247655"/>
                </a:cubicBezTo>
                <a:cubicBezTo>
                  <a:pt x="249346" y="268822"/>
                  <a:pt x="381109" y="217492"/>
                  <a:pt x="388517" y="228605"/>
                </a:cubicBezTo>
                <a:cubicBezTo>
                  <a:pt x="395925" y="239717"/>
                  <a:pt x="354650" y="306922"/>
                  <a:pt x="312317" y="314330"/>
                </a:cubicBezTo>
                <a:cubicBezTo>
                  <a:pt x="269984" y="321738"/>
                  <a:pt x="140338" y="273584"/>
                  <a:pt x="134517" y="273055"/>
                </a:cubicBezTo>
                <a:cubicBezTo>
                  <a:pt x="128696" y="272526"/>
                  <a:pt x="270513" y="303217"/>
                  <a:pt x="277392" y="311155"/>
                </a:cubicBezTo>
                <a:cubicBezTo>
                  <a:pt x="284271" y="319093"/>
                  <a:pt x="198017" y="324384"/>
                  <a:pt x="175792" y="320680"/>
                </a:cubicBezTo>
                <a:cubicBezTo>
                  <a:pt x="153567" y="316976"/>
                  <a:pt x="148804" y="289988"/>
                  <a:pt x="144042" y="288930"/>
                </a:cubicBezTo>
                <a:cubicBezTo>
                  <a:pt x="139280" y="287872"/>
                  <a:pt x="164679" y="297397"/>
                  <a:pt x="147217" y="314330"/>
                </a:cubicBezTo>
                <a:cubicBezTo>
                  <a:pt x="129755" y="331263"/>
                  <a:pt x="-27937" y="397938"/>
                  <a:pt x="4342" y="400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B74A2EB-BD7D-BD15-7DF3-62E4DBAFFE6C}"/>
              </a:ext>
            </a:extLst>
          </p:cNvPr>
          <p:cNvSpPr/>
          <p:nvPr/>
        </p:nvSpPr>
        <p:spPr>
          <a:xfrm>
            <a:off x="2380771" y="1460146"/>
            <a:ext cx="578329" cy="333946"/>
          </a:xfrm>
          <a:custGeom>
            <a:avLst/>
            <a:gdLst>
              <a:gd name="connsiteX0" fmla="*/ 479 w 578329"/>
              <a:gd name="connsiteY0" fmla="*/ 333729 h 333946"/>
              <a:gd name="connsiteX1" fmla="*/ 378304 w 578329"/>
              <a:gd name="connsiteY1" fmla="*/ 235304 h 333946"/>
              <a:gd name="connsiteX2" fmla="*/ 397354 w 578329"/>
              <a:gd name="connsiteY2" fmla="*/ 152754 h 333946"/>
              <a:gd name="connsiteX3" fmla="*/ 578329 w 578329"/>
              <a:gd name="connsiteY3" fmla="*/ 354 h 333946"/>
              <a:gd name="connsiteX4" fmla="*/ 397354 w 578329"/>
              <a:gd name="connsiteY4" fmla="*/ 108304 h 333946"/>
              <a:gd name="connsiteX5" fmla="*/ 305279 w 578329"/>
              <a:gd name="connsiteY5" fmla="*/ 25754 h 333946"/>
              <a:gd name="connsiteX6" fmla="*/ 248129 w 578329"/>
              <a:gd name="connsiteY6" fmla="*/ 9879 h 333946"/>
              <a:gd name="connsiteX7" fmla="*/ 314804 w 578329"/>
              <a:gd name="connsiteY7" fmla="*/ 86079 h 333946"/>
              <a:gd name="connsiteX8" fmla="*/ 346554 w 578329"/>
              <a:gd name="connsiteY8" fmla="*/ 111479 h 333946"/>
              <a:gd name="connsiteX9" fmla="*/ 400529 w 578329"/>
              <a:gd name="connsiteY9" fmla="*/ 130529 h 333946"/>
              <a:gd name="connsiteX10" fmla="*/ 371954 w 578329"/>
              <a:gd name="connsiteY10" fmla="*/ 155929 h 333946"/>
              <a:gd name="connsiteX11" fmla="*/ 486254 w 578329"/>
              <a:gd name="connsiteY11" fmla="*/ 67029 h 333946"/>
              <a:gd name="connsiteX12" fmla="*/ 321154 w 578329"/>
              <a:gd name="connsiteY12" fmla="*/ 219429 h 333946"/>
              <a:gd name="connsiteX13" fmla="*/ 298929 w 578329"/>
              <a:gd name="connsiteY13" fmla="*/ 260704 h 333946"/>
              <a:gd name="connsiteX14" fmla="*/ 479 w 578329"/>
              <a:gd name="connsiteY14" fmla="*/ 333729 h 33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329" h="333946">
                <a:moveTo>
                  <a:pt x="479" y="333729"/>
                </a:moveTo>
                <a:cubicBezTo>
                  <a:pt x="13708" y="329496"/>
                  <a:pt x="312158" y="265466"/>
                  <a:pt x="378304" y="235304"/>
                </a:cubicBezTo>
                <a:cubicBezTo>
                  <a:pt x="444450" y="205142"/>
                  <a:pt x="364017" y="191912"/>
                  <a:pt x="397354" y="152754"/>
                </a:cubicBezTo>
                <a:cubicBezTo>
                  <a:pt x="430692" y="113596"/>
                  <a:pt x="578329" y="7762"/>
                  <a:pt x="578329" y="354"/>
                </a:cubicBezTo>
                <a:cubicBezTo>
                  <a:pt x="578329" y="-7054"/>
                  <a:pt x="442862" y="104071"/>
                  <a:pt x="397354" y="108304"/>
                </a:cubicBezTo>
                <a:cubicBezTo>
                  <a:pt x="351846" y="112537"/>
                  <a:pt x="330150" y="42158"/>
                  <a:pt x="305279" y="25754"/>
                </a:cubicBezTo>
                <a:cubicBezTo>
                  <a:pt x="280408" y="9350"/>
                  <a:pt x="246542" y="-175"/>
                  <a:pt x="248129" y="9879"/>
                </a:cubicBezTo>
                <a:cubicBezTo>
                  <a:pt x="249716" y="19933"/>
                  <a:pt x="298400" y="69146"/>
                  <a:pt x="314804" y="86079"/>
                </a:cubicBezTo>
                <a:cubicBezTo>
                  <a:pt x="331208" y="103012"/>
                  <a:pt x="332267" y="104071"/>
                  <a:pt x="346554" y="111479"/>
                </a:cubicBezTo>
                <a:cubicBezTo>
                  <a:pt x="360841" y="118887"/>
                  <a:pt x="396296" y="123121"/>
                  <a:pt x="400529" y="130529"/>
                </a:cubicBezTo>
                <a:cubicBezTo>
                  <a:pt x="404762" y="137937"/>
                  <a:pt x="357667" y="166512"/>
                  <a:pt x="371954" y="155929"/>
                </a:cubicBezTo>
                <a:cubicBezTo>
                  <a:pt x="386242" y="145346"/>
                  <a:pt x="494721" y="56446"/>
                  <a:pt x="486254" y="67029"/>
                </a:cubicBezTo>
                <a:cubicBezTo>
                  <a:pt x="477787" y="77612"/>
                  <a:pt x="352375" y="187150"/>
                  <a:pt x="321154" y="219429"/>
                </a:cubicBezTo>
                <a:cubicBezTo>
                  <a:pt x="289933" y="251708"/>
                  <a:pt x="346025" y="242183"/>
                  <a:pt x="298929" y="260704"/>
                </a:cubicBezTo>
                <a:cubicBezTo>
                  <a:pt x="251833" y="279225"/>
                  <a:pt x="-12750" y="337962"/>
                  <a:pt x="479" y="333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F732B09-B24E-5DF0-E2FD-C36B252F9367}"/>
              </a:ext>
            </a:extLst>
          </p:cNvPr>
          <p:cNvSpPr/>
          <p:nvPr/>
        </p:nvSpPr>
        <p:spPr>
          <a:xfrm>
            <a:off x="2499076" y="1622366"/>
            <a:ext cx="630459" cy="585133"/>
          </a:xfrm>
          <a:custGeom>
            <a:avLst/>
            <a:gdLst>
              <a:gd name="connsiteX0" fmla="*/ 2824 w 630459"/>
              <a:gd name="connsiteY0" fmla="*/ 181034 h 585133"/>
              <a:gd name="connsiteX1" fmla="*/ 259999 w 630459"/>
              <a:gd name="connsiteY1" fmla="*/ 152459 h 585133"/>
              <a:gd name="connsiteX2" fmla="*/ 348899 w 630459"/>
              <a:gd name="connsiteY2" fmla="*/ 59 h 585133"/>
              <a:gd name="connsiteX3" fmla="*/ 291749 w 630459"/>
              <a:gd name="connsiteY3" fmla="*/ 171509 h 585133"/>
              <a:gd name="connsiteX4" fmla="*/ 383824 w 630459"/>
              <a:gd name="connsiteY4" fmla="*/ 235009 h 585133"/>
              <a:gd name="connsiteX5" fmla="*/ 374299 w 630459"/>
              <a:gd name="connsiteY5" fmla="*/ 254059 h 585133"/>
              <a:gd name="connsiteX6" fmla="*/ 437799 w 630459"/>
              <a:gd name="connsiteY6" fmla="*/ 362009 h 585133"/>
              <a:gd name="connsiteX7" fmla="*/ 447324 w 630459"/>
              <a:gd name="connsiteY7" fmla="*/ 349309 h 585133"/>
              <a:gd name="connsiteX8" fmla="*/ 628299 w 630459"/>
              <a:gd name="connsiteY8" fmla="*/ 584259 h 585133"/>
              <a:gd name="connsiteX9" fmla="*/ 526699 w 630459"/>
              <a:gd name="connsiteY9" fmla="*/ 422334 h 585133"/>
              <a:gd name="connsiteX10" fmla="*/ 234599 w 630459"/>
              <a:gd name="connsiteY10" fmla="*/ 247709 h 585133"/>
              <a:gd name="connsiteX11" fmla="*/ 298099 w 630459"/>
              <a:gd name="connsiteY11" fmla="*/ 235009 h 585133"/>
              <a:gd name="connsiteX12" fmla="*/ 221899 w 630459"/>
              <a:gd name="connsiteY12" fmla="*/ 273109 h 585133"/>
              <a:gd name="connsiteX13" fmla="*/ 339374 w 630459"/>
              <a:gd name="connsiteY13" fmla="*/ 50859 h 585133"/>
              <a:gd name="connsiteX14" fmla="*/ 266349 w 630459"/>
              <a:gd name="connsiteY14" fmla="*/ 142934 h 585133"/>
              <a:gd name="connsiteX15" fmla="*/ 132999 w 630459"/>
              <a:gd name="connsiteY15" fmla="*/ 155634 h 585133"/>
              <a:gd name="connsiteX16" fmla="*/ 2824 w 630459"/>
              <a:gd name="connsiteY16" fmla="*/ 181034 h 58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0459" h="585133">
                <a:moveTo>
                  <a:pt x="2824" y="181034"/>
                </a:moveTo>
                <a:cubicBezTo>
                  <a:pt x="23991" y="180505"/>
                  <a:pt x="202320" y="182621"/>
                  <a:pt x="259999" y="152459"/>
                </a:cubicBezTo>
                <a:cubicBezTo>
                  <a:pt x="317678" y="122297"/>
                  <a:pt x="343607" y="-3116"/>
                  <a:pt x="348899" y="59"/>
                </a:cubicBezTo>
                <a:cubicBezTo>
                  <a:pt x="354191" y="3234"/>
                  <a:pt x="285928" y="132351"/>
                  <a:pt x="291749" y="171509"/>
                </a:cubicBezTo>
                <a:cubicBezTo>
                  <a:pt x="297570" y="210667"/>
                  <a:pt x="370066" y="221251"/>
                  <a:pt x="383824" y="235009"/>
                </a:cubicBezTo>
                <a:cubicBezTo>
                  <a:pt x="397582" y="248767"/>
                  <a:pt x="365303" y="232892"/>
                  <a:pt x="374299" y="254059"/>
                </a:cubicBezTo>
                <a:cubicBezTo>
                  <a:pt x="383295" y="275226"/>
                  <a:pt x="425628" y="346134"/>
                  <a:pt x="437799" y="362009"/>
                </a:cubicBezTo>
                <a:cubicBezTo>
                  <a:pt x="449970" y="377884"/>
                  <a:pt x="415574" y="312267"/>
                  <a:pt x="447324" y="349309"/>
                </a:cubicBezTo>
                <a:cubicBezTo>
                  <a:pt x="479074" y="386351"/>
                  <a:pt x="615070" y="572088"/>
                  <a:pt x="628299" y="584259"/>
                </a:cubicBezTo>
                <a:cubicBezTo>
                  <a:pt x="641528" y="596430"/>
                  <a:pt x="592316" y="478426"/>
                  <a:pt x="526699" y="422334"/>
                </a:cubicBezTo>
                <a:cubicBezTo>
                  <a:pt x="461082" y="366242"/>
                  <a:pt x="272699" y="278930"/>
                  <a:pt x="234599" y="247709"/>
                </a:cubicBezTo>
                <a:cubicBezTo>
                  <a:pt x="196499" y="216488"/>
                  <a:pt x="300216" y="230776"/>
                  <a:pt x="298099" y="235009"/>
                </a:cubicBezTo>
                <a:cubicBezTo>
                  <a:pt x="295982" y="239242"/>
                  <a:pt x="215020" y="303801"/>
                  <a:pt x="221899" y="273109"/>
                </a:cubicBezTo>
                <a:cubicBezTo>
                  <a:pt x="228778" y="242417"/>
                  <a:pt x="331966" y="72555"/>
                  <a:pt x="339374" y="50859"/>
                </a:cubicBezTo>
                <a:cubicBezTo>
                  <a:pt x="346782" y="29163"/>
                  <a:pt x="300745" y="125472"/>
                  <a:pt x="266349" y="142934"/>
                </a:cubicBezTo>
                <a:cubicBezTo>
                  <a:pt x="231953" y="160396"/>
                  <a:pt x="181153" y="148755"/>
                  <a:pt x="132999" y="155634"/>
                </a:cubicBezTo>
                <a:cubicBezTo>
                  <a:pt x="84845" y="162513"/>
                  <a:pt x="-18343" y="181563"/>
                  <a:pt x="2824" y="18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8814100-C802-3553-D590-1AB6A149A3C2}"/>
              </a:ext>
            </a:extLst>
          </p:cNvPr>
          <p:cNvSpPr/>
          <p:nvPr/>
        </p:nvSpPr>
        <p:spPr>
          <a:xfrm>
            <a:off x="2966410" y="1463437"/>
            <a:ext cx="822301" cy="471167"/>
          </a:xfrm>
          <a:custGeom>
            <a:avLst/>
            <a:gdLst>
              <a:gd name="connsiteX0" fmla="*/ 18090 w 822301"/>
              <a:gd name="connsiteY0" fmla="*/ 54213 h 471167"/>
              <a:gd name="connsiteX1" fmla="*/ 783265 w 822301"/>
              <a:gd name="connsiteY1" fmla="*/ 57388 h 471167"/>
              <a:gd name="connsiteX2" fmla="*/ 713415 w 822301"/>
              <a:gd name="connsiteY2" fmla="*/ 108188 h 471167"/>
              <a:gd name="connsiteX3" fmla="*/ 738815 w 822301"/>
              <a:gd name="connsiteY3" fmla="*/ 203438 h 471167"/>
              <a:gd name="connsiteX4" fmla="*/ 621340 w 822301"/>
              <a:gd name="connsiteY4" fmla="*/ 254238 h 471167"/>
              <a:gd name="connsiteX5" fmla="*/ 675315 w 822301"/>
              <a:gd name="connsiteY5" fmla="*/ 397113 h 471167"/>
              <a:gd name="connsiteX6" fmla="*/ 691190 w 822301"/>
              <a:gd name="connsiteY6" fmla="*/ 470138 h 471167"/>
              <a:gd name="connsiteX7" fmla="*/ 611815 w 822301"/>
              <a:gd name="connsiteY7" fmla="*/ 346313 h 471167"/>
              <a:gd name="connsiteX8" fmla="*/ 649915 w 822301"/>
              <a:gd name="connsiteY8" fmla="*/ 222488 h 471167"/>
              <a:gd name="connsiteX9" fmla="*/ 649915 w 822301"/>
              <a:gd name="connsiteY9" fmla="*/ 85963 h 471167"/>
              <a:gd name="connsiteX10" fmla="*/ 805490 w 822301"/>
              <a:gd name="connsiteY10" fmla="*/ 238 h 471167"/>
              <a:gd name="connsiteX11" fmla="*/ 656265 w 822301"/>
              <a:gd name="connsiteY11" fmla="*/ 111363 h 471167"/>
              <a:gd name="connsiteX12" fmla="*/ 700715 w 822301"/>
              <a:gd name="connsiteY12" fmla="*/ 197088 h 471167"/>
              <a:gd name="connsiteX13" fmla="*/ 700715 w 822301"/>
              <a:gd name="connsiteY13" fmla="*/ 139938 h 471167"/>
              <a:gd name="connsiteX14" fmla="*/ 741990 w 822301"/>
              <a:gd name="connsiteY14" fmla="*/ 66913 h 471167"/>
              <a:gd name="connsiteX15" fmla="*/ 526090 w 822301"/>
              <a:gd name="connsiteY15" fmla="*/ 35163 h 471167"/>
              <a:gd name="connsiteX16" fmla="*/ 456240 w 822301"/>
              <a:gd name="connsiteY16" fmla="*/ 44688 h 471167"/>
              <a:gd name="connsiteX17" fmla="*/ 478465 w 822301"/>
              <a:gd name="connsiteY17" fmla="*/ 57388 h 471167"/>
              <a:gd name="connsiteX18" fmla="*/ 262565 w 822301"/>
              <a:gd name="connsiteY18" fmla="*/ 47863 h 471167"/>
              <a:gd name="connsiteX19" fmla="*/ 18090 w 822301"/>
              <a:gd name="connsiteY19" fmla="*/ 54213 h 47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2301" h="471167">
                <a:moveTo>
                  <a:pt x="18090" y="54213"/>
                </a:moveTo>
                <a:cubicBezTo>
                  <a:pt x="104873" y="55800"/>
                  <a:pt x="667378" y="48392"/>
                  <a:pt x="783265" y="57388"/>
                </a:cubicBezTo>
                <a:cubicBezTo>
                  <a:pt x="899152" y="66384"/>
                  <a:pt x="720823" y="83846"/>
                  <a:pt x="713415" y="108188"/>
                </a:cubicBezTo>
                <a:cubicBezTo>
                  <a:pt x="706007" y="132530"/>
                  <a:pt x="754161" y="179096"/>
                  <a:pt x="738815" y="203438"/>
                </a:cubicBezTo>
                <a:cubicBezTo>
                  <a:pt x="723469" y="227780"/>
                  <a:pt x="631923" y="221959"/>
                  <a:pt x="621340" y="254238"/>
                </a:cubicBezTo>
                <a:cubicBezTo>
                  <a:pt x="610757" y="286517"/>
                  <a:pt x="663673" y="361130"/>
                  <a:pt x="675315" y="397113"/>
                </a:cubicBezTo>
                <a:cubicBezTo>
                  <a:pt x="686957" y="433096"/>
                  <a:pt x="701773" y="478605"/>
                  <a:pt x="691190" y="470138"/>
                </a:cubicBezTo>
                <a:cubicBezTo>
                  <a:pt x="680607" y="461671"/>
                  <a:pt x="618694" y="387588"/>
                  <a:pt x="611815" y="346313"/>
                </a:cubicBezTo>
                <a:cubicBezTo>
                  <a:pt x="604936" y="305038"/>
                  <a:pt x="643565" y="265880"/>
                  <a:pt x="649915" y="222488"/>
                </a:cubicBezTo>
                <a:cubicBezTo>
                  <a:pt x="656265" y="179096"/>
                  <a:pt x="623986" y="123005"/>
                  <a:pt x="649915" y="85963"/>
                </a:cubicBezTo>
                <a:cubicBezTo>
                  <a:pt x="675844" y="48921"/>
                  <a:pt x="804432" y="-3995"/>
                  <a:pt x="805490" y="238"/>
                </a:cubicBezTo>
                <a:cubicBezTo>
                  <a:pt x="806548" y="4471"/>
                  <a:pt x="673727" y="78555"/>
                  <a:pt x="656265" y="111363"/>
                </a:cubicBezTo>
                <a:cubicBezTo>
                  <a:pt x="638803" y="144171"/>
                  <a:pt x="693307" y="192326"/>
                  <a:pt x="700715" y="197088"/>
                </a:cubicBezTo>
                <a:cubicBezTo>
                  <a:pt x="708123" y="201851"/>
                  <a:pt x="693836" y="161634"/>
                  <a:pt x="700715" y="139938"/>
                </a:cubicBezTo>
                <a:cubicBezTo>
                  <a:pt x="707594" y="118242"/>
                  <a:pt x="771094" y="84376"/>
                  <a:pt x="741990" y="66913"/>
                </a:cubicBezTo>
                <a:cubicBezTo>
                  <a:pt x="712886" y="49450"/>
                  <a:pt x="573715" y="38867"/>
                  <a:pt x="526090" y="35163"/>
                </a:cubicBezTo>
                <a:cubicBezTo>
                  <a:pt x="478465" y="31459"/>
                  <a:pt x="464177" y="40984"/>
                  <a:pt x="456240" y="44688"/>
                </a:cubicBezTo>
                <a:cubicBezTo>
                  <a:pt x="448303" y="48392"/>
                  <a:pt x="510744" y="56859"/>
                  <a:pt x="478465" y="57388"/>
                </a:cubicBezTo>
                <a:cubicBezTo>
                  <a:pt x="446186" y="57917"/>
                  <a:pt x="344586" y="46805"/>
                  <a:pt x="262565" y="47863"/>
                </a:cubicBezTo>
                <a:cubicBezTo>
                  <a:pt x="180544" y="48921"/>
                  <a:pt x="-68693" y="52626"/>
                  <a:pt x="18090" y="54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91933DC-9FBB-398F-8110-0318185E5AEB}"/>
              </a:ext>
            </a:extLst>
          </p:cNvPr>
          <p:cNvSpPr/>
          <p:nvPr/>
        </p:nvSpPr>
        <p:spPr>
          <a:xfrm>
            <a:off x="2993290" y="1473170"/>
            <a:ext cx="525778" cy="369739"/>
          </a:xfrm>
          <a:custGeom>
            <a:avLst/>
            <a:gdLst>
              <a:gd name="connsiteX0" fmla="*/ 64235 w 525778"/>
              <a:gd name="connsiteY0" fmla="*/ 15905 h 369739"/>
              <a:gd name="connsiteX1" fmla="*/ 172185 w 525778"/>
              <a:gd name="connsiteY1" fmla="*/ 63530 h 369739"/>
              <a:gd name="connsiteX2" fmla="*/ 54710 w 525778"/>
              <a:gd name="connsiteY2" fmla="*/ 139730 h 369739"/>
              <a:gd name="connsiteX3" fmla="*/ 86460 w 525778"/>
              <a:gd name="connsiteY3" fmla="*/ 225455 h 369739"/>
              <a:gd name="connsiteX4" fmla="*/ 64235 w 525778"/>
              <a:gd name="connsiteY4" fmla="*/ 231805 h 369739"/>
              <a:gd name="connsiteX5" fmla="*/ 153135 w 525778"/>
              <a:gd name="connsiteY5" fmla="*/ 244505 h 369739"/>
              <a:gd name="connsiteX6" fmla="*/ 153135 w 525778"/>
              <a:gd name="connsiteY6" fmla="*/ 368330 h 369739"/>
              <a:gd name="connsiteX7" fmla="*/ 127735 w 525778"/>
              <a:gd name="connsiteY7" fmla="*/ 308005 h 369739"/>
              <a:gd name="connsiteX8" fmla="*/ 92810 w 525778"/>
              <a:gd name="connsiteY8" fmla="*/ 254030 h 369739"/>
              <a:gd name="connsiteX9" fmla="*/ 83285 w 525778"/>
              <a:gd name="connsiteY9" fmla="*/ 136555 h 369739"/>
              <a:gd name="connsiteX10" fmla="*/ 735 w 525778"/>
              <a:gd name="connsiteY10" fmla="*/ 152430 h 369739"/>
              <a:gd name="connsiteX11" fmla="*/ 137260 w 525778"/>
              <a:gd name="connsiteY11" fmla="*/ 152430 h 369739"/>
              <a:gd name="connsiteX12" fmla="*/ 175360 w 525778"/>
              <a:gd name="connsiteY12" fmla="*/ 254030 h 369739"/>
              <a:gd name="connsiteX13" fmla="*/ 222985 w 525778"/>
              <a:gd name="connsiteY13" fmla="*/ 146080 h 369739"/>
              <a:gd name="connsiteX14" fmla="*/ 311885 w 525778"/>
              <a:gd name="connsiteY14" fmla="*/ 127030 h 369739"/>
              <a:gd name="connsiteX15" fmla="*/ 232510 w 525778"/>
              <a:gd name="connsiteY15" fmla="*/ 158780 h 369739"/>
              <a:gd name="connsiteX16" fmla="*/ 172185 w 525778"/>
              <a:gd name="connsiteY16" fmla="*/ 133380 h 369739"/>
              <a:gd name="connsiteX17" fmla="*/ 89635 w 525778"/>
              <a:gd name="connsiteY17" fmla="*/ 104805 h 369739"/>
              <a:gd name="connsiteX18" fmla="*/ 175360 w 525778"/>
              <a:gd name="connsiteY18" fmla="*/ 73055 h 369739"/>
              <a:gd name="connsiteX19" fmla="*/ 511910 w 525778"/>
              <a:gd name="connsiteY19" fmla="*/ 38130 h 369739"/>
              <a:gd name="connsiteX20" fmla="*/ 442060 w 525778"/>
              <a:gd name="connsiteY20" fmla="*/ 30 h 369739"/>
              <a:gd name="connsiteX21" fmla="*/ 264260 w 525778"/>
              <a:gd name="connsiteY21" fmla="*/ 44480 h 369739"/>
              <a:gd name="connsiteX22" fmla="*/ 64235 w 525778"/>
              <a:gd name="connsiteY22" fmla="*/ 15905 h 36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5778" h="369739">
                <a:moveTo>
                  <a:pt x="64235" y="15905"/>
                </a:moveTo>
                <a:cubicBezTo>
                  <a:pt x="48889" y="19080"/>
                  <a:pt x="173772" y="42893"/>
                  <a:pt x="172185" y="63530"/>
                </a:cubicBezTo>
                <a:cubicBezTo>
                  <a:pt x="170598" y="84167"/>
                  <a:pt x="68998" y="112743"/>
                  <a:pt x="54710" y="139730"/>
                </a:cubicBezTo>
                <a:cubicBezTo>
                  <a:pt x="40422" y="166718"/>
                  <a:pt x="84873" y="210109"/>
                  <a:pt x="86460" y="225455"/>
                </a:cubicBezTo>
                <a:cubicBezTo>
                  <a:pt x="88048" y="240801"/>
                  <a:pt x="53122" y="228630"/>
                  <a:pt x="64235" y="231805"/>
                </a:cubicBezTo>
                <a:cubicBezTo>
                  <a:pt x="75348" y="234980"/>
                  <a:pt x="138318" y="221751"/>
                  <a:pt x="153135" y="244505"/>
                </a:cubicBezTo>
                <a:cubicBezTo>
                  <a:pt x="167952" y="267259"/>
                  <a:pt x="157368" y="357747"/>
                  <a:pt x="153135" y="368330"/>
                </a:cubicBezTo>
                <a:cubicBezTo>
                  <a:pt x="148902" y="378913"/>
                  <a:pt x="137789" y="327055"/>
                  <a:pt x="127735" y="308005"/>
                </a:cubicBezTo>
                <a:cubicBezTo>
                  <a:pt x="117681" y="288955"/>
                  <a:pt x="100218" y="282605"/>
                  <a:pt x="92810" y="254030"/>
                </a:cubicBezTo>
                <a:cubicBezTo>
                  <a:pt x="85402" y="225455"/>
                  <a:pt x="98631" y="153488"/>
                  <a:pt x="83285" y="136555"/>
                </a:cubicBezTo>
                <a:cubicBezTo>
                  <a:pt x="67939" y="119622"/>
                  <a:pt x="-8261" y="149784"/>
                  <a:pt x="735" y="152430"/>
                </a:cubicBezTo>
                <a:cubicBezTo>
                  <a:pt x="9731" y="155076"/>
                  <a:pt x="108156" y="135497"/>
                  <a:pt x="137260" y="152430"/>
                </a:cubicBezTo>
                <a:cubicBezTo>
                  <a:pt x="166364" y="169363"/>
                  <a:pt x="161073" y="255088"/>
                  <a:pt x="175360" y="254030"/>
                </a:cubicBezTo>
                <a:cubicBezTo>
                  <a:pt x="189647" y="252972"/>
                  <a:pt x="200231" y="167247"/>
                  <a:pt x="222985" y="146080"/>
                </a:cubicBezTo>
                <a:cubicBezTo>
                  <a:pt x="245739" y="124913"/>
                  <a:pt x="310297" y="124913"/>
                  <a:pt x="311885" y="127030"/>
                </a:cubicBezTo>
                <a:cubicBezTo>
                  <a:pt x="313473" y="129147"/>
                  <a:pt x="255793" y="157722"/>
                  <a:pt x="232510" y="158780"/>
                </a:cubicBezTo>
                <a:cubicBezTo>
                  <a:pt x="209227" y="159838"/>
                  <a:pt x="195997" y="142376"/>
                  <a:pt x="172185" y="133380"/>
                </a:cubicBezTo>
                <a:cubicBezTo>
                  <a:pt x="148373" y="124384"/>
                  <a:pt x="89106" y="114859"/>
                  <a:pt x="89635" y="104805"/>
                </a:cubicBezTo>
                <a:cubicBezTo>
                  <a:pt x="90164" y="94751"/>
                  <a:pt x="104981" y="84168"/>
                  <a:pt x="175360" y="73055"/>
                </a:cubicBezTo>
                <a:cubicBezTo>
                  <a:pt x="245739" y="61943"/>
                  <a:pt x="467460" y="50301"/>
                  <a:pt x="511910" y="38130"/>
                </a:cubicBezTo>
                <a:cubicBezTo>
                  <a:pt x="556360" y="25959"/>
                  <a:pt x="483335" y="-1028"/>
                  <a:pt x="442060" y="30"/>
                </a:cubicBezTo>
                <a:cubicBezTo>
                  <a:pt x="400785" y="1088"/>
                  <a:pt x="321939" y="39188"/>
                  <a:pt x="264260" y="44480"/>
                </a:cubicBezTo>
                <a:cubicBezTo>
                  <a:pt x="206581" y="49772"/>
                  <a:pt x="79581" y="12730"/>
                  <a:pt x="64235" y="15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21106100-A21A-DEC8-89B4-1CF1E72D2D0F}"/>
              </a:ext>
            </a:extLst>
          </p:cNvPr>
          <p:cNvSpPr/>
          <p:nvPr/>
        </p:nvSpPr>
        <p:spPr>
          <a:xfrm>
            <a:off x="2879086" y="1459861"/>
            <a:ext cx="721366" cy="802739"/>
          </a:xfrm>
          <a:custGeom>
            <a:avLst/>
            <a:gdLst>
              <a:gd name="connsiteX0" fmla="*/ 168914 w 721366"/>
              <a:gd name="connsiteY0" fmla="*/ 639 h 802739"/>
              <a:gd name="connsiteX1" fmla="*/ 10164 w 721366"/>
              <a:gd name="connsiteY1" fmla="*/ 229239 h 802739"/>
              <a:gd name="connsiteX2" fmla="*/ 105414 w 721366"/>
              <a:gd name="connsiteY2" fmla="*/ 407039 h 802739"/>
              <a:gd name="connsiteX3" fmla="*/ 26039 w 721366"/>
              <a:gd name="connsiteY3" fmla="*/ 403864 h 802739"/>
              <a:gd name="connsiteX4" fmla="*/ 184789 w 721366"/>
              <a:gd name="connsiteY4" fmla="*/ 521339 h 802739"/>
              <a:gd name="connsiteX5" fmla="*/ 137164 w 721366"/>
              <a:gd name="connsiteY5" fmla="*/ 578489 h 802739"/>
              <a:gd name="connsiteX6" fmla="*/ 448314 w 721366"/>
              <a:gd name="connsiteY6" fmla="*/ 495939 h 802739"/>
              <a:gd name="connsiteX7" fmla="*/ 314964 w 721366"/>
              <a:gd name="connsiteY7" fmla="*/ 486414 h 802739"/>
              <a:gd name="connsiteX8" fmla="*/ 721364 w 721366"/>
              <a:gd name="connsiteY8" fmla="*/ 565789 h 802739"/>
              <a:gd name="connsiteX9" fmla="*/ 308614 w 721366"/>
              <a:gd name="connsiteY9" fmla="*/ 568964 h 802739"/>
              <a:gd name="connsiteX10" fmla="*/ 267339 w 721366"/>
              <a:gd name="connsiteY10" fmla="*/ 600714 h 802739"/>
              <a:gd name="connsiteX11" fmla="*/ 324489 w 721366"/>
              <a:gd name="connsiteY11" fmla="*/ 667389 h 802739"/>
              <a:gd name="connsiteX12" fmla="*/ 321314 w 721366"/>
              <a:gd name="connsiteY12" fmla="*/ 699139 h 802739"/>
              <a:gd name="connsiteX13" fmla="*/ 492764 w 721366"/>
              <a:gd name="connsiteY13" fmla="*/ 699139 h 802739"/>
              <a:gd name="connsiteX14" fmla="*/ 314964 w 721366"/>
              <a:gd name="connsiteY14" fmla="*/ 734064 h 802739"/>
              <a:gd name="connsiteX15" fmla="*/ 251464 w 721366"/>
              <a:gd name="connsiteY15" fmla="*/ 797564 h 802739"/>
              <a:gd name="connsiteX16" fmla="*/ 286389 w 721366"/>
              <a:gd name="connsiteY16" fmla="*/ 584839 h 802739"/>
              <a:gd name="connsiteX17" fmla="*/ 349889 w 721366"/>
              <a:gd name="connsiteY17" fmla="*/ 464189 h 802739"/>
              <a:gd name="connsiteX18" fmla="*/ 210189 w 721366"/>
              <a:gd name="connsiteY18" fmla="*/ 508639 h 802739"/>
              <a:gd name="connsiteX19" fmla="*/ 13339 w 721366"/>
              <a:gd name="connsiteY19" fmla="*/ 448314 h 802739"/>
              <a:gd name="connsiteX20" fmla="*/ 57789 w 721366"/>
              <a:gd name="connsiteY20" fmla="*/ 426089 h 802739"/>
              <a:gd name="connsiteX21" fmla="*/ 3814 w 721366"/>
              <a:gd name="connsiteY21" fmla="*/ 267339 h 802739"/>
              <a:gd name="connsiteX22" fmla="*/ 29214 w 721366"/>
              <a:gd name="connsiteY22" fmla="*/ 149864 h 802739"/>
              <a:gd name="connsiteX23" fmla="*/ 6989 w 721366"/>
              <a:gd name="connsiteY23" fmla="*/ 159389 h 802739"/>
              <a:gd name="connsiteX24" fmla="*/ 168914 w 721366"/>
              <a:gd name="connsiteY24" fmla="*/ 639 h 80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366" h="802739">
                <a:moveTo>
                  <a:pt x="168914" y="639"/>
                </a:moveTo>
                <a:cubicBezTo>
                  <a:pt x="169443" y="12281"/>
                  <a:pt x="20747" y="161506"/>
                  <a:pt x="10164" y="229239"/>
                </a:cubicBezTo>
                <a:cubicBezTo>
                  <a:pt x="-419" y="296972"/>
                  <a:pt x="102768" y="377935"/>
                  <a:pt x="105414" y="407039"/>
                </a:cubicBezTo>
                <a:cubicBezTo>
                  <a:pt x="108060" y="436143"/>
                  <a:pt x="12810" y="384814"/>
                  <a:pt x="26039" y="403864"/>
                </a:cubicBezTo>
                <a:cubicBezTo>
                  <a:pt x="39268" y="422914"/>
                  <a:pt x="166268" y="492235"/>
                  <a:pt x="184789" y="521339"/>
                </a:cubicBezTo>
                <a:cubicBezTo>
                  <a:pt x="203310" y="550443"/>
                  <a:pt x="93243" y="582722"/>
                  <a:pt x="137164" y="578489"/>
                </a:cubicBezTo>
                <a:cubicBezTo>
                  <a:pt x="181085" y="574256"/>
                  <a:pt x="418681" y="511285"/>
                  <a:pt x="448314" y="495939"/>
                </a:cubicBezTo>
                <a:cubicBezTo>
                  <a:pt x="477947" y="480593"/>
                  <a:pt x="269456" y="474772"/>
                  <a:pt x="314964" y="486414"/>
                </a:cubicBezTo>
                <a:cubicBezTo>
                  <a:pt x="360472" y="498056"/>
                  <a:pt x="722422" y="552031"/>
                  <a:pt x="721364" y="565789"/>
                </a:cubicBezTo>
                <a:cubicBezTo>
                  <a:pt x="720306" y="579547"/>
                  <a:pt x="384285" y="563143"/>
                  <a:pt x="308614" y="568964"/>
                </a:cubicBezTo>
                <a:cubicBezTo>
                  <a:pt x="232943" y="574785"/>
                  <a:pt x="264693" y="584310"/>
                  <a:pt x="267339" y="600714"/>
                </a:cubicBezTo>
                <a:cubicBezTo>
                  <a:pt x="269985" y="617118"/>
                  <a:pt x="315493" y="650985"/>
                  <a:pt x="324489" y="667389"/>
                </a:cubicBezTo>
                <a:cubicBezTo>
                  <a:pt x="333485" y="683793"/>
                  <a:pt x="293268" y="693847"/>
                  <a:pt x="321314" y="699139"/>
                </a:cubicBezTo>
                <a:cubicBezTo>
                  <a:pt x="349360" y="704431"/>
                  <a:pt x="493822" y="693318"/>
                  <a:pt x="492764" y="699139"/>
                </a:cubicBezTo>
                <a:cubicBezTo>
                  <a:pt x="491706" y="704960"/>
                  <a:pt x="355181" y="717660"/>
                  <a:pt x="314964" y="734064"/>
                </a:cubicBezTo>
                <a:cubicBezTo>
                  <a:pt x="274747" y="750468"/>
                  <a:pt x="256226" y="822435"/>
                  <a:pt x="251464" y="797564"/>
                </a:cubicBezTo>
                <a:cubicBezTo>
                  <a:pt x="246702" y="772693"/>
                  <a:pt x="269985" y="640401"/>
                  <a:pt x="286389" y="584839"/>
                </a:cubicBezTo>
                <a:cubicBezTo>
                  <a:pt x="302793" y="529277"/>
                  <a:pt x="362589" y="476889"/>
                  <a:pt x="349889" y="464189"/>
                </a:cubicBezTo>
                <a:cubicBezTo>
                  <a:pt x="337189" y="451489"/>
                  <a:pt x="266281" y="511285"/>
                  <a:pt x="210189" y="508639"/>
                </a:cubicBezTo>
                <a:cubicBezTo>
                  <a:pt x="154097" y="505993"/>
                  <a:pt x="38739" y="462072"/>
                  <a:pt x="13339" y="448314"/>
                </a:cubicBezTo>
                <a:cubicBezTo>
                  <a:pt x="-12061" y="434556"/>
                  <a:pt x="59376" y="456251"/>
                  <a:pt x="57789" y="426089"/>
                </a:cubicBezTo>
                <a:cubicBezTo>
                  <a:pt x="56202" y="395927"/>
                  <a:pt x="8576" y="313377"/>
                  <a:pt x="3814" y="267339"/>
                </a:cubicBezTo>
                <a:cubicBezTo>
                  <a:pt x="-949" y="221302"/>
                  <a:pt x="28685" y="167856"/>
                  <a:pt x="29214" y="149864"/>
                </a:cubicBezTo>
                <a:cubicBezTo>
                  <a:pt x="29743" y="131872"/>
                  <a:pt x="-17353" y="178968"/>
                  <a:pt x="6989" y="159389"/>
                </a:cubicBezTo>
                <a:cubicBezTo>
                  <a:pt x="31331" y="139810"/>
                  <a:pt x="168385" y="-11003"/>
                  <a:pt x="168914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D43D5D52-86C9-6840-5253-38595D594EDE}"/>
              </a:ext>
            </a:extLst>
          </p:cNvPr>
          <p:cNvSpPr/>
          <p:nvPr/>
        </p:nvSpPr>
        <p:spPr>
          <a:xfrm>
            <a:off x="3177056" y="1550209"/>
            <a:ext cx="443439" cy="416298"/>
          </a:xfrm>
          <a:custGeom>
            <a:avLst/>
            <a:gdLst>
              <a:gd name="connsiteX0" fmla="*/ 242419 w 443439"/>
              <a:gd name="connsiteY0" fmla="*/ 11891 h 416298"/>
              <a:gd name="connsiteX1" fmla="*/ 1119 w 443439"/>
              <a:gd name="connsiteY1" fmla="*/ 97616 h 416298"/>
              <a:gd name="connsiteX2" fmla="*/ 147169 w 443439"/>
              <a:gd name="connsiteY2" fmla="*/ 157941 h 416298"/>
              <a:gd name="connsiteX3" fmla="*/ 23344 w 443439"/>
              <a:gd name="connsiteY3" fmla="*/ 157941 h 416298"/>
              <a:gd name="connsiteX4" fmla="*/ 318619 w 443439"/>
              <a:gd name="connsiteY4" fmla="*/ 157941 h 416298"/>
              <a:gd name="connsiteX5" fmla="*/ 442444 w 443439"/>
              <a:gd name="connsiteY5" fmla="*/ 78566 h 416298"/>
              <a:gd name="connsiteX6" fmla="*/ 378944 w 443439"/>
              <a:gd name="connsiteY6" fmla="*/ 132541 h 416298"/>
              <a:gd name="connsiteX7" fmla="*/ 417044 w 443439"/>
              <a:gd name="connsiteY7" fmla="*/ 164291 h 416298"/>
              <a:gd name="connsiteX8" fmla="*/ 334494 w 443439"/>
              <a:gd name="connsiteY8" fmla="*/ 259541 h 416298"/>
              <a:gd name="connsiteX9" fmla="*/ 369419 w 443439"/>
              <a:gd name="connsiteY9" fmla="*/ 415116 h 416298"/>
              <a:gd name="connsiteX10" fmla="*/ 328144 w 443439"/>
              <a:gd name="connsiteY10" fmla="*/ 170641 h 416298"/>
              <a:gd name="connsiteX11" fmla="*/ 58269 w 443439"/>
              <a:gd name="connsiteY11" fmla="*/ 176991 h 416298"/>
              <a:gd name="connsiteX12" fmla="*/ 140819 w 443439"/>
              <a:gd name="connsiteY12" fmla="*/ 170641 h 416298"/>
              <a:gd name="connsiteX13" fmla="*/ 39219 w 443439"/>
              <a:gd name="connsiteY13" fmla="*/ 84916 h 416298"/>
              <a:gd name="connsiteX14" fmla="*/ 39219 w 443439"/>
              <a:gd name="connsiteY14" fmla="*/ 59516 h 416298"/>
              <a:gd name="connsiteX15" fmla="*/ 13819 w 443439"/>
              <a:gd name="connsiteY15" fmla="*/ 2366 h 416298"/>
              <a:gd name="connsiteX16" fmla="*/ 131294 w 443439"/>
              <a:gd name="connsiteY16" fmla="*/ 49991 h 416298"/>
              <a:gd name="connsiteX17" fmla="*/ 105894 w 443439"/>
              <a:gd name="connsiteY17" fmla="*/ 2366 h 416298"/>
              <a:gd name="connsiteX18" fmla="*/ 242419 w 443439"/>
              <a:gd name="connsiteY18" fmla="*/ 11891 h 41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439" h="416298">
                <a:moveTo>
                  <a:pt x="242419" y="11891"/>
                </a:moveTo>
                <a:cubicBezTo>
                  <a:pt x="224957" y="27766"/>
                  <a:pt x="16994" y="73274"/>
                  <a:pt x="1119" y="97616"/>
                </a:cubicBezTo>
                <a:cubicBezTo>
                  <a:pt x="-14756" y="121958"/>
                  <a:pt x="143465" y="147887"/>
                  <a:pt x="147169" y="157941"/>
                </a:cubicBezTo>
                <a:cubicBezTo>
                  <a:pt x="150873" y="167995"/>
                  <a:pt x="23344" y="157941"/>
                  <a:pt x="23344" y="157941"/>
                </a:cubicBezTo>
                <a:cubicBezTo>
                  <a:pt x="51919" y="157941"/>
                  <a:pt x="248769" y="171170"/>
                  <a:pt x="318619" y="157941"/>
                </a:cubicBezTo>
                <a:cubicBezTo>
                  <a:pt x="388469" y="144712"/>
                  <a:pt x="432390" y="82799"/>
                  <a:pt x="442444" y="78566"/>
                </a:cubicBezTo>
                <a:cubicBezTo>
                  <a:pt x="452498" y="74333"/>
                  <a:pt x="383177" y="118254"/>
                  <a:pt x="378944" y="132541"/>
                </a:cubicBezTo>
                <a:cubicBezTo>
                  <a:pt x="374711" y="146828"/>
                  <a:pt x="424452" y="143124"/>
                  <a:pt x="417044" y="164291"/>
                </a:cubicBezTo>
                <a:cubicBezTo>
                  <a:pt x="409636" y="185458"/>
                  <a:pt x="342431" y="217737"/>
                  <a:pt x="334494" y="259541"/>
                </a:cubicBezTo>
                <a:cubicBezTo>
                  <a:pt x="326557" y="301345"/>
                  <a:pt x="370477" y="429933"/>
                  <a:pt x="369419" y="415116"/>
                </a:cubicBezTo>
                <a:cubicBezTo>
                  <a:pt x="368361" y="400299"/>
                  <a:pt x="380002" y="210328"/>
                  <a:pt x="328144" y="170641"/>
                </a:cubicBezTo>
                <a:cubicBezTo>
                  <a:pt x="276286" y="130954"/>
                  <a:pt x="89490" y="176991"/>
                  <a:pt x="58269" y="176991"/>
                </a:cubicBezTo>
                <a:cubicBezTo>
                  <a:pt x="27048" y="176991"/>
                  <a:pt x="143994" y="185987"/>
                  <a:pt x="140819" y="170641"/>
                </a:cubicBezTo>
                <a:cubicBezTo>
                  <a:pt x="137644" y="155295"/>
                  <a:pt x="56152" y="103437"/>
                  <a:pt x="39219" y="84916"/>
                </a:cubicBezTo>
                <a:cubicBezTo>
                  <a:pt x="22286" y="66395"/>
                  <a:pt x="43452" y="73274"/>
                  <a:pt x="39219" y="59516"/>
                </a:cubicBezTo>
                <a:cubicBezTo>
                  <a:pt x="34986" y="45758"/>
                  <a:pt x="-1527" y="3953"/>
                  <a:pt x="13819" y="2366"/>
                </a:cubicBezTo>
                <a:cubicBezTo>
                  <a:pt x="29165" y="778"/>
                  <a:pt x="115948" y="49991"/>
                  <a:pt x="131294" y="49991"/>
                </a:cubicBezTo>
                <a:cubicBezTo>
                  <a:pt x="146640" y="49991"/>
                  <a:pt x="93194" y="5012"/>
                  <a:pt x="105894" y="2366"/>
                </a:cubicBezTo>
                <a:cubicBezTo>
                  <a:pt x="118594" y="-280"/>
                  <a:pt x="259881" y="-3984"/>
                  <a:pt x="242419" y="11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CC11806-A8D1-B37F-EB64-707B548EA700}"/>
              </a:ext>
            </a:extLst>
          </p:cNvPr>
          <p:cNvSpPr/>
          <p:nvPr/>
        </p:nvSpPr>
        <p:spPr>
          <a:xfrm>
            <a:off x="2974604" y="1504945"/>
            <a:ext cx="153305" cy="523898"/>
          </a:xfrm>
          <a:custGeom>
            <a:avLst/>
            <a:gdLst>
              <a:gd name="connsiteX0" fmla="*/ 152771 w 153305"/>
              <a:gd name="connsiteY0" fmla="*/ 5 h 523898"/>
              <a:gd name="connsiteX1" fmla="*/ 54346 w 153305"/>
              <a:gd name="connsiteY1" fmla="*/ 174630 h 523898"/>
              <a:gd name="connsiteX2" fmla="*/ 79746 w 153305"/>
              <a:gd name="connsiteY2" fmla="*/ 279405 h 523898"/>
              <a:gd name="connsiteX3" fmla="*/ 60696 w 153305"/>
              <a:gd name="connsiteY3" fmla="*/ 247655 h 523898"/>
              <a:gd name="connsiteX4" fmla="*/ 92446 w 153305"/>
              <a:gd name="connsiteY4" fmla="*/ 320680 h 523898"/>
              <a:gd name="connsiteX5" fmla="*/ 70221 w 153305"/>
              <a:gd name="connsiteY5" fmla="*/ 371480 h 523898"/>
              <a:gd name="connsiteX6" fmla="*/ 86096 w 153305"/>
              <a:gd name="connsiteY6" fmla="*/ 523880 h 523898"/>
              <a:gd name="connsiteX7" fmla="*/ 57521 w 153305"/>
              <a:gd name="connsiteY7" fmla="*/ 381005 h 523898"/>
              <a:gd name="connsiteX8" fmla="*/ 35296 w 153305"/>
              <a:gd name="connsiteY8" fmla="*/ 273055 h 523898"/>
              <a:gd name="connsiteX9" fmla="*/ 60696 w 153305"/>
              <a:gd name="connsiteY9" fmla="*/ 276230 h 523898"/>
              <a:gd name="connsiteX10" fmla="*/ 60696 w 153305"/>
              <a:gd name="connsiteY10" fmla="*/ 187330 h 523898"/>
              <a:gd name="connsiteX11" fmla="*/ 44821 w 153305"/>
              <a:gd name="connsiteY11" fmla="*/ 114305 h 523898"/>
              <a:gd name="connsiteX12" fmla="*/ 3546 w 153305"/>
              <a:gd name="connsiteY12" fmla="*/ 168280 h 523898"/>
              <a:gd name="connsiteX13" fmla="*/ 152771 w 153305"/>
              <a:gd name="connsiteY13" fmla="*/ 5 h 52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305" h="523898">
                <a:moveTo>
                  <a:pt x="152771" y="5"/>
                </a:moveTo>
                <a:cubicBezTo>
                  <a:pt x="161238" y="1063"/>
                  <a:pt x="66517" y="128063"/>
                  <a:pt x="54346" y="174630"/>
                </a:cubicBezTo>
                <a:cubicBezTo>
                  <a:pt x="42175" y="221197"/>
                  <a:pt x="78688" y="267234"/>
                  <a:pt x="79746" y="279405"/>
                </a:cubicBezTo>
                <a:cubicBezTo>
                  <a:pt x="80804" y="291576"/>
                  <a:pt x="58579" y="240776"/>
                  <a:pt x="60696" y="247655"/>
                </a:cubicBezTo>
                <a:cubicBezTo>
                  <a:pt x="62813" y="254534"/>
                  <a:pt x="90859" y="300043"/>
                  <a:pt x="92446" y="320680"/>
                </a:cubicBezTo>
                <a:cubicBezTo>
                  <a:pt x="94033" y="341317"/>
                  <a:pt x="71279" y="337613"/>
                  <a:pt x="70221" y="371480"/>
                </a:cubicBezTo>
                <a:cubicBezTo>
                  <a:pt x="69163" y="405347"/>
                  <a:pt x="88213" y="522292"/>
                  <a:pt x="86096" y="523880"/>
                </a:cubicBezTo>
                <a:cubicBezTo>
                  <a:pt x="83979" y="525468"/>
                  <a:pt x="65988" y="422809"/>
                  <a:pt x="57521" y="381005"/>
                </a:cubicBezTo>
                <a:cubicBezTo>
                  <a:pt x="49054" y="339201"/>
                  <a:pt x="34767" y="290517"/>
                  <a:pt x="35296" y="273055"/>
                </a:cubicBezTo>
                <a:cubicBezTo>
                  <a:pt x="35825" y="255593"/>
                  <a:pt x="56463" y="290517"/>
                  <a:pt x="60696" y="276230"/>
                </a:cubicBezTo>
                <a:cubicBezTo>
                  <a:pt x="64929" y="261943"/>
                  <a:pt x="63342" y="214318"/>
                  <a:pt x="60696" y="187330"/>
                </a:cubicBezTo>
                <a:cubicBezTo>
                  <a:pt x="58050" y="160343"/>
                  <a:pt x="54346" y="117480"/>
                  <a:pt x="44821" y="114305"/>
                </a:cubicBezTo>
                <a:cubicBezTo>
                  <a:pt x="35296" y="111130"/>
                  <a:pt x="-13387" y="186272"/>
                  <a:pt x="3546" y="168280"/>
                </a:cubicBezTo>
                <a:cubicBezTo>
                  <a:pt x="20479" y="150288"/>
                  <a:pt x="144304" y="-1053"/>
                  <a:pt x="1527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27B5530-3ACB-9795-88E8-7AF772A5DD47}"/>
              </a:ext>
            </a:extLst>
          </p:cNvPr>
          <p:cNvSpPr/>
          <p:nvPr/>
        </p:nvSpPr>
        <p:spPr>
          <a:xfrm>
            <a:off x="3203694" y="1543899"/>
            <a:ext cx="470866" cy="157904"/>
          </a:xfrm>
          <a:custGeom>
            <a:avLst/>
            <a:gdLst>
              <a:gd name="connsiteX0" fmla="*/ 3056 w 470866"/>
              <a:gd name="connsiteY0" fmla="*/ 2326 h 157904"/>
              <a:gd name="connsiteX1" fmla="*/ 266581 w 470866"/>
              <a:gd name="connsiteY1" fmla="*/ 132501 h 157904"/>
              <a:gd name="connsiteX2" fmla="*/ 326906 w 470866"/>
              <a:gd name="connsiteY2" fmla="*/ 145201 h 157904"/>
              <a:gd name="connsiteX3" fmla="*/ 266581 w 470866"/>
              <a:gd name="connsiteY3" fmla="*/ 72176 h 157904"/>
              <a:gd name="connsiteX4" fmla="*/ 469781 w 470866"/>
              <a:gd name="connsiteY4" fmla="*/ 53126 h 157904"/>
              <a:gd name="connsiteX5" fmla="*/ 339606 w 470866"/>
              <a:gd name="connsiteY5" fmla="*/ 40426 h 157904"/>
              <a:gd name="connsiteX6" fmla="*/ 174506 w 470866"/>
              <a:gd name="connsiteY6" fmla="*/ 8676 h 157904"/>
              <a:gd name="connsiteX7" fmla="*/ 260231 w 470866"/>
              <a:gd name="connsiteY7" fmla="*/ 78526 h 157904"/>
              <a:gd name="connsiteX8" fmla="*/ 291981 w 470866"/>
              <a:gd name="connsiteY8" fmla="*/ 157901 h 157904"/>
              <a:gd name="connsiteX9" fmla="*/ 199906 w 470866"/>
              <a:gd name="connsiteY9" fmla="*/ 81701 h 157904"/>
              <a:gd name="connsiteX10" fmla="*/ 126881 w 470866"/>
              <a:gd name="connsiteY10" fmla="*/ 49951 h 157904"/>
              <a:gd name="connsiteX11" fmla="*/ 3056 w 470866"/>
              <a:gd name="connsiteY11" fmla="*/ 2326 h 1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866" h="157904">
                <a:moveTo>
                  <a:pt x="3056" y="2326"/>
                </a:moveTo>
                <a:cubicBezTo>
                  <a:pt x="26339" y="16084"/>
                  <a:pt x="212606" y="108689"/>
                  <a:pt x="266581" y="132501"/>
                </a:cubicBezTo>
                <a:cubicBezTo>
                  <a:pt x="320556" y="156313"/>
                  <a:pt x="326906" y="155255"/>
                  <a:pt x="326906" y="145201"/>
                </a:cubicBezTo>
                <a:cubicBezTo>
                  <a:pt x="326906" y="135147"/>
                  <a:pt x="242769" y="87522"/>
                  <a:pt x="266581" y="72176"/>
                </a:cubicBezTo>
                <a:cubicBezTo>
                  <a:pt x="290393" y="56830"/>
                  <a:pt x="457610" y="58418"/>
                  <a:pt x="469781" y="53126"/>
                </a:cubicBezTo>
                <a:cubicBezTo>
                  <a:pt x="481952" y="47834"/>
                  <a:pt x="388818" y="47834"/>
                  <a:pt x="339606" y="40426"/>
                </a:cubicBezTo>
                <a:cubicBezTo>
                  <a:pt x="290394" y="33018"/>
                  <a:pt x="187735" y="2326"/>
                  <a:pt x="174506" y="8676"/>
                </a:cubicBezTo>
                <a:cubicBezTo>
                  <a:pt x="161277" y="15026"/>
                  <a:pt x="240652" y="53655"/>
                  <a:pt x="260231" y="78526"/>
                </a:cubicBezTo>
                <a:cubicBezTo>
                  <a:pt x="279810" y="103397"/>
                  <a:pt x="302035" y="157372"/>
                  <a:pt x="291981" y="157901"/>
                </a:cubicBezTo>
                <a:cubicBezTo>
                  <a:pt x="281927" y="158430"/>
                  <a:pt x="227423" y="99693"/>
                  <a:pt x="199906" y="81701"/>
                </a:cubicBezTo>
                <a:cubicBezTo>
                  <a:pt x="172389" y="63709"/>
                  <a:pt x="157573" y="60005"/>
                  <a:pt x="126881" y="49951"/>
                </a:cubicBezTo>
                <a:cubicBezTo>
                  <a:pt x="96189" y="39897"/>
                  <a:pt x="-20227" y="-11432"/>
                  <a:pt x="3056" y="2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A0595DD0-8B76-5AD8-DA69-5014FC77BA80}"/>
              </a:ext>
            </a:extLst>
          </p:cNvPr>
          <p:cNvSpPr/>
          <p:nvPr/>
        </p:nvSpPr>
        <p:spPr>
          <a:xfrm>
            <a:off x="3098075" y="1761786"/>
            <a:ext cx="674200" cy="261016"/>
          </a:xfrm>
          <a:custGeom>
            <a:avLst/>
            <a:gdLst>
              <a:gd name="connsiteX0" fmla="*/ 725 w 674200"/>
              <a:gd name="connsiteY0" fmla="*/ 38439 h 261016"/>
              <a:gd name="connsiteX1" fmla="*/ 184875 w 674200"/>
              <a:gd name="connsiteY1" fmla="*/ 108289 h 261016"/>
              <a:gd name="connsiteX2" fmla="*/ 70575 w 674200"/>
              <a:gd name="connsiteY2" fmla="*/ 159089 h 261016"/>
              <a:gd name="connsiteX3" fmla="*/ 356325 w 674200"/>
              <a:gd name="connsiteY3" fmla="*/ 159089 h 261016"/>
              <a:gd name="connsiteX4" fmla="*/ 356325 w 674200"/>
              <a:gd name="connsiteY4" fmla="*/ 54314 h 261016"/>
              <a:gd name="connsiteX5" fmla="*/ 381725 w 674200"/>
              <a:gd name="connsiteY5" fmla="*/ 149564 h 261016"/>
              <a:gd name="connsiteX6" fmla="*/ 572225 w 674200"/>
              <a:gd name="connsiteY6" fmla="*/ 260689 h 261016"/>
              <a:gd name="connsiteX7" fmla="*/ 429350 w 674200"/>
              <a:gd name="connsiteY7" fmla="*/ 184489 h 261016"/>
              <a:gd name="connsiteX8" fmla="*/ 556350 w 674200"/>
              <a:gd name="connsiteY8" fmla="*/ 209889 h 261016"/>
              <a:gd name="connsiteX9" fmla="*/ 673825 w 674200"/>
              <a:gd name="connsiteY9" fmla="*/ 339 h 261016"/>
              <a:gd name="connsiteX10" fmla="*/ 591275 w 674200"/>
              <a:gd name="connsiteY10" fmla="*/ 162264 h 261016"/>
              <a:gd name="connsiteX11" fmla="*/ 524600 w 674200"/>
              <a:gd name="connsiteY11" fmla="*/ 219414 h 261016"/>
              <a:gd name="connsiteX12" fmla="*/ 353150 w 674200"/>
              <a:gd name="connsiteY12" fmla="*/ 200364 h 261016"/>
              <a:gd name="connsiteX13" fmla="*/ 184875 w 674200"/>
              <a:gd name="connsiteY13" fmla="*/ 200364 h 261016"/>
              <a:gd name="connsiteX14" fmla="*/ 327750 w 674200"/>
              <a:gd name="connsiteY14" fmla="*/ 171789 h 261016"/>
              <a:gd name="connsiteX15" fmla="*/ 242025 w 674200"/>
              <a:gd name="connsiteY15" fmla="*/ 28914 h 261016"/>
              <a:gd name="connsiteX16" fmla="*/ 451575 w 674200"/>
              <a:gd name="connsiteY16" fmla="*/ 41614 h 261016"/>
              <a:gd name="connsiteX17" fmla="*/ 267425 w 674200"/>
              <a:gd name="connsiteY17" fmla="*/ 44789 h 261016"/>
              <a:gd name="connsiteX18" fmla="*/ 725 w 674200"/>
              <a:gd name="connsiteY18" fmla="*/ 38439 h 26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00" h="261016">
                <a:moveTo>
                  <a:pt x="725" y="38439"/>
                </a:moveTo>
                <a:cubicBezTo>
                  <a:pt x="-13033" y="49022"/>
                  <a:pt x="173233" y="88181"/>
                  <a:pt x="184875" y="108289"/>
                </a:cubicBezTo>
                <a:cubicBezTo>
                  <a:pt x="196517" y="128397"/>
                  <a:pt x="42000" y="150622"/>
                  <a:pt x="70575" y="159089"/>
                </a:cubicBezTo>
                <a:cubicBezTo>
                  <a:pt x="99150" y="167556"/>
                  <a:pt x="308700" y="176552"/>
                  <a:pt x="356325" y="159089"/>
                </a:cubicBezTo>
                <a:cubicBezTo>
                  <a:pt x="403950" y="141627"/>
                  <a:pt x="352092" y="55901"/>
                  <a:pt x="356325" y="54314"/>
                </a:cubicBezTo>
                <a:cubicBezTo>
                  <a:pt x="360558" y="52727"/>
                  <a:pt x="345742" y="115168"/>
                  <a:pt x="381725" y="149564"/>
                </a:cubicBezTo>
                <a:cubicBezTo>
                  <a:pt x="417708" y="183960"/>
                  <a:pt x="564288" y="254868"/>
                  <a:pt x="572225" y="260689"/>
                </a:cubicBezTo>
                <a:cubicBezTo>
                  <a:pt x="580162" y="266510"/>
                  <a:pt x="431996" y="192956"/>
                  <a:pt x="429350" y="184489"/>
                </a:cubicBezTo>
                <a:cubicBezTo>
                  <a:pt x="426704" y="176022"/>
                  <a:pt x="515604" y="240581"/>
                  <a:pt x="556350" y="209889"/>
                </a:cubicBezTo>
                <a:cubicBezTo>
                  <a:pt x="597096" y="179197"/>
                  <a:pt x="668004" y="8276"/>
                  <a:pt x="673825" y="339"/>
                </a:cubicBezTo>
                <a:cubicBezTo>
                  <a:pt x="679646" y="-7598"/>
                  <a:pt x="616146" y="125752"/>
                  <a:pt x="591275" y="162264"/>
                </a:cubicBezTo>
                <a:cubicBezTo>
                  <a:pt x="566404" y="198776"/>
                  <a:pt x="564287" y="213064"/>
                  <a:pt x="524600" y="219414"/>
                </a:cubicBezTo>
                <a:cubicBezTo>
                  <a:pt x="484913" y="225764"/>
                  <a:pt x="409771" y="203539"/>
                  <a:pt x="353150" y="200364"/>
                </a:cubicBezTo>
                <a:cubicBezTo>
                  <a:pt x="296529" y="197189"/>
                  <a:pt x="189108" y="205126"/>
                  <a:pt x="184875" y="200364"/>
                </a:cubicBezTo>
                <a:cubicBezTo>
                  <a:pt x="180642" y="195602"/>
                  <a:pt x="318225" y="200364"/>
                  <a:pt x="327750" y="171789"/>
                </a:cubicBezTo>
                <a:cubicBezTo>
                  <a:pt x="337275" y="143214"/>
                  <a:pt x="221388" y="50610"/>
                  <a:pt x="242025" y="28914"/>
                </a:cubicBezTo>
                <a:cubicBezTo>
                  <a:pt x="262663" y="7218"/>
                  <a:pt x="447342" y="38968"/>
                  <a:pt x="451575" y="41614"/>
                </a:cubicBezTo>
                <a:cubicBezTo>
                  <a:pt x="455808" y="44260"/>
                  <a:pt x="336746" y="46906"/>
                  <a:pt x="267425" y="44789"/>
                </a:cubicBezTo>
                <a:cubicBezTo>
                  <a:pt x="198104" y="42672"/>
                  <a:pt x="14483" y="27856"/>
                  <a:pt x="725" y="3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270E3BF-10A5-182F-A61A-581DB74B6D35}"/>
              </a:ext>
            </a:extLst>
          </p:cNvPr>
          <p:cNvSpPr/>
          <p:nvPr/>
        </p:nvSpPr>
        <p:spPr>
          <a:xfrm>
            <a:off x="3524920" y="1847814"/>
            <a:ext cx="421706" cy="425578"/>
          </a:xfrm>
          <a:custGeom>
            <a:avLst/>
            <a:gdLst>
              <a:gd name="connsiteX0" fmla="*/ 421605 w 421706"/>
              <a:gd name="connsiteY0" fmla="*/ 36 h 425578"/>
              <a:gd name="connsiteX1" fmla="*/ 335880 w 421706"/>
              <a:gd name="connsiteY1" fmla="*/ 136561 h 425578"/>
              <a:gd name="connsiteX2" fmla="*/ 323180 w 421706"/>
              <a:gd name="connsiteY2" fmla="*/ 285786 h 425578"/>
              <a:gd name="connsiteX3" fmla="*/ 335880 w 421706"/>
              <a:gd name="connsiteY3" fmla="*/ 295311 h 425578"/>
              <a:gd name="connsiteX4" fmla="*/ 304130 w 421706"/>
              <a:gd name="connsiteY4" fmla="*/ 374686 h 425578"/>
              <a:gd name="connsiteX5" fmla="*/ 269205 w 421706"/>
              <a:gd name="connsiteY5" fmla="*/ 409611 h 425578"/>
              <a:gd name="connsiteX6" fmla="*/ 78705 w 421706"/>
              <a:gd name="connsiteY6" fmla="*/ 419136 h 425578"/>
              <a:gd name="connsiteX7" fmla="*/ 2505 w 421706"/>
              <a:gd name="connsiteY7" fmla="*/ 409611 h 425578"/>
              <a:gd name="connsiteX8" fmla="*/ 21555 w 421706"/>
              <a:gd name="connsiteY8" fmla="*/ 244511 h 425578"/>
              <a:gd name="connsiteX9" fmla="*/ 53305 w 421706"/>
              <a:gd name="connsiteY9" fmla="*/ 136561 h 425578"/>
              <a:gd name="connsiteX10" fmla="*/ 43780 w 421706"/>
              <a:gd name="connsiteY10" fmla="*/ 250861 h 425578"/>
              <a:gd name="connsiteX11" fmla="*/ 34255 w 421706"/>
              <a:gd name="connsiteY11" fmla="*/ 333411 h 425578"/>
              <a:gd name="connsiteX12" fmla="*/ 46955 w 421706"/>
              <a:gd name="connsiteY12" fmla="*/ 377861 h 425578"/>
              <a:gd name="connsiteX13" fmla="*/ 78705 w 421706"/>
              <a:gd name="connsiteY13" fmla="*/ 282611 h 425578"/>
              <a:gd name="connsiteX14" fmla="*/ 170780 w 421706"/>
              <a:gd name="connsiteY14" fmla="*/ 365161 h 425578"/>
              <a:gd name="connsiteX15" fmla="*/ 262855 w 421706"/>
              <a:gd name="connsiteY15" fmla="*/ 374686 h 425578"/>
              <a:gd name="connsiteX16" fmla="*/ 300955 w 421706"/>
              <a:gd name="connsiteY16" fmla="*/ 292136 h 425578"/>
              <a:gd name="connsiteX17" fmla="*/ 316830 w 421706"/>
              <a:gd name="connsiteY17" fmla="*/ 149261 h 425578"/>
              <a:gd name="connsiteX18" fmla="*/ 421605 w 421706"/>
              <a:gd name="connsiteY18" fmla="*/ 36 h 42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1706" h="425578">
                <a:moveTo>
                  <a:pt x="421605" y="36"/>
                </a:moveTo>
                <a:cubicBezTo>
                  <a:pt x="424780" y="-2081"/>
                  <a:pt x="352284" y="88936"/>
                  <a:pt x="335880" y="136561"/>
                </a:cubicBezTo>
                <a:cubicBezTo>
                  <a:pt x="319476" y="184186"/>
                  <a:pt x="323180" y="259328"/>
                  <a:pt x="323180" y="285786"/>
                </a:cubicBezTo>
                <a:cubicBezTo>
                  <a:pt x="323180" y="312244"/>
                  <a:pt x="339055" y="280494"/>
                  <a:pt x="335880" y="295311"/>
                </a:cubicBezTo>
                <a:cubicBezTo>
                  <a:pt x="332705" y="310128"/>
                  <a:pt x="315242" y="355636"/>
                  <a:pt x="304130" y="374686"/>
                </a:cubicBezTo>
                <a:cubicBezTo>
                  <a:pt x="293018" y="393736"/>
                  <a:pt x="306776" y="402203"/>
                  <a:pt x="269205" y="409611"/>
                </a:cubicBezTo>
                <a:cubicBezTo>
                  <a:pt x="231634" y="417019"/>
                  <a:pt x="123155" y="419136"/>
                  <a:pt x="78705" y="419136"/>
                </a:cubicBezTo>
                <a:cubicBezTo>
                  <a:pt x="34255" y="419136"/>
                  <a:pt x="12030" y="438715"/>
                  <a:pt x="2505" y="409611"/>
                </a:cubicBezTo>
                <a:cubicBezTo>
                  <a:pt x="-7020" y="380507"/>
                  <a:pt x="13088" y="290019"/>
                  <a:pt x="21555" y="244511"/>
                </a:cubicBezTo>
                <a:cubicBezTo>
                  <a:pt x="30022" y="199003"/>
                  <a:pt x="49601" y="135503"/>
                  <a:pt x="53305" y="136561"/>
                </a:cubicBezTo>
                <a:cubicBezTo>
                  <a:pt x="57009" y="137619"/>
                  <a:pt x="46955" y="218053"/>
                  <a:pt x="43780" y="250861"/>
                </a:cubicBezTo>
                <a:cubicBezTo>
                  <a:pt x="40605" y="283669"/>
                  <a:pt x="33726" y="312244"/>
                  <a:pt x="34255" y="333411"/>
                </a:cubicBezTo>
                <a:cubicBezTo>
                  <a:pt x="34784" y="354578"/>
                  <a:pt x="39547" y="386328"/>
                  <a:pt x="46955" y="377861"/>
                </a:cubicBezTo>
                <a:cubicBezTo>
                  <a:pt x="54363" y="369394"/>
                  <a:pt x="58068" y="284728"/>
                  <a:pt x="78705" y="282611"/>
                </a:cubicBezTo>
                <a:cubicBezTo>
                  <a:pt x="99342" y="280494"/>
                  <a:pt x="140088" y="349815"/>
                  <a:pt x="170780" y="365161"/>
                </a:cubicBezTo>
                <a:cubicBezTo>
                  <a:pt x="201472" y="380507"/>
                  <a:pt x="241159" y="386857"/>
                  <a:pt x="262855" y="374686"/>
                </a:cubicBezTo>
                <a:cubicBezTo>
                  <a:pt x="284551" y="362515"/>
                  <a:pt x="291959" y="329707"/>
                  <a:pt x="300955" y="292136"/>
                </a:cubicBezTo>
                <a:cubicBezTo>
                  <a:pt x="309951" y="254565"/>
                  <a:pt x="297780" y="191065"/>
                  <a:pt x="316830" y="149261"/>
                </a:cubicBezTo>
                <a:cubicBezTo>
                  <a:pt x="335880" y="107457"/>
                  <a:pt x="418430" y="2153"/>
                  <a:pt x="42160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B340F4B9-51F8-59DD-D686-4C411AB889DA}"/>
              </a:ext>
            </a:extLst>
          </p:cNvPr>
          <p:cNvSpPr/>
          <p:nvPr/>
        </p:nvSpPr>
        <p:spPr>
          <a:xfrm>
            <a:off x="3167606" y="2045943"/>
            <a:ext cx="382558" cy="221760"/>
          </a:xfrm>
          <a:custGeom>
            <a:avLst/>
            <a:gdLst>
              <a:gd name="connsiteX0" fmla="*/ 4219 w 382558"/>
              <a:gd name="connsiteY0" fmla="*/ 106707 h 221760"/>
              <a:gd name="connsiteX1" fmla="*/ 375694 w 382558"/>
              <a:gd name="connsiteY1" fmla="*/ 17807 h 221760"/>
              <a:gd name="connsiteX2" fmla="*/ 245519 w 382558"/>
              <a:gd name="connsiteY2" fmla="*/ 109882 h 221760"/>
              <a:gd name="connsiteX3" fmla="*/ 245519 w 382558"/>
              <a:gd name="connsiteY3" fmla="*/ 221007 h 221760"/>
              <a:gd name="connsiteX4" fmla="*/ 324894 w 382558"/>
              <a:gd name="connsiteY4" fmla="*/ 160682 h 221760"/>
              <a:gd name="connsiteX5" fmla="*/ 223294 w 382558"/>
              <a:gd name="connsiteY5" fmla="*/ 201957 h 221760"/>
              <a:gd name="connsiteX6" fmla="*/ 229644 w 382558"/>
              <a:gd name="connsiteY6" fmla="*/ 138457 h 221760"/>
              <a:gd name="connsiteX7" fmla="*/ 293144 w 382558"/>
              <a:gd name="connsiteY7" fmla="*/ 5107 h 221760"/>
              <a:gd name="connsiteX8" fmla="*/ 261394 w 382558"/>
              <a:gd name="connsiteY8" fmla="*/ 27332 h 221760"/>
              <a:gd name="connsiteX9" fmla="*/ 89944 w 382558"/>
              <a:gd name="connsiteY9" fmla="*/ 24157 h 221760"/>
              <a:gd name="connsiteX10" fmla="*/ 169319 w 382558"/>
              <a:gd name="connsiteY10" fmla="*/ 36857 h 221760"/>
              <a:gd name="connsiteX11" fmla="*/ 4219 w 382558"/>
              <a:gd name="connsiteY11" fmla="*/ 106707 h 22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558" h="221760">
                <a:moveTo>
                  <a:pt x="4219" y="106707"/>
                </a:moveTo>
                <a:cubicBezTo>
                  <a:pt x="38615" y="103532"/>
                  <a:pt x="335477" y="17278"/>
                  <a:pt x="375694" y="17807"/>
                </a:cubicBezTo>
                <a:cubicBezTo>
                  <a:pt x="415911" y="18336"/>
                  <a:pt x="267215" y="76015"/>
                  <a:pt x="245519" y="109882"/>
                </a:cubicBezTo>
                <a:cubicBezTo>
                  <a:pt x="223823" y="143749"/>
                  <a:pt x="232290" y="212540"/>
                  <a:pt x="245519" y="221007"/>
                </a:cubicBezTo>
                <a:cubicBezTo>
                  <a:pt x="258748" y="229474"/>
                  <a:pt x="328598" y="163857"/>
                  <a:pt x="324894" y="160682"/>
                </a:cubicBezTo>
                <a:cubicBezTo>
                  <a:pt x="321190" y="157507"/>
                  <a:pt x="239169" y="205661"/>
                  <a:pt x="223294" y="201957"/>
                </a:cubicBezTo>
                <a:cubicBezTo>
                  <a:pt x="207419" y="198253"/>
                  <a:pt x="218002" y="171265"/>
                  <a:pt x="229644" y="138457"/>
                </a:cubicBezTo>
                <a:cubicBezTo>
                  <a:pt x="241286" y="105649"/>
                  <a:pt x="287852" y="23628"/>
                  <a:pt x="293144" y="5107"/>
                </a:cubicBezTo>
                <a:cubicBezTo>
                  <a:pt x="298436" y="-13414"/>
                  <a:pt x="295261" y="24157"/>
                  <a:pt x="261394" y="27332"/>
                </a:cubicBezTo>
                <a:cubicBezTo>
                  <a:pt x="227527" y="30507"/>
                  <a:pt x="105290" y="22569"/>
                  <a:pt x="89944" y="24157"/>
                </a:cubicBezTo>
                <a:cubicBezTo>
                  <a:pt x="74598" y="25744"/>
                  <a:pt x="182019" y="20982"/>
                  <a:pt x="169319" y="36857"/>
                </a:cubicBezTo>
                <a:cubicBezTo>
                  <a:pt x="156619" y="52732"/>
                  <a:pt x="-30177" y="109882"/>
                  <a:pt x="4219" y="106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F2ADAD4-ACD2-DD6A-25CF-777FEC5506F7}"/>
              </a:ext>
            </a:extLst>
          </p:cNvPr>
          <p:cNvSpPr/>
          <p:nvPr/>
        </p:nvSpPr>
        <p:spPr>
          <a:xfrm>
            <a:off x="3320605" y="1412762"/>
            <a:ext cx="617817" cy="486363"/>
          </a:xfrm>
          <a:custGeom>
            <a:avLst/>
            <a:gdLst>
              <a:gd name="connsiteX0" fmla="*/ 3620 w 617817"/>
              <a:gd name="connsiteY0" fmla="*/ 28688 h 486363"/>
              <a:gd name="connsiteX1" fmla="*/ 603695 w 617817"/>
              <a:gd name="connsiteY1" fmla="*/ 15988 h 486363"/>
              <a:gd name="connsiteX2" fmla="*/ 425895 w 617817"/>
              <a:gd name="connsiteY2" fmla="*/ 92188 h 486363"/>
              <a:gd name="connsiteX3" fmla="*/ 397320 w 617817"/>
              <a:gd name="connsiteY3" fmla="*/ 165213 h 486363"/>
              <a:gd name="connsiteX4" fmla="*/ 416370 w 617817"/>
              <a:gd name="connsiteY4" fmla="*/ 219188 h 486363"/>
              <a:gd name="connsiteX5" fmla="*/ 384620 w 617817"/>
              <a:gd name="connsiteY5" fmla="*/ 343013 h 486363"/>
              <a:gd name="connsiteX6" fmla="*/ 327470 w 617817"/>
              <a:gd name="connsiteY6" fmla="*/ 485888 h 486363"/>
              <a:gd name="connsiteX7" fmla="*/ 394145 w 617817"/>
              <a:gd name="connsiteY7" fmla="*/ 292213 h 486363"/>
              <a:gd name="connsiteX8" fmla="*/ 578295 w 617817"/>
              <a:gd name="connsiteY8" fmla="*/ 273163 h 486363"/>
              <a:gd name="connsiteX9" fmla="*/ 543370 w 617817"/>
              <a:gd name="connsiteY9" fmla="*/ 228713 h 486363"/>
              <a:gd name="connsiteX10" fmla="*/ 543370 w 617817"/>
              <a:gd name="connsiteY10" fmla="*/ 98538 h 486363"/>
              <a:gd name="connsiteX11" fmla="*/ 517970 w 617817"/>
              <a:gd name="connsiteY11" fmla="*/ 203313 h 486363"/>
              <a:gd name="connsiteX12" fmla="*/ 419545 w 617817"/>
              <a:gd name="connsiteY12" fmla="*/ 228713 h 486363"/>
              <a:gd name="connsiteX13" fmla="*/ 492570 w 617817"/>
              <a:gd name="connsiteY13" fmla="*/ 35038 h 486363"/>
              <a:gd name="connsiteX14" fmla="*/ 463995 w 617817"/>
              <a:gd name="connsiteY14" fmla="*/ 38213 h 486363"/>
              <a:gd name="connsiteX15" fmla="*/ 356045 w 617817"/>
              <a:gd name="connsiteY15" fmla="*/ 113 h 486363"/>
              <a:gd name="connsiteX16" fmla="*/ 3620 w 617817"/>
              <a:gd name="connsiteY16" fmla="*/ 28688 h 4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817" h="486363">
                <a:moveTo>
                  <a:pt x="3620" y="28688"/>
                </a:moveTo>
                <a:cubicBezTo>
                  <a:pt x="44895" y="31334"/>
                  <a:pt x="533316" y="5405"/>
                  <a:pt x="603695" y="15988"/>
                </a:cubicBezTo>
                <a:cubicBezTo>
                  <a:pt x="674074" y="26571"/>
                  <a:pt x="460291" y="67317"/>
                  <a:pt x="425895" y="92188"/>
                </a:cubicBezTo>
                <a:cubicBezTo>
                  <a:pt x="391499" y="117059"/>
                  <a:pt x="398907" y="144046"/>
                  <a:pt x="397320" y="165213"/>
                </a:cubicBezTo>
                <a:cubicBezTo>
                  <a:pt x="395733" y="186380"/>
                  <a:pt x="418487" y="189555"/>
                  <a:pt x="416370" y="219188"/>
                </a:cubicBezTo>
                <a:cubicBezTo>
                  <a:pt x="414253" y="248821"/>
                  <a:pt x="399437" y="298563"/>
                  <a:pt x="384620" y="343013"/>
                </a:cubicBezTo>
                <a:cubicBezTo>
                  <a:pt x="369803" y="387463"/>
                  <a:pt x="325883" y="494355"/>
                  <a:pt x="327470" y="485888"/>
                </a:cubicBezTo>
                <a:cubicBezTo>
                  <a:pt x="329057" y="477421"/>
                  <a:pt x="352341" y="327667"/>
                  <a:pt x="394145" y="292213"/>
                </a:cubicBezTo>
                <a:cubicBezTo>
                  <a:pt x="435949" y="256759"/>
                  <a:pt x="553424" y="283746"/>
                  <a:pt x="578295" y="273163"/>
                </a:cubicBezTo>
                <a:cubicBezTo>
                  <a:pt x="603166" y="262580"/>
                  <a:pt x="549191" y="257817"/>
                  <a:pt x="543370" y="228713"/>
                </a:cubicBezTo>
                <a:cubicBezTo>
                  <a:pt x="537549" y="199609"/>
                  <a:pt x="547603" y="102771"/>
                  <a:pt x="543370" y="98538"/>
                </a:cubicBezTo>
                <a:cubicBezTo>
                  <a:pt x="539137" y="94305"/>
                  <a:pt x="538608" y="181617"/>
                  <a:pt x="517970" y="203313"/>
                </a:cubicBezTo>
                <a:cubicBezTo>
                  <a:pt x="497333" y="225009"/>
                  <a:pt x="423778" y="256759"/>
                  <a:pt x="419545" y="228713"/>
                </a:cubicBezTo>
                <a:cubicBezTo>
                  <a:pt x="415312" y="200667"/>
                  <a:pt x="485162" y="66788"/>
                  <a:pt x="492570" y="35038"/>
                </a:cubicBezTo>
                <a:cubicBezTo>
                  <a:pt x="499978" y="3288"/>
                  <a:pt x="486749" y="44034"/>
                  <a:pt x="463995" y="38213"/>
                </a:cubicBezTo>
                <a:cubicBezTo>
                  <a:pt x="441241" y="32392"/>
                  <a:pt x="425895" y="2230"/>
                  <a:pt x="356045" y="113"/>
                </a:cubicBezTo>
                <a:cubicBezTo>
                  <a:pt x="286195" y="-2004"/>
                  <a:pt x="-37655" y="26042"/>
                  <a:pt x="3620" y="28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84483250-EAF5-AFE1-C32E-095A52E859A3}"/>
              </a:ext>
            </a:extLst>
          </p:cNvPr>
          <p:cNvSpPr/>
          <p:nvPr/>
        </p:nvSpPr>
        <p:spPr>
          <a:xfrm>
            <a:off x="3584434" y="1330238"/>
            <a:ext cx="375005" cy="924045"/>
          </a:xfrm>
          <a:custGeom>
            <a:avLst/>
            <a:gdLst>
              <a:gd name="connsiteX0" fmla="*/ 368441 w 375005"/>
              <a:gd name="connsiteY0" fmla="*/ 87 h 924045"/>
              <a:gd name="connsiteX1" fmla="*/ 349391 w 375005"/>
              <a:gd name="connsiteY1" fmla="*/ 209637 h 924045"/>
              <a:gd name="connsiteX2" fmla="*/ 374791 w 375005"/>
              <a:gd name="connsiteY2" fmla="*/ 377912 h 924045"/>
              <a:gd name="connsiteX3" fmla="*/ 358916 w 375005"/>
              <a:gd name="connsiteY3" fmla="*/ 365212 h 924045"/>
              <a:gd name="connsiteX4" fmla="*/ 314466 w 375005"/>
              <a:gd name="connsiteY4" fmla="*/ 457287 h 924045"/>
              <a:gd name="connsiteX5" fmla="*/ 241441 w 375005"/>
              <a:gd name="connsiteY5" fmla="*/ 504912 h 924045"/>
              <a:gd name="connsiteX6" fmla="*/ 222391 w 375005"/>
              <a:gd name="connsiteY6" fmla="*/ 616037 h 924045"/>
              <a:gd name="connsiteX7" fmla="*/ 174766 w 375005"/>
              <a:gd name="connsiteY7" fmla="*/ 720812 h 924045"/>
              <a:gd name="connsiteX8" fmla="*/ 193816 w 375005"/>
              <a:gd name="connsiteY8" fmla="*/ 924012 h 924045"/>
              <a:gd name="connsiteX9" fmla="*/ 162066 w 375005"/>
              <a:gd name="connsiteY9" fmla="*/ 704937 h 924045"/>
              <a:gd name="connsiteX10" fmla="*/ 184291 w 375005"/>
              <a:gd name="connsiteY10" fmla="*/ 631912 h 924045"/>
              <a:gd name="connsiteX11" fmla="*/ 25541 w 375005"/>
              <a:gd name="connsiteY11" fmla="*/ 635087 h 924045"/>
              <a:gd name="connsiteX12" fmla="*/ 222391 w 375005"/>
              <a:gd name="connsiteY12" fmla="*/ 593812 h 924045"/>
              <a:gd name="connsiteX13" fmla="*/ 206516 w 375005"/>
              <a:gd name="connsiteY13" fmla="*/ 517612 h 924045"/>
              <a:gd name="connsiteX14" fmla="*/ 141 w 375005"/>
              <a:gd name="connsiteY14" fmla="*/ 495387 h 924045"/>
              <a:gd name="connsiteX15" fmla="*/ 241441 w 375005"/>
              <a:gd name="connsiteY15" fmla="*/ 498562 h 924045"/>
              <a:gd name="connsiteX16" fmla="*/ 203341 w 375005"/>
              <a:gd name="connsiteY16" fmla="*/ 435062 h 924045"/>
              <a:gd name="connsiteX17" fmla="*/ 276366 w 375005"/>
              <a:gd name="connsiteY17" fmla="*/ 435062 h 924045"/>
              <a:gd name="connsiteX18" fmla="*/ 266841 w 375005"/>
              <a:gd name="connsiteY18" fmla="*/ 219162 h 924045"/>
              <a:gd name="connsiteX19" fmla="*/ 282716 w 375005"/>
              <a:gd name="connsiteY19" fmla="*/ 317587 h 924045"/>
              <a:gd name="connsiteX20" fmla="*/ 333516 w 375005"/>
              <a:gd name="connsiteY20" fmla="*/ 162012 h 924045"/>
              <a:gd name="connsiteX21" fmla="*/ 311291 w 375005"/>
              <a:gd name="connsiteY21" fmla="*/ 235037 h 924045"/>
              <a:gd name="connsiteX22" fmla="*/ 368441 w 375005"/>
              <a:gd name="connsiteY22" fmla="*/ 87 h 9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5005" h="924045">
                <a:moveTo>
                  <a:pt x="368441" y="87"/>
                </a:moveTo>
                <a:cubicBezTo>
                  <a:pt x="374791" y="-4146"/>
                  <a:pt x="348333" y="146666"/>
                  <a:pt x="349391" y="209637"/>
                </a:cubicBezTo>
                <a:cubicBezTo>
                  <a:pt x="350449" y="272608"/>
                  <a:pt x="373204" y="351983"/>
                  <a:pt x="374791" y="377912"/>
                </a:cubicBezTo>
                <a:cubicBezTo>
                  <a:pt x="376379" y="403841"/>
                  <a:pt x="368970" y="351983"/>
                  <a:pt x="358916" y="365212"/>
                </a:cubicBezTo>
                <a:cubicBezTo>
                  <a:pt x="348862" y="378441"/>
                  <a:pt x="334045" y="434004"/>
                  <a:pt x="314466" y="457287"/>
                </a:cubicBezTo>
                <a:cubicBezTo>
                  <a:pt x="294887" y="480570"/>
                  <a:pt x="256787" y="478454"/>
                  <a:pt x="241441" y="504912"/>
                </a:cubicBezTo>
                <a:cubicBezTo>
                  <a:pt x="226095" y="531370"/>
                  <a:pt x="233504" y="580054"/>
                  <a:pt x="222391" y="616037"/>
                </a:cubicBezTo>
                <a:cubicBezTo>
                  <a:pt x="211278" y="652020"/>
                  <a:pt x="179528" y="669483"/>
                  <a:pt x="174766" y="720812"/>
                </a:cubicBezTo>
                <a:cubicBezTo>
                  <a:pt x="170004" y="772141"/>
                  <a:pt x="195933" y="926658"/>
                  <a:pt x="193816" y="924012"/>
                </a:cubicBezTo>
                <a:cubicBezTo>
                  <a:pt x="191699" y="921366"/>
                  <a:pt x="163653" y="753620"/>
                  <a:pt x="162066" y="704937"/>
                </a:cubicBezTo>
                <a:cubicBezTo>
                  <a:pt x="160479" y="656254"/>
                  <a:pt x="207045" y="643554"/>
                  <a:pt x="184291" y="631912"/>
                </a:cubicBezTo>
                <a:cubicBezTo>
                  <a:pt x="161537" y="620270"/>
                  <a:pt x="19191" y="641437"/>
                  <a:pt x="25541" y="635087"/>
                </a:cubicBezTo>
                <a:cubicBezTo>
                  <a:pt x="31891" y="628737"/>
                  <a:pt x="192228" y="613391"/>
                  <a:pt x="222391" y="593812"/>
                </a:cubicBezTo>
                <a:cubicBezTo>
                  <a:pt x="252553" y="574233"/>
                  <a:pt x="243558" y="534016"/>
                  <a:pt x="206516" y="517612"/>
                </a:cubicBezTo>
                <a:cubicBezTo>
                  <a:pt x="169474" y="501208"/>
                  <a:pt x="-5680" y="498562"/>
                  <a:pt x="141" y="495387"/>
                </a:cubicBezTo>
                <a:cubicBezTo>
                  <a:pt x="5962" y="492212"/>
                  <a:pt x="207574" y="508616"/>
                  <a:pt x="241441" y="498562"/>
                </a:cubicBezTo>
                <a:cubicBezTo>
                  <a:pt x="275308" y="488508"/>
                  <a:pt x="197520" y="445645"/>
                  <a:pt x="203341" y="435062"/>
                </a:cubicBezTo>
                <a:cubicBezTo>
                  <a:pt x="209162" y="424479"/>
                  <a:pt x="265783" y="471045"/>
                  <a:pt x="276366" y="435062"/>
                </a:cubicBezTo>
                <a:cubicBezTo>
                  <a:pt x="286949" y="399079"/>
                  <a:pt x="265783" y="238741"/>
                  <a:pt x="266841" y="219162"/>
                </a:cubicBezTo>
                <a:cubicBezTo>
                  <a:pt x="267899" y="199583"/>
                  <a:pt x="271603" y="327112"/>
                  <a:pt x="282716" y="317587"/>
                </a:cubicBezTo>
                <a:cubicBezTo>
                  <a:pt x="293828" y="308062"/>
                  <a:pt x="328754" y="175770"/>
                  <a:pt x="333516" y="162012"/>
                </a:cubicBezTo>
                <a:cubicBezTo>
                  <a:pt x="338278" y="148254"/>
                  <a:pt x="306528" y="257791"/>
                  <a:pt x="311291" y="235037"/>
                </a:cubicBezTo>
                <a:cubicBezTo>
                  <a:pt x="316054" y="212283"/>
                  <a:pt x="362091" y="4320"/>
                  <a:pt x="368441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AB0FA500-9BC4-923C-E405-FA12885ADB58}"/>
              </a:ext>
            </a:extLst>
          </p:cNvPr>
          <p:cNvSpPr/>
          <p:nvPr/>
        </p:nvSpPr>
        <p:spPr>
          <a:xfrm>
            <a:off x="3662554" y="1405109"/>
            <a:ext cx="417401" cy="664018"/>
          </a:xfrm>
          <a:custGeom>
            <a:avLst/>
            <a:gdLst>
              <a:gd name="connsiteX0" fmla="*/ 77596 w 417401"/>
              <a:gd name="connsiteY0" fmla="*/ 106191 h 664018"/>
              <a:gd name="connsiteX1" fmla="*/ 318896 w 417401"/>
              <a:gd name="connsiteY1" fmla="*/ 77616 h 664018"/>
              <a:gd name="connsiteX2" fmla="*/ 385571 w 417401"/>
              <a:gd name="connsiteY2" fmla="*/ 115716 h 664018"/>
              <a:gd name="connsiteX3" fmla="*/ 331596 w 417401"/>
              <a:gd name="connsiteY3" fmla="*/ 191916 h 664018"/>
              <a:gd name="connsiteX4" fmla="*/ 337946 w 417401"/>
              <a:gd name="connsiteY4" fmla="*/ 350666 h 664018"/>
              <a:gd name="connsiteX5" fmla="*/ 293496 w 417401"/>
              <a:gd name="connsiteY5" fmla="*/ 268116 h 664018"/>
              <a:gd name="connsiteX6" fmla="*/ 318896 w 417401"/>
              <a:gd name="connsiteY6" fmla="*/ 417341 h 664018"/>
              <a:gd name="connsiteX7" fmla="*/ 350646 w 417401"/>
              <a:gd name="connsiteY7" fmla="*/ 506241 h 664018"/>
              <a:gd name="connsiteX8" fmla="*/ 252221 w 417401"/>
              <a:gd name="connsiteY8" fmla="*/ 423691 h 664018"/>
              <a:gd name="connsiteX9" fmla="*/ 249046 w 417401"/>
              <a:gd name="connsiteY9" fmla="*/ 407816 h 664018"/>
              <a:gd name="connsiteX10" fmla="*/ 198246 w 417401"/>
              <a:gd name="connsiteY10" fmla="*/ 534816 h 664018"/>
              <a:gd name="connsiteX11" fmla="*/ 134746 w 417401"/>
              <a:gd name="connsiteY11" fmla="*/ 661816 h 664018"/>
              <a:gd name="connsiteX12" fmla="*/ 261746 w 417401"/>
              <a:gd name="connsiteY12" fmla="*/ 423691 h 664018"/>
              <a:gd name="connsiteX13" fmla="*/ 283971 w 417401"/>
              <a:gd name="connsiteY13" fmla="*/ 293516 h 664018"/>
              <a:gd name="connsiteX14" fmla="*/ 261746 w 417401"/>
              <a:gd name="connsiteY14" fmla="*/ 201441 h 664018"/>
              <a:gd name="connsiteX15" fmla="*/ 414146 w 417401"/>
              <a:gd name="connsiteY15" fmla="*/ 83966 h 664018"/>
              <a:gd name="connsiteX16" fmla="*/ 369696 w 417401"/>
              <a:gd name="connsiteY16" fmla="*/ 77616 h 664018"/>
              <a:gd name="connsiteX17" fmla="*/ 4571 w 417401"/>
              <a:gd name="connsiteY17" fmla="*/ 1416 h 664018"/>
              <a:gd name="connsiteX18" fmla="*/ 160146 w 417401"/>
              <a:gd name="connsiteY18" fmla="*/ 33166 h 664018"/>
              <a:gd name="connsiteX19" fmla="*/ 77596 w 417401"/>
              <a:gd name="connsiteY19" fmla="*/ 106191 h 66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7401" h="664018">
                <a:moveTo>
                  <a:pt x="77596" y="106191"/>
                </a:moveTo>
                <a:cubicBezTo>
                  <a:pt x="104054" y="113599"/>
                  <a:pt x="267567" y="76029"/>
                  <a:pt x="318896" y="77616"/>
                </a:cubicBezTo>
                <a:cubicBezTo>
                  <a:pt x="370225" y="79203"/>
                  <a:pt x="383454" y="96666"/>
                  <a:pt x="385571" y="115716"/>
                </a:cubicBezTo>
                <a:cubicBezTo>
                  <a:pt x="387688" y="134766"/>
                  <a:pt x="339533" y="152758"/>
                  <a:pt x="331596" y="191916"/>
                </a:cubicBezTo>
                <a:cubicBezTo>
                  <a:pt x="323659" y="231074"/>
                  <a:pt x="344296" y="337966"/>
                  <a:pt x="337946" y="350666"/>
                </a:cubicBezTo>
                <a:cubicBezTo>
                  <a:pt x="331596" y="363366"/>
                  <a:pt x="296671" y="257003"/>
                  <a:pt x="293496" y="268116"/>
                </a:cubicBezTo>
                <a:cubicBezTo>
                  <a:pt x="290321" y="279229"/>
                  <a:pt x="309371" y="377654"/>
                  <a:pt x="318896" y="417341"/>
                </a:cubicBezTo>
                <a:cubicBezTo>
                  <a:pt x="328421" y="457029"/>
                  <a:pt x="361758" y="505183"/>
                  <a:pt x="350646" y="506241"/>
                </a:cubicBezTo>
                <a:cubicBezTo>
                  <a:pt x="339534" y="507299"/>
                  <a:pt x="269154" y="440095"/>
                  <a:pt x="252221" y="423691"/>
                </a:cubicBezTo>
                <a:cubicBezTo>
                  <a:pt x="235288" y="407287"/>
                  <a:pt x="258042" y="389295"/>
                  <a:pt x="249046" y="407816"/>
                </a:cubicBezTo>
                <a:cubicBezTo>
                  <a:pt x="240050" y="426337"/>
                  <a:pt x="217296" y="492483"/>
                  <a:pt x="198246" y="534816"/>
                </a:cubicBezTo>
                <a:cubicBezTo>
                  <a:pt x="179196" y="577149"/>
                  <a:pt x="124163" y="680337"/>
                  <a:pt x="134746" y="661816"/>
                </a:cubicBezTo>
                <a:cubicBezTo>
                  <a:pt x="145329" y="643295"/>
                  <a:pt x="236875" y="485074"/>
                  <a:pt x="261746" y="423691"/>
                </a:cubicBezTo>
                <a:cubicBezTo>
                  <a:pt x="286617" y="362308"/>
                  <a:pt x="283971" y="330558"/>
                  <a:pt x="283971" y="293516"/>
                </a:cubicBezTo>
                <a:cubicBezTo>
                  <a:pt x="283971" y="256474"/>
                  <a:pt x="240050" y="236366"/>
                  <a:pt x="261746" y="201441"/>
                </a:cubicBezTo>
                <a:cubicBezTo>
                  <a:pt x="283442" y="166516"/>
                  <a:pt x="396154" y="104603"/>
                  <a:pt x="414146" y="83966"/>
                </a:cubicBezTo>
                <a:cubicBezTo>
                  <a:pt x="432138" y="63328"/>
                  <a:pt x="369696" y="77616"/>
                  <a:pt x="369696" y="77616"/>
                </a:cubicBezTo>
                <a:lnTo>
                  <a:pt x="4571" y="1416"/>
                </a:lnTo>
                <a:cubicBezTo>
                  <a:pt x="-30354" y="-5992"/>
                  <a:pt x="145859" y="17291"/>
                  <a:pt x="160146" y="33166"/>
                </a:cubicBezTo>
                <a:cubicBezTo>
                  <a:pt x="174434" y="49041"/>
                  <a:pt x="51138" y="98783"/>
                  <a:pt x="77596" y="106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B607FBA2-7ED2-D38E-A6E0-40E8BFC60604}"/>
              </a:ext>
            </a:extLst>
          </p:cNvPr>
          <p:cNvSpPr/>
          <p:nvPr/>
        </p:nvSpPr>
        <p:spPr>
          <a:xfrm>
            <a:off x="3712643" y="1366396"/>
            <a:ext cx="983183" cy="202101"/>
          </a:xfrm>
          <a:custGeom>
            <a:avLst/>
            <a:gdLst>
              <a:gd name="connsiteX0" fmla="*/ 5282 w 983183"/>
              <a:gd name="connsiteY0" fmla="*/ 154429 h 202101"/>
              <a:gd name="connsiteX1" fmla="*/ 624407 w 983183"/>
              <a:gd name="connsiteY1" fmla="*/ 202054 h 202101"/>
              <a:gd name="connsiteX2" fmla="*/ 878407 w 983183"/>
              <a:gd name="connsiteY2" fmla="*/ 144904 h 202101"/>
              <a:gd name="connsiteX3" fmla="*/ 805382 w 983183"/>
              <a:gd name="connsiteY3" fmla="*/ 167129 h 202101"/>
              <a:gd name="connsiteX4" fmla="*/ 983182 w 983183"/>
              <a:gd name="connsiteY4" fmla="*/ 5204 h 202101"/>
              <a:gd name="connsiteX5" fmla="*/ 802207 w 983183"/>
              <a:gd name="connsiteY5" fmla="*/ 46479 h 202101"/>
              <a:gd name="connsiteX6" fmla="*/ 814907 w 983183"/>
              <a:gd name="connsiteY6" fmla="*/ 113154 h 202101"/>
              <a:gd name="connsiteX7" fmla="*/ 687907 w 983183"/>
              <a:gd name="connsiteY7" fmla="*/ 148079 h 202101"/>
              <a:gd name="connsiteX8" fmla="*/ 271982 w 983183"/>
              <a:gd name="connsiteY8" fmla="*/ 125854 h 202101"/>
              <a:gd name="connsiteX9" fmla="*/ 503757 w 983183"/>
              <a:gd name="connsiteY9" fmla="*/ 144904 h 202101"/>
              <a:gd name="connsiteX10" fmla="*/ 335482 w 983183"/>
              <a:gd name="connsiteY10" fmla="*/ 138554 h 202101"/>
              <a:gd name="connsiteX11" fmla="*/ 5282 w 983183"/>
              <a:gd name="connsiteY11" fmla="*/ 154429 h 2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183" h="202101">
                <a:moveTo>
                  <a:pt x="5282" y="154429"/>
                </a:moveTo>
                <a:cubicBezTo>
                  <a:pt x="53436" y="165012"/>
                  <a:pt x="478886" y="203641"/>
                  <a:pt x="624407" y="202054"/>
                </a:cubicBezTo>
                <a:cubicBezTo>
                  <a:pt x="769928" y="200467"/>
                  <a:pt x="848244" y="150725"/>
                  <a:pt x="878407" y="144904"/>
                </a:cubicBezTo>
                <a:cubicBezTo>
                  <a:pt x="908570" y="139083"/>
                  <a:pt x="787920" y="190412"/>
                  <a:pt x="805382" y="167129"/>
                </a:cubicBezTo>
                <a:cubicBezTo>
                  <a:pt x="822845" y="143846"/>
                  <a:pt x="983711" y="25312"/>
                  <a:pt x="983182" y="5204"/>
                </a:cubicBezTo>
                <a:cubicBezTo>
                  <a:pt x="982653" y="-14904"/>
                  <a:pt x="830253" y="28487"/>
                  <a:pt x="802207" y="46479"/>
                </a:cubicBezTo>
                <a:cubicBezTo>
                  <a:pt x="774161" y="64471"/>
                  <a:pt x="833957" y="96221"/>
                  <a:pt x="814907" y="113154"/>
                </a:cubicBezTo>
                <a:cubicBezTo>
                  <a:pt x="795857" y="130087"/>
                  <a:pt x="778394" y="145962"/>
                  <a:pt x="687907" y="148079"/>
                </a:cubicBezTo>
                <a:cubicBezTo>
                  <a:pt x="597420" y="150196"/>
                  <a:pt x="302674" y="126383"/>
                  <a:pt x="271982" y="125854"/>
                </a:cubicBezTo>
                <a:cubicBezTo>
                  <a:pt x="241290" y="125325"/>
                  <a:pt x="493174" y="142787"/>
                  <a:pt x="503757" y="144904"/>
                </a:cubicBezTo>
                <a:cubicBezTo>
                  <a:pt x="514340" y="147021"/>
                  <a:pt x="419090" y="138554"/>
                  <a:pt x="335482" y="138554"/>
                </a:cubicBezTo>
                <a:cubicBezTo>
                  <a:pt x="251874" y="138554"/>
                  <a:pt x="-42872" y="143846"/>
                  <a:pt x="5282" y="154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C7D493F-A981-259E-C925-D1CE778DC993}"/>
              </a:ext>
            </a:extLst>
          </p:cNvPr>
          <p:cNvSpPr/>
          <p:nvPr/>
        </p:nvSpPr>
        <p:spPr>
          <a:xfrm>
            <a:off x="3736478" y="1664537"/>
            <a:ext cx="888282" cy="183790"/>
          </a:xfrm>
          <a:custGeom>
            <a:avLst/>
            <a:gdLst>
              <a:gd name="connsiteX0" fmla="*/ 10022 w 888282"/>
              <a:gd name="connsiteY0" fmla="*/ 69013 h 183790"/>
              <a:gd name="connsiteX1" fmla="*/ 645022 w 888282"/>
              <a:gd name="connsiteY1" fmla="*/ 53138 h 183790"/>
              <a:gd name="connsiteX2" fmla="*/ 511672 w 888282"/>
              <a:gd name="connsiteY2" fmla="*/ 27738 h 183790"/>
              <a:gd name="connsiteX3" fmla="*/ 873622 w 888282"/>
              <a:gd name="connsiteY3" fmla="*/ 43613 h 183790"/>
              <a:gd name="connsiteX4" fmla="*/ 781547 w 888282"/>
              <a:gd name="connsiteY4" fmla="*/ 97588 h 183790"/>
              <a:gd name="connsiteX5" fmla="*/ 816472 w 888282"/>
              <a:gd name="connsiteY5" fmla="*/ 183313 h 183790"/>
              <a:gd name="connsiteX6" fmla="*/ 864097 w 888282"/>
              <a:gd name="connsiteY6" fmla="*/ 56313 h 183790"/>
              <a:gd name="connsiteX7" fmla="*/ 394197 w 888282"/>
              <a:gd name="connsiteY7" fmla="*/ 2338 h 183790"/>
              <a:gd name="connsiteX8" fmla="*/ 470397 w 888282"/>
              <a:gd name="connsiteY8" fmla="*/ 15038 h 183790"/>
              <a:gd name="connsiteX9" fmla="*/ 289422 w 888282"/>
              <a:gd name="connsiteY9" fmla="*/ 62663 h 183790"/>
              <a:gd name="connsiteX10" fmla="*/ 324347 w 888282"/>
              <a:gd name="connsiteY10" fmla="*/ 46788 h 183790"/>
              <a:gd name="connsiteX11" fmla="*/ 257672 w 888282"/>
              <a:gd name="connsiteY11" fmla="*/ 37263 h 183790"/>
              <a:gd name="connsiteX12" fmla="*/ 10022 w 888282"/>
              <a:gd name="connsiteY12" fmla="*/ 69013 h 18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8282" h="183790">
                <a:moveTo>
                  <a:pt x="10022" y="69013"/>
                </a:moveTo>
                <a:cubicBezTo>
                  <a:pt x="74580" y="71659"/>
                  <a:pt x="561414" y="60017"/>
                  <a:pt x="645022" y="53138"/>
                </a:cubicBezTo>
                <a:cubicBezTo>
                  <a:pt x="728630" y="46259"/>
                  <a:pt x="511672" y="27738"/>
                  <a:pt x="511672" y="27738"/>
                </a:cubicBezTo>
                <a:cubicBezTo>
                  <a:pt x="549772" y="26150"/>
                  <a:pt x="828643" y="31971"/>
                  <a:pt x="873622" y="43613"/>
                </a:cubicBezTo>
                <a:cubicBezTo>
                  <a:pt x="918601" y="55255"/>
                  <a:pt x="791072" y="74305"/>
                  <a:pt x="781547" y="97588"/>
                </a:cubicBezTo>
                <a:cubicBezTo>
                  <a:pt x="772022" y="120871"/>
                  <a:pt x="802714" y="190192"/>
                  <a:pt x="816472" y="183313"/>
                </a:cubicBezTo>
                <a:cubicBezTo>
                  <a:pt x="830230" y="176434"/>
                  <a:pt x="934476" y="86475"/>
                  <a:pt x="864097" y="56313"/>
                </a:cubicBezTo>
                <a:cubicBezTo>
                  <a:pt x="793718" y="26151"/>
                  <a:pt x="459814" y="9217"/>
                  <a:pt x="394197" y="2338"/>
                </a:cubicBezTo>
                <a:cubicBezTo>
                  <a:pt x="328580" y="-4541"/>
                  <a:pt x="487859" y="4984"/>
                  <a:pt x="470397" y="15038"/>
                </a:cubicBezTo>
                <a:cubicBezTo>
                  <a:pt x="452935" y="25092"/>
                  <a:pt x="313764" y="57371"/>
                  <a:pt x="289422" y="62663"/>
                </a:cubicBezTo>
                <a:cubicBezTo>
                  <a:pt x="265080" y="67955"/>
                  <a:pt x="329639" y="51021"/>
                  <a:pt x="324347" y="46788"/>
                </a:cubicBezTo>
                <a:cubicBezTo>
                  <a:pt x="319055" y="42555"/>
                  <a:pt x="303180" y="34088"/>
                  <a:pt x="257672" y="37263"/>
                </a:cubicBezTo>
                <a:cubicBezTo>
                  <a:pt x="212164" y="40438"/>
                  <a:pt x="-54536" y="66367"/>
                  <a:pt x="10022" y="69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7645C442-2EC6-EFFC-A360-642715B70DDE}"/>
              </a:ext>
            </a:extLst>
          </p:cNvPr>
          <p:cNvSpPr/>
          <p:nvPr/>
        </p:nvSpPr>
        <p:spPr>
          <a:xfrm>
            <a:off x="3930473" y="1567571"/>
            <a:ext cx="685704" cy="115183"/>
          </a:xfrm>
          <a:custGeom>
            <a:avLst/>
            <a:gdLst>
              <a:gd name="connsiteX0" fmla="*/ 679627 w 685704"/>
              <a:gd name="connsiteY0" fmla="*/ 879 h 115183"/>
              <a:gd name="connsiteX1" fmla="*/ 381177 w 685704"/>
              <a:gd name="connsiteY1" fmla="*/ 61204 h 115183"/>
              <a:gd name="connsiteX2" fmla="*/ 197027 w 685704"/>
              <a:gd name="connsiteY2" fmla="*/ 26279 h 115183"/>
              <a:gd name="connsiteX3" fmla="*/ 177 w 685704"/>
              <a:gd name="connsiteY3" fmla="*/ 42154 h 115183"/>
              <a:gd name="connsiteX4" fmla="*/ 231952 w 685704"/>
              <a:gd name="connsiteY4" fmla="*/ 51679 h 115183"/>
              <a:gd name="connsiteX5" fmla="*/ 606602 w 685704"/>
              <a:gd name="connsiteY5" fmla="*/ 115179 h 115183"/>
              <a:gd name="connsiteX6" fmla="*/ 422452 w 685704"/>
              <a:gd name="connsiteY6" fmla="*/ 48504 h 115183"/>
              <a:gd name="connsiteX7" fmla="*/ 304977 w 685704"/>
              <a:gd name="connsiteY7" fmla="*/ 13579 h 115183"/>
              <a:gd name="connsiteX8" fmla="*/ 562152 w 685704"/>
              <a:gd name="connsiteY8" fmla="*/ 23104 h 115183"/>
              <a:gd name="connsiteX9" fmla="*/ 679627 w 685704"/>
              <a:gd name="connsiteY9" fmla="*/ 879 h 11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704" h="115183">
                <a:moveTo>
                  <a:pt x="679627" y="879"/>
                </a:moveTo>
                <a:cubicBezTo>
                  <a:pt x="649465" y="7229"/>
                  <a:pt x="461610" y="56971"/>
                  <a:pt x="381177" y="61204"/>
                </a:cubicBezTo>
                <a:cubicBezTo>
                  <a:pt x="300744" y="65437"/>
                  <a:pt x="260527" y="29454"/>
                  <a:pt x="197027" y="26279"/>
                </a:cubicBezTo>
                <a:cubicBezTo>
                  <a:pt x="133527" y="23104"/>
                  <a:pt x="-5644" y="37921"/>
                  <a:pt x="177" y="42154"/>
                </a:cubicBezTo>
                <a:cubicBezTo>
                  <a:pt x="5998" y="46387"/>
                  <a:pt x="130881" y="39508"/>
                  <a:pt x="231952" y="51679"/>
                </a:cubicBezTo>
                <a:cubicBezTo>
                  <a:pt x="333023" y="63850"/>
                  <a:pt x="574852" y="115708"/>
                  <a:pt x="606602" y="115179"/>
                </a:cubicBezTo>
                <a:cubicBezTo>
                  <a:pt x="638352" y="114650"/>
                  <a:pt x="472723" y="65437"/>
                  <a:pt x="422452" y="48504"/>
                </a:cubicBezTo>
                <a:cubicBezTo>
                  <a:pt x="372181" y="31571"/>
                  <a:pt x="281694" y="17812"/>
                  <a:pt x="304977" y="13579"/>
                </a:cubicBezTo>
                <a:cubicBezTo>
                  <a:pt x="328260" y="9346"/>
                  <a:pt x="503415" y="21517"/>
                  <a:pt x="562152" y="23104"/>
                </a:cubicBezTo>
                <a:cubicBezTo>
                  <a:pt x="620889" y="24691"/>
                  <a:pt x="709789" y="-5471"/>
                  <a:pt x="679627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670321B-5D5E-40AC-9D05-30ABD7E05730}"/>
              </a:ext>
            </a:extLst>
          </p:cNvPr>
          <p:cNvSpPr/>
          <p:nvPr/>
        </p:nvSpPr>
        <p:spPr>
          <a:xfrm>
            <a:off x="3762371" y="1669457"/>
            <a:ext cx="149358" cy="597526"/>
          </a:xfrm>
          <a:custGeom>
            <a:avLst/>
            <a:gdLst>
              <a:gd name="connsiteX0" fmla="*/ 149229 w 149358"/>
              <a:gd name="connsiteY0" fmla="*/ 593 h 597526"/>
              <a:gd name="connsiteX1" fmla="*/ 101604 w 149358"/>
              <a:gd name="connsiteY1" fmla="*/ 200618 h 597526"/>
              <a:gd name="connsiteX2" fmla="*/ 79379 w 149358"/>
              <a:gd name="connsiteY2" fmla="*/ 330793 h 597526"/>
              <a:gd name="connsiteX3" fmla="*/ 63504 w 149358"/>
              <a:gd name="connsiteY3" fmla="*/ 286343 h 597526"/>
              <a:gd name="connsiteX4" fmla="*/ 60329 w 149358"/>
              <a:gd name="connsiteY4" fmla="*/ 394293 h 597526"/>
              <a:gd name="connsiteX5" fmla="*/ 4 w 149358"/>
              <a:gd name="connsiteY5" fmla="*/ 597493 h 597526"/>
              <a:gd name="connsiteX6" fmla="*/ 63504 w 149358"/>
              <a:gd name="connsiteY6" fmla="*/ 378418 h 597526"/>
              <a:gd name="connsiteX7" fmla="*/ 38104 w 149358"/>
              <a:gd name="connsiteY7" fmla="*/ 273643 h 597526"/>
              <a:gd name="connsiteX8" fmla="*/ 41279 w 149358"/>
              <a:gd name="connsiteY8" fmla="*/ 219668 h 597526"/>
              <a:gd name="connsiteX9" fmla="*/ 50804 w 149358"/>
              <a:gd name="connsiteY9" fmla="*/ 118068 h 597526"/>
              <a:gd name="connsiteX10" fmla="*/ 53979 w 149358"/>
              <a:gd name="connsiteY10" fmla="*/ 232368 h 597526"/>
              <a:gd name="connsiteX11" fmla="*/ 107954 w 149358"/>
              <a:gd name="connsiteY11" fmla="*/ 197443 h 597526"/>
              <a:gd name="connsiteX12" fmla="*/ 85729 w 149358"/>
              <a:gd name="connsiteY12" fmla="*/ 140293 h 597526"/>
              <a:gd name="connsiteX13" fmla="*/ 149229 w 149358"/>
              <a:gd name="connsiteY13" fmla="*/ 593 h 59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358" h="597526">
                <a:moveTo>
                  <a:pt x="149229" y="593"/>
                </a:moveTo>
                <a:cubicBezTo>
                  <a:pt x="151875" y="10647"/>
                  <a:pt x="113246" y="145585"/>
                  <a:pt x="101604" y="200618"/>
                </a:cubicBezTo>
                <a:cubicBezTo>
                  <a:pt x="89962" y="255651"/>
                  <a:pt x="85729" y="316505"/>
                  <a:pt x="79379" y="330793"/>
                </a:cubicBezTo>
                <a:cubicBezTo>
                  <a:pt x="73029" y="345081"/>
                  <a:pt x="66679" y="275760"/>
                  <a:pt x="63504" y="286343"/>
                </a:cubicBezTo>
                <a:cubicBezTo>
                  <a:pt x="60329" y="296926"/>
                  <a:pt x="70912" y="342435"/>
                  <a:pt x="60329" y="394293"/>
                </a:cubicBezTo>
                <a:cubicBezTo>
                  <a:pt x="49746" y="446151"/>
                  <a:pt x="-525" y="600139"/>
                  <a:pt x="4" y="597493"/>
                </a:cubicBezTo>
                <a:cubicBezTo>
                  <a:pt x="533" y="594847"/>
                  <a:pt x="57154" y="432393"/>
                  <a:pt x="63504" y="378418"/>
                </a:cubicBezTo>
                <a:cubicBezTo>
                  <a:pt x="69854" y="324443"/>
                  <a:pt x="41808" y="300101"/>
                  <a:pt x="38104" y="273643"/>
                </a:cubicBezTo>
                <a:cubicBezTo>
                  <a:pt x="34400" y="247185"/>
                  <a:pt x="39162" y="245597"/>
                  <a:pt x="41279" y="219668"/>
                </a:cubicBezTo>
                <a:cubicBezTo>
                  <a:pt x="43396" y="193739"/>
                  <a:pt x="48687" y="115951"/>
                  <a:pt x="50804" y="118068"/>
                </a:cubicBezTo>
                <a:cubicBezTo>
                  <a:pt x="52921" y="120185"/>
                  <a:pt x="44454" y="219139"/>
                  <a:pt x="53979" y="232368"/>
                </a:cubicBezTo>
                <a:cubicBezTo>
                  <a:pt x="63504" y="245597"/>
                  <a:pt x="102662" y="212789"/>
                  <a:pt x="107954" y="197443"/>
                </a:cubicBezTo>
                <a:cubicBezTo>
                  <a:pt x="113246" y="182097"/>
                  <a:pt x="81496" y="169397"/>
                  <a:pt x="85729" y="140293"/>
                </a:cubicBezTo>
                <a:cubicBezTo>
                  <a:pt x="89962" y="111189"/>
                  <a:pt x="146583" y="-9461"/>
                  <a:pt x="149229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4AA4C16-B2F5-DCD2-4A44-1398DEB390B2}"/>
              </a:ext>
            </a:extLst>
          </p:cNvPr>
          <p:cNvSpPr/>
          <p:nvPr/>
        </p:nvSpPr>
        <p:spPr>
          <a:xfrm>
            <a:off x="3917906" y="1752795"/>
            <a:ext cx="470005" cy="114727"/>
          </a:xfrm>
          <a:custGeom>
            <a:avLst/>
            <a:gdLst>
              <a:gd name="connsiteX0" fmla="*/ 44 w 470005"/>
              <a:gd name="connsiteY0" fmla="*/ 28380 h 114727"/>
              <a:gd name="connsiteX1" fmla="*/ 371519 w 470005"/>
              <a:gd name="connsiteY1" fmla="*/ 31555 h 114727"/>
              <a:gd name="connsiteX2" fmla="*/ 425494 w 470005"/>
              <a:gd name="connsiteY2" fmla="*/ 2980 h 114727"/>
              <a:gd name="connsiteX3" fmla="*/ 469944 w 470005"/>
              <a:gd name="connsiteY3" fmla="*/ 114105 h 114727"/>
              <a:gd name="connsiteX4" fmla="*/ 415969 w 470005"/>
              <a:gd name="connsiteY4" fmla="*/ 47430 h 114727"/>
              <a:gd name="connsiteX5" fmla="*/ 346119 w 470005"/>
              <a:gd name="connsiteY5" fmla="*/ 34730 h 114727"/>
              <a:gd name="connsiteX6" fmla="*/ 346119 w 470005"/>
              <a:gd name="connsiteY6" fmla="*/ 15680 h 114727"/>
              <a:gd name="connsiteX7" fmla="*/ 44 w 470005"/>
              <a:gd name="connsiteY7" fmla="*/ 28380 h 11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005" h="114727">
                <a:moveTo>
                  <a:pt x="44" y="28380"/>
                </a:moveTo>
                <a:cubicBezTo>
                  <a:pt x="4277" y="31026"/>
                  <a:pt x="300611" y="35788"/>
                  <a:pt x="371519" y="31555"/>
                </a:cubicBezTo>
                <a:cubicBezTo>
                  <a:pt x="442427" y="27322"/>
                  <a:pt x="409090" y="-10778"/>
                  <a:pt x="425494" y="2980"/>
                </a:cubicBezTo>
                <a:cubicBezTo>
                  <a:pt x="441898" y="16738"/>
                  <a:pt x="471531" y="106697"/>
                  <a:pt x="469944" y="114105"/>
                </a:cubicBezTo>
                <a:cubicBezTo>
                  <a:pt x="468357" y="121513"/>
                  <a:pt x="436607" y="60659"/>
                  <a:pt x="415969" y="47430"/>
                </a:cubicBezTo>
                <a:cubicBezTo>
                  <a:pt x="395331" y="34201"/>
                  <a:pt x="357761" y="40022"/>
                  <a:pt x="346119" y="34730"/>
                </a:cubicBezTo>
                <a:cubicBezTo>
                  <a:pt x="334477" y="29438"/>
                  <a:pt x="400623" y="15680"/>
                  <a:pt x="346119" y="15680"/>
                </a:cubicBezTo>
                <a:cubicBezTo>
                  <a:pt x="291615" y="15680"/>
                  <a:pt x="-4189" y="25734"/>
                  <a:pt x="44" y="28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2FBF9CFD-075D-3724-069D-DBA163B8F502}"/>
              </a:ext>
            </a:extLst>
          </p:cNvPr>
          <p:cNvSpPr/>
          <p:nvPr/>
        </p:nvSpPr>
        <p:spPr>
          <a:xfrm>
            <a:off x="3830526" y="1744358"/>
            <a:ext cx="573389" cy="126804"/>
          </a:xfrm>
          <a:custGeom>
            <a:avLst/>
            <a:gdLst>
              <a:gd name="connsiteX0" fmla="*/ 4874 w 573389"/>
              <a:gd name="connsiteY0" fmla="*/ 81267 h 126804"/>
              <a:gd name="connsiteX1" fmla="*/ 439849 w 573389"/>
              <a:gd name="connsiteY1" fmla="*/ 87617 h 126804"/>
              <a:gd name="connsiteX2" fmla="*/ 496999 w 573389"/>
              <a:gd name="connsiteY2" fmla="*/ 122542 h 126804"/>
              <a:gd name="connsiteX3" fmla="*/ 496999 w 573389"/>
              <a:gd name="connsiteY3" fmla="*/ 84442 h 126804"/>
              <a:gd name="connsiteX4" fmla="*/ 573199 w 573389"/>
              <a:gd name="connsiteY4" fmla="*/ 125717 h 126804"/>
              <a:gd name="connsiteX5" fmla="*/ 471599 w 573389"/>
              <a:gd name="connsiteY5" fmla="*/ 30467 h 126804"/>
              <a:gd name="connsiteX6" fmla="*/ 420799 w 573389"/>
              <a:gd name="connsiteY6" fmla="*/ 1892 h 126804"/>
              <a:gd name="connsiteX7" fmla="*/ 506524 w 573389"/>
              <a:gd name="connsiteY7" fmla="*/ 74917 h 126804"/>
              <a:gd name="connsiteX8" fmla="*/ 312849 w 573389"/>
              <a:gd name="connsiteY8" fmla="*/ 39992 h 126804"/>
              <a:gd name="connsiteX9" fmla="*/ 404924 w 573389"/>
              <a:gd name="connsiteY9" fmla="*/ 81267 h 126804"/>
              <a:gd name="connsiteX10" fmla="*/ 217599 w 573389"/>
              <a:gd name="connsiteY10" fmla="*/ 62217 h 126804"/>
              <a:gd name="connsiteX11" fmla="*/ 4874 w 573389"/>
              <a:gd name="connsiteY11" fmla="*/ 81267 h 12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389" h="126804">
                <a:moveTo>
                  <a:pt x="4874" y="81267"/>
                </a:moveTo>
                <a:cubicBezTo>
                  <a:pt x="41916" y="85500"/>
                  <a:pt x="357828" y="80738"/>
                  <a:pt x="439849" y="87617"/>
                </a:cubicBezTo>
                <a:cubicBezTo>
                  <a:pt x="521870" y="94496"/>
                  <a:pt x="487474" y="123071"/>
                  <a:pt x="496999" y="122542"/>
                </a:cubicBezTo>
                <a:cubicBezTo>
                  <a:pt x="506524" y="122013"/>
                  <a:pt x="484299" y="83913"/>
                  <a:pt x="496999" y="84442"/>
                </a:cubicBezTo>
                <a:cubicBezTo>
                  <a:pt x="509699" y="84971"/>
                  <a:pt x="577432" y="134713"/>
                  <a:pt x="573199" y="125717"/>
                </a:cubicBezTo>
                <a:cubicBezTo>
                  <a:pt x="568966" y="116721"/>
                  <a:pt x="496999" y="51105"/>
                  <a:pt x="471599" y="30467"/>
                </a:cubicBezTo>
                <a:cubicBezTo>
                  <a:pt x="446199" y="9829"/>
                  <a:pt x="414978" y="-5516"/>
                  <a:pt x="420799" y="1892"/>
                </a:cubicBezTo>
                <a:cubicBezTo>
                  <a:pt x="426620" y="9300"/>
                  <a:pt x="524516" y="68567"/>
                  <a:pt x="506524" y="74917"/>
                </a:cubicBezTo>
                <a:cubicBezTo>
                  <a:pt x="488532" y="81267"/>
                  <a:pt x="329782" y="38934"/>
                  <a:pt x="312849" y="39992"/>
                </a:cubicBezTo>
                <a:cubicBezTo>
                  <a:pt x="295916" y="41050"/>
                  <a:pt x="420799" y="77563"/>
                  <a:pt x="404924" y="81267"/>
                </a:cubicBezTo>
                <a:cubicBezTo>
                  <a:pt x="389049" y="84971"/>
                  <a:pt x="283216" y="64334"/>
                  <a:pt x="217599" y="62217"/>
                </a:cubicBezTo>
                <a:cubicBezTo>
                  <a:pt x="151982" y="60100"/>
                  <a:pt x="-32168" y="77034"/>
                  <a:pt x="4874" y="8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3099B5E-3E99-4062-1497-B745A648D44B}"/>
              </a:ext>
            </a:extLst>
          </p:cNvPr>
          <p:cNvSpPr/>
          <p:nvPr/>
        </p:nvSpPr>
        <p:spPr>
          <a:xfrm>
            <a:off x="4536458" y="2123933"/>
            <a:ext cx="159602" cy="1231958"/>
          </a:xfrm>
          <a:custGeom>
            <a:avLst/>
            <a:gdLst>
              <a:gd name="connsiteX0" fmla="*/ 114917 w 159602"/>
              <a:gd name="connsiteY0" fmla="*/ 142 h 1231958"/>
              <a:gd name="connsiteX1" fmla="*/ 64117 w 159602"/>
              <a:gd name="connsiteY1" fmla="*/ 416067 h 1231958"/>
              <a:gd name="connsiteX2" fmla="*/ 137142 w 159602"/>
              <a:gd name="connsiteY2" fmla="*/ 689117 h 1231958"/>
              <a:gd name="connsiteX3" fmla="*/ 121267 w 159602"/>
              <a:gd name="connsiteY3" fmla="*/ 635142 h 1231958"/>
              <a:gd name="connsiteX4" fmla="*/ 146667 w 159602"/>
              <a:gd name="connsiteY4" fmla="*/ 1041542 h 1231958"/>
              <a:gd name="connsiteX5" fmla="*/ 159367 w 159602"/>
              <a:gd name="connsiteY5" fmla="*/ 1222517 h 1231958"/>
              <a:gd name="connsiteX6" fmla="*/ 140317 w 159602"/>
              <a:gd name="connsiteY6" fmla="*/ 768492 h 1231958"/>
              <a:gd name="connsiteX7" fmla="*/ 6967 w 159602"/>
              <a:gd name="connsiteY7" fmla="*/ 339867 h 1231958"/>
              <a:gd name="connsiteX8" fmla="*/ 29192 w 159602"/>
              <a:gd name="connsiteY8" fmla="*/ 368442 h 1231958"/>
              <a:gd name="connsiteX9" fmla="*/ 114917 w 159602"/>
              <a:gd name="connsiteY9" fmla="*/ 142 h 12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02" h="1231958">
                <a:moveTo>
                  <a:pt x="114917" y="142"/>
                </a:moveTo>
                <a:cubicBezTo>
                  <a:pt x="120738" y="8079"/>
                  <a:pt x="60413" y="301238"/>
                  <a:pt x="64117" y="416067"/>
                </a:cubicBezTo>
                <a:cubicBezTo>
                  <a:pt x="67821" y="530896"/>
                  <a:pt x="127617" y="652605"/>
                  <a:pt x="137142" y="689117"/>
                </a:cubicBezTo>
                <a:cubicBezTo>
                  <a:pt x="146667" y="725629"/>
                  <a:pt x="119680" y="576405"/>
                  <a:pt x="121267" y="635142"/>
                </a:cubicBezTo>
                <a:cubicBezTo>
                  <a:pt x="122854" y="693879"/>
                  <a:pt x="140317" y="943646"/>
                  <a:pt x="146667" y="1041542"/>
                </a:cubicBezTo>
                <a:cubicBezTo>
                  <a:pt x="153017" y="1139438"/>
                  <a:pt x="160425" y="1268025"/>
                  <a:pt x="159367" y="1222517"/>
                </a:cubicBezTo>
                <a:cubicBezTo>
                  <a:pt x="158309" y="1177009"/>
                  <a:pt x="165717" y="915600"/>
                  <a:pt x="140317" y="768492"/>
                </a:cubicBezTo>
                <a:cubicBezTo>
                  <a:pt x="114917" y="621384"/>
                  <a:pt x="25488" y="406542"/>
                  <a:pt x="6967" y="339867"/>
                </a:cubicBezTo>
                <a:cubicBezTo>
                  <a:pt x="-11554" y="273192"/>
                  <a:pt x="10671" y="419771"/>
                  <a:pt x="29192" y="368442"/>
                </a:cubicBezTo>
                <a:cubicBezTo>
                  <a:pt x="47713" y="317113"/>
                  <a:pt x="109096" y="-7795"/>
                  <a:pt x="114917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EBF2F006-5C40-45F8-B093-9F64A11EA377}"/>
              </a:ext>
            </a:extLst>
          </p:cNvPr>
          <p:cNvSpPr/>
          <p:nvPr/>
        </p:nvSpPr>
        <p:spPr>
          <a:xfrm>
            <a:off x="7479974" y="2362793"/>
            <a:ext cx="695702" cy="673402"/>
          </a:xfrm>
          <a:custGeom>
            <a:avLst/>
            <a:gdLst>
              <a:gd name="connsiteX0" fmla="*/ 6676 w 695702"/>
              <a:gd name="connsiteY0" fmla="*/ 2582 h 673402"/>
              <a:gd name="connsiteX1" fmla="*/ 41601 w 695702"/>
              <a:gd name="connsiteY1" fmla="*/ 40682 h 673402"/>
              <a:gd name="connsiteX2" fmla="*/ 181301 w 695702"/>
              <a:gd name="connsiteY2" fmla="*/ 81957 h 673402"/>
              <a:gd name="connsiteX3" fmla="*/ 162251 w 695702"/>
              <a:gd name="connsiteY3" fmla="*/ 135932 h 673402"/>
              <a:gd name="connsiteX4" fmla="*/ 232101 w 695702"/>
              <a:gd name="connsiteY4" fmla="*/ 158157 h 673402"/>
              <a:gd name="connsiteX5" fmla="*/ 270201 w 695702"/>
              <a:gd name="connsiteY5" fmla="*/ 218482 h 673402"/>
              <a:gd name="connsiteX6" fmla="*/ 409901 w 695702"/>
              <a:gd name="connsiteY6" fmla="*/ 202607 h 673402"/>
              <a:gd name="connsiteX7" fmla="*/ 568651 w 695702"/>
              <a:gd name="connsiteY7" fmla="*/ 313732 h 673402"/>
              <a:gd name="connsiteX8" fmla="*/ 533726 w 695702"/>
              <a:gd name="connsiteY8" fmla="*/ 342307 h 673402"/>
              <a:gd name="connsiteX9" fmla="*/ 365451 w 695702"/>
              <a:gd name="connsiteY9" fmla="*/ 272457 h 673402"/>
              <a:gd name="connsiteX10" fmla="*/ 498801 w 695702"/>
              <a:gd name="connsiteY10" fmla="*/ 367707 h 673402"/>
              <a:gd name="connsiteX11" fmla="*/ 495626 w 695702"/>
              <a:gd name="connsiteY11" fmla="*/ 412157 h 673402"/>
              <a:gd name="connsiteX12" fmla="*/ 565476 w 695702"/>
              <a:gd name="connsiteY12" fmla="*/ 450257 h 673402"/>
              <a:gd name="connsiteX13" fmla="*/ 695651 w 695702"/>
              <a:gd name="connsiteY13" fmla="*/ 583607 h 673402"/>
              <a:gd name="connsiteX14" fmla="*/ 549601 w 695702"/>
              <a:gd name="connsiteY14" fmla="*/ 672507 h 673402"/>
              <a:gd name="connsiteX15" fmla="*/ 565476 w 695702"/>
              <a:gd name="connsiteY15" fmla="*/ 529632 h 673402"/>
              <a:gd name="connsiteX16" fmla="*/ 311476 w 695702"/>
              <a:gd name="connsiteY16" fmla="*/ 237532 h 673402"/>
              <a:gd name="connsiteX17" fmla="*/ 235276 w 695702"/>
              <a:gd name="connsiteY17" fmla="*/ 56557 h 673402"/>
              <a:gd name="connsiteX18" fmla="*/ 181301 w 695702"/>
              <a:gd name="connsiteY18" fmla="*/ 266107 h 673402"/>
              <a:gd name="connsiteX19" fmla="*/ 136851 w 695702"/>
              <a:gd name="connsiteY19" fmla="*/ 243882 h 673402"/>
              <a:gd name="connsiteX20" fmla="*/ 146376 w 695702"/>
              <a:gd name="connsiteY20" fmla="*/ 164507 h 673402"/>
              <a:gd name="connsiteX21" fmla="*/ 155901 w 695702"/>
              <a:gd name="connsiteY21" fmla="*/ 116882 h 673402"/>
              <a:gd name="connsiteX22" fmla="*/ 6676 w 695702"/>
              <a:gd name="connsiteY22" fmla="*/ 2582 h 67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5702" h="673402">
                <a:moveTo>
                  <a:pt x="6676" y="2582"/>
                </a:moveTo>
                <a:cubicBezTo>
                  <a:pt x="-12374" y="-10118"/>
                  <a:pt x="12497" y="27453"/>
                  <a:pt x="41601" y="40682"/>
                </a:cubicBezTo>
                <a:cubicBezTo>
                  <a:pt x="70705" y="53911"/>
                  <a:pt x="161193" y="66082"/>
                  <a:pt x="181301" y="81957"/>
                </a:cubicBezTo>
                <a:cubicBezTo>
                  <a:pt x="201409" y="97832"/>
                  <a:pt x="153784" y="123232"/>
                  <a:pt x="162251" y="135932"/>
                </a:cubicBezTo>
                <a:cubicBezTo>
                  <a:pt x="170718" y="148632"/>
                  <a:pt x="214109" y="144399"/>
                  <a:pt x="232101" y="158157"/>
                </a:cubicBezTo>
                <a:cubicBezTo>
                  <a:pt x="250093" y="171915"/>
                  <a:pt x="240568" y="211074"/>
                  <a:pt x="270201" y="218482"/>
                </a:cubicBezTo>
                <a:cubicBezTo>
                  <a:pt x="299834" y="225890"/>
                  <a:pt x="360159" y="186732"/>
                  <a:pt x="409901" y="202607"/>
                </a:cubicBezTo>
                <a:cubicBezTo>
                  <a:pt x="459643" y="218482"/>
                  <a:pt x="548014" y="290449"/>
                  <a:pt x="568651" y="313732"/>
                </a:cubicBezTo>
                <a:cubicBezTo>
                  <a:pt x="589288" y="337015"/>
                  <a:pt x="567593" y="349186"/>
                  <a:pt x="533726" y="342307"/>
                </a:cubicBezTo>
                <a:cubicBezTo>
                  <a:pt x="499859" y="335428"/>
                  <a:pt x="371272" y="268224"/>
                  <a:pt x="365451" y="272457"/>
                </a:cubicBezTo>
                <a:cubicBezTo>
                  <a:pt x="359630" y="276690"/>
                  <a:pt x="477105" y="344424"/>
                  <a:pt x="498801" y="367707"/>
                </a:cubicBezTo>
                <a:cubicBezTo>
                  <a:pt x="520497" y="390990"/>
                  <a:pt x="484513" y="398399"/>
                  <a:pt x="495626" y="412157"/>
                </a:cubicBezTo>
                <a:cubicBezTo>
                  <a:pt x="506739" y="425915"/>
                  <a:pt x="532139" y="421682"/>
                  <a:pt x="565476" y="450257"/>
                </a:cubicBezTo>
                <a:cubicBezTo>
                  <a:pt x="598814" y="478832"/>
                  <a:pt x="698297" y="546565"/>
                  <a:pt x="695651" y="583607"/>
                </a:cubicBezTo>
                <a:cubicBezTo>
                  <a:pt x="693005" y="620649"/>
                  <a:pt x="571297" y="681503"/>
                  <a:pt x="549601" y="672507"/>
                </a:cubicBezTo>
                <a:cubicBezTo>
                  <a:pt x="527905" y="663511"/>
                  <a:pt x="605164" y="602128"/>
                  <a:pt x="565476" y="529632"/>
                </a:cubicBezTo>
                <a:cubicBezTo>
                  <a:pt x="525789" y="457136"/>
                  <a:pt x="366509" y="316378"/>
                  <a:pt x="311476" y="237532"/>
                </a:cubicBezTo>
                <a:cubicBezTo>
                  <a:pt x="256443" y="158686"/>
                  <a:pt x="256972" y="51795"/>
                  <a:pt x="235276" y="56557"/>
                </a:cubicBezTo>
                <a:cubicBezTo>
                  <a:pt x="213580" y="61319"/>
                  <a:pt x="197705" y="234886"/>
                  <a:pt x="181301" y="266107"/>
                </a:cubicBezTo>
                <a:cubicBezTo>
                  <a:pt x="164897" y="297328"/>
                  <a:pt x="142672" y="260815"/>
                  <a:pt x="136851" y="243882"/>
                </a:cubicBezTo>
                <a:cubicBezTo>
                  <a:pt x="131030" y="226949"/>
                  <a:pt x="143201" y="185674"/>
                  <a:pt x="146376" y="164507"/>
                </a:cubicBezTo>
                <a:cubicBezTo>
                  <a:pt x="149551" y="143340"/>
                  <a:pt x="174422" y="140165"/>
                  <a:pt x="155901" y="116882"/>
                </a:cubicBezTo>
                <a:cubicBezTo>
                  <a:pt x="137380" y="93599"/>
                  <a:pt x="25726" y="15282"/>
                  <a:pt x="6676" y="25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6A3B6FE-3ECB-45AE-0D6B-0DFA7CCB2DB0}"/>
              </a:ext>
            </a:extLst>
          </p:cNvPr>
          <p:cNvSpPr/>
          <p:nvPr/>
        </p:nvSpPr>
        <p:spPr>
          <a:xfrm>
            <a:off x="8154919" y="2907818"/>
            <a:ext cx="895876" cy="766008"/>
          </a:xfrm>
          <a:custGeom>
            <a:avLst/>
            <a:gdLst>
              <a:gd name="connsiteX0" fmla="*/ 1656 w 895876"/>
              <a:gd name="connsiteY0" fmla="*/ 133832 h 766008"/>
              <a:gd name="connsiteX1" fmla="*/ 141356 w 895876"/>
              <a:gd name="connsiteY1" fmla="*/ 13182 h 766008"/>
              <a:gd name="connsiteX2" fmla="*/ 160406 w 895876"/>
              <a:gd name="connsiteY2" fmla="*/ 114782 h 766008"/>
              <a:gd name="connsiteX3" fmla="*/ 252481 w 895876"/>
              <a:gd name="connsiteY3" fmla="*/ 257657 h 766008"/>
              <a:gd name="connsiteX4" fmla="*/ 262006 w 895876"/>
              <a:gd name="connsiteY4" fmla="*/ 44932 h 766008"/>
              <a:gd name="connsiteX5" fmla="*/ 246131 w 895876"/>
              <a:gd name="connsiteY5" fmla="*/ 260832 h 766008"/>
              <a:gd name="connsiteX6" fmla="*/ 557281 w 895876"/>
              <a:gd name="connsiteY6" fmla="*/ 419582 h 766008"/>
              <a:gd name="connsiteX7" fmla="*/ 455681 w 895876"/>
              <a:gd name="connsiteY7" fmla="*/ 549757 h 766008"/>
              <a:gd name="connsiteX8" fmla="*/ 182631 w 895876"/>
              <a:gd name="connsiteY8" fmla="*/ 403707 h 766008"/>
              <a:gd name="connsiteX9" fmla="*/ 52456 w 895876"/>
              <a:gd name="connsiteY9" fmla="*/ 495782 h 766008"/>
              <a:gd name="connsiteX10" fmla="*/ 477906 w 895876"/>
              <a:gd name="connsiteY10" fmla="*/ 670407 h 766008"/>
              <a:gd name="connsiteX11" fmla="*/ 871606 w 895876"/>
              <a:gd name="connsiteY11" fmla="*/ 765657 h 766008"/>
              <a:gd name="connsiteX12" fmla="*/ 827156 w 895876"/>
              <a:gd name="connsiteY12" fmla="*/ 638657 h 766008"/>
              <a:gd name="connsiteX13" fmla="*/ 611256 w 895876"/>
              <a:gd name="connsiteY13" fmla="*/ 587857 h 766008"/>
              <a:gd name="connsiteX14" fmla="*/ 401706 w 895876"/>
              <a:gd name="connsiteY14" fmla="*/ 260832 h 766008"/>
              <a:gd name="connsiteX15" fmla="*/ 208031 w 895876"/>
              <a:gd name="connsiteY15" fmla="*/ 264007 h 766008"/>
              <a:gd name="connsiteX16" fmla="*/ 239781 w 895876"/>
              <a:gd name="connsiteY16" fmla="*/ 6832 h 766008"/>
              <a:gd name="connsiteX17" fmla="*/ 74681 w 895876"/>
              <a:gd name="connsiteY17" fmla="*/ 83032 h 766008"/>
              <a:gd name="connsiteX18" fmla="*/ 1656 w 895876"/>
              <a:gd name="connsiteY18" fmla="*/ 133832 h 7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5876" h="766008">
                <a:moveTo>
                  <a:pt x="1656" y="133832"/>
                </a:moveTo>
                <a:cubicBezTo>
                  <a:pt x="12769" y="122190"/>
                  <a:pt x="114898" y="16357"/>
                  <a:pt x="141356" y="13182"/>
                </a:cubicBezTo>
                <a:cubicBezTo>
                  <a:pt x="167814" y="10007"/>
                  <a:pt x="141885" y="74036"/>
                  <a:pt x="160406" y="114782"/>
                </a:cubicBezTo>
                <a:cubicBezTo>
                  <a:pt x="178927" y="155528"/>
                  <a:pt x="235548" y="269299"/>
                  <a:pt x="252481" y="257657"/>
                </a:cubicBezTo>
                <a:cubicBezTo>
                  <a:pt x="269414" y="246015"/>
                  <a:pt x="263064" y="44403"/>
                  <a:pt x="262006" y="44932"/>
                </a:cubicBezTo>
                <a:cubicBezTo>
                  <a:pt x="260948" y="45461"/>
                  <a:pt x="196919" y="198390"/>
                  <a:pt x="246131" y="260832"/>
                </a:cubicBezTo>
                <a:cubicBezTo>
                  <a:pt x="295344" y="323274"/>
                  <a:pt x="522356" y="371428"/>
                  <a:pt x="557281" y="419582"/>
                </a:cubicBezTo>
                <a:cubicBezTo>
                  <a:pt x="592206" y="467736"/>
                  <a:pt x="518123" y="552403"/>
                  <a:pt x="455681" y="549757"/>
                </a:cubicBezTo>
                <a:cubicBezTo>
                  <a:pt x="393239" y="547111"/>
                  <a:pt x="249835" y="412703"/>
                  <a:pt x="182631" y="403707"/>
                </a:cubicBezTo>
                <a:cubicBezTo>
                  <a:pt x="115427" y="394711"/>
                  <a:pt x="3244" y="451332"/>
                  <a:pt x="52456" y="495782"/>
                </a:cubicBezTo>
                <a:cubicBezTo>
                  <a:pt x="101668" y="540232"/>
                  <a:pt x="341381" y="625428"/>
                  <a:pt x="477906" y="670407"/>
                </a:cubicBezTo>
                <a:cubicBezTo>
                  <a:pt x="614431" y="715386"/>
                  <a:pt x="813398" y="770949"/>
                  <a:pt x="871606" y="765657"/>
                </a:cubicBezTo>
                <a:cubicBezTo>
                  <a:pt x="929814" y="760365"/>
                  <a:pt x="870548" y="668290"/>
                  <a:pt x="827156" y="638657"/>
                </a:cubicBezTo>
                <a:cubicBezTo>
                  <a:pt x="783764" y="609024"/>
                  <a:pt x="682164" y="650828"/>
                  <a:pt x="611256" y="587857"/>
                </a:cubicBezTo>
                <a:cubicBezTo>
                  <a:pt x="540348" y="524886"/>
                  <a:pt x="468910" y="314807"/>
                  <a:pt x="401706" y="260832"/>
                </a:cubicBezTo>
                <a:cubicBezTo>
                  <a:pt x="334502" y="206857"/>
                  <a:pt x="235019" y="306340"/>
                  <a:pt x="208031" y="264007"/>
                </a:cubicBezTo>
                <a:cubicBezTo>
                  <a:pt x="181043" y="221674"/>
                  <a:pt x="262006" y="36994"/>
                  <a:pt x="239781" y="6832"/>
                </a:cubicBezTo>
                <a:cubicBezTo>
                  <a:pt x="217556" y="-23330"/>
                  <a:pt x="111723" y="54457"/>
                  <a:pt x="74681" y="83032"/>
                </a:cubicBezTo>
                <a:cubicBezTo>
                  <a:pt x="37639" y="111607"/>
                  <a:pt x="-9457" y="145474"/>
                  <a:pt x="1656" y="1338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5CB425E9-0471-6FCA-0D0C-C4923AFFD5F4}"/>
              </a:ext>
            </a:extLst>
          </p:cNvPr>
          <p:cNvSpPr/>
          <p:nvPr/>
        </p:nvSpPr>
        <p:spPr>
          <a:xfrm>
            <a:off x="7481498" y="2720050"/>
            <a:ext cx="263983" cy="525785"/>
          </a:xfrm>
          <a:custGeom>
            <a:avLst/>
            <a:gdLst>
              <a:gd name="connsiteX0" fmla="*/ 109927 w 263983"/>
              <a:gd name="connsiteY0" fmla="*/ 925 h 525785"/>
              <a:gd name="connsiteX1" fmla="*/ 154377 w 263983"/>
              <a:gd name="connsiteY1" fmla="*/ 80300 h 525785"/>
              <a:gd name="connsiteX2" fmla="*/ 62302 w 263983"/>
              <a:gd name="connsiteY2" fmla="*/ 254925 h 525785"/>
              <a:gd name="connsiteX3" fmla="*/ 217877 w 263983"/>
              <a:gd name="connsiteY3" fmla="*/ 166025 h 525785"/>
              <a:gd name="connsiteX4" fmla="*/ 21027 w 263983"/>
              <a:gd name="connsiteY4" fmla="*/ 420025 h 525785"/>
              <a:gd name="connsiteX5" fmla="*/ 24202 w 263983"/>
              <a:gd name="connsiteY5" fmla="*/ 524800 h 525785"/>
              <a:gd name="connsiteX6" fmla="*/ 186127 w 263983"/>
              <a:gd name="connsiteY6" fmla="*/ 366050 h 525785"/>
              <a:gd name="connsiteX7" fmla="*/ 122627 w 263983"/>
              <a:gd name="connsiteY7" fmla="*/ 245400 h 525785"/>
              <a:gd name="connsiteX8" fmla="*/ 262327 w 263983"/>
              <a:gd name="connsiteY8" fmla="*/ 83475 h 525785"/>
              <a:gd name="connsiteX9" fmla="*/ 195652 w 263983"/>
              <a:gd name="connsiteY9" fmla="*/ 39025 h 525785"/>
              <a:gd name="connsiteX10" fmla="*/ 109927 w 263983"/>
              <a:gd name="connsiteY10" fmla="*/ 925 h 52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83" h="525785">
                <a:moveTo>
                  <a:pt x="109927" y="925"/>
                </a:moveTo>
                <a:cubicBezTo>
                  <a:pt x="103048" y="7804"/>
                  <a:pt x="162314" y="37967"/>
                  <a:pt x="154377" y="80300"/>
                </a:cubicBezTo>
                <a:cubicBezTo>
                  <a:pt x="146440" y="122633"/>
                  <a:pt x="51719" y="240638"/>
                  <a:pt x="62302" y="254925"/>
                </a:cubicBezTo>
                <a:cubicBezTo>
                  <a:pt x="72885" y="269213"/>
                  <a:pt x="224756" y="138508"/>
                  <a:pt x="217877" y="166025"/>
                </a:cubicBezTo>
                <a:cubicBezTo>
                  <a:pt x="210998" y="193542"/>
                  <a:pt x="53306" y="360229"/>
                  <a:pt x="21027" y="420025"/>
                </a:cubicBezTo>
                <a:cubicBezTo>
                  <a:pt x="-11252" y="479821"/>
                  <a:pt x="-3315" y="533796"/>
                  <a:pt x="24202" y="524800"/>
                </a:cubicBezTo>
                <a:cubicBezTo>
                  <a:pt x="51719" y="515804"/>
                  <a:pt x="169723" y="412617"/>
                  <a:pt x="186127" y="366050"/>
                </a:cubicBezTo>
                <a:cubicBezTo>
                  <a:pt x="202531" y="319483"/>
                  <a:pt x="109927" y="292496"/>
                  <a:pt x="122627" y="245400"/>
                </a:cubicBezTo>
                <a:cubicBezTo>
                  <a:pt x="135327" y="198304"/>
                  <a:pt x="250156" y="117871"/>
                  <a:pt x="262327" y="83475"/>
                </a:cubicBezTo>
                <a:cubicBezTo>
                  <a:pt x="274498" y="49079"/>
                  <a:pt x="216289" y="50667"/>
                  <a:pt x="195652" y="39025"/>
                </a:cubicBezTo>
                <a:cubicBezTo>
                  <a:pt x="175015" y="27383"/>
                  <a:pt x="116806" y="-5954"/>
                  <a:pt x="109927" y="9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387D41E4-B96A-A4A8-67EE-AABB591A0450}"/>
              </a:ext>
            </a:extLst>
          </p:cNvPr>
          <p:cNvSpPr/>
          <p:nvPr/>
        </p:nvSpPr>
        <p:spPr>
          <a:xfrm>
            <a:off x="7989448" y="3209381"/>
            <a:ext cx="175097" cy="185901"/>
          </a:xfrm>
          <a:custGeom>
            <a:avLst/>
            <a:gdLst>
              <a:gd name="connsiteX0" fmla="*/ 2027 w 175097"/>
              <a:gd name="connsiteY0" fmla="*/ 165644 h 185901"/>
              <a:gd name="connsiteX1" fmla="*/ 173477 w 175097"/>
              <a:gd name="connsiteY1" fmla="*/ 544 h 185901"/>
              <a:gd name="connsiteX2" fmla="*/ 90927 w 175097"/>
              <a:gd name="connsiteY2" fmla="*/ 114844 h 185901"/>
              <a:gd name="connsiteX3" fmla="*/ 138552 w 175097"/>
              <a:gd name="connsiteY3" fmla="*/ 181519 h 185901"/>
              <a:gd name="connsiteX4" fmla="*/ 81402 w 175097"/>
              <a:gd name="connsiteY4" fmla="*/ 178344 h 185901"/>
              <a:gd name="connsiteX5" fmla="*/ 2027 w 175097"/>
              <a:gd name="connsiteY5" fmla="*/ 165644 h 1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97" h="185901">
                <a:moveTo>
                  <a:pt x="2027" y="165644"/>
                </a:moveTo>
                <a:cubicBezTo>
                  <a:pt x="17373" y="136011"/>
                  <a:pt x="158660" y="9011"/>
                  <a:pt x="173477" y="544"/>
                </a:cubicBezTo>
                <a:cubicBezTo>
                  <a:pt x="188294" y="-7923"/>
                  <a:pt x="96748" y="84681"/>
                  <a:pt x="90927" y="114844"/>
                </a:cubicBezTo>
                <a:cubicBezTo>
                  <a:pt x="85106" y="145007"/>
                  <a:pt x="140140" y="170936"/>
                  <a:pt x="138552" y="181519"/>
                </a:cubicBezTo>
                <a:cubicBezTo>
                  <a:pt x="136965" y="192102"/>
                  <a:pt x="99923" y="180461"/>
                  <a:pt x="81402" y="178344"/>
                </a:cubicBezTo>
                <a:cubicBezTo>
                  <a:pt x="62881" y="176227"/>
                  <a:pt x="-13319" y="195277"/>
                  <a:pt x="2027" y="1656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F5E2B3A-25A3-872F-A6E1-D9877BB36810}"/>
              </a:ext>
            </a:extLst>
          </p:cNvPr>
          <p:cNvSpPr/>
          <p:nvPr/>
        </p:nvSpPr>
        <p:spPr>
          <a:xfrm>
            <a:off x="7225306" y="3251013"/>
            <a:ext cx="88174" cy="182155"/>
          </a:xfrm>
          <a:custGeom>
            <a:avLst/>
            <a:gdLst>
              <a:gd name="connsiteX0" fmla="*/ 10519 w 88174"/>
              <a:gd name="connsiteY0" fmla="*/ 187 h 182155"/>
              <a:gd name="connsiteX1" fmla="*/ 51794 w 88174"/>
              <a:gd name="connsiteY1" fmla="*/ 98612 h 182155"/>
              <a:gd name="connsiteX2" fmla="*/ 86719 w 88174"/>
              <a:gd name="connsiteY2" fmla="*/ 133537 h 182155"/>
              <a:gd name="connsiteX3" fmla="*/ 994 w 88174"/>
              <a:gd name="connsiteY3" fmla="*/ 181162 h 182155"/>
              <a:gd name="connsiteX4" fmla="*/ 42269 w 88174"/>
              <a:gd name="connsiteY4" fmla="*/ 85912 h 182155"/>
              <a:gd name="connsiteX5" fmla="*/ 77194 w 88174"/>
              <a:gd name="connsiteY5" fmla="*/ 73212 h 182155"/>
              <a:gd name="connsiteX6" fmla="*/ 10519 w 88174"/>
              <a:gd name="connsiteY6" fmla="*/ 187 h 18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74" h="182155">
                <a:moveTo>
                  <a:pt x="10519" y="187"/>
                </a:moveTo>
                <a:cubicBezTo>
                  <a:pt x="6286" y="4420"/>
                  <a:pt x="39094" y="76387"/>
                  <a:pt x="51794" y="98612"/>
                </a:cubicBezTo>
                <a:cubicBezTo>
                  <a:pt x="64494" y="120837"/>
                  <a:pt x="95186" y="119779"/>
                  <a:pt x="86719" y="133537"/>
                </a:cubicBezTo>
                <a:cubicBezTo>
                  <a:pt x="78252" y="147295"/>
                  <a:pt x="8402" y="189100"/>
                  <a:pt x="994" y="181162"/>
                </a:cubicBezTo>
                <a:cubicBezTo>
                  <a:pt x="-6414" y="173225"/>
                  <a:pt x="29569" y="103904"/>
                  <a:pt x="42269" y="85912"/>
                </a:cubicBezTo>
                <a:cubicBezTo>
                  <a:pt x="54969" y="67920"/>
                  <a:pt x="80898" y="81679"/>
                  <a:pt x="77194" y="73212"/>
                </a:cubicBezTo>
                <a:cubicBezTo>
                  <a:pt x="73490" y="64745"/>
                  <a:pt x="14752" y="-4046"/>
                  <a:pt x="10519" y="1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2184212-11D4-7284-5FF5-22F8F040B3BB}"/>
              </a:ext>
            </a:extLst>
          </p:cNvPr>
          <p:cNvSpPr/>
          <p:nvPr/>
        </p:nvSpPr>
        <p:spPr>
          <a:xfrm>
            <a:off x="7348611" y="3463432"/>
            <a:ext cx="380527" cy="187488"/>
          </a:xfrm>
          <a:custGeom>
            <a:avLst/>
            <a:gdLst>
              <a:gd name="connsiteX0" fmla="*/ 1514 w 380527"/>
              <a:gd name="connsiteY0" fmla="*/ 76693 h 187488"/>
              <a:gd name="connsiteX1" fmla="*/ 230114 w 380527"/>
              <a:gd name="connsiteY1" fmla="*/ 178293 h 187488"/>
              <a:gd name="connsiteX2" fmla="*/ 217414 w 380527"/>
              <a:gd name="connsiteY2" fmla="*/ 171943 h 187488"/>
              <a:gd name="connsiteX3" fmla="*/ 236464 w 380527"/>
              <a:gd name="connsiteY3" fmla="*/ 83043 h 187488"/>
              <a:gd name="connsiteX4" fmla="*/ 347589 w 380527"/>
              <a:gd name="connsiteY4" fmla="*/ 143368 h 187488"/>
              <a:gd name="connsiteX5" fmla="*/ 293614 w 380527"/>
              <a:gd name="connsiteY5" fmla="*/ 67168 h 187488"/>
              <a:gd name="connsiteX6" fmla="*/ 379339 w 380527"/>
              <a:gd name="connsiteY6" fmla="*/ 3668 h 187488"/>
              <a:gd name="connsiteX7" fmla="*/ 217414 w 380527"/>
              <a:gd name="connsiteY7" fmla="*/ 60818 h 187488"/>
              <a:gd name="connsiteX8" fmla="*/ 153914 w 380527"/>
              <a:gd name="connsiteY8" fmla="*/ 57643 h 187488"/>
              <a:gd name="connsiteX9" fmla="*/ 144389 w 380527"/>
              <a:gd name="connsiteY9" fmla="*/ 70343 h 187488"/>
              <a:gd name="connsiteX10" fmla="*/ 58664 w 380527"/>
              <a:gd name="connsiteY10" fmla="*/ 493 h 187488"/>
              <a:gd name="connsiteX11" fmla="*/ 160264 w 380527"/>
              <a:gd name="connsiteY11" fmla="*/ 111618 h 187488"/>
              <a:gd name="connsiteX12" fmla="*/ 131689 w 380527"/>
              <a:gd name="connsiteY12" fmla="*/ 133843 h 187488"/>
              <a:gd name="connsiteX13" fmla="*/ 1514 w 380527"/>
              <a:gd name="connsiteY13" fmla="*/ 76693 h 1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527" h="187488">
                <a:moveTo>
                  <a:pt x="1514" y="76693"/>
                </a:moveTo>
                <a:lnTo>
                  <a:pt x="230114" y="178293"/>
                </a:lnTo>
                <a:cubicBezTo>
                  <a:pt x="266097" y="194168"/>
                  <a:pt x="216356" y="187818"/>
                  <a:pt x="217414" y="171943"/>
                </a:cubicBezTo>
                <a:cubicBezTo>
                  <a:pt x="218472" y="156068"/>
                  <a:pt x="214768" y="87805"/>
                  <a:pt x="236464" y="83043"/>
                </a:cubicBezTo>
                <a:cubicBezTo>
                  <a:pt x="258160" y="78281"/>
                  <a:pt x="338064" y="146014"/>
                  <a:pt x="347589" y="143368"/>
                </a:cubicBezTo>
                <a:cubicBezTo>
                  <a:pt x="357114" y="140722"/>
                  <a:pt x="288322" y="90451"/>
                  <a:pt x="293614" y="67168"/>
                </a:cubicBezTo>
                <a:cubicBezTo>
                  <a:pt x="298906" y="43885"/>
                  <a:pt x="392039" y="4726"/>
                  <a:pt x="379339" y="3668"/>
                </a:cubicBezTo>
                <a:cubicBezTo>
                  <a:pt x="366639" y="2610"/>
                  <a:pt x="254985" y="51822"/>
                  <a:pt x="217414" y="60818"/>
                </a:cubicBezTo>
                <a:cubicBezTo>
                  <a:pt x="179843" y="69814"/>
                  <a:pt x="166085" y="56056"/>
                  <a:pt x="153914" y="57643"/>
                </a:cubicBezTo>
                <a:cubicBezTo>
                  <a:pt x="141743" y="59230"/>
                  <a:pt x="160264" y="79868"/>
                  <a:pt x="144389" y="70343"/>
                </a:cubicBezTo>
                <a:cubicBezTo>
                  <a:pt x="128514" y="60818"/>
                  <a:pt x="56018" y="-6386"/>
                  <a:pt x="58664" y="493"/>
                </a:cubicBezTo>
                <a:cubicBezTo>
                  <a:pt x="61310" y="7372"/>
                  <a:pt x="148093" y="89393"/>
                  <a:pt x="160264" y="111618"/>
                </a:cubicBezTo>
                <a:cubicBezTo>
                  <a:pt x="172435" y="133843"/>
                  <a:pt x="156560" y="139135"/>
                  <a:pt x="131689" y="133843"/>
                </a:cubicBezTo>
                <a:cubicBezTo>
                  <a:pt x="106818" y="128551"/>
                  <a:pt x="-14890" y="69285"/>
                  <a:pt x="1514" y="766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83A6C3F5-E379-13CC-604C-7222B79F4161}"/>
              </a:ext>
            </a:extLst>
          </p:cNvPr>
          <p:cNvSpPr/>
          <p:nvPr/>
        </p:nvSpPr>
        <p:spPr>
          <a:xfrm>
            <a:off x="8276229" y="2339504"/>
            <a:ext cx="216224" cy="200502"/>
          </a:xfrm>
          <a:custGeom>
            <a:avLst/>
            <a:gdLst>
              <a:gd name="connsiteX0" fmla="*/ 4171 w 216224"/>
              <a:gd name="connsiteY0" fmla="*/ 89371 h 200502"/>
              <a:gd name="connsiteX1" fmla="*/ 10521 w 216224"/>
              <a:gd name="connsiteY1" fmla="*/ 6821 h 200502"/>
              <a:gd name="connsiteX2" fmla="*/ 80371 w 216224"/>
              <a:gd name="connsiteY2" fmla="*/ 19521 h 200502"/>
              <a:gd name="connsiteX3" fmla="*/ 54971 w 216224"/>
              <a:gd name="connsiteY3" fmla="*/ 136996 h 200502"/>
              <a:gd name="connsiteX4" fmla="*/ 207371 w 216224"/>
              <a:gd name="connsiteY4" fmla="*/ 200496 h 200502"/>
              <a:gd name="connsiteX5" fmla="*/ 181971 w 216224"/>
              <a:gd name="connsiteY5" fmla="*/ 133821 h 200502"/>
              <a:gd name="connsiteX6" fmla="*/ 48621 w 216224"/>
              <a:gd name="connsiteY6" fmla="*/ 136996 h 200502"/>
              <a:gd name="connsiteX7" fmla="*/ 4171 w 216224"/>
              <a:gd name="connsiteY7" fmla="*/ 89371 h 2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24" h="200502">
                <a:moveTo>
                  <a:pt x="4171" y="89371"/>
                </a:moveTo>
                <a:cubicBezTo>
                  <a:pt x="-2179" y="67675"/>
                  <a:pt x="-2179" y="18463"/>
                  <a:pt x="10521" y="6821"/>
                </a:cubicBezTo>
                <a:cubicBezTo>
                  <a:pt x="23221" y="-4821"/>
                  <a:pt x="72963" y="-2175"/>
                  <a:pt x="80371" y="19521"/>
                </a:cubicBezTo>
                <a:cubicBezTo>
                  <a:pt x="87779" y="41217"/>
                  <a:pt x="33804" y="106834"/>
                  <a:pt x="54971" y="136996"/>
                </a:cubicBezTo>
                <a:cubicBezTo>
                  <a:pt x="76138" y="167158"/>
                  <a:pt x="186204" y="201025"/>
                  <a:pt x="207371" y="200496"/>
                </a:cubicBezTo>
                <a:cubicBezTo>
                  <a:pt x="228538" y="199967"/>
                  <a:pt x="208429" y="144404"/>
                  <a:pt x="181971" y="133821"/>
                </a:cubicBezTo>
                <a:cubicBezTo>
                  <a:pt x="155513" y="123238"/>
                  <a:pt x="72434" y="140700"/>
                  <a:pt x="48621" y="136996"/>
                </a:cubicBezTo>
                <a:cubicBezTo>
                  <a:pt x="24809" y="133292"/>
                  <a:pt x="10521" y="111067"/>
                  <a:pt x="4171" y="893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E4F4B64-49ED-9B03-F25E-74956FAA4B6A}"/>
              </a:ext>
            </a:extLst>
          </p:cNvPr>
          <p:cNvSpPr/>
          <p:nvPr/>
        </p:nvSpPr>
        <p:spPr>
          <a:xfrm>
            <a:off x="7724716" y="3183974"/>
            <a:ext cx="112049" cy="187878"/>
          </a:xfrm>
          <a:custGeom>
            <a:avLst/>
            <a:gdLst>
              <a:gd name="connsiteX0" fmla="*/ 111184 w 112049"/>
              <a:gd name="connsiteY0" fmla="*/ 187876 h 187878"/>
              <a:gd name="connsiteX1" fmla="*/ 59 w 112049"/>
              <a:gd name="connsiteY1" fmla="*/ 86276 h 187878"/>
              <a:gd name="connsiteX2" fmla="*/ 95309 w 112049"/>
              <a:gd name="connsiteY2" fmla="*/ 551 h 187878"/>
              <a:gd name="connsiteX3" fmla="*/ 66734 w 112049"/>
              <a:gd name="connsiteY3" fmla="*/ 51351 h 187878"/>
              <a:gd name="connsiteX4" fmla="*/ 54034 w 112049"/>
              <a:gd name="connsiteY4" fmla="*/ 89451 h 187878"/>
              <a:gd name="connsiteX5" fmla="*/ 111184 w 112049"/>
              <a:gd name="connsiteY5" fmla="*/ 187876 h 18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49" h="187878">
                <a:moveTo>
                  <a:pt x="111184" y="187876"/>
                </a:moveTo>
                <a:cubicBezTo>
                  <a:pt x="102188" y="187347"/>
                  <a:pt x="2705" y="117497"/>
                  <a:pt x="59" y="86276"/>
                </a:cubicBezTo>
                <a:cubicBezTo>
                  <a:pt x="-2587" y="55055"/>
                  <a:pt x="84197" y="6372"/>
                  <a:pt x="95309" y="551"/>
                </a:cubicBezTo>
                <a:cubicBezTo>
                  <a:pt x="106421" y="-5270"/>
                  <a:pt x="73613" y="36534"/>
                  <a:pt x="66734" y="51351"/>
                </a:cubicBezTo>
                <a:cubicBezTo>
                  <a:pt x="59855" y="66168"/>
                  <a:pt x="51917" y="69872"/>
                  <a:pt x="54034" y="89451"/>
                </a:cubicBezTo>
                <a:cubicBezTo>
                  <a:pt x="56151" y="109030"/>
                  <a:pt x="120180" y="188405"/>
                  <a:pt x="111184" y="1878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7CF6BE2-ECB5-6156-4AF5-58379FADFD30}"/>
              </a:ext>
            </a:extLst>
          </p:cNvPr>
          <p:cNvSpPr/>
          <p:nvPr/>
        </p:nvSpPr>
        <p:spPr>
          <a:xfrm>
            <a:off x="8610327" y="3140020"/>
            <a:ext cx="81094" cy="117781"/>
          </a:xfrm>
          <a:custGeom>
            <a:avLst/>
            <a:gdLst>
              <a:gd name="connsiteX0" fmla="*/ 79648 w 81094"/>
              <a:gd name="connsiteY0" fmla="*/ 117530 h 117781"/>
              <a:gd name="connsiteX1" fmla="*/ 273 w 81094"/>
              <a:gd name="connsiteY1" fmla="*/ 28630 h 117781"/>
              <a:gd name="connsiteX2" fmla="*/ 54248 w 81094"/>
              <a:gd name="connsiteY2" fmla="*/ 55 h 117781"/>
              <a:gd name="connsiteX3" fmla="*/ 73298 w 81094"/>
              <a:gd name="connsiteY3" fmla="*/ 22280 h 117781"/>
              <a:gd name="connsiteX4" fmla="*/ 54248 w 81094"/>
              <a:gd name="connsiteY4" fmla="*/ 54030 h 117781"/>
              <a:gd name="connsiteX5" fmla="*/ 79648 w 81094"/>
              <a:gd name="connsiteY5" fmla="*/ 117530 h 11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94" h="117781">
                <a:moveTo>
                  <a:pt x="79648" y="117530"/>
                </a:moveTo>
                <a:cubicBezTo>
                  <a:pt x="70652" y="113297"/>
                  <a:pt x="4506" y="48209"/>
                  <a:pt x="273" y="28630"/>
                </a:cubicBezTo>
                <a:cubicBezTo>
                  <a:pt x="-3960" y="9051"/>
                  <a:pt x="42077" y="1113"/>
                  <a:pt x="54248" y="55"/>
                </a:cubicBezTo>
                <a:cubicBezTo>
                  <a:pt x="66419" y="-1003"/>
                  <a:pt x="73298" y="13284"/>
                  <a:pt x="73298" y="22280"/>
                </a:cubicBezTo>
                <a:cubicBezTo>
                  <a:pt x="73298" y="31276"/>
                  <a:pt x="55835" y="36568"/>
                  <a:pt x="54248" y="54030"/>
                </a:cubicBezTo>
                <a:cubicBezTo>
                  <a:pt x="52661" y="71492"/>
                  <a:pt x="88644" y="121763"/>
                  <a:pt x="79648" y="1175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80C9F721-7996-63F3-F215-BD910352F11A}"/>
              </a:ext>
            </a:extLst>
          </p:cNvPr>
          <p:cNvSpPr/>
          <p:nvPr/>
        </p:nvSpPr>
        <p:spPr>
          <a:xfrm>
            <a:off x="8635998" y="2806588"/>
            <a:ext cx="121473" cy="269998"/>
          </a:xfrm>
          <a:custGeom>
            <a:avLst/>
            <a:gdLst>
              <a:gd name="connsiteX0" fmla="*/ 60327 w 121473"/>
              <a:gd name="connsiteY0" fmla="*/ 269987 h 269998"/>
              <a:gd name="connsiteX1" fmla="*/ 120652 w 121473"/>
              <a:gd name="connsiteY1" fmla="*/ 187437 h 269998"/>
              <a:gd name="connsiteX2" fmla="*/ 44452 w 121473"/>
              <a:gd name="connsiteY2" fmla="*/ 212837 h 269998"/>
              <a:gd name="connsiteX3" fmla="*/ 92077 w 121473"/>
              <a:gd name="connsiteY3" fmla="*/ 120762 h 269998"/>
              <a:gd name="connsiteX4" fmla="*/ 2 w 121473"/>
              <a:gd name="connsiteY4" fmla="*/ 112 h 269998"/>
              <a:gd name="connsiteX5" fmla="*/ 88902 w 121473"/>
              <a:gd name="connsiteY5" fmla="*/ 142987 h 269998"/>
              <a:gd name="connsiteX6" fmla="*/ 117477 w 121473"/>
              <a:gd name="connsiteY6" fmla="*/ 165212 h 269998"/>
              <a:gd name="connsiteX7" fmla="*/ 9527 w 121473"/>
              <a:gd name="connsiteY7" fmla="*/ 181087 h 269998"/>
              <a:gd name="connsiteX8" fmla="*/ 60327 w 121473"/>
              <a:gd name="connsiteY8" fmla="*/ 269987 h 2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73" h="269998">
                <a:moveTo>
                  <a:pt x="60327" y="269987"/>
                </a:moveTo>
                <a:cubicBezTo>
                  <a:pt x="78848" y="271045"/>
                  <a:pt x="123298" y="196962"/>
                  <a:pt x="120652" y="187437"/>
                </a:cubicBezTo>
                <a:cubicBezTo>
                  <a:pt x="118006" y="177912"/>
                  <a:pt x="49214" y="223949"/>
                  <a:pt x="44452" y="212837"/>
                </a:cubicBezTo>
                <a:cubicBezTo>
                  <a:pt x="39690" y="201725"/>
                  <a:pt x="99485" y="156216"/>
                  <a:pt x="92077" y="120762"/>
                </a:cubicBezTo>
                <a:cubicBezTo>
                  <a:pt x="84669" y="85308"/>
                  <a:pt x="531" y="-3592"/>
                  <a:pt x="2" y="112"/>
                </a:cubicBezTo>
                <a:cubicBezTo>
                  <a:pt x="-527" y="3816"/>
                  <a:pt x="69323" y="115470"/>
                  <a:pt x="88902" y="142987"/>
                </a:cubicBezTo>
                <a:cubicBezTo>
                  <a:pt x="108481" y="170504"/>
                  <a:pt x="130706" y="158862"/>
                  <a:pt x="117477" y="165212"/>
                </a:cubicBezTo>
                <a:cubicBezTo>
                  <a:pt x="104248" y="171562"/>
                  <a:pt x="20640" y="167329"/>
                  <a:pt x="9527" y="181087"/>
                </a:cubicBezTo>
                <a:cubicBezTo>
                  <a:pt x="-1586" y="194845"/>
                  <a:pt x="41806" y="268929"/>
                  <a:pt x="60327" y="2699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7B2F26DD-38A0-DBE9-99C3-7EF2C51C4724}"/>
              </a:ext>
            </a:extLst>
          </p:cNvPr>
          <p:cNvSpPr/>
          <p:nvPr/>
        </p:nvSpPr>
        <p:spPr>
          <a:xfrm>
            <a:off x="8947502" y="2779738"/>
            <a:ext cx="148009" cy="170100"/>
          </a:xfrm>
          <a:custGeom>
            <a:avLst/>
            <a:gdLst>
              <a:gd name="connsiteX0" fmla="*/ 5998 w 148009"/>
              <a:gd name="connsiteY0" fmla="*/ 169837 h 170100"/>
              <a:gd name="connsiteX1" fmla="*/ 9173 w 148009"/>
              <a:gd name="connsiteY1" fmla="*/ 42837 h 170100"/>
              <a:gd name="connsiteX2" fmla="*/ 94898 w 148009"/>
              <a:gd name="connsiteY2" fmla="*/ 103162 h 170100"/>
              <a:gd name="connsiteX3" fmla="*/ 126648 w 148009"/>
              <a:gd name="connsiteY3" fmla="*/ 1562 h 170100"/>
              <a:gd name="connsiteX4" fmla="*/ 145698 w 148009"/>
              <a:gd name="connsiteY4" fmla="*/ 39662 h 170100"/>
              <a:gd name="connsiteX5" fmla="*/ 72673 w 148009"/>
              <a:gd name="connsiteY5" fmla="*/ 14262 h 170100"/>
              <a:gd name="connsiteX6" fmla="*/ 117123 w 148009"/>
              <a:gd name="connsiteY6" fmla="*/ 109512 h 170100"/>
              <a:gd name="connsiteX7" fmla="*/ 40923 w 148009"/>
              <a:gd name="connsiteY7" fmla="*/ 77762 h 170100"/>
              <a:gd name="connsiteX8" fmla="*/ 5998 w 148009"/>
              <a:gd name="connsiteY8" fmla="*/ 169837 h 1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009" h="170100">
                <a:moveTo>
                  <a:pt x="5998" y="169837"/>
                </a:moveTo>
                <a:cubicBezTo>
                  <a:pt x="706" y="164016"/>
                  <a:pt x="-5643" y="53949"/>
                  <a:pt x="9173" y="42837"/>
                </a:cubicBezTo>
                <a:cubicBezTo>
                  <a:pt x="23989" y="31725"/>
                  <a:pt x="75319" y="110041"/>
                  <a:pt x="94898" y="103162"/>
                </a:cubicBezTo>
                <a:cubicBezTo>
                  <a:pt x="114477" y="96283"/>
                  <a:pt x="118181" y="12145"/>
                  <a:pt x="126648" y="1562"/>
                </a:cubicBezTo>
                <a:cubicBezTo>
                  <a:pt x="135115" y="-9021"/>
                  <a:pt x="154694" y="37545"/>
                  <a:pt x="145698" y="39662"/>
                </a:cubicBezTo>
                <a:cubicBezTo>
                  <a:pt x="136702" y="41779"/>
                  <a:pt x="77435" y="2620"/>
                  <a:pt x="72673" y="14262"/>
                </a:cubicBezTo>
                <a:cubicBezTo>
                  <a:pt x="67911" y="25904"/>
                  <a:pt x="122415" y="98929"/>
                  <a:pt x="117123" y="109512"/>
                </a:cubicBezTo>
                <a:cubicBezTo>
                  <a:pt x="111831" y="120095"/>
                  <a:pt x="58915" y="72470"/>
                  <a:pt x="40923" y="77762"/>
                </a:cubicBezTo>
                <a:cubicBezTo>
                  <a:pt x="22931" y="83054"/>
                  <a:pt x="11290" y="175658"/>
                  <a:pt x="5998" y="1698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60CBDF8-597B-03C4-52BD-D75C56D765D1}"/>
              </a:ext>
            </a:extLst>
          </p:cNvPr>
          <p:cNvSpPr/>
          <p:nvPr/>
        </p:nvSpPr>
        <p:spPr>
          <a:xfrm>
            <a:off x="9093948" y="2690835"/>
            <a:ext cx="220027" cy="204864"/>
          </a:xfrm>
          <a:custGeom>
            <a:avLst/>
            <a:gdLst>
              <a:gd name="connsiteX0" fmla="*/ 2427 w 220027"/>
              <a:gd name="connsiteY0" fmla="*/ 4740 h 204864"/>
              <a:gd name="connsiteX1" fmla="*/ 72277 w 220027"/>
              <a:gd name="connsiteY1" fmla="*/ 23790 h 204864"/>
              <a:gd name="connsiteX2" fmla="*/ 218327 w 220027"/>
              <a:gd name="connsiteY2" fmla="*/ 122215 h 204864"/>
              <a:gd name="connsiteX3" fmla="*/ 148477 w 220027"/>
              <a:gd name="connsiteY3" fmla="*/ 204765 h 204864"/>
              <a:gd name="connsiteX4" fmla="*/ 94502 w 220027"/>
              <a:gd name="connsiteY4" fmla="*/ 138090 h 204864"/>
              <a:gd name="connsiteX5" fmla="*/ 154827 w 220027"/>
              <a:gd name="connsiteY5" fmla="*/ 93640 h 204864"/>
              <a:gd name="connsiteX6" fmla="*/ 2427 w 220027"/>
              <a:gd name="connsiteY6" fmla="*/ 4740 h 2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27" h="204864">
                <a:moveTo>
                  <a:pt x="2427" y="4740"/>
                </a:moveTo>
                <a:cubicBezTo>
                  <a:pt x="-11331" y="-6902"/>
                  <a:pt x="36294" y="4211"/>
                  <a:pt x="72277" y="23790"/>
                </a:cubicBezTo>
                <a:cubicBezTo>
                  <a:pt x="108260" y="43369"/>
                  <a:pt x="205627" y="92053"/>
                  <a:pt x="218327" y="122215"/>
                </a:cubicBezTo>
                <a:cubicBezTo>
                  <a:pt x="231027" y="152378"/>
                  <a:pt x="169114" y="202119"/>
                  <a:pt x="148477" y="204765"/>
                </a:cubicBezTo>
                <a:cubicBezTo>
                  <a:pt x="127840" y="207411"/>
                  <a:pt x="93444" y="156611"/>
                  <a:pt x="94502" y="138090"/>
                </a:cubicBezTo>
                <a:cubicBezTo>
                  <a:pt x="95560" y="119569"/>
                  <a:pt x="171231" y="117982"/>
                  <a:pt x="154827" y="93640"/>
                </a:cubicBezTo>
                <a:cubicBezTo>
                  <a:pt x="138423" y="69298"/>
                  <a:pt x="16185" y="16382"/>
                  <a:pt x="2427" y="474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19443268-9372-0E92-5CA3-2B1865FCCD3B}"/>
              </a:ext>
            </a:extLst>
          </p:cNvPr>
          <p:cNvSpPr/>
          <p:nvPr/>
        </p:nvSpPr>
        <p:spPr>
          <a:xfrm>
            <a:off x="8032430" y="1770929"/>
            <a:ext cx="225838" cy="135708"/>
          </a:xfrm>
          <a:custGeom>
            <a:avLst/>
            <a:gdLst>
              <a:gd name="connsiteX0" fmla="*/ 320 w 225838"/>
              <a:gd name="connsiteY0" fmla="*/ 41996 h 135708"/>
              <a:gd name="connsiteX1" fmla="*/ 136845 w 225838"/>
              <a:gd name="connsiteY1" fmla="*/ 721 h 135708"/>
              <a:gd name="connsiteX2" fmla="*/ 225745 w 225838"/>
              <a:gd name="connsiteY2" fmla="*/ 83271 h 135708"/>
              <a:gd name="connsiteX3" fmla="*/ 120970 w 225838"/>
              <a:gd name="connsiteY3" fmla="*/ 134071 h 135708"/>
              <a:gd name="connsiteX4" fmla="*/ 178120 w 225838"/>
              <a:gd name="connsiteY4" fmla="*/ 22946 h 135708"/>
              <a:gd name="connsiteX5" fmla="*/ 320 w 225838"/>
              <a:gd name="connsiteY5" fmla="*/ 41996 h 13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38" h="135708">
                <a:moveTo>
                  <a:pt x="320" y="41996"/>
                </a:moveTo>
                <a:cubicBezTo>
                  <a:pt x="-6559" y="38292"/>
                  <a:pt x="99274" y="-6158"/>
                  <a:pt x="136845" y="721"/>
                </a:cubicBezTo>
                <a:cubicBezTo>
                  <a:pt x="174416" y="7600"/>
                  <a:pt x="228391" y="61046"/>
                  <a:pt x="225745" y="83271"/>
                </a:cubicBezTo>
                <a:cubicBezTo>
                  <a:pt x="223099" y="105496"/>
                  <a:pt x="128907" y="144125"/>
                  <a:pt x="120970" y="134071"/>
                </a:cubicBezTo>
                <a:cubicBezTo>
                  <a:pt x="113033" y="124017"/>
                  <a:pt x="198228" y="40408"/>
                  <a:pt x="178120" y="22946"/>
                </a:cubicBezTo>
                <a:cubicBezTo>
                  <a:pt x="158012" y="5484"/>
                  <a:pt x="7199" y="45700"/>
                  <a:pt x="320" y="419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4E73D4D-C680-5408-A620-F02A4012C2C4}"/>
              </a:ext>
            </a:extLst>
          </p:cNvPr>
          <p:cNvSpPr/>
          <p:nvPr/>
        </p:nvSpPr>
        <p:spPr>
          <a:xfrm>
            <a:off x="7746969" y="2031928"/>
            <a:ext cx="174360" cy="128365"/>
          </a:xfrm>
          <a:custGeom>
            <a:avLst/>
            <a:gdLst>
              <a:gd name="connsiteX0" fmla="*/ 41306 w 174360"/>
              <a:gd name="connsiteY0" fmla="*/ 72 h 128365"/>
              <a:gd name="connsiteX1" fmla="*/ 111156 w 174360"/>
              <a:gd name="connsiteY1" fmla="*/ 44522 h 128365"/>
              <a:gd name="connsiteX2" fmla="*/ 31 w 174360"/>
              <a:gd name="connsiteY2" fmla="*/ 127072 h 128365"/>
              <a:gd name="connsiteX3" fmla="*/ 123856 w 174360"/>
              <a:gd name="connsiteY3" fmla="*/ 92147 h 128365"/>
              <a:gd name="connsiteX4" fmla="*/ 171481 w 174360"/>
              <a:gd name="connsiteY4" fmla="*/ 54047 h 128365"/>
              <a:gd name="connsiteX5" fmla="*/ 41306 w 174360"/>
              <a:gd name="connsiteY5" fmla="*/ 72 h 12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60" h="128365">
                <a:moveTo>
                  <a:pt x="41306" y="72"/>
                </a:moveTo>
                <a:cubicBezTo>
                  <a:pt x="31252" y="-1515"/>
                  <a:pt x="118035" y="23356"/>
                  <a:pt x="111156" y="44522"/>
                </a:cubicBezTo>
                <a:cubicBezTo>
                  <a:pt x="104277" y="65688"/>
                  <a:pt x="-2086" y="119135"/>
                  <a:pt x="31" y="127072"/>
                </a:cubicBezTo>
                <a:cubicBezTo>
                  <a:pt x="2148" y="135009"/>
                  <a:pt x="95281" y="104318"/>
                  <a:pt x="123856" y="92147"/>
                </a:cubicBezTo>
                <a:cubicBezTo>
                  <a:pt x="152431" y="79976"/>
                  <a:pt x="184181" y="65689"/>
                  <a:pt x="171481" y="54047"/>
                </a:cubicBezTo>
                <a:cubicBezTo>
                  <a:pt x="158781" y="42405"/>
                  <a:pt x="51360" y="1659"/>
                  <a:pt x="41306" y="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12911DCA-4962-BD2A-5340-36C67A412461}"/>
              </a:ext>
            </a:extLst>
          </p:cNvPr>
          <p:cNvSpPr/>
          <p:nvPr/>
        </p:nvSpPr>
        <p:spPr>
          <a:xfrm>
            <a:off x="8013683" y="3189998"/>
            <a:ext cx="177856" cy="178717"/>
          </a:xfrm>
          <a:custGeom>
            <a:avLst/>
            <a:gdLst>
              <a:gd name="connsiteX0" fmla="*/ 17 w 177856"/>
              <a:gd name="connsiteY0" fmla="*/ 877 h 178717"/>
              <a:gd name="connsiteX1" fmla="*/ 142892 w 177856"/>
              <a:gd name="connsiteY1" fmla="*/ 58027 h 178717"/>
              <a:gd name="connsiteX2" fmla="*/ 53992 w 177856"/>
              <a:gd name="connsiteY2" fmla="*/ 140577 h 178717"/>
              <a:gd name="connsiteX3" fmla="*/ 127017 w 177856"/>
              <a:gd name="connsiteY3" fmla="*/ 178677 h 178717"/>
              <a:gd name="connsiteX4" fmla="*/ 177817 w 177856"/>
              <a:gd name="connsiteY4" fmla="*/ 146927 h 178717"/>
              <a:gd name="connsiteX5" fmla="*/ 133367 w 177856"/>
              <a:gd name="connsiteY5" fmla="*/ 102477 h 178717"/>
              <a:gd name="connsiteX6" fmla="*/ 17 w 177856"/>
              <a:gd name="connsiteY6" fmla="*/ 877 h 1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56" h="178717">
                <a:moveTo>
                  <a:pt x="17" y="877"/>
                </a:moveTo>
                <a:cubicBezTo>
                  <a:pt x="1604" y="-6531"/>
                  <a:pt x="133896" y="34744"/>
                  <a:pt x="142892" y="58027"/>
                </a:cubicBezTo>
                <a:cubicBezTo>
                  <a:pt x="151888" y="81310"/>
                  <a:pt x="56638" y="120469"/>
                  <a:pt x="53992" y="140577"/>
                </a:cubicBezTo>
                <a:cubicBezTo>
                  <a:pt x="51346" y="160685"/>
                  <a:pt x="106380" y="177619"/>
                  <a:pt x="127017" y="178677"/>
                </a:cubicBezTo>
                <a:cubicBezTo>
                  <a:pt x="147654" y="179735"/>
                  <a:pt x="176759" y="159627"/>
                  <a:pt x="177817" y="146927"/>
                </a:cubicBezTo>
                <a:cubicBezTo>
                  <a:pt x="178875" y="134227"/>
                  <a:pt x="158767" y="125760"/>
                  <a:pt x="133367" y="102477"/>
                </a:cubicBezTo>
                <a:cubicBezTo>
                  <a:pt x="107967" y="79194"/>
                  <a:pt x="-1570" y="8285"/>
                  <a:pt x="17" y="87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77AE14B-A294-7CC9-1A31-B01B96E8291D}"/>
              </a:ext>
            </a:extLst>
          </p:cNvPr>
          <p:cNvSpPr/>
          <p:nvPr/>
        </p:nvSpPr>
        <p:spPr>
          <a:xfrm>
            <a:off x="7867075" y="2968571"/>
            <a:ext cx="112876" cy="130234"/>
          </a:xfrm>
          <a:custGeom>
            <a:avLst/>
            <a:gdLst>
              <a:gd name="connsiteX0" fmla="*/ 22800 w 112876"/>
              <a:gd name="connsiteY0" fmla="*/ 54 h 130234"/>
              <a:gd name="connsiteX1" fmla="*/ 3750 w 112876"/>
              <a:gd name="connsiteY1" fmla="*/ 79429 h 130234"/>
              <a:gd name="connsiteX2" fmla="*/ 111700 w 112876"/>
              <a:gd name="connsiteY2" fmla="*/ 130229 h 130234"/>
              <a:gd name="connsiteX3" fmla="*/ 57725 w 112876"/>
              <a:gd name="connsiteY3" fmla="*/ 82604 h 130234"/>
              <a:gd name="connsiteX4" fmla="*/ 3750 w 112876"/>
              <a:gd name="connsiteY4" fmla="*/ 66729 h 130234"/>
              <a:gd name="connsiteX5" fmla="*/ 22800 w 112876"/>
              <a:gd name="connsiteY5" fmla="*/ 54 h 13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6" h="130234">
                <a:moveTo>
                  <a:pt x="22800" y="54"/>
                </a:moveTo>
                <a:cubicBezTo>
                  <a:pt x="22800" y="2171"/>
                  <a:pt x="-11067" y="57733"/>
                  <a:pt x="3750" y="79429"/>
                </a:cubicBezTo>
                <a:cubicBezTo>
                  <a:pt x="18567" y="101125"/>
                  <a:pt x="102704" y="129700"/>
                  <a:pt x="111700" y="130229"/>
                </a:cubicBezTo>
                <a:cubicBezTo>
                  <a:pt x="120696" y="130758"/>
                  <a:pt x="75717" y="93187"/>
                  <a:pt x="57725" y="82604"/>
                </a:cubicBezTo>
                <a:cubicBezTo>
                  <a:pt x="39733" y="72021"/>
                  <a:pt x="9042" y="75196"/>
                  <a:pt x="3750" y="66729"/>
                </a:cubicBezTo>
                <a:cubicBezTo>
                  <a:pt x="-1542" y="58262"/>
                  <a:pt x="22800" y="-2063"/>
                  <a:pt x="22800" y="5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38705651-41BC-609F-9D55-5038FECC31B8}"/>
              </a:ext>
            </a:extLst>
          </p:cNvPr>
          <p:cNvSpPr/>
          <p:nvPr/>
        </p:nvSpPr>
        <p:spPr>
          <a:xfrm>
            <a:off x="8771456" y="3257183"/>
            <a:ext cx="147454" cy="131101"/>
          </a:xfrm>
          <a:custGeom>
            <a:avLst/>
            <a:gdLst>
              <a:gd name="connsiteX0" fmla="*/ 147119 w 147454"/>
              <a:gd name="connsiteY0" fmla="*/ 367 h 131101"/>
              <a:gd name="connsiteX1" fmla="*/ 1069 w 147454"/>
              <a:gd name="connsiteY1" fmla="*/ 51167 h 131101"/>
              <a:gd name="connsiteX2" fmla="*/ 80444 w 147454"/>
              <a:gd name="connsiteY2" fmla="*/ 130542 h 131101"/>
              <a:gd name="connsiteX3" fmla="*/ 70919 w 147454"/>
              <a:gd name="connsiteY3" fmla="*/ 86092 h 131101"/>
              <a:gd name="connsiteX4" fmla="*/ 42344 w 147454"/>
              <a:gd name="connsiteY4" fmla="*/ 76567 h 131101"/>
              <a:gd name="connsiteX5" fmla="*/ 147119 w 147454"/>
              <a:gd name="connsiteY5" fmla="*/ 367 h 1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54" h="131101">
                <a:moveTo>
                  <a:pt x="147119" y="367"/>
                </a:moveTo>
                <a:cubicBezTo>
                  <a:pt x="140240" y="-3866"/>
                  <a:pt x="12181" y="29471"/>
                  <a:pt x="1069" y="51167"/>
                </a:cubicBezTo>
                <a:cubicBezTo>
                  <a:pt x="-10043" y="72863"/>
                  <a:pt x="68802" y="124721"/>
                  <a:pt x="80444" y="130542"/>
                </a:cubicBezTo>
                <a:cubicBezTo>
                  <a:pt x="92086" y="136363"/>
                  <a:pt x="77269" y="95088"/>
                  <a:pt x="70919" y="86092"/>
                </a:cubicBezTo>
                <a:cubicBezTo>
                  <a:pt x="64569" y="77096"/>
                  <a:pt x="31761" y="90855"/>
                  <a:pt x="42344" y="76567"/>
                </a:cubicBezTo>
                <a:cubicBezTo>
                  <a:pt x="52927" y="62280"/>
                  <a:pt x="153998" y="4600"/>
                  <a:pt x="147119" y="3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961A3FEF-E0F5-BC34-23B7-12CFFC654CBF}"/>
              </a:ext>
            </a:extLst>
          </p:cNvPr>
          <p:cNvSpPr/>
          <p:nvPr/>
        </p:nvSpPr>
        <p:spPr>
          <a:xfrm>
            <a:off x="8403688" y="1242472"/>
            <a:ext cx="335570" cy="329585"/>
          </a:xfrm>
          <a:custGeom>
            <a:avLst/>
            <a:gdLst>
              <a:gd name="connsiteX0" fmla="*/ 9542 w 335570"/>
              <a:gd name="connsiteY0" fmla="*/ 324000 h 329585"/>
              <a:gd name="connsiteX1" fmla="*/ 13289 w 335570"/>
              <a:gd name="connsiteY1" fmla="*/ 39187 h 329585"/>
              <a:gd name="connsiteX2" fmla="*/ 155696 w 335570"/>
              <a:gd name="connsiteY2" fmla="*/ 189089 h 329585"/>
              <a:gd name="connsiteX3" fmla="*/ 253132 w 335570"/>
              <a:gd name="connsiteY3" fmla="*/ 9207 h 329585"/>
              <a:gd name="connsiteX4" fmla="*/ 331830 w 335570"/>
              <a:gd name="connsiteY4" fmla="*/ 46682 h 329585"/>
              <a:gd name="connsiteX5" fmla="*/ 129463 w 335570"/>
              <a:gd name="connsiteY5" fmla="*/ 222817 h 329585"/>
              <a:gd name="connsiteX6" fmla="*/ 43269 w 335570"/>
              <a:gd name="connsiteY6" fmla="*/ 230312 h 329585"/>
              <a:gd name="connsiteX7" fmla="*/ 9542 w 335570"/>
              <a:gd name="connsiteY7" fmla="*/ 324000 h 32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570" h="329585">
                <a:moveTo>
                  <a:pt x="9542" y="324000"/>
                </a:moveTo>
                <a:cubicBezTo>
                  <a:pt x="4545" y="292146"/>
                  <a:pt x="-11070" y="61672"/>
                  <a:pt x="13289" y="39187"/>
                </a:cubicBezTo>
                <a:cubicBezTo>
                  <a:pt x="37648" y="16702"/>
                  <a:pt x="115722" y="194086"/>
                  <a:pt x="155696" y="189089"/>
                </a:cubicBezTo>
                <a:cubicBezTo>
                  <a:pt x="195670" y="184092"/>
                  <a:pt x="223776" y="32941"/>
                  <a:pt x="253132" y="9207"/>
                </a:cubicBezTo>
                <a:cubicBezTo>
                  <a:pt x="282488" y="-14527"/>
                  <a:pt x="352441" y="11081"/>
                  <a:pt x="331830" y="46682"/>
                </a:cubicBezTo>
                <a:cubicBezTo>
                  <a:pt x="311219" y="82283"/>
                  <a:pt x="177556" y="192212"/>
                  <a:pt x="129463" y="222817"/>
                </a:cubicBezTo>
                <a:cubicBezTo>
                  <a:pt x="81370" y="253422"/>
                  <a:pt x="63881" y="219069"/>
                  <a:pt x="43269" y="230312"/>
                </a:cubicBezTo>
                <a:cubicBezTo>
                  <a:pt x="22657" y="241555"/>
                  <a:pt x="14539" y="355854"/>
                  <a:pt x="9542" y="3240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5DC9C31F-A4BB-CA28-DE37-DFD6165179BE}"/>
              </a:ext>
            </a:extLst>
          </p:cNvPr>
          <p:cNvSpPr/>
          <p:nvPr/>
        </p:nvSpPr>
        <p:spPr>
          <a:xfrm>
            <a:off x="8780279" y="914496"/>
            <a:ext cx="936773" cy="495967"/>
          </a:xfrm>
          <a:custGeom>
            <a:avLst/>
            <a:gdLst>
              <a:gd name="connsiteX0" fmla="*/ 18947 w 936773"/>
              <a:gd name="connsiteY0" fmla="*/ 3652 h 495967"/>
              <a:gd name="connsiteX1" fmla="*/ 82655 w 936773"/>
              <a:gd name="connsiteY1" fmla="*/ 67360 h 495967"/>
              <a:gd name="connsiteX2" fmla="*/ 569836 w 936773"/>
              <a:gd name="connsiteY2" fmla="*/ 277222 h 495967"/>
              <a:gd name="connsiteX3" fmla="*/ 745970 w 936773"/>
              <a:gd name="connsiteY3" fmla="*/ 142311 h 495967"/>
              <a:gd name="connsiteX4" fmla="*/ 693505 w 936773"/>
              <a:gd name="connsiteY4" fmla="*/ 228504 h 495967"/>
              <a:gd name="connsiteX5" fmla="*/ 933347 w 936773"/>
              <a:gd name="connsiteY5" fmla="*/ 198524 h 495967"/>
              <a:gd name="connsiteX6" fmla="*/ 483642 w 936773"/>
              <a:gd name="connsiteY6" fmla="*/ 475842 h 495967"/>
              <a:gd name="connsiteX7" fmla="*/ 419934 w 936773"/>
              <a:gd name="connsiteY7" fmla="*/ 464599 h 495967"/>
              <a:gd name="connsiteX8" fmla="*/ 603564 w 936773"/>
              <a:gd name="connsiteY8" fmla="*/ 385901 h 495967"/>
              <a:gd name="connsiteX9" fmla="*/ 329993 w 936773"/>
              <a:gd name="connsiteY9" fmla="*/ 191029 h 495967"/>
              <a:gd name="connsiteX10" fmla="*/ 322498 w 936773"/>
              <a:gd name="connsiteY10" fmla="*/ 82350 h 495967"/>
              <a:gd name="connsiteX11" fmla="*/ 285023 w 936773"/>
              <a:gd name="connsiteY11" fmla="*/ 157301 h 495967"/>
              <a:gd name="connsiteX12" fmla="*/ 18947 w 936773"/>
              <a:gd name="connsiteY12" fmla="*/ 3652 h 4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773" h="495967">
                <a:moveTo>
                  <a:pt x="18947" y="3652"/>
                </a:moveTo>
                <a:cubicBezTo>
                  <a:pt x="-14781" y="-11338"/>
                  <a:pt x="-9160" y="21765"/>
                  <a:pt x="82655" y="67360"/>
                </a:cubicBezTo>
                <a:cubicBezTo>
                  <a:pt x="174470" y="112955"/>
                  <a:pt x="459284" y="264730"/>
                  <a:pt x="569836" y="277222"/>
                </a:cubicBezTo>
                <a:cubicBezTo>
                  <a:pt x="680388" y="289714"/>
                  <a:pt x="725359" y="150431"/>
                  <a:pt x="745970" y="142311"/>
                </a:cubicBezTo>
                <a:cubicBezTo>
                  <a:pt x="766581" y="134191"/>
                  <a:pt x="662276" y="219135"/>
                  <a:pt x="693505" y="228504"/>
                </a:cubicBezTo>
                <a:cubicBezTo>
                  <a:pt x="724735" y="237873"/>
                  <a:pt x="968324" y="157301"/>
                  <a:pt x="933347" y="198524"/>
                </a:cubicBezTo>
                <a:cubicBezTo>
                  <a:pt x="898370" y="239747"/>
                  <a:pt x="569211" y="431496"/>
                  <a:pt x="483642" y="475842"/>
                </a:cubicBezTo>
                <a:cubicBezTo>
                  <a:pt x="398073" y="520188"/>
                  <a:pt x="399947" y="479589"/>
                  <a:pt x="419934" y="464599"/>
                </a:cubicBezTo>
                <a:cubicBezTo>
                  <a:pt x="439921" y="449609"/>
                  <a:pt x="618554" y="431496"/>
                  <a:pt x="603564" y="385901"/>
                </a:cubicBezTo>
                <a:cubicBezTo>
                  <a:pt x="588574" y="340306"/>
                  <a:pt x="376837" y="241621"/>
                  <a:pt x="329993" y="191029"/>
                </a:cubicBezTo>
                <a:cubicBezTo>
                  <a:pt x="283149" y="140437"/>
                  <a:pt x="329993" y="87971"/>
                  <a:pt x="322498" y="82350"/>
                </a:cubicBezTo>
                <a:cubicBezTo>
                  <a:pt x="315003" y="76729"/>
                  <a:pt x="333741" y="167295"/>
                  <a:pt x="285023" y="157301"/>
                </a:cubicBezTo>
                <a:cubicBezTo>
                  <a:pt x="236305" y="147308"/>
                  <a:pt x="52675" y="18642"/>
                  <a:pt x="18947" y="36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B089118-C41C-17C7-3D11-800C8A6D6E65}"/>
              </a:ext>
            </a:extLst>
          </p:cNvPr>
          <p:cNvSpPr/>
          <p:nvPr/>
        </p:nvSpPr>
        <p:spPr>
          <a:xfrm>
            <a:off x="10256053" y="1182357"/>
            <a:ext cx="204497" cy="219273"/>
          </a:xfrm>
          <a:custGeom>
            <a:avLst/>
            <a:gdLst>
              <a:gd name="connsiteX0" fmla="*/ 967 w 204497"/>
              <a:gd name="connsiteY0" fmla="*/ 185495 h 219273"/>
              <a:gd name="connsiteX1" fmla="*/ 64675 w 204497"/>
              <a:gd name="connsiteY1" fmla="*/ 1866 h 219273"/>
              <a:gd name="connsiteX2" fmla="*/ 203334 w 204497"/>
              <a:gd name="connsiteY2" fmla="*/ 95554 h 219273"/>
              <a:gd name="connsiteX3" fmla="*/ 132131 w 204497"/>
              <a:gd name="connsiteY3" fmla="*/ 178000 h 219273"/>
              <a:gd name="connsiteX4" fmla="*/ 150868 w 204497"/>
              <a:gd name="connsiteY4" fmla="*/ 73069 h 219273"/>
              <a:gd name="connsiteX5" fmla="*/ 79665 w 204497"/>
              <a:gd name="connsiteY5" fmla="*/ 219223 h 219273"/>
              <a:gd name="connsiteX6" fmla="*/ 109645 w 204497"/>
              <a:gd name="connsiteY6" fmla="*/ 54332 h 219273"/>
              <a:gd name="connsiteX7" fmla="*/ 967 w 204497"/>
              <a:gd name="connsiteY7" fmla="*/ 185495 h 21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497" h="219273">
                <a:moveTo>
                  <a:pt x="967" y="185495"/>
                </a:moveTo>
                <a:cubicBezTo>
                  <a:pt x="-6528" y="176751"/>
                  <a:pt x="30947" y="16856"/>
                  <a:pt x="64675" y="1866"/>
                </a:cubicBezTo>
                <a:cubicBezTo>
                  <a:pt x="98403" y="-13124"/>
                  <a:pt x="192091" y="66198"/>
                  <a:pt x="203334" y="95554"/>
                </a:cubicBezTo>
                <a:cubicBezTo>
                  <a:pt x="214577" y="124910"/>
                  <a:pt x="140875" y="181747"/>
                  <a:pt x="132131" y="178000"/>
                </a:cubicBezTo>
                <a:cubicBezTo>
                  <a:pt x="123387" y="174253"/>
                  <a:pt x="159612" y="66199"/>
                  <a:pt x="150868" y="73069"/>
                </a:cubicBezTo>
                <a:cubicBezTo>
                  <a:pt x="142124" y="79939"/>
                  <a:pt x="86535" y="222346"/>
                  <a:pt x="79665" y="219223"/>
                </a:cubicBezTo>
                <a:cubicBezTo>
                  <a:pt x="72795" y="216100"/>
                  <a:pt x="121512" y="64950"/>
                  <a:pt x="109645" y="54332"/>
                </a:cubicBezTo>
                <a:cubicBezTo>
                  <a:pt x="97778" y="43714"/>
                  <a:pt x="8462" y="194239"/>
                  <a:pt x="967" y="1854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95581092-74E6-D82F-DDFA-8C04BB1EBCE4}"/>
              </a:ext>
            </a:extLst>
          </p:cNvPr>
          <p:cNvSpPr/>
          <p:nvPr/>
        </p:nvSpPr>
        <p:spPr>
          <a:xfrm>
            <a:off x="10346516" y="1435315"/>
            <a:ext cx="173131" cy="192673"/>
          </a:xfrm>
          <a:custGeom>
            <a:avLst/>
            <a:gdLst>
              <a:gd name="connsiteX0" fmla="*/ 445 w 173131"/>
              <a:gd name="connsiteY0" fmla="*/ 191118 h 192673"/>
              <a:gd name="connsiteX1" fmla="*/ 90386 w 173131"/>
              <a:gd name="connsiteY1" fmla="*/ 7488 h 192673"/>
              <a:gd name="connsiteX2" fmla="*/ 172832 w 173131"/>
              <a:gd name="connsiteY2" fmla="*/ 41216 h 192673"/>
              <a:gd name="connsiteX3" fmla="*/ 60405 w 173131"/>
              <a:gd name="connsiteY3" fmla="*/ 93682 h 192673"/>
              <a:gd name="connsiteX4" fmla="*/ 445 w 173131"/>
              <a:gd name="connsiteY4" fmla="*/ 191118 h 19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31" h="192673">
                <a:moveTo>
                  <a:pt x="445" y="191118"/>
                </a:moveTo>
                <a:cubicBezTo>
                  <a:pt x="5442" y="176752"/>
                  <a:pt x="61655" y="32472"/>
                  <a:pt x="90386" y="7488"/>
                </a:cubicBezTo>
                <a:cubicBezTo>
                  <a:pt x="119117" y="-17496"/>
                  <a:pt x="177829" y="26850"/>
                  <a:pt x="172832" y="41216"/>
                </a:cubicBezTo>
                <a:cubicBezTo>
                  <a:pt x="167835" y="55582"/>
                  <a:pt x="87262" y="71197"/>
                  <a:pt x="60405" y="93682"/>
                </a:cubicBezTo>
                <a:cubicBezTo>
                  <a:pt x="33548" y="116167"/>
                  <a:pt x="-4552" y="205484"/>
                  <a:pt x="445" y="1911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02F8AE51-AD44-1C26-03FD-C0FB2B9105F1}"/>
              </a:ext>
            </a:extLst>
          </p:cNvPr>
          <p:cNvSpPr/>
          <p:nvPr/>
        </p:nvSpPr>
        <p:spPr>
          <a:xfrm>
            <a:off x="4084169" y="367378"/>
            <a:ext cx="626946" cy="773045"/>
          </a:xfrm>
          <a:custGeom>
            <a:avLst/>
            <a:gdLst>
              <a:gd name="connsiteX0" fmla="*/ 139310 w 626946"/>
              <a:gd name="connsiteY0" fmla="*/ 48599 h 773045"/>
              <a:gd name="connsiteX1" fmla="*/ 83097 w 626946"/>
              <a:gd name="connsiteY1" fmla="*/ 352150 h 773045"/>
              <a:gd name="connsiteX2" fmla="*/ 416628 w 626946"/>
              <a:gd name="connsiteY2" fmla="*/ 337160 h 773045"/>
              <a:gd name="connsiteX3" fmla="*/ 60611 w 626946"/>
              <a:gd name="connsiteY3" fmla="*/ 479566 h 773045"/>
              <a:gd name="connsiteX4" fmla="*/ 626490 w 626946"/>
              <a:gd name="connsiteY4" fmla="*/ 355897 h 773045"/>
              <a:gd name="connsiteX5" fmla="*/ 154300 w 626946"/>
              <a:gd name="connsiteY5" fmla="*/ 438343 h 773045"/>
              <a:gd name="connsiteX6" fmla="*/ 34379 w 626946"/>
              <a:gd name="connsiteY6" fmla="*/ 569507 h 773045"/>
              <a:gd name="connsiteX7" fmla="*/ 15641 w 626946"/>
              <a:gd name="connsiteY7" fmla="*/ 768127 h 773045"/>
              <a:gd name="connsiteX8" fmla="*/ 161795 w 626946"/>
              <a:gd name="connsiteY8" fmla="*/ 348402 h 773045"/>
              <a:gd name="connsiteX9" fmla="*/ 651 w 626946"/>
              <a:gd name="connsiteY9" fmla="*/ 198501 h 773045"/>
              <a:gd name="connsiteX10" fmla="*/ 236746 w 626946"/>
              <a:gd name="connsiteY10" fmla="*/ 149783 h 773045"/>
              <a:gd name="connsiteX11" fmla="*/ 337929 w 626946"/>
              <a:gd name="connsiteY11" fmla="*/ 7376 h 773045"/>
              <a:gd name="connsiteX12" fmla="*/ 139310 w 626946"/>
              <a:gd name="connsiteY12" fmla="*/ 48599 h 7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946" h="773045">
                <a:moveTo>
                  <a:pt x="139310" y="48599"/>
                </a:moveTo>
                <a:cubicBezTo>
                  <a:pt x="96838" y="106061"/>
                  <a:pt x="36877" y="304057"/>
                  <a:pt x="83097" y="352150"/>
                </a:cubicBezTo>
                <a:cubicBezTo>
                  <a:pt x="129317" y="400243"/>
                  <a:pt x="420376" y="315924"/>
                  <a:pt x="416628" y="337160"/>
                </a:cubicBezTo>
                <a:cubicBezTo>
                  <a:pt x="412880" y="358396"/>
                  <a:pt x="25634" y="476443"/>
                  <a:pt x="60611" y="479566"/>
                </a:cubicBezTo>
                <a:cubicBezTo>
                  <a:pt x="95588" y="482689"/>
                  <a:pt x="610875" y="362767"/>
                  <a:pt x="626490" y="355897"/>
                </a:cubicBezTo>
                <a:cubicBezTo>
                  <a:pt x="642105" y="349027"/>
                  <a:pt x="252985" y="402741"/>
                  <a:pt x="154300" y="438343"/>
                </a:cubicBezTo>
                <a:cubicBezTo>
                  <a:pt x="55615" y="473945"/>
                  <a:pt x="57489" y="514543"/>
                  <a:pt x="34379" y="569507"/>
                </a:cubicBezTo>
                <a:cubicBezTo>
                  <a:pt x="11269" y="624471"/>
                  <a:pt x="-5595" y="804978"/>
                  <a:pt x="15641" y="768127"/>
                </a:cubicBezTo>
                <a:cubicBezTo>
                  <a:pt x="36877" y="731276"/>
                  <a:pt x="164293" y="443340"/>
                  <a:pt x="161795" y="348402"/>
                </a:cubicBezTo>
                <a:cubicBezTo>
                  <a:pt x="159297" y="253464"/>
                  <a:pt x="-11841" y="231604"/>
                  <a:pt x="651" y="198501"/>
                </a:cubicBezTo>
                <a:cubicBezTo>
                  <a:pt x="13143" y="165398"/>
                  <a:pt x="180533" y="181637"/>
                  <a:pt x="236746" y="149783"/>
                </a:cubicBezTo>
                <a:cubicBezTo>
                  <a:pt x="292959" y="117929"/>
                  <a:pt x="351670" y="19243"/>
                  <a:pt x="337929" y="7376"/>
                </a:cubicBezTo>
                <a:cubicBezTo>
                  <a:pt x="324188" y="-4491"/>
                  <a:pt x="181782" y="-8863"/>
                  <a:pt x="139310" y="485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6AD0A099-808D-72FC-20BC-2554C64526E2}"/>
              </a:ext>
            </a:extLst>
          </p:cNvPr>
          <p:cNvSpPr/>
          <p:nvPr/>
        </p:nvSpPr>
        <p:spPr>
          <a:xfrm>
            <a:off x="3548309" y="2888633"/>
            <a:ext cx="777121" cy="255567"/>
          </a:xfrm>
          <a:custGeom>
            <a:avLst/>
            <a:gdLst>
              <a:gd name="connsiteX0" fmla="*/ 109291 w 777121"/>
              <a:gd name="connsiteY0" fmla="*/ 248059 h 255567"/>
              <a:gd name="connsiteX1" fmla="*/ 612 w 777121"/>
              <a:gd name="connsiteY1" fmla="*/ 15711 h 255567"/>
              <a:gd name="connsiteX2" fmla="*/ 150514 w 777121"/>
              <a:gd name="connsiteY2" fmla="*/ 34449 h 255567"/>
              <a:gd name="connsiteX3" fmla="*/ 131776 w 777121"/>
              <a:gd name="connsiteY3" fmla="*/ 143128 h 255567"/>
              <a:gd name="connsiteX4" fmla="*/ 379114 w 777121"/>
              <a:gd name="connsiteY4" fmla="*/ 79419 h 255567"/>
              <a:gd name="connsiteX5" fmla="*/ 772606 w 777121"/>
              <a:gd name="connsiteY5" fmla="*/ 79419 h 255567"/>
              <a:gd name="connsiteX6" fmla="*/ 577734 w 777121"/>
              <a:gd name="connsiteY6" fmla="*/ 143128 h 255567"/>
              <a:gd name="connsiteX7" fmla="*/ 349134 w 777121"/>
              <a:gd name="connsiteY7" fmla="*/ 255554 h 255567"/>
              <a:gd name="connsiteX8" fmla="*/ 536511 w 777121"/>
              <a:gd name="connsiteY8" fmla="*/ 135633 h 255567"/>
              <a:gd name="connsiteX9" fmla="*/ 382861 w 777121"/>
              <a:gd name="connsiteY9" fmla="*/ 23206 h 255567"/>
              <a:gd name="connsiteX10" fmla="*/ 109291 w 777121"/>
              <a:gd name="connsiteY10" fmla="*/ 248059 h 25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21" h="255567">
                <a:moveTo>
                  <a:pt x="109291" y="248059"/>
                </a:moveTo>
                <a:cubicBezTo>
                  <a:pt x="45583" y="246810"/>
                  <a:pt x="-6259" y="51313"/>
                  <a:pt x="612" y="15711"/>
                </a:cubicBezTo>
                <a:cubicBezTo>
                  <a:pt x="7482" y="-19891"/>
                  <a:pt x="128653" y="13213"/>
                  <a:pt x="150514" y="34449"/>
                </a:cubicBezTo>
                <a:cubicBezTo>
                  <a:pt x="172375" y="55685"/>
                  <a:pt x="93676" y="135633"/>
                  <a:pt x="131776" y="143128"/>
                </a:cubicBezTo>
                <a:cubicBezTo>
                  <a:pt x="169876" y="150623"/>
                  <a:pt x="272309" y="90037"/>
                  <a:pt x="379114" y="79419"/>
                </a:cubicBezTo>
                <a:cubicBezTo>
                  <a:pt x="485919" y="68801"/>
                  <a:pt x="739503" y="68801"/>
                  <a:pt x="772606" y="79419"/>
                </a:cubicBezTo>
                <a:cubicBezTo>
                  <a:pt x="805709" y="90037"/>
                  <a:pt x="648313" y="113772"/>
                  <a:pt x="577734" y="143128"/>
                </a:cubicBezTo>
                <a:cubicBezTo>
                  <a:pt x="507155" y="172484"/>
                  <a:pt x="356004" y="256803"/>
                  <a:pt x="349134" y="255554"/>
                </a:cubicBezTo>
                <a:cubicBezTo>
                  <a:pt x="342264" y="254305"/>
                  <a:pt x="530890" y="174358"/>
                  <a:pt x="536511" y="135633"/>
                </a:cubicBezTo>
                <a:cubicBezTo>
                  <a:pt x="542132" y="96908"/>
                  <a:pt x="457812" y="4468"/>
                  <a:pt x="382861" y="23206"/>
                </a:cubicBezTo>
                <a:cubicBezTo>
                  <a:pt x="307910" y="41944"/>
                  <a:pt x="172999" y="249308"/>
                  <a:pt x="109291" y="24805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3E9E5B32-CC76-5EC5-5AB9-3B421496CA15}"/>
              </a:ext>
            </a:extLst>
          </p:cNvPr>
          <p:cNvSpPr/>
          <p:nvPr/>
        </p:nvSpPr>
        <p:spPr>
          <a:xfrm>
            <a:off x="3945745" y="3507664"/>
            <a:ext cx="653162" cy="371529"/>
          </a:xfrm>
          <a:custGeom>
            <a:avLst/>
            <a:gdLst>
              <a:gd name="connsiteX0" fmla="*/ 30396 w 653162"/>
              <a:gd name="connsiteY0" fmla="*/ 153684 h 371529"/>
              <a:gd name="connsiteX1" fmla="*/ 97852 w 653162"/>
              <a:gd name="connsiteY1" fmla="*/ 179916 h 371529"/>
              <a:gd name="connsiteX2" fmla="*/ 573789 w 653162"/>
              <a:gd name="connsiteY2" fmla="*/ 179916 h 371529"/>
              <a:gd name="connsiteX3" fmla="*/ 393907 w 653162"/>
              <a:gd name="connsiteY3" fmla="*/ 34 h 371529"/>
              <a:gd name="connsiteX4" fmla="*/ 652488 w 653162"/>
              <a:gd name="connsiteY4" fmla="*/ 164926 h 371529"/>
              <a:gd name="connsiteX5" fmla="*/ 465111 w 653162"/>
              <a:gd name="connsiteY5" fmla="*/ 198654 h 371529"/>
              <a:gd name="connsiteX6" fmla="*/ 345189 w 653162"/>
              <a:gd name="connsiteY6" fmla="*/ 239877 h 371529"/>
              <a:gd name="connsiteX7" fmla="*/ 195288 w 653162"/>
              <a:gd name="connsiteY7" fmla="*/ 371041 h 371529"/>
              <a:gd name="connsiteX8" fmla="*/ 300219 w 653162"/>
              <a:gd name="connsiteY8" fmla="*/ 187411 h 371529"/>
              <a:gd name="connsiteX9" fmla="*/ 472606 w 653162"/>
              <a:gd name="connsiteY9" fmla="*/ 217392 h 371529"/>
              <a:gd name="connsiteX10" fmla="*/ 30396 w 653162"/>
              <a:gd name="connsiteY10" fmla="*/ 153684 h 37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162" h="371529">
                <a:moveTo>
                  <a:pt x="30396" y="153684"/>
                </a:moveTo>
                <a:cubicBezTo>
                  <a:pt x="-32063" y="147438"/>
                  <a:pt x="7287" y="175544"/>
                  <a:pt x="97852" y="179916"/>
                </a:cubicBezTo>
                <a:cubicBezTo>
                  <a:pt x="188417" y="184288"/>
                  <a:pt x="524447" y="209896"/>
                  <a:pt x="573789" y="179916"/>
                </a:cubicBezTo>
                <a:cubicBezTo>
                  <a:pt x="623131" y="149936"/>
                  <a:pt x="380791" y="2532"/>
                  <a:pt x="393907" y="34"/>
                </a:cubicBezTo>
                <a:cubicBezTo>
                  <a:pt x="407023" y="-2464"/>
                  <a:pt x="640621" y="131823"/>
                  <a:pt x="652488" y="164926"/>
                </a:cubicBezTo>
                <a:cubicBezTo>
                  <a:pt x="664355" y="198029"/>
                  <a:pt x="516328" y="186162"/>
                  <a:pt x="465111" y="198654"/>
                </a:cubicBezTo>
                <a:cubicBezTo>
                  <a:pt x="413895" y="211146"/>
                  <a:pt x="390160" y="211146"/>
                  <a:pt x="345189" y="239877"/>
                </a:cubicBezTo>
                <a:cubicBezTo>
                  <a:pt x="300219" y="268608"/>
                  <a:pt x="202783" y="379785"/>
                  <a:pt x="195288" y="371041"/>
                </a:cubicBezTo>
                <a:cubicBezTo>
                  <a:pt x="187793" y="362297"/>
                  <a:pt x="253999" y="213019"/>
                  <a:pt x="300219" y="187411"/>
                </a:cubicBezTo>
                <a:cubicBezTo>
                  <a:pt x="346439" y="161803"/>
                  <a:pt x="513204" y="219890"/>
                  <a:pt x="472606" y="217392"/>
                </a:cubicBezTo>
                <a:cubicBezTo>
                  <a:pt x="432008" y="214894"/>
                  <a:pt x="92855" y="159930"/>
                  <a:pt x="30396" y="15368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2D882F3-0CAA-A500-3E81-A23B0914F164}"/>
              </a:ext>
            </a:extLst>
          </p:cNvPr>
          <p:cNvSpPr/>
          <p:nvPr/>
        </p:nvSpPr>
        <p:spPr>
          <a:xfrm>
            <a:off x="7306310" y="3526697"/>
            <a:ext cx="1498725" cy="379448"/>
          </a:xfrm>
          <a:custGeom>
            <a:avLst/>
            <a:gdLst>
              <a:gd name="connsiteX0" fmla="*/ 192520 w 1498725"/>
              <a:gd name="connsiteY0" fmla="*/ 337018 h 379448"/>
              <a:gd name="connsiteX1" fmla="*/ 754651 w 1498725"/>
              <a:gd name="connsiteY1" fmla="*/ 112165 h 379448"/>
              <a:gd name="connsiteX2" fmla="*/ 683447 w 1498725"/>
              <a:gd name="connsiteY2" fmla="*/ 378241 h 379448"/>
              <a:gd name="connsiteX3" fmla="*/ 657215 w 1498725"/>
              <a:gd name="connsiteY3" fmla="*/ 209601 h 379448"/>
              <a:gd name="connsiteX4" fmla="*/ 1013231 w 1498725"/>
              <a:gd name="connsiteY4" fmla="*/ 183369 h 379448"/>
              <a:gd name="connsiteX5" fmla="*/ 1496664 w 1498725"/>
              <a:gd name="connsiteY5" fmla="*/ 202106 h 379448"/>
              <a:gd name="connsiteX6" fmla="*/ 1178123 w 1498725"/>
              <a:gd name="connsiteY6" fmla="*/ 112165 h 379448"/>
              <a:gd name="connsiteX7" fmla="*/ 949523 w 1498725"/>
              <a:gd name="connsiteY7" fmla="*/ 205854 h 379448"/>
              <a:gd name="connsiteX8" fmla="*/ 829601 w 1498725"/>
              <a:gd name="connsiteY8" fmla="*/ 112165 h 379448"/>
              <a:gd name="connsiteX9" fmla="*/ 795874 w 1498725"/>
              <a:gd name="connsiteY9" fmla="*/ 3487 h 379448"/>
              <a:gd name="connsiteX10" fmla="*/ 484828 w 1498725"/>
              <a:gd name="connsiteY10" fmla="*/ 250824 h 379448"/>
              <a:gd name="connsiteX11" fmla="*/ 353664 w 1498725"/>
              <a:gd name="connsiteY11" fmla="*/ 74690 h 379448"/>
              <a:gd name="connsiteX12" fmla="*/ 151297 w 1498725"/>
              <a:gd name="connsiteY12" fmla="*/ 247077 h 379448"/>
              <a:gd name="connsiteX13" fmla="*/ 421120 w 1498725"/>
              <a:gd name="connsiteY13" fmla="*/ 194611 h 379448"/>
              <a:gd name="connsiteX14" fmla="*/ 1395 w 1498725"/>
              <a:gd name="connsiteY14" fmla="*/ 205854 h 379448"/>
              <a:gd name="connsiteX15" fmla="*/ 282460 w 1498725"/>
              <a:gd name="connsiteY15" fmla="*/ 262067 h 379448"/>
              <a:gd name="connsiteX16" fmla="*/ 192520 w 1498725"/>
              <a:gd name="connsiteY16" fmla="*/ 337018 h 3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8725" h="379448">
                <a:moveTo>
                  <a:pt x="192520" y="337018"/>
                </a:moveTo>
                <a:cubicBezTo>
                  <a:pt x="271218" y="312034"/>
                  <a:pt x="672830" y="105294"/>
                  <a:pt x="754651" y="112165"/>
                </a:cubicBezTo>
                <a:cubicBezTo>
                  <a:pt x="836472" y="119035"/>
                  <a:pt x="699686" y="362002"/>
                  <a:pt x="683447" y="378241"/>
                </a:cubicBezTo>
                <a:cubicBezTo>
                  <a:pt x="667208" y="394480"/>
                  <a:pt x="602251" y="242080"/>
                  <a:pt x="657215" y="209601"/>
                </a:cubicBezTo>
                <a:cubicBezTo>
                  <a:pt x="712179" y="177122"/>
                  <a:pt x="873323" y="184618"/>
                  <a:pt x="1013231" y="183369"/>
                </a:cubicBezTo>
                <a:cubicBezTo>
                  <a:pt x="1153139" y="182120"/>
                  <a:pt x="1469182" y="213973"/>
                  <a:pt x="1496664" y="202106"/>
                </a:cubicBezTo>
                <a:cubicBezTo>
                  <a:pt x="1524146" y="190239"/>
                  <a:pt x="1269313" y="111540"/>
                  <a:pt x="1178123" y="112165"/>
                </a:cubicBezTo>
                <a:cubicBezTo>
                  <a:pt x="1086933" y="112790"/>
                  <a:pt x="1007610" y="205854"/>
                  <a:pt x="949523" y="205854"/>
                </a:cubicBezTo>
                <a:cubicBezTo>
                  <a:pt x="891436" y="205854"/>
                  <a:pt x="855209" y="145893"/>
                  <a:pt x="829601" y="112165"/>
                </a:cubicBezTo>
                <a:cubicBezTo>
                  <a:pt x="803993" y="78437"/>
                  <a:pt x="853336" y="-19623"/>
                  <a:pt x="795874" y="3487"/>
                </a:cubicBezTo>
                <a:cubicBezTo>
                  <a:pt x="738412" y="26597"/>
                  <a:pt x="558530" y="238957"/>
                  <a:pt x="484828" y="250824"/>
                </a:cubicBezTo>
                <a:cubicBezTo>
                  <a:pt x="411126" y="262691"/>
                  <a:pt x="409252" y="75314"/>
                  <a:pt x="353664" y="74690"/>
                </a:cubicBezTo>
                <a:cubicBezTo>
                  <a:pt x="298076" y="74066"/>
                  <a:pt x="140054" y="227090"/>
                  <a:pt x="151297" y="247077"/>
                </a:cubicBezTo>
                <a:cubicBezTo>
                  <a:pt x="162540" y="267064"/>
                  <a:pt x="446104" y="201481"/>
                  <a:pt x="421120" y="194611"/>
                </a:cubicBezTo>
                <a:cubicBezTo>
                  <a:pt x="396136" y="187741"/>
                  <a:pt x="24505" y="194611"/>
                  <a:pt x="1395" y="205854"/>
                </a:cubicBezTo>
                <a:cubicBezTo>
                  <a:pt x="-21715" y="217097"/>
                  <a:pt x="249357" y="241456"/>
                  <a:pt x="282460" y="262067"/>
                </a:cubicBezTo>
                <a:cubicBezTo>
                  <a:pt x="315563" y="282678"/>
                  <a:pt x="113822" y="362002"/>
                  <a:pt x="192520" y="3370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4B91A73-95F0-68F7-43D0-F92C397B621F}"/>
              </a:ext>
            </a:extLst>
          </p:cNvPr>
          <p:cNvSpPr/>
          <p:nvPr/>
        </p:nvSpPr>
        <p:spPr>
          <a:xfrm>
            <a:off x="6541709" y="4259536"/>
            <a:ext cx="309085" cy="847982"/>
          </a:xfrm>
          <a:custGeom>
            <a:avLst/>
            <a:gdLst>
              <a:gd name="connsiteX0" fmla="*/ 308796 w 309085"/>
              <a:gd name="connsiteY0" fmla="*/ 5166 h 847982"/>
              <a:gd name="connsiteX1" fmla="*/ 155147 w 309085"/>
              <a:gd name="connsiteY1" fmla="*/ 499841 h 847982"/>
              <a:gd name="connsiteX2" fmla="*/ 185127 w 309085"/>
              <a:gd name="connsiteY2" fmla="*/ 398657 h 847982"/>
              <a:gd name="connsiteX3" fmla="*/ 8993 w 309085"/>
              <a:gd name="connsiteY3" fmla="*/ 840867 h 847982"/>
              <a:gd name="connsiteX4" fmla="*/ 35225 w 309085"/>
              <a:gd name="connsiteY4" fmla="*/ 638500 h 847982"/>
              <a:gd name="connsiteX5" fmla="*/ 117671 w 309085"/>
              <a:gd name="connsiteY5" fmla="*/ 207533 h 847982"/>
              <a:gd name="connsiteX6" fmla="*/ 110176 w 309085"/>
              <a:gd name="connsiteY6" fmla="*/ 237513 h 847982"/>
              <a:gd name="connsiteX7" fmla="*/ 308796 w 309085"/>
              <a:gd name="connsiteY7" fmla="*/ 5166 h 84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085" h="847982">
                <a:moveTo>
                  <a:pt x="308796" y="5166"/>
                </a:moveTo>
                <a:cubicBezTo>
                  <a:pt x="316291" y="48887"/>
                  <a:pt x="175758" y="434259"/>
                  <a:pt x="155147" y="499841"/>
                </a:cubicBezTo>
                <a:cubicBezTo>
                  <a:pt x="134535" y="565423"/>
                  <a:pt x="209486" y="341819"/>
                  <a:pt x="185127" y="398657"/>
                </a:cubicBezTo>
                <a:cubicBezTo>
                  <a:pt x="160768" y="455495"/>
                  <a:pt x="33977" y="800893"/>
                  <a:pt x="8993" y="840867"/>
                </a:cubicBezTo>
                <a:cubicBezTo>
                  <a:pt x="-15991" y="880841"/>
                  <a:pt x="17112" y="744056"/>
                  <a:pt x="35225" y="638500"/>
                </a:cubicBezTo>
                <a:cubicBezTo>
                  <a:pt x="53338" y="532944"/>
                  <a:pt x="105179" y="274364"/>
                  <a:pt x="117671" y="207533"/>
                </a:cubicBezTo>
                <a:cubicBezTo>
                  <a:pt x="130163" y="140702"/>
                  <a:pt x="84568" y="266244"/>
                  <a:pt x="110176" y="237513"/>
                </a:cubicBezTo>
                <a:cubicBezTo>
                  <a:pt x="135784" y="208782"/>
                  <a:pt x="301301" y="-38555"/>
                  <a:pt x="308796" y="51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EF04722-9E4D-BCDF-7A6C-3422C1656F8C}"/>
              </a:ext>
            </a:extLst>
          </p:cNvPr>
          <p:cNvSpPr/>
          <p:nvPr/>
        </p:nvSpPr>
        <p:spPr>
          <a:xfrm>
            <a:off x="3808117" y="1661008"/>
            <a:ext cx="893384" cy="138713"/>
          </a:xfrm>
          <a:custGeom>
            <a:avLst/>
            <a:gdLst>
              <a:gd name="connsiteX0" fmla="*/ 3132 w 893384"/>
              <a:gd name="connsiteY0" fmla="*/ 137812 h 138713"/>
              <a:gd name="connsiteX1" fmla="*/ 850076 w 893384"/>
              <a:gd name="connsiteY1" fmla="*/ 77851 h 138713"/>
              <a:gd name="connsiteX2" fmla="*/ 737650 w 893384"/>
              <a:gd name="connsiteY2" fmla="*/ 70356 h 138713"/>
              <a:gd name="connsiteX3" fmla="*/ 456585 w 893384"/>
              <a:gd name="connsiteY3" fmla="*/ 2900 h 138713"/>
              <a:gd name="connsiteX4" fmla="*/ 557768 w 893384"/>
              <a:gd name="connsiteY4" fmla="*/ 25385 h 138713"/>
              <a:gd name="connsiteX5" fmla="*/ 3132 w 893384"/>
              <a:gd name="connsiteY5" fmla="*/ 137812 h 13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84" h="138713">
                <a:moveTo>
                  <a:pt x="3132" y="137812"/>
                </a:moveTo>
                <a:cubicBezTo>
                  <a:pt x="51850" y="146556"/>
                  <a:pt x="727656" y="89094"/>
                  <a:pt x="850076" y="77851"/>
                </a:cubicBezTo>
                <a:cubicBezTo>
                  <a:pt x="972496" y="66608"/>
                  <a:pt x="803232" y="82848"/>
                  <a:pt x="737650" y="70356"/>
                </a:cubicBezTo>
                <a:cubicBezTo>
                  <a:pt x="672068" y="57864"/>
                  <a:pt x="486565" y="10395"/>
                  <a:pt x="456585" y="2900"/>
                </a:cubicBezTo>
                <a:cubicBezTo>
                  <a:pt x="426605" y="-4595"/>
                  <a:pt x="626473" y="2275"/>
                  <a:pt x="557768" y="25385"/>
                </a:cubicBezTo>
                <a:cubicBezTo>
                  <a:pt x="489063" y="48495"/>
                  <a:pt x="-45586" y="129068"/>
                  <a:pt x="3132" y="1378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F0BE9A5-36F9-32CB-7BCD-1B5FE845D170}"/>
              </a:ext>
            </a:extLst>
          </p:cNvPr>
          <p:cNvSpPr/>
          <p:nvPr/>
        </p:nvSpPr>
        <p:spPr>
          <a:xfrm>
            <a:off x="8143186" y="1683852"/>
            <a:ext cx="955960" cy="775027"/>
          </a:xfrm>
          <a:custGeom>
            <a:avLst/>
            <a:gdLst>
              <a:gd name="connsiteX0" fmla="*/ 270044 w 955960"/>
              <a:gd name="connsiteY0" fmla="*/ 167433 h 775027"/>
              <a:gd name="connsiteX1" fmla="*/ 374975 w 955960"/>
              <a:gd name="connsiteY1" fmla="*/ 272364 h 775027"/>
              <a:gd name="connsiteX2" fmla="*/ 195093 w 955960"/>
              <a:gd name="connsiteY2" fmla="*/ 373548 h 775027"/>
              <a:gd name="connsiteX3" fmla="*/ 333752 w 955960"/>
              <a:gd name="connsiteY3" fmla="*/ 358558 h 775027"/>
              <a:gd name="connsiteX4" fmla="*/ 112647 w 955960"/>
              <a:gd name="connsiteY4" fmla="*/ 482227 h 775027"/>
              <a:gd name="connsiteX5" fmla="*/ 221 w 955960"/>
              <a:gd name="connsiteY5" fmla="*/ 774535 h 775027"/>
              <a:gd name="connsiteX6" fmla="*/ 138880 w 955960"/>
              <a:gd name="connsiteY6" fmla="*/ 545935 h 775027"/>
              <a:gd name="connsiteX7" fmla="*/ 656040 w 955960"/>
              <a:gd name="connsiteY7" fmla="*/ 321082 h 775027"/>
              <a:gd name="connsiteX8" fmla="*/ 603575 w 955960"/>
              <a:gd name="connsiteY8" fmla="*/ 268617 h 775027"/>
              <a:gd name="connsiteX9" fmla="*/ 955844 w 955960"/>
              <a:gd name="connsiteY9" fmla="*/ 2541 h 775027"/>
              <a:gd name="connsiteX10" fmla="*/ 641050 w 955960"/>
              <a:gd name="connsiteY10" fmla="*/ 144948 h 775027"/>
              <a:gd name="connsiteX11" fmla="*/ 513634 w 955960"/>
              <a:gd name="connsiteY11" fmla="*/ 321082 h 775027"/>
              <a:gd name="connsiteX12" fmla="*/ 116394 w 955960"/>
              <a:gd name="connsiteY12" fmla="*/ 545935 h 775027"/>
              <a:gd name="connsiteX13" fmla="*/ 315014 w 955960"/>
              <a:gd name="connsiteY13" fmla="*/ 343568 h 775027"/>
              <a:gd name="connsiteX14" fmla="*/ 408703 w 955960"/>
              <a:gd name="connsiteY14" fmla="*/ 287355 h 775027"/>
              <a:gd name="connsiteX15" fmla="*/ 270044 w 955960"/>
              <a:gd name="connsiteY15" fmla="*/ 167433 h 77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5960" h="775027">
                <a:moveTo>
                  <a:pt x="270044" y="167433"/>
                </a:moveTo>
                <a:cubicBezTo>
                  <a:pt x="264423" y="164935"/>
                  <a:pt x="387467" y="238012"/>
                  <a:pt x="374975" y="272364"/>
                </a:cubicBezTo>
                <a:cubicBezTo>
                  <a:pt x="362483" y="306717"/>
                  <a:pt x="201963" y="359182"/>
                  <a:pt x="195093" y="373548"/>
                </a:cubicBezTo>
                <a:cubicBezTo>
                  <a:pt x="188223" y="387914"/>
                  <a:pt x="347493" y="340445"/>
                  <a:pt x="333752" y="358558"/>
                </a:cubicBezTo>
                <a:cubicBezTo>
                  <a:pt x="320011" y="376671"/>
                  <a:pt x="168235" y="412898"/>
                  <a:pt x="112647" y="482227"/>
                </a:cubicBezTo>
                <a:cubicBezTo>
                  <a:pt x="57059" y="551556"/>
                  <a:pt x="-4151" y="763917"/>
                  <a:pt x="221" y="774535"/>
                </a:cubicBezTo>
                <a:cubicBezTo>
                  <a:pt x="4593" y="785153"/>
                  <a:pt x="29577" y="621510"/>
                  <a:pt x="138880" y="545935"/>
                </a:cubicBezTo>
                <a:cubicBezTo>
                  <a:pt x="248183" y="470360"/>
                  <a:pt x="578591" y="367302"/>
                  <a:pt x="656040" y="321082"/>
                </a:cubicBezTo>
                <a:cubicBezTo>
                  <a:pt x="733489" y="274862"/>
                  <a:pt x="553608" y="321707"/>
                  <a:pt x="603575" y="268617"/>
                </a:cubicBezTo>
                <a:cubicBezTo>
                  <a:pt x="653542" y="215527"/>
                  <a:pt x="949598" y="23152"/>
                  <a:pt x="955844" y="2541"/>
                </a:cubicBezTo>
                <a:cubicBezTo>
                  <a:pt x="962090" y="-18071"/>
                  <a:pt x="714752" y="91858"/>
                  <a:pt x="641050" y="144948"/>
                </a:cubicBezTo>
                <a:cubicBezTo>
                  <a:pt x="567348" y="198038"/>
                  <a:pt x="601077" y="254251"/>
                  <a:pt x="513634" y="321082"/>
                </a:cubicBezTo>
                <a:cubicBezTo>
                  <a:pt x="426191" y="387913"/>
                  <a:pt x="149497" y="542187"/>
                  <a:pt x="116394" y="545935"/>
                </a:cubicBezTo>
                <a:cubicBezTo>
                  <a:pt x="83291" y="549683"/>
                  <a:pt x="266296" y="386665"/>
                  <a:pt x="315014" y="343568"/>
                </a:cubicBezTo>
                <a:cubicBezTo>
                  <a:pt x="363732" y="300471"/>
                  <a:pt x="414324" y="315462"/>
                  <a:pt x="408703" y="287355"/>
                </a:cubicBezTo>
                <a:cubicBezTo>
                  <a:pt x="403082" y="259248"/>
                  <a:pt x="275665" y="169931"/>
                  <a:pt x="270044" y="1674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C00C3A33-B3C2-CAE8-A49F-37DB1F0D14C3}"/>
              </a:ext>
            </a:extLst>
          </p:cNvPr>
          <p:cNvSpPr/>
          <p:nvPr/>
        </p:nvSpPr>
        <p:spPr>
          <a:xfrm>
            <a:off x="6523063" y="1523291"/>
            <a:ext cx="468389" cy="1263738"/>
          </a:xfrm>
          <a:custGeom>
            <a:avLst/>
            <a:gdLst>
              <a:gd name="connsiteX0" fmla="*/ 1406 w 468389"/>
              <a:gd name="connsiteY0" fmla="*/ 5706 h 1263738"/>
              <a:gd name="connsiteX1" fmla="*/ 323694 w 468389"/>
              <a:gd name="connsiteY1" fmla="*/ 702748 h 1263738"/>
              <a:gd name="connsiteX2" fmla="*/ 316199 w 468389"/>
              <a:gd name="connsiteY2" fmla="*/ 646535 h 1263738"/>
              <a:gd name="connsiteX3" fmla="*/ 417383 w 468389"/>
              <a:gd name="connsiteY3" fmla="*/ 912611 h 1263738"/>
              <a:gd name="connsiteX4" fmla="*/ 394898 w 468389"/>
              <a:gd name="connsiteY4" fmla="*/ 878883 h 1263738"/>
              <a:gd name="connsiteX5" fmla="*/ 454858 w 468389"/>
              <a:gd name="connsiteY5" fmla="*/ 1257384 h 1263738"/>
              <a:gd name="connsiteX6" fmla="*/ 439868 w 468389"/>
              <a:gd name="connsiteY6" fmla="*/ 1051270 h 1263738"/>
              <a:gd name="connsiteX7" fmla="*/ 166298 w 468389"/>
              <a:gd name="connsiteY7" fmla="*/ 260539 h 1263738"/>
              <a:gd name="connsiteX8" fmla="*/ 203773 w 468389"/>
              <a:gd name="connsiteY8" fmla="*/ 365470 h 1263738"/>
              <a:gd name="connsiteX9" fmla="*/ 1406 w 468389"/>
              <a:gd name="connsiteY9" fmla="*/ 5706 h 12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389" h="1263738">
                <a:moveTo>
                  <a:pt x="1406" y="5706"/>
                </a:moveTo>
                <a:cubicBezTo>
                  <a:pt x="21393" y="61919"/>
                  <a:pt x="271229" y="595943"/>
                  <a:pt x="323694" y="702748"/>
                </a:cubicBezTo>
                <a:cubicBezTo>
                  <a:pt x="376159" y="809553"/>
                  <a:pt x="300584" y="611558"/>
                  <a:pt x="316199" y="646535"/>
                </a:cubicBezTo>
                <a:cubicBezTo>
                  <a:pt x="331814" y="681512"/>
                  <a:pt x="404267" y="873886"/>
                  <a:pt x="417383" y="912611"/>
                </a:cubicBezTo>
                <a:cubicBezTo>
                  <a:pt x="430499" y="951336"/>
                  <a:pt x="388652" y="821421"/>
                  <a:pt x="394898" y="878883"/>
                </a:cubicBezTo>
                <a:cubicBezTo>
                  <a:pt x="401144" y="936345"/>
                  <a:pt x="447363" y="1228653"/>
                  <a:pt x="454858" y="1257384"/>
                </a:cubicBezTo>
                <a:cubicBezTo>
                  <a:pt x="462353" y="1286115"/>
                  <a:pt x="487961" y="1217411"/>
                  <a:pt x="439868" y="1051270"/>
                </a:cubicBezTo>
                <a:cubicBezTo>
                  <a:pt x="391775" y="885129"/>
                  <a:pt x="205647" y="374839"/>
                  <a:pt x="166298" y="260539"/>
                </a:cubicBezTo>
                <a:cubicBezTo>
                  <a:pt x="126949" y="146239"/>
                  <a:pt x="226883" y="404819"/>
                  <a:pt x="203773" y="365470"/>
                </a:cubicBezTo>
                <a:cubicBezTo>
                  <a:pt x="180663" y="326121"/>
                  <a:pt x="-18581" y="-50507"/>
                  <a:pt x="1406" y="57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3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北野武映画断片観賞のススメ｜つのだ ふむ" hidden="1">
            <a:extLst>
              <a:ext uri="{FF2B5EF4-FFF2-40B4-BE49-F238E27FC236}">
                <a16:creationId xmlns:a16="http://schemas.microsoft.com/office/drawing/2014/main" id="{377CF9C3-379E-B7D4-01CB-7653EA2E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C5F5BC0-5B97-E2F4-466B-9851368B5521}"/>
              </a:ext>
            </a:extLst>
          </p:cNvPr>
          <p:cNvSpPr/>
          <p:nvPr/>
        </p:nvSpPr>
        <p:spPr>
          <a:xfrm>
            <a:off x="4838841" y="2168536"/>
            <a:ext cx="823544" cy="1035862"/>
          </a:xfrm>
          <a:custGeom>
            <a:avLst/>
            <a:gdLst>
              <a:gd name="connsiteX0" fmla="*/ 13575 w 823544"/>
              <a:gd name="connsiteY0" fmla="*/ 123560 h 1035862"/>
              <a:gd name="connsiteX1" fmla="*/ 550023 w 823544"/>
              <a:gd name="connsiteY1" fmla="*/ 62600 h 1035862"/>
              <a:gd name="connsiteX2" fmla="*/ 562215 w 823544"/>
              <a:gd name="connsiteY2" fmla="*/ 1640 h 1035862"/>
              <a:gd name="connsiteX3" fmla="*/ 785735 w 823544"/>
              <a:gd name="connsiteY3" fmla="*/ 131688 h 1035862"/>
              <a:gd name="connsiteX4" fmla="*/ 736967 w 823544"/>
              <a:gd name="connsiteY4" fmla="*/ 42280 h 1035862"/>
              <a:gd name="connsiteX5" fmla="*/ 814183 w 823544"/>
              <a:gd name="connsiteY5" fmla="*/ 192648 h 1035862"/>
              <a:gd name="connsiteX6" fmla="*/ 806055 w 823544"/>
              <a:gd name="connsiteY6" fmla="*/ 343016 h 1035862"/>
              <a:gd name="connsiteX7" fmla="*/ 814183 w 823544"/>
              <a:gd name="connsiteY7" fmla="*/ 363336 h 1035862"/>
              <a:gd name="connsiteX8" fmla="*/ 655687 w 823544"/>
              <a:gd name="connsiteY8" fmla="*/ 200776 h 1035862"/>
              <a:gd name="connsiteX9" fmla="*/ 590663 w 823544"/>
              <a:gd name="connsiteY9" fmla="*/ 534024 h 1035862"/>
              <a:gd name="connsiteX10" fmla="*/ 623175 w 823544"/>
              <a:gd name="connsiteY10" fmla="*/ 875400 h 1035862"/>
              <a:gd name="connsiteX11" fmla="*/ 545959 w 823544"/>
              <a:gd name="connsiteY11" fmla="*/ 948552 h 1035862"/>
              <a:gd name="connsiteX12" fmla="*/ 58279 w 823544"/>
              <a:gd name="connsiteY12" fmla="*/ 1033896 h 1035862"/>
              <a:gd name="connsiteX13" fmla="*/ 289927 w 823544"/>
              <a:gd name="connsiteY13" fmla="*/ 859144 h 1035862"/>
              <a:gd name="connsiteX14" fmla="*/ 537831 w 823544"/>
              <a:gd name="connsiteY14" fmla="*/ 566536 h 1035862"/>
              <a:gd name="connsiteX15" fmla="*/ 310247 w 823544"/>
              <a:gd name="connsiteY15" fmla="*/ 517768 h 1035862"/>
              <a:gd name="connsiteX16" fmla="*/ 505319 w 823544"/>
              <a:gd name="connsiteY16" fmla="*/ 359272 h 1035862"/>
              <a:gd name="connsiteX17" fmla="*/ 452487 w 823544"/>
              <a:gd name="connsiteY17" fmla="*/ 208904 h 1035862"/>
              <a:gd name="connsiteX18" fmla="*/ 192391 w 823544"/>
              <a:gd name="connsiteY18" fmla="*/ 200776 h 1035862"/>
              <a:gd name="connsiteX19" fmla="*/ 399655 w 823544"/>
              <a:gd name="connsiteY19" fmla="*/ 180456 h 1035862"/>
              <a:gd name="connsiteX20" fmla="*/ 180199 w 823544"/>
              <a:gd name="connsiteY20" fmla="*/ 180456 h 1035862"/>
              <a:gd name="connsiteX21" fmla="*/ 13575 w 823544"/>
              <a:gd name="connsiteY21" fmla="*/ 123560 h 103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3544" h="1035862">
                <a:moveTo>
                  <a:pt x="13575" y="123560"/>
                </a:moveTo>
                <a:cubicBezTo>
                  <a:pt x="75212" y="103917"/>
                  <a:pt x="458583" y="82920"/>
                  <a:pt x="550023" y="62600"/>
                </a:cubicBezTo>
                <a:cubicBezTo>
                  <a:pt x="641463" y="42280"/>
                  <a:pt x="522930" y="-9875"/>
                  <a:pt x="562215" y="1640"/>
                </a:cubicBezTo>
                <a:cubicBezTo>
                  <a:pt x="601500" y="13155"/>
                  <a:pt x="756610" y="124915"/>
                  <a:pt x="785735" y="131688"/>
                </a:cubicBezTo>
                <a:cubicBezTo>
                  <a:pt x="814860" y="138461"/>
                  <a:pt x="732226" y="32120"/>
                  <a:pt x="736967" y="42280"/>
                </a:cubicBezTo>
                <a:cubicBezTo>
                  <a:pt x="741708" y="52440"/>
                  <a:pt x="802668" y="142525"/>
                  <a:pt x="814183" y="192648"/>
                </a:cubicBezTo>
                <a:cubicBezTo>
                  <a:pt x="825698" y="242771"/>
                  <a:pt x="806055" y="314568"/>
                  <a:pt x="806055" y="343016"/>
                </a:cubicBezTo>
                <a:cubicBezTo>
                  <a:pt x="806055" y="371464"/>
                  <a:pt x="839244" y="387043"/>
                  <a:pt x="814183" y="363336"/>
                </a:cubicBezTo>
                <a:cubicBezTo>
                  <a:pt x="789122" y="339629"/>
                  <a:pt x="692940" y="172328"/>
                  <a:pt x="655687" y="200776"/>
                </a:cubicBezTo>
                <a:cubicBezTo>
                  <a:pt x="618434" y="229224"/>
                  <a:pt x="596082" y="421587"/>
                  <a:pt x="590663" y="534024"/>
                </a:cubicBezTo>
                <a:cubicBezTo>
                  <a:pt x="585244" y="646461"/>
                  <a:pt x="630626" y="806312"/>
                  <a:pt x="623175" y="875400"/>
                </a:cubicBezTo>
                <a:cubicBezTo>
                  <a:pt x="615724" y="944488"/>
                  <a:pt x="640108" y="922136"/>
                  <a:pt x="545959" y="948552"/>
                </a:cubicBezTo>
                <a:cubicBezTo>
                  <a:pt x="451810" y="974968"/>
                  <a:pt x="100951" y="1048797"/>
                  <a:pt x="58279" y="1033896"/>
                </a:cubicBezTo>
                <a:cubicBezTo>
                  <a:pt x="15607" y="1018995"/>
                  <a:pt x="210002" y="937037"/>
                  <a:pt x="289927" y="859144"/>
                </a:cubicBezTo>
                <a:cubicBezTo>
                  <a:pt x="369852" y="781251"/>
                  <a:pt x="534444" y="623432"/>
                  <a:pt x="537831" y="566536"/>
                </a:cubicBezTo>
                <a:cubicBezTo>
                  <a:pt x="541218" y="509640"/>
                  <a:pt x="315666" y="552312"/>
                  <a:pt x="310247" y="517768"/>
                </a:cubicBezTo>
                <a:cubicBezTo>
                  <a:pt x="304828" y="483224"/>
                  <a:pt x="481612" y="410749"/>
                  <a:pt x="505319" y="359272"/>
                </a:cubicBezTo>
                <a:cubicBezTo>
                  <a:pt x="529026" y="307795"/>
                  <a:pt x="504642" y="235320"/>
                  <a:pt x="452487" y="208904"/>
                </a:cubicBezTo>
                <a:cubicBezTo>
                  <a:pt x="400332" y="182488"/>
                  <a:pt x="201196" y="205517"/>
                  <a:pt x="192391" y="200776"/>
                </a:cubicBezTo>
                <a:cubicBezTo>
                  <a:pt x="183586" y="196035"/>
                  <a:pt x="401687" y="183843"/>
                  <a:pt x="399655" y="180456"/>
                </a:cubicBezTo>
                <a:cubicBezTo>
                  <a:pt x="397623" y="177069"/>
                  <a:pt x="243868" y="187229"/>
                  <a:pt x="180199" y="180456"/>
                </a:cubicBezTo>
                <a:cubicBezTo>
                  <a:pt x="116530" y="173683"/>
                  <a:pt x="-48062" y="143203"/>
                  <a:pt x="13575" y="12356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385FC65-0ACE-3667-6791-6B6F118448F9}"/>
              </a:ext>
            </a:extLst>
          </p:cNvPr>
          <p:cNvSpPr/>
          <p:nvPr/>
        </p:nvSpPr>
        <p:spPr>
          <a:xfrm>
            <a:off x="5391456" y="2134007"/>
            <a:ext cx="355064" cy="1222035"/>
          </a:xfrm>
          <a:custGeom>
            <a:avLst/>
            <a:gdLst>
              <a:gd name="connsiteX0" fmla="*/ 220928 w 355064"/>
              <a:gd name="connsiteY0" fmla="*/ 3657 h 1222035"/>
              <a:gd name="connsiteX1" fmla="*/ 355040 w 355064"/>
              <a:gd name="connsiteY1" fmla="*/ 450697 h 1222035"/>
              <a:gd name="connsiteX2" fmla="*/ 208736 w 355064"/>
              <a:gd name="connsiteY2" fmla="*/ 706729 h 1222035"/>
              <a:gd name="connsiteX3" fmla="*/ 265632 w 355064"/>
              <a:gd name="connsiteY3" fmla="*/ 1109065 h 1222035"/>
              <a:gd name="connsiteX4" fmla="*/ 322528 w 355064"/>
              <a:gd name="connsiteY4" fmla="*/ 1218793 h 1222035"/>
              <a:gd name="connsiteX5" fmla="*/ 281888 w 355064"/>
              <a:gd name="connsiteY5" fmla="*/ 1182217 h 1222035"/>
              <a:gd name="connsiteX6" fmla="*/ 119328 w 355064"/>
              <a:gd name="connsiteY6" fmla="*/ 1072489 h 1222035"/>
              <a:gd name="connsiteX7" fmla="*/ 139648 w 355064"/>
              <a:gd name="connsiteY7" fmla="*/ 897737 h 1222035"/>
              <a:gd name="connsiteX8" fmla="*/ 1472 w 355064"/>
              <a:gd name="connsiteY8" fmla="*/ 296265 h 1222035"/>
              <a:gd name="connsiteX9" fmla="*/ 74624 w 355064"/>
              <a:gd name="connsiteY9" fmla="*/ 552297 h 1222035"/>
              <a:gd name="connsiteX10" fmla="*/ 196544 w 355064"/>
              <a:gd name="connsiteY10" fmla="*/ 361289 h 1222035"/>
              <a:gd name="connsiteX11" fmla="*/ 298144 w 355064"/>
              <a:gd name="connsiteY11" fmla="*/ 243433 h 1222035"/>
              <a:gd name="connsiteX12" fmla="*/ 220928 w 355064"/>
              <a:gd name="connsiteY12" fmla="*/ 3657 h 122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064" h="1222035">
                <a:moveTo>
                  <a:pt x="220928" y="3657"/>
                </a:moveTo>
                <a:cubicBezTo>
                  <a:pt x="230411" y="38201"/>
                  <a:pt x="357072" y="333518"/>
                  <a:pt x="355040" y="450697"/>
                </a:cubicBezTo>
                <a:cubicBezTo>
                  <a:pt x="353008" y="567876"/>
                  <a:pt x="223637" y="597001"/>
                  <a:pt x="208736" y="706729"/>
                </a:cubicBezTo>
                <a:cubicBezTo>
                  <a:pt x="193835" y="816457"/>
                  <a:pt x="246667" y="1023721"/>
                  <a:pt x="265632" y="1109065"/>
                </a:cubicBezTo>
                <a:cubicBezTo>
                  <a:pt x="284597" y="1194409"/>
                  <a:pt x="319819" y="1206601"/>
                  <a:pt x="322528" y="1218793"/>
                </a:cubicBezTo>
                <a:cubicBezTo>
                  <a:pt x="325237" y="1230985"/>
                  <a:pt x="315755" y="1206601"/>
                  <a:pt x="281888" y="1182217"/>
                </a:cubicBezTo>
                <a:cubicBezTo>
                  <a:pt x="248021" y="1157833"/>
                  <a:pt x="143035" y="1119902"/>
                  <a:pt x="119328" y="1072489"/>
                </a:cubicBezTo>
                <a:cubicBezTo>
                  <a:pt x="95621" y="1025076"/>
                  <a:pt x="159291" y="1027108"/>
                  <a:pt x="139648" y="897737"/>
                </a:cubicBezTo>
                <a:cubicBezTo>
                  <a:pt x="120005" y="768366"/>
                  <a:pt x="12309" y="353838"/>
                  <a:pt x="1472" y="296265"/>
                </a:cubicBezTo>
                <a:cubicBezTo>
                  <a:pt x="-9365" y="238692"/>
                  <a:pt x="42112" y="541460"/>
                  <a:pt x="74624" y="552297"/>
                </a:cubicBezTo>
                <a:cubicBezTo>
                  <a:pt x="107136" y="563134"/>
                  <a:pt x="159291" y="412766"/>
                  <a:pt x="196544" y="361289"/>
                </a:cubicBezTo>
                <a:cubicBezTo>
                  <a:pt x="233797" y="309812"/>
                  <a:pt x="293403" y="297620"/>
                  <a:pt x="298144" y="243433"/>
                </a:cubicBezTo>
                <a:cubicBezTo>
                  <a:pt x="302885" y="189246"/>
                  <a:pt x="211445" y="-30887"/>
                  <a:pt x="220928" y="365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23EF53E-7DC5-08DB-218A-3DDB210A91C1}"/>
              </a:ext>
            </a:extLst>
          </p:cNvPr>
          <p:cNvSpPr/>
          <p:nvPr/>
        </p:nvSpPr>
        <p:spPr>
          <a:xfrm>
            <a:off x="4730077" y="1939402"/>
            <a:ext cx="155461" cy="1623131"/>
          </a:xfrm>
          <a:custGeom>
            <a:avLst/>
            <a:gdLst>
              <a:gd name="connsiteX0" fmla="*/ 419 w 155461"/>
              <a:gd name="connsiteY0" fmla="*/ 3190 h 1623131"/>
              <a:gd name="connsiteX1" fmla="*/ 36995 w 155461"/>
              <a:gd name="connsiteY1" fmla="*/ 1206134 h 1623131"/>
              <a:gd name="connsiteX2" fmla="*/ 41059 w 155461"/>
              <a:gd name="connsiteY2" fmla="*/ 1084214 h 1623131"/>
              <a:gd name="connsiteX3" fmla="*/ 154851 w 155461"/>
              <a:gd name="connsiteY3" fmla="*/ 1620662 h 1623131"/>
              <a:gd name="connsiteX4" fmla="*/ 85763 w 155461"/>
              <a:gd name="connsiteY4" fmla="*/ 1258966 h 1623131"/>
              <a:gd name="connsiteX5" fmla="*/ 73571 w 155461"/>
              <a:gd name="connsiteY5" fmla="*/ 685942 h 1623131"/>
              <a:gd name="connsiteX6" fmla="*/ 20739 w 155461"/>
              <a:gd name="connsiteY6" fmla="*/ 848502 h 1623131"/>
              <a:gd name="connsiteX7" fmla="*/ 419 w 155461"/>
              <a:gd name="connsiteY7" fmla="*/ 3190 h 162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461" h="1623131">
                <a:moveTo>
                  <a:pt x="419" y="3190"/>
                </a:moveTo>
                <a:cubicBezTo>
                  <a:pt x="3128" y="62795"/>
                  <a:pt x="30222" y="1025963"/>
                  <a:pt x="36995" y="1206134"/>
                </a:cubicBezTo>
                <a:cubicBezTo>
                  <a:pt x="43768" y="1386305"/>
                  <a:pt x="21416" y="1015126"/>
                  <a:pt x="41059" y="1084214"/>
                </a:cubicBezTo>
                <a:cubicBezTo>
                  <a:pt x="60702" y="1153302"/>
                  <a:pt x="147400" y="1591537"/>
                  <a:pt x="154851" y="1620662"/>
                </a:cubicBezTo>
                <a:cubicBezTo>
                  <a:pt x="162302" y="1649787"/>
                  <a:pt x="99310" y="1414753"/>
                  <a:pt x="85763" y="1258966"/>
                </a:cubicBezTo>
                <a:cubicBezTo>
                  <a:pt x="72216" y="1103179"/>
                  <a:pt x="84408" y="754353"/>
                  <a:pt x="73571" y="685942"/>
                </a:cubicBezTo>
                <a:cubicBezTo>
                  <a:pt x="62734" y="617531"/>
                  <a:pt x="32931" y="959585"/>
                  <a:pt x="20739" y="848502"/>
                </a:cubicBezTo>
                <a:cubicBezTo>
                  <a:pt x="8547" y="737419"/>
                  <a:pt x="-2290" y="-56415"/>
                  <a:pt x="419" y="31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C9DD99A-6608-9A9D-F963-0D30B022553D}"/>
              </a:ext>
            </a:extLst>
          </p:cNvPr>
          <p:cNvSpPr/>
          <p:nvPr/>
        </p:nvSpPr>
        <p:spPr>
          <a:xfrm>
            <a:off x="5603877" y="2673848"/>
            <a:ext cx="455796" cy="707616"/>
          </a:xfrm>
          <a:custGeom>
            <a:avLst/>
            <a:gdLst>
              <a:gd name="connsiteX0" fmla="*/ 122299 w 455796"/>
              <a:gd name="connsiteY0" fmla="*/ 264 h 707616"/>
              <a:gd name="connsiteX1" fmla="*/ 61339 w 455796"/>
              <a:gd name="connsiteY1" fmla="*/ 366024 h 707616"/>
              <a:gd name="connsiteX2" fmla="*/ 167003 w 455796"/>
              <a:gd name="connsiteY2" fmla="*/ 601736 h 707616"/>
              <a:gd name="connsiteX3" fmla="*/ 126363 w 455796"/>
              <a:gd name="connsiteY3" fmla="*/ 609864 h 707616"/>
              <a:gd name="connsiteX4" fmla="*/ 183259 w 455796"/>
              <a:gd name="connsiteY4" fmla="*/ 642376 h 707616"/>
              <a:gd name="connsiteX5" fmla="*/ 379 w 455796"/>
              <a:gd name="connsiteY5" fmla="*/ 707400 h 707616"/>
              <a:gd name="connsiteX6" fmla="*/ 240155 w 455796"/>
              <a:gd name="connsiteY6" fmla="*/ 662696 h 707616"/>
              <a:gd name="connsiteX7" fmla="*/ 386459 w 455796"/>
              <a:gd name="connsiteY7" fmla="*/ 642376 h 707616"/>
              <a:gd name="connsiteX8" fmla="*/ 455547 w 455796"/>
              <a:gd name="connsiteY8" fmla="*/ 471688 h 707616"/>
              <a:gd name="connsiteX9" fmla="*/ 406779 w 455796"/>
              <a:gd name="connsiteY9" fmla="*/ 557032 h 707616"/>
              <a:gd name="connsiteX10" fmla="*/ 333627 w 455796"/>
              <a:gd name="connsiteY10" fmla="*/ 601736 h 707616"/>
              <a:gd name="connsiteX11" fmla="*/ 89787 w 455796"/>
              <a:gd name="connsiteY11" fmla="*/ 609864 h 707616"/>
              <a:gd name="connsiteX12" fmla="*/ 77595 w 455796"/>
              <a:gd name="connsiteY12" fmla="*/ 492008 h 707616"/>
              <a:gd name="connsiteX13" fmla="*/ 106043 w 455796"/>
              <a:gd name="connsiteY13" fmla="*/ 215656 h 707616"/>
              <a:gd name="connsiteX14" fmla="*/ 36955 w 455796"/>
              <a:gd name="connsiteY14" fmla="*/ 305064 h 707616"/>
              <a:gd name="connsiteX15" fmla="*/ 122299 w 455796"/>
              <a:gd name="connsiteY15" fmla="*/ 264 h 70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5796" h="707616">
                <a:moveTo>
                  <a:pt x="122299" y="264"/>
                </a:moveTo>
                <a:cubicBezTo>
                  <a:pt x="126363" y="10424"/>
                  <a:pt x="53888" y="265779"/>
                  <a:pt x="61339" y="366024"/>
                </a:cubicBezTo>
                <a:cubicBezTo>
                  <a:pt x="68790" y="466269"/>
                  <a:pt x="156166" y="561096"/>
                  <a:pt x="167003" y="601736"/>
                </a:cubicBezTo>
                <a:cubicBezTo>
                  <a:pt x="177840" y="642376"/>
                  <a:pt x="123654" y="603091"/>
                  <a:pt x="126363" y="609864"/>
                </a:cubicBezTo>
                <a:cubicBezTo>
                  <a:pt x="129072" y="616637"/>
                  <a:pt x="204256" y="626120"/>
                  <a:pt x="183259" y="642376"/>
                </a:cubicBezTo>
                <a:cubicBezTo>
                  <a:pt x="162262" y="658632"/>
                  <a:pt x="-9104" y="704013"/>
                  <a:pt x="379" y="707400"/>
                </a:cubicBezTo>
                <a:cubicBezTo>
                  <a:pt x="9862" y="710787"/>
                  <a:pt x="175808" y="673533"/>
                  <a:pt x="240155" y="662696"/>
                </a:cubicBezTo>
                <a:cubicBezTo>
                  <a:pt x="304502" y="651859"/>
                  <a:pt x="350560" y="674211"/>
                  <a:pt x="386459" y="642376"/>
                </a:cubicBezTo>
                <a:cubicBezTo>
                  <a:pt x="422358" y="610541"/>
                  <a:pt x="452160" y="485912"/>
                  <a:pt x="455547" y="471688"/>
                </a:cubicBezTo>
                <a:cubicBezTo>
                  <a:pt x="458934" y="457464"/>
                  <a:pt x="427099" y="535357"/>
                  <a:pt x="406779" y="557032"/>
                </a:cubicBezTo>
                <a:cubicBezTo>
                  <a:pt x="386459" y="578707"/>
                  <a:pt x="386459" y="592931"/>
                  <a:pt x="333627" y="601736"/>
                </a:cubicBezTo>
                <a:cubicBezTo>
                  <a:pt x="280795" y="610541"/>
                  <a:pt x="132459" y="628152"/>
                  <a:pt x="89787" y="609864"/>
                </a:cubicBezTo>
                <a:cubicBezTo>
                  <a:pt x="47115" y="591576"/>
                  <a:pt x="74886" y="557709"/>
                  <a:pt x="77595" y="492008"/>
                </a:cubicBezTo>
                <a:cubicBezTo>
                  <a:pt x="80304" y="426307"/>
                  <a:pt x="112816" y="246813"/>
                  <a:pt x="106043" y="215656"/>
                </a:cubicBezTo>
                <a:cubicBezTo>
                  <a:pt x="99270" y="184499"/>
                  <a:pt x="34246" y="334189"/>
                  <a:pt x="36955" y="305064"/>
                </a:cubicBezTo>
                <a:cubicBezTo>
                  <a:pt x="39664" y="275939"/>
                  <a:pt x="118235" y="-9896"/>
                  <a:pt x="122299" y="2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7CDB0C2-9E6B-552F-4A0A-9AC8EDDB7DDB}"/>
              </a:ext>
            </a:extLst>
          </p:cNvPr>
          <p:cNvSpPr/>
          <p:nvPr/>
        </p:nvSpPr>
        <p:spPr>
          <a:xfrm>
            <a:off x="5454939" y="2950096"/>
            <a:ext cx="218542" cy="386454"/>
          </a:xfrm>
          <a:custGeom>
            <a:avLst/>
            <a:gdLst>
              <a:gd name="connsiteX0" fmla="*/ 92421 w 218542"/>
              <a:gd name="connsiteY0" fmla="*/ 368 h 386454"/>
              <a:gd name="connsiteX1" fmla="*/ 47717 w 218542"/>
              <a:gd name="connsiteY1" fmla="*/ 211696 h 386454"/>
              <a:gd name="connsiteX2" fmla="*/ 96485 w 218542"/>
              <a:gd name="connsiteY2" fmla="*/ 321424 h 386454"/>
              <a:gd name="connsiteX3" fmla="*/ 43653 w 218542"/>
              <a:gd name="connsiteY3" fmla="*/ 321424 h 386454"/>
              <a:gd name="connsiteX4" fmla="*/ 218405 w 218542"/>
              <a:gd name="connsiteY4" fmla="*/ 386448 h 386454"/>
              <a:gd name="connsiteX5" fmla="*/ 72101 w 218542"/>
              <a:gd name="connsiteY5" fmla="*/ 317360 h 386454"/>
              <a:gd name="connsiteX6" fmla="*/ 27397 w 218542"/>
              <a:gd name="connsiteY6" fmla="*/ 114160 h 386454"/>
              <a:gd name="connsiteX7" fmla="*/ 3013 w 218542"/>
              <a:gd name="connsiteY7" fmla="*/ 158864 h 386454"/>
              <a:gd name="connsiteX8" fmla="*/ 92421 w 218542"/>
              <a:gd name="connsiteY8" fmla="*/ 368 h 3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42" h="386454">
                <a:moveTo>
                  <a:pt x="92421" y="368"/>
                </a:moveTo>
                <a:cubicBezTo>
                  <a:pt x="99872" y="9173"/>
                  <a:pt x="47040" y="158187"/>
                  <a:pt x="47717" y="211696"/>
                </a:cubicBezTo>
                <a:cubicBezTo>
                  <a:pt x="48394" y="265205"/>
                  <a:pt x="97162" y="303136"/>
                  <a:pt x="96485" y="321424"/>
                </a:cubicBezTo>
                <a:cubicBezTo>
                  <a:pt x="95808" y="339712"/>
                  <a:pt x="23333" y="310587"/>
                  <a:pt x="43653" y="321424"/>
                </a:cubicBezTo>
                <a:cubicBezTo>
                  <a:pt x="63973" y="332261"/>
                  <a:pt x="213664" y="387125"/>
                  <a:pt x="218405" y="386448"/>
                </a:cubicBezTo>
                <a:cubicBezTo>
                  <a:pt x="223146" y="385771"/>
                  <a:pt x="103936" y="362741"/>
                  <a:pt x="72101" y="317360"/>
                </a:cubicBezTo>
                <a:cubicBezTo>
                  <a:pt x="40266" y="271979"/>
                  <a:pt x="38912" y="140576"/>
                  <a:pt x="27397" y="114160"/>
                </a:cubicBezTo>
                <a:cubicBezTo>
                  <a:pt x="15882" y="87744"/>
                  <a:pt x="-8502" y="174443"/>
                  <a:pt x="3013" y="158864"/>
                </a:cubicBezTo>
                <a:cubicBezTo>
                  <a:pt x="14528" y="143285"/>
                  <a:pt x="84970" y="-8437"/>
                  <a:pt x="92421" y="36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9244814-F027-67E9-CFD5-FB2A81798D63}"/>
              </a:ext>
            </a:extLst>
          </p:cNvPr>
          <p:cNvSpPr/>
          <p:nvPr/>
        </p:nvSpPr>
        <p:spPr>
          <a:xfrm>
            <a:off x="5266422" y="3238471"/>
            <a:ext cx="660059" cy="145964"/>
          </a:xfrm>
          <a:custGeom>
            <a:avLst/>
            <a:gdLst>
              <a:gd name="connsiteX0" fmla="*/ 522 w 660059"/>
              <a:gd name="connsiteY0" fmla="*/ 20857 h 145964"/>
              <a:gd name="connsiteX1" fmla="*/ 232170 w 660059"/>
              <a:gd name="connsiteY1" fmla="*/ 102137 h 145964"/>
              <a:gd name="connsiteX2" fmla="*/ 167146 w 660059"/>
              <a:gd name="connsiteY2" fmla="*/ 57433 h 145964"/>
              <a:gd name="connsiteX3" fmla="*/ 305322 w 660059"/>
              <a:gd name="connsiteY3" fmla="*/ 142777 h 145964"/>
              <a:gd name="connsiteX4" fmla="*/ 593866 w 660059"/>
              <a:gd name="connsiteY4" fmla="*/ 126521 h 145964"/>
              <a:gd name="connsiteX5" fmla="*/ 642634 w 660059"/>
              <a:gd name="connsiteY5" fmla="*/ 114329 h 145964"/>
              <a:gd name="connsiteX6" fmla="*/ 358154 w 660059"/>
              <a:gd name="connsiteY6" fmla="*/ 126521 h 145964"/>
              <a:gd name="connsiteX7" fmla="*/ 232170 w 660059"/>
              <a:gd name="connsiteY7" fmla="*/ 37113 h 145964"/>
              <a:gd name="connsiteX8" fmla="*/ 219978 w 660059"/>
              <a:gd name="connsiteY8" fmla="*/ 537 h 145964"/>
              <a:gd name="connsiteX9" fmla="*/ 260618 w 660059"/>
              <a:gd name="connsiteY9" fmla="*/ 61497 h 145964"/>
              <a:gd name="connsiteX10" fmla="*/ 171210 w 660059"/>
              <a:gd name="connsiteY10" fmla="*/ 69625 h 145964"/>
              <a:gd name="connsiteX11" fmla="*/ 522 w 660059"/>
              <a:gd name="connsiteY11" fmla="*/ 20857 h 14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59" h="145964">
                <a:moveTo>
                  <a:pt x="522" y="20857"/>
                </a:moveTo>
                <a:cubicBezTo>
                  <a:pt x="10682" y="26276"/>
                  <a:pt x="204399" y="96041"/>
                  <a:pt x="232170" y="102137"/>
                </a:cubicBezTo>
                <a:cubicBezTo>
                  <a:pt x="259941" y="108233"/>
                  <a:pt x="154954" y="50660"/>
                  <a:pt x="167146" y="57433"/>
                </a:cubicBezTo>
                <a:cubicBezTo>
                  <a:pt x="179338" y="64206"/>
                  <a:pt x="234202" y="131262"/>
                  <a:pt x="305322" y="142777"/>
                </a:cubicBezTo>
                <a:cubicBezTo>
                  <a:pt x="376442" y="154292"/>
                  <a:pt x="537647" y="131262"/>
                  <a:pt x="593866" y="126521"/>
                </a:cubicBezTo>
                <a:cubicBezTo>
                  <a:pt x="650085" y="121780"/>
                  <a:pt x="681919" y="114329"/>
                  <a:pt x="642634" y="114329"/>
                </a:cubicBezTo>
                <a:cubicBezTo>
                  <a:pt x="603349" y="114329"/>
                  <a:pt x="426564" y="139390"/>
                  <a:pt x="358154" y="126521"/>
                </a:cubicBezTo>
                <a:cubicBezTo>
                  <a:pt x="289744" y="113652"/>
                  <a:pt x="255199" y="58110"/>
                  <a:pt x="232170" y="37113"/>
                </a:cubicBezTo>
                <a:cubicBezTo>
                  <a:pt x="209141" y="16116"/>
                  <a:pt x="215237" y="-3527"/>
                  <a:pt x="219978" y="537"/>
                </a:cubicBezTo>
                <a:cubicBezTo>
                  <a:pt x="224719" y="4601"/>
                  <a:pt x="268746" y="49982"/>
                  <a:pt x="260618" y="61497"/>
                </a:cubicBezTo>
                <a:cubicBezTo>
                  <a:pt x="252490" y="73012"/>
                  <a:pt x="211173" y="73012"/>
                  <a:pt x="171210" y="69625"/>
                </a:cubicBezTo>
                <a:cubicBezTo>
                  <a:pt x="131247" y="66238"/>
                  <a:pt x="-9638" y="15438"/>
                  <a:pt x="522" y="2085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BAA3E07-BE09-C43C-B8DB-4452401A5129}"/>
              </a:ext>
            </a:extLst>
          </p:cNvPr>
          <p:cNvSpPr/>
          <p:nvPr/>
        </p:nvSpPr>
        <p:spPr>
          <a:xfrm>
            <a:off x="4839456" y="2389278"/>
            <a:ext cx="518524" cy="228222"/>
          </a:xfrm>
          <a:custGeom>
            <a:avLst/>
            <a:gdLst>
              <a:gd name="connsiteX0" fmla="*/ 768 w 518524"/>
              <a:gd name="connsiteY0" fmla="*/ 134466 h 228222"/>
              <a:gd name="connsiteX1" fmla="*/ 329952 w 518524"/>
              <a:gd name="connsiteY1" fmla="*/ 12546 h 228222"/>
              <a:gd name="connsiteX2" fmla="*/ 512832 w 518524"/>
              <a:gd name="connsiteY2" fmla="*/ 36930 h 228222"/>
              <a:gd name="connsiteX3" fmla="*/ 472192 w 518524"/>
              <a:gd name="connsiteY3" fmla="*/ 57250 h 228222"/>
              <a:gd name="connsiteX4" fmla="*/ 472192 w 518524"/>
              <a:gd name="connsiteY4" fmla="*/ 101954 h 228222"/>
              <a:gd name="connsiteX5" fmla="*/ 427488 w 518524"/>
              <a:gd name="connsiteY5" fmla="*/ 146658 h 228222"/>
              <a:gd name="connsiteX6" fmla="*/ 378720 w 518524"/>
              <a:gd name="connsiteY6" fmla="*/ 154786 h 228222"/>
              <a:gd name="connsiteX7" fmla="*/ 126752 w 518524"/>
              <a:gd name="connsiteY7" fmla="*/ 191362 h 228222"/>
              <a:gd name="connsiteX8" fmla="*/ 21088 w 518524"/>
              <a:gd name="connsiteY8" fmla="*/ 227938 h 228222"/>
              <a:gd name="connsiteX9" fmla="*/ 419360 w 518524"/>
              <a:gd name="connsiteY9" fmla="*/ 171042 h 228222"/>
              <a:gd name="connsiteX10" fmla="*/ 480320 w 518524"/>
              <a:gd name="connsiteY10" fmla="*/ 73506 h 228222"/>
              <a:gd name="connsiteX11" fmla="*/ 431552 w 518524"/>
              <a:gd name="connsiteY11" fmla="*/ 354 h 228222"/>
              <a:gd name="connsiteX12" fmla="*/ 244608 w 518524"/>
              <a:gd name="connsiteY12" fmla="*/ 49122 h 228222"/>
              <a:gd name="connsiteX13" fmla="*/ 768 w 518524"/>
              <a:gd name="connsiteY13" fmla="*/ 134466 h 22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4" h="228222">
                <a:moveTo>
                  <a:pt x="768" y="134466"/>
                </a:moveTo>
                <a:cubicBezTo>
                  <a:pt x="14992" y="128370"/>
                  <a:pt x="244608" y="28802"/>
                  <a:pt x="329952" y="12546"/>
                </a:cubicBezTo>
                <a:cubicBezTo>
                  <a:pt x="415296" y="-3710"/>
                  <a:pt x="489125" y="29479"/>
                  <a:pt x="512832" y="36930"/>
                </a:cubicBezTo>
                <a:cubicBezTo>
                  <a:pt x="536539" y="44381"/>
                  <a:pt x="478965" y="46413"/>
                  <a:pt x="472192" y="57250"/>
                </a:cubicBezTo>
                <a:cubicBezTo>
                  <a:pt x="465419" y="68087"/>
                  <a:pt x="479643" y="87053"/>
                  <a:pt x="472192" y="101954"/>
                </a:cubicBezTo>
                <a:cubicBezTo>
                  <a:pt x="464741" y="116855"/>
                  <a:pt x="443067" y="137853"/>
                  <a:pt x="427488" y="146658"/>
                </a:cubicBezTo>
                <a:cubicBezTo>
                  <a:pt x="411909" y="155463"/>
                  <a:pt x="378720" y="154786"/>
                  <a:pt x="378720" y="154786"/>
                </a:cubicBezTo>
                <a:cubicBezTo>
                  <a:pt x="328597" y="162237"/>
                  <a:pt x="186357" y="179170"/>
                  <a:pt x="126752" y="191362"/>
                </a:cubicBezTo>
                <a:cubicBezTo>
                  <a:pt x="67147" y="203554"/>
                  <a:pt x="-27680" y="231325"/>
                  <a:pt x="21088" y="227938"/>
                </a:cubicBezTo>
                <a:cubicBezTo>
                  <a:pt x="69856" y="224551"/>
                  <a:pt x="342821" y="196781"/>
                  <a:pt x="419360" y="171042"/>
                </a:cubicBezTo>
                <a:cubicBezTo>
                  <a:pt x="495899" y="145303"/>
                  <a:pt x="478288" y="101954"/>
                  <a:pt x="480320" y="73506"/>
                </a:cubicBezTo>
                <a:cubicBezTo>
                  <a:pt x="482352" y="45058"/>
                  <a:pt x="470837" y="4418"/>
                  <a:pt x="431552" y="354"/>
                </a:cubicBezTo>
                <a:cubicBezTo>
                  <a:pt x="392267" y="-3710"/>
                  <a:pt x="315728" y="28125"/>
                  <a:pt x="244608" y="49122"/>
                </a:cubicBezTo>
                <a:cubicBezTo>
                  <a:pt x="173488" y="70119"/>
                  <a:pt x="-13456" y="140562"/>
                  <a:pt x="768" y="1344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DE6B885-8A46-D753-7A9B-96346BDC7B25}"/>
              </a:ext>
            </a:extLst>
          </p:cNvPr>
          <p:cNvSpPr/>
          <p:nvPr/>
        </p:nvSpPr>
        <p:spPr>
          <a:xfrm>
            <a:off x="4799584" y="2405842"/>
            <a:ext cx="522673" cy="199182"/>
          </a:xfrm>
          <a:custGeom>
            <a:avLst/>
            <a:gdLst>
              <a:gd name="connsiteX0" fmla="*/ 0 w 522673"/>
              <a:gd name="connsiteY0" fmla="*/ 199182 h 199182"/>
              <a:gd name="connsiteX1" fmla="*/ 296672 w 522673"/>
              <a:gd name="connsiteY1" fmla="*/ 93518 h 199182"/>
              <a:gd name="connsiteX2" fmla="*/ 512064 w 522673"/>
              <a:gd name="connsiteY2" fmla="*/ 81326 h 199182"/>
              <a:gd name="connsiteX3" fmla="*/ 471424 w 522673"/>
              <a:gd name="connsiteY3" fmla="*/ 40686 h 199182"/>
              <a:gd name="connsiteX4" fmla="*/ 312928 w 522673"/>
              <a:gd name="connsiteY4" fmla="*/ 46 h 199182"/>
              <a:gd name="connsiteX5" fmla="*/ 414528 w 522673"/>
              <a:gd name="connsiteY5" fmla="*/ 48814 h 199182"/>
              <a:gd name="connsiteX6" fmla="*/ 365760 w 522673"/>
              <a:gd name="connsiteY6" fmla="*/ 65070 h 199182"/>
              <a:gd name="connsiteX7" fmla="*/ 0 w 522673"/>
              <a:gd name="connsiteY7" fmla="*/ 199182 h 19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673" h="199182">
                <a:moveTo>
                  <a:pt x="0" y="199182"/>
                </a:moveTo>
                <a:cubicBezTo>
                  <a:pt x="105664" y="156171"/>
                  <a:pt x="211328" y="113161"/>
                  <a:pt x="296672" y="93518"/>
                </a:cubicBezTo>
                <a:cubicBezTo>
                  <a:pt x="382016" y="73875"/>
                  <a:pt x="482939" y="90131"/>
                  <a:pt x="512064" y="81326"/>
                </a:cubicBezTo>
                <a:cubicBezTo>
                  <a:pt x="541189" y="72521"/>
                  <a:pt x="504613" y="54233"/>
                  <a:pt x="471424" y="40686"/>
                </a:cubicBezTo>
                <a:cubicBezTo>
                  <a:pt x="438235" y="27139"/>
                  <a:pt x="322411" y="-1309"/>
                  <a:pt x="312928" y="46"/>
                </a:cubicBezTo>
                <a:cubicBezTo>
                  <a:pt x="303445" y="1401"/>
                  <a:pt x="405723" y="37977"/>
                  <a:pt x="414528" y="48814"/>
                </a:cubicBezTo>
                <a:cubicBezTo>
                  <a:pt x="423333" y="59651"/>
                  <a:pt x="365760" y="65070"/>
                  <a:pt x="365760" y="65070"/>
                </a:cubicBezTo>
                <a:lnTo>
                  <a:pt x="0" y="19918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5F26588-0038-CE5B-270E-FD4FE98A0A47}"/>
              </a:ext>
            </a:extLst>
          </p:cNvPr>
          <p:cNvSpPr/>
          <p:nvPr/>
        </p:nvSpPr>
        <p:spPr>
          <a:xfrm>
            <a:off x="5732901" y="2311445"/>
            <a:ext cx="824226" cy="304254"/>
          </a:xfrm>
          <a:custGeom>
            <a:avLst/>
            <a:gdLst>
              <a:gd name="connsiteX0" fmla="*/ 241179 w 824226"/>
              <a:gd name="connsiteY0" fmla="*/ 183851 h 304254"/>
              <a:gd name="connsiteX1" fmla="*/ 111131 w 824226"/>
              <a:gd name="connsiteY1" fmla="*/ 151339 h 304254"/>
              <a:gd name="connsiteX2" fmla="*/ 62363 w 824226"/>
              <a:gd name="connsiteY2" fmla="*/ 114763 h 304254"/>
              <a:gd name="connsiteX3" fmla="*/ 192411 w 824226"/>
              <a:gd name="connsiteY3" fmla="*/ 139147 h 304254"/>
              <a:gd name="connsiteX4" fmla="*/ 127387 w 824226"/>
              <a:gd name="connsiteY4" fmla="*/ 45675 h 304254"/>
              <a:gd name="connsiteX5" fmla="*/ 322459 w 824226"/>
              <a:gd name="connsiteY5" fmla="*/ 159467 h 304254"/>
              <a:gd name="connsiteX6" fmla="*/ 294011 w 824226"/>
              <a:gd name="connsiteY6" fmla="*/ 118827 h 304254"/>
              <a:gd name="connsiteX7" fmla="*/ 623195 w 824226"/>
              <a:gd name="connsiteY7" fmla="*/ 163531 h 304254"/>
              <a:gd name="connsiteX8" fmla="*/ 574427 w 824226"/>
              <a:gd name="connsiteY8" fmla="*/ 163531 h 304254"/>
              <a:gd name="connsiteX9" fmla="*/ 793883 w 824226"/>
              <a:gd name="connsiteY9" fmla="*/ 289515 h 304254"/>
              <a:gd name="connsiteX10" fmla="*/ 822331 w 824226"/>
              <a:gd name="connsiteY10" fmla="*/ 301707 h 304254"/>
              <a:gd name="connsiteX11" fmla="*/ 550043 w 824226"/>
              <a:gd name="connsiteY11" fmla="*/ 200107 h 304254"/>
              <a:gd name="connsiteX12" fmla="*/ 289947 w 824226"/>
              <a:gd name="connsiteY12" fmla="*/ 131019 h 304254"/>
              <a:gd name="connsiteX13" fmla="*/ 306203 w 824226"/>
              <a:gd name="connsiteY13" fmla="*/ 61931 h 304254"/>
              <a:gd name="connsiteX14" fmla="*/ 220859 w 824226"/>
              <a:gd name="connsiteY14" fmla="*/ 49739 h 304254"/>
              <a:gd name="connsiteX15" fmla="*/ 115195 w 824226"/>
              <a:gd name="connsiteY15" fmla="*/ 971 h 304254"/>
              <a:gd name="connsiteX16" fmla="*/ 147707 w 824226"/>
              <a:gd name="connsiteY16" fmla="*/ 21291 h 304254"/>
              <a:gd name="connsiteX17" fmla="*/ 74555 w 824226"/>
              <a:gd name="connsiteY17" fmla="*/ 70059 h 304254"/>
              <a:gd name="connsiteX18" fmla="*/ 127387 w 824226"/>
              <a:gd name="connsiteY18" fmla="*/ 102571 h 304254"/>
              <a:gd name="connsiteX19" fmla="*/ 1403 w 824226"/>
              <a:gd name="connsiteY19" fmla="*/ 106635 h 304254"/>
              <a:gd name="connsiteX20" fmla="*/ 241179 w 824226"/>
              <a:gd name="connsiteY20" fmla="*/ 183851 h 30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4226" h="304254">
                <a:moveTo>
                  <a:pt x="241179" y="183851"/>
                </a:moveTo>
                <a:cubicBezTo>
                  <a:pt x="259467" y="191302"/>
                  <a:pt x="140934" y="162854"/>
                  <a:pt x="111131" y="151339"/>
                </a:cubicBezTo>
                <a:cubicBezTo>
                  <a:pt x="81328" y="139824"/>
                  <a:pt x="48816" y="116795"/>
                  <a:pt x="62363" y="114763"/>
                </a:cubicBezTo>
                <a:cubicBezTo>
                  <a:pt x="75910" y="112731"/>
                  <a:pt x="181574" y="150662"/>
                  <a:pt x="192411" y="139147"/>
                </a:cubicBezTo>
                <a:cubicBezTo>
                  <a:pt x="203248" y="127632"/>
                  <a:pt x="105712" y="42288"/>
                  <a:pt x="127387" y="45675"/>
                </a:cubicBezTo>
                <a:cubicBezTo>
                  <a:pt x="149062" y="49062"/>
                  <a:pt x="294688" y="147275"/>
                  <a:pt x="322459" y="159467"/>
                </a:cubicBezTo>
                <a:cubicBezTo>
                  <a:pt x="350230" y="171659"/>
                  <a:pt x="243888" y="118150"/>
                  <a:pt x="294011" y="118827"/>
                </a:cubicBezTo>
                <a:cubicBezTo>
                  <a:pt x="344134" y="119504"/>
                  <a:pt x="576459" y="156080"/>
                  <a:pt x="623195" y="163531"/>
                </a:cubicBezTo>
                <a:cubicBezTo>
                  <a:pt x="669931" y="170982"/>
                  <a:pt x="545979" y="142534"/>
                  <a:pt x="574427" y="163531"/>
                </a:cubicBezTo>
                <a:cubicBezTo>
                  <a:pt x="602875" y="184528"/>
                  <a:pt x="752566" y="266486"/>
                  <a:pt x="793883" y="289515"/>
                </a:cubicBezTo>
                <a:cubicBezTo>
                  <a:pt x="835200" y="312544"/>
                  <a:pt x="822331" y="301707"/>
                  <a:pt x="822331" y="301707"/>
                </a:cubicBezTo>
                <a:cubicBezTo>
                  <a:pt x="781691" y="286806"/>
                  <a:pt x="638774" y="228555"/>
                  <a:pt x="550043" y="200107"/>
                </a:cubicBezTo>
                <a:cubicBezTo>
                  <a:pt x="461312" y="171659"/>
                  <a:pt x="330587" y="154048"/>
                  <a:pt x="289947" y="131019"/>
                </a:cubicBezTo>
                <a:cubicBezTo>
                  <a:pt x="249307" y="107990"/>
                  <a:pt x="317718" y="75478"/>
                  <a:pt x="306203" y="61931"/>
                </a:cubicBezTo>
                <a:cubicBezTo>
                  <a:pt x="294688" y="48384"/>
                  <a:pt x="252694" y="59899"/>
                  <a:pt x="220859" y="49739"/>
                </a:cubicBezTo>
                <a:cubicBezTo>
                  <a:pt x="189024" y="39579"/>
                  <a:pt x="127387" y="5712"/>
                  <a:pt x="115195" y="971"/>
                </a:cubicBezTo>
                <a:cubicBezTo>
                  <a:pt x="103003" y="-3770"/>
                  <a:pt x="154480" y="9776"/>
                  <a:pt x="147707" y="21291"/>
                </a:cubicBezTo>
                <a:cubicBezTo>
                  <a:pt x="140934" y="32806"/>
                  <a:pt x="77942" y="56512"/>
                  <a:pt x="74555" y="70059"/>
                </a:cubicBezTo>
                <a:cubicBezTo>
                  <a:pt x="71168" y="83606"/>
                  <a:pt x="139579" y="96475"/>
                  <a:pt x="127387" y="102571"/>
                </a:cubicBezTo>
                <a:cubicBezTo>
                  <a:pt x="115195" y="108667"/>
                  <a:pt x="-14853" y="95798"/>
                  <a:pt x="1403" y="106635"/>
                </a:cubicBezTo>
                <a:cubicBezTo>
                  <a:pt x="17659" y="117472"/>
                  <a:pt x="222891" y="176400"/>
                  <a:pt x="241179" y="1838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A3F5433-9AE3-A140-C3BF-4173F3826333}"/>
              </a:ext>
            </a:extLst>
          </p:cNvPr>
          <p:cNvSpPr/>
          <p:nvPr/>
        </p:nvSpPr>
        <p:spPr>
          <a:xfrm>
            <a:off x="5791181" y="2259491"/>
            <a:ext cx="821469" cy="393249"/>
          </a:xfrm>
          <a:custGeom>
            <a:avLst/>
            <a:gdLst>
              <a:gd name="connsiteX0" fmla="*/ 19 w 821469"/>
              <a:gd name="connsiteY0" fmla="*/ 101693 h 393249"/>
              <a:gd name="connsiteX1" fmla="*/ 231667 w 821469"/>
              <a:gd name="connsiteY1" fmla="*/ 65117 h 393249"/>
              <a:gd name="connsiteX2" fmla="*/ 239795 w 821469"/>
              <a:gd name="connsiteY2" fmla="*/ 65117 h 393249"/>
              <a:gd name="connsiteX3" fmla="*/ 227603 w 821469"/>
              <a:gd name="connsiteY3" fmla="*/ 93 h 393249"/>
              <a:gd name="connsiteX4" fmla="*/ 345459 w 821469"/>
              <a:gd name="connsiteY4" fmla="*/ 81373 h 393249"/>
              <a:gd name="connsiteX5" fmla="*/ 280435 w 821469"/>
              <a:gd name="connsiteY5" fmla="*/ 73245 h 393249"/>
              <a:gd name="connsiteX6" fmla="*/ 414547 w 821469"/>
              <a:gd name="connsiteY6" fmla="*/ 32605 h 393249"/>
              <a:gd name="connsiteX7" fmla="*/ 577107 w 821469"/>
              <a:gd name="connsiteY7" fmla="*/ 85437 h 393249"/>
              <a:gd name="connsiteX8" fmla="*/ 499891 w 821469"/>
              <a:gd name="connsiteY8" fmla="*/ 40733 h 393249"/>
              <a:gd name="connsiteX9" fmla="*/ 617747 w 821469"/>
              <a:gd name="connsiteY9" fmla="*/ 195165 h 393249"/>
              <a:gd name="connsiteX10" fmla="*/ 617747 w 821469"/>
              <a:gd name="connsiteY10" fmla="*/ 166717 h 393249"/>
              <a:gd name="connsiteX11" fmla="*/ 772179 w 821469"/>
              <a:gd name="connsiteY11" fmla="*/ 243933 h 393249"/>
              <a:gd name="connsiteX12" fmla="*/ 707155 w 821469"/>
              <a:gd name="connsiteY12" fmla="*/ 170781 h 393249"/>
              <a:gd name="connsiteX13" fmla="*/ 747795 w 821469"/>
              <a:gd name="connsiteY13" fmla="*/ 325213 h 393249"/>
              <a:gd name="connsiteX14" fmla="*/ 820947 w 821469"/>
              <a:gd name="connsiteY14" fmla="*/ 390237 h 393249"/>
              <a:gd name="connsiteX15" fmla="*/ 707155 w 821469"/>
              <a:gd name="connsiteY15" fmla="*/ 235805 h 393249"/>
              <a:gd name="connsiteX16" fmla="*/ 597427 w 821469"/>
              <a:gd name="connsiteY16" fmla="*/ 134205 h 393249"/>
              <a:gd name="connsiteX17" fmla="*/ 304819 w 821469"/>
              <a:gd name="connsiteY17" fmla="*/ 113885 h 393249"/>
              <a:gd name="connsiteX18" fmla="*/ 406419 w 821469"/>
              <a:gd name="connsiteY18" fmla="*/ 77309 h 393249"/>
              <a:gd name="connsiteX19" fmla="*/ 219475 w 821469"/>
              <a:gd name="connsiteY19" fmla="*/ 77309 h 393249"/>
              <a:gd name="connsiteX20" fmla="*/ 19 w 821469"/>
              <a:gd name="connsiteY20" fmla="*/ 101693 h 3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1469" h="393249">
                <a:moveTo>
                  <a:pt x="19" y="101693"/>
                </a:moveTo>
                <a:cubicBezTo>
                  <a:pt x="2051" y="99661"/>
                  <a:pt x="231667" y="65117"/>
                  <a:pt x="231667" y="65117"/>
                </a:cubicBezTo>
                <a:cubicBezTo>
                  <a:pt x="271630" y="59021"/>
                  <a:pt x="240472" y="75954"/>
                  <a:pt x="239795" y="65117"/>
                </a:cubicBezTo>
                <a:cubicBezTo>
                  <a:pt x="239118" y="54280"/>
                  <a:pt x="209992" y="-2616"/>
                  <a:pt x="227603" y="93"/>
                </a:cubicBezTo>
                <a:cubicBezTo>
                  <a:pt x="245214" y="2802"/>
                  <a:pt x="336654" y="69181"/>
                  <a:pt x="345459" y="81373"/>
                </a:cubicBezTo>
                <a:cubicBezTo>
                  <a:pt x="354264" y="93565"/>
                  <a:pt x="268920" y="81373"/>
                  <a:pt x="280435" y="73245"/>
                </a:cubicBezTo>
                <a:cubicBezTo>
                  <a:pt x="291950" y="65117"/>
                  <a:pt x="365102" y="30573"/>
                  <a:pt x="414547" y="32605"/>
                </a:cubicBezTo>
                <a:cubicBezTo>
                  <a:pt x="463992" y="34637"/>
                  <a:pt x="562883" y="84082"/>
                  <a:pt x="577107" y="85437"/>
                </a:cubicBezTo>
                <a:cubicBezTo>
                  <a:pt x="591331" y="86792"/>
                  <a:pt x="493118" y="22445"/>
                  <a:pt x="499891" y="40733"/>
                </a:cubicBezTo>
                <a:cubicBezTo>
                  <a:pt x="506664" y="59021"/>
                  <a:pt x="598104" y="174168"/>
                  <a:pt x="617747" y="195165"/>
                </a:cubicBezTo>
                <a:cubicBezTo>
                  <a:pt x="637390" y="216162"/>
                  <a:pt x="592008" y="158589"/>
                  <a:pt x="617747" y="166717"/>
                </a:cubicBezTo>
                <a:cubicBezTo>
                  <a:pt x="643486" y="174845"/>
                  <a:pt x="757278" y="243256"/>
                  <a:pt x="772179" y="243933"/>
                </a:cubicBezTo>
                <a:cubicBezTo>
                  <a:pt x="787080" y="244610"/>
                  <a:pt x="711219" y="157234"/>
                  <a:pt x="707155" y="170781"/>
                </a:cubicBezTo>
                <a:cubicBezTo>
                  <a:pt x="703091" y="184328"/>
                  <a:pt x="728830" y="288637"/>
                  <a:pt x="747795" y="325213"/>
                </a:cubicBezTo>
                <a:cubicBezTo>
                  <a:pt x="766760" y="361789"/>
                  <a:pt x="827720" y="405138"/>
                  <a:pt x="820947" y="390237"/>
                </a:cubicBezTo>
                <a:cubicBezTo>
                  <a:pt x="814174" y="375336"/>
                  <a:pt x="744408" y="278477"/>
                  <a:pt x="707155" y="235805"/>
                </a:cubicBezTo>
                <a:cubicBezTo>
                  <a:pt x="669902" y="193133"/>
                  <a:pt x="664483" y="154525"/>
                  <a:pt x="597427" y="134205"/>
                </a:cubicBezTo>
                <a:cubicBezTo>
                  <a:pt x="530371" y="113885"/>
                  <a:pt x="336654" y="123368"/>
                  <a:pt x="304819" y="113885"/>
                </a:cubicBezTo>
                <a:cubicBezTo>
                  <a:pt x="272984" y="104402"/>
                  <a:pt x="420643" y="83405"/>
                  <a:pt x="406419" y="77309"/>
                </a:cubicBezTo>
                <a:cubicBezTo>
                  <a:pt x="392195" y="71213"/>
                  <a:pt x="283822" y="74600"/>
                  <a:pt x="219475" y="77309"/>
                </a:cubicBezTo>
                <a:cubicBezTo>
                  <a:pt x="155128" y="80018"/>
                  <a:pt x="-2013" y="103725"/>
                  <a:pt x="19" y="1016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63395C4-0B2E-FDC7-6E89-831522349971}"/>
              </a:ext>
            </a:extLst>
          </p:cNvPr>
          <p:cNvSpPr/>
          <p:nvPr/>
        </p:nvSpPr>
        <p:spPr>
          <a:xfrm>
            <a:off x="5880561" y="2421805"/>
            <a:ext cx="122137" cy="370182"/>
          </a:xfrm>
          <a:custGeom>
            <a:avLst/>
            <a:gdLst>
              <a:gd name="connsiteX0" fmla="*/ 81327 w 122137"/>
              <a:gd name="connsiteY0" fmla="*/ 339 h 370182"/>
              <a:gd name="connsiteX1" fmla="*/ 47 w 122137"/>
              <a:gd name="connsiteY1" fmla="*/ 207603 h 370182"/>
              <a:gd name="connsiteX2" fmla="*/ 69135 w 122137"/>
              <a:gd name="connsiteY2" fmla="*/ 341715 h 370182"/>
              <a:gd name="connsiteX3" fmla="*/ 44751 w 122137"/>
              <a:gd name="connsiteY3" fmla="*/ 297011 h 370182"/>
              <a:gd name="connsiteX4" fmla="*/ 121967 w 122137"/>
              <a:gd name="connsiteY4" fmla="*/ 370163 h 370182"/>
              <a:gd name="connsiteX5" fmla="*/ 65071 w 122137"/>
              <a:gd name="connsiteY5" fmla="*/ 288883 h 370182"/>
              <a:gd name="connsiteX6" fmla="*/ 48815 w 122137"/>
              <a:gd name="connsiteY6" fmla="*/ 215731 h 370182"/>
              <a:gd name="connsiteX7" fmla="*/ 65071 w 122137"/>
              <a:gd name="connsiteY7" fmla="*/ 110067 h 370182"/>
              <a:gd name="connsiteX8" fmla="*/ 36623 w 122137"/>
              <a:gd name="connsiteY8" fmla="*/ 191347 h 370182"/>
              <a:gd name="connsiteX9" fmla="*/ 24431 w 122137"/>
              <a:gd name="connsiteY9" fmla="*/ 158835 h 370182"/>
              <a:gd name="connsiteX10" fmla="*/ 81327 w 122137"/>
              <a:gd name="connsiteY10" fmla="*/ 339 h 3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37" h="370182">
                <a:moveTo>
                  <a:pt x="81327" y="339"/>
                </a:moveTo>
                <a:cubicBezTo>
                  <a:pt x="77263" y="8467"/>
                  <a:pt x="2079" y="150707"/>
                  <a:pt x="47" y="207603"/>
                </a:cubicBezTo>
                <a:cubicBezTo>
                  <a:pt x="-1985" y="264499"/>
                  <a:pt x="61684" y="326814"/>
                  <a:pt x="69135" y="341715"/>
                </a:cubicBezTo>
                <a:cubicBezTo>
                  <a:pt x="76586" y="356616"/>
                  <a:pt x="35946" y="292270"/>
                  <a:pt x="44751" y="297011"/>
                </a:cubicBezTo>
                <a:cubicBezTo>
                  <a:pt x="53556" y="301752"/>
                  <a:pt x="118580" y="371518"/>
                  <a:pt x="121967" y="370163"/>
                </a:cubicBezTo>
                <a:cubicBezTo>
                  <a:pt x="125354" y="368808"/>
                  <a:pt x="77263" y="314622"/>
                  <a:pt x="65071" y="288883"/>
                </a:cubicBezTo>
                <a:cubicBezTo>
                  <a:pt x="52879" y="263144"/>
                  <a:pt x="48815" y="245534"/>
                  <a:pt x="48815" y="215731"/>
                </a:cubicBezTo>
                <a:cubicBezTo>
                  <a:pt x="48815" y="185928"/>
                  <a:pt x="67103" y="114131"/>
                  <a:pt x="65071" y="110067"/>
                </a:cubicBezTo>
                <a:cubicBezTo>
                  <a:pt x="63039" y="106003"/>
                  <a:pt x="43396" y="183219"/>
                  <a:pt x="36623" y="191347"/>
                </a:cubicBezTo>
                <a:cubicBezTo>
                  <a:pt x="29850" y="199475"/>
                  <a:pt x="18335" y="185251"/>
                  <a:pt x="24431" y="158835"/>
                </a:cubicBezTo>
                <a:cubicBezTo>
                  <a:pt x="30527" y="132419"/>
                  <a:pt x="85391" y="-7789"/>
                  <a:pt x="81327" y="3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F7543BD-0330-0271-56AF-9056AA9729C9}"/>
              </a:ext>
            </a:extLst>
          </p:cNvPr>
          <p:cNvSpPr/>
          <p:nvPr/>
        </p:nvSpPr>
        <p:spPr>
          <a:xfrm>
            <a:off x="5995750" y="2518766"/>
            <a:ext cx="612615" cy="228637"/>
          </a:xfrm>
          <a:custGeom>
            <a:avLst/>
            <a:gdLst>
              <a:gd name="connsiteX0" fmla="*/ 6778 w 612615"/>
              <a:gd name="connsiteY0" fmla="*/ 228498 h 228637"/>
              <a:gd name="connsiteX1" fmla="*/ 2714 w 612615"/>
              <a:gd name="connsiteY1" fmla="*/ 102514 h 228637"/>
              <a:gd name="connsiteX2" fmla="*/ 43354 w 612615"/>
              <a:gd name="connsiteY2" fmla="*/ 37490 h 228637"/>
              <a:gd name="connsiteX3" fmla="*/ 14906 w 612615"/>
              <a:gd name="connsiteY3" fmla="*/ 914 h 228637"/>
              <a:gd name="connsiteX4" fmla="*/ 193722 w 612615"/>
              <a:gd name="connsiteY4" fmla="*/ 74066 h 228637"/>
              <a:gd name="connsiteX5" fmla="*/ 368474 w 612615"/>
              <a:gd name="connsiteY5" fmla="*/ 98450 h 228637"/>
              <a:gd name="connsiteX6" fmla="*/ 246554 w 612615"/>
              <a:gd name="connsiteY6" fmla="*/ 118770 h 228637"/>
              <a:gd name="connsiteX7" fmla="*/ 400986 w 612615"/>
              <a:gd name="connsiteY7" fmla="*/ 139090 h 228637"/>
              <a:gd name="connsiteX8" fmla="*/ 612314 w 612615"/>
              <a:gd name="connsiteY8" fmla="*/ 163474 h 228637"/>
              <a:gd name="connsiteX9" fmla="*/ 352218 w 612615"/>
              <a:gd name="connsiteY9" fmla="*/ 167538 h 228637"/>
              <a:gd name="connsiteX10" fmla="*/ 197786 w 612615"/>
              <a:gd name="connsiteY10" fmla="*/ 179730 h 228637"/>
              <a:gd name="connsiteX11" fmla="*/ 132762 w 612615"/>
              <a:gd name="connsiteY11" fmla="*/ 61874 h 228637"/>
              <a:gd name="connsiteX12" fmla="*/ 116506 w 612615"/>
              <a:gd name="connsiteY12" fmla="*/ 37490 h 228637"/>
              <a:gd name="connsiteX13" fmla="*/ 55546 w 612615"/>
              <a:gd name="connsiteY13" fmla="*/ 86258 h 228637"/>
              <a:gd name="connsiteX14" fmla="*/ 31162 w 612615"/>
              <a:gd name="connsiteY14" fmla="*/ 126898 h 228637"/>
              <a:gd name="connsiteX15" fmla="*/ 6778 w 612615"/>
              <a:gd name="connsiteY15" fmla="*/ 228498 h 2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2615" h="228637">
                <a:moveTo>
                  <a:pt x="6778" y="228498"/>
                </a:moveTo>
                <a:cubicBezTo>
                  <a:pt x="2037" y="224434"/>
                  <a:pt x="-3382" y="134349"/>
                  <a:pt x="2714" y="102514"/>
                </a:cubicBezTo>
                <a:cubicBezTo>
                  <a:pt x="8810" y="70679"/>
                  <a:pt x="41322" y="54423"/>
                  <a:pt x="43354" y="37490"/>
                </a:cubicBezTo>
                <a:cubicBezTo>
                  <a:pt x="45386" y="20557"/>
                  <a:pt x="-10155" y="-5182"/>
                  <a:pt x="14906" y="914"/>
                </a:cubicBezTo>
                <a:cubicBezTo>
                  <a:pt x="39967" y="7010"/>
                  <a:pt x="134794" y="57810"/>
                  <a:pt x="193722" y="74066"/>
                </a:cubicBezTo>
                <a:cubicBezTo>
                  <a:pt x="252650" y="90322"/>
                  <a:pt x="359669" y="90999"/>
                  <a:pt x="368474" y="98450"/>
                </a:cubicBezTo>
                <a:cubicBezTo>
                  <a:pt x="377279" y="105901"/>
                  <a:pt x="241135" y="111997"/>
                  <a:pt x="246554" y="118770"/>
                </a:cubicBezTo>
                <a:cubicBezTo>
                  <a:pt x="251973" y="125543"/>
                  <a:pt x="400986" y="139090"/>
                  <a:pt x="400986" y="139090"/>
                </a:cubicBezTo>
                <a:cubicBezTo>
                  <a:pt x="461946" y="146541"/>
                  <a:pt x="620442" y="158733"/>
                  <a:pt x="612314" y="163474"/>
                </a:cubicBezTo>
                <a:cubicBezTo>
                  <a:pt x="604186" y="168215"/>
                  <a:pt x="421306" y="164829"/>
                  <a:pt x="352218" y="167538"/>
                </a:cubicBezTo>
                <a:cubicBezTo>
                  <a:pt x="283130" y="170247"/>
                  <a:pt x="234362" y="197341"/>
                  <a:pt x="197786" y="179730"/>
                </a:cubicBezTo>
                <a:cubicBezTo>
                  <a:pt x="161210" y="162119"/>
                  <a:pt x="146309" y="85581"/>
                  <a:pt x="132762" y="61874"/>
                </a:cubicBezTo>
                <a:cubicBezTo>
                  <a:pt x="119215" y="38167"/>
                  <a:pt x="129375" y="33426"/>
                  <a:pt x="116506" y="37490"/>
                </a:cubicBezTo>
                <a:cubicBezTo>
                  <a:pt x="103637" y="41554"/>
                  <a:pt x="69770" y="71357"/>
                  <a:pt x="55546" y="86258"/>
                </a:cubicBezTo>
                <a:cubicBezTo>
                  <a:pt x="41322" y="101159"/>
                  <a:pt x="35226" y="107255"/>
                  <a:pt x="31162" y="126898"/>
                </a:cubicBezTo>
                <a:cubicBezTo>
                  <a:pt x="27098" y="146541"/>
                  <a:pt x="11519" y="232562"/>
                  <a:pt x="6778" y="2284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29E80BA-B453-480C-1F23-B755A79A7BF5}"/>
              </a:ext>
            </a:extLst>
          </p:cNvPr>
          <p:cNvSpPr/>
          <p:nvPr/>
        </p:nvSpPr>
        <p:spPr>
          <a:xfrm>
            <a:off x="5932459" y="2672593"/>
            <a:ext cx="706099" cy="204813"/>
          </a:xfrm>
          <a:custGeom>
            <a:avLst/>
            <a:gdLst>
              <a:gd name="connsiteX0" fmla="*/ 981 w 706099"/>
              <a:gd name="connsiteY0" fmla="*/ 99055 h 204813"/>
              <a:gd name="connsiteX1" fmla="*/ 273269 w 706099"/>
              <a:gd name="connsiteY1" fmla="*/ 1519 h 204813"/>
              <a:gd name="connsiteX2" fmla="*/ 240757 w 706099"/>
              <a:gd name="connsiteY2" fmla="*/ 38095 h 204813"/>
              <a:gd name="connsiteX3" fmla="*/ 439893 w 706099"/>
              <a:gd name="connsiteY3" fmla="*/ 17775 h 204813"/>
              <a:gd name="connsiteX4" fmla="*/ 699989 w 706099"/>
              <a:gd name="connsiteY4" fmla="*/ 50287 h 204813"/>
              <a:gd name="connsiteX5" fmla="*/ 606517 w 706099"/>
              <a:gd name="connsiteY5" fmla="*/ 21839 h 204813"/>
              <a:gd name="connsiteX6" fmla="*/ 411445 w 706099"/>
              <a:gd name="connsiteY6" fmla="*/ 9647 h 204813"/>
              <a:gd name="connsiteX7" fmla="*/ 204181 w 706099"/>
              <a:gd name="connsiteY7" fmla="*/ 66543 h 204813"/>
              <a:gd name="connsiteX8" fmla="*/ 338293 w 706099"/>
              <a:gd name="connsiteY8" fmla="*/ 62479 h 204813"/>
              <a:gd name="connsiteX9" fmla="*/ 468341 w 706099"/>
              <a:gd name="connsiteY9" fmla="*/ 94991 h 204813"/>
              <a:gd name="connsiteX10" fmla="*/ 468341 w 706099"/>
              <a:gd name="connsiteY10" fmla="*/ 74671 h 204813"/>
              <a:gd name="connsiteX11" fmla="*/ 578069 w 706099"/>
              <a:gd name="connsiteY11" fmla="*/ 204719 h 204813"/>
              <a:gd name="connsiteX12" fmla="*/ 464277 w 706099"/>
              <a:gd name="connsiteY12" fmla="*/ 94991 h 204813"/>
              <a:gd name="connsiteX13" fmla="*/ 326101 w 706099"/>
              <a:gd name="connsiteY13" fmla="*/ 58415 h 204813"/>
              <a:gd name="connsiteX14" fmla="*/ 204181 w 706099"/>
              <a:gd name="connsiteY14" fmla="*/ 54351 h 204813"/>
              <a:gd name="connsiteX15" fmla="*/ 261077 w 706099"/>
              <a:gd name="connsiteY15" fmla="*/ 1519 h 204813"/>
              <a:gd name="connsiteX16" fmla="*/ 183861 w 706099"/>
              <a:gd name="connsiteY16" fmla="*/ 62479 h 204813"/>
              <a:gd name="connsiteX17" fmla="*/ 981 w 706099"/>
              <a:gd name="connsiteY17" fmla="*/ 99055 h 2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6099" h="204813">
                <a:moveTo>
                  <a:pt x="981" y="99055"/>
                </a:moveTo>
                <a:cubicBezTo>
                  <a:pt x="15882" y="88895"/>
                  <a:pt x="233306" y="11679"/>
                  <a:pt x="273269" y="1519"/>
                </a:cubicBezTo>
                <a:cubicBezTo>
                  <a:pt x="313232" y="-8641"/>
                  <a:pt x="212986" y="35386"/>
                  <a:pt x="240757" y="38095"/>
                </a:cubicBezTo>
                <a:cubicBezTo>
                  <a:pt x="268528" y="40804"/>
                  <a:pt x="363354" y="15743"/>
                  <a:pt x="439893" y="17775"/>
                </a:cubicBezTo>
                <a:cubicBezTo>
                  <a:pt x="516432" y="19807"/>
                  <a:pt x="672218" y="49610"/>
                  <a:pt x="699989" y="50287"/>
                </a:cubicBezTo>
                <a:cubicBezTo>
                  <a:pt x="727760" y="50964"/>
                  <a:pt x="654608" y="28612"/>
                  <a:pt x="606517" y="21839"/>
                </a:cubicBezTo>
                <a:cubicBezTo>
                  <a:pt x="558426" y="15066"/>
                  <a:pt x="478501" y="2196"/>
                  <a:pt x="411445" y="9647"/>
                </a:cubicBezTo>
                <a:cubicBezTo>
                  <a:pt x="344389" y="17098"/>
                  <a:pt x="216373" y="57738"/>
                  <a:pt x="204181" y="66543"/>
                </a:cubicBezTo>
                <a:cubicBezTo>
                  <a:pt x="191989" y="75348"/>
                  <a:pt x="294266" y="57738"/>
                  <a:pt x="338293" y="62479"/>
                </a:cubicBezTo>
                <a:cubicBezTo>
                  <a:pt x="382320" y="67220"/>
                  <a:pt x="446666" y="92959"/>
                  <a:pt x="468341" y="94991"/>
                </a:cubicBezTo>
                <a:cubicBezTo>
                  <a:pt x="490016" y="97023"/>
                  <a:pt x="450053" y="56383"/>
                  <a:pt x="468341" y="74671"/>
                </a:cubicBezTo>
                <a:cubicBezTo>
                  <a:pt x="486629" y="92959"/>
                  <a:pt x="578746" y="201332"/>
                  <a:pt x="578069" y="204719"/>
                </a:cubicBezTo>
                <a:cubicBezTo>
                  <a:pt x="577392" y="208106"/>
                  <a:pt x="506272" y="119375"/>
                  <a:pt x="464277" y="94991"/>
                </a:cubicBezTo>
                <a:cubicBezTo>
                  <a:pt x="422282" y="70607"/>
                  <a:pt x="369450" y="65188"/>
                  <a:pt x="326101" y="58415"/>
                </a:cubicBezTo>
                <a:cubicBezTo>
                  <a:pt x="282752" y="51642"/>
                  <a:pt x="215018" y="63834"/>
                  <a:pt x="204181" y="54351"/>
                </a:cubicBezTo>
                <a:cubicBezTo>
                  <a:pt x="193344" y="44868"/>
                  <a:pt x="264464" y="164"/>
                  <a:pt x="261077" y="1519"/>
                </a:cubicBezTo>
                <a:cubicBezTo>
                  <a:pt x="257690" y="2874"/>
                  <a:pt x="222469" y="46223"/>
                  <a:pt x="183861" y="62479"/>
                </a:cubicBezTo>
                <a:cubicBezTo>
                  <a:pt x="145253" y="78735"/>
                  <a:pt x="-13920" y="109215"/>
                  <a:pt x="981" y="9905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C1F8046-BC11-0FC8-1D91-41A4DC971B4C}"/>
              </a:ext>
            </a:extLst>
          </p:cNvPr>
          <p:cNvSpPr/>
          <p:nvPr/>
        </p:nvSpPr>
        <p:spPr>
          <a:xfrm>
            <a:off x="5782954" y="3019478"/>
            <a:ext cx="211541" cy="227939"/>
          </a:xfrm>
          <a:custGeom>
            <a:avLst/>
            <a:gdLst>
              <a:gd name="connsiteX0" fmla="*/ 122038 w 211541"/>
              <a:gd name="connsiteY0" fmla="*/ 74 h 227939"/>
              <a:gd name="connsiteX1" fmla="*/ 211446 w 211541"/>
              <a:gd name="connsiteY1" fmla="*/ 158570 h 227939"/>
              <a:gd name="connsiteX2" fmla="*/ 101718 w 211541"/>
              <a:gd name="connsiteY2" fmla="*/ 203274 h 227939"/>
              <a:gd name="connsiteX3" fmla="*/ 118 w 211541"/>
              <a:gd name="connsiteY3" fmla="*/ 227658 h 227939"/>
              <a:gd name="connsiteX4" fmla="*/ 122038 w 211541"/>
              <a:gd name="connsiteY4" fmla="*/ 215466 h 227939"/>
              <a:gd name="connsiteX5" fmla="*/ 203318 w 211541"/>
              <a:gd name="connsiteY5" fmla="*/ 199210 h 227939"/>
              <a:gd name="connsiteX6" fmla="*/ 182998 w 211541"/>
              <a:gd name="connsiteY6" fmla="*/ 138250 h 227939"/>
              <a:gd name="connsiteX7" fmla="*/ 122038 w 211541"/>
              <a:gd name="connsiteY7" fmla="*/ 74 h 2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541" h="227939">
                <a:moveTo>
                  <a:pt x="122038" y="74"/>
                </a:moveTo>
                <a:cubicBezTo>
                  <a:pt x="126779" y="3461"/>
                  <a:pt x="214833" y="124703"/>
                  <a:pt x="211446" y="158570"/>
                </a:cubicBezTo>
                <a:cubicBezTo>
                  <a:pt x="208059" y="192437"/>
                  <a:pt x="136939" y="191759"/>
                  <a:pt x="101718" y="203274"/>
                </a:cubicBezTo>
                <a:cubicBezTo>
                  <a:pt x="66497" y="214789"/>
                  <a:pt x="-3269" y="225626"/>
                  <a:pt x="118" y="227658"/>
                </a:cubicBezTo>
                <a:cubicBezTo>
                  <a:pt x="3505" y="229690"/>
                  <a:pt x="88171" y="220207"/>
                  <a:pt x="122038" y="215466"/>
                </a:cubicBezTo>
                <a:cubicBezTo>
                  <a:pt x="155905" y="210725"/>
                  <a:pt x="193158" y="212079"/>
                  <a:pt x="203318" y="199210"/>
                </a:cubicBezTo>
                <a:cubicBezTo>
                  <a:pt x="213478" y="186341"/>
                  <a:pt x="193835" y="166021"/>
                  <a:pt x="182998" y="138250"/>
                </a:cubicBezTo>
                <a:cubicBezTo>
                  <a:pt x="172161" y="110479"/>
                  <a:pt x="117297" y="-3313"/>
                  <a:pt x="122038" y="7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8EC5FF7-7B0A-4844-65CD-46CB90BB8A2D}"/>
              </a:ext>
            </a:extLst>
          </p:cNvPr>
          <p:cNvSpPr/>
          <p:nvPr/>
        </p:nvSpPr>
        <p:spPr>
          <a:xfrm>
            <a:off x="5753980" y="2623869"/>
            <a:ext cx="187055" cy="539098"/>
          </a:xfrm>
          <a:custGeom>
            <a:avLst/>
            <a:gdLst>
              <a:gd name="connsiteX0" fmla="*/ 69732 w 187055"/>
              <a:gd name="connsiteY0" fmla="*/ 1475 h 539098"/>
              <a:gd name="connsiteX1" fmla="*/ 4708 w 187055"/>
              <a:gd name="connsiteY1" fmla="*/ 432259 h 539098"/>
              <a:gd name="connsiteX2" fmla="*/ 25028 w 187055"/>
              <a:gd name="connsiteY2" fmla="*/ 399747 h 539098"/>
              <a:gd name="connsiteX3" fmla="*/ 183524 w 187055"/>
              <a:gd name="connsiteY3" fmla="*/ 537923 h 539098"/>
              <a:gd name="connsiteX4" fmla="*/ 134756 w 187055"/>
              <a:gd name="connsiteY4" fmla="*/ 460707 h 539098"/>
              <a:gd name="connsiteX5" fmla="*/ 130692 w 187055"/>
              <a:gd name="connsiteY5" fmla="*/ 363171 h 539098"/>
              <a:gd name="connsiteX6" fmla="*/ 102244 w 187055"/>
              <a:gd name="connsiteY6" fmla="*/ 119331 h 539098"/>
              <a:gd name="connsiteX7" fmla="*/ 94116 w 187055"/>
              <a:gd name="connsiteY7" fmla="*/ 399747 h 539098"/>
              <a:gd name="connsiteX8" fmla="*/ 16900 w 187055"/>
              <a:gd name="connsiteY8" fmla="*/ 294083 h 539098"/>
              <a:gd name="connsiteX9" fmla="*/ 69732 w 187055"/>
              <a:gd name="connsiteY9" fmla="*/ 1475 h 53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055" h="539098">
                <a:moveTo>
                  <a:pt x="69732" y="1475"/>
                </a:moveTo>
                <a:cubicBezTo>
                  <a:pt x="67700" y="24504"/>
                  <a:pt x="12159" y="365880"/>
                  <a:pt x="4708" y="432259"/>
                </a:cubicBezTo>
                <a:cubicBezTo>
                  <a:pt x="-2743" y="498638"/>
                  <a:pt x="-4774" y="382136"/>
                  <a:pt x="25028" y="399747"/>
                </a:cubicBezTo>
                <a:cubicBezTo>
                  <a:pt x="54830" y="417358"/>
                  <a:pt x="165236" y="527763"/>
                  <a:pt x="183524" y="537923"/>
                </a:cubicBezTo>
                <a:cubicBezTo>
                  <a:pt x="201812" y="548083"/>
                  <a:pt x="143561" y="489832"/>
                  <a:pt x="134756" y="460707"/>
                </a:cubicBezTo>
                <a:cubicBezTo>
                  <a:pt x="125951" y="431582"/>
                  <a:pt x="136111" y="420067"/>
                  <a:pt x="130692" y="363171"/>
                </a:cubicBezTo>
                <a:cubicBezTo>
                  <a:pt x="125273" y="306275"/>
                  <a:pt x="108340" y="113235"/>
                  <a:pt x="102244" y="119331"/>
                </a:cubicBezTo>
                <a:cubicBezTo>
                  <a:pt x="96148" y="125427"/>
                  <a:pt x="108340" y="370622"/>
                  <a:pt x="94116" y="399747"/>
                </a:cubicBezTo>
                <a:cubicBezTo>
                  <a:pt x="79892" y="428872"/>
                  <a:pt x="20964" y="356398"/>
                  <a:pt x="16900" y="294083"/>
                </a:cubicBezTo>
                <a:cubicBezTo>
                  <a:pt x="12836" y="231768"/>
                  <a:pt x="71764" y="-21554"/>
                  <a:pt x="69732" y="147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2ED99F1-DA1A-9196-325F-9F02F30EEE59}"/>
              </a:ext>
            </a:extLst>
          </p:cNvPr>
          <p:cNvSpPr/>
          <p:nvPr/>
        </p:nvSpPr>
        <p:spPr>
          <a:xfrm>
            <a:off x="6720900" y="2624928"/>
            <a:ext cx="362108" cy="1078046"/>
          </a:xfrm>
          <a:custGeom>
            <a:avLst/>
            <a:gdLst>
              <a:gd name="connsiteX0" fmla="*/ 248860 w 362108"/>
              <a:gd name="connsiteY0" fmla="*/ 416 h 1078046"/>
              <a:gd name="connsiteX1" fmla="*/ 358588 w 362108"/>
              <a:gd name="connsiteY1" fmla="*/ 463712 h 1078046"/>
              <a:gd name="connsiteX2" fmla="*/ 326076 w 362108"/>
              <a:gd name="connsiteY2" fmla="*/ 402752 h 1078046"/>
              <a:gd name="connsiteX3" fmla="*/ 236668 w 362108"/>
              <a:gd name="connsiteY3" fmla="*/ 772576 h 1078046"/>
              <a:gd name="connsiteX4" fmla="*/ 224476 w 362108"/>
              <a:gd name="connsiteY4" fmla="*/ 715680 h 1078046"/>
              <a:gd name="connsiteX5" fmla="*/ 956 w 362108"/>
              <a:gd name="connsiteY5" fmla="*/ 1077376 h 1078046"/>
              <a:gd name="connsiteX6" fmla="*/ 147260 w 362108"/>
              <a:gd name="connsiteY6" fmla="*/ 801024 h 1078046"/>
              <a:gd name="connsiteX7" fmla="*/ 232604 w 362108"/>
              <a:gd name="connsiteY7" fmla="*/ 630336 h 1078046"/>
              <a:gd name="connsiteX8" fmla="*/ 220412 w 362108"/>
              <a:gd name="connsiteY8" fmla="*/ 215808 h 1078046"/>
              <a:gd name="connsiteX9" fmla="*/ 285436 w 362108"/>
              <a:gd name="connsiteY9" fmla="*/ 378368 h 1078046"/>
              <a:gd name="connsiteX10" fmla="*/ 248860 w 362108"/>
              <a:gd name="connsiteY10" fmla="*/ 416 h 107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108" h="1078046">
                <a:moveTo>
                  <a:pt x="248860" y="416"/>
                </a:moveTo>
                <a:cubicBezTo>
                  <a:pt x="261052" y="14640"/>
                  <a:pt x="345719" y="396656"/>
                  <a:pt x="358588" y="463712"/>
                </a:cubicBezTo>
                <a:cubicBezTo>
                  <a:pt x="371457" y="530768"/>
                  <a:pt x="346396" y="351275"/>
                  <a:pt x="326076" y="402752"/>
                </a:cubicBezTo>
                <a:cubicBezTo>
                  <a:pt x="305756" y="454229"/>
                  <a:pt x="253601" y="720421"/>
                  <a:pt x="236668" y="772576"/>
                </a:cubicBezTo>
                <a:cubicBezTo>
                  <a:pt x="219735" y="824731"/>
                  <a:pt x="263761" y="664880"/>
                  <a:pt x="224476" y="715680"/>
                </a:cubicBezTo>
                <a:cubicBezTo>
                  <a:pt x="185191" y="766480"/>
                  <a:pt x="13825" y="1063152"/>
                  <a:pt x="956" y="1077376"/>
                </a:cubicBezTo>
                <a:cubicBezTo>
                  <a:pt x="-11913" y="1091600"/>
                  <a:pt x="108652" y="875531"/>
                  <a:pt x="147260" y="801024"/>
                </a:cubicBezTo>
                <a:cubicBezTo>
                  <a:pt x="185868" y="726517"/>
                  <a:pt x="220412" y="727872"/>
                  <a:pt x="232604" y="630336"/>
                </a:cubicBezTo>
                <a:cubicBezTo>
                  <a:pt x="244796" y="532800"/>
                  <a:pt x="211607" y="257803"/>
                  <a:pt x="220412" y="215808"/>
                </a:cubicBezTo>
                <a:cubicBezTo>
                  <a:pt x="229217" y="173813"/>
                  <a:pt x="275276" y="416299"/>
                  <a:pt x="285436" y="378368"/>
                </a:cubicBezTo>
                <a:cubicBezTo>
                  <a:pt x="295596" y="340437"/>
                  <a:pt x="236668" y="-13808"/>
                  <a:pt x="248860" y="4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8793FF7-9A04-4EC3-0091-666615409D9C}"/>
              </a:ext>
            </a:extLst>
          </p:cNvPr>
          <p:cNvSpPr/>
          <p:nvPr/>
        </p:nvSpPr>
        <p:spPr>
          <a:xfrm>
            <a:off x="6379047" y="2354289"/>
            <a:ext cx="560294" cy="1237642"/>
          </a:xfrm>
          <a:custGeom>
            <a:avLst/>
            <a:gdLst>
              <a:gd name="connsiteX0" fmla="*/ 448473 w 560294"/>
              <a:gd name="connsiteY0" fmla="*/ 10959 h 1237642"/>
              <a:gd name="connsiteX1" fmla="*/ 485049 w 560294"/>
              <a:gd name="connsiteY1" fmla="*/ 59727 h 1237642"/>
              <a:gd name="connsiteX2" fmla="*/ 525689 w 560294"/>
              <a:gd name="connsiteY2" fmla="*/ 266991 h 1237642"/>
              <a:gd name="connsiteX3" fmla="*/ 460665 w 560294"/>
              <a:gd name="connsiteY3" fmla="*/ 348271 h 1237642"/>
              <a:gd name="connsiteX4" fmla="*/ 131481 w 560294"/>
              <a:gd name="connsiteY4" fmla="*/ 384847 h 1237642"/>
              <a:gd name="connsiteX5" fmla="*/ 342809 w 560294"/>
              <a:gd name="connsiteY5" fmla="*/ 368591 h 1237642"/>
              <a:gd name="connsiteX6" fmla="*/ 509433 w 560294"/>
              <a:gd name="connsiteY6" fmla="*/ 433615 h 1237642"/>
              <a:gd name="connsiteX7" fmla="*/ 383449 w 560294"/>
              <a:gd name="connsiteY7" fmla="*/ 563663 h 1237642"/>
              <a:gd name="connsiteX8" fmla="*/ 298105 w 560294"/>
              <a:gd name="connsiteY8" fmla="*/ 604303 h 1237642"/>
              <a:gd name="connsiteX9" fmla="*/ 330617 w 560294"/>
              <a:gd name="connsiteY9" fmla="*/ 669327 h 1237642"/>
              <a:gd name="connsiteX10" fmla="*/ 245273 w 560294"/>
              <a:gd name="connsiteY10" fmla="*/ 742479 h 1237642"/>
              <a:gd name="connsiteX11" fmla="*/ 127417 w 560294"/>
              <a:gd name="connsiteY11" fmla="*/ 774991 h 1237642"/>
              <a:gd name="connsiteX12" fmla="*/ 176185 w 560294"/>
              <a:gd name="connsiteY12" fmla="*/ 872527 h 1237642"/>
              <a:gd name="connsiteX13" fmla="*/ 200569 w 560294"/>
              <a:gd name="connsiteY13" fmla="*/ 921295 h 1237642"/>
              <a:gd name="connsiteX14" fmla="*/ 208697 w 560294"/>
              <a:gd name="connsiteY14" fmla="*/ 994447 h 1237642"/>
              <a:gd name="connsiteX15" fmla="*/ 245273 w 560294"/>
              <a:gd name="connsiteY15" fmla="*/ 1047279 h 1237642"/>
              <a:gd name="connsiteX16" fmla="*/ 289977 w 560294"/>
              <a:gd name="connsiteY16" fmla="*/ 1096047 h 1237642"/>
              <a:gd name="connsiteX17" fmla="*/ 342809 w 560294"/>
              <a:gd name="connsiteY17" fmla="*/ 1181391 h 1237642"/>
              <a:gd name="connsiteX18" fmla="*/ 330617 w 560294"/>
              <a:gd name="connsiteY18" fmla="*/ 1230159 h 1237642"/>
              <a:gd name="connsiteX19" fmla="*/ 233081 w 560294"/>
              <a:gd name="connsiteY19" fmla="*/ 1018831 h 1237642"/>
              <a:gd name="connsiteX20" fmla="*/ 1433 w 560294"/>
              <a:gd name="connsiteY20" fmla="*/ 653071 h 1237642"/>
              <a:gd name="connsiteX21" fmla="*/ 143673 w 560294"/>
              <a:gd name="connsiteY21" fmla="*/ 762799 h 1237642"/>
              <a:gd name="connsiteX22" fmla="*/ 314361 w 560294"/>
              <a:gd name="connsiteY22" fmla="*/ 604303 h 1237642"/>
              <a:gd name="connsiteX23" fmla="*/ 558201 w 560294"/>
              <a:gd name="connsiteY23" fmla="*/ 392975 h 1237642"/>
              <a:gd name="connsiteX24" fmla="*/ 436281 w 560294"/>
              <a:gd name="connsiteY24" fmla="*/ 303567 h 1237642"/>
              <a:gd name="connsiteX25" fmla="*/ 509433 w 560294"/>
              <a:gd name="connsiteY25" fmla="*/ 238543 h 1237642"/>
              <a:gd name="connsiteX26" fmla="*/ 448473 w 560294"/>
              <a:gd name="connsiteY26" fmla="*/ 10959 h 123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0294" h="1237642">
                <a:moveTo>
                  <a:pt x="448473" y="10959"/>
                </a:moveTo>
                <a:cubicBezTo>
                  <a:pt x="444409" y="-18844"/>
                  <a:pt x="472180" y="17055"/>
                  <a:pt x="485049" y="59727"/>
                </a:cubicBezTo>
                <a:cubicBezTo>
                  <a:pt x="497918" y="102399"/>
                  <a:pt x="529753" y="218900"/>
                  <a:pt x="525689" y="266991"/>
                </a:cubicBezTo>
                <a:cubicBezTo>
                  <a:pt x="521625" y="315082"/>
                  <a:pt x="526366" y="328628"/>
                  <a:pt x="460665" y="348271"/>
                </a:cubicBezTo>
                <a:cubicBezTo>
                  <a:pt x="394964" y="367914"/>
                  <a:pt x="151124" y="381460"/>
                  <a:pt x="131481" y="384847"/>
                </a:cubicBezTo>
                <a:cubicBezTo>
                  <a:pt x="111838" y="388234"/>
                  <a:pt x="279817" y="360463"/>
                  <a:pt x="342809" y="368591"/>
                </a:cubicBezTo>
                <a:cubicBezTo>
                  <a:pt x="405801" y="376719"/>
                  <a:pt x="502660" y="401103"/>
                  <a:pt x="509433" y="433615"/>
                </a:cubicBezTo>
                <a:cubicBezTo>
                  <a:pt x="516206" y="466127"/>
                  <a:pt x="418670" y="535215"/>
                  <a:pt x="383449" y="563663"/>
                </a:cubicBezTo>
                <a:cubicBezTo>
                  <a:pt x="348228" y="592111"/>
                  <a:pt x="306910" y="586692"/>
                  <a:pt x="298105" y="604303"/>
                </a:cubicBezTo>
                <a:cubicBezTo>
                  <a:pt x="289300" y="621914"/>
                  <a:pt x="339422" y="646298"/>
                  <a:pt x="330617" y="669327"/>
                </a:cubicBezTo>
                <a:cubicBezTo>
                  <a:pt x="321812" y="692356"/>
                  <a:pt x="279140" y="724868"/>
                  <a:pt x="245273" y="742479"/>
                </a:cubicBezTo>
                <a:cubicBezTo>
                  <a:pt x="211406" y="760090"/>
                  <a:pt x="138932" y="753316"/>
                  <a:pt x="127417" y="774991"/>
                </a:cubicBezTo>
                <a:cubicBezTo>
                  <a:pt x="115902" y="796666"/>
                  <a:pt x="176185" y="872527"/>
                  <a:pt x="176185" y="872527"/>
                </a:cubicBezTo>
                <a:cubicBezTo>
                  <a:pt x="188377" y="896911"/>
                  <a:pt x="195150" y="900975"/>
                  <a:pt x="200569" y="921295"/>
                </a:cubicBezTo>
                <a:cubicBezTo>
                  <a:pt x="205988" y="941615"/>
                  <a:pt x="201246" y="973450"/>
                  <a:pt x="208697" y="994447"/>
                </a:cubicBezTo>
                <a:cubicBezTo>
                  <a:pt x="216148" y="1015444"/>
                  <a:pt x="231726" y="1030346"/>
                  <a:pt x="245273" y="1047279"/>
                </a:cubicBezTo>
                <a:cubicBezTo>
                  <a:pt x="258820" y="1064212"/>
                  <a:pt x="273721" y="1073695"/>
                  <a:pt x="289977" y="1096047"/>
                </a:cubicBezTo>
                <a:cubicBezTo>
                  <a:pt x="306233" y="1118399"/>
                  <a:pt x="336036" y="1159039"/>
                  <a:pt x="342809" y="1181391"/>
                </a:cubicBezTo>
                <a:cubicBezTo>
                  <a:pt x="349582" y="1203743"/>
                  <a:pt x="348905" y="1257252"/>
                  <a:pt x="330617" y="1230159"/>
                </a:cubicBezTo>
                <a:cubicBezTo>
                  <a:pt x="312329" y="1203066"/>
                  <a:pt x="287945" y="1115012"/>
                  <a:pt x="233081" y="1018831"/>
                </a:cubicBezTo>
                <a:cubicBezTo>
                  <a:pt x="178217" y="922650"/>
                  <a:pt x="16334" y="695743"/>
                  <a:pt x="1433" y="653071"/>
                </a:cubicBezTo>
                <a:cubicBezTo>
                  <a:pt x="-13468" y="610399"/>
                  <a:pt x="91518" y="770927"/>
                  <a:pt x="143673" y="762799"/>
                </a:cubicBezTo>
                <a:cubicBezTo>
                  <a:pt x="195828" y="754671"/>
                  <a:pt x="245273" y="665940"/>
                  <a:pt x="314361" y="604303"/>
                </a:cubicBezTo>
                <a:cubicBezTo>
                  <a:pt x="383449" y="542666"/>
                  <a:pt x="537881" y="443098"/>
                  <a:pt x="558201" y="392975"/>
                </a:cubicBezTo>
                <a:cubicBezTo>
                  <a:pt x="578521" y="342852"/>
                  <a:pt x="444409" y="329306"/>
                  <a:pt x="436281" y="303567"/>
                </a:cubicBezTo>
                <a:cubicBezTo>
                  <a:pt x="428153" y="277828"/>
                  <a:pt x="506724" y="283924"/>
                  <a:pt x="509433" y="238543"/>
                </a:cubicBezTo>
                <a:cubicBezTo>
                  <a:pt x="512142" y="193162"/>
                  <a:pt x="452537" y="40762"/>
                  <a:pt x="448473" y="1095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B303725-EAEA-49B9-575C-4D336336E925}"/>
              </a:ext>
            </a:extLst>
          </p:cNvPr>
          <p:cNvSpPr/>
          <p:nvPr/>
        </p:nvSpPr>
        <p:spPr>
          <a:xfrm>
            <a:off x="6595415" y="3424828"/>
            <a:ext cx="398761" cy="549817"/>
          </a:xfrm>
          <a:custGeom>
            <a:avLst/>
            <a:gdLst>
              <a:gd name="connsiteX0" fmla="*/ 398729 w 398761"/>
              <a:gd name="connsiteY0" fmla="*/ 1124 h 549817"/>
              <a:gd name="connsiteX1" fmla="*/ 77673 w 398761"/>
              <a:gd name="connsiteY1" fmla="*/ 379076 h 549817"/>
              <a:gd name="connsiteX2" fmla="*/ 457 w 398761"/>
              <a:gd name="connsiteY2" fmla="*/ 549764 h 549817"/>
              <a:gd name="connsiteX3" fmla="*/ 49225 w 398761"/>
              <a:gd name="connsiteY3" fmla="*/ 395332 h 549817"/>
              <a:gd name="connsiteX4" fmla="*/ 122377 w 398761"/>
              <a:gd name="connsiteY4" fmla="*/ 208388 h 549817"/>
              <a:gd name="connsiteX5" fmla="*/ 97993 w 398761"/>
              <a:gd name="connsiteY5" fmla="*/ 261220 h 549817"/>
              <a:gd name="connsiteX6" fmla="*/ 398729 w 398761"/>
              <a:gd name="connsiteY6" fmla="*/ 1124 h 5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761" h="549817">
                <a:moveTo>
                  <a:pt x="398729" y="1124"/>
                </a:moveTo>
                <a:cubicBezTo>
                  <a:pt x="395342" y="20767"/>
                  <a:pt x="144052" y="287636"/>
                  <a:pt x="77673" y="379076"/>
                </a:cubicBezTo>
                <a:cubicBezTo>
                  <a:pt x="11294" y="470516"/>
                  <a:pt x="5198" y="547055"/>
                  <a:pt x="457" y="549764"/>
                </a:cubicBezTo>
                <a:cubicBezTo>
                  <a:pt x="-4284" y="552473"/>
                  <a:pt x="28905" y="452228"/>
                  <a:pt x="49225" y="395332"/>
                </a:cubicBezTo>
                <a:cubicBezTo>
                  <a:pt x="69545" y="338436"/>
                  <a:pt x="114249" y="230740"/>
                  <a:pt x="122377" y="208388"/>
                </a:cubicBezTo>
                <a:cubicBezTo>
                  <a:pt x="130505" y="186036"/>
                  <a:pt x="55998" y="297119"/>
                  <a:pt x="97993" y="261220"/>
                </a:cubicBezTo>
                <a:cubicBezTo>
                  <a:pt x="139988" y="225321"/>
                  <a:pt x="402116" y="-18519"/>
                  <a:pt x="398729" y="11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46043EF-1F54-8B0B-2E1C-A6E60B75AF7C}"/>
              </a:ext>
            </a:extLst>
          </p:cNvPr>
          <p:cNvSpPr/>
          <p:nvPr/>
        </p:nvSpPr>
        <p:spPr>
          <a:xfrm>
            <a:off x="6375792" y="3282888"/>
            <a:ext cx="642984" cy="1057522"/>
          </a:xfrm>
          <a:custGeom>
            <a:avLst/>
            <a:gdLst>
              <a:gd name="connsiteX0" fmla="*/ 642736 w 642984"/>
              <a:gd name="connsiteY0" fmla="*/ 824 h 1057522"/>
              <a:gd name="connsiteX1" fmla="*/ 528944 w 642984"/>
              <a:gd name="connsiteY1" fmla="*/ 407224 h 1057522"/>
              <a:gd name="connsiteX2" fmla="*/ 317616 w 642984"/>
              <a:gd name="connsiteY2" fmla="*/ 663256 h 1057522"/>
              <a:gd name="connsiteX3" fmla="*/ 354192 w 642984"/>
              <a:gd name="connsiteY3" fmla="*/ 598232 h 1057522"/>
              <a:gd name="connsiteX4" fmla="*/ 159120 w 642984"/>
              <a:gd name="connsiteY4" fmla="*/ 858328 h 1057522"/>
              <a:gd name="connsiteX5" fmla="*/ 159120 w 642984"/>
              <a:gd name="connsiteY5" fmla="*/ 935544 h 1057522"/>
              <a:gd name="connsiteX6" fmla="*/ 624 w 642984"/>
              <a:gd name="connsiteY6" fmla="*/ 1057464 h 1057522"/>
              <a:gd name="connsiteX7" fmla="*/ 110352 w 642984"/>
              <a:gd name="connsiteY7" fmla="*/ 919288 h 1057522"/>
              <a:gd name="connsiteX8" fmla="*/ 268848 w 642984"/>
              <a:gd name="connsiteY8" fmla="*/ 667320 h 1057522"/>
              <a:gd name="connsiteX9" fmla="*/ 126608 w 642984"/>
              <a:gd name="connsiteY9" fmla="*/ 764856 h 1057522"/>
              <a:gd name="connsiteX10" fmla="*/ 309488 w 642984"/>
              <a:gd name="connsiteY10" fmla="*/ 569784 h 1057522"/>
              <a:gd name="connsiteX11" fmla="*/ 281040 w 642984"/>
              <a:gd name="connsiteY11" fmla="*/ 638872 h 1057522"/>
              <a:gd name="connsiteX12" fmla="*/ 459856 w 642984"/>
              <a:gd name="connsiteY12" fmla="*/ 451928 h 1057522"/>
              <a:gd name="connsiteX13" fmla="*/ 557392 w 642984"/>
              <a:gd name="connsiteY13" fmla="*/ 305624 h 1057522"/>
              <a:gd name="connsiteX14" fmla="*/ 642736 w 642984"/>
              <a:gd name="connsiteY14" fmla="*/ 824 h 105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2984" h="1057522">
                <a:moveTo>
                  <a:pt x="642736" y="824"/>
                </a:moveTo>
                <a:cubicBezTo>
                  <a:pt x="637995" y="17757"/>
                  <a:pt x="583131" y="296819"/>
                  <a:pt x="528944" y="407224"/>
                </a:cubicBezTo>
                <a:cubicBezTo>
                  <a:pt x="474757" y="517629"/>
                  <a:pt x="346741" y="631421"/>
                  <a:pt x="317616" y="663256"/>
                </a:cubicBezTo>
                <a:cubicBezTo>
                  <a:pt x="288491" y="695091"/>
                  <a:pt x="380608" y="565720"/>
                  <a:pt x="354192" y="598232"/>
                </a:cubicBezTo>
                <a:cubicBezTo>
                  <a:pt x="327776" y="630744"/>
                  <a:pt x="191632" y="802109"/>
                  <a:pt x="159120" y="858328"/>
                </a:cubicBezTo>
                <a:cubicBezTo>
                  <a:pt x="126608" y="914547"/>
                  <a:pt x="185536" y="902355"/>
                  <a:pt x="159120" y="935544"/>
                </a:cubicBezTo>
                <a:cubicBezTo>
                  <a:pt x="132704" y="968733"/>
                  <a:pt x="8752" y="1060173"/>
                  <a:pt x="624" y="1057464"/>
                </a:cubicBezTo>
                <a:cubicBezTo>
                  <a:pt x="-7504" y="1054755"/>
                  <a:pt x="65648" y="984312"/>
                  <a:pt x="110352" y="919288"/>
                </a:cubicBezTo>
                <a:cubicBezTo>
                  <a:pt x="155056" y="854264"/>
                  <a:pt x="266139" y="693059"/>
                  <a:pt x="268848" y="667320"/>
                </a:cubicBezTo>
                <a:cubicBezTo>
                  <a:pt x="271557" y="641581"/>
                  <a:pt x="119835" y="781112"/>
                  <a:pt x="126608" y="764856"/>
                </a:cubicBezTo>
                <a:cubicBezTo>
                  <a:pt x="133381" y="748600"/>
                  <a:pt x="283749" y="590781"/>
                  <a:pt x="309488" y="569784"/>
                </a:cubicBezTo>
                <a:cubicBezTo>
                  <a:pt x="335227" y="548787"/>
                  <a:pt x="255979" y="658515"/>
                  <a:pt x="281040" y="638872"/>
                </a:cubicBezTo>
                <a:cubicBezTo>
                  <a:pt x="306101" y="619229"/>
                  <a:pt x="413797" y="507469"/>
                  <a:pt x="459856" y="451928"/>
                </a:cubicBezTo>
                <a:cubicBezTo>
                  <a:pt x="505915" y="396387"/>
                  <a:pt x="531653" y="378776"/>
                  <a:pt x="557392" y="305624"/>
                </a:cubicBezTo>
                <a:cubicBezTo>
                  <a:pt x="583131" y="232472"/>
                  <a:pt x="647477" y="-16109"/>
                  <a:pt x="642736" y="8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240CE57-6305-6214-F9D5-77A834AC81AF}"/>
              </a:ext>
            </a:extLst>
          </p:cNvPr>
          <p:cNvSpPr/>
          <p:nvPr/>
        </p:nvSpPr>
        <p:spPr>
          <a:xfrm>
            <a:off x="4779261" y="1332955"/>
            <a:ext cx="773824" cy="982000"/>
          </a:xfrm>
          <a:custGeom>
            <a:avLst/>
            <a:gdLst>
              <a:gd name="connsiteX0" fmla="*/ 499875 w 773824"/>
              <a:gd name="connsiteY0" fmla="*/ 4101 h 982000"/>
              <a:gd name="connsiteX1" fmla="*/ 48771 w 773824"/>
              <a:gd name="connsiteY1" fmla="*/ 430821 h 982000"/>
              <a:gd name="connsiteX2" fmla="*/ 130051 w 773824"/>
              <a:gd name="connsiteY2" fmla="*/ 471461 h 982000"/>
              <a:gd name="connsiteX3" fmla="*/ 3 w 773824"/>
              <a:gd name="connsiteY3" fmla="*/ 589317 h 982000"/>
              <a:gd name="connsiteX4" fmla="*/ 125987 w 773824"/>
              <a:gd name="connsiteY4" fmla="*/ 715301 h 982000"/>
              <a:gd name="connsiteX5" fmla="*/ 85347 w 773824"/>
              <a:gd name="connsiteY5" fmla="*/ 942885 h 982000"/>
              <a:gd name="connsiteX6" fmla="*/ 105667 w 773824"/>
              <a:gd name="connsiteY6" fmla="*/ 963205 h 982000"/>
              <a:gd name="connsiteX7" fmla="*/ 195075 w 773824"/>
              <a:gd name="connsiteY7" fmla="*/ 747813 h 982000"/>
              <a:gd name="connsiteX8" fmla="*/ 243843 w 773824"/>
              <a:gd name="connsiteY8" fmla="*/ 723429 h 982000"/>
              <a:gd name="connsiteX9" fmla="*/ 235715 w 773824"/>
              <a:gd name="connsiteY9" fmla="*/ 918501 h 982000"/>
              <a:gd name="connsiteX10" fmla="*/ 674627 w 773824"/>
              <a:gd name="connsiteY10" fmla="*/ 934757 h 982000"/>
              <a:gd name="connsiteX11" fmla="*/ 560835 w 773824"/>
              <a:gd name="connsiteY11" fmla="*/ 662469 h 982000"/>
              <a:gd name="connsiteX12" fmla="*/ 719331 w 773824"/>
              <a:gd name="connsiteY12" fmla="*/ 528357 h 982000"/>
              <a:gd name="connsiteX13" fmla="*/ 764035 w 773824"/>
              <a:gd name="connsiteY13" fmla="*/ 528357 h 982000"/>
              <a:gd name="connsiteX14" fmla="*/ 548643 w 773824"/>
              <a:gd name="connsiteY14" fmla="*/ 455205 h 982000"/>
              <a:gd name="connsiteX15" fmla="*/ 483619 w 773824"/>
              <a:gd name="connsiteY15" fmla="*/ 256069 h 982000"/>
              <a:gd name="connsiteX16" fmla="*/ 373891 w 773824"/>
              <a:gd name="connsiteY16" fmla="*/ 422693 h 982000"/>
              <a:gd name="connsiteX17" fmla="*/ 386083 w 773824"/>
              <a:gd name="connsiteY17" fmla="*/ 239813 h 982000"/>
              <a:gd name="connsiteX18" fmla="*/ 239779 w 773824"/>
              <a:gd name="connsiteY18" fmla="*/ 276389 h 982000"/>
              <a:gd name="connsiteX19" fmla="*/ 276355 w 773824"/>
              <a:gd name="connsiteY19" fmla="*/ 162597 h 982000"/>
              <a:gd name="connsiteX20" fmla="*/ 105667 w 773824"/>
              <a:gd name="connsiteY20" fmla="*/ 211365 h 982000"/>
              <a:gd name="connsiteX21" fmla="*/ 499875 w 773824"/>
              <a:gd name="connsiteY21" fmla="*/ 4101 h 9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3824" h="982000">
                <a:moveTo>
                  <a:pt x="499875" y="4101"/>
                </a:moveTo>
                <a:cubicBezTo>
                  <a:pt x="490392" y="40677"/>
                  <a:pt x="110408" y="352928"/>
                  <a:pt x="48771" y="430821"/>
                </a:cubicBezTo>
                <a:cubicBezTo>
                  <a:pt x="-12866" y="508714"/>
                  <a:pt x="138179" y="445045"/>
                  <a:pt x="130051" y="471461"/>
                </a:cubicBezTo>
                <a:cubicBezTo>
                  <a:pt x="121923" y="497877"/>
                  <a:pt x="680" y="548677"/>
                  <a:pt x="3" y="589317"/>
                </a:cubicBezTo>
                <a:cubicBezTo>
                  <a:pt x="-674" y="629957"/>
                  <a:pt x="111763" y="656373"/>
                  <a:pt x="125987" y="715301"/>
                </a:cubicBezTo>
                <a:cubicBezTo>
                  <a:pt x="140211" y="774229"/>
                  <a:pt x="88734" y="901568"/>
                  <a:pt x="85347" y="942885"/>
                </a:cubicBezTo>
                <a:cubicBezTo>
                  <a:pt x="81960" y="984202"/>
                  <a:pt x="87379" y="995717"/>
                  <a:pt x="105667" y="963205"/>
                </a:cubicBezTo>
                <a:cubicBezTo>
                  <a:pt x="123955" y="930693"/>
                  <a:pt x="172046" y="787776"/>
                  <a:pt x="195075" y="747813"/>
                </a:cubicBezTo>
                <a:cubicBezTo>
                  <a:pt x="218104" y="707850"/>
                  <a:pt x="237070" y="694981"/>
                  <a:pt x="243843" y="723429"/>
                </a:cubicBezTo>
                <a:cubicBezTo>
                  <a:pt x="250616" y="751877"/>
                  <a:pt x="163918" y="883280"/>
                  <a:pt x="235715" y="918501"/>
                </a:cubicBezTo>
                <a:cubicBezTo>
                  <a:pt x="307512" y="953722"/>
                  <a:pt x="620440" y="977429"/>
                  <a:pt x="674627" y="934757"/>
                </a:cubicBezTo>
                <a:cubicBezTo>
                  <a:pt x="728814" y="892085"/>
                  <a:pt x="553384" y="730202"/>
                  <a:pt x="560835" y="662469"/>
                </a:cubicBezTo>
                <a:cubicBezTo>
                  <a:pt x="568286" y="594736"/>
                  <a:pt x="685464" y="550709"/>
                  <a:pt x="719331" y="528357"/>
                </a:cubicBezTo>
                <a:cubicBezTo>
                  <a:pt x="753198" y="506005"/>
                  <a:pt x="792483" y="540549"/>
                  <a:pt x="764035" y="528357"/>
                </a:cubicBezTo>
                <a:cubicBezTo>
                  <a:pt x="735587" y="516165"/>
                  <a:pt x="595379" y="500586"/>
                  <a:pt x="548643" y="455205"/>
                </a:cubicBezTo>
                <a:cubicBezTo>
                  <a:pt x="501907" y="409824"/>
                  <a:pt x="512744" y="261488"/>
                  <a:pt x="483619" y="256069"/>
                </a:cubicBezTo>
                <a:cubicBezTo>
                  <a:pt x="454494" y="250650"/>
                  <a:pt x="390147" y="425402"/>
                  <a:pt x="373891" y="422693"/>
                </a:cubicBezTo>
                <a:cubicBezTo>
                  <a:pt x="357635" y="419984"/>
                  <a:pt x="408435" y="264197"/>
                  <a:pt x="386083" y="239813"/>
                </a:cubicBezTo>
                <a:cubicBezTo>
                  <a:pt x="363731" y="215429"/>
                  <a:pt x="258067" y="289258"/>
                  <a:pt x="239779" y="276389"/>
                </a:cubicBezTo>
                <a:cubicBezTo>
                  <a:pt x="221491" y="263520"/>
                  <a:pt x="298707" y="173434"/>
                  <a:pt x="276355" y="162597"/>
                </a:cubicBezTo>
                <a:cubicBezTo>
                  <a:pt x="254003" y="151760"/>
                  <a:pt x="69768" y="235749"/>
                  <a:pt x="105667" y="211365"/>
                </a:cubicBezTo>
                <a:cubicBezTo>
                  <a:pt x="141566" y="186981"/>
                  <a:pt x="509358" y="-32475"/>
                  <a:pt x="499875" y="41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4DFD2F1-ADFA-6EA0-F7EE-95CB00AD1E93}"/>
              </a:ext>
            </a:extLst>
          </p:cNvPr>
          <p:cNvSpPr/>
          <p:nvPr/>
        </p:nvSpPr>
        <p:spPr>
          <a:xfrm>
            <a:off x="4738619" y="2499268"/>
            <a:ext cx="618255" cy="658460"/>
          </a:xfrm>
          <a:custGeom>
            <a:avLst/>
            <a:gdLst>
              <a:gd name="connsiteX0" fmla="*/ 617733 w 618255"/>
              <a:gd name="connsiteY0" fmla="*/ 243932 h 658460"/>
              <a:gd name="connsiteX1" fmla="*/ 276357 w 618255"/>
              <a:gd name="connsiteY1" fmla="*/ 195164 h 658460"/>
              <a:gd name="connsiteX2" fmla="*/ 150373 w 618255"/>
              <a:gd name="connsiteY2" fmla="*/ 162652 h 658460"/>
              <a:gd name="connsiteX3" fmla="*/ 272293 w 618255"/>
              <a:gd name="connsiteY3" fmla="*/ 191100 h 658460"/>
              <a:gd name="connsiteX4" fmla="*/ 191013 w 618255"/>
              <a:gd name="connsiteY4" fmla="*/ 243932 h 658460"/>
              <a:gd name="connsiteX5" fmla="*/ 186949 w 618255"/>
              <a:gd name="connsiteY5" fmla="*/ 353660 h 658460"/>
              <a:gd name="connsiteX6" fmla="*/ 162565 w 618255"/>
              <a:gd name="connsiteY6" fmla="*/ 455260 h 658460"/>
              <a:gd name="connsiteX7" fmla="*/ 203205 w 618255"/>
              <a:gd name="connsiteY7" fmla="*/ 658460 h 658460"/>
              <a:gd name="connsiteX8" fmla="*/ 191013 w 618255"/>
              <a:gd name="connsiteY8" fmla="*/ 455260 h 658460"/>
              <a:gd name="connsiteX9" fmla="*/ 130053 w 618255"/>
              <a:gd name="connsiteY9" fmla="*/ 105756 h 658460"/>
              <a:gd name="connsiteX10" fmla="*/ 154437 w 618255"/>
              <a:gd name="connsiteY10" fmla="*/ 300828 h 658460"/>
              <a:gd name="connsiteX11" fmla="*/ 170693 w 618255"/>
              <a:gd name="connsiteY11" fmla="*/ 150460 h 658460"/>
              <a:gd name="connsiteX12" fmla="*/ 353573 w 618255"/>
              <a:gd name="connsiteY12" fmla="*/ 195164 h 658460"/>
              <a:gd name="connsiteX13" fmla="*/ 5 w 618255"/>
              <a:gd name="connsiteY13" fmla="*/ 92 h 658460"/>
              <a:gd name="connsiteX14" fmla="*/ 345445 w 618255"/>
              <a:gd name="connsiteY14" fmla="*/ 170780 h 658460"/>
              <a:gd name="connsiteX15" fmla="*/ 617733 w 618255"/>
              <a:gd name="connsiteY15" fmla="*/ 243932 h 65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255" h="658460">
                <a:moveTo>
                  <a:pt x="617733" y="243932"/>
                </a:moveTo>
                <a:cubicBezTo>
                  <a:pt x="606218" y="247996"/>
                  <a:pt x="354250" y="208711"/>
                  <a:pt x="276357" y="195164"/>
                </a:cubicBezTo>
                <a:cubicBezTo>
                  <a:pt x="198464" y="181617"/>
                  <a:pt x="151050" y="163329"/>
                  <a:pt x="150373" y="162652"/>
                </a:cubicBezTo>
                <a:cubicBezTo>
                  <a:pt x="149696" y="161975"/>
                  <a:pt x="265520" y="177553"/>
                  <a:pt x="272293" y="191100"/>
                </a:cubicBezTo>
                <a:cubicBezTo>
                  <a:pt x="279066" y="204647"/>
                  <a:pt x="205237" y="216839"/>
                  <a:pt x="191013" y="243932"/>
                </a:cubicBezTo>
                <a:cubicBezTo>
                  <a:pt x="176789" y="271025"/>
                  <a:pt x="191690" y="318439"/>
                  <a:pt x="186949" y="353660"/>
                </a:cubicBezTo>
                <a:cubicBezTo>
                  <a:pt x="182208" y="388881"/>
                  <a:pt x="159856" y="404460"/>
                  <a:pt x="162565" y="455260"/>
                </a:cubicBezTo>
                <a:cubicBezTo>
                  <a:pt x="165274" y="506060"/>
                  <a:pt x="198464" y="658460"/>
                  <a:pt x="203205" y="658460"/>
                </a:cubicBezTo>
                <a:cubicBezTo>
                  <a:pt x="207946" y="658460"/>
                  <a:pt x="203205" y="547377"/>
                  <a:pt x="191013" y="455260"/>
                </a:cubicBezTo>
                <a:cubicBezTo>
                  <a:pt x="178821" y="363143"/>
                  <a:pt x="136149" y="131495"/>
                  <a:pt x="130053" y="105756"/>
                </a:cubicBezTo>
                <a:cubicBezTo>
                  <a:pt x="123957" y="80017"/>
                  <a:pt x="147664" y="293377"/>
                  <a:pt x="154437" y="300828"/>
                </a:cubicBezTo>
                <a:cubicBezTo>
                  <a:pt x="161210" y="308279"/>
                  <a:pt x="137504" y="168071"/>
                  <a:pt x="170693" y="150460"/>
                </a:cubicBezTo>
                <a:cubicBezTo>
                  <a:pt x="203882" y="132849"/>
                  <a:pt x="382021" y="220225"/>
                  <a:pt x="353573" y="195164"/>
                </a:cubicBezTo>
                <a:cubicBezTo>
                  <a:pt x="325125" y="170103"/>
                  <a:pt x="1360" y="4156"/>
                  <a:pt x="5" y="92"/>
                </a:cubicBezTo>
                <a:cubicBezTo>
                  <a:pt x="-1350" y="-3972"/>
                  <a:pt x="243168" y="126753"/>
                  <a:pt x="345445" y="170780"/>
                </a:cubicBezTo>
                <a:cubicBezTo>
                  <a:pt x="447722" y="214807"/>
                  <a:pt x="629248" y="239868"/>
                  <a:pt x="617733" y="2439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A89380D3-91E8-5301-7D32-8A3A5E21B587}"/>
              </a:ext>
            </a:extLst>
          </p:cNvPr>
          <p:cNvSpPr/>
          <p:nvPr/>
        </p:nvSpPr>
        <p:spPr>
          <a:xfrm>
            <a:off x="4945748" y="2690319"/>
            <a:ext cx="336939" cy="394677"/>
          </a:xfrm>
          <a:custGeom>
            <a:avLst/>
            <a:gdLst>
              <a:gd name="connsiteX0" fmla="*/ 140 w 336939"/>
              <a:gd name="connsiteY0" fmla="*/ 69137 h 394677"/>
              <a:gd name="connsiteX1" fmla="*/ 57036 w 336939"/>
              <a:gd name="connsiteY1" fmla="*/ 235761 h 394677"/>
              <a:gd name="connsiteX2" fmla="*/ 8268 w 336939"/>
              <a:gd name="connsiteY2" fmla="*/ 280465 h 394677"/>
              <a:gd name="connsiteX3" fmla="*/ 191148 w 336939"/>
              <a:gd name="connsiteY3" fmla="*/ 394257 h 394677"/>
              <a:gd name="connsiteX4" fmla="*/ 97676 w 336939"/>
              <a:gd name="connsiteY4" fmla="*/ 312977 h 394677"/>
              <a:gd name="connsiteX5" fmla="*/ 109868 w 336939"/>
              <a:gd name="connsiteY5" fmla="*/ 162609 h 394677"/>
              <a:gd name="connsiteX6" fmla="*/ 174892 w 336939"/>
              <a:gd name="connsiteY6" fmla="*/ 138225 h 394677"/>
              <a:gd name="connsiteX7" fmla="*/ 256172 w 336939"/>
              <a:gd name="connsiteY7" fmla="*/ 138225 h 394677"/>
              <a:gd name="connsiteX8" fmla="*/ 199276 w 336939"/>
              <a:gd name="connsiteY8" fmla="*/ 105713 h 394677"/>
              <a:gd name="connsiteX9" fmla="*/ 325260 w 336939"/>
              <a:gd name="connsiteY9" fmla="*/ 199185 h 394677"/>
              <a:gd name="connsiteX10" fmla="*/ 317132 w 336939"/>
              <a:gd name="connsiteY10" fmla="*/ 146353 h 394677"/>
              <a:gd name="connsiteX11" fmla="*/ 199276 w 336939"/>
              <a:gd name="connsiteY11" fmla="*/ 130097 h 394677"/>
              <a:gd name="connsiteX12" fmla="*/ 130188 w 336939"/>
              <a:gd name="connsiteY12" fmla="*/ 49 h 394677"/>
              <a:gd name="connsiteX13" fmla="*/ 97676 w 336939"/>
              <a:gd name="connsiteY13" fmla="*/ 146353 h 394677"/>
              <a:gd name="connsiteX14" fmla="*/ 77356 w 336939"/>
              <a:gd name="connsiteY14" fmla="*/ 288593 h 394677"/>
              <a:gd name="connsiteX15" fmla="*/ 140 w 336939"/>
              <a:gd name="connsiteY15" fmla="*/ 69137 h 39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939" h="394677">
                <a:moveTo>
                  <a:pt x="140" y="69137"/>
                </a:moveTo>
                <a:cubicBezTo>
                  <a:pt x="-3247" y="60332"/>
                  <a:pt x="55681" y="200540"/>
                  <a:pt x="57036" y="235761"/>
                </a:cubicBezTo>
                <a:cubicBezTo>
                  <a:pt x="58391" y="270982"/>
                  <a:pt x="-14084" y="254049"/>
                  <a:pt x="8268" y="280465"/>
                </a:cubicBezTo>
                <a:cubicBezTo>
                  <a:pt x="30620" y="306881"/>
                  <a:pt x="176247" y="388838"/>
                  <a:pt x="191148" y="394257"/>
                </a:cubicBezTo>
                <a:cubicBezTo>
                  <a:pt x="206049" y="399676"/>
                  <a:pt x="111223" y="351585"/>
                  <a:pt x="97676" y="312977"/>
                </a:cubicBezTo>
                <a:cubicBezTo>
                  <a:pt x="84129" y="274369"/>
                  <a:pt x="96999" y="191734"/>
                  <a:pt x="109868" y="162609"/>
                </a:cubicBezTo>
                <a:cubicBezTo>
                  <a:pt x="122737" y="133484"/>
                  <a:pt x="150508" y="142289"/>
                  <a:pt x="174892" y="138225"/>
                </a:cubicBezTo>
                <a:cubicBezTo>
                  <a:pt x="199276" y="134161"/>
                  <a:pt x="252108" y="143644"/>
                  <a:pt x="256172" y="138225"/>
                </a:cubicBezTo>
                <a:cubicBezTo>
                  <a:pt x="260236" y="132806"/>
                  <a:pt x="187761" y="95553"/>
                  <a:pt x="199276" y="105713"/>
                </a:cubicBezTo>
                <a:cubicBezTo>
                  <a:pt x="210791" y="115873"/>
                  <a:pt x="305617" y="192412"/>
                  <a:pt x="325260" y="199185"/>
                </a:cubicBezTo>
                <a:cubicBezTo>
                  <a:pt x="344903" y="205958"/>
                  <a:pt x="338129" y="157868"/>
                  <a:pt x="317132" y="146353"/>
                </a:cubicBezTo>
                <a:cubicBezTo>
                  <a:pt x="296135" y="134838"/>
                  <a:pt x="230433" y="154481"/>
                  <a:pt x="199276" y="130097"/>
                </a:cubicBezTo>
                <a:cubicBezTo>
                  <a:pt x="168119" y="105713"/>
                  <a:pt x="147121" y="-2660"/>
                  <a:pt x="130188" y="49"/>
                </a:cubicBezTo>
                <a:cubicBezTo>
                  <a:pt x="113255" y="2758"/>
                  <a:pt x="106481" y="98262"/>
                  <a:pt x="97676" y="146353"/>
                </a:cubicBezTo>
                <a:cubicBezTo>
                  <a:pt x="88871" y="194444"/>
                  <a:pt x="90225" y="297398"/>
                  <a:pt x="77356" y="288593"/>
                </a:cubicBezTo>
                <a:cubicBezTo>
                  <a:pt x="64487" y="279788"/>
                  <a:pt x="3527" y="77942"/>
                  <a:pt x="140" y="691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ADEE650C-BBB8-E0EB-94BB-5859F944D700}"/>
              </a:ext>
            </a:extLst>
          </p:cNvPr>
          <p:cNvSpPr/>
          <p:nvPr/>
        </p:nvSpPr>
        <p:spPr>
          <a:xfrm>
            <a:off x="4638964" y="2119470"/>
            <a:ext cx="120606" cy="969337"/>
          </a:xfrm>
          <a:custGeom>
            <a:avLst/>
            <a:gdLst>
              <a:gd name="connsiteX0" fmla="*/ 38700 w 120606"/>
              <a:gd name="connsiteY0" fmla="*/ 1938 h 969337"/>
              <a:gd name="connsiteX1" fmla="*/ 46828 w 120606"/>
              <a:gd name="connsiteY1" fmla="*/ 522130 h 969337"/>
              <a:gd name="connsiteX2" fmla="*/ 46828 w 120606"/>
              <a:gd name="connsiteY2" fmla="*/ 412402 h 969337"/>
              <a:gd name="connsiteX3" fmla="*/ 38700 w 120606"/>
              <a:gd name="connsiteY3" fmla="*/ 595282 h 969337"/>
              <a:gd name="connsiteX4" fmla="*/ 18380 w 120606"/>
              <a:gd name="connsiteY4" fmla="*/ 965106 h 969337"/>
              <a:gd name="connsiteX5" fmla="*/ 30572 w 120606"/>
              <a:gd name="connsiteY5" fmla="*/ 770034 h 969337"/>
              <a:gd name="connsiteX6" fmla="*/ 119980 w 120606"/>
              <a:gd name="connsiteY6" fmla="*/ 383954 h 969337"/>
              <a:gd name="connsiteX7" fmla="*/ 67148 w 120606"/>
              <a:gd name="connsiteY7" fmla="*/ 599346 h 969337"/>
              <a:gd name="connsiteX8" fmla="*/ 6188 w 120606"/>
              <a:gd name="connsiteY8" fmla="*/ 205138 h 969337"/>
              <a:gd name="connsiteX9" fmla="*/ 6188 w 120606"/>
              <a:gd name="connsiteY9" fmla="*/ 339250 h 969337"/>
              <a:gd name="connsiteX10" fmla="*/ 38700 w 120606"/>
              <a:gd name="connsiteY10" fmla="*/ 1938 h 96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606" h="969337">
                <a:moveTo>
                  <a:pt x="38700" y="1938"/>
                </a:moveTo>
                <a:cubicBezTo>
                  <a:pt x="45473" y="32418"/>
                  <a:pt x="45473" y="453719"/>
                  <a:pt x="46828" y="522130"/>
                </a:cubicBezTo>
                <a:cubicBezTo>
                  <a:pt x="48183" y="590541"/>
                  <a:pt x="48183" y="400210"/>
                  <a:pt x="46828" y="412402"/>
                </a:cubicBezTo>
                <a:cubicBezTo>
                  <a:pt x="45473" y="424594"/>
                  <a:pt x="43441" y="503165"/>
                  <a:pt x="38700" y="595282"/>
                </a:cubicBezTo>
                <a:cubicBezTo>
                  <a:pt x="33959" y="687399"/>
                  <a:pt x="19735" y="935981"/>
                  <a:pt x="18380" y="965106"/>
                </a:cubicBezTo>
                <a:cubicBezTo>
                  <a:pt x="17025" y="994231"/>
                  <a:pt x="13639" y="866893"/>
                  <a:pt x="30572" y="770034"/>
                </a:cubicBezTo>
                <a:cubicBezTo>
                  <a:pt x="47505" y="673175"/>
                  <a:pt x="113884" y="412402"/>
                  <a:pt x="119980" y="383954"/>
                </a:cubicBezTo>
                <a:cubicBezTo>
                  <a:pt x="126076" y="355506"/>
                  <a:pt x="86113" y="629149"/>
                  <a:pt x="67148" y="599346"/>
                </a:cubicBezTo>
                <a:cubicBezTo>
                  <a:pt x="48183" y="569543"/>
                  <a:pt x="16348" y="248487"/>
                  <a:pt x="6188" y="205138"/>
                </a:cubicBezTo>
                <a:cubicBezTo>
                  <a:pt x="-3972" y="161789"/>
                  <a:pt x="92" y="368375"/>
                  <a:pt x="6188" y="339250"/>
                </a:cubicBezTo>
                <a:cubicBezTo>
                  <a:pt x="12284" y="310125"/>
                  <a:pt x="31927" y="-28542"/>
                  <a:pt x="38700" y="193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1207987-9C44-C4A6-EFD6-747B5C5F5D7A}"/>
              </a:ext>
            </a:extLst>
          </p:cNvPr>
          <p:cNvSpPr/>
          <p:nvPr/>
        </p:nvSpPr>
        <p:spPr>
          <a:xfrm>
            <a:off x="4632544" y="2876624"/>
            <a:ext cx="415687" cy="1082974"/>
          </a:xfrm>
          <a:custGeom>
            <a:avLst/>
            <a:gdLst>
              <a:gd name="connsiteX0" fmla="*/ 93888 w 415687"/>
              <a:gd name="connsiteY0" fmla="*/ 4752 h 1082974"/>
              <a:gd name="connsiteX1" fmla="*/ 93888 w 415687"/>
              <a:gd name="connsiteY1" fmla="*/ 86032 h 1082974"/>
              <a:gd name="connsiteX2" fmla="*/ 97952 w 415687"/>
              <a:gd name="connsiteY2" fmla="*/ 472112 h 1082974"/>
              <a:gd name="connsiteX3" fmla="*/ 293024 w 415687"/>
              <a:gd name="connsiteY3" fmla="*/ 890704 h 1082974"/>
              <a:gd name="connsiteX4" fmla="*/ 260512 w 415687"/>
              <a:gd name="connsiteY4" fmla="*/ 817552 h 1082974"/>
              <a:gd name="connsiteX5" fmla="*/ 414944 w 415687"/>
              <a:gd name="connsiteY5" fmla="*/ 1077648 h 1082974"/>
              <a:gd name="connsiteX6" fmla="*/ 305216 w 415687"/>
              <a:gd name="connsiteY6" fmla="*/ 947600 h 1082974"/>
              <a:gd name="connsiteX7" fmla="*/ 8544 w 415687"/>
              <a:gd name="connsiteY7" fmla="*/ 435536 h 1082974"/>
              <a:gd name="connsiteX8" fmla="*/ 77632 w 415687"/>
              <a:gd name="connsiteY8" fmla="*/ 549328 h 1082974"/>
              <a:gd name="connsiteX9" fmla="*/ 49184 w 415687"/>
              <a:gd name="connsiteY9" fmla="*/ 175440 h 1082974"/>
              <a:gd name="connsiteX10" fmla="*/ 93888 w 415687"/>
              <a:gd name="connsiteY10" fmla="*/ 4752 h 10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687" h="1082974">
                <a:moveTo>
                  <a:pt x="93888" y="4752"/>
                </a:moveTo>
                <a:cubicBezTo>
                  <a:pt x="101339" y="-10149"/>
                  <a:pt x="93211" y="8139"/>
                  <a:pt x="93888" y="86032"/>
                </a:cubicBezTo>
                <a:cubicBezTo>
                  <a:pt x="94565" y="163925"/>
                  <a:pt x="64763" y="338000"/>
                  <a:pt x="97952" y="472112"/>
                </a:cubicBezTo>
                <a:cubicBezTo>
                  <a:pt x="131141" y="606224"/>
                  <a:pt x="265931" y="833131"/>
                  <a:pt x="293024" y="890704"/>
                </a:cubicBezTo>
                <a:cubicBezTo>
                  <a:pt x="320117" y="948277"/>
                  <a:pt x="240192" y="786395"/>
                  <a:pt x="260512" y="817552"/>
                </a:cubicBezTo>
                <a:cubicBezTo>
                  <a:pt x="280832" y="848709"/>
                  <a:pt x="407493" y="1055973"/>
                  <a:pt x="414944" y="1077648"/>
                </a:cubicBezTo>
                <a:cubicBezTo>
                  <a:pt x="422395" y="1099323"/>
                  <a:pt x="372949" y="1054619"/>
                  <a:pt x="305216" y="947600"/>
                </a:cubicBezTo>
                <a:cubicBezTo>
                  <a:pt x="237483" y="840581"/>
                  <a:pt x="46475" y="501915"/>
                  <a:pt x="8544" y="435536"/>
                </a:cubicBezTo>
                <a:cubicBezTo>
                  <a:pt x="-29387" y="369157"/>
                  <a:pt x="70859" y="592677"/>
                  <a:pt x="77632" y="549328"/>
                </a:cubicBezTo>
                <a:cubicBezTo>
                  <a:pt x="84405" y="505979"/>
                  <a:pt x="47829" y="264171"/>
                  <a:pt x="49184" y="175440"/>
                </a:cubicBezTo>
                <a:cubicBezTo>
                  <a:pt x="50539" y="86709"/>
                  <a:pt x="86437" y="19653"/>
                  <a:pt x="93888" y="47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01FBCA1-490B-E563-B8C6-3593A87FBC3C}"/>
              </a:ext>
            </a:extLst>
          </p:cNvPr>
          <p:cNvSpPr/>
          <p:nvPr/>
        </p:nvSpPr>
        <p:spPr>
          <a:xfrm>
            <a:off x="4773868" y="2427192"/>
            <a:ext cx="531651" cy="133311"/>
          </a:xfrm>
          <a:custGeom>
            <a:avLst/>
            <a:gdLst>
              <a:gd name="connsiteX0" fmla="*/ 1332 w 531651"/>
              <a:gd name="connsiteY0" fmla="*/ 7144 h 133311"/>
              <a:gd name="connsiteX1" fmla="*/ 155764 w 531651"/>
              <a:gd name="connsiteY1" fmla="*/ 3080 h 133311"/>
              <a:gd name="connsiteX2" fmla="*/ 269556 w 531651"/>
              <a:gd name="connsiteY2" fmla="*/ 59976 h 133311"/>
              <a:gd name="connsiteX3" fmla="*/ 212660 w 531651"/>
              <a:gd name="connsiteY3" fmla="*/ 68104 h 133311"/>
              <a:gd name="connsiteX4" fmla="*/ 509332 w 531651"/>
              <a:gd name="connsiteY4" fmla="*/ 43720 h 133311"/>
              <a:gd name="connsiteX5" fmla="*/ 509332 w 531651"/>
              <a:gd name="connsiteY5" fmla="*/ 104680 h 133311"/>
              <a:gd name="connsiteX6" fmla="*/ 521524 w 531651"/>
              <a:gd name="connsiteY6" fmla="*/ 133128 h 133311"/>
              <a:gd name="connsiteX7" fmla="*/ 342708 w 531651"/>
              <a:gd name="connsiteY7" fmla="*/ 112808 h 133311"/>
              <a:gd name="connsiteX8" fmla="*/ 310196 w 531651"/>
              <a:gd name="connsiteY8" fmla="*/ 39656 h 133311"/>
              <a:gd name="connsiteX9" fmla="*/ 249236 w 531651"/>
              <a:gd name="connsiteY9" fmla="*/ 3080 h 133311"/>
              <a:gd name="connsiteX10" fmla="*/ 1332 w 531651"/>
              <a:gd name="connsiteY10" fmla="*/ 7144 h 13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651" h="133311">
                <a:moveTo>
                  <a:pt x="1332" y="7144"/>
                </a:moveTo>
                <a:cubicBezTo>
                  <a:pt x="-14247" y="7144"/>
                  <a:pt x="111060" y="-5725"/>
                  <a:pt x="155764" y="3080"/>
                </a:cubicBezTo>
                <a:cubicBezTo>
                  <a:pt x="200468" y="11885"/>
                  <a:pt x="260073" y="49139"/>
                  <a:pt x="269556" y="59976"/>
                </a:cubicBezTo>
                <a:cubicBezTo>
                  <a:pt x="279039" y="70813"/>
                  <a:pt x="172697" y="70813"/>
                  <a:pt x="212660" y="68104"/>
                </a:cubicBezTo>
                <a:cubicBezTo>
                  <a:pt x="252623" y="65395"/>
                  <a:pt x="459887" y="37624"/>
                  <a:pt x="509332" y="43720"/>
                </a:cubicBezTo>
                <a:cubicBezTo>
                  <a:pt x="558777" y="49816"/>
                  <a:pt x="507300" y="89779"/>
                  <a:pt x="509332" y="104680"/>
                </a:cubicBezTo>
                <a:cubicBezTo>
                  <a:pt x="511364" y="119581"/>
                  <a:pt x="549295" y="131773"/>
                  <a:pt x="521524" y="133128"/>
                </a:cubicBezTo>
                <a:cubicBezTo>
                  <a:pt x="493753" y="134483"/>
                  <a:pt x="377929" y="128387"/>
                  <a:pt x="342708" y="112808"/>
                </a:cubicBezTo>
                <a:cubicBezTo>
                  <a:pt x="307487" y="97229"/>
                  <a:pt x="325775" y="57944"/>
                  <a:pt x="310196" y="39656"/>
                </a:cubicBezTo>
                <a:cubicBezTo>
                  <a:pt x="294617" y="21368"/>
                  <a:pt x="300036" y="5112"/>
                  <a:pt x="249236" y="3080"/>
                </a:cubicBezTo>
                <a:cubicBezTo>
                  <a:pt x="198436" y="1048"/>
                  <a:pt x="16911" y="7144"/>
                  <a:pt x="1332" y="71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99AB72C-2FDC-4F38-7F20-D59918C90BAE}"/>
              </a:ext>
            </a:extLst>
          </p:cNvPr>
          <p:cNvSpPr/>
          <p:nvPr/>
        </p:nvSpPr>
        <p:spPr>
          <a:xfrm>
            <a:off x="5314334" y="1435536"/>
            <a:ext cx="688504" cy="970560"/>
          </a:xfrm>
          <a:custGeom>
            <a:avLst/>
            <a:gdLst>
              <a:gd name="connsiteX0" fmla="*/ 102978 w 688504"/>
              <a:gd name="connsiteY0" fmla="*/ 3120 h 970560"/>
              <a:gd name="connsiteX1" fmla="*/ 115170 w 688504"/>
              <a:gd name="connsiteY1" fmla="*/ 425776 h 970560"/>
              <a:gd name="connsiteX2" fmla="*/ 338690 w 688504"/>
              <a:gd name="connsiteY2" fmla="*/ 791536 h 970560"/>
              <a:gd name="connsiteX3" fmla="*/ 233026 w 688504"/>
              <a:gd name="connsiteY3" fmla="*/ 706192 h 970560"/>
              <a:gd name="connsiteX4" fmla="*/ 436226 w 688504"/>
              <a:gd name="connsiteY4" fmla="*/ 970352 h 970560"/>
              <a:gd name="connsiteX5" fmla="*/ 367138 w 688504"/>
              <a:gd name="connsiteY5" fmla="*/ 750896 h 970560"/>
              <a:gd name="connsiteX6" fmla="*/ 513442 w 688504"/>
              <a:gd name="connsiteY6" fmla="*/ 775280 h 970560"/>
              <a:gd name="connsiteX7" fmla="*/ 472802 w 688504"/>
              <a:gd name="connsiteY7" fmla="*/ 714320 h 970560"/>
              <a:gd name="connsiteX8" fmla="*/ 688194 w 688504"/>
              <a:gd name="connsiteY8" fmla="*/ 880944 h 970560"/>
              <a:gd name="connsiteX9" fmla="*/ 521570 w 688504"/>
              <a:gd name="connsiteY9" fmla="*/ 901264 h 970560"/>
              <a:gd name="connsiteX10" fmla="*/ 562210 w 688504"/>
              <a:gd name="connsiteY10" fmla="*/ 876880 h 970560"/>
              <a:gd name="connsiteX11" fmla="*/ 623170 w 688504"/>
              <a:gd name="connsiteY11" fmla="*/ 759024 h 970560"/>
              <a:gd name="connsiteX12" fmla="*/ 342754 w 688504"/>
              <a:gd name="connsiteY12" fmla="*/ 783408 h 970560"/>
              <a:gd name="connsiteX13" fmla="*/ 281794 w 688504"/>
              <a:gd name="connsiteY13" fmla="*/ 746832 h 970560"/>
              <a:gd name="connsiteX14" fmla="*/ 5442 w 688504"/>
              <a:gd name="connsiteY14" fmla="*/ 409520 h 970560"/>
              <a:gd name="connsiteX15" fmla="*/ 94850 w 688504"/>
              <a:gd name="connsiteY15" fmla="*/ 462352 h 970560"/>
              <a:gd name="connsiteX16" fmla="*/ 54210 w 688504"/>
              <a:gd name="connsiteY16" fmla="*/ 186000 h 970560"/>
              <a:gd name="connsiteX17" fmla="*/ 82658 w 688504"/>
              <a:gd name="connsiteY17" fmla="*/ 230704 h 970560"/>
              <a:gd name="connsiteX18" fmla="*/ 102978 w 688504"/>
              <a:gd name="connsiteY18" fmla="*/ 3120 h 9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8504" h="970560">
                <a:moveTo>
                  <a:pt x="102978" y="3120"/>
                </a:moveTo>
                <a:cubicBezTo>
                  <a:pt x="108397" y="35632"/>
                  <a:pt x="75885" y="294373"/>
                  <a:pt x="115170" y="425776"/>
                </a:cubicBezTo>
                <a:cubicBezTo>
                  <a:pt x="154455" y="557179"/>
                  <a:pt x="319047" y="744800"/>
                  <a:pt x="338690" y="791536"/>
                </a:cubicBezTo>
                <a:cubicBezTo>
                  <a:pt x="358333" y="838272"/>
                  <a:pt x="216770" y="676389"/>
                  <a:pt x="233026" y="706192"/>
                </a:cubicBezTo>
                <a:cubicBezTo>
                  <a:pt x="249282" y="735995"/>
                  <a:pt x="413874" y="962901"/>
                  <a:pt x="436226" y="970352"/>
                </a:cubicBezTo>
                <a:cubicBezTo>
                  <a:pt x="458578" y="977803"/>
                  <a:pt x="354269" y="783408"/>
                  <a:pt x="367138" y="750896"/>
                </a:cubicBezTo>
                <a:cubicBezTo>
                  <a:pt x="380007" y="718384"/>
                  <a:pt x="495831" y="781376"/>
                  <a:pt x="513442" y="775280"/>
                </a:cubicBezTo>
                <a:cubicBezTo>
                  <a:pt x="531053" y="769184"/>
                  <a:pt x="443677" y="696709"/>
                  <a:pt x="472802" y="714320"/>
                </a:cubicBezTo>
                <a:cubicBezTo>
                  <a:pt x="501927" y="731931"/>
                  <a:pt x="680066" y="849787"/>
                  <a:pt x="688194" y="880944"/>
                </a:cubicBezTo>
                <a:cubicBezTo>
                  <a:pt x="696322" y="912101"/>
                  <a:pt x="542567" y="901941"/>
                  <a:pt x="521570" y="901264"/>
                </a:cubicBezTo>
                <a:cubicBezTo>
                  <a:pt x="500573" y="900587"/>
                  <a:pt x="545277" y="900587"/>
                  <a:pt x="562210" y="876880"/>
                </a:cubicBezTo>
                <a:cubicBezTo>
                  <a:pt x="579143" y="853173"/>
                  <a:pt x="659746" y="774603"/>
                  <a:pt x="623170" y="759024"/>
                </a:cubicBezTo>
                <a:cubicBezTo>
                  <a:pt x="586594" y="743445"/>
                  <a:pt x="399650" y="785440"/>
                  <a:pt x="342754" y="783408"/>
                </a:cubicBezTo>
                <a:cubicBezTo>
                  <a:pt x="285858" y="781376"/>
                  <a:pt x="338013" y="809147"/>
                  <a:pt x="281794" y="746832"/>
                </a:cubicBezTo>
                <a:cubicBezTo>
                  <a:pt x="225575" y="684517"/>
                  <a:pt x="36599" y="456933"/>
                  <a:pt x="5442" y="409520"/>
                </a:cubicBezTo>
                <a:cubicBezTo>
                  <a:pt x="-25715" y="362107"/>
                  <a:pt x="86722" y="499605"/>
                  <a:pt x="94850" y="462352"/>
                </a:cubicBezTo>
                <a:cubicBezTo>
                  <a:pt x="102978" y="425099"/>
                  <a:pt x="56242" y="224608"/>
                  <a:pt x="54210" y="186000"/>
                </a:cubicBezTo>
                <a:cubicBezTo>
                  <a:pt x="52178" y="147392"/>
                  <a:pt x="73853" y="259152"/>
                  <a:pt x="82658" y="230704"/>
                </a:cubicBezTo>
                <a:cubicBezTo>
                  <a:pt x="91463" y="202256"/>
                  <a:pt x="97559" y="-29392"/>
                  <a:pt x="102978" y="31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5D06274-43DE-29D3-40A9-C86081BFFF5F}"/>
              </a:ext>
            </a:extLst>
          </p:cNvPr>
          <p:cNvSpPr/>
          <p:nvPr/>
        </p:nvSpPr>
        <p:spPr>
          <a:xfrm>
            <a:off x="4831736" y="2913626"/>
            <a:ext cx="386481" cy="1239785"/>
          </a:xfrm>
          <a:custGeom>
            <a:avLst/>
            <a:gdLst>
              <a:gd name="connsiteX0" fmla="*/ 20680 w 386481"/>
              <a:gd name="connsiteY0" fmla="*/ 122182 h 1239785"/>
              <a:gd name="connsiteX1" fmla="*/ 24744 w 386481"/>
              <a:gd name="connsiteY1" fmla="*/ 195334 h 1239785"/>
              <a:gd name="connsiteX2" fmla="*/ 280776 w 386481"/>
              <a:gd name="connsiteY2" fmla="*/ 1065030 h 1239785"/>
              <a:gd name="connsiteX3" fmla="*/ 248264 w 386481"/>
              <a:gd name="connsiteY3" fmla="*/ 1032518 h 1239785"/>
              <a:gd name="connsiteX4" fmla="*/ 386440 w 386481"/>
              <a:gd name="connsiteY4" fmla="*/ 1239782 h 1239785"/>
              <a:gd name="connsiteX5" fmla="*/ 260456 w 386481"/>
              <a:gd name="connsiteY5" fmla="*/ 1036582 h 1239785"/>
              <a:gd name="connsiteX6" fmla="*/ 57256 w 386481"/>
              <a:gd name="connsiteY6" fmla="*/ 650502 h 1239785"/>
              <a:gd name="connsiteX7" fmla="*/ 150728 w 386481"/>
              <a:gd name="connsiteY7" fmla="*/ 780550 h 1239785"/>
              <a:gd name="connsiteX8" fmla="*/ 138536 w 386481"/>
              <a:gd name="connsiteY8" fmla="*/ 589542 h 1239785"/>
              <a:gd name="connsiteX9" fmla="*/ 8488 w 386481"/>
              <a:gd name="connsiteY9" fmla="*/ 20582 h 1239785"/>
              <a:gd name="connsiteX10" fmla="*/ 20680 w 386481"/>
              <a:gd name="connsiteY10" fmla="*/ 122182 h 123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481" h="1239785">
                <a:moveTo>
                  <a:pt x="20680" y="122182"/>
                </a:moveTo>
                <a:cubicBezTo>
                  <a:pt x="23389" y="151307"/>
                  <a:pt x="-18605" y="38193"/>
                  <a:pt x="24744" y="195334"/>
                </a:cubicBezTo>
                <a:cubicBezTo>
                  <a:pt x="68093" y="352475"/>
                  <a:pt x="243523" y="925499"/>
                  <a:pt x="280776" y="1065030"/>
                </a:cubicBezTo>
                <a:cubicBezTo>
                  <a:pt x="318029" y="1204561"/>
                  <a:pt x="230653" y="1003393"/>
                  <a:pt x="248264" y="1032518"/>
                </a:cubicBezTo>
                <a:cubicBezTo>
                  <a:pt x="265875" y="1061643"/>
                  <a:pt x="384408" y="1239105"/>
                  <a:pt x="386440" y="1239782"/>
                </a:cubicBezTo>
                <a:cubicBezTo>
                  <a:pt x="388472" y="1240459"/>
                  <a:pt x="315320" y="1134795"/>
                  <a:pt x="260456" y="1036582"/>
                </a:cubicBezTo>
                <a:cubicBezTo>
                  <a:pt x="205592" y="938369"/>
                  <a:pt x="75544" y="693174"/>
                  <a:pt x="57256" y="650502"/>
                </a:cubicBezTo>
                <a:cubicBezTo>
                  <a:pt x="38968" y="607830"/>
                  <a:pt x="137181" y="790710"/>
                  <a:pt x="150728" y="780550"/>
                </a:cubicBezTo>
                <a:cubicBezTo>
                  <a:pt x="164275" y="770390"/>
                  <a:pt x="162243" y="716203"/>
                  <a:pt x="138536" y="589542"/>
                </a:cubicBezTo>
                <a:cubicBezTo>
                  <a:pt x="114829" y="462881"/>
                  <a:pt x="32195" y="94411"/>
                  <a:pt x="8488" y="20582"/>
                </a:cubicBezTo>
                <a:cubicBezTo>
                  <a:pt x="-15219" y="-53247"/>
                  <a:pt x="17971" y="93057"/>
                  <a:pt x="20680" y="1221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A3F85C3-1253-401F-3563-CBF524D98EA0}"/>
              </a:ext>
            </a:extLst>
          </p:cNvPr>
          <p:cNvSpPr/>
          <p:nvPr/>
        </p:nvSpPr>
        <p:spPr>
          <a:xfrm>
            <a:off x="5649305" y="2402403"/>
            <a:ext cx="300399" cy="279837"/>
          </a:xfrm>
          <a:custGeom>
            <a:avLst/>
            <a:gdLst>
              <a:gd name="connsiteX0" fmla="*/ 28103 w 300399"/>
              <a:gd name="connsiteY0" fmla="*/ 3485 h 279837"/>
              <a:gd name="connsiteX1" fmla="*/ 198791 w 300399"/>
              <a:gd name="connsiteY1" fmla="*/ 182301 h 279837"/>
              <a:gd name="connsiteX2" fmla="*/ 284135 w 300399"/>
              <a:gd name="connsiteY2" fmla="*/ 76637 h 279837"/>
              <a:gd name="connsiteX3" fmla="*/ 215047 w 300399"/>
              <a:gd name="connsiteY3" fmla="*/ 218877 h 279837"/>
              <a:gd name="connsiteX4" fmla="*/ 300391 w 300399"/>
              <a:gd name="connsiteY4" fmla="*/ 279837 h 279837"/>
              <a:gd name="connsiteX5" fmla="*/ 219111 w 300399"/>
              <a:gd name="connsiteY5" fmla="*/ 218877 h 279837"/>
              <a:gd name="connsiteX6" fmla="*/ 60615 w 300399"/>
              <a:gd name="connsiteY6" fmla="*/ 141661 h 279837"/>
              <a:gd name="connsiteX7" fmla="*/ 202855 w 300399"/>
              <a:gd name="connsiteY7" fmla="*/ 141661 h 279837"/>
              <a:gd name="connsiteX8" fmla="*/ 15911 w 300399"/>
              <a:gd name="connsiteY8" fmla="*/ 68509 h 279837"/>
              <a:gd name="connsiteX9" fmla="*/ 28103 w 300399"/>
              <a:gd name="connsiteY9" fmla="*/ 3485 h 27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399" h="279837">
                <a:moveTo>
                  <a:pt x="28103" y="3485"/>
                </a:moveTo>
                <a:cubicBezTo>
                  <a:pt x="58583" y="22450"/>
                  <a:pt x="156119" y="170109"/>
                  <a:pt x="198791" y="182301"/>
                </a:cubicBezTo>
                <a:cubicBezTo>
                  <a:pt x="241463" y="194493"/>
                  <a:pt x="281426" y="70541"/>
                  <a:pt x="284135" y="76637"/>
                </a:cubicBezTo>
                <a:cubicBezTo>
                  <a:pt x="286844" y="82733"/>
                  <a:pt x="212338" y="185010"/>
                  <a:pt x="215047" y="218877"/>
                </a:cubicBezTo>
                <a:cubicBezTo>
                  <a:pt x="217756" y="252744"/>
                  <a:pt x="299714" y="279837"/>
                  <a:pt x="300391" y="279837"/>
                </a:cubicBezTo>
                <a:cubicBezTo>
                  <a:pt x="301068" y="279837"/>
                  <a:pt x="259074" y="241906"/>
                  <a:pt x="219111" y="218877"/>
                </a:cubicBezTo>
                <a:cubicBezTo>
                  <a:pt x="179148" y="195848"/>
                  <a:pt x="63324" y="154530"/>
                  <a:pt x="60615" y="141661"/>
                </a:cubicBezTo>
                <a:cubicBezTo>
                  <a:pt x="57906" y="128792"/>
                  <a:pt x="210306" y="153853"/>
                  <a:pt x="202855" y="141661"/>
                </a:cubicBezTo>
                <a:cubicBezTo>
                  <a:pt x="195404" y="129469"/>
                  <a:pt x="42327" y="88829"/>
                  <a:pt x="15911" y="68509"/>
                </a:cubicBezTo>
                <a:cubicBezTo>
                  <a:pt x="-10505" y="48189"/>
                  <a:pt x="-2377" y="-15480"/>
                  <a:pt x="28103" y="348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02D4BDA-DF58-4D88-9DF1-E609563BFA81}"/>
              </a:ext>
            </a:extLst>
          </p:cNvPr>
          <p:cNvSpPr/>
          <p:nvPr/>
        </p:nvSpPr>
        <p:spPr>
          <a:xfrm>
            <a:off x="5902750" y="2694559"/>
            <a:ext cx="526987" cy="290040"/>
          </a:xfrm>
          <a:custGeom>
            <a:avLst/>
            <a:gdLst>
              <a:gd name="connsiteX0" fmla="*/ 10370 w 526987"/>
              <a:gd name="connsiteY0" fmla="*/ 8001 h 290040"/>
              <a:gd name="connsiteX1" fmla="*/ 22562 w 526987"/>
              <a:gd name="connsiteY1" fmla="*/ 56769 h 290040"/>
              <a:gd name="connsiteX2" fmla="*/ 144482 w 526987"/>
              <a:gd name="connsiteY2" fmla="*/ 284353 h 290040"/>
              <a:gd name="connsiteX3" fmla="*/ 164802 w 526987"/>
              <a:gd name="connsiteY3" fmla="*/ 223393 h 290040"/>
              <a:gd name="connsiteX4" fmla="*/ 424898 w 526987"/>
              <a:gd name="connsiteY4" fmla="*/ 247777 h 290040"/>
              <a:gd name="connsiteX5" fmla="*/ 526498 w 526987"/>
              <a:gd name="connsiteY5" fmla="*/ 251841 h 290040"/>
              <a:gd name="connsiteX6" fmla="*/ 465538 w 526987"/>
              <a:gd name="connsiteY6" fmla="*/ 109601 h 290040"/>
              <a:gd name="connsiteX7" fmla="*/ 514306 w 526987"/>
              <a:gd name="connsiteY7" fmla="*/ 36449 h 290040"/>
              <a:gd name="connsiteX8" fmla="*/ 307042 w 526987"/>
              <a:gd name="connsiteY8" fmla="*/ 44577 h 290040"/>
              <a:gd name="connsiteX9" fmla="*/ 193250 w 526987"/>
              <a:gd name="connsiteY9" fmla="*/ 28321 h 290040"/>
              <a:gd name="connsiteX10" fmla="*/ 473666 w 526987"/>
              <a:gd name="connsiteY10" fmla="*/ 44577 h 290040"/>
              <a:gd name="connsiteX11" fmla="*/ 453346 w 526987"/>
              <a:gd name="connsiteY11" fmla="*/ 64897 h 290040"/>
              <a:gd name="connsiteX12" fmla="*/ 514306 w 526987"/>
              <a:gd name="connsiteY12" fmla="*/ 162433 h 290040"/>
              <a:gd name="connsiteX13" fmla="*/ 506178 w 526987"/>
              <a:gd name="connsiteY13" fmla="*/ 207137 h 290040"/>
              <a:gd name="connsiteX14" fmla="*/ 347682 w 526987"/>
              <a:gd name="connsiteY14" fmla="*/ 199009 h 290040"/>
              <a:gd name="connsiteX15" fmla="*/ 156674 w 526987"/>
              <a:gd name="connsiteY15" fmla="*/ 182753 h 290040"/>
              <a:gd name="connsiteX16" fmla="*/ 136354 w 526987"/>
              <a:gd name="connsiteY16" fmla="*/ 121793 h 290040"/>
              <a:gd name="connsiteX17" fmla="*/ 136354 w 526987"/>
              <a:gd name="connsiteY17" fmla="*/ 186817 h 290040"/>
              <a:gd name="connsiteX18" fmla="*/ 10370 w 526987"/>
              <a:gd name="connsiteY18" fmla="*/ 8001 h 2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6987" h="290040">
                <a:moveTo>
                  <a:pt x="10370" y="8001"/>
                </a:moveTo>
                <a:cubicBezTo>
                  <a:pt x="-8595" y="-13674"/>
                  <a:pt x="210" y="10710"/>
                  <a:pt x="22562" y="56769"/>
                </a:cubicBezTo>
                <a:cubicBezTo>
                  <a:pt x="44914" y="102828"/>
                  <a:pt x="120775" y="256582"/>
                  <a:pt x="144482" y="284353"/>
                </a:cubicBezTo>
                <a:cubicBezTo>
                  <a:pt x="168189" y="312124"/>
                  <a:pt x="118066" y="229489"/>
                  <a:pt x="164802" y="223393"/>
                </a:cubicBezTo>
                <a:cubicBezTo>
                  <a:pt x="211538" y="217297"/>
                  <a:pt x="364615" y="243036"/>
                  <a:pt x="424898" y="247777"/>
                </a:cubicBezTo>
                <a:cubicBezTo>
                  <a:pt x="485181" y="252518"/>
                  <a:pt x="519725" y="274870"/>
                  <a:pt x="526498" y="251841"/>
                </a:cubicBezTo>
                <a:cubicBezTo>
                  <a:pt x="533271" y="228812"/>
                  <a:pt x="467570" y="145500"/>
                  <a:pt x="465538" y="109601"/>
                </a:cubicBezTo>
                <a:cubicBezTo>
                  <a:pt x="463506" y="73702"/>
                  <a:pt x="540722" y="47286"/>
                  <a:pt x="514306" y="36449"/>
                </a:cubicBezTo>
                <a:cubicBezTo>
                  <a:pt x="487890" y="25612"/>
                  <a:pt x="360551" y="45932"/>
                  <a:pt x="307042" y="44577"/>
                </a:cubicBezTo>
                <a:cubicBezTo>
                  <a:pt x="253533" y="43222"/>
                  <a:pt x="165479" y="28321"/>
                  <a:pt x="193250" y="28321"/>
                </a:cubicBezTo>
                <a:cubicBezTo>
                  <a:pt x="221021" y="28321"/>
                  <a:pt x="473666" y="44577"/>
                  <a:pt x="473666" y="44577"/>
                </a:cubicBezTo>
                <a:cubicBezTo>
                  <a:pt x="517015" y="50673"/>
                  <a:pt x="446573" y="45254"/>
                  <a:pt x="453346" y="64897"/>
                </a:cubicBezTo>
                <a:cubicBezTo>
                  <a:pt x="460119" y="84540"/>
                  <a:pt x="505501" y="138726"/>
                  <a:pt x="514306" y="162433"/>
                </a:cubicBezTo>
                <a:cubicBezTo>
                  <a:pt x="523111" y="186140"/>
                  <a:pt x="533949" y="201041"/>
                  <a:pt x="506178" y="207137"/>
                </a:cubicBezTo>
                <a:cubicBezTo>
                  <a:pt x="478407" y="213233"/>
                  <a:pt x="405933" y="203073"/>
                  <a:pt x="347682" y="199009"/>
                </a:cubicBezTo>
                <a:cubicBezTo>
                  <a:pt x="289431" y="194945"/>
                  <a:pt x="191895" y="195622"/>
                  <a:pt x="156674" y="182753"/>
                </a:cubicBezTo>
                <a:cubicBezTo>
                  <a:pt x="121453" y="169884"/>
                  <a:pt x="139741" y="121116"/>
                  <a:pt x="136354" y="121793"/>
                </a:cubicBezTo>
                <a:cubicBezTo>
                  <a:pt x="132967" y="122470"/>
                  <a:pt x="158029" y="198332"/>
                  <a:pt x="136354" y="186817"/>
                </a:cubicBezTo>
                <a:cubicBezTo>
                  <a:pt x="114679" y="175302"/>
                  <a:pt x="29335" y="29676"/>
                  <a:pt x="10370" y="80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B01ADBD-97D1-E9AC-5787-3D5408386F80}"/>
              </a:ext>
            </a:extLst>
          </p:cNvPr>
          <p:cNvSpPr/>
          <p:nvPr/>
        </p:nvSpPr>
        <p:spPr>
          <a:xfrm>
            <a:off x="5965208" y="2462649"/>
            <a:ext cx="346990" cy="146585"/>
          </a:xfrm>
          <a:custGeom>
            <a:avLst/>
            <a:gdLst>
              <a:gd name="connsiteX0" fmla="*/ 8872 w 346990"/>
              <a:gd name="connsiteY0" fmla="*/ 101735 h 146585"/>
              <a:gd name="connsiteX1" fmla="*/ 342120 w 346990"/>
              <a:gd name="connsiteY1" fmla="*/ 8263 h 146585"/>
              <a:gd name="connsiteX2" fmla="*/ 216136 w 346990"/>
              <a:gd name="connsiteY2" fmla="*/ 48903 h 146585"/>
              <a:gd name="connsiteX3" fmla="*/ 342120 w 346990"/>
              <a:gd name="connsiteY3" fmla="*/ 146439 h 146585"/>
              <a:gd name="connsiteX4" fmla="*/ 199880 w 346990"/>
              <a:gd name="connsiteY4" fmla="*/ 69223 h 146585"/>
              <a:gd name="connsiteX5" fmla="*/ 25128 w 346990"/>
              <a:gd name="connsiteY5" fmla="*/ 135 h 146585"/>
              <a:gd name="connsiteX6" fmla="*/ 90152 w 346990"/>
              <a:gd name="connsiteY6" fmla="*/ 52967 h 146585"/>
              <a:gd name="connsiteX7" fmla="*/ 8872 w 346990"/>
              <a:gd name="connsiteY7" fmla="*/ 101735 h 14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990" h="146585">
                <a:moveTo>
                  <a:pt x="8872" y="101735"/>
                </a:moveTo>
                <a:cubicBezTo>
                  <a:pt x="50867" y="94284"/>
                  <a:pt x="307576" y="17068"/>
                  <a:pt x="342120" y="8263"/>
                </a:cubicBezTo>
                <a:cubicBezTo>
                  <a:pt x="376664" y="-542"/>
                  <a:pt x="216136" y="25874"/>
                  <a:pt x="216136" y="48903"/>
                </a:cubicBezTo>
                <a:cubicBezTo>
                  <a:pt x="216136" y="71932"/>
                  <a:pt x="344829" y="143052"/>
                  <a:pt x="342120" y="146439"/>
                </a:cubicBezTo>
                <a:cubicBezTo>
                  <a:pt x="339411" y="149826"/>
                  <a:pt x="252712" y="93607"/>
                  <a:pt x="199880" y="69223"/>
                </a:cubicBezTo>
                <a:cubicBezTo>
                  <a:pt x="147048" y="44839"/>
                  <a:pt x="43416" y="2844"/>
                  <a:pt x="25128" y="135"/>
                </a:cubicBezTo>
                <a:cubicBezTo>
                  <a:pt x="6840" y="-2574"/>
                  <a:pt x="92861" y="36034"/>
                  <a:pt x="90152" y="52967"/>
                </a:cubicBezTo>
                <a:cubicBezTo>
                  <a:pt x="87443" y="69900"/>
                  <a:pt x="-33123" y="109186"/>
                  <a:pt x="8872" y="1017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FFB72E5C-C16D-F905-43EF-3D98FDAF6401}"/>
              </a:ext>
            </a:extLst>
          </p:cNvPr>
          <p:cNvSpPr/>
          <p:nvPr/>
        </p:nvSpPr>
        <p:spPr>
          <a:xfrm>
            <a:off x="5976255" y="2807723"/>
            <a:ext cx="544817" cy="333749"/>
          </a:xfrm>
          <a:custGeom>
            <a:avLst/>
            <a:gdLst>
              <a:gd name="connsiteX0" fmla="*/ 87233 w 544817"/>
              <a:gd name="connsiteY0" fmla="*/ 260597 h 333749"/>
              <a:gd name="connsiteX1" fmla="*/ 387969 w 544817"/>
              <a:gd name="connsiteY1" fmla="*/ 333749 h 333749"/>
              <a:gd name="connsiteX2" fmla="*/ 343265 w 544817"/>
              <a:gd name="connsiteY2" fmla="*/ 260597 h 333749"/>
              <a:gd name="connsiteX3" fmla="*/ 444865 w 544817"/>
              <a:gd name="connsiteY3" fmla="*/ 203701 h 333749"/>
              <a:gd name="connsiteX4" fmla="*/ 522081 w 544817"/>
              <a:gd name="connsiteY4" fmla="*/ 118357 h 333749"/>
              <a:gd name="connsiteX5" fmla="*/ 477377 w 544817"/>
              <a:gd name="connsiteY5" fmla="*/ 501 h 333749"/>
              <a:gd name="connsiteX6" fmla="*/ 534273 w 544817"/>
              <a:gd name="connsiteY6" fmla="*/ 81781 h 333749"/>
              <a:gd name="connsiteX7" fmla="*/ 225409 w 544817"/>
              <a:gd name="connsiteY7" fmla="*/ 219957 h 333749"/>
              <a:gd name="connsiteX8" fmla="*/ 10017 w 544817"/>
              <a:gd name="connsiteY8" fmla="*/ 142741 h 333749"/>
              <a:gd name="connsiteX9" fmla="*/ 452993 w 544817"/>
              <a:gd name="connsiteY9" fmla="*/ 272789 h 333749"/>
              <a:gd name="connsiteX10" fmla="*/ 140065 w 544817"/>
              <a:gd name="connsiteY10" fmla="*/ 268725 h 333749"/>
              <a:gd name="connsiteX11" fmla="*/ 1889 w 544817"/>
              <a:gd name="connsiteY11" fmla="*/ 260597 h 333749"/>
              <a:gd name="connsiteX12" fmla="*/ 87233 w 544817"/>
              <a:gd name="connsiteY12" fmla="*/ 260597 h 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17" h="333749">
                <a:moveTo>
                  <a:pt x="87233" y="260597"/>
                </a:moveTo>
                <a:cubicBezTo>
                  <a:pt x="151580" y="272789"/>
                  <a:pt x="345297" y="333749"/>
                  <a:pt x="387969" y="333749"/>
                </a:cubicBezTo>
                <a:cubicBezTo>
                  <a:pt x="430641" y="333749"/>
                  <a:pt x="333782" y="282272"/>
                  <a:pt x="343265" y="260597"/>
                </a:cubicBezTo>
                <a:cubicBezTo>
                  <a:pt x="352748" y="238922"/>
                  <a:pt x="415062" y="227408"/>
                  <a:pt x="444865" y="203701"/>
                </a:cubicBezTo>
                <a:cubicBezTo>
                  <a:pt x="474668" y="179994"/>
                  <a:pt x="516662" y="152224"/>
                  <a:pt x="522081" y="118357"/>
                </a:cubicBezTo>
                <a:cubicBezTo>
                  <a:pt x="527500" y="84490"/>
                  <a:pt x="475345" y="6597"/>
                  <a:pt x="477377" y="501"/>
                </a:cubicBezTo>
                <a:cubicBezTo>
                  <a:pt x="479409" y="-5595"/>
                  <a:pt x="576268" y="45205"/>
                  <a:pt x="534273" y="81781"/>
                </a:cubicBezTo>
                <a:cubicBezTo>
                  <a:pt x="492278" y="118357"/>
                  <a:pt x="312785" y="209797"/>
                  <a:pt x="225409" y="219957"/>
                </a:cubicBezTo>
                <a:cubicBezTo>
                  <a:pt x="138033" y="230117"/>
                  <a:pt x="-27914" y="133936"/>
                  <a:pt x="10017" y="142741"/>
                </a:cubicBezTo>
                <a:cubicBezTo>
                  <a:pt x="47948" y="151546"/>
                  <a:pt x="431318" y="251792"/>
                  <a:pt x="452993" y="272789"/>
                </a:cubicBezTo>
                <a:cubicBezTo>
                  <a:pt x="474668" y="293786"/>
                  <a:pt x="215249" y="270757"/>
                  <a:pt x="140065" y="268725"/>
                </a:cubicBezTo>
                <a:cubicBezTo>
                  <a:pt x="64881" y="266693"/>
                  <a:pt x="12049" y="259920"/>
                  <a:pt x="1889" y="260597"/>
                </a:cubicBezTo>
                <a:cubicBezTo>
                  <a:pt x="-8271" y="261274"/>
                  <a:pt x="22886" y="248405"/>
                  <a:pt x="87233" y="26059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B00BCBC-9824-27FE-8DF6-BD5FDF175F6C}"/>
              </a:ext>
            </a:extLst>
          </p:cNvPr>
          <p:cNvSpPr/>
          <p:nvPr/>
        </p:nvSpPr>
        <p:spPr>
          <a:xfrm>
            <a:off x="5971128" y="3039379"/>
            <a:ext cx="552027" cy="1038004"/>
          </a:xfrm>
          <a:custGeom>
            <a:avLst/>
            <a:gdLst>
              <a:gd name="connsiteX0" fmla="*/ 43592 w 552027"/>
              <a:gd name="connsiteY0" fmla="*/ 493 h 1038004"/>
              <a:gd name="connsiteX1" fmla="*/ 425608 w 552027"/>
              <a:gd name="connsiteY1" fmla="*/ 268717 h 1038004"/>
              <a:gd name="connsiteX2" fmla="*/ 393096 w 552027"/>
              <a:gd name="connsiteY2" fmla="*/ 179309 h 1038004"/>
              <a:gd name="connsiteX3" fmla="*/ 478440 w 552027"/>
              <a:gd name="connsiteY3" fmla="*/ 349997 h 1038004"/>
              <a:gd name="connsiteX4" fmla="*/ 478440 w 552027"/>
              <a:gd name="connsiteY4" fmla="*/ 297165 h 1038004"/>
              <a:gd name="connsiteX5" fmla="*/ 527208 w 552027"/>
              <a:gd name="connsiteY5" fmla="*/ 410957 h 1038004"/>
              <a:gd name="connsiteX6" fmla="*/ 547528 w 552027"/>
              <a:gd name="connsiteY6" fmla="*/ 455661 h 1038004"/>
              <a:gd name="connsiteX7" fmla="*/ 441864 w 552027"/>
              <a:gd name="connsiteY7" fmla="*/ 658861 h 1038004"/>
              <a:gd name="connsiteX8" fmla="*/ 372776 w 552027"/>
              <a:gd name="connsiteY8" fmla="*/ 1036813 h 1038004"/>
              <a:gd name="connsiteX9" fmla="*/ 340264 w 552027"/>
              <a:gd name="connsiteY9" fmla="*/ 772653 h 1038004"/>
              <a:gd name="connsiteX10" fmla="*/ 254920 w 552027"/>
              <a:gd name="connsiteY10" fmla="*/ 614157 h 1038004"/>
              <a:gd name="connsiteX11" fmla="*/ 242728 w 552027"/>
              <a:gd name="connsiteY11" fmla="*/ 524749 h 1038004"/>
              <a:gd name="connsiteX12" fmla="*/ 230536 w 552027"/>
              <a:gd name="connsiteY12" fmla="*/ 419085 h 1038004"/>
              <a:gd name="connsiteX13" fmla="*/ 2952 w 552027"/>
              <a:gd name="connsiteY13" fmla="*/ 268717 h 1038004"/>
              <a:gd name="connsiteX14" fmla="*/ 96424 w 552027"/>
              <a:gd name="connsiteY14" fmla="*/ 203693 h 1038004"/>
              <a:gd name="connsiteX15" fmla="*/ 43592 w 552027"/>
              <a:gd name="connsiteY15" fmla="*/ 493 h 10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2027" h="1038004">
                <a:moveTo>
                  <a:pt x="43592" y="493"/>
                </a:moveTo>
                <a:cubicBezTo>
                  <a:pt x="98456" y="11330"/>
                  <a:pt x="367357" y="238914"/>
                  <a:pt x="425608" y="268717"/>
                </a:cubicBezTo>
                <a:cubicBezTo>
                  <a:pt x="483859" y="298520"/>
                  <a:pt x="384291" y="165762"/>
                  <a:pt x="393096" y="179309"/>
                </a:cubicBezTo>
                <a:cubicBezTo>
                  <a:pt x="401901" y="192856"/>
                  <a:pt x="464216" y="330354"/>
                  <a:pt x="478440" y="349997"/>
                </a:cubicBezTo>
                <a:cubicBezTo>
                  <a:pt x="492664" y="369640"/>
                  <a:pt x="470312" y="287005"/>
                  <a:pt x="478440" y="297165"/>
                </a:cubicBezTo>
                <a:cubicBezTo>
                  <a:pt x="486568" y="307325"/>
                  <a:pt x="515693" y="384541"/>
                  <a:pt x="527208" y="410957"/>
                </a:cubicBezTo>
                <a:cubicBezTo>
                  <a:pt x="538723" y="437373"/>
                  <a:pt x="561752" y="414344"/>
                  <a:pt x="547528" y="455661"/>
                </a:cubicBezTo>
                <a:cubicBezTo>
                  <a:pt x="533304" y="496978"/>
                  <a:pt x="470989" y="562002"/>
                  <a:pt x="441864" y="658861"/>
                </a:cubicBezTo>
                <a:cubicBezTo>
                  <a:pt x="412739" y="755720"/>
                  <a:pt x="389709" y="1017848"/>
                  <a:pt x="372776" y="1036813"/>
                </a:cubicBezTo>
                <a:cubicBezTo>
                  <a:pt x="355843" y="1055778"/>
                  <a:pt x="359907" y="843096"/>
                  <a:pt x="340264" y="772653"/>
                </a:cubicBezTo>
                <a:cubicBezTo>
                  <a:pt x="320621" y="702210"/>
                  <a:pt x="271176" y="655474"/>
                  <a:pt x="254920" y="614157"/>
                </a:cubicBezTo>
                <a:cubicBezTo>
                  <a:pt x="238664" y="572840"/>
                  <a:pt x="246792" y="557261"/>
                  <a:pt x="242728" y="524749"/>
                </a:cubicBezTo>
                <a:cubicBezTo>
                  <a:pt x="238664" y="492237"/>
                  <a:pt x="270499" y="461757"/>
                  <a:pt x="230536" y="419085"/>
                </a:cubicBezTo>
                <a:cubicBezTo>
                  <a:pt x="190573" y="376413"/>
                  <a:pt x="25304" y="304616"/>
                  <a:pt x="2952" y="268717"/>
                </a:cubicBezTo>
                <a:cubicBezTo>
                  <a:pt x="-19400" y="232818"/>
                  <a:pt x="92360" y="247042"/>
                  <a:pt x="96424" y="203693"/>
                </a:cubicBezTo>
                <a:cubicBezTo>
                  <a:pt x="100488" y="160344"/>
                  <a:pt x="-11272" y="-10344"/>
                  <a:pt x="43592" y="4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F1F2E54-E814-FD39-A35E-C32A7A1489FB}"/>
              </a:ext>
            </a:extLst>
          </p:cNvPr>
          <p:cNvSpPr/>
          <p:nvPr/>
        </p:nvSpPr>
        <p:spPr>
          <a:xfrm>
            <a:off x="5127957" y="2839404"/>
            <a:ext cx="421453" cy="554301"/>
          </a:xfrm>
          <a:custGeom>
            <a:avLst/>
            <a:gdLst>
              <a:gd name="connsiteX0" fmla="*/ 407211 w 421453"/>
              <a:gd name="connsiteY0" fmla="*/ 9460 h 554301"/>
              <a:gd name="connsiteX1" fmla="*/ 407211 w 421453"/>
              <a:gd name="connsiteY1" fmla="*/ 82612 h 554301"/>
              <a:gd name="connsiteX2" fmla="*/ 301547 w 421453"/>
              <a:gd name="connsiteY2" fmla="*/ 371156 h 554301"/>
              <a:gd name="connsiteX3" fmla="*/ 350315 w 421453"/>
              <a:gd name="connsiteY3" fmla="*/ 554036 h 554301"/>
              <a:gd name="connsiteX4" fmla="*/ 342187 w 421453"/>
              <a:gd name="connsiteY4" fmla="*/ 411796 h 554301"/>
              <a:gd name="connsiteX5" fmla="*/ 811 w 421453"/>
              <a:gd name="connsiteY5" fmla="*/ 407732 h 554301"/>
              <a:gd name="connsiteX6" fmla="*/ 248715 w 421453"/>
              <a:gd name="connsiteY6" fmla="*/ 403668 h 554301"/>
              <a:gd name="connsiteX7" fmla="*/ 301547 w 421453"/>
              <a:gd name="connsiteY7" fmla="*/ 261428 h 554301"/>
              <a:gd name="connsiteX8" fmla="*/ 285291 w 421453"/>
              <a:gd name="connsiteY8" fmla="*/ 257364 h 554301"/>
              <a:gd name="connsiteX9" fmla="*/ 407211 w 421453"/>
              <a:gd name="connsiteY9" fmla="*/ 9460 h 55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453" h="554301">
                <a:moveTo>
                  <a:pt x="407211" y="9460"/>
                </a:moveTo>
                <a:cubicBezTo>
                  <a:pt x="427531" y="-19665"/>
                  <a:pt x="424822" y="22329"/>
                  <a:pt x="407211" y="82612"/>
                </a:cubicBezTo>
                <a:cubicBezTo>
                  <a:pt x="389600" y="142895"/>
                  <a:pt x="311030" y="292585"/>
                  <a:pt x="301547" y="371156"/>
                </a:cubicBezTo>
                <a:cubicBezTo>
                  <a:pt x="292064" y="449727"/>
                  <a:pt x="343542" y="547263"/>
                  <a:pt x="350315" y="554036"/>
                </a:cubicBezTo>
                <a:cubicBezTo>
                  <a:pt x="357088" y="560809"/>
                  <a:pt x="400438" y="436180"/>
                  <a:pt x="342187" y="411796"/>
                </a:cubicBezTo>
                <a:cubicBezTo>
                  <a:pt x="283936" y="387412"/>
                  <a:pt x="16390" y="409087"/>
                  <a:pt x="811" y="407732"/>
                </a:cubicBezTo>
                <a:cubicBezTo>
                  <a:pt x="-14768" y="406377"/>
                  <a:pt x="198592" y="428052"/>
                  <a:pt x="248715" y="403668"/>
                </a:cubicBezTo>
                <a:cubicBezTo>
                  <a:pt x="298838" y="379284"/>
                  <a:pt x="295451" y="285812"/>
                  <a:pt x="301547" y="261428"/>
                </a:cubicBezTo>
                <a:cubicBezTo>
                  <a:pt x="307643" y="237044"/>
                  <a:pt x="265648" y="292585"/>
                  <a:pt x="285291" y="257364"/>
                </a:cubicBezTo>
                <a:cubicBezTo>
                  <a:pt x="304934" y="222143"/>
                  <a:pt x="386891" y="38585"/>
                  <a:pt x="407211" y="946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B35FD41-4535-6D53-EAB4-55FF98CEAC94}"/>
              </a:ext>
            </a:extLst>
          </p:cNvPr>
          <p:cNvSpPr/>
          <p:nvPr/>
        </p:nvSpPr>
        <p:spPr>
          <a:xfrm>
            <a:off x="4966193" y="3201913"/>
            <a:ext cx="456867" cy="366059"/>
          </a:xfrm>
          <a:custGeom>
            <a:avLst/>
            <a:gdLst>
              <a:gd name="connsiteX0" fmla="*/ 447055 w 456867"/>
              <a:gd name="connsiteY0" fmla="*/ 519 h 366059"/>
              <a:gd name="connsiteX1" fmla="*/ 113807 w 456867"/>
              <a:gd name="connsiteY1" fmla="*/ 45223 h 366059"/>
              <a:gd name="connsiteX2" fmla="*/ 52847 w 456867"/>
              <a:gd name="connsiteY2" fmla="*/ 118375 h 366059"/>
              <a:gd name="connsiteX3" fmla="*/ 77231 w 456867"/>
              <a:gd name="connsiteY3" fmla="*/ 154951 h 366059"/>
              <a:gd name="connsiteX4" fmla="*/ 142255 w 456867"/>
              <a:gd name="connsiteY4" fmla="*/ 224039 h 366059"/>
              <a:gd name="connsiteX5" fmla="*/ 125999 w 456867"/>
              <a:gd name="connsiteY5" fmla="*/ 350023 h 366059"/>
              <a:gd name="connsiteX6" fmla="*/ 125999 w 456867"/>
              <a:gd name="connsiteY6" fmla="*/ 358151 h 366059"/>
              <a:gd name="connsiteX7" fmla="*/ 174767 w 456867"/>
              <a:gd name="connsiteY7" fmla="*/ 293127 h 366059"/>
              <a:gd name="connsiteX8" fmla="*/ 166639 w 456867"/>
              <a:gd name="connsiteY8" fmla="*/ 154951 h 366059"/>
              <a:gd name="connsiteX9" fmla="*/ 48783 w 456867"/>
              <a:gd name="connsiteY9" fmla="*/ 167143 h 366059"/>
              <a:gd name="connsiteX10" fmla="*/ 15 w 456867"/>
              <a:gd name="connsiteY10" fmla="*/ 191527 h 366059"/>
              <a:gd name="connsiteX11" fmla="*/ 52847 w 456867"/>
              <a:gd name="connsiteY11" fmla="*/ 33031 h 366059"/>
              <a:gd name="connsiteX12" fmla="*/ 81295 w 456867"/>
              <a:gd name="connsiteY12" fmla="*/ 28967 h 366059"/>
              <a:gd name="connsiteX13" fmla="*/ 345455 w 456867"/>
              <a:gd name="connsiteY13" fmla="*/ 20839 h 366059"/>
              <a:gd name="connsiteX14" fmla="*/ 447055 w 456867"/>
              <a:gd name="connsiteY14" fmla="*/ 519 h 36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6867" h="366059">
                <a:moveTo>
                  <a:pt x="447055" y="519"/>
                </a:moveTo>
                <a:cubicBezTo>
                  <a:pt x="408447" y="4583"/>
                  <a:pt x="179508" y="25580"/>
                  <a:pt x="113807" y="45223"/>
                </a:cubicBezTo>
                <a:cubicBezTo>
                  <a:pt x="48106" y="64866"/>
                  <a:pt x="58943" y="100087"/>
                  <a:pt x="52847" y="118375"/>
                </a:cubicBezTo>
                <a:cubicBezTo>
                  <a:pt x="46751" y="136663"/>
                  <a:pt x="62330" y="137340"/>
                  <a:pt x="77231" y="154951"/>
                </a:cubicBezTo>
                <a:cubicBezTo>
                  <a:pt x="92132" y="172562"/>
                  <a:pt x="134127" y="191527"/>
                  <a:pt x="142255" y="224039"/>
                </a:cubicBezTo>
                <a:cubicBezTo>
                  <a:pt x="150383" y="256551"/>
                  <a:pt x="128708" y="327671"/>
                  <a:pt x="125999" y="350023"/>
                </a:cubicBezTo>
                <a:cubicBezTo>
                  <a:pt x="123290" y="372375"/>
                  <a:pt x="117871" y="367634"/>
                  <a:pt x="125999" y="358151"/>
                </a:cubicBezTo>
                <a:cubicBezTo>
                  <a:pt x="134127" y="348668"/>
                  <a:pt x="167994" y="326994"/>
                  <a:pt x="174767" y="293127"/>
                </a:cubicBezTo>
                <a:cubicBezTo>
                  <a:pt x="181540" y="259260"/>
                  <a:pt x="187636" y="175948"/>
                  <a:pt x="166639" y="154951"/>
                </a:cubicBezTo>
                <a:cubicBezTo>
                  <a:pt x="145642" y="133954"/>
                  <a:pt x="76554" y="161047"/>
                  <a:pt x="48783" y="167143"/>
                </a:cubicBezTo>
                <a:cubicBezTo>
                  <a:pt x="21012" y="173239"/>
                  <a:pt x="-662" y="213879"/>
                  <a:pt x="15" y="191527"/>
                </a:cubicBezTo>
                <a:cubicBezTo>
                  <a:pt x="692" y="169175"/>
                  <a:pt x="39300" y="60124"/>
                  <a:pt x="52847" y="33031"/>
                </a:cubicBezTo>
                <a:cubicBezTo>
                  <a:pt x="66394" y="5938"/>
                  <a:pt x="32527" y="30999"/>
                  <a:pt x="81295" y="28967"/>
                </a:cubicBezTo>
                <a:cubicBezTo>
                  <a:pt x="130063" y="26935"/>
                  <a:pt x="289236" y="24226"/>
                  <a:pt x="345455" y="20839"/>
                </a:cubicBezTo>
                <a:cubicBezTo>
                  <a:pt x="401674" y="17452"/>
                  <a:pt x="485663" y="-3545"/>
                  <a:pt x="447055" y="5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7730BBA-DE90-A48B-7254-7F7410FD8683}"/>
              </a:ext>
            </a:extLst>
          </p:cNvPr>
          <p:cNvSpPr/>
          <p:nvPr/>
        </p:nvSpPr>
        <p:spPr>
          <a:xfrm>
            <a:off x="5149051" y="3363884"/>
            <a:ext cx="736250" cy="176468"/>
          </a:xfrm>
          <a:custGeom>
            <a:avLst/>
            <a:gdLst>
              <a:gd name="connsiteX0" fmla="*/ 37 w 736250"/>
              <a:gd name="connsiteY0" fmla="*/ 9236 h 176468"/>
              <a:gd name="connsiteX1" fmla="*/ 292645 w 736250"/>
              <a:gd name="connsiteY1" fmla="*/ 155540 h 176468"/>
              <a:gd name="connsiteX2" fmla="*/ 418629 w 736250"/>
              <a:gd name="connsiteY2" fmla="*/ 175860 h 176468"/>
              <a:gd name="connsiteX3" fmla="*/ 394245 w 736250"/>
              <a:gd name="connsiteY3" fmla="*/ 159604 h 176468"/>
              <a:gd name="connsiteX4" fmla="*/ 548677 w 736250"/>
              <a:gd name="connsiteY4" fmla="*/ 94580 h 176468"/>
              <a:gd name="connsiteX5" fmla="*/ 735621 w 736250"/>
              <a:gd name="connsiteY5" fmla="*/ 9236 h 176468"/>
              <a:gd name="connsiteX6" fmla="*/ 605573 w 736250"/>
              <a:gd name="connsiteY6" fmla="*/ 13300 h 176468"/>
              <a:gd name="connsiteX7" fmla="*/ 499909 w 736250"/>
              <a:gd name="connsiteY7" fmla="*/ 106772 h 176468"/>
              <a:gd name="connsiteX8" fmla="*/ 349541 w 736250"/>
              <a:gd name="connsiteY8" fmla="*/ 135220 h 176468"/>
              <a:gd name="connsiteX9" fmla="*/ 272325 w 736250"/>
              <a:gd name="connsiteY9" fmla="*/ 114900 h 176468"/>
              <a:gd name="connsiteX10" fmla="*/ 37 w 736250"/>
              <a:gd name="connsiteY10" fmla="*/ 9236 h 17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6250" h="176468">
                <a:moveTo>
                  <a:pt x="37" y="9236"/>
                </a:moveTo>
                <a:cubicBezTo>
                  <a:pt x="3424" y="16009"/>
                  <a:pt x="222880" y="127769"/>
                  <a:pt x="292645" y="155540"/>
                </a:cubicBezTo>
                <a:cubicBezTo>
                  <a:pt x="362410" y="183311"/>
                  <a:pt x="401696" y="175183"/>
                  <a:pt x="418629" y="175860"/>
                </a:cubicBezTo>
                <a:cubicBezTo>
                  <a:pt x="435562" y="176537"/>
                  <a:pt x="372570" y="173151"/>
                  <a:pt x="394245" y="159604"/>
                </a:cubicBezTo>
                <a:cubicBezTo>
                  <a:pt x="415920" y="146057"/>
                  <a:pt x="491781" y="119641"/>
                  <a:pt x="548677" y="94580"/>
                </a:cubicBezTo>
                <a:cubicBezTo>
                  <a:pt x="605573" y="69519"/>
                  <a:pt x="726138" y="22783"/>
                  <a:pt x="735621" y="9236"/>
                </a:cubicBezTo>
                <a:cubicBezTo>
                  <a:pt x="745104" y="-4311"/>
                  <a:pt x="644858" y="-2956"/>
                  <a:pt x="605573" y="13300"/>
                </a:cubicBezTo>
                <a:cubicBezTo>
                  <a:pt x="566288" y="29556"/>
                  <a:pt x="542581" y="86452"/>
                  <a:pt x="499909" y="106772"/>
                </a:cubicBezTo>
                <a:cubicBezTo>
                  <a:pt x="457237" y="127092"/>
                  <a:pt x="387472" y="133865"/>
                  <a:pt x="349541" y="135220"/>
                </a:cubicBezTo>
                <a:cubicBezTo>
                  <a:pt x="311610" y="136575"/>
                  <a:pt x="323802" y="132511"/>
                  <a:pt x="272325" y="114900"/>
                </a:cubicBezTo>
                <a:cubicBezTo>
                  <a:pt x="220848" y="97289"/>
                  <a:pt x="-3350" y="2463"/>
                  <a:pt x="37" y="923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4A070CF-043B-5687-0CCD-59F3B4C52184}"/>
              </a:ext>
            </a:extLst>
          </p:cNvPr>
          <p:cNvSpPr/>
          <p:nvPr/>
        </p:nvSpPr>
        <p:spPr>
          <a:xfrm>
            <a:off x="5102793" y="3445538"/>
            <a:ext cx="426474" cy="125880"/>
          </a:xfrm>
          <a:custGeom>
            <a:avLst/>
            <a:gdLst>
              <a:gd name="connsiteX0" fmla="*/ 1591 w 426474"/>
              <a:gd name="connsiteY0" fmla="*/ 734 h 125880"/>
              <a:gd name="connsiteX1" fmla="*/ 416119 w 426474"/>
              <a:gd name="connsiteY1" fmla="*/ 122654 h 125880"/>
              <a:gd name="connsiteX2" fmla="*/ 294199 w 426474"/>
              <a:gd name="connsiteY2" fmla="*/ 86078 h 125880"/>
              <a:gd name="connsiteX3" fmla="*/ 216983 w 426474"/>
              <a:gd name="connsiteY3" fmla="*/ 37310 h 125880"/>
              <a:gd name="connsiteX4" fmla="*/ 269815 w 426474"/>
              <a:gd name="connsiteY4" fmla="*/ 69822 h 125880"/>
              <a:gd name="connsiteX5" fmla="*/ 1591 w 426474"/>
              <a:gd name="connsiteY5" fmla="*/ 734 h 1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474" h="125880">
                <a:moveTo>
                  <a:pt x="1591" y="734"/>
                </a:moveTo>
                <a:cubicBezTo>
                  <a:pt x="25975" y="9539"/>
                  <a:pt x="416119" y="122654"/>
                  <a:pt x="416119" y="122654"/>
                </a:cubicBezTo>
                <a:cubicBezTo>
                  <a:pt x="464887" y="136878"/>
                  <a:pt x="327388" y="100302"/>
                  <a:pt x="294199" y="86078"/>
                </a:cubicBezTo>
                <a:cubicBezTo>
                  <a:pt x="261010" y="71854"/>
                  <a:pt x="221047" y="40019"/>
                  <a:pt x="216983" y="37310"/>
                </a:cubicBezTo>
                <a:cubicBezTo>
                  <a:pt x="212919" y="34601"/>
                  <a:pt x="298940" y="74563"/>
                  <a:pt x="269815" y="69822"/>
                </a:cubicBezTo>
                <a:cubicBezTo>
                  <a:pt x="240690" y="65081"/>
                  <a:pt x="-22793" y="-8071"/>
                  <a:pt x="1591" y="73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7A81D61-0216-82AA-EF10-F999611B17FD}"/>
              </a:ext>
            </a:extLst>
          </p:cNvPr>
          <p:cNvSpPr/>
          <p:nvPr/>
        </p:nvSpPr>
        <p:spPr>
          <a:xfrm>
            <a:off x="5433136" y="3401537"/>
            <a:ext cx="882489" cy="150488"/>
          </a:xfrm>
          <a:custGeom>
            <a:avLst/>
            <a:gdLst>
              <a:gd name="connsiteX0" fmla="*/ 432 w 882489"/>
              <a:gd name="connsiteY0" fmla="*/ 150399 h 150488"/>
              <a:gd name="connsiteX1" fmla="*/ 280848 w 882489"/>
              <a:gd name="connsiteY1" fmla="*/ 85375 h 150488"/>
              <a:gd name="connsiteX2" fmla="*/ 423088 w 882489"/>
              <a:gd name="connsiteY2" fmla="*/ 101631 h 150488"/>
              <a:gd name="connsiteX3" fmla="*/ 488112 w 882489"/>
              <a:gd name="connsiteY3" fmla="*/ 65055 h 150488"/>
              <a:gd name="connsiteX4" fmla="*/ 679120 w 882489"/>
              <a:gd name="connsiteY4" fmla="*/ 93503 h 150488"/>
              <a:gd name="connsiteX5" fmla="*/ 581584 w 882489"/>
              <a:gd name="connsiteY5" fmla="*/ 40671 h 150488"/>
              <a:gd name="connsiteX6" fmla="*/ 882320 w 882489"/>
              <a:gd name="connsiteY6" fmla="*/ 142271 h 150488"/>
              <a:gd name="connsiteX7" fmla="*/ 622224 w 882489"/>
              <a:gd name="connsiteY7" fmla="*/ 81311 h 150488"/>
              <a:gd name="connsiteX8" fmla="*/ 471856 w 882489"/>
              <a:gd name="connsiteY8" fmla="*/ 60991 h 150488"/>
              <a:gd name="connsiteX9" fmla="*/ 423088 w 882489"/>
              <a:gd name="connsiteY9" fmla="*/ 31 h 150488"/>
              <a:gd name="connsiteX10" fmla="*/ 467792 w 882489"/>
              <a:gd name="connsiteY10" fmla="*/ 52863 h 150488"/>
              <a:gd name="connsiteX11" fmla="*/ 349936 w 882489"/>
              <a:gd name="connsiteY11" fmla="*/ 69119 h 150488"/>
              <a:gd name="connsiteX12" fmla="*/ 432 w 882489"/>
              <a:gd name="connsiteY12" fmla="*/ 150399 h 1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2489" h="150488">
                <a:moveTo>
                  <a:pt x="432" y="150399"/>
                </a:moveTo>
                <a:cubicBezTo>
                  <a:pt x="-11083" y="153108"/>
                  <a:pt x="210405" y="93503"/>
                  <a:pt x="280848" y="85375"/>
                </a:cubicBezTo>
                <a:cubicBezTo>
                  <a:pt x="351291" y="77247"/>
                  <a:pt x="388544" y="105018"/>
                  <a:pt x="423088" y="101631"/>
                </a:cubicBezTo>
                <a:cubicBezTo>
                  <a:pt x="457632" y="98244"/>
                  <a:pt x="445440" y="66410"/>
                  <a:pt x="488112" y="65055"/>
                </a:cubicBezTo>
                <a:cubicBezTo>
                  <a:pt x="530784" y="63700"/>
                  <a:pt x="663541" y="97567"/>
                  <a:pt x="679120" y="93503"/>
                </a:cubicBezTo>
                <a:cubicBezTo>
                  <a:pt x="694699" y="89439"/>
                  <a:pt x="547717" y="32543"/>
                  <a:pt x="581584" y="40671"/>
                </a:cubicBezTo>
                <a:cubicBezTo>
                  <a:pt x="615451" y="48799"/>
                  <a:pt x="875547" y="135498"/>
                  <a:pt x="882320" y="142271"/>
                </a:cubicBezTo>
                <a:cubicBezTo>
                  <a:pt x="889093" y="149044"/>
                  <a:pt x="690635" y="94858"/>
                  <a:pt x="622224" y="81311"/>
                </a:cubicBezTo>
                <a:cubicBezTo>
                  <a:pt x="553813" y="67764"/>
                  <a:pt x="505045" y="74538"/>
                  <a:pt x="471856" y="60991"/>
                </a:cubicBezTo>
                <a:cubicBezTo>
                  <a:pt x="438667" y="47444"/>
                  <a:pt x="423765" y="1386"/>
                  <a:pt x="423088" y="31"/>
                </a:cubicBezTo>
                <a:cubicBezTo>
                  <a:pt x="422411" y="-1324"/>
                  <a:pt x="479984" y="41348"/>
                  <a:pt x="467792" y="52863"/>
                </a:cubicBezTo>
                <a:cubicBezTo>
                  <a:pt x="455600" y="64378"/>
                  <a:pt x="424443" y="52863"/>
                  <a:pt x="349936" y="69119"/>
                </a:cubicBezTo>
                <a:cubicBezTo>
                  <a:pt x="275429" y="85375"/>
                  <a:pt x="11947" y="147690"/>
                  <a:pt x="432" y="1503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1344D77-5EB4-C52B-FF6B-DE4FE06AD063}"/>
              </a:ext>
            </a:extLst>
          </p:cNvPr>
          <p:cNvSpPr/>
          <p:nvPr/>
        </p:nvSpPr>
        <p:spPr>
          <a:xfrm>
            <a:off x="5415193" y="3503153"/>
            <a:ext cx="837884" cy="36627"/>
          </a:xfrm>
          <a:custGeom>
            <a:avLst/>
            <a:gdLst>
              <a:gd name="connsiteX0" fmla="*/ 2119 w 837884"/>
              <a:gd name="connsiteY0" fmla="*/ 20335 h 36627"/>
              <a:gd name="connsiteX1" fmla="*/ 546695 w 837884"/>
              <a:gd name="connsiteY1" fmla="*/ 36591 h 36627"/>
              <a:gd name="connsiteX2" fmla="*/ 441031 w 837884"/>
              <a:gd name="connsiteY2" fmla="*/ 24399 h 36627"/>
              <a:gd name="connsiteX3" fmla="*/ 835239 w 837884"/>
              <a:gd name="connsiteY3" fmla="*/ 12207 h 36627"/>
              <a:gd name="connsiteX4" fmla="*/ 599527 w 837884"/>
              <a:gd name="connsiteY4" fmla="*/ 28463 h 36627"/>
              <a:gd name="connsiteX5" fmla="*/ 331303 w 837884"/>
              <a:gd name="connsiteY5" fmla="*/ 15 h 36627"/>
              <a:gd name="connsiteX6" fmla="*/ 355687 w 837884"/>
              <a:gd name="connsiteY6" fmla="*/ 24399 h 36627"/>
              <a:gd name="connsiteX7" fmla="*/ 2119 w 837884"/>
              <a:gd name="connsiteY7" fmla="*/ 20335 h 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884" h="36627">
                <a:moveTo>
                  <a:pt x="2119" y="20335"/>
                </a:moveTo>
                <a:cubicBezTo>
                  <a:pt x="33954" y="22367"/>
                  <a:pt x="473543" y="35914"/>
                  <a:pt x="546695" y="36591"/>
                </a:cubicBezTo>
                <a:cubicBezTo>
                  <a:pt x="619847" y="37268"/>
                  <a:pt x="392940" y="28463"/>
                  <a:pt x="441031" y="24399"/>
                </a:cubicBezTo>
                <a:cubicBezTo>
                  <a:pt x="489122" y="20335"/>
                  <a:pt x="808823" y="11530"/>
                  <a:pt x="835239" y="12207"/>
                </a:cubicBezTo>
                <a:cubicBezTo>
                  <a:pt x="861655" y="12884"/>
                  <a:pt x="683516" y="30495"/>
                  <a:pt x="599527" y="28463"/>
                </a:cubicBezTo>
                <a:cubicBezTo>
                  <a:pt x="515538" y="26431"/>
                  <a:pt x="371943" y="692"/>
                  <a:pt x="331303" y="15"/>
                </a:cubicBezTo>
                <a:cubicBezTo>
                  <a:pt x="290663" y="-662"/>
                  <a:pt x="404455" y="21012"/>
                  <a:pt x="355687" y="24399"/>
                </a:cubicBezTo>
                <a:cubicBezTo>
                  <a:pt x="306919" y="27786"/>
                  <a:pt x="-29716" y="18303"/>
                  <a:pt x="2119" y="203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87FA1DD-8E29-862E-9BCF-05EFD4D51CAD}"/>
              </a:ext>
            </a:extLst>
          </p:cNvPr>
          <p:cNvSpPr/>
          <p:nvPr/>
        </p:nvSpPr>
        <p:spPr>
          <a:xfrm>
            <a:off x="5444200" y="3522988"/>
            <a:ext cx="810599" cy="77716"/>
          </a:xfrm>
          <a:custGeom>
            <a:avLst/>
            <a:gdLst>
              <a:gd name="connsiteX0" fmla="*/ 1560 w 810599"/>
              <a:gd name="connsiteY0" fmla="*/ 77716 h 77716"/>
              <a:gd name="connsiteX1" fmla="*/ 379512 w 810599"/>
              <a:gd name="connsiteY1" fmla="*/ 61460 h 77716"/>
              <a:gd name="connsiteX2" fmla="*/ 688376 w 810599"/>
              <a:gd name="connsiteY2" fmla="*/ 33012 h 77716"/>
              <a:gd name="connsiteX3" fmla="*/ 619288 w 810599"/>
              <a:gd name="connsiteY3" fmla="*/ 33012 h 77716"/>
              <a:gd name="connsiteX4" fmla="*/ 810296 w 810599"/>
              <a:gd name="connsiteY4" fmla="*/ 500 h 77716"/>
              <a:gd name="connsiteX5" fmla="*/ 651800 w 810599"/>
              <a:gd name="connsiteY5" fmla="*/ 12692 h 77716"/>
              <a:gd name="connsiteX6" fmla="*/ 233208 w 810599"/>
              <a:gd name="connsiteY6" fmla="*/ 4564 h 77716"/>
              <a:gd name="connsiteX7" fmla="*/ 619288 w 810599"/>
              <a:gd name="connsiteY7" fmla="*/ 53332 h 77716"/>
              <a:gd name="connsiteX8" fmla="*/ 334808 w 810599"/>
              <a:gd name="connsiteY8" fmla="*/ 57396 h 77716"/>
              <a:gd name="connsiteX9" fmla="*/ 147864 w 810599"/>
              <a:gd name="connsiteY9" fmla="*/ 500 h 77716"/>
              <a:gd name="connsiteX10" fmla="*/ 241336 w 810599"/>
              <a:gd name="connsiteY10" fmla="*/ 61460 h 77716"/>
              <a:gd name="connsiteX11" fmla="*/ 1560 w 810599"/>
              <a:gd name="connsiteY11" fmla="*/ 77716 h 7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599" h="77716">
                <a:moveTo>
                  <a:pt x="1560" y="77716"/>
                </a:moveTo>
                <a:cubicBezTo>
                  <a:pt x="24589" y="77716"/>
                  <a:pt x="265043" y="68911"/>
                  <a:pt x="379512" y="61460"/>
                </a:cubicBezTo>
                <a:cubicBezTo>
                  <a:pt x="493981" y="54009"/>
                  <a:pt x="648413" y="37753"/>
                  <a:pt x="688376" y="33012"/>
                </a:cubicBezTo>
                <a:cubicBezTo>
                  <a:pt x="728339" y="28271"/>
                  <a:pt x="598968" y="38431"/>
                  <a:pt x="619288" y="33012"/>
                </a:cubicBezTo>
                <a:cubicBezTo>
                  <a:pt x="639608" y="27593"/>
                  <a:pt x="804877" y="3887"/>
                  <a:pt x="810296" y="500"/>
                </a:cubicBezTo>
                <a:cubicBezTo>
                  <a:pt x="815715" y="-2887"/>
                  <a:pt x="747981" y="12015"/>
                  <a:pt x="651800" y="12692"/>
                </a:cubicBezTo>
                <a:cubicBezTo>
                  <a:pt x="555619" y="13369"/>
                  <a:pt x="238627" y="-2209"/>
                  <a:pt x="233208" y="4564"/>
                </a:cubicBezTo>
                <a:cubicBezTo>
                  <a:pt x="227789" y="11337"/>
                  <a:pt x="602355" y="44527"/>
                  <a:pt x="619288" y="53332"/>
                </a:cubicBezTo>
                <a:cubicBezTo>
                  <a:pt x="636221" y="62137"/>
                  <a:pt x="413379" y="66201"/>
                  <a:pt x="334808" y="57396"/>
                </a:cubicBezTo>
                <a:cubicBezTo>
                  <a:pt x="256237" y="48591"/>
                  <a:pt x="163443" y="-177"/>
                  <a:pt x="147864" y="500"/>
                </a:cubicBezTo>
                <a:cubicBezTo>
                  <a:pt x="132285" y="1177"/>
                  <a:pt x="265043" y="45881"/>
                  <a:pt x="241336" y="61460"/>
                </a:cubicBezTo>
                <a:cubicBezTo>
                  <a:pt x="217629" y="77039"/>
                  <a:pt x="-21469" y="77716"/>
                  <a:pt x="1560" y="777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F43B40A-915A-C23F-9D81-1BD085263CFC}"/>
              </a:ext>
            </a:extLst>
          </p:cNvPr>
          <p:cNvSpPr/>
          <p:nvPr/>
        </p:nvSpPr>
        <p:spPr>
          <a:xfrm>
            <a:off x="5253647" y="3555953"/>
            <a:ext cx="297906" cy="341483"/>
          </a:xfrm>
          <a:custGeom>
            <a:avLst/>
            <a:gdLst>
              <a:gd name="connsiteX0" fmla="*/ 78321 w 297906"/>
              <a:gd name="connsiteY0" fmla="*/ 47 h 341483"/>
              <a:gd name="connsiteX1" fmla="*/ 74257 w 297906"/>
              <a:gd name="connsiteY1" fmla="*/ 142287 h 341483"/>
              <a:gd name="connsiteX2" fmla="*/ 151473 w 297906"/>
              <a:gd name="connsiteY2" fmla="*/ 252015 h 341483"/>
              <a:gd name="connsiteX3" fmla="*/ 151473 w 297906"/>
              <a:gd name="connsiteY3" fmla="*/ 239823 h 341483"/>
              <a:gd name="connsiteX4" fmla="*/ 297777 w 297906"/>
              <a:gd name="connsiteY4" fmla="*/ 341423 h 341483"/>
              <a:gd name="connsiteX5" fmla="*/ 123025 w 297906"/>
              <a:gd name="connsiteY5" fmla="*/ 223567 h 341483"/>
              <a:gd name="connsiteX6" fmla="*/ 1105 w 297906"/>
              <a:gd name="connsiteY6" fmla="*/ 93519 h 341483"/>
              <a:gd name="connsiteX7" fmla="*/ 62065 w 297906"/>
              <a:gd name="connsiteY7" fmla="*/ 126031 h 341483"/>
              <a:gd name="connsiteX8" fmla="*/ 78321 w 297906"/>
              <a:gd name="connsiteY8" fmla="*/ 47 h 34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06" h="341483">
                <a:moveTo>
                  <a:pt x="78321" y="47"/>
                </a:moveTo>
                <a:cubicBezTo>
                  <a:pt x="80353" y="2756"/>
                  <a:pt x="62065" y="100292"/>
                  <a:pt x="74257" y="142287"/>
                </a:cubicBezTo>
                <a:cubicBezTo>
                  <a:pt x="86449" y="184282"/>
                  <a:pt x="151473" y="252015"/>
                  <a:pt x="151473" y="252015"/>
                </a:cubicBezTo>
                <a:cubicBezTo>
                  <a:pt x="164342" y="268271"/>
                  <a:pt x="127089" y="224922"/>
                  <a:pt x="151473" y="239823"/>
                </a:cubicBezTo>
                <a:cubicBezTo>
                  <a:pt x="175857" y="254724"/>
                  <a:pt x="302518" y="344132"/>
                  <a:pt x="297777" y="341423"/>
                </a:cubicBezTo>
                <a:cubicBezTo>
                  <a:pt x="293036" y="338714"/>
                  <a:pt x="172470" y="264884"/>
                  <a:pt x="123025" y="223567"/>
                </a:cubicBezTo>
                <a:cubicBezTo>
                  <a:pt x="73580" y="182250"/>
                  <a:pt x="11265" y="109775"/>
                  <a:pt x="1105" y="93519"/>
                </a:cubicBezTo>
                <a:cubicBezTo>
                  <a:pt x="-9055" y="77263"/>
                  <a:pt x="53937" y="140932"/>
                  <a:pt x="62065" y="126031"/>
                </a:cubicBezTo>
                <a:cubicBezTo>
                  <a:pt x="70193" y="111130"/>
                  <a:pt x="76289" y="-2662"/>
                  <a:pt x="78321" y="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2F4E4CA-06DE-9B11-72B3-3FF3676F7753}"/>
              </a:ext>
            </a:extLst>
          </p:cNvPr>
          <p:cNvSpPr/>
          <p:nvPr/>
        </p:nvSpPr>
        <p:spPr>
          <a:xfrm>
            <a:off x="5346117" y="3514873"/>
            <a:ext cx="377813" cy="254013"/>
          </a:xfrm>
          <a:custGeom>
            <a:avLst/>
            <a:gdLst>
              <a:gd name="connsiteX0" fmla="*/ 10235 w 377813"/>
              <a:gd name="connsiteY0" fmla="*/ 487 h 254013"/>
              <a:gd name="connsiteX1" fmla="*/ 6171 w 377813"/>
              <a:gd name="connsiteY1" fmla="*/ 102087 h 254013"/>
              <a:gd name="connsiteX2" fmla="*/ 91515 w 377813"/>
              <a:gd name="connsiteY2" fmla="*/ 175239 h 254013"/>
              <a:gd name="connsiteX3" fmla="*/ 63067 w 377813"/>
              <a:gd name="connsiteY3" fmla="*/ 154919 h 254013"/>
              <a:gd name="connsiteX4" fmla="*/ 371931 w 377813"/>
              <a:gd name="connsiteY4" fmla="*/ 252455 h 254013"/>
              <a:gd name="connsiteX5" fmla="*/ 250011 w 377813"/>
              <a:gd name="connsiteY5" fmla="*/ 215879 h 254013"/>
              <a:gd name="connsiteX6" fmla="*/ 54939 w 377813"/>
              <a:gd name="connsiteY6" fmla="*/ 228071 h 254013"/>
              <a:gd name="connsiteX7" fmla="*/ 38683 w 377813"/>
              <a:gd name="connsiteY7" fmla="*/ 146791 h 254013"/>
              <a:gd name="connsiteX8" fmla="*/ 10235 w 377813"/>
              <a:gd name="connsiteY8" fmla="*/ 487 h 2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813" h="254013">
                <a:moveTo>
                  <a:pt x="10235" y="487"/>
                </a:moveTo>
                <a:cubicBezTo>
                  <a:pt x="4816" y="-6964"/>
                  <a:pt x="-7376" y="72962"/>
                  <a:pt x="6171" y="102087"/>
                </a:cubicBezTo>
                <a:cubicBezTo>
                  <a:pt x="19718" y="131212"/>
                  <a:pt x="82032" y="166434"/>
                  <a:pt x="91515" y="175239"/>
                </a:cubicBezTo>
                <a:cubicBezTo>
                  <a:pt x="100998" y="184044"/>
                  <a:pt x="16331" y="142050"/>
                  <a:pt x="63067" y="154919"/>
                </a:cubicBezTo>
                <a:cubicBezTo>
                  <a:pt x="109803" y="167788"/>
                  <a:pt x="340774" y="242295"/>
                  <a:pt x="371931" y="252455"/>
                </a:cubicBezTo>
                <a:cubicBezTo>
                  <a:pt x="403088" y="262615"/>
                  <a:pt x="302843" y="219943"/>
                  <a:pt x="250011" y="215879"/>
                </a:cubicBezTo>
                <a:cubicBezTo>
                  <a:pt x="197179" y="211815"/>
                  <a:pt x="90160" y="239586"/>
                  <a:pt x="54939" y="228071"/>
                </a:cubicBezTo>
                <a:cubicBezTo>
                  <a:pt x="19718" y="216556"/>
                  <a:pt x="42070" y="188786"/>
                  <a:pt x="38683" y="146791"/>
                </a:cubicBezTo>
                <a:cubicBezTo>
                  <a:pt x="35296" y="104796"/>
                  <a:pt x="15654" y="7938"/>
                  <a:pt x="10235" y="4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F134B86-7529-E3B8-4B0A-0689787E2D6B}"/>
              </a:ext>
            </a:extLst>
          </p:cNvPr>
          <p:cNvSpPr/>
          <p:nvPr/>
        </p:nvSpPr>
        <p:spPr>
          <a:xfrm>
            <a:off x="5403695" y="3564732"/>
            <a:ext cx="664622" cy="206687"/>
          </a:xfrm>
          <a:custGeom>
            <a:avLst/>
            <a:gdLst>
              <a:gd name="connsiteX0" fmla="*/ 663857 w 664622"/>
              <a:gd name="connsiteY0" fmla="*/ 7524 h 206687"/>
              <a:gd name="connsiteX1" fmla="*/ 590705 w 664622"/>
              <a:gd name="connsiteY1" fmla="*/ 170084 h 206687"/>
              <a:gd name="connsiteX2" fmla="*/ 586641 w 664622"/>
              <a:gd name="connsiteY2" fmla="*/ 174148 h 206687"/>
              <a:gd name="connsiteX3" fmla="*/ 574449 w 664622"/>
              <a:gd name="connsiteY3" fmla="*/ 117252 h 206687"/>
              <a:gd name="connsiteX4" fmla="*/ 505361 w 664622"/>
              <a:gd name="connsiteY4" fmla="*/ 202596 h 206687"/>
              <a:gd name="connsiteX5" fmla="*/ 476913 w 664622"/>
              <a:gd name="connsiteY5" fmla="*/ 145700 h 206687"/>
              <a:gd name="connsiteX6" fmla="*/ 420017 w 664622"/>
              <a:gd name="connsiteY6" fmla="*/ 206660 h 206687"/>
              <a:gd name="connsiteX7" fmla="*/ 379377 w 664622"/>
              <a:gd name="connsiteY7" fmla="*/ 153828 h 206687"/>
              <a:gd name="connsiteX8" fmla="*/ 294033 w 664622"/>
              <a:gd name="connsiteY8" fmla="*/ 178212 h 206687"/>
              <a:gd name="connsiteX9" fmla="*/ 241201 w 664622"/>
              <a:gd name="connsiteY9" fmla="*/ 137572 h 206687"/>
              <a:gd name="connsiteX10" fmla="*/ 168049 w 664622"/>
              <a:gd name="connsiteY10" fmla="*/ 149764 h 206687"/>
              <a:gd name="connsiteX11" fmla="*/ 131473 w 664622"/>
              <a:gd name="connsiteY11" fmla="*/ 129444 h 206687"/>
              <a:gd name="connsiteX12" fmla="*/ 94897 w 664622"/>
              <a:gd name="connsiteY12" fmla="*/ 105060 h 206687"/>
              <a:gd name="connsiteX13" fmla="*/ 5489 w 664622"/>
              <a:gd name="connsiteY13" fmla="*/ 60356 h 206687"/>
              <a:gd name="connsiteX14" fmla="*/ 66449 w 664622"/>
              <a:gd name="connsiteY14" fmla="*/ 109124 h 206687"/>
              <a:gd name="connsiteX15" fmla="*/ 521617 w 664622"/>
              <a:gd name="connsiteY15" fmla="*/ 202596 h 206687"/>
              <a:gd name="connsiteX16" fmla="*/ 623217 w 664622"/>
              <a:gd name="connsiteY16" fmla="*/ 44100 h 206687"/>
              <a:gd name="connsiteX17" fmla="*/ 663857 w 664622"/>
              <a:gd name="connsiteY17" fmla="*/ 7524 h 2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4622" h="206687">
                <a:moveTo>
                  <a:pt x="663857" y="7524"/>
                </a:moveTo>
                <a:cubicBezTo>
                  <a:pt x="658438" y="28521"/>
                  <a:pt x="603574" y="142313"/>
                  <a:pt x="590705" y="170084"/>
                </a:cubicBezTo>
                <a:cubicBezTo>
                  <a:pt x="577836" y="197855"/>
                  <a:pt x="589350" y="182953"/>
                  <a:pt x="586641" y="174148"/>
                </a:cubicBezTo>
                <a:cubicBezTo>
                  <a:pt x="583932" y="165343"/>
                  <a:pt x="587996" y="112511"/>
                  <a:pt x="574449" y="117252"/>
                </a:cubicBezTo>
                <a:cubicBezTo>
                  <a:pt x="560902" y="121993"/>
                  <a:pt x="521617" y="197855"/>
                  <a:pt x="505361" y="202596"/>
                </a:cubicBezTo>
                <a:cubicBezTo>
                  <a:pt x="489105" y="207337"/>
                  <a:pt x="491137" y="145023"/>
                  <a:pt x="476913" y="145700"/>
                </a:cubicBezTo>
                <a:cubicBezTo>
                  <a:pt x="462689" y="146377"/>
                  <a:pt x="436273" y="205305"/>
                  <a:pt x="420017" y="206660"/>
                </a:cubicBezTo>
                <a:cubicBezTo>
                  <a:pt x="403761" y="208015"/>
                  <a:pt x="400374" y="158569"/>
                  <a:pt x="379377" y="153828"/>
                </a:cubicBezTo>
                <a:cubicBezTo>
                  <a:pt x="358380" y="149087"/>
                  <a:pt x="317062" y="180921"/>
                  <a:pt x="294033" y="178212"/>
                </a:cubicBezTo>
                <a:cubicBezTo>
                  <a:pt x="271004" y="175503"/>
                  <a:pt x="262198" y="142313"/>
                  <a:pt x="241201" y="137572"/>
                </a:cubicBezTo>
                <a:cubicBezTo>
                  <a:pt x="220204" y="132831"/>
                  <a:pt x="186337" y="151119"/>
                  <a:pt x="168049" y="149764"/>
                </a:cubicBezTo>
                <a:cubicBezTo>
                  <a:pt x="149761" y="148409"/>
                  <a:pt x="143665" y="136895"/>
                  <a:pt x="131473" y="129444"/>
                </a:cubicBezTo>
                <a:cubicBezTo>
                  <a:pt x="119281" y="121993"/>
                  <a:pt x="115894" y="116575"/>
                  <a:pt x="94897" y="105060"/>
                </a:cubicBezTo>
                <a:cubicBezTo>
                  <a:pt x="73900" y="93545"/>
                  <a:pt x="10230" y="59679"/>
                  <a:pt x="5489" y="60356"/>
                </a:cubicBezTo>
                <a:cubicBezTo>
                  <a:pt x="748" y="61033"/>
                  <a:pt x="-19572" y="85417"/>
                  <a:pt x="66449" y="109124"/>
                </a:cubicBezTo>
                <a:cubicBezTo>
                  <a:pt x="152470" y="132831"/>
                  <a:pt x="428822" y="213433"/>
                  <a:pt x="521617" y="202596"/>
                </a:cubicBezTo>
                <a:cubicBezTo>
                  <a:pt x="614412" y="191759"/>
                  <a:pt x="601542" y="75257"/>
                  <a:pt x="623217" y="44100"/>
                </a:cubicBezTo>
                <a:cubicBezTo>
                  <a:pt x="644892" y="12943"/>
                  <a:pt x="669276" y="-13473"/>
                  <a:pt x="663857" y="75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FE924C9-A915-8E7F-A930-24FDE24A8777}"/>
              </a:ext>
            </a:extLst>
          </p:cNvPr>
          <p:cNvSpPr/>
          <p:nvPr/>
        </p:nvSpPr>
        <p:spPr>
          <a:xfrm>
            <a:off x="5370138" y="3510879"/>
            <a:ext cx="744571" cy="135692"/>
          </a:xfrm>
          <a:custGeom>
            <a:avLst/>
            <a:gdLst>
              <a:gd name="connsiteX0" fmla="*/ 2470 w 744571"/>
              <a:gd name="connsiteY0" fmla="*/ 417 h 135692"/>
              <a:gd name="connsiteX1" fmla="*/ 63430 w 744571"/>
              <a:gd name="connsiteY1" fmla="*/ 45121 h 135692"/>
              <a:gd name="connsiteX2" fmla="*/ 205670 w 744571"/>
              <a:gd name="connsiteY2" fmla="*/ 134529 h 135692"/>
              <a:gd name="connsiteX3" fmla="*/ 234118 w 744571"/>
              <a:gd name="connsiteY3" fmla="*/ 97953 h 135692"/>
              <a:gd name="connsiteX4" fmla="*/ 299142 w 744571"/>
              <a:gd name="connsiteY4" fmla="*/ 126401 h 135692"/>
              <a:gd name="connsiteX5" fmla="*/ 347910 w 744571"/>
              <a:gd name="connsiteY5" fmla="*/ 118273 h 135692"/>
              <a:gd name="connsiteX6" fmla="*/ 412934 w 744571"/>
              <a:gd name="connsiteY6" fmla="*/ 122337 h 135692"/>
              <a:gd name="connsiteX7" fmla="*/ 274758 w 744571"/>
              <a:gd name="connsiteY7" fmla="*/ 61377 h 135692"/>
              <a:gd name="connsiteX8" fmla="*/ 388550 w 744571"/>
              <a:gd name="connsiteY8" fmla="*/ 85761 h 135692"/>
              <a:gd name="connsiteX9" fmla="*/ 538918 w 744571"/>
              <a:gd name="connsiteY9" fmla="*/ 69505 h 135692"/>
              <a:gd name="connsiteX10" fmla="*/ 498278 w 744571"/>
              <a:gd name="connsiteY10" fmla="*/ 93889 h 135692"/>
              <a:gd name="connsiteX11" fmla="*/ 742118 w 744571"/>
              <a:gd name="connsiteY11" fmla="*/ 28865 h 135692"/>
              <a:gd name="connsiteX12" fmla="*/ 323526 w 744571"/>
              <a:gd name="connsiteY12" fmla="*/ 93889 h 135692"/>
              <a:gd name="connsiteX13" fmla="*/ 197542 w 744571"/>
              <a:gd name="connsiteY13" fmla="*/ 93889 h 135692"/>
              <a:gd name="connsiteX14" fmla="*/ 205670 w 744571"/>
              <a:gd name="connsiteY14" fmla="*/ 49185 h 135692"/>
              <a:gd name="connsiteX15" fmla="*/ 140646 w 744571"/>
              <a:gd name="connsiteY15" fmla="*/ 69505 h 135692"/>
              <a:gd name="connsiteX16" fmla="*/ 2470 w 744571"/>
              <a:gd name="connsiteY16" fmla="*/ 417 h 13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4571" h="135692">
                <a:moveTo>
                  <a:pt x="2470" y="417"/>
                </a:moveTo>
                <a:cubicBezTo>
                  <a:pt x="-10399" y="-3647"/>
                  <a:pt x="29563" y="22769"/>
                  <a:pt x="63430" y="45121"/>
                </a:cubicBezTo>
                <a:cubicBezTo>
                  <a:pt x="97297" y="67473"/>
                  <a:pt x="177222" y="125724"/>
                  <a:pt x="205670" y="134529"/>
                </a:cubicBezTo>
                <a:cubicBezTo>
                  <a:pt x="234118" y="143334"/>
                  <a:pt x="218539" y="99308"/>
                  <a:pt x="234118" y="97953"/>
                </a:cubicBezTo>
                <a:cubicBezTo>
                  <a:pt x="249697" y="96598"/>
                  <a:pt x="280177" y="123014"/>
                  <a:pt x="299142" y="126401"/>
                </a:cubicBezTo>
                <a:cubicBezTo>
                  <a:pt x="318107" y="129788"/>
                  <a:pt x="328945" y="118950"/>
                  <a:pt x="347910" y="118273"/>
                </a:cubicBezTo>
                <a:cubicBezTo>
                  <a:pt x="366875" y="117596"/>
                  <a:pt x="425126" y="131820"/>
                  <a:pt x="412934" y="122337"/>
                </a:cubicBezTo>
                <a:cubicBezTo>
                  <a:pt x="400742" y="112854"/>
                  <a:pt x="278822" y="67473"/>
                  <a:pt x="274758" y="61377"/>
                </a:cubicBezTo>
                <a:cubicBezTo>
                  <a:pt x="270694" y="55281"/>
                  <a:pt x="344523" y="84406"/>
                  <a:pt x="388550" y="85761"/>
                </a:cubicBezTo>
                <a:cubicBezTo>
                  <a:pt x="432577" y="87116"/>
                  <a:pt x="520630" y="68150"/>
                  <a:pt x="538918" y="69505"/>
                </a:cubicBezTo>
                <a:cubicBezTo>
                  <a:pt x="557206" y="70860"/>
                  <a:pt x="464411" y="100662"/>
                  <a:pt x="498278" y="93889"/>
                </a:cubicBezTo>
                <a:cubicBezTo>
                  <a:pt x="532145" y="87116"/>
                  <a:pt x="771243" y="28865"/>
                  <a:pt x="742118" y="28865"/>
                </a:cubicBezTo>
                <a:cubicBezTo>
                  <a:pt x="712993" y="28865"/>
                  <a:pt x="414289" y="83052"/>
                  <a:pt x="323526" y="93889"/>
                </a:cubicBezTo>
                <a:cubicBezTo>
                  <a:pt x="232763" y="104726"/>
                  <a:pt x="217185" y="101340"/>
                  <a:pt x="197542" y="93889"/>
                </a:cubicBezTo>
                <a:cubicBezTo>
                  <a:pt x="177899" y="86438"/>
                  <a:pt x="215153" y="53249"/>
                  <a:pt x="205670" y="49185"/>
                </a:cubicBezTo>
                <a:cubicBezTo>
                  <a:pt x="196187" y="45121"/>
                  <a:pt x="174513" y="76278"/>
                  <a:pt x="140646" y="69505"/>
                </a:cubicBezTo>
                <a:cubicBezTo>
                  <a:pt x="106779" y="62732"/>
                  <a:pt x="15339" y="4481"/>
                  <a:pt x="2470" y="4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177DB9C-311F-41CB-586A-9771ACF14CF5}"/>
              </a:ext>
            </a:extLst>
          </p:cNvPr>
          <p:cNvSpPr/>
          <p:nvPr/>
        </p:nvSpPr>
        <p:spPr>
          <a:xfrm>
            <a:off x="5665203" y="3575109"/>
            <a:ext cx="356534" cy="200384"/>
          </a:xfrm>
          <a:custGeom>
            <a:avLst/>
            <a:gdLst>
              <a:gd name="connsiteX0" fmla="*/ 13 w 356534"/>
              <a:gd name="connsiteY0" fmla="*/ 180027 h 200384"/>
              <a:gd name="connsiteX1" fmla="*/ 125997 w 356534"/>
              <a:gd name="connsiteY1" fmla="*/ 74363 h 200384"/>
              <a:gd name="connsiteX2" fmla="*/ 134125 w 356534"/>
              <a:gd name="connsiteY2" fmla="*/ 184091 h 200384"/>
              <a:gd name="connsiteX3" fmla="*/ 207277 w 356534"/>
              <a:gd name="connsiteY3" fmla="*/ 54043 h 200384"/>
              <a:gd name="connsiteX4" fmla="*/ 215405 w 356534"/>
              <a:gd name="connsiteY4" fmla="*/ 200347 h 200384"/>
              <a:gd name="connsiteX5" fmla="*/ 280429 w 356534"/>
              <a:gd name="connsiteY5" fmla="*/ 37787 h 200384"/>
              <a:gd name="connsiteX6" fmla="*/ 329197 w 356534"/>
              <a:gd name="connsiteY6" fmla="*/ 135323 h 200384"/>
              <a:gd name="connsiteX7" fmla="*/ 349517 w 356534"/>
              <a:gd name="connsiteY7" fmla="*/ 1211 h 200384"/>
              <a:gd name="connsiteX8" fmla="*/ 207277 w 356534"/>
              <a:gd name="connsiteY8" fmla="*/ 70299 h 200384"/>
              <a:gd name="connsiteX9" fmla="*/ 260109 w 356534"/>
              <a:gd name="connsiteY9" fmla="*/ 90619 h 200384"/>
              <a:gd name="connsiteX10" fmla="*/ 235725 w 356534"/>
              <a:gd name="connsiteY10" fmla="*/ 163771 h 200384"/>
              <a:gd name="connsiteX11" fmla="*/ 150381 w 356534"/>
              <a:gd name="connsiteY11" fmla="*/ 1211 h 200384"/>
              <a:gd name="connsiteX12" fmla="*/ 150381 w 356534"/>
              <a:gd name="connsiteY12" fmla="*/ 143451 h 200384"/>
              <a:gd name="connsiteX13" fmla="*/ 117869 w 356534"/>
              <a:gd name="connsiteY13" fmla="*/ 54043 h 200384"/>
              <a:gd name="connsiteX14" fmla="*/ 13 w 356534"/>
              <a:gd name="connsiteY14" fmla="*/ 180027 h 2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534" h="200384">
                <a:moveTo>
                  <a:pt x="13" y="180027"/>
                </a:moveTo>
                <a:cubicBezTo>
                  <a:pt x="1368" y="183414"/>
                  <a:pt x="103645" y="73686"/>
                  <a:pt x="125997" y="74363"/>
                </a:cubicBezTo>
                <a:cubicBezTo>
                  <a:pt x="148349" y="75040"/>
                  <a:pt x="120578" y="187478"/>
                  <a:pt x="134125" y="184091"/>
                </a:cubicBezTo>
                <a:cubicBezTo>
                  <a:pt x="147672" y="180704"/>
                  <a:pt x="193730" y="51334"/>
                  <a:pt x="207277" y="54043"/>
                </a:cubicBezTo>
                <a:cubicBezTo>
                  <a:pt x="220824" y="56752"/>
                  <a:pt x="203213" y="203056"/>
                  <a:pt x="215405" y="200347"/>
                </a:cubicBezTo>
                <a:cubicBezTo>
                  <a:pt x="227597" y="197638"/>
                  <a:pt x="261464" y="48624"/>
                  <a:pt x="280429" y="37787"/>
                </a:cubicBezTo>
                <a:cubicBezTo>
                  <a:pt x="299394" y="26950"/>
                  <a:pt x="317682" y="141419"/>
                  <a:pt x="329197" y="135323"/>
                </a:cubicBezTo>
                <a:cubicBezTo>
                  <a:pt x="340712" y="129227"/>
                  <a:pt x="369837" y="12048"/>
                  <a:pt x="349517" y="1211"/>
                </a:cubicBezTo>
                <a:cubicBezTo>
                  <a:pt x="329197" y="-9626"/>
                  <a:pt x="222178" y="55398"/>
                  <a:pt x="207277" y="70299"/>
                </a:cubicBezTo>
                <a:cubicBezTo>
                  <a:pt x="192376" y="85200"/>
                  <a:pt x="255368" y="75040"/>
                  <a:pt x="260109" y="90619"/>
                </a:cubicBezTo>
                <a:cubicBezTo>
                  <a:pt x="264850" y="106198"/>
                  <a:pt x="254013" y="178672"/>
                  <a:pt x="235725" y="163771"/>
                </a:cubicBezTo>
                <a:cubicBezTo>
                  <a:pt x="217437" y="148870"/>
                  <a:pt x="164605" y="4598"/>
                  <a:pt x="150381" y="1211"/>
                </a:cubicBezTo>
                <a:cubicBezTo>
                  <a:pt x="136157" y="-2176"/>
                  <a:pt x="155800" y="134646"/>
                  <a:pt x="150381" y="143451"/>
                </a:cubicBezTo>
                <a:cubicBezTo>
                  <a:pt x="144962" y="152256"/>
                  <a:pt x="139544" y="54043"/>
                  <a:pt x="117869" y="54043"/>
                </a:cubicBezTo>
                <a:cubicBezTo>
                  <a:pt x="96194" y="54043"/>
                  <a:pt x="-1342" y="176640"/>
                  <a:pt x="13" y="1800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74A2283-1E3D-2031-159C-CC7D05EDFEDC}"/>
              </a:ext>
            </a:extLst>
          </p:cNvPr>
          <p:cNvSpPr/>
          <p:nvPr/>
        </p:nvSpPr>
        <p:spPr>
          <a:xfrm>
            <a:off x="5376672" y="3620806"/>
            <a:ext cx="846189" cy="216545"/>
          </a:xfrm>
          <a:custGeom>
            <a:avLst/>
            <a:gdLst>
              <a:gd name="connsiteX0" fmla="*/ 0 w 846189"/>
              <a:gd name="connsiteY0" fmla="*/ 138394 h 216545"/>
              <a:gd name="connsiteX1" fmla="*/ 475488 w 846189"/>
              <a:gd name="connsiteY1" fmla="*/ 166842 h 216545"/>
              <a:gd name="connsiteX2" fmla="*/ 475488 w 846189"/>
              <a:gd name="connsiteY2" fmla="*/ 166842 h 216545"/>
              <a:gd name="connsiteX3" fmla="*/ 824992 w 846189"/>
              <a:gd name="connsiteY3" fmla="*/ 44922 h 216545"/>
              <a:gd name="connsiteX4" fmla="*/ 796544 w 846189"/>
              <a:gd name="connsiteY4" fmla="*/ 61178 h 216545"/>
              <a:gd name="connsiteX5" fmla="*/ 707136 w 846189"/>
              <a:gd name="connsiteY5" fmla="*/ 207482 h 216545"/>
              <a:gd name="connsiteX6" fmla="*/ 731520 w 846189"/>
              <a:gd name="connsiteY6" fmla="*/ 179034 h 216545"/>
              <a:gd name="connsiteX7" fmla="*/ 812800 w 846189"/>
              <a:gd name="connsiteY7" fmla="*/ 218 h 216545"/>
              <a:gd name="connsiteX8" fmla="*/ 605536 w 846189"/>
              <a:gd name="connsiteY8" fmla="*/ 142458 h 216545"/>
              <a:gd name="connsiteX9" fmla="*/ 386080 w 846189"/>
              <a:gd name="connsiteY9" fmla="*/ 150586 h 216545"/>
              <a:gd name="connsiteX10" fmla="*/ 142240 w 846189"/>
              <a:gd name="connsiteY10" fmla="*/ 97754 h 216545"/>
              <a:gd name="connsiteX11" fmla="*/ 256032 w 846189"/>
              <a:gd name="connsiteY11" fmla="*/ 142458 h 216545"/>
              <a:gd name="connsiteX12" fmla="*/ 0 w 846189"/>
              <a:gd name="connsiteY12" fmla="*/ 138394 h 21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6189" h="216545">
                <a:moveTo>
                  <a:pt x="0" y="138394"/>
                </a:moveTo>
                <a:lnTo>
                  <a:pt x="475488" y="166842"/>
                </a:lnTo>
                <a:lnTo>
                  <a:pt x="475488" y="166842"/>
                </a:lnTo>
                <a:lnTo>
                  <a:pt x="824992" y="44922"/>
                </a:lnTo>
                <a:cubicBezTo>
                  <a:pt x="878501" y="27311"/>
                  <a:pt x="816187" y="34085"/>
                  <a:pt x="796544" y="61178"/>
                </a:cubicBezTo>
                <a:cubicBezTo>
                  <a:pt x="776901" y="88271"/>
                  <a:pt x="717973" y="187839"/>
                  <a:pt x="707136" y="207482"/>
                </a:cubicBezTo>
                <a:cubicBezTo>
                  <a:pt x="696299" y="227125"/>
                  <a:pt x="713909" y="213578"/>
                  <a:pt x="731520" y="179034"/>
                </a:cubicBezTo>
                <a:cubicBezTo>
                  <a:pt x="749131" y="144490"/>
                  <a:pt x="833797" y="6314"/>
                  <a:pt x="812800" y="218"/>
                </a:cubicBezTo>
                <a:cubicBezTo>
                  <a:pt x="791803" y="-5878"/>
                  <a:pt x="676656" y="117397"/>
                  <a:pt x="605536" y="142458"/>
                </a:cubicBezTo>
                <a:cubicBezTo>
                  <a:pt x="534416" y="167519"/>
                  <a:pt x="463296" y="158037"/>
                  <a:pt x="386080" y="150586"/>
                </a:cubicBezTo>
                <a:cubicBezTo>
                  <a:pt x="308864" y="143135"/>
                  <a:pt x="163915" y="99109"/>
                  <a:pt x="142240" y="97754"/>
                </a:cubicBezTo>
                <a:cubicBezTo>
                  <a:pt x="120565" y="96399"/>
                  <a:pt x="279061" y="130943"/>
                  <a:pt x="256032" y="142458"/>
                </a:cubicBezTo>
                <a:cubicBezTo>
                  <a:pt x="233003" y="153973"/>
                  <a:pt x="118533" y="160407"/>
                  <a:pt x="0" y="1383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763257D-AA87-4BE1-0057-576DC51AC162}"/>
              </a:ext>
            </a:extLst>
          </p:cNvPr>
          <p:cNvSpPr/>
          <p:nvPr/>
        </p:nvSpPr>
        <p:spPr>
          <a:xfrm>
            <a:off x="5351248" y="3657598"/>
            <a:ext cx="903248" cy="173996"/>
          </a:xfrm>
          <a:custGeom>
            <a:avLst/>
            <a:gdLst>
              <a:gd name="connsiteX0" fmla="*/ 1040 w 903248"/>
              <a:gd name="connsiteY0" fmla="*/ 142242 h 173996"/>
              <a:gd name="connsiteX1" fmla="*/ 460272 w 903248"/>
              <a:gd name="connsiteY1" fmla="*/ 142242 h 173996"/>
              <a:gd name="connsiteX2" fmla="*/ 513104 w 903248"/>
              <a:gd name="connsiteY2" fmla="*/ 170690 h 173996"/>
              <a:gd name="connsiteX3" fmla="*/ 647216 w 903248"/>
              <a:gd name="connsiteY3" fmla="*/ 170690 h 173996"/>
              <a:gd name="connsiteX4" fmla="*/ 643152 w 903248"/>
              <a:gd name="connsiteY4" fmla="*/ 146306 h 173996"/>
              <a:gd name="connsiteX5" fmla="*/ 903248 w 903248"/>
              <a:gd name="connsiteY5" fmla="*/ 2 h 173996"/>
              <a:gd name="connsiteX6" fmla="*/ 643152 w 903248"/>
              <a:gd name="connsiteY6" fmla="*/ 142242 h 173996"/>
              <a:gd name="connsiteX7" fmla="*/ 346480 w 903248"/>
              <a:gd name="connsiteY7" fmla="*/ 138178 h 173996"/>
              <a:gd name="connsiteX8" fmla="*/ 175792 w 903248"/>
              <a:gd name="connsiteY8" fmla="*/ 65026 h 173996"/>
              <a:gd name="connsiteX9" fmla="*/ 330224 w 903248"/>
              <a:gd name="connsiteY9" fmla="*/ 121922 h 173996"/>
              <a:gd name="connsiteX10" fmla="*/ 1040 w 903248"/>
              <a:gd name="connsiteY10" fmla="*/ 142242 h 1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3248" h="173996">
                <a:moveTo>
                  <a:pt x="1040" y="142242"/>
                </a:moveTo>
                <a:cubicBezTo>
                  <a:pt x="22715" y="145629"/>
                  <a:pt x="374928" y="137501"/>
                  <a:pt x="460272" y="142242"/>
                </a:cubicBezTo>
                <a:cubicBezTo>
                  <a:pt x="545616" y="146983"/>
                  <a:pt x="481947" y="165949"/>
                  <a:pt x="513104" y="170690"/>
                </a:cubicBezTo>
                <a:cubicBezTo>
                  <a:pt x="544261" y="175431"/>
                  <a:pt x="625541" y="174754"/>
                  <a:pt x="647216" y="170690"/>
                </a:cubicBezTo>
                <a:cubicBezTo>
                  <a:pt x="668891" y="166626"/>
                  <a:pt x="600480" y="174754"/>
                  <a:pt x="643152" y="146306"/>
                </a:cubicBezTo>
                <a:cubicBezTo>
                  <a:pt x="685824" y="117858"/>
                  <a:pt x="903248" y="679"/>
                  <a:pt x="903248" y="2"/>
                </a:cubicBezTo>
                <a:cubicBezTo>
                  <a:pt x="903248" y="-675"/>
                  <a:pt x="735947" y="119213"/>
                  <a:pt x="643152" y="142242"/>
                </a:cubicBezTo>
                <a:cubicBezTo>
                  <a:pt x="550357" y="165271"/>
                  <a:pt x="424373" y="151047"/>
                  <a:pt x="346480" y="138178"/>
                </a:cubicBezTo>
                <a:cubicBezTo>
                  <a:pt x="268587" y="125309"/>
                  <a:pt x="178501" y="67735"/>
                  <a:pt x="175792" y="65026"/>
                </a:cubicBezTo>
                <a:cubicBezTo>
                  <a:pt x="173083" y="62317"/>
                  <a:pt x="357317" y="105666"/>
                  <a:pt x="330224" y="121922"/>
                </a:cubicBezTo>
                <a:cubicBezTo>
                  <a:pt x="303131" y="138178"/>
                  <a:pt x="-20635" y="138855"/>
                  <a:pt x="1040" y="1422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25AA5DE-5AE0-BE34-1421-4D1ECEB779D7}"/>
              </a:ext>
            </a:extLst>
          </p:cNvPr>
          <p:cNvSpPr/>
          <p:nvPr/>
        </p:nvSpPr>
        <p:spPr>
          <a:xfrm>
            <a:off x="5441696" y="3751056"/>
            <a:ext cx="707137" cy="183138"/>
          </a:xfrm>
          <a:custGeom>
            <a:avLst/>
            <a:gdLst>
              <a:gd name="connsiteX0" fmla="*/ 0 w 707137"/>
              <a:gd name="connsiteY0" fmla="*/ 101616 h 183138"/>
              <a:gd name="connsiteX1" fmla="*/ 288544 w 707137"/>
              <a:gd name="connsiteY1" fmla="*/ 77232 h 183138"/>
              <a:gd name="connsiteX2" fmla="*/ 390144 w 707137"/>
              <a:gd name="connsiteY2" fmla="*/ 101616 h 183138"/>
              <a:gd name="connsiteX3" fmla="*/ 528320 w 707137"/>
              <a:gd name="connsiteY3" fmla="*/ 52848 h 183138"/>
              <a:gd name="connsiteX4" fmla="*/ 499872 w 707137"/>
              <a:gd name="connsiteY4" fmla="*/ 89424 h 183138"/>
              <a:gd name="connsiteX5" fmla="*/ 707136 w 707137"/>
              <a:gd name="connsiteY5" fmla="*/ 16 h 183138"/>
              <a:gd name="connsiteX6" fmla="*/ 495808 w 707137"/>
              <a:gd name="connsiteY6" fmla="*/ 97552 h 183138"/>
              <a:gd name="connsiteX7" fmla="*/ 386080 w 707137"/>
              <a:gd name="connsiteY7" fmla="*/ 182896 h 183138"/>
              <a:gd name="connsiteX8" fmla="*/ 430784 w 707137"/>
              <a:gd name="connsiteY8" fmla="*/ 121936 h 183138"/>
              <a:gd name="connsiteX9" fmla="*/ 349504 w 707137"/>
              <a:gd name="connsiteY9" fmla="*/ 81296 h 183138"/>
              <a:gd name="connsiteX10" fmla="*/ 251968 w 707137"/>
              <a:gd name="connsiteY10" fmla="*/ 101616 h 183138"/>
              <a:gd name="connsiteX11" fmla="*/ 186944 w 707137"/>
              <a:gd name="connsiteY11" fmla="*/ 178832 h 183138"/>
              <a:gd name="connsiteX12" fmla="*/ 211328 w 707137"/>
              <a:gd name="connsiteY12" fmla="*/ 101616 h 183138"/>
              <a:gd name="connsiteX13" fmla="*/ 81280 w 707137"/>
              <a:gd name="connsiteY13" fmla="*/ 101616 h 183138"/>
              <a:gd name="connsiteX14" fmla="*/ 0 w 707137"/>
              <a:gd name="connsiteY14" fmla="*/ 101616 h 1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137" h="183138">
                <a:moveTo>
                  <a:pt x="0" y="101616"/>
                </a:moveTo>
                <a:cubicBezTo>
                  <a:pt x="111760" y="89424"/>
                  <a:pt x="223520" y="77232"/>
                  <a:pt x="288544" y="77232"/>
                </a:cubicBezTo>
                <a:cubicBezTo>
                  <a:pt x="353568" y="77232"/>
                  <a:pt x="350181" y="105680"/>
                  <a:pt x="390144" y="101616"/>
                </a:cubicBezTo>
                <a:cubicBezTo>
                  <a:pt x="430107" y="97552"/>
                  <a:pt x="510032" y="54880"/>
                  <a:pt x="528320" y="52848"/>
                </a:cubicBezTo>
                <a:cubicBezTo>
                  <a:pt x="546608" y="50816"/>
                  <a:pt x="470069" y="98229"/>
                  <a:pt x="499872" y="89424"/>
                </a:cubicBezTo>
                <a:cubicBezTo>
                  <a:pt x="529675" y="80619"/>
                  <a:pt x="707813" y="-1339"/>
                  <a:pt x="707136" y="16"/>
                </a:cubicBezTo>
                <a:cubicBezTo>
                  <a:pt x="706459" y="1371"/>
                  <a:pt x="549317" y="67072"/>
                  <a:pt x="495808" y="97552"/>
                </a:cubicBezTo>
                <a:cubicBezTo>
                  <a:pt x="442299" y="128032"/>
                  <a:pt x="396917" y="178832"/>
                  <a:pt x="386080" y="182896"/>
                </a:cubicBezTo>
                <a:cubicBezTo>
                  <a:pt x="375243" y="186960"/>
                  <a:pt x="436880" y="138869"/>
                  <a:pt x="430784" y="121936"/>
                </a:cubicBezTo>
                <a:cubicBezTo>
                  <a:pt x="424688" y="105003"/>
                  <a:pt x="379307" y="84683"/>
                  <a:pt x="349504" y="81296"/>
                </a:cubicBezTo>
                <a:cubicBezTo>
                  <a:pt x="319701" y="77909"/>
                  <a:pt x="279061" y="85360"/>
                  <a:pt x="251968" y="101616"/>
                </a:cubicBezTo>
                <a:cubicBezTo>
                  <a:pt x="224875" y="117872"/>
                  <a:pt x="193717" y="178832"/>
                  <a:pt x="186944" y="178832"/>
                </a:cubicBezTo>
                <a:cubicBezTo>
                  <a:pt x="180171" y="178832"/>
                  <a:pt x="228939" y="114485"/>
                  <a:pt x="211328" y="101616"/>
                </a:cubicBezTo>
                <a:cubicBezTo>
                  <a:pt x="193717" y="88747"/>
                  <a:pt x="81280" y="101616"/>
                  <a:pt x="81280" y="101616"/>
                </a:cubicBezTo>
                <a:lnTo>
                  <a:pt x="0" y="10161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D16CC57-8EF2-1EBE-E601-3DD748F63EB6}"/>
              </a:ext>
            </a:extLst>
          </p:cNvPr>
          <p:cNvSpPr/>
          <p:nvPr/>
        </p:nvSpPr>
        <p:spPr>
          <a:xfrm>
            <a:off x="5401079" y="3579178"/>
            <a:ext cx="1169661" cy="845509"/>
          </a:xfrm>
          <a:custGeom>
            <a:avLst/>
            <a:gdLst>
              <a:gd name="connsiteX0" fmla="*/ 1158217 w 1169661"/>
              <a:gd name="connsiteY0" fmla="*/ 25590 h 845509"/>
              <a:gd name="connsiteX1" fmla="*/ 1141961 w 1169661"/>
              <a:gd name="connsiteY1" fmla="*/ 90614 h 845509"/>
              <a:gd name="connsiteX2" fmla="*/ 971273 w 1169661"/>
              <a:gd name="connsiteY2" fmla="*/ 553910 h 845509"/>
              <a:gd name="connsiteX3" fmla="*/ 918441 w 1169661"/>
              <a:gd name="connsiteY3" fmla="*/ 537654 h 845509"/>
              <a:gd name="connsiteX4" fmla="*/ 666473 w 1169661"/>
              <a:gd name="connsiteY4" fmla="*/ 761174 h 845509"/>
              <a:gd name="connsiteX5" fmla="*/ 520169 w 1169661"/>
              <a:gd name="connsiteY5" fmla="*/ 740854 h 845509"/>
              <a:gd name="connsiteX6" fmla="*/ 243817 w 1169661"/>
              <a:gd name="connsiteY6" fmla="*/ 655510 h 845509"/>
              <a:gd name="connsiteX7" fmla="*/ 4041 w 1169661"/>
              <a:gd name="connsiteY7" fmla="*/ 586422 h 845509"/>
              <a:gd name="connsiteX8" fmla="*/ 447017 w 1169661"/>
              <a:gd name="connsiteY8" fmla="*/ 765238 h 845509"/>
              <a:gd name="connsiteX9" fmla="*/ 670537 w 1169661"/>
              <a:gd name="connsiteY9" fmla="*/ 822134 h 845509"/>
              <a:gd name="connsiteX10" fmla="*/ 442953 w 1169661"/>
              <a:gd name="connsiteY10" fmla="*/ 826198 h 845509"/>
              <a:gd name="connsiteX11" fmla="*/ 816841 w 1169661"/>
              <a:gd name="connsiteY11" fmla="*/ 578294 h 845509"/>
              <a:gd name="connsiteX12" fmla="*/ 808713 w 1169661"/>
              <a:gd name="connsiteY12" fmla="*/ 598614 h 845509"/>
              <a:gd name="connsiteX13" fmla="*/ 881865 w 1169661"/>
              <a:gd name="connsiteY13" fmla="*/ 562038 h 845509"/>
              <a:gd name="connsiteX14" fmla="*/ 959081 w 1169661"/>
              <a:gd name="connsiteY14" fmla="*/ 391350 h 845509"/>
              <a:gd name="connsiteX15" fmla="*/ 1052553 w 1169661"/>
              <a:gd name="connsiteY15" fmla="*/ 70294 h 845509"/>
              <a:gd name="connsiteX16" fmla="*/ 1028169 w 1169661"/>
              <a:gd name="connsiteY16" fmla="*/ 399478 h 845509"/>
              <a:gd name="connsiteX17" fmla="*/ 1158217 w 1169661"/>
              <a:gd name="connsiteY17" fmla="*/ 25590 h 84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69661" h="845509">
                <a:moveTo>
                  <a:pt x="1158217" y="25590"/>
                </a:moveTo>
                <a:cubicBezTo>
                  <a:pt x="1177182" y="-25887"/>
                  <a:pt x="1173118" y="2561"/>
                  <a:pt x="1141961" y="90614"/>
                </a:cubicBezTo>
                <a:cubicBezTo>
                  <a:pt x="1110804" y="178667"/>
                  <a:pt x="1008526" y="479403"/>
                  <a:pt x="971273" y="553910"/>
                </a:cubicBezTo>
                <a:cubicBezTo>
                  <a:pt x="934020" y="628417"/>
                  <a:pt x="969241" y="503110"/>
                  <a:pt x="918441" y="537654"/>
                </a:cubicBezTo>
                <a:cubicBezTo>
                  <a:pt x="867641" y="572198"/>
                  <a:pt x="732852" y="727307"/>
                  <a:pt x="666473" y="761174"/>
                </a:cubicBezTo>
                <a:cubicBezTo>
                  <a:pt x="600094" y="795041"/>
                  <a:pt x="590612" y="758465"/>
                  <a:pt x="520169" y="740854"/>
                </a:cubicBezTo>
                <a:cubicBezTo>
                  <a:pt x="449726" y="723243"/>
                  <a:pt x="329838" y="681249"/>
                  <a:pt x="243817" y="655510"/>
                </a:cubicBezTo>
                <a:cubicBezTo>
                  <a:pt x="157796" y="629771"/>
                  <a:pt x="-29826" y="568134"/>
                  <a:pt x="4041" y="586422"/>
                </a:cubicBezTo>
                <a:cubicBezTo>
                  <a:pt x="37908" y="604710"/>
                  <a:pt x="335934" y="725953"/>
                  <a:pt x="447017" y="765238"/>
                </a:cubicBezTo>
                <a:cubicBezTo>
                  <a:pt x="558100" y="804523"/>
                  <a:pt x="671214" y="811974"/>
                  <a:pt x="670537" y="822134"/>
                </a:cubicBezTo>
                <a:cubicBezTo>
                  <a:pt x="669860" y="832294"/>
                  <a:pt x="418569" y="866838"/>
                  <a:pt x="442953" y="826198"/>
                </a:cubicBezTo>
                <a:cubicBezTo>
                  <a:pt x="467337" y="785558"/>
                  <a:pt x="755881" y="616225"/>
                  <a:pt x="816841" y="578294"/>
                </a:cubicBezTo>
                <a:cubicBezTo>
                  <a:pt x="877801" y="540363"/>
                  <a:pt x="797876" y="601323"/>
                  <a:pt x="808713" y="598614"/>
                </a:cubicBezTo>
                <a:cubicBezTo>
                  <a:pt x="819550" y="595905"/>
                  <a:pt x="856804" y="596582"/>
                  <a:pt x="881865" y="562038"/>
                </a:cubicBezTo>
                <a:cubicBezTo>
                  <a:pt x="906926" y="527494"/>
                  <a:pt x="930633" y="473307"/>
                  <a:pt x="959081" y="391350"/>
                </a:cubicBezTo>
                <a:cubicBezTo>
                  <a:pt x="987529" y="309393"/>
                  <a:pt x="1041038" y="68939"/>
                  <a:pt x="1052553" y="70294"/>
                </a:cubicBezTo>
                <a:cubicBezTo>
                  <a:pt x="1064068" y="71649"/>
                  <a:pt x="1008526" y="410315"/>
                  <a:pt x="1028169" y="399478"/>
                </a:cubicBezTo>
                <a:cubicBezTo>
                  <a:pt x="1047812" y="388641"/>
                  <a:pt x="1139252" y="77067"/>
                  <a:pt x="1158217" y="255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5989CF2-E4BA-FBD4-9EE2-260BC358E655}"/>
              </a:ext>
            </a:extLst>
          </p:cNvPr>
          <p:cNvSpPr/>
          <p:nvPr/>
        </p:nvSpPr>
        <p:spPr>
          <a:xfrm>
            <a:off x="5086313" y="3557777"/>
            <a:ext cx="773068" cy="896441"/>
          </a:xfrm>
          <a:custGeom>
            <a:avLst/>
            <a:gdLst>
              <a:gd name="connsiteX0" fmla="*/ 14007 w 773068"/>
              <a:gd name="connsiteY0" fmla="*/ 46991 h 896441"/>
              <a:gd name="connsiteX1" fmla="*/ 46519 w 773068"/>
              <a:gd name="connsiteY1" fmla="*/ 116079 h 896441"/>
              <a:gd name="connsiteX2" fmla="*/ 286295 w 773068"/>
              <a:gd name="connsiteY2" fmla="*/ 725679 h 896441"/>
              <a:gd name="connsiteX3" fmla="*/ 310679 w 773068"/>
              <a:gd name="connsiteY3" fmla="*/ 750063 h 896441"/>
              <a:gd name="connsiteX4" fmla="*/ 704887 w 773068"/>
              <a:gd name="connsiteY4" fmla="*/ 892303 h 896441"/>
              <a:gd name="connsiteX5" fmla="*/ 647991 w 773068"/>
              <a:gd name="connsiteY5" fmla="*/ 859791 h 896441"/>
              <a:gd name="connsiteX6" fmla="*/ 765847 w 773068"/>
              <a:gd name="connsiteY6" fmla="*/ 876047 h 896441"/>
              <a:gd name="connsiteX7" fmla="*/ 400087 w 773068"/>
              <a:gd name="connsiteY7" fmla="*/ 811023 h 896441"/>
              <a:gd name="connsiteX8" fmla="*/ 209079 w 773068"/>
              <a:gd name="connsiteY8" fmla="*/ 672847 h 896441"/>
              <a:gd name="connsiteX9" fmla="*/ 127799 w 773068"/>
              <a:gd name="connsiteY9" fmla="*/ 583439 h 896441"/>
              <a:gd name="connsiteX10" fmla="*/ 213143 w 773068"/>
              <a:gd name="connsiteY10" fmla="*/ 648463 h 896441"/>
              <a:gd name="connsiteX11" fmla="*/ 14007 w 773068"/>
              <a:gd name="connsiteY11" fmla="*/ 46991 h 89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3068" h="896441">
                <a:moveTo>
                  <a:pt x="14007" y="46991"/>
                </a:moveTo>
                <a:cubicBezTo>
                  <a:pt x="-13764" y="-41740"/>
                  <a:pt x="1138" y="2964"/>
                  <a:pt x="46519" y="116079"/>
                </a:cubicBezTo>
                <a:cubicBezTo>
                  <a:pt x="91900" y="229194"/>
                  <a:pt x="242268" y="620015"/>
                  <a:pt x="286295" y="725679"/>
                </a:cubicBezTo>
                <a:cubicBezTo>
                  <a:pt x="330322" y="831343"/>
                  <a:pt x="240914" y="722292"/>
                  <a:pt x="310679" y="750063"/>
                </a:cubicBezTo>
                <a:cubicBezTo>
                  <a:pt x="380444" y="777834"/>
                  <a:pt x="648668" y="874015"/>
                  <a:pt x="704887" y="892303"/>
                </a:cubicBezTo>
                <a:cubicBezTo>
                  <a:pt x="761106" y="910591"/>
                  <a:pt x="637831" y="862500"/>
                  <a:pt x="647991" y="859791"/>
                </a:cubicBezTo>
                <a:cubicBezTo>
                  <a:pt x="658151" y="857082"/>
                  <a:pt x="807164" y="884175"/>
                  <a:pt x="765847" y="876047"/>
                </a:cubicBezTo>
                <a:cubicBezTo>
                  <a:pt x="724530" y="867919"/>
                  <a:pt x="492882" y="844890"/>
                  <a:pt x="400087" y="811023"/>
                </a:cubicBezTo>
                <a:cubicBezTo>
                  <a:pt x="307292" y="777156"/>
                  <a:pt x="254460" y="710778"/>
                  <a:pt x="209079" y="672847"/>
                </a:cubicBezTo>
                <a:cubicBezTo>
                  <a:pt x="163698" y="634916"/>
                  <a:pt x="127122" y="587503"/>
                  <a:pt x="127799" y="583439"/>
                </a:cubicBezTo>
                <a:cubicBezTo>
                  <a:pt x="128476" y="579375"/>
                  <a:pt x="230076" y="735839"/>
                  <a:pt x="213143" y="648463"/>
                </a:cubicBezTo>
                <a:cubicBezTo>
                  <a:pt x="196210" y="561087"/>
                  <a:pt x="41778" y="135722"/>
                  <a:pt x="14007" y="4699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C474DF1-ECF4-E42C-20A7-66CECA5CE658}"/>
              </a:ext>
            </a:extLst>
          </p:cNvPr>
          <p:cNvSpPr/>
          <p:nvPr/>
        </p:nvSpPr>
        <p:spPr>
          <a:xfrm>
            <a:off x="5327772" y="3897346"/>
            <a:ext cx="1020197" cy="354257"/>
          </a:xfrm>
          <a:custGeom>
            <a:avLst/>
            <a:gdLst>
              <a:gd name="connsiteX0" fmla="*/ 132 w 1020197"/>
              <a:gd name="connsiteY0" fmla="*/ 219486 h 354257"/>
              <a:gd name="connsiteX1" fmla="*/ 353700 w 1020197"/>
              <a:gd name="connsiteY1" fmla="*/ 126014 h 354257"/>
              <a:gd name="connsiteX2" fmla="*/ 321188 w 1020197"/>
              <a:gd name="connsiteY2" fmla="*/ 195102 h 354257"/>
              <a:gd name="connsiteX3" fmla="*/ 609732 w 1020197"/>
              <a:gd name="connsiteY3" fmla="*/ 203230 h 354257"/>
              <a:gd name="connsiteX4" fmla="*/ 613796 w 1020197"/>
              <a:gd name="connsiteY4" fmla="*/ 247934 h 354257"/>
              <a:gd name="connsiteX5" fmla="*/ 792612 w 1020197"/>
              <a:gd name="connsiteY5" fmla="*/ 16286 h 354257"/>
              <a:gd name="connsiteX6" fmla="*/ 747908 w 1020197"/>
              <a:gd name="connsiteY6" fmla="*/ 142270 h 354257"/>
              <a:gd name="connsiteX7" fmla="*/ 951108 w 1020197"/>
              <a:gd name="connsiteY7" fmla="*/ 30 h 354257"/>
              <a:gd name="connsiteX8" fmla="*/ 796676 w 1020197"/>
              <a:gd name="connsiteY8" fmla="*/ 130078 h 354257"/>
              <a:gd name="connsiteX9" fmla="*/ 1020196 w 1020197"/>
              <a:gd name="connsiteY9" fmla="*/ 191038 h 354257"/>
              <a:gd name="connsiteX10" fmla="*/ 792612 w 1020197"/>
              <a:gd name="connsiteY10" fmla="*/ 211358 h 354257"/>
              <a:gd name="connsiteX11" fmla="*/ 630052 w 1020197"/>
              <a:gd name="connsiteY11" fmla="*/ 353598 h 354257"/>
              <a:gd name="connsiteX12" fmla="*/ 719460 w 1020197"/>
              <a:gd name="connsiteY12" fmla="*/ 146334 h 354257"/>
              <a:gd name="connsiteX13" fmla="*/ 508132 w 1020197"/>
              <a:gd name="connsiteY13" fmla="*/ 158526 h 354257"/>
              <a:gd name="connsiteX14" fmla="*/ 77348 w 1020197"/>
              <a:gd name="connsiteY14" fmla="*/ 65054 h 354257"/>
              <a:gd name="connsiteX15" fmla="*/ 308996 w 1020197"/>
              <a:gd name="connsiteY15" fmla="*/ 150398 h 354257"/>
              <a:gd name="connsiteX16" fmla="*/ 132 w 1020197"/>
              <a:gd name="connsiteY16" fmla="*/ 219486 h 35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0197" h="354257">
                <a:moveTo>
                  <a:pt x="132" y="219486"/>
                </a:moveTo>
                <a:cubicBezTo>
                  <a:pt x="7583" y="215422"/>
                  <a:pt x="300191" y="130078"/>
                  <a:pt x="353700" y="126014"/>
                </a:cubicBezTo>
                <a:cubicBezTo>
                  <a:pt x="407209" y="121950"/>
                  <a:pt x="278516" y="182233"/>
                  <a:pt x="321188" y="195102"/>
                </a:cubicBezTo>
                <a:cubicBezTo>
                  <a:pt x="363860" y="207971"/>
                  <a:pt x="560964" y="194425"/>
                  <a:pt x="609732" y="203230"/>
                </a:cubicBezTo>
                <a:cubicBezTo>
                  <a:pt x="658500" y="212035"/>
                  <a:pt x="583316" y="279091"/>
                  <a:pt x="613796" y="247934"/>
                </a:cubicBezTo>
                <a:cubicBezTo>
                  <a:pt x="644276" y="216777"/>
                  <a:pt x="770260" y="33897"/>
                  <a:pt x="792612" y="16286"/>
                </a:cubicBezTo>
                <a:cubicBezTo>
                  <a:pt x="814964" y="-1325"/>
                  <a:pt x="721492" y="144979"/>
                  <a:pt x="747908" y="142270"/>
                </a:cubicBezTo>
                <a:cubicBezTo>
                  <a:pt x="774324" y="139561"/>
                  <a:pt x="942980" y="2062"/>
                  <a:pt x="951108" y="30"/>
                </a:cubicBezTo>
                <a:cubicBezTo>
                  <a:pt x="959236" y="-2002"/>
                  <a:pt x="785161" y="98243"/>
                  <a:pt x="796676" y="130078"/>
                </a:cubicBezTo>
                <a:cubicBezTo>
                  <a:pt x="808191" y="161913"/>
                  <a:pt x="1020873" y="177491"/>
                  <a:pt x="1020196" y="191038"/>
                </a:cubicBezTo>
                <a:cubicBezTo>
                  <a:pt x="1019519" y="204585"/>
                  <a:pt x="857636" y="184265"/>
                  <a:pt x="792612" y="211358"/>
                </a:cubicBezTo>
                <a:cubicBezTo>
                  <a:pt x="727588" y="238451"/>
                  <a:pt x="642244" y="364435"/>
                  <a:pt x="630052" y="353598"/>
                </a:cubicBezTo>
                <a:cubicBezTo>
                  <a:pt x="617860" y="342761"/>
                  <a:pt x="739780" y="178846"/>
                  <a:pt x="719460" y="146334"/>
                </a:cubicBezTo>
                <a:cubicBezTo>
                  <a:pt x="699140" y="113822"/>
                  <a:pt x="615151" y="172073"/>
                  <a:pt x="508132" y="158526"/>
                </a:cubicBezTo>
                <a:cubicBezTo>
                  <a:pt x="401113" y="144979"/>
                  <a:pt x="110537" y="66409"/>
                  <a:pt x="77348" y="65054"/>
                </a:cubicBezTo>
                <a:cubicBezTo>
                  <a:pt x="44159" y="63699"/>
                  <a:pt x="315092" y="122627"/>
                  <a:pt x="308996" y="150398"/>
                </a:cubicBezTo>
                <a:cubicBezTo>
                  <a:pt x="302900" y="178169"/>
                  <a:pt x="-7319" y="223550"/>
                  <a:pt x="132" y="21948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EA5ACF-D617-D7A4-7726-BDAD948B2631}"/>
              </a:ext>
            </a:extLst>
          </p:cNvPr>
          <p:cNvSpPr/>
          <p:nvPr/>
        </p:nvSpPr>
        <p:spPr>
          <a:xfrm>
            <a:off x="5108240" y="3506966"/>
            <a:ext cx="769075" cy="516013"/>
          </a:xfrm>
          <a:custGeom>
            <a:avLst/>
            <a:gdLst>
              <a:gd name="connsiteX0" fmla="*/ 276560 w 769075"/>
              <a:gd name="connsiteY0" fmla="*/ 266 h 516013"/>
              <a:gd name="connsiteX1" fmla="*/ 126192 w 769075"/>
              <a:gd name="connsiteY1" fmla="*/ 170954 h 516013"/>
              <a:gd name="connsiteX2" fmla="*/ 187152 w 769075"/>
              <a:gd name="connsiteY2" fmla="*/ 309130 h 516013"/>
              <a:gd name="connsiteX3" fmla="*/ 280624 w 769075"/>
              <a:gd name="connsiteY3" fmla="*/ 374154 h 516013"/>
              <a:gd name="connsiteX4" fmla="*/ 768304 w 769075"/>
              <a:gd name="connsiteY4" fmla="*/ 406666 h 516013"/>
              <a:gd name="connsiteX5" fmla="*/ 390352 w 769075"/>
              <a:gd name="connsiteY5" fmla="*/ 483882 h 516013"/>
              <a:gd name="connsiteX6" fmla="*/ 264368 w 769075"/>
              <a:gd name="connsiteY6" fmla="*/ 500138 h 516013"/>
              <a:gd name="connsiteX7" fmla="*/ 122128 w 769075"/>
              <a:gd name="connsiteY7" fmla="*/ 260362 h 516013"/>
              <a:gd name="connsiteX8" fmla="*/ 8336 w 769075"/>
              <a:gd name="connsiteY8" fmla="*/ 77482 h 516013"/>
              <a:gd name="connsiteX9" fmla="*/ 36784 w 769075"/>
              <a:gd name="connsiteY9" fmla="*/ 130314 h 516013"/>
              <a:gd name="connsiteX10" fmla="*/ 276560 w 769075"/>
              <a:gd name="connsiteY10" fmla="*/ 266 h 51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75" h="516013">
                <a:moveTo>
                  <a:pt x="276560" y="266"/>
                </a:moveTo>
                <a:cubicBezTo>
                  <a:pt x="291461" y="7039"/>
                  <a:pt x="141093" y="119477"/>
                  <a:pt x="126192" y="170954"/>
                </a:cubicBezTo>
                <a:cubicBezTo>
                  <a:pt x="111291" y="222431"/>
                  <a:pt x="161413" y="275263"/>
                  <a:pt x="187152" y="309130"/>
                </a:cubicBezTo>
                <a:cubicBezTo>
                  <a:pt x="212891" y="342997"/>
                  <a:pt x="183765" y="357898"/>
                  <a:pt x="280624" y="374154"/>
                </a:cubicBezTo>
                <a:cubicBezTo>
                  <a:pt x="377483" y="390410"/>
                  <a:pt x="750016" y="388378"/>
                  <a:pt x="768304" y="406666"/>
                </a:cubicBezTo>
                <a:cubicBezTo>
                  <a:pt x="786592" y="424954"/>
                  <a:pt x="474341" y="468303"/>
                  <a:pt x="390352" y="483882"/>
                </a:cubicBezTo>
                <a:cubicBezTo>
                  <a:pt x="306363" y="499461"/>
                  <a:pt x="309072" y="537391"/>
                  <a:pt x="264368" y="500138"/>
                </a:cubicBezTo>
                <a:cubicBezTo>
                  <a:pt x="219664" y="462885"/>
                  <a:pt x="164800" y="330805"/>
                  <a:pt x="122128" y="260362"/>
                </a:cubicBezTo>
                <a:cubicBezTo>
                  <a:pt x="79456" y="189919"/>
                  <a:pt x="22560" y="99157"/>
                  <a:pt x="8336" y="77482"/>
                </a:cubicBezTo>
                <a:cubicBezTo>
                  <a:pt x="-5888" y="55807"/>
                  <a:pt x="-5211" y="142506"/>
                  <a:pt x="36784" y="130314"/>
                </a:cubicBezTo>
                <a:cubicBezTo>
                  <a:pt x="78779" y="118122"/>
                  <a:pt x="261659" y="-6507"/>
                  <a:pt x="276560" y="2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9B00BEAD-33D0-0F4C-A7A1-C52E4F43BCC5}"/>
              </a:ext>
            </a:extLst>
          </p:cNvPr>
          <p:cNvSpPr/>
          <p:nvPr/>
        </p:nvSpPr>
        <p:spPr>
          <a:xfrm>
            <a:off x="5430249" y="2230669"/>
            <a:ext cx="190649" cy="760443"/>
          </a:xfrm>
          <a:custGeom>
            <a:avLst/>
            <a:gdLst>
              <a:gd name="connsiteX0" fmla="*/ 190263 w 190649"/>
              <a:gd name="connsiteY0" fmla="*/ 199603 h 760443"/>
              <a:gd name="connsiteX1" fmla="*/ 76471 w 190649"/>
              <a:gd name="connsiteY1" fmla="*/ 504403 h 760443"/>
              <a:gd name="connsiteX2" fmla="*/ 104919 w 190649"/>
              <a:gd name="connsiteY2" fmla="*/ 760435 h 760443"/>
              <a:gd name="connsiteX3" fmla="*/ 15511 w 190649"/>
              <a:gd name="connsiteY3" fmla="*/ 496275 h 760443"/>
              <a:gd name="connsiteX4" fmla="*/ 7383 w 190649"/>
              <a:gd name="connsiteY4" fmla="*/ 8595 h 760443"/>
              <a:gd name="connsiteX5" fmla="*/ 92727 w 190649"/>
              <a:gd name="connsiteY5" fmla="*/ 183347 h 760443"/>
              <a:gd name="connsiteX6" fmla="*/ 113047 w 190649"/>
              <a:gd name="connsiteY6" fmla="*/ 163027 h 760443"/>
              <a:gd name="connsiteX7" fmla="*/ 190263 w 190649"/>
              <a:gd name="connsiteY7" fmla="*/ 199603 h 7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649" h="760443">
                <a:moveTo>
                  <a:pt x="190263" y="199603"/>
                </a:moveTo>
                <a:cubicBezTo>
                  <a:pt x="184167" y="256499"/>
                  <a:pt x="90695" y="410931"/>
                  <a:pt x="76471" y="504403"/>
                </a:cubicBezTo>
                <a:cubicBezTo>
                  <a:pt x="62247" y="597875"/>
                  <a:pt x="115079" y="761790"/>
                  <a:pt x="104919" y="760435"/>
                </a:cubicBezTo>
                <a:cubicBezTo>
                  <a:pt x="94759" y="759080"/>
                  <a:pt x="31767" y="621582"/>
                  <a:pt x="15511" y="496275"/>
                </a:cubicBezTo>
                <a:cubicBezTo>
                  <a:pt x="-745" y="370968"/>
                  <a:pt x="-5486" y="60750"/>
                  <a:pt x="7383" y="8595"/>
                </a:cubicBezTo>
                <a:cubicBezTo>
                  <a:pt x="20252" y="-43560"/>
                  <a:pt x="75116" y="157608"/>
                  <a:pt x="92727" y="183347"/>
                </a:cubicBezTo>
                <a:cubicBezTo>
                  <a:pt x="110338" y="209086"/>
                  <a:pt x="97468" y="152867"/>
                  <a:pt x="113047" y="163027"/>
                </a:cubicBezTo>
                <a:cubicBezTo>
                  <a:pt x="128626" y="173187"/>
                  <a:pt x="196359" y="142707"/>
                  <a:pt x="190263" y="1996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30B2169-C100-4E15-C604-42C3501DA299}"/>
              </a:ext>
            </a:extLst>
          </p:cNvPr>
          <p:cNvSpPr/>
          <p:nvPr/>
        </p:nvSpPr>
        <p:spPr>
          <a:xfrm>
            <a:off x="5910017" y="2676674"/>
            <a:ext cx="597270" cy="255004"/>
          </a:xfrm>
          <a:custGeom>
            <a:avLst/>
            <a:gdLst>
              <a:gd name="connsiteX0" fmla="*/ 19359 w 597270"/>
              <a:gd name="connsiteY0" fmla="*/ 5566 h 255004"/>
              <a:gd name="connsiteX1" fmla="*/ 76255 w 597270"/>
              <a:gd name="connsiteY1" fmla="*/ 17758 h 255004"/>
              <a:gd name="connsiteX2" fmla="*/ 421695 w 597270"/>
              <a:gd name="connsiteY2" fmla="*/ 99038 h 255004"/>
              <a:gd name="connsiteX3" fmla="*/ 596447 w 597270"/>
              <a:gd name="connsiteY3" fmla="*/ 253470 h 255004"/>
              <a:gd name="connsiteX4" fmla="*/ 478591 w 597270"/>
              <a:gd name="connsiteY4" fmla="*/ 176254 h 255004"/>
              <a:gd name="connsiteX5" fmla="*/ 279455 w 597270"/>
              <a:gd name="connsiteY5" fmla="*/ 143742 h 255004"/>
              <a:gd name="connsiteX6" fmla="*/ 198175 w 597270"/>
              <a:gd name="connsiteY6" fmla="*/ 99038 h 255004"/>
              <a:gd name="connsiteX7" fmla="*/ 470463 w 597270"/>
              <a:gd name="connsiteY7" fmla="*/ 123422 h 255004"/>
              <a:gd name="connsiteX8" fmla="*/ 19359 w 597270"/>
              <a:gd name="connsiteY8" fmla="*/ 5566 h 25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270" h="255004">
                <a:moveTo>
                  <a:pt x="19359" y="5566"/>
                </a:moveTo>
                <a:cubicBezTo>
                  <a:pt x="-46342" y="-12045"/>
                  <a:pt x="76255" y="17758"/>
                  <a:pt x="76255" y="17758"/>
                </a:cubicBezTo>
                <a:cubicBezTo>
                  <a:pt x="143311" y="33337"/>
                  <a:pt x="334996" y="59753"/>
                  <a:pt x="421695" y="99038"/>
                </a:cubicBezTo>
                <a:cubicBezTo>
                  <a:pt x="508394" y="138323"/>
                  <a:pt x="586964" y="240601"/>
                  <a:pt x="596447" y="253470"/>
                </a:cubicBezTo>
                <a:cubicBezTo>
                  <a:pt x="605930" y="266339"/>
                  <a:pt x="531423" y="194542"/>
                  <a:pt x="478591" y="176254"/>
                </a:cubicBezTo>
                <a:cubicBezTo>
                  <a:pt x="425759" y="157966"/>
                  <a:pt x="326191" y="156611"/>
                  <a:pt x="279455" y="143742"/>
                </a:cubicBezTo>
                <a:cubicBezTo>
                  <a:pt x="232719" y="130873"/>
                  <a:pt x="166340" y="102425"/>
                  <a:pt x="198175" y="99038"/>
                </a:cubicBezTo>
                <a:cubicBezTo>
                  <a:pt x="230010" y="95651"/>
                  <a:pt x="505007" y="143742"/>
                  <a:pt x="470463" y="123422"/>
                </a:cubicBezTo>
                <a:cubicBezTo>
                  <a:pt x="435919" y="103102"/>
                  <a:pt x="85060" y="23177"/>
                  <a:pt x="19359" y="55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F4F9C2A-7F62-B599-BDB8-A57DBAB1D108}"/>
              </a:ext>
            </a:extLst>
          </p:cNvPr>
          <p:cNvSpPr/>
          <p:nvPr/>
        </p:nvSpPr>
        <p:spPr>
          <a:xfrm>
            <a:off x="6539854" y="2901095"/>
            <a:ext cx="373511" cy="732244"/>
          </a:xfrm>
          <a:custGeom>
            <a:avLst/>
            <a:gdLst>
              <a:gd name="connsiteX0" fmla="*/ 125106 w 373511"/>
              <a:gd name="connsiteY0" fmla="*/ 285081 h 732244"/>
              <a:gd name="connsiteX1" fmla="*/ 320178 w 373511"/>
              <a:gd name="connsiteY1" fmla="*/ 601 h 732244"/>
              <a:gd name="connsiteX2" fmla="*/ 324242 w 373511"/>
              <a:gd name="connsiteY2" fmla="*/ 207865 h 732244"/>
              <a:gd name="connsiteX3" fmla="*/ 373010 w 373511"/>
              <a:gd name="connsiteY3" fmla="*/ 134713 h 732244"/>
              <a:gd name="connsiteX4" fmla="*/ 344562 w 373511"/>
              <a:gd name="connsiteY4" fmla="*/ 293209 h 732244"/>
              <a:gd name="connsiteX5" fmla="*/ 267346 w 373511"/>
              <a:gd name="connsiteY5" fmla="*/ 443577 h 732244"/>
              <a:gd name="connsiteX6" fmla="*/ 182002 w 373511"/>
              <a:gd name="connsiteY6" fmla="*/ 732121 h 732244"/>
              <a:gd name="connsiteX7" fmla="*/ 312050 w 373511"/>
              <a:gd name="connsiteY7" fmla="*/ 407001 h 732244"/>
              <a:gd name="connsiteX8" fmla="*/ 368946 w 373511"/>
              <a:gd name="connsiteY8" fmla="*/ 126585 h 732244"/>
              <a:gd name="connsiteX9" fmla="*/ 336434 w 373511"/>
              <a:gd name="connsiteY9" fmla="*/ 4665 h 732244"/>
              <a:gd name="connsiteX10" fmla="*/ 267346 w 373511"/>
              <a:gd name="connsiteY10" fmla="*/ 130649 h 732244"/>
              <a:gd name="connsiteX11" fmla="*/ 3186 w 373511"/>
              <a:gd name="connsiteY11" fmla="*/ 281017 h 732244"/>
              <a:gd name="connsiteX12" fmla="*/ 116978 w 373511"/>
              <a:gd name="connsiteY12" fmla="*/ 443577 h 732244"/>
              <a:gd name="connsiteX13" fmla="*/ 51954 w 373511"/>
              <a:gd name="connsiteY13" fmla="*/ 268825 h 732244"/>
              <a:gd name="connsiteX14" fmla="*/ 125106 w 373511"/>
              <a:gd name="connsiteY14" fmla="*/ 285081 h 7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511" h="732244">
                <a:moveTo>
                  <a:pt x="125106" y="285081"/>
                </a:moveTo>
                <a:cubicBezTo>
                  <a:pt x="169810" y="240377"/>
                  <a:pt x="286989" y="13470"/>
                  <a:pt x="320178" y="601"/>
                </a:cubicBezTo>
                <a:cubicBezTo>
                  <a:pt x="353367" y="-12268"/>
                  <a:pt x="315437" y="185513"/>
                  <a:pt x="324242" y="207865"/>
                </a:cubicBezTo>
                <a:cubicBezTo>
                  <a:pt x="333047" y="230217"/>
                  <a:pt x="369623" y="120489"/>
                  <a:pt x="373010" y="134713"/>
                </a:cubicBezTo>
                <a:cubicBezTo>
                  <a:pt x="376397" y="148937"/>
                  <a:pt x="362173" y="241732"/>
                  <a:pt x="344562" y="293209"/>
                </a:cubicBezTo>
                <a:cubicBezTo>
                  <a:pt x="326951" y="344686"/>
                  <a:pt x="294439" y="370425"/>
                  <a:pt x="267346" y="443577"/>
                </a:cubicBezTo>
                <a:cubicBezTo>
                  <a:pt x="240253" y="516729"/>
                  <a:pt x="174552" y="738217"/>
                  <a:pt x="182002" y="732121"/>
                </a:cubicBezTo>
                <a:cubicBezTo>
                  <a:pt x="189452" y="726025"/>
                  <a:pt x="280893" y="507924"/>
                  <a:pt x="312050" y="407001"/>
                </a:cubicBezTo>
                <a:cubicBezTo>
                  <a:pt x="343207" y="306078"/>
                  <a:pt x="364882" y="193641"/>
                  <a:pt x="368946" y="126585"/>
                </a:cubicBezTo>
                <a:cubicBezTo>
                  <a:pt x="373010" y="59529"/>
                  <a:pt x="353367" y="3988"/>
                  <a:pt x="336434" y="4665"/>
                </a:cubicBezTo>
                <a:cubicBezTo>
                  <a:pt x="319501" y="5342"/>
                  <a:pt x="322887" y="84590"/>
                  <a:pt x="267346" y="130649"/>
                </a:cubicBezTo>
                <a:cubicBezTo>
                  <a:pt x="211805" y="176708"/>
                  <a:pt x="28247" y="228862"/>
                  <a:pt x="3186" y="281017"/>
                </a:cubicBezTo>
                <a:cubicBezTo>
                  <a:pt x="-21875" y="333172"/>
                  <a:pt x="108850" y="445609"/>
                  <a:pt x="116978" y="443577"/>
                </a:cubicBezTo>
                <a:cubicBezTo>
                  <a:pt x="125106" y="441545"/>
                  <a:pt x="56018" y="296596"/>
                  <a:pt x="51954" y="268825"/>
                </a:cubicBezTo>
                <a:cubicBezTo>
                  <a:pt x="47890" y="241054"/>
                  <a:pt x="80402" y="329785"/>
                  <a:pt x="125106" y="28508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C368A2-5F14-8BDB-B636-C2A26E186AAC}"/>
              </a:ext>
            </a:extLst>
          </p:cNvPr>
          <p:cNvSpPr/>
          <p:nvPr/>
        </p:nvSpPr>
        <p:spPr>
          <a:xfrm>
            <a:off x="4418978" y="1076391"/>
            <a:ext cx="1043205" cy="1593857"/>
          </a:xfrm>
          <a:custGeom>
            <a:avLst/>
            <a:gdLst>
              <a:gd name="connsiteX0" fmla="*/ 799198 w 1043205"/>
              <a:gd name="connsiteY0" fmla="*/ 142809 h 1593857"/>
              <a:gd name="connsiteX1" fmla="*/ 421246 w 1043205"/>
              <a:gd name="connsiteY1" fmla="*/ 772729 h 1593857"/>
              <a:gd name="connsiteX2" fmla="*/ 482206 w 1043205"/>
              <a:gd name="connsiteY2" fmla="*/ 1000313 h 1593857"/>
              <a:gd name="connsiteX3" fmla="*/ 429374 w 1043205"/>
              <a:gd name="connsiteY3" fmla="*/ 975929 h 1593857"/>
              <a:gd name="connsiteX4" fmla="*/ 457822 w 1043205"/>
              <a:gd name="connsiteY4" fmla="*/ 1317305 h 1593857"/>
              <a:gd name="connsiteX5" fmla="*/ 283070 w 1043205"/>
              <a:gd name="connsiteY5" fmla="*/ 914969 h 1593857"/>
              <a:gd name="connsiteX6" fmla="*/ 234302 w 1043205"/>
              <a:gd name="connsiteY6" fmla="*/ 1276665 h 1593857"/>
              <a:gd name="connsiteX7" fmla="*/ 274942 w 1043205"/>
              <a:gd name="connsiteY7" fmla="*/ 1593657 h 1593857"/>
              <a:gd name="connsiteX8" fmla="*/ 165214 w 1043205"/>
              <a:gd name="connsiteY8" fmla="*/ 1317305 h 1593857"/>
              <a:gd name="connsiteX9" fmla="*/ 157086 w 1043205"/>
              <a:gd name="connsiteY9" fmla="*/ 894649 h 1593857"/>
              <a:gd name="connsiteX10" fmla="*/ 193662 w 1043205"/>
              <a:gd name="connsiteY10" fmla="*/ 565465 h 1593857"/>
              <a:gd name="connsiteX11" fmla="*/ 169278 w 1043205"/>
              <a:gd name="connsiteY11" fmla="*/ 122489 h 1593857"/>
              <a:gd name="connsiteX12" fmla="*/ 2654 w 1043205"/>
              <a:gd name="connsiteY12" fmla="*/ 203769 h 1593857"/>
              <a:gd name="connsiteX13" fmla="*/ 319646 w 1043205"/>
              <a:gd name="connsiteY13" fmla="*/ 41209 h 1593857"/>
              <a:gd name="connsiteX14" fmla="*/ 616318 w 1043205"/>
              <a:gd name="connsiteY14" fmla="*/ 569 h 1593857"/>
              <a:gd name="connsiteX15" fmla="*/ 1043038 w 1043205"/>
              <a:gd name="connsiteY15" fmla="*/ 24953 h 1593857"/>
              <a:gd name="connsiteX16" fmla="*/ 669150 w 1043205"/>
              <a:gd name="connsiteY16" fmla="*/ 122489 h 1593857"/>
              <a:gd name="connsiteX17" fmla="*/ 799198 w 1043205"/>
              <a:gd name="connsiteY17" fmla="*/ 142809 h 159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205" h="1593857">
                <a:moveTo>
                  <a:pt x="799198" y="142809"/>
                </a:moveTo>
                <a:cubicBezTo>
                  <a:pt x="757881" y="251182"/>
                  <a:pt x="474078" y="629812"/>
                  <a:pt x="421246" y="772729"/>
                </a:cubicBezTo>
                <a:cubicBezTo>
                  <a:pt x="368414" y="915646"/>
                  <a:pt x="480851" y="966446"/>
                  <a:pt x="482206" y="1000313"/>
                </a:cubicBezTo>
                <a:cubicBezTo>
                  <a:pt x="483561" y="1034180"/>
                  <a:pt x="433438" y="923097"/>
                  <a:pt x="429374" y="975929"/>
                </a:cubicBezTo>
                <a:cubicBezTo>
                  <a:pt x="425310" y="1028761"/>
                  <a:pt x="482206" y="1327465"/>
                  <a:pt x="457822" y="1317305"/>
                </a:cubicBezTo>
                <a:cubicBezTo>
                  <a:pt x="433438" y="1307145"/>
                  <a:pt x="320323" y="921742"/>
                  <a:pt x="283070" y="914969"/>
                </a:cubicBezTo>
                <a:cubicBezTo>
                  <a:pt x="245817" y="908196"/>
                  <a:pt x="235657" y="1163550"/>
                  <a:pt x="234302" y="1276665"/>
                </a:cubicBezTo>
                <a:cubicBezTo>
                  <a:pt x="232947" y="1389780"/>
                  <a:pt x="286457" y="1586884"/>
                  <a:pt x="274942" y="1593657"/>
                </a:cubicBezTo>
                <a:cubicBezTo>
                  <a:pt x="263427" y="1600430"/>
                  <a:pt x="184857" y="1433806"/>
                  <a:pt x="165214" y="1317305"/>
                </a:cubicBezTo>
                <a:cubicBezTo>
                  <a:pt x="145571" y="1200804"/>
                  <a:pt x="152345" y="1019956"/>
                  <a:pt x="157086" y="894649"/>
                </a:cubicBezTo>
                <a:cubicBezTo>
                  <a:pt x="161827" y="769342"/>
                  <a:pt x="191630" y="694158"/>
                  <a:pt x="193662" y="565465"/>
                </a:cubicBezTo>
                <a:cubicBezTo>
                  <a:pt x="195694" y="436772"/>
                  <a:pt x="201113" y="182772"/>
                  <a:pt x="169278" y="122489"/>
                </a:cubicBezTo>
                <a:cubicBezTo>
                  <a:pt x="137443" y="62206"/>
                  <a:pt x="-22407" y="217316"/>
                  <a:pt x="2654" y="203769"/>
                </a:cubicBezTo>
                <a:cubicBezTo>
                  <a:pt x="27715" y="190222"/>
                  <a:pt x="217369" y="75076"/>
                  <a:pt x="319646" y="41209"/>
                </a:cubicBezTo>
                <a:cubicBezTo>
                  <a:pt x="421923" y="7342"/>
                  <a:pt x="495753" y="3278"/>
                  <a:pt x="616318" y="569"/>
                </a:cubicBezTo>
                <a:cubicBezTo>
                  <a:pt x="736883" y="-2140"/>
                  <a:pt x="1034233" y="4633"/>
                  <a:pt x="1043038" y="24953"/>
                </a:cubicBezTo>
                <a:cubicBezTo>
                  <a:pt x="1051843" y="45273"/>
                  <a:pt x="711145" y="104201"/>
                  <a:pt x="669150" y="122489"/>
                </a:cubicBezTo>
                <a:cubicBezTo>
                  <a:pt x="627155" y="140777"/>
                  <a:pt x="840515" y="34436"/>
                  <a:pt x="799198" y="14280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43F4154-0C12-6004-D578-887B230E8AB0}"/>
              </a:ext>
            </a:extLst>
          </p:cNvPr>
          <p:cNvSpPr/>
          <p:nvPr/>
        </p:nvSpPr>
        <p:spPr>
          <a:xfrm>
            <a:off x="4948417" y="1267656"/>
            <a:ext cx="488864" cy="709179"/>
          </a:xfrm>
          <a:custGeom>
            <a:avLst/>
            <a:gdLst>
              <a:gd name="connsiteX0" fmla="*/ 481087 w 488864"/>
              <a:gd name="connsiteY0" fmla="*/ 12504 h 709179"/>
              <a:gd name="connsiteX1" fmla="*/ 298207 w 488864"/>
              <a:gd name="connsiteY1" fmla="*/ 374200 h 709179"/>
              <a:gd name="connsiteX2" fmla="*/ 261631 w 488864"/>
              <a:gd name="connsiteY2" fmla="*/ 707448 h 709179"/>
              <a:gd name="connsiteX3" fmla="*/ 172223 w 488864"/>
              <a:gd name="connsiteY3" fmla="*/ 496120 h 709179"/>
              <a:gd name="connsiteX4" fmla="*/ 119391 w 488864"/>
              <a:gd name="connsiteY4" fmla="*/ 301048 h 709179"/>
              <a:gd name="connsiteX5" fmla="*/ 216927 w 488864"/>
              <a:gd name="connsiteY5" fmla="*/ 138488 h 709179"/>
              <a:gd name="connsiteX6" fmla="*/ 5599 w 488864"/>
              <a:gd name="connsiteY6" fmla="*/ 85656 h 709179"/>
              <a:gd name="connsiteX7" fmla="*/ 481087 w 488864"/>
              <a:gd name="connsiteY7" fmla="*/ 12504 h 70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864" h="709179">
                <a:moveTo>
                  <a:pt x="481087" y="12504"/>
                </a:moveTo>
                <a:cubicBezTo>
                  <a:pt x="529855" y="60595"/>
                  <a:pt x="334783" y="258376"/>
                  <a:pt x="298207" y="374200"/>
                </a:cubicBezTo>
                <a:cubicBezTo>
                  <a:pt x="261631" y="490024"/>
                  <a:pt x="282628" y="687128"/>
                  <a:pt x="261631" y="707448"/>
                </a:cubicBezTo>
                <a:cubicBezTo>
                  <a:pt x="240634" y="727768"/>
                  <a:pt x="195930" y="563853"/>
                  <a:pt x="172223" y="496120"/>
                </a:cubicBezTo>
                <a:cubicBezTo>
                  <a:pt x="148516" y="428387"/>
                  <a:pt x="111940" y="360653"/>
                  <a:pt x="119391" y="301048"/>
                </a:cubicBezTo>
                <a:cubicBezTo>
                  <a:pt x="126842" y="241443"/>
                  <a:pt x="235892" y="174387"/>
                  <a:pt x="216927" y="138488"/>
                </a:cubicBezTo>
                <a:cubicBezTo>
                  <a:pt x="197962" y="102589"/>
                  <a:pt x="-39105" y="101912"/>
                  <a:pt x="5599" y="85656"/>
                </a:cubicBezTo>
                <a:cubicBezTo>
                  <a:pt x="50303" y="69400"/>
                  <a:pt x="432319" y="-35587"/>
                  <a:pt x="481087" y="125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34777A2-4271-ED0A-9EEE-CDD8561EA4EF}"/>
              </a:ext>
            </a:extLst>
          </p:cNvPr>
          <p:cNvSpPr/>
          <p:nvPr/>
        </p:nvSpPr>
        <p:spPr>
          <a:xfrm>
            <a:off x="5208160" y="1248684"/>
            <a:ext cx="1826785" cy="1395289"/>
          </a:xfrm>
          <a:custGeom>
            <a:avLst/>
            <a:gdLst>
              <a:gd name="connsiteX0" fmla="*/ 1888 w 1826785"/>
              <a:gd name="connsiteY0" fmla="*/ 96500 h 1395289"/>
              <a:gd name="connsiteX1" fmla="*/ 940672 w 1826785"/>
              <a:gd name="connsiteY1" fmla="*/ 68052 h 1395289"/>
              <a:gd name="connsiteX2" fmla="*/ 696832 w 1826785"/>
              <a:gd name="connsiteY2" fmla="*/ 27412 h 1395289"/>
              <a:gd name="connsiteX3" fmla="*/ 1160128 w 1826785"/>
              <a:gd name="connsiteY3" fmla="*/ 55860 h 1395289"/>
              <a:gd name="connsiteX4" fmla="*/ 1359264 w 1826785"/>
              <a:gd name="connsiteY4" fmla="*/ 63988 h 1395289"/>
              <a:gd name="connsiteX5" fmla="*/ 1383648 w 1826785"/>
              <a:gd name="connsiteY5" fmla="*/ 96500 h 1395289"/>
              <a:gd name="connsiteX6" fmla="*/ 1639680 w 1826785"/>
              <a:gd name="connsiteY6" fmla="*/ 498836 h 1395289"/>
              <a:gd name="connsiteX7" fmla="*/ 1603104 w 1826785"/>
              <a:gd name="connsiteY7" fmla="*/ 401300 h 1395289"/>
              <a:gd name="connsiteX8" fmla="*/ 1704704 w 1826785"/>
              <a:gd name="connsiteY8" fmla="*/ 665460 h 1395289"/>
              <a:gd name="connsiteX9" fmla="*/ 1753472 w 1826785"/>
              <a:gd name="connsiteY9" fmla="*/ 945876 h 1395289"/>
              <a:gd name="connsiteX10" fmla="*/ 1826624 w 1826785"/>
              <a:gd name="connsiteY10" fmla="*/ 1039348 h 1395289"/>
              <a:gd name="connsiteX11" fmla="*/ 1773792 w 1826785"/>
              <a:gd name="connsiteY11" fmla="*/ 1002772 h 1395289"/>
              <a:gd name="connsiteX12" fmla="*/ 1794112 w 1826785"/>
              <a:gd name="connsiteY12" fmla="*/ 1275060 h 1395289"/>
              <a:gd name="connsiteX13" fmla="*/ 1818496 w 1826785"/>
              <a:gd name="connsiteY13" fmla="*/ 1380724 h 1395289"/>
              <a:gd name="connsiteX14" fmla="*/ 1777856 w 1826785"/>
              <a:gd name="connsiteY14" fmla="*/ 970260 h 1395289"/>
              <a:gd name="connsiteX15" fmla="*/ 1684384 w 1826785"/>
              <a:gd name="connsiteY15" fmla="*/ 714228 h 1395289"/>
              <a:gd name="connsiteX16" fmla="*/ 1529952 w 1826785"/>
              <a:gd name="connsiteY16" fmla="*/ 409428 h 1395289"/>
              <a:gd name="connsiteX17" fmla="*/ 1664064 w 1826785"/>
              <a:gd name="connsiteY17" fmla="*/ 486644 h 1395289"/>
              <a:gd name="connsiteX18" fmla="*/ 1452736 w 1826785"/>
              <a:gd name="connsiteY18" fmla="*/ 169652 h 1395289"/>
              <a:gd name="connsiteX19" fmla="*/ 769984 w 1826785"/>
              <a:gd name="connsiteY19" fmla="*/ 169652 h 1395289"/>
              <a:gd name="connsiteX20" fmla="*/ 1269856 w 1826785"/>
              <a:gd name="connsiteY20" fmla="*/ 124948 h 1395289"/>
              <a:gd name="connsiteX21" fmla="*/ 566784 w 1826785"/>
              <a:gd name="connsiteY21" fmla="*/ 15220 h 1395289"/>
              <a:gd name="connsiteX22" fmla="*/ 302624 w 1826785"/>
              <a:gd name="connsiteY22" fmla="*/ 3028 h 1395289"/>
              <a:gd name="connsiteX23" fmla="*/ 688704 w 1826785"/>
              <a:gd name="connsiteY23" fmla="*/ 35540 h 1395289"/>
              <a:gd name="connsiteX24" fmla="*/ 1888 w 1826785"/>
              <a:gd name="connsiteY24" fmla="*/ 96500 h 139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26785" h="1395289">
                <a:moveTo>
                  <a:pt x="1888" y="96500"/>
                </a:moveTo>
                <a:cubicBezTo>
                  <a:pt x="43883" y="101919"/>
                  <a:pt x="824848" y="79567"/>
                  <a:pt x="940672" y="68052"/>
                </a:cubicBezTo>
                <a:cubicBezTo>
                  <a:pt x="1056496" y="56537"/>
                  <a:pt x="696832" y="27412"/>
                  <a:pt x="696832" y="27412"/>
                </a:cubicBezTo>
                <a:lnTo>
                  <a:pt x="1160128" y="55860"/>
                </a:lnTo>
                <a:cubicBezTo>
                  <a:pt x="1270533" y="61956"/>
                  <a:pt x="1322011" y="57215"/>
                  <a:pt x="1359264" y="63988"/>
                </a:cubicBezTo>
                <a:cubicBezTo>
                  <a:pt x="1396517" y="70761"/>
                  <a:pt x="1336912" y="24025"/>
                  <a:pt x="1383648" y="96500"/>
                </a:cubicBezTo>
                <a:cubicBezTo>
                  <a:pt x="1430384" y="168975"/>
                  <a:pt x="1603104" y="448036"/>
                  <a:pt x="1639680" y="498836"/>
                </a:cubicBezTo>
                <a:cubicBezTo>
                  <a:pt x="1676256" y="549636"/>
                  <a:pt x="1592267" y="373529"/>
                  <a:pt x="1603104" y="401300"/>
                </a:cubicBezTo>
                <a:cubicBezTo>
                  <a:pt x="1613941" y="429071"/>
                  <a:pt x="1679643" y="574697"/>
                  <a:pt x="1704704" y="665460"/>
                </a:cubicBezTo>
                <a:cubicBezTo>
                  <a:pt x="1729765" y="756223"/>
                  <a:pt x="1733152" y="883561"/>
                  <a:pt x="1753472" y="945876"/>
                </a:cubicBezTo>
                <a:cubicBezTo>
                  <a:pt x="1773792" y="1008191"/>
                  <a:pt x="1823237" y="1029865"/>
                  <a:pt x="1826624" y="1039348"/>
                </a:cubicBezTo>
                <a:cubicBezTo>
                  <a:pt x="1830011" y="1048831"/>
                  <a:pt x="1779211" y="963487"/>
                  <a:pt x="1773792" y="1002772"/>
                </a:cubicBezTo>
                <a:cubicBezTo>
                  <a:pt x="1768373" y="1042057"/>
                  <a:pt x="1786661" y="1212068"/>
                  <a:pt x="1794112" y="1275060"/>
                </a:cubicBezTo>
                <a:cubicBezTo>
                  <a:pt x="1801563" y="1338052"/>
                  <a:pt x="1821205" y="1431524"/>
                  <a:pt x="1818496" y="1380724"/>
                </a:cubicBezTo>
                <a:cubicBezTo>
                  <a:pt x="1815787" y="1329924"/>
                  <a:pt x="1800208" y="1081343"/>
                  <a:pt x="1777856" y="970260"/>
                </a:cubicBezTo>
                <a:cubicBezTo>
                  <a:pt x="1755504" y="859177"/>
                  <a:pt x="1725701" y="807700"/>
                  <a:pt x="1684384" y="714228"/>
                </a:cubicBezTo>
                <a:cubicBezTo>
                  <a:pt x="1643067" y="620756"/>
                  <a:pt x="1533339" y="447359"/>
                  <a:pt x="1529952" y="409428"/>
                </a:cubicBezTo>
                <a:cubicBezTo>
                  <a:pt x="1526565" y="371497"/>
                  <a:pt x="1676933" y="526607"/>
                  <a:pt x="1664064" y="486644"/>
                </a:cubicBezTo>
                <a:cubicBezTo>
                  <a:pt x="1651195" y="446681"/>
                  <a:pt x="1601749" y="222484"/>
                  <a:pt x="1452736" y="169652"/>
                </a:cubicBezTo>
                <a:cubicBezTo>
                  <a:pt x="1303723" y="116820"/>
                  <a:pt x="800464" y="177103"/>
                  <a:pt x="769984" y="169652"/>
                </a:cubicBezTo>
                <a:cubicBezTo>
                  <a:pt x="739504" y="162201"/>
                  <a:pt x="1303723" y="150687"/>
                  <a:pt x="1269856" y="124948"/>
                </a:cubicBezTo>
                <a:cubicBezTo>
                  <a:pt x="1235989" y="99209"/>
                  <a:pt x="727989" y="35540"/>
                  <a:pt x="566784" y="15220"/>
                </a:cubicBezTo>
                <a:cubicBezTo>
                  <a:pt x="405579" y="-5100"/>
                  <a:pt x="282304" y="-359"/>
                  <a:pt x="302624" y="3028"/>
                </a:cubicBezTo>
                <a:cubicBezTo>
                  <a:pt x="322944" y="6415"/>
                  <a:pt x="745600" y="19284"/>
                  <a:pt x="688704" y="35540"/>
                </a:cubicBezTo>
                <a:cubicBezTo>
                  <a:pt x="631808" y="51796"/>
                  <a:pt x="-40107" y="91081"/>
                  <a:pt x="1888" y="96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9A22D04-5356-15DC-CEFB-9070FF62B168}"/>
              </a:ext>
            </a:extLst>
          </p:cNvPr>
          <p:cNvSpPr/>
          <p:nvPr/>
        </p:nvSpPr>
        <p:spPr>
          <a:xfrm>
            <a:off x="5198676" y="1369501"/>
            <a:ext cx="1905217" cy="1113912"/>
          </a:xfrm>
          <a:custGeom>
            <a:avLst/>
            <a:gdLst>
              <a:gd name="connsiteX0" fmla="*/ 7308 w 1905217"/>
              <a:gd name="connsiteY0" fmla="*/ 40707 h 1113912"/>
              <a:gd name="connsiteX1" fmla="*/ 68268 w 1905217"/>
              <a:gd name="connsiteY1" fmla="*/ 40707 h 1113912"/>
              <a:gd name="connsiteX2" fmla="*/ 779468 w 1905217"/>
              <a:gd name="connsiteY2" fmla="*/ 109795 h 1113912"/>
              <a:gd name="connsiteX3" fmla="*/ 523436 w 1905217"/>
              <a:gd name="connsiteY3" fmla="*/ 113859 h 1113912"/>
              <a:gd name="connsiteX4" fmla="*/ 1226508 w 1905217"/>
              <a:gd name="connsiteY4" fmla="*/ 81347 h 1113912"/>
              <a:gd name="connsiteX5" fmla="*/ 917644 w 1905217"/>
              <a:gd name="connsiteY5" fmla="*/ 134179 h 1113912"/>
              <a:gd name="connsiteX6" fmla="*/ 1450028 w 1905217"/>
              <a:gd name="connsiteY6" fmla="*/ 101667 h 1113912"/>
              <a:gd name="connsiteX7" fmla="*/ 1344364 w 1905217"/>
              <a:gd name="connsiteY7" fmla="*/ 146371 h 1113912"/>
              <a:gd name="connsiteX8" fmla="*/ 1490668 w 1905217"/>
              <a:gd name="connsiteY8" fmla="*/ 243907 h 1113912"/>
              <a:gd name="connsiteX9" fmla="*/ 1413452 w 1905217"/>
              <a:gd name="connsiteY9" fmla="*/ 272355 h 1113912"/>
              <a:gd name="connsiteX10" fmla="*/ 1559756 w 1905217"/>
              <a:gd name="connsiteY10" fmla="*/ 438979 h 1113912"/>
              <a:gd name="connsiteX11" fmla="*/ 1576012 w 1905217"/>
              <a:gd name="connsiteY11" fmla="*/ 536515 h 1113912"/>
              <a:gd name="connsiteX12" fmla="*/ 1486604 w 1905217"/>
              <a:gd name="connsiteY12" fmla="*/ 418659 h 1113912"/>
              <a:gd name="connsiteX13" fmla="*/ 1649164 w 1905217"/>
              <a:gd name="connsiteY13" fmla="*/ 715331 h 1113912"/>
              <a:gd name="connsiteX14" fmla="*/ 1519116 w 1905217"/>
              <a:gd name="connsiteY14" fmla="*/ 662499 h 1113912"/>
              <a:gd name="connsiteX15" fmla="*/ 1697932 w 1905217"/>
              <a:gd name="connsiteY15" fmla="*/ 865699 h 1113912"/>
              <a:gd name="connsiteX16" fmla="*/ 1905196 w 1905217"/>
              <a:gd name="connsiteY16" fmla="*/ 1113603 h 1113912"/>
              <a:gd name="connsiteX17" fmla="*/ 1685740 w 1905217"/>
              <a:gd name="connsiteY17" fmla="*/ 812867 h 1113912"/>
              <a:gd name="connsiteX18" fmla="*/ 1515052 w 1905217"/>
              <a:gd name="connsiteY18" fmla="*/ 337379 h 1113912"/>
              <a:gd name="connsiteX19" fmla="*/ 1259020 w 1905217"/>
              <a:gd name="connsiteY19" fmla="*/ 69155 h 1113912"/>
              <a:gd name="connsiteX20" fmla="*/ 840428 w 1905217"/>
              <a:gd name="connsiteY20" fmla="*/ 85411 h 1113912"/>
              <a:gd name="connsiteX21" fmla="*/ 661612 w 1905217"/>
              <a:gd name="connsiteY21" fmla="*/ 56963 h 1113912"/>
              <a:gd name="connsiteX22" fmla="*/ 328364 w 1905217"/>
              <a:gd name="connsiteY22" fmla="*/ 67 h 1113912"/>
              <a:gd name="connsiteX23" fmla="*/ 494988 w 1905217"/>
              <a:gd name="connsiteY23" fmla="*/ 69155 h 1113912"/>
              <a:gd name="connsiteX24" fmla="*/ 7308 w 1905217"/>
              <a:gd name="connsiteY24" fmla="*/ 40707 h 11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5217" h="1113912">
                <a:moveTo>
                  <a:pt x="7308" y="40707"/>
                </a:moveTo>
                <a:cubicBezTo>
                  <a:pt x="-26559" y="34949"/>
                  <a:pt x="68268" y="40707"/>
                  <a:pt x="68268" y="40707"/>
                </a:cubicBezTo>
                <a:lnTo>
                  <a:pt x="779468" y="109795"/>
                </a:lnTo>
                <a:cubicBezTo>
                  <a:pt x="855329" y="121987"/>
                  <a:pt x="448929" y="118600"/>
                  <a:pt x="523436" y="113859"/>
                </a:cubicBezTo>
                <a:cubicBezTo>
                  <a:pt x="597943" y="109118"/>
                  <a:pt x="1160807" y="77960"/>
                  <a:pt x="1226508" y="81347"/>
                </a:cubicBezTo>
                <a:cubicBezTo>
                  <a:pt x="1292209" y="84734"/>
                  <a:pt x="880391" y="130792"/>
                  <a:pt x="917644" y="134179"/>
                </a:cubicBezTo>
                <a:cubicBezTo>
                  <a:pt x="954897" y="137566"/>
                  <a:pt x="1378908" y="99635"/>
                  <a:pt x="1450028" y="101667"/>
                </a:cubicBezTo>
                <a:cubicBezTo>
                  <a:pt x="1521148" y="103699"/>
                  <a:pt x="1337591" y="122664"/>
                  <a:pt x="1344364" y="146371"/>
                </a:cubicBezTo>
                <a:cubicBezTo>
                  <a:pt x="1351137" y="170078"/>
                  <a:pt x="1479153" y="222910"/>
                  <a:pt x="1490668" y="243907"/>
                </a:cubicBezTo>
                <a:cubicBezTo>
                  <a:pt x="1502183" y="264904"/>
                  <a:pt x="1401937" y="239843"/>
                  <a:pt x="1413452" y="272355"/>
                </a:cubicBezTo>
                <a:cubicBezTo>
                  <a:pt x="1424967" y="304867"/>
                  <a:pt x="1532663" y="394952"/>
                  <a:pt x="1559756" y="438979"/>
                </a:cubicBezTo>
                <a:cubicBezTo>
                  <a:pt x="1586849" y="483006"/>
                  <a:pt x="1588204" y="539902"/>
                  <a:pt x="1576012" y="536515"/>
                </a:cubicBezTo>
                <a:cubicBezTo>
                  <a:pt x="1563820" y="533128"/>
                  <a:pt x="1474412" y="388856"/>
                  <a:pt x="1486604" y="418659"/>
                </a:cubicBezTo>
                <a:cubicBezTo>
                  <a:pt x="1498796" y="448462"/>
                  <a:pt x="1643745" y="674691"/>
                  <a:pt x="1649164" y="715331"/>
                </a:cubicBezTo>
                <a:cubicBezTo>
                  <a:pt x="1654583" y="755971"/>
                  <a:pt x="1510988" y="637438"/>
                  <a:pt x="1519116" y="662499"/>
                </a:cubicBezTo>
                <a:cubicBezTo>
                  <a:pt x="1527244" y="687560"/>
                  <a:pt x="1633585" y="790515"/>
                  <a:pt x="1697932" y="865699"/>
                </a:cubicBezTo>
                <a:cubicBezTo>
                  <a:pt x="1762279" y="940883"/>
                  <a:pt x="1907228" y="1122408"/>
                  <a:pt x="1905196" y="1113603"/>
                </a:cubicBezTo>
                <a:cubicBezTo>
                  <a:pt x="1903164" y="1104798"/>
                  <a:pt x="1750764" y="942238"/>
                  <a:pt x="1685740" y="812867"/>
                </a:cubicBezTo>
                <a:cubicBezTo>
                  <a:pt x="1620716" y="683496"/>
                  <a:pt x="1586172" y="461331"/>
                  <a:pt x="1515052" y="337379"/>
                </a:cubicBezTo>
                <a:cubicBezTo>
                  <a:pt x="1443932" y="213427"/>
                  <a:pt x="1371457" y="111150"/>
                  <a:pt x="1259020" y="69155"/>
                </a:cubicBezTo>
                <a:cubicBezTo>
                  <a:pt x="1146583" y="27160"/>
                  <a:pt x="939996" y="87443"/>
                  <a:pt x="840428" y="85411"/>
                </a:cubicBezTo>
                <a:cubicBezTo>
                  <a:pt x="740860" y="83379"/>
                  <a:pt x="661612" y="56963"/>
                  <a:pt x="661612" y="56963"/>
                </a:cubicBezTo>
                <a:cubicBezTo>
                  <a:pt x="576268" y="42739"/>
                  <a:pt x="356135" y="-1965"/>
                  <a:pt x="328364" y="67"/>
                </a:cubicBezTo>
                <a:cubicBezTo>
                  <a:pt x="300593" y="2099"/>
                  <a:pt x="553916" y="62382"/>
                  <a:pt x="494988" y="69155"/>
                </a:cubicBezTo>
                <a:cubicBezTo>
                  <a:pt x="436060" y="75928"/>
                  <a:pt x="205428" y="58317"/>
                  <a:pt x="7308" y="407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13D1435-8781-03E0-7A2D-15D7431B7A0E}"/>
              </a:ext>
            </a:extLst>
          </p:cNvPr>
          <p:cNvSpPr/>
          <p:nvPr/>
        </p:nvSpPr>
        <p:spPr>
          <a:xfrm>
            <a:off x="5728066" y="1402570"/>
            <a:ext cx="542115" cy="885492"/>
          </a:xfrm>
          <a:custGeom>
            <a:avLst/>
            <a:gdLst>
              <a:gd name="connsiteX0" fmla="*/ 538622 w 542115"/>
              <a:gd name="connsiteY0" fmla="*/ 3574 h 885492"/>
              <a:gd name="connsiteX1" fmla="*/ 359806 w 542115"/>
              <a:gd name="connsiteY1" fmla="*/ 170198 h 885492"/>
              <a:gd name="connsiteX2" fmla="*/ 351678 w 542115"/>
              <a:gd name="connsiteY2" fmla="*/ 442486 h 885492"/>
              <a:gd name="connsiteX3" fmla="*/ 302910 w 542115"/>
              <a:gd name="connsiteY3" fmla="*/ 430294 h 885492"/>
              <a:gd name="connsiteX4" fmla="*/ 323230 w 542115"/>
              <a:gd name="connsiteY4" fmla="*/ 633494 h 885492"/>
              <a:gd name="connsiteX5" fmla="*/ 233822 w 542115"/>
              <a:gd name="connsiteY5" fmla="*/ 479062 h 885492"/>
              <a:gd name="connsiteX6" fmla="*/ 229758 w 542115"/>
              <a:gd name="connsiteY6" fmla="*/ 726966 h 885492"/>
              <a:gd name="connsiteX7" fmla="*/ 315102 w 542115"/>
              <a:gd name="connsiteY7" fmla="*/ 885462 h 885492"/>
              <a:gd name="connsiteX8" fmla="*/ 185054 w 542115"/>
              <a:gd name="connsiteY8" fmla="*/ 739158 h 885492"/>
              <a:gd name="connsiteX9" fmla="*/ 95646 w 542115"/>
              <a:gd name="connsiteY9" fmla="*/ 588790 h 885492"/>
              <a:gd name="connsiteX10" fmla="*/ 2174 w 542115"/>
              <a:gd name="connsiteY10" fmla="*/ 763542 h 885492"/>
              <a:gd name="connsiteX11" fmla="*/ 193182 w 542115"/>
              <a:gd name="connsiteY11" fmla="*/ 548150 h 885492"/>
              <a:gd name="connsiteX12" fmla="*/ 262270 w 542115"/>
              <a:gd name="connsiteY12" fmla="*/ 458742 h 885492"/>
              <a:gd name="connsiteX13" fmla="*/ 294782 w 542115"/>
              <a:gd name="connsiteY13" fmla="*/ 235222 h 885492"/>
              <a:gd name="connsiteX14" fmla="*/ 176926 w 542115"/>
              <a:gd name="connsiteY14" fmla="*/ 324630 h 885492"/>
              <a:gd name="connsiteX15" fmla="*/ 538622 w 542115"/>
              <a:gd name="connsiteY15" fmla="*/ 3574 h 8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2115" h="885492">
                <a:moveTo>
                  <a:pt x="538622" y="3574"/>
                </a:moveTo>
                <a:cubicBezTo>
                  <a:pt x="569102" y="-22165"/>
                  <a:pt x="390963" y="97046"/>
                  <a:pt x="359806" y="170198"/>
                </a:cubicBezTo>
                <a:cubicBezTo>
                  <a:pt x="328649" y="243350"/>
                  <a:pt x="361161" y="399137"/>
                  <a:pt x="351678" y="442486"/>
                </a:cubicBezTo>
                <a:cubicBezTo>
                  <a:pt x="342195" y="485835"/>
                  <a:pt x="307651" y="398459"/>
                  <a:pt x="302910" y="430294"/>
                </a:cubicBezTo>
                <a:cubicBezTo>
                  <a:pt x="298169" y="462129"/>
                  <a:pt x="334745" y="625366"/>
                  <a:pt x="323230" y="633494"/>
                </a:cubicBezTo>
                <a:cubicBezTo>
                  <a:pt x="311715" y="641622"/>
                  <a:pt x="249401" y="463483"/>
                  <a:pt x="233822" y="479062"/>
                </a:cubicBezTo>
                <a:cubicBezTo>
                  <a:pt x="218243" y="494641"/>
                  <a:pt x="216211" y="659233"/>
                  <a:pt x="229758" y="726966"/>
                </a:cubicBezTo>
                <a:cubicBezTo>
                  <a:pt x="243305" y="794699"/>
                  <a:pt x="322553" y="883430"/>
                  <a:pt x="315102" y="885462"/>
                </a:cubicBezTo>
                <a:cubicBezTo>
                  <a:pt x="307651" y="887494"/>
                  <a:pt x="221630" y="788603"/>
                  <a:pt x="185054" y="739158"/>
                </a:cubicBezTo>
                <a:cubicBezTo>
                  <a:pt x="148478" y="689713"/>
                  <a:pt x="126126" y="584726"/>
                  <a:pt x="95646" y="588790"/>
                </a:cubicBezTo>
                <a:cubicBezTo>
                  <a:pt x="65166" y="592854"/>
                  <a:pt x="-14082" y="770315"/>
                  <a:pt x="2174" y="763542"/>
                </a:cubicBezTo>
                <a:cubicBezTo>
                  <a:pt x="18430" y="756769"/>
                  <a:pt x="149833" y="598950"/>
                  <a:pt x="193182" y="548150"/>
                </a:cubicBezTo>
                <a:cubicBezTo>
                  <a:pt x="236531" y="497350"/>
                  <a:pt x="245337" y="510897"/>
                  <a:pt x="262270" y="458742"/>
                </a:cubicBezTo>
                <a:cubicBezTo>
                  <a:pt x="279203" y="406587"/>
                  <a:pt x="309006" y="257574"/>
                  <a:pt x="294782" y="235222"/>
                </a:cubicBezTo>
                <a:cubicBezTo>
                  <a:pt x="280558" y="212870"/>
                  <a:pt x="141028" y="359174"/>
                  <a:pt x="176926" y="324630"/>
                </a:cubicBezTo>
                <a:cubicBezTo>
                  <a:pt x="212824" y="290086"/>
                  <a:pt x="508142" y="29313"/>
                  <a:pt x="538622" y="357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DD44961-5F38-ABB7-C238-A451B8594534}"/>
              </a:ext>
            </a:extLst>
          </p:cNvPr>
          <p:cNvSpPr/>
          <p:nvPr/>
        </p:nvSpPr>
        <p:spPr>
          <a:xfrm>
            <a:off x="4472037" y="227472"/>
            <a:ext cx="1810290" cy="1228916"/>
          </a:xfrm>
          <a:custGeom>
            <a:avLst/>
            <a:gdLst>
              <a:gd name="connsiteX0" fmla="*/ 1802779 w 1810290"/>
              <a:gd name="connsiteY0" fmla="*/ 73264 h 1228916"/>
              <a:gd name="connsiteX1" fmla="*/ 880251 w 1810290"/>
              <a:gd name="connsiteY1" fmla="*/ 12304 h 1228916"/>
              <a:gd name="connsiteX2" fmla="*/ 1311035 w 1810290"/>
              <a:gd name="connsiteY2" fmla="*/ 20432 h 1228916"/>
              <a:gd name="connsiteX3" fmla="*/ 847739 w 1810290"/>
              <a:gd name="connsiteY3" fmla="*/ 182992 h 1228916"/>
              <a:gd name="connsiteX4" fmla="*/ 803035 w 1810290"/>
              <a:gd name="connsiteY4" fmla="*/ 239888 h 1228916"/>
              <a:gd name="connsiteX5" fmla="*/ 567323 w 1810290"/>
              <a:gd name="connsiteY5" fmla="*/ 357744 h 1228916"/>
              <a:gd name="connsiteX6" fmla="*/ 494171 w 1810290"/>
              <a:gd name="connsiteY6" fmla="*/ 463408 h 1228916"/>
              <a:gd name="connsiteX7" fmla="*/ 173115 w 1810290"/>
              <a:gd name="connsiteY7" fmla="*/ 593456 h 1228916"/>
              <a:gd name="connsiteX8" fmla="*/ 327547 w 1810290"/>
              <a:gd name="connsiteY8" fmla="*/ 585328 h 1228916"/>
              <a:gd name="connsiteX9" fmla="*/ 380379 w 1810290"/>
              <a:gd name="connsiteY9" fmla="*/ 674736 h 1228916"/>
              <a:gd name="connsiteX10" fmla="*/ 225947 w 1810290"/>
              <a:gd name="connsiteY10" fmla="*/ 646288 h 1228916"/>
              <a:gd name="connsiteX11" fmla="*/ 95899 w 1810290"/>
              <a:gd name="connsiteY11" fmla="*/ 833232 h 1228916"/>
              <a:gd name="connsiteX12" fmla="*/ 355995 w 1810290"/>
              <a:gd name="connsiteY12" fmla="*/ 699120 h 1228916"/>
              <a:gd name="connsiteX13" fmla="*/ 193435 w 1810290"/>
              <a:gd name="connsiteY13" fmla="*/ 906384 h 1228916"/>
              <a:gd name="connsiteX14" fmla="*/ 2427 w 1810290"/>
              <a:gd name="connsiteY14" fmla="*/ 1150224 h 1228916"/>
              <a:gd name="connsiteX15" fmla="*/ 83707 w 1810290"/>
              <a:gd name="connsiteY15" fmla="*/ 1142096 h 1228916"/>
              <a:gd name="connsiteX16" fmla="*/ 55259 w 1810290"/>
              <a:gd name="connsiteY16" fmla="*/ 1203056 h 1228916"/>
              <a:gd name="connsiteX17" fmla="*/ 376315 w 1810290"/>
              <a:gd name="connsiteY17" fmla="*/ 658480 h 1228916"/>
              <a:gd name="connsiteX18" fmla="*/ 563259 w 1810290"/>
              <a:gd name="connsiteY18" fmla="*/ 284592 h 1228916"/>
              <a:gd name="connsiteX19" fmla="*/ 835547 w 1810290"/>
              <a:gd name="connsiteY19" fmla="*/ 252080 h 1228916"/>
              <a:gd name="connsiteX20" fmla="*/ 1083451 w 1810290"/>
              <a:gd name="connsiteY20" fmla="*/ 105776 h 1228916"/>
              <a:gd name="connsiteX21" fmla="*/ 1302907 w 1810290"/>
              <a:gd name="connsiteY21" fmla="*/ 112 h 1228916"/>
              <a:gd name="connsiteX22" fmla="*/ 1802779 w 1810290"/>
              <a:gd name="connsiteY22" fmla="*/ 73264 h 122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10290" h="1228916">
                <a:moveTo>
                  <a:pt x="1802779" y="73264"/>
                </a:moveTo>
                <a:cubicBezTo>
                  <a:pt x="1732336" y="75296"/>
                  <a:pt x="962208" y="21109"/>
                  <a:pt x="880251" y="12304"/>
                </a:cubicBezTo>
                <a:cubicBezTo>
                  <a:pt x="798294" y="3499"/>
                  <a:pt x="1316454" y="-8016"/>
                  <a:pt x="1311035" y="20432"/>
                </a:cubicBezTo>
                <a:cubicBezTo>
                  <a:pt x="1305616" y="48880"/>
                  <a:pt x="932406" y="146416"/>
                  <a:pt x="847739" y="182992"/>
                </a:cubicBezTo>
                <a:cubicBezTo>
                  <a:pt x="763072" y="219568"/>
                  <a:pt x="849771" y="210763"/>
                  <a:pt x="803035" y="239888"/>
                </a:cubicBezTo>
                <a:cubicBezTo>
                  <a:pt x="756299" y="269013"/>
                  <a:pt x="618800" y="320491"/>
                  <a:pt x="567323" y="357744"/>
                </a:cubicBezTo>
                <a:cubicBezTo>
                  <a:pt x="515846" y="394997"/>
                  <a:pt x="559872" y="424123"/>
                  <a:pt x="494171" y="463408"/>
                </a:cubicBezTo>
                <a:cubicBezTo>
                  <a:pt x="428470" y="502693"/>
                  <a:pt x="200886" y="573136"/>
                  <a:pt x="173115" y="593456"/>
                </a:cubicBezTo>
                <a:cubicBezTo>
                  <a:pt x="145344" y="613776"/>
                  <a:pt x="293003" y="571781"/>
                  <a:pt x="327547" y="585328"/>
                </a:cubicBezTo>
                <a:cubicBezTo>
                  <a:pt x="362091" y="598875"/>
                  <a:pt x="397312" y="664576"/>
                  <a:pt x="380379" y="674736"/>
                </a:cubicBezTo>
                <a:cubicBezTo>
                  <a:pt x="363446" y="684896"/>
                  <a:pt x="273360" y="619872"/>
                  <a:pt x="225947" y="646288"/>
                </a:cubicBezTo>
                <a:cubicBezTo>
                  <a:pt x="178534" y="672704"/>
                  <a:pt x="74224" y="824427"/>
                  <a:pt x="95899" y="833232"/>
                </a:cubicBezTo>
                <a:cubicBezTo>
                  <a:pt x="117574" y="842037"/>
                  <a:pt x="339739" y="686928"/>
                  <a:pt x="355995" y="699120"/>
                </a:cubicBezTo>
                <a:cubicBezTo>
                  <a:pt x="372251" y="711312"/>
                  <a:pt x="193435" y="906384"/>
                  <a:pt x="193435" y="906384"/>
                </a:cubicBezTo>
                <a:cubicBezTo>
                  <a:pt x="134507" y="981568"/>
                  <a:pt x="20715" y="1110939"/>
                  <a:pt x="2427" y="1150224"/>
                </a:cubicBezTo>
                <a:cubicBezTo>
                  <a:pt x="-15861" y="1189509"/>
                  <a:pt x="74902" y="1133291"/>
                  <a:pt x="83707" y="1142096"/>
                </a:cubicBezTo>
                <a:cubicBezTo>
                  <a:pt x="92512" y="1150901"/>
                  <a:pt x="6491" y="1283659"/>
                  <a:pt x="55259" y="1203056"/>
                </a:cubicBezTo>
                <a:cubicBezTo>
                  <a:pt x="104027" y="1122453"/>
                  <a:pt x="291648" y="811557"/>
                  <a:pt x="376315" y="658480"/>
                </a:cubicBezTo>
                <a:cubicBezTo>
                  <a:pt x="460982" y="505403"/>
                  <a:pt x="486720" y="352325"/>
                  <a:pt x="563259" y="284592"/>
                </a:cubicBezTo>
                <a:cubicBezTo>
                  <a:pt x="639798" y="216859"/>
                  <a:pt x="748848" y="281883"/>
                  <a:pt x="835547" y="252080"/>
                </a:cubicBezTo>
                <a:cubicBezTo>
                  <a:pt x="922246" y="222277"/>
                  <a:pt x="1005558" y="147771"/>
                  <a:pt x="1083451" y="105776"/>
                </a:cubicBezTo>
                <a:cubicBezTo>
                  <a:pt x="1161344" y="63781"/>
                  <a:pt x="1177600" y="3499"/>
                  <a:pt x="1302907" y="112"/>
                </a:cubicBezTo>
                <a:cubicBezTo>
                  <a:pt x="1428214" y="-3275"/>
                  <a:pt x="1873222" y="71232"/>
                  <a:pt x="1802779" y="732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4C10CE2-8866-B29F-4428-0141DC951F14}"/>
              </a:ext>
            </a:extLst>
          </p:cNvPr>
          <p:cNvSpPr/>
          <p:nvPr/>
        </p:nvSpPr>
        <p:spPr>
          <a:xfrm>
            <a:off x="6061098" y="98828"/>
            <a:ext cx="1820291" cy="1907593"/>
          </a:xfrm>
          <a:custGeom>
            <a:avLst/>
            <a:gdLst>
              <a:gd name="connsiteX0" fmla="*/ 6454 w 1820291"/>
              <a:gd name="connsiteY0" fmla="*/ 222228 h 1907593"/>
              <a:gd name="connsiteX1" fmla="*/ 453494 w 1820291"/>
              <a:gd name="connsiteY1" fmla="*/ 2772 h 1907593"/>
              <a:gd name="connsiteX2" fmla="*/ 303126 w 1820291"/>
              <a:gd name="connsiteY2" fmla="*/ 104372 h 1907593"/>
              <a:gd name="connsiteX3" fmla="*/ 441302 w 1820291"/>
              <a:gd name="connsiteY3" fmla="*/ 189716 h 1907593"/>
              <a:gd name="connsiteX4" fmla="*/ 591670 w 1820291"/>
              <a:gd name="connsiteY4" fmla="*/ 303508 h 1907593"/>
              <a:gd name="connsiteX5" fmla="*/ 685142 w 1820291"/>
              <a:gd name="connsiteY5" fmla="*/ 299444 h 1907593"/>
              <a:gd name="connsiteX6" fmla="*/ 611990 w 1820291"/>
              <a:gd name="connsiteY6" fmla="*/ 201908 h 1907593"/>
              <a:gd name="connsiteX7" fmla="*/ 786742 w 1820291"/>
              <a:gd name="connsiteY7" fmla="*/ 336020 h 1907593"/>
              <a:gd name="connsiteX8" fmla="*/ 746102 w 1820291"/>
              <a:gd name="connsiteY8" fmla="*/ 490452 h 1907593"/>
              <a:gd name="connsiteX9" fmla="*/ 912726 w 1820291"/>
              <a:gd name="connsiteY9" fmla="*/ 409172 h 1907593"/>
              <a:gd name="connsiteX10" fmla="*/ 1286614 w 1820291"/>
              <a:gd name="connsiteY10" fmla="*/ 742420 h 1907593"/>
              <a:gd name="connsiteX11" fmla="*/ 908662 w 1820291"/>
              <a:gd name="connsiteY11" fmla="*/ 478260 h 1907593"/>
              <a:gd name="connsiteX12" fmla="*/ 933046 w 1820291"/>
              <a:gd name="connsiteY12" fmla="*/ 587988 h 1907593"/>
              <a:gd name="connsiteX13" fmla="*/ 957430 w 1820291"/>
              <a:gd name="connsiteY13" fmla="*/ 482324 h 1907593"/>
              <a:gd name="connsiteX14" fmla="*/ 1075286 w 1820291"/>
              <a:gd name="connsiteY14" fmla="*/ 665204 h 1907593"/>
              <a:gd name="connsiteX15" fmla="*/ 1270358 w 1820291"/>
              <a:gd name="connsiteY15" fmla="*/ 925300 h 1907593"/>
              <a:gd name="connsiteX16" fmla="*/ 1229718 w 1820291"/>
              <a:gd name="connsiteY16" fmla="*/ 1132564 h 1907593"/>
              <a:gd name="connsiteX17" fmla="*/ 1250038 w 1820291"/>
              <a:gd name="connsiteY17" fmla="*/ 1136628 h 1907593"/>
              <a:gd name="connsiteX18" fmla="*/ 1286614 w 1820291"/>
              <a:gd name="connsiteY18" fmla="*/ 929364 h 1907593"/>
              <a:gd name="connsiteX19" fmla="*/ 1209398 w 1820291"/>
              <a:gd name="connsiteY19" fmla="*/ 770868 h 1907593"/>
              <a:gd name="connsiteX20" fmla="*/ 1286614 w 1820291"/>
              <a:gd name="connsiteY20" fmla="*/ 1140692 h 1907593"/>
              <a:gd name="connsiteX21" fmla="*/ 1400406 w 1820291"/>
              <a:gd name="connsiteY21" fmla="*/ 1254484 h 1907593"/>
              <a:gd name="connsiteX22" fmla="*/ 1392278 w 1820291"/>
              <a:gd name="connsiteY22" fmla="*/ 1417044 h 1907593"/>
              <a:gd name="connsiteX23" fmla="*/ 1567030 w 1820291"/>
              <a:gd name="connsiteY23" fmla="*/ 1226036 h 1907593"/>
              <a:gd name="connsiteX24" fmla="*/ 1436982 w 1820291"/>
              <a:gd name="connsiteY24" fmla="*/ 1551156 h 1907593"/>
              <a:gd name="connsiteX25" fmla="*/ 1603606 w 1820291"/>
              <a:gd name="connsiteY25" fmla="*/ 1343892 h 1907593"/>
              <a:gd name="connsiteX26" fmla="*/ 1567030 w 1820291"/>
              <a:gd name="connsiteY26" fmla="*/ 1392660 h 1907593"/>
              <a:gd name="connsiteX27" fmla="*/ 1745846 w 1820291"/>
              <a:gd name="connsiteY27" fmla="*/ 1563348 h 1907593"/>
              <a:gd name="connsiteX28" fmla="*/ 1794614 w 1820291"/>
              <a:gd name="connsiteY28" fmla="*/ 1534900 h 1907593"/>
              <a:gd name="connsiteX29" fmla="*/ 1664566 w 1820291"/>
              <a:gd name="connsiteY29" fmla="*/ 1620244 h 1907593"/>
              <a:gd name="connsiteX30" fmla="*/ 1818998 w 1820291"/>
              <a:gd name="connsiteY30" fmla="*/ 1624308 h 1907593"/>
              <a:gd name="connsiteX31" fmla="*/ 1558902 w 1820291"/>
              <a:gd name="connsiteY31" fmla="*/ 1880340 h 1907593"/>
              <a:gd name="connsiteX32" fmla="*/ 1575158 w 1820291"/>
              <a:gd name="connsiteY32" fmla="*/ 1868148 h 1907593"/>
              <a:gd name="connsiteX33" fmla="*/ 1652374 w 1820291"/>
              <a:gd name="connsiteY33" fmla="*/ 1595860 h 1907593"/>
              <a:gd name="connsiteX34" fmla="*/ 1347574 w 1820291"/>
              <a:gd name="connsiteY34" fmla="*/ 1100052 h 1907593"/>
              <a:gd name="connsiteX35" fmla="*/ 977750 w 1820291"/>
              <a:gd name="connsiteY35" fmla="*/ 644884 h 1907593"/>
              <a:gd name="connsiteX36" fmla="*/ 689206 w 1820291"/>
              <a:gd name="connsiteY36" fmla="*/ 405108 h 1907593"/>
              <a:gd name="connsiteX37" fmla="*/ 880214 w 1820291"/>
              <a:gd name="connsiteY37" fmla="*/ 409172 h 1907593"/>
              <a:gd name="connsiteX38" fmla="*/ 498198 w 1820291"/>
              <a:gd name="connsiteY38" fmla="*/ 234420 h 1907593"/>
              <a:gd name="connsiteX39" fmla="*/ 270614 w 1820291"/>
              <a:gd name="connsiteY39" fmla="*/ 116564 h 1907593"/>
              <a:gd name="connsiteX40" fmla="*/ 193398 w 1820291"/>
              <a:gd name="connsiteY40" fmla="*/ 153140 h 1907593"/>
              <a:gd name="connsiteX41" fmla="*/ 6454 w 1820291"/>
              <a:gd name="connsiteY41" fmla="*/ 222228 h 19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0291" h="1907593">
                <a:moveTo>
                  <a:pt x="6454" y="222228"/>
                </a:moveTo>
                <a:cubicBezTo>
                  <a:pt x="49803" y="197167"/>
                  <a:pt x="404049" y="22415"/>
                  <a:pt x="453494" y="2772"/>
                </a:cubicBezTo>
                <a:cubicBezTo>
                  <a:pt x="502939" y="-16871"/>
                  <a:pt x="305158" y="73215"/>
                  <a:pt x="303126" y="104372"/>
                </a:cubicBezTo>
                <a:cubicBezTo>
                  <a:pt x="301094" y="135529"/>
                  <a:pt x="393211" y="156527"/>
                  <a:pt x="441302" y="189716"/>
                </a:cubicBezTo>
                <a:cubicBezTo>
                  <a:pt x="489393" y="222905"/>
                  <a:pt x="551030" y="285220"/>
                  <a:pt x="591670" y="303508"/>
                </a:cubicBezTo>
                <a:cubicBezTo>
                  <a:pt x="632310" y="321796"/>
                  <a:pt x="681755" y="316377"/>
                  <a:pt x="685142" y="299444"/>
                </a:cubicBezTo>
                <a:cubicBezTo>
                  <a:pt x="688529" y="282511"/>
                  <a:pt x="595057" y="195812"/>
                  <a:pt x="611990" y="201908"/>
                </a:cubicBezTo>
                <a:cubicBezTo>
                  <a:pt x="628923" y="208004"/>
                  <a:pt x="764390" y="287929"/>
                  <a:pt x="786742" y="336020"/>
                </a:cubicBezTo>
                <a:cubicBezTo>
                  <a:pt x="809094" y="384111"/>
                  <a:pt x="725105" y="478260"/>
                  <a:pt x="746102" y="490452"/>
                </a:cubicBezTo>
                <a:cubicBezTo>
                  <a:pt x="767099" y="502644"/>
                  <a:pt x="822641" y="367177"/>
                  <a:pt x="912726" y="409172"/>
                </a:cubicBezTo>
                <a:cubicBezTo>
                  <a:pt x="1002811" y="451167"/>
                  <a:pt x="1287291" y="730905"/>
                  <a:pt x="1286614" y="742420"/>
                </a:cubicBezTo>
                <a:cubicBezTo>
                  <a:pt x="1285937" y="753935"/>
                  <a:pt x="967590" y="503999"/>
                  <a:pt x="908662" y="478260"/>
                </a:cubicBezTo>
                <a:cubicBezTo>
                  <a:pt x="849734" y="452521"/>
                  <a:pt x="924918" y="587311"/>
                  <a:pt x="933046" y="587988"/>
                </a:cubicBezTo>
                <a:cubicBezTo>
                  <a:pt x="941174" y="588665"/>
                  <a:pt x="933723" y="469455"/>
                  <a:pt x="957430" y="482324"/>
                </a:cubicBezTo>
                <a:cubicBezTo>
                  <a:pt x="981137" y="495193"/>
                  <a:pt x="1023131" y="591375"/>
                  <a:pt x="1075286" y="665204"/>
                </a:cubicBezTo>
                <a:cubicBezTo>
                  <a:pt x="1127441" y="739033"/>
                  <a:pt x="1244619" y="847407"/>
                  <a:pt x="1270358" y="925300"/>
                </a:cubicBezTo>
                <a:cubicBezTo>
                  <a:pt x="1296097" y="1003193"/>
                  <a:pt x="1233105" y="1097343"/>
                  <a:pt x="1229718" y="1132564"/>
                </a:cubicBezTo>
                <a:cubicBezTo>
                  <a:pt x="1226331" y="1167785"/>
                  <a:pt x="1240555" y="1170495"/>
                  <a:pt x="1250038" y="1136628"/>
                </a:cubicBezTo>
                <a:cubicBezTo>
                  <a:pt x="1259521" y="1102761"/>
                  <a:pt x="1293387" y="990324"/>
                  <a:pt x="1286614" y="929364"/>
                </a:cubicBezTo>
                <a:cubicBezTo>
                  <a:pt x="1279841" y="868404"/>
                  <a:pt x="1209398" y="735647"/>
                  <a:pt x="1209398" y="770868"/>
                </a:cubicBezTo>
                <a:cubicBezTo>
                  <a:pt x="1209398" y="806089"/>
                  <a:pt x="1254779" y="1060089"/>
                  <a:pt x="1286614" y="1140692"/>
                </a:cubicBezTo>
                <a:cubicBezTo>
                  <a:pt x="1318449" y="1221295"/>
                  <a:pt x="1382795" y="1208425"/>
                  <a:pt x="1400406" y="1254484"/>
                </a:cubicBezTo>
                <a:cubicBezTo>
                  <a:pt x="1418017" y="1300543"/>
                  <a:pt x="1364507" y="1421785"/>
                  <a:pt x="1392278" y="1417044"/>
                </a:cubicBezTo>
                <a:cubicBezTo>
                  <a:pt x="1420049" y="1412303"/>
                  <a:pt x="1559579" y="1203684"/>
                  <a:pt x="1567030" y="1226036"/>
                </a:cubicBezTo>
                <a:cubicBezTo>
                  <a:pt x="1574481" y="1248388"/>
                  <a:pt x="1430886" y="1531513"/>
                  <a:pt x="1436982" y="1551156"/>
                </a:cubicBezTo>
                <a:cubicBezTo>
                  <a:pt x="1443078" y="1570799"/>
                  <a:pt x="1581931" y="1370308"/>
                  <a:pt x="1603606" y="1343892"/>
                </a:cubicBezTo>
                <a:cubicBezTo>
                  <a:pt x="1625281" y="1317476"/>
                  <a:pt x="1543323" y="1356084"/>
                  <a:pt x="1567030" y="1392660"/>
                </a:cubicBezTo>
                <a:cubicBezTo>
                  <a:pt x="1590737" y="1429236"/>
                  <a:pt x="1707915" y="1539641"/>
                  <a:pt x="1745846" y="1563348"/>
                </a:cubicBezTo>
                <a:cubicBezTo>
                  <a:pt x="1783777" y="1587055"/>
                  <a:pt x="1808161" y="1525417"/>
                  <a:pt x="1794614" y="1534900"/>
                </a:cubicBezTo>
                <a:cubicBezTo>
                  <a:pt x="1781067" y="1544383"/>
                  <a:pt x="1660502" y="1605343"/>
                  <a:pt x="1664566" y="1620244"/>
                </a:cubicBezTo>
                <a:cubicBezTo>
                  <a:pt x="1668630" y="1635145"/>
                  <a:pt x="1836609" y="1580959"/>
                  <a:pt x="1818998" y="1624308"/>
                </a:cubicBezTo>
                <a:cubicBezTo>
                  <a:pt x="1801387" y="1667657"/>
                  <a:pt x="1599542" y="1839700"/>
                  <a:pt x="1558902" y="1880340"/>
                </a:cubicBezTo>
                <a:cubicBezTo>
                  <a:pt x="1518262" y="1920980"/>
                  <a:pt x="1559579" y="1915561"/>
                  <a:pt x="1575158" y="1868148"/>
                </a:cubicBezTo>
                <a:cubicBezTo>
                  <a:pt x="1590737" y="1820735"/>
                  <a:pt x="1690305" y="1723876"/>
                  <a:pt x="1652374" y="1595860"/>
                </a:cubicBezTo>
                <a:cubicBezTo>
                  <a:pt x="1614443" y="1467844"/>
                  <a:pt x="1460011" y="1258548"/>
                  <a:pt x="1347574" y="1100052"/>
                </a:cubicBezTo>
                <a:cubicBezTo>
                  <a:pt x="1235137" y="941556"/>
                  <a:pt x="1087478" y="760708"/>
                  <a:pt x="977750" y="644884"/>
                </a:cubicBezTo>
                <a:cubicBezTo>
                  <a:pt x="868022" y="529060"/>
                  <a:pt x="705462" y="444393"/>
                  <a:pt x="689206" y="405108"/>
                </a:cubicBezTo>
                <a:cubicBezTo>
                  <a:pt x="672950" y="365823"/>
                  <a:pt x="912049" y="437620"/>
                  <a:pt x="880214" y="409172"/>
                </a:cubicBezTo>
                <a:cubicBezTo>
                  <a:pt x="848379" y="380724"/>
                  <a:pt x="599798" y="283188"/>
                  <a:pt x="498198" y="234420"/>
                </a:cubicBezTo>
                <a:cubicBezTo>
                  <a:pt x="396598" y="185652"/>
                  <a:pt x="321414" y="130111"/>
                  <a:pt x="270614" y="116564"/>
                </a:cubicBezTo>
                <a:cubicBezTo>
                  <a:pt x="219814" y="103017"/>
                  <a:pt x="236070" y="138239"/>
                  <a:pt x="193398" y="153140"/>
                </a:cubicBezTo>
                <a:cubicBezTo>
                  <a:pt x="150726" y="168041"/>
                  <a:pt x="-36895" y="247289"/>
                  <a:pt x="6454" y="2222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E8F024B-B5FA-7880-98B9-54F4DDFE8C48}"/>
              </a:ext>
            </a:extLst>
          </p:cNvPr>
          <p:cNvSpPr/>
          <p:nvPr/>
        </p:nvSpPr>
        <p:spPr>
          <a:xfrm>
            <a:off x="7013423" y="2022179"/>
            <a:ext cx="557630" cy="1121013"/>
          </a:xfrm>
          <a:custGeom>
            <a:avLst/>
            <a:gdLst>
              <a:gd name="connsiteX0" fmla="*/ 9169 w 557630"/>
              <a:gd name="connsiteY0" fmla="*/ 631613 h 1121013"/>
              <a:gd name="connsiteX1" fmla="*/ 464337 w 557630"/>
              <a:gd name="connsiteY1" fmla="*/ 13885 h 1121013"/>
              <a:gd name="connsiteX2" fmla="*/ 456209 w 557630"/>
              <a:gd name="connsiteY2" fmla="*/ 208957 h 1121013"/>
              <a:gd name="connsiteX3" fmla="*/ 472465 w 557630"/>
              <a:gd name="connsiteY3" fmla="*/ 298365 h 1121013"/>
              <a:gd name="connsiteX4" fmla="*/ 427761 w 557630"/>
              <a:gd name="connsiteY4" fmla="*/ 603165 h 1121013"/>
              <a:gd name="connsiteX5" fmla="*/ 484657 w 557630"/>
              <a:gd name="connsiteY5" fmla="*/ 485309 h 1121013"/>
              <a:gd name="connsiteX6" fmla="*/ 358673 w 557630"/>
              <a:gd name="connsiteY6" fmla="*/ 887645 h 1121013"/>
              <a:gd name="connsiteX7" fmla="*/ 232689 w 557630"/>
              <a:gd name="connsiteY7" fmla="*/ 1111165 h 1121013"/>
              <a:gd name="connsiteX8" fmla="*/ 521233 w 557630"/>
              <a:gd name="connsiteY8" fmla="*/ 570653 h 1121013"/>
              <a:gd name="connsiteX9" fmla="*/ 541553 w 557630"/>
              <a:gd name="connsiteY9" fmla="*/ 399965 h 1121013"/>
              <a:gd name="connsiteX10" fmla="*/ 411505 w 557630"/>
              <a:gd name="connsiteY10" fmla="*/ 164253 h 1121013"/>
              <a:gd name="connsiteX11" fmla="*/ 171729 w 557630"/>
              <a:gd name="connsiteY11" fmla="*/ 237405 h 1121013"/>
              <a:gd name="connsiteX12" fmla="*/ 277393 w 557630"/>
              <a:gd name="connsiteY12" fmla="*/ 233341 h 1121013"/>
              <a:gd name="connsiteX13" fmla="*/ 167665 w 557630"/>
              <a:gd name="connsiteY13" fmla="*/ 363389 h 1121013"/>
              <a:gd name="connsiteX14" fmla="*/ 9169 w 557630"/>
              <a:gd name="connsiteY14" fmla="*/ 631613 h 11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7630" h="1121013">
                <a:moveTo>
                  <a:pt x="9169" y="631613"/>
                </a:moveTo>
                <a:cubicBezTo>
                  <a:pt x="58614" y="573362"/>
                  <a:pt x="389830" y="84328"/>
                  <a:pt x="464337" y="13885"/>
                </a:cubicBezTo>
                <a:cubicBezTo>
                  <a:pt x="538844" y="-56558"/>
                  <a:pt x="454854" y="161544"/>
                  <a:pt x="456209" y="208957"/>
                </a:cubicBezTo>
                <a:cubicBezTo>
                  <a:pt x="457564" y="256370"/>
                  <a:pt x="477206" y="232664"/>
                  <a:pt x="472465" y="298365"/>
                </a:cubicBezTo>
                <a:cubicBezTo>
                  <a:pt x="467724" y="364066"/>
                  <a:pt x="425729" y="572008"/>
                  <a:pt x="427761" y="603165"/>
                </a:cubicBezTo>
                <a:cubicBezTo>
                  <a:pt x="429793" y="634322"/>
                  <a:pt x="496172" y="437896"/>
                  <a:pt x="484657" y="485309"/>
                </a:cubicBezTo>
                <a:cubicBezTo>
                  <a:pt x="473142" y="532722"/>
                  <a:pt x="400668" y="783336"/>
                  <a:pt x="358673" y="887645"/>
                </a:cubicBezTo>
                <a:cubicBezTo>
                  <a:pt x="316678" y="991954"/>
                  <a:pt x="205596" y="1163997"/>
                  <a:pt x="232689" y="1111165"/>
                </a:cubicBezTo>
                <a:cubicBezTo>
                  <a:pt x="259782" y="1058333"/>
                  <a:pt x="469756" y="689186"/>
                  <a:pt x="521233" y="570653"/>
                </a:cubicBezTo>
                <a:cubicBezTo>
                  <a:pt x="572710" y="452120"/>
                  <a:pt x="559841" y="467698"/>
                  <a:pt x="541553" y="399965"/>
                </a:cubicBezTo>
                <a:cubicBezTo>
                  <a:pt x="523265" y="332232"/>
                  <a:pt x="473142" y="191346"/>
                  <a:pt x="411505" y="164253"/>
                </a:cubicBezTo>
                <a:cubicBezTo>
                  <a:pt x="349868" y="137160"/>
                  <a:pt x="194081" y="225890"/>
                  <a:pt x="171729" y="237405"/>
                </a:cubicBezTo>
                <a:cubicBezTo>
                  <a:pt x="149377" y="248920"/>
                  <a:pt x="278070" y="212344"/>
                  <a:pt x="277393" y="233341"/>
                </a:cubicBezTo>
                <a:cubicBezTo>
                  <a:pt x="276716" y="254338"/>
                  <a:pt x="211014" y="289560"/>
                  <a:pt x="167665" y="363389"/>
                </a:cubicBezTo>
                <a:cubicBezTo>
                  <a:pt x="124316" y="437218"/>
                  <a:pt x="-40276" y="689864"/>
                  <a:pt x="9169" y="6316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DD192937-C26D-B483-EEE0-82617E09A874}"/>
              </a:ext>
            </a:extLst>
          </p:cNvPr>
          <p:cNvSpPr/>
          <p:nvPr/>
        </p:nvSpPr>
        <p:spPr>
          <a:xfrm>
            <a:off x="6919649" y="3009580"/>
            <a:ext cx="523060" cy="467767"/>
          </a:xfrm>
          <a:custGeom>
            <a:avLst/>
            <a:gdLst>
              <a:gd name="connsiteX0" fmla="*/ 501215 w 523060"/>
              <a:gd name="connsiteY0" fmla="*/ 1844 h 467767"/>
              <a:gd name="connsiteX1" fmla="*/ 468703 w 523060"/>
              <a:gd name="connsiteY1" fmla="*/ 66868 h 467767"/>
              <a:gd name="connsiteX2" fmla="*/ 5407 w 523060"/>
              <a:gd name="connsiteY2" fmla="*/ 465140 h 467767"/>
              <a:gd name="connsiteX3" fmla="*/ 224863 w 523060"/>
              <a:gd name="connsiteY3" fmla="*/ 229428 h 467767"/>
              <a:gd name="connsiteX4" fmla="*/ 367103 w 523060"/>
              <a:gd name="connsiteY4" fmla="*/ 26228 h 467767"/>
              <a:gd name="connsiteX5" fmla="*/ 354911 w 523060"/>
              <a:gd name="connsiteY5" fmla="*/ 83124 h 467767"/>
              <a:gd name="connsiteX6" fmla="*/ 501215 w 523060"/>
              <a:gd name="connsiteY6" fmla="*/ 1844 h 46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060" h="467767">
                <a:moveTo>
                  <a:pt x="501215" y="1844"/>
                </a:moveTo>
                <a:cubicBezTo>
                  <a:pt x="520180" y="-865"/>
                  <a:pt x="551338" y="-10348"/>
                  <a:pt x="468703" y="66868"/>
                </a:cubicBezTo>
                <a:cubicBezTo>
                  <a:pt x="386068" y="144084"/>
                  <a:pt x="46047" y="438047"/>
                  <a:pt x="5407" y="465140"/>
                </a:cubicBezTo>
                <a:cubicBezTo>
                  <a:pt x="-35233" y="492233"/>
                  <a:pt x="164580" y="302580"/>
                  <a:pt x="224863" y="229428"/>
                </a:cubicBezTo>
                <a:cubicBezTo>
                  <a:pt x="285146" y="156276"/>
                  <a:pt x="345428" y="50612"/>
                  <a:pt x="367103" y="26228"/>
                </a:cubicBezTo>
                <a:cubicBezTo>
                  <a:pt x="388778" y="1844"/>
                  <a:pt x="328495" y="87188"/>
                  <a:pt x="354911" y="83124"/>
                </a:cubicBezTo>
                <a:cubicBezTo>
                  <a:pt x="381327" y="79060"/>
                  <a:pt x="482250" y="4553"/>
                  <a:pt x="501215" y="18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CB69B68E-87E0-7652-C920-E48FFD648E1F}"/>
              </a:ext>
            </a:extLst>
          </p:cNvPr>
          <p:cNvSpPr/>
          <p:nvPr/>
        </p:nvSpPr>
        <p:spPr>
          <a:xfrm>
            <a:off x="7302524" y="2279849"/>
            <a:ext cx="136301" cy="382800"/>
          </a:xfrm>
          <a:custGeom>
            <a:avLst/>
            <a:gdLst>
              <a:gd name="connsiteX0" fmla="*/ 484 w 136301"/>
              <a:gd name="connsiteY0" fmla="*/ 97591 h 382800"/>
              <a:gd name="connsiteX1" fmla="*/ 106148 w 136301"/>
              <a:gd name="connsiteY1" fmla="*/ 12247 h 382800"/>
              <a:gd name="connsiteX2" fmla="*/ 126468 w 136301"/>
              <a:gd name="connsiteY2" fmla="*/ 150423 h 382800"/>
              <a:gd name="connsiteX3" fmla="*/ 134596 w 136301"/>
              <a:gd name="connsiteY3" fmla="*/ 195127 h 382800"/>
              <a:gd name="connsiteX4" fmla="*/ 93956 w 136301"/>
              <a:gd name="connsiteY4" fmla="*/ 382071 h 382800"/>
              <a:gd name="connsiteX5" fmla="*/ 61444 w 136301"/>
              <a:gd name="connsiteY5" fmla="*/ 117911 h 382800"/>
              <a:gd name="connsiteX6" fmla="*/ 65508 w 136301"/>
              <a:gd name="connsiteY6" fmla="*/ 55 h 382800"/>
              <a:gd name="connsiteX7" fmla="*/ 484 w 136301"/>
              <a:gd name="connsiteY7" fmla="*/ 97591 h 3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301" h="382800">
                <a:moveTo>
                  <a:pt x="484" y="97591"/>
                </a:moveTo>
                <a:cubicBezTo>
                  <a:pt x="7257" y="99623"/>
                  <a:pt x="85151" y="3442"/>
                  <a:pt x="106148" y="12247"/>
                </a:cubicBezTo>
                <a:cubicBezTo>
                  <a:pt x="127145" y="21052"/>
                  <a:pt x="121727" y="119943"/>
                  <a:pt x="126468" y="150423"/>
                </a:cubicBezTo>
                <a:cubicBezTo>
                  <a:pt x="131209" y="180903"/>
                  <a:pt x="140015" y="156519"/>
                  <a:pt x="134596" y="195127"/>
                </a:cubicBezTo>
                <a:cubicBezTo>
                  <a:pt x="129177" y="233735"/>
                  <a:pt x="106148" y="394940"/>
                  <a:pt x="93956" y="382071"/>
                </a:cubicBezTo>
                <a:cubicBezTo>
                  <a:pt x="81764" y="369202"/>
                  <a:pt x="66185" y="181580"/>
                  <a:pt x="61444" y="117911"/>
                </a:cubicBezTo>
                <a:cubicBezTo>
                  <a:pt x="56703" y="54242"/>
                  <a:pt x="70927" y="2764"/>
                  <a:pt x="65508" y="55"/>
                </a:cubicBezTo>
                <a:cubicBezTo>
                  <a:pt x="60089" y="-2654"/>
                  <a:pt x="-6289" y="95559"/>
                  <a:pt x="484" y="9759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BD8ADDC-4F76-3CE3-D424-1CCA15EC4AE8}"/>
              </a:ext>
            </a:extLst>
          </p:cNvPr>
          <p:cNvSpPr/>
          <p:nvPr/>
        </p:nvSpPr>
        <p:spPr>
          <a:xfrm>
            <a:off x="7064786" y="2348830"/>
            <a:ext cx="294248" cy="569700"/>
          </a:xfrm>
          <a:custGeom>
            <a:avLst/>
            <a:gdLst>
              <a:gd name="connsiteX0" fmla="*/ 205710 w 294248"/>
              <a:gd name="connsiteY0" fmla="*/ 162 h 569700"/>
              <a:gd name="connsiteX1" fmla="*/ 205710 w 294248"/>
              <a:gd name="connsiteY1" fmla="*/ 211490 h 569700"/>
              <a:gd name="connsiteX2" fmla="*/ 254478 w 294248"/>
              <a:gd name="connsiteY2" fmla="*/ 300898 h 569700"/>
              <a:gd name="connsiteX3" fmla="*/ 234158 w 294248"/>
              <a:gd name="connsiteY3" fmla="*/ 394370 h 569700"/>
              <a:gd name="connsiteX4" fmla="*/ 262606 w 294248"/>
              <a:gd name="connsiteY4" fmla="*/ 520354 h 569700"/>
              <a:gd name="connsiteX5" fmla="*/ 177262 w 294248"/>
              <a:gd name="connsiteY5" fmla="*/ 426882 h 569700"/>
              <a:gd name="connsiteX6" fmla="*/ 2510 w 294248"/>
              <a:gd name="connsiteY6" fmla="*/ 569122 h 569700"/>
              <a:gd name="connsiteX7" fmla="*/ 71598 w 294248"/>
              <a:gd name="connsiteY7" fmla="*/ 361858 h 569700"/>
              <a:gd name="connsiteX8" fmla="*/ 39086 w 294248"/>
              <a:gd name="connsiteY8" fmla="*/ 252130 h 569700"/>
              <a:gd name="connsiteX9" fmla="*/ 35022 w 294248"/>
              <a:gd name="connsiteY9" fmla="*/ 304962 h 569700"/>
              <a:gd name="connsiteX10" fmla="*/ 83790 w 294248"/>
              <a:gd name="connsiteY10" fmla="*/ 122082 h 569700"/>
              <a:gd name="connsiteX11" fmla="*/ 100046 w 294248"/>
              <a:gd name="connsiteY11" fmla="*/ 219618 h 569700"/>
              <a:gd name="connsiteX12" fmla="*/ 59406 w 294248"/>
              <a:gd name="connsiteY12" fmla="*/ 447202 h 569700"/>
              <a:gd name="connsiteX13" fmla="*/ 286990 w 294248"/>
              <a:gd name="connsiteY13" fmla="*/ 390306 h 569700"/>
              <a:gd name="connsiteX14" fmla="*/ 238222 w 294248"/>
              <a:gd name="connsiteY14" fmla="*/ 248066 h 569700"/>
              <a:gd name="connsiteX15" fmla="*/ 205710 w 294248"/>
              <a:gd name="connsiteY15" fmla="*/ 162 h 5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4248" h="569700">
                <a:moveTo>
                  <a:pt x="205710" y="162"/>
                </a:moveTo>
                <a:cubicBezTo>
                  <a:pt x="200291" y="-5934"/>
                  <a:pt x="197582" y="161367"/>
                  <a:pt x="205710" y="211490"/>
                </a:cubicBezTo>
                <a:cubicBezTo>
                  <a:pt x="213838" y="261613"/>
                  <a:pt x="249737" y="270418"/>
                  <a:pt x="254478" y="300898"/>
                </a:cubicBezTo>
                <a:cubicBezTo>
                  <a:pt x="259219" y="331378"/>
                  <a:pt x="232803" y="357794"/>
                  <a:pt x="234158" y="394370"/>
                </a:cubicBezTo>
                <a:cubicBezTo>
                  <a:pt x="235513" y="430946"/>
                  <a:pt x="272089" y="514935"/>
                  <a:pt x="262606" y="520354"/>
                </a:cubicBezTo>
                <a:cubicBezTo>
                  <a:pt x="253123" y="525773"/>
                  <a:pt x="220611" y="418754"/>
                  <a:pt x="177262" y="426882"/>
                </a:cubicBezTo>
                <a:cubicBezTo>
                  <a:pt x="133913" y="435010"/>
                  <a:pt x="20121" y="579959"/>
                  <a:pt x="2510" y="569122"/>
                </a:cubicBezTo>
                <a:cubicBezTo>
                  <a:pt x="-15101" y="558285"/>
                  <a:pt x="65502" y="414690"/>
                  <a:pt x="71598" y="361858"/>
                </a:cubicBezTo>
                <a:cubicBezTo>
                  <a:pt x="77694" y="309026"/>
                  <a:pt x="45182" y="261613"/>
                  <a:pt x="39086" y="252130"/>
                </a:cubicBezTo>
                <a:cubicBezTo>
                  <a:pt x="32990" y="242647"/>
                  <a:pt x="27571" y="326637"/>
                  <a:pt x="35022" y="304962"/>
                </a:cubicBezTo>
                <a:cubicBezTo>
                  <a:pt x="42473" y="283287"/>
                  <a:pt x="72953" y="136306"/>
                  <a:pt x="83790" y="122082"/>
                </a:cubicBezTo>
                <a:cubicBezTo>
                  <a:pt x="94627" y="107858"/>
                  <a:pt x="104110" y="165431"/>
                  <a:pt x="100046" y="219618"/>
                </a:cubicBezTo>
                <a:cubicBezTo>
                  <a:pt x="95982" y="273805"/>
                  <a:pt x="28249" y="418754"/>
                  <a:pt x="59406" y="447202"/>
                </a:cubicBezTo>
                <a:cubicBezTo>
                  <a:pt x="90563" y="475650"/>
                  <a:pt x="257187" y="423495"/>
                  <a:pt x="286990" y="390306"/>
                </a:cubicBezTo>
                <a:cubicBezTo>
                  <a:pt x="316793" y="357117"/>
                  <a:pt x="245673" y="309703"/>
                  <a:pt x="238222" y="248066"/>
                </a:cubicBezTo>
                <a:cubicBezTo>
                  <a:pt x="230771" y="186429"/>
                  <a:pt x="211129" y="6258"/>
                  <a:pt x="205710" y="16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2F4E5C4-1B41-9DDF-0910-8DDCC4DD6DD7}"/>
              </a:ext>
            </a:extLst>
          </p:cNvPr>
          <p:cNvSpPr/>
          <p:nvPr/>
        </p:nvSpPr>
        <p:spPr>
          <a:xfrm>
            <a:off x="6042324" y="1544069"/>
            <a:ext cx="476480" cy="695447"/>
          </a:xfrm>
          <a:custGeom>
            <a:avLst/>
            <a:gdLst>
              <a:gd name="connsiteX0" fmla="*/ 476332 w 476480"/>
              <a:gd name="connsiteY0" fmla="*/ 251 h 695447"/>
              <a:gd name="connsiteX1" fmla="*/ 151212 w 476480"/>
              <a:gd name="connsiteY1" fmla="*/ 69339 h 695447"/>
              <a:gd name="connsiteX2" fmla="*/ 126828 w 476480"/>
              <a:gd name="connsiteY2" fmla="*/ 162811 h 695447"/>
              <a:gd name="connsiteX3" fmla="*/ 130892 w 476480"/>
              <a:gd name="connsiteY3" fmla="*/ 199387 h 695447"/>
              <a:gd name="connsiteX4" fmla="*/ 82124 w 476480"/>
              <a:gd name="connsiteY4" fmla="*/ 341627 h 695447"/>
              <a:gd name="connsiteX5" fmla="*/ 844 w 476480"/>
              <a:gd name="connsiteY5" fmla="*/ 593595 h 695447"/>
              <a:gd name="connsiteX6" fmla="*/ 53676 w 476480"/>
              <a:gd name="connsiteY6" fmla="*/ 565147 h 695447"/>
              <a:gd name="connsiteX7" fmla="*/ 256876 w 476480"/>
              <a:gd name="connsiteY7" fmla="*/ 695195 h 695447"/>
              <a:gd name="connsiteX8" fmla="*/ 98380 w 476480"/>
              <a:gd name="connsiteY8" fmla="*/ 593595 h 695447"/>
              <a:gd name="connsiteX9" fmla="*/ 69932 w 476480"/>
              <a:gd name="connsiteY9" fmla="*/ 435099 h 695447"/>
              <a:gd name="connsiteX10" fmla="*/ 130892 w 476480"/>
              <a:gd name="connsiteY10" fmla="*/ 175003 h 695447"/>
              <a:gd name="connsiteX11" fmla="*/ 106508 w 476480"/>
              <a:gd name="connsiteY11" fmla="*/ 93723 h 695447"/>
              <a:gd name="connsiteX12" fmla="*/ 476332 w 476480"/>
              <a:gd name="connsiteY12" fmla="*/ 251 h 6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6480" h="695447">
                <a:moveTo>
                  <a:pt x="476332" y="251"/>
                </a:moveTo>
                <a:cubicBezTo>
                  <a:pt x="483783" y="-3813"/>
                  <a:pt x="209463" y="42246"/>
                  <a:pt x="151212" y="69339"/>
                </a:cubicBezTo>
                <a:cubicBezTo>
                  <a:pt x="92961" y="96432"/>
                  <a:pt x="130215" y="141136"/>
                  <a:pt x="126828" y="162811"/>
                </a:cubicBezTo>
                <a:cubicBezTo>
                  <a:pt x="123441" y="184486"/>
                  <a:pt x="138343" y="169584"/>
                  <a:pt x="130892" y="199387"/>
                </a:cubicBezTo>
                <a:cubicBezTo>
                  <a:pt x="123441" y="229190"/>
                  <a:pt x="103799" y="275926"/>
                  <a:pt x="82124" y="341627"/>
                </a:cubicBezTo>
                <a:cubicBezTo>
                  <a:pt x="60449" y="407328"/>
                  <a:pt x="5585" y="556342"/>
                  <a:pt x="844" y="593595"/>
                </a:cubicBezTo>
                <a:cubicBezTo>
                  <a:pt x="-3897" y="630848"/>
                  <a:pt x="11004" y="548214"/>
                  <a:pt x="53676" y="565147"/>
                </a:cubicBezTo>
                <a:cubicBezTo>
                  <a:pt x="96348" y="582080"/>
                  <a:pt x="256876" y="695195"/>
                  <a:pt x="256876" y="695195"/>
                </a:cubicBezTo>
                <a:cubicBezTo>
                  <a:pt x="264327" y="699936"/>
                  <a:pt x="129537" y="636944"/>
                  <a:pt x="98380" y="593595"/>
                </a:cubicBezTo>
                <a:cubicBezTo>
                  <a:pt x="67223" y="550246"/>
                  <a:pt x="64513" y="504864"/>
                  <a:pt x="69932" y="435099"/>
                </a:cubicBezTo>
                <a:cubicBezTo>
                  <a:pt x="75351" y="365334"/>
                  <a:pt x="124796" y="231899"/>
                  <a:pt x="130892" y="175003"/>
                </a:cubicBezTo>
                <a:cubicBezTo>
                  <a:pt x="136988" y="118107"/>
                  <a:pt x="53676" y="118784"/>
                  <a:pt x="106508" y="93723"/>
                </a:cubicBezTo>
                <a:cubicBezTo>
                  <a:pt x="159340" y="68662"/>
                  <a:pt x="468881" y="4315"/>
                  <a:pt x="476332" y="2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2D1224B6-09DD-03C0-D087-08A1F35CF353}"/>
              </a:ext>
            </a:extLst>
          </p:cNvPr>
          <p:cNvSpPr/>
          <p:nvPr/>
        </p:nvSpPr>
        <p:spPr>
          <a:xfrm>
            <a:off x="6400647" y="1668744"/>
            <a:ext cx="237021" cy="741856"/>
          </a:xfrm>
          <a:custGeom>
            <a:avLst/>
            <a:gdLst>
              <a:gd name="connsiteX0" fmla="*/ 153 w 237021"/>
              <a:gd name="connsiteY0" fmla="*/ 1560 h 741856"/>
              <a:gd name="connsiteX1" fmla="*/ 89561 w 237021"/>
              <a:gd name="connsiteY1" fmla="*/ 322616 h 741856"/>
              <a:gd name="connsiteX2" fmla="*/ 118009 w 237021"/>
              <a:gd name="connsiteY2" fmla="*/ 513624 h 741856"/>
              <a:gd name="connsiteX3" fmla="*/ 158649 w 237021"/>
              <a:gd name="connsiteY3" fmla="*/ 493304 h 741856"/>
              <a:gd name="connsiteX4" fmla="*/ 235865 w 237021"/>
              <a:gd name="connsiteY4" fmla="*/ 741208 h 741856"/>
              <a:gd name="connsiteX5" fmla="*/ 93625 w 237021"/>
              <a:gd name="connsiteY5" fmla="*/ 407960 h 741856"/>
              <a:gd name="connsiteX6" fmla="*/ 101753 w 237021"/>
              <a:gd name="connsiteY6" fmla="*/ 17816 h 741856"/>
              <a:gd name="connsiteX7" fmla="*/ 69241 w 237021"/>
              <a:gd name="connsiteY7" fmla="*/ 192568 h 741856"/>
              <a:gd name="connsiteX8" fmla="*/ 153 w 237021"/>
              <a:gd name="connsiteY8" fmla="*/ 1560 h 7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021" h="741856">
                <a:moveTo>
                  <a:pt x="153" y="1560"/>
                </a:moveTo>
                <a:cubicBezTo>
                  <a:pt x="3540" y="23235"/>
                  <a:pt x="69918" y="237272"/>
                  <a:pt x="89561" y="322616"/>
                </a:cubicBezTo>
                <a:cubicBezTo>
                  <a:pt x="109204" y="407960"/>
                  <a:pt x="106494" y="485176"/>
                  <a:pt x="118009" y="513624"/>
                </a:cubicBezTo>
                <a:cubicBezTo>
                  <a:pt x="129524" y="542072"/>
                  <a:pt x="139006" y="455373"/>
                  <a:pt x="158649" y="493304"/>
                </a:cubicBezTo>
                <a:cubicBezTo>
                  <a:pt x="178292" y="531235"/>
                  <a:pt x="246702" y="755432"/>
                  <a:pt x="235865" y="741208"/>
                </a:cubicBezTo>
                <a:cubicBezTo>
                  <a:pt x="225028" y="726984"/>
                  <a:pt x="115977" y="528525"/>
                  <a:pt x="93625" y="407960"/>
                </a:cubicBezTo>
                <a:cubicBezTo>
                  <a:pt x="71273" y="287395"/>
                  <a:pt x="105817" y="53715"/>
                  <a:pt x="101753" y="17816"/>
                </a:cubicBezTo>
                <a:cubicBezTo>
                  <a:pt x="97689" y="-18083"/>
                  <a:pt x="88206" y="193923"/>
                  <a:pt x="69241" y="192568"/>
                </a:cubicBezTo>
                <a:cubicBezTo>
                  <a:pt x="50276" y="191213"/>
                  <a:pt x="-3234" y="-20115"/>
                  <a:pt x="153" y="156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3B643B3-2F47-A195-3665-C5F9E9D94FE8}"/>
              </a:ext>
            </a:extLst>
          </p:cNvPr>
          <p:cNvSpPr/>
          <p:nvPr/>
        </p:nvSpPr>
        <p:spPr>
          <a:xfrm>
            <a:off x="6522405" y="1676647"/>
            <a:ext cx="302225" cy="928392"/>
          </a:xfrm>
          <a:custGeom>
            <a:avLst/>
            <a:gdLst>
              <a:gd name="connsiteX0" fmla="*/ 315 w 302225"/>
              <a:gd name="connsiteY0" fmla="*/ 1785 h 928392"/>
              <a:gd name="connsiteX1" fmla="*/ 288859 w 302225"/>
              <a:gd name="connsiteY1" fmla="*/ 741433 h 928392"/>
              <a:gd name="connsiteX2" fmla="*/ 240091 w 302225"/>
              <a:gd name="connsiteY2" fmla="*/ 696729 h 928392"/>
              <a:gd name="connsiteX3" fmla="*/ 114107 w 302225"/>
              <a:gd name="connsiteY3" fmla="*/ 928377 h 928392"/>
              <a:gd name="connsiteX4" fmla="*/ 215707 w 302225"/>
              <a:gd name="connsiteY4" fmla="*/ 684537 h 928392"/>
              <a:gd name="connsiteX5" fmla="*/ 231963 w 302225"/>
              <a:gd name="connsiteY5" fmla="*/ 538233 h 928392"/>
              <a:gd name="connsiteX6" fmla="*/ 315 w 302225"/>
              <a:gd name="connsiteY6" fmla="*/ 1785 h 9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225" h="928392">
                <a:moveTo>
                  <a:pt x="315" y="1785"/>
                </a:moveTo>
                <a:cubicBezTo>
                  <a:pt x="9798" y="35652"/>
                  <a:pt x="248896" y="625609"/>
                  <a:pt x="288859" y="741433"/>
                </a:cubicBezTo>
                <a:cubicBezTo>
                  <a:pt x="328822" y="857257"/>
                  <a:pt x="269216" y="665572"/>
                  <a:pt x="240091" y="696729"/>
                </a:cubicBezTo>
                <a:cubicBezTo>
                  <a:pt x="210966" y="727886"/>
                  <a:pt x="118171" y="930409"/>
                  <a:pt x="114107" y="928377"/>
                </a:cubicBezTo>
                <a:cubicBezTo>
                  <a:pt x="110043" y="926345"/>
                  <a:pt x="196064" y="749561"/>
                  <a:pt x="215707" y="684537"/>
                </a:cubicBezTo>
                <a:cubicBezTo>
                  <a:pt x="235350" y="619513"/>
                  <a:pt x="265830" y="650670"/>
                  <a:pt x="231963" y="538233"/>
                </a:cubicBezTo>
                <a:cubicBezTo>
                  <a:pt x="198096" y="425796"/>
                  <a:pt x="-9168" y="-32082"/>
                  <a:pt x="315" y="178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347767D-7F38-C9A9-5CF3-9EEFD2844D66}"/>
              </a:ext>
            </a:extLst>
          </p:cNvPr>
          <p:cNvSpPr/>
          <p:nvPr/>
        </p:nvSpPr>
        <p:spPr>
          <a:xfrm>
            <a:off x="5080000" y="4043680"/>
            <a:ext cx="934785" cy="574993"/>
          </a:xfrm>
          <a:custGeom>
            <a:avLst/>
            <a:gdLst>
              <a:gd name="connsiteX0" fmla="*/ 0 w 934785"/>
              <a:gd name="connsiteY0" fmla="*/ 0 h 574993"/>
              <a:gd name="connsiteX1" fmla="*/ 40640 w 934785"/>
              <a:gd name="connsiteY1" fmla="*/ 40640 h 574993"/>
              <a:gd name="connsiteX2" fmla="*/ 426720 w 934785"/>
              <a:gd name="connsiteY2" fmla="*/ 406400 h 574993"/>
              <a:gd name="connsiteX3" fmla="*/ 459232 w 934785"/>
              <a:gd name="connsiteY3" fmla="*/ 422656 h 574993"/>
              <a:gd name="connsiteX4" fmla="*/ 715264 w 934785"/>
              <a:gd name="connsiteY4" fmla="*/ 573024 h 574993"/>
              <a:gd name="connsiteX5" fmla="*/ 597408 w 934785"/>
              <a:gd name="connsiteY5" fmla="*/ 512064 h 574993"/>
              <a:gd name="connsiteX6" fmla="*/ 934720 w 934785"/>
              <a:gd name="connsiteY6" fmla="*/ 564896 h 574993"/>
              <a:gd name="connsiteX7" fmla="*/ 621792 w 934785"/>
              <a:gd name="connsiteY7" fmla="*/ 499872 h 574993"/>
              <a:gd name="connsiteX8" fmla="*/ 142240 w 934785"/>
              <a:gd name="connsiteY8" fmla="*/ 316992 h 574993"/>
              <a:gd name="connsiteX9" fmla="*/ 219456 w 934785"/>
              <a:gd name="connsiteY9" fmla="*/ 316992 h 574993"/>
              <a:gd name="connsiteX10" fmla="*/ 0 w 934785"/>
              <a:gd name="connsiteY10" fmla="*/ 0 h 57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4785" h="574993">
                <a:moveTo>
                  <a:pt x="0" y="0"/>
                </a:moveTo>
                <a:lnTo>
                  <a:pt x="40640" y="40640"/>
                </a:lnTo>
                <a:lnTo>
                  <a:pt x="426720" y="406400"/>
                </a:lnTo>
                <a:cubicBezTo>
                  <a:pt x="496485" y="470069"/>
                  <a:pt x="459232" y="422656"/>
                  <a:pt x="459232" y="422656"/>
                </a:cubicBezTo>
                <a:lnTo>
                  <a:pt x="715264" y="573024"/>
                </a:lnTo>
                <a:cubicBezTo>
                  <a:pt x="738293" y="587925"/>
                  <a:pt x="560832" y="513419"/>
                  <a:pt x="597408" y="512064"/>
                </a:cubicBezTo>
                <a:cubicBezTo>
                  <a:pt x="633984" y="510709"/>
                  <a:pt x="930656" y="566928"/>
                  <a:pt x="934720" y="564896"/>
                </a:cubicBezTo>
                <a:cubicBezTo>
                  <a:pt x="938784" y="562864"/>
                  <a:pt x="753872" y="541189"/>
                  <a:pt x="621792" y="499872"/>
                </a:cubicBezTo>
                <a:cubicBezTo>
                  <a:pt x="489712" y="458555"/>
                  <a:pt x="209296" y="347472"/>
                  <a:pt x="142240" y="316992"/>
                </a:cubicBezTo>
                <a:cubicBezTo>
                  <a:pt x="75184" y="286512"/>
                  <a:pt x="241131" y="363728"/>
                  <a:pt x="219456" y="316992"/>
                </a:cubicBezTo>
                <a:cubicBezTo>
                  <a:pt x="197781" y="270256"/>
                  <a:pt x="104986" y="153416"/>
                  <a:pt x="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FCAEC3EE-B457-CB46-AAE9-7AEBB93F17E7}"/>
              </a:ext>
            </a:extLst>
          </p:cNvPr>
          <p:cNvSpPr/>
          <p:nvPr/>
        </p:nvSpPr>
        <p:spPr>
          <a:xfrm>
            <a:off x="6070862" y="3634460"/>
            <a:ext cx="573687" cy="976563"/>
          </a:xfrm>
          <a:custGeom>
            <a:avLst/>
            <a:gdLst>
              <a:gd name="connsiteX0" fmla="*/ 557522 w 573687"/>
              <a:gd name="connsiteY0" fmla="*/ 23140 h 976563"/>
              <a:gd name="connsiteX1" fmla="*/ 94226 w 573687"/>
              <a:gd name="connsiteY1" fmla="*/ 795300 h 976563"/>
              <a:gd name="connsiteX2" fmla="*/ 183634 w 573687"/>
              <a:gd name="connsiteY2" fmla="*/ 714020 h 976563"/>
              <a:gd name="connsiteX3" fmla="*/ 754 w 573687"/>
              <a:gd name="connsiteY3" fmla="*/ 970052 h 976563"/>
              <a:gd name="connsiteX4" fmla="*/ 130802 w 573687"/>
              <a:gd name="connsiteY4" fmla="*/ 872516 h 976563"/>
              <a:gd name="connsiteX5" fmla="*/ 415282 w 573687"/>
              <a:gd name="connsiteY5" fmla="*/ 575844 h 976563"/>
              <a:gd name="connsiteX6" fmla="*/ 159250 w 573687"/>
              <a:gd name="connsiteY6" fmla="*/ 701828 h 976563"/>
              <a:gd name="connsiteX7" fmla="*/ 354322 w 573687"/>
              <a:gd name="connsiteY7" fmla="*/ 474244 h 976563"/>
              <a:gd name="connsiteX8" fmla="*/ 533138 w 573687"/>
              <a:gd name="connsiteY8" fmla="*/ 153188 h 976563"/>
              <a:gd name="connsiteX9" fmla="*/ 476242 w 573687"/>
              <a:gd name="connsiteY9" fmla="*/ 197892 h 976563"/>
              <a:gd name="connsiteX10" fmla="*/ 557522 w 573687"/>
              <a:gd name="connsiteY10" fmla="*/ 23140 h 97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687" h="976563">
                <a:moveTo>
                  <a:pt x="557522" y="23140"/>
                </a:moveTo>
                <a:cubicBezTo>
                  <a:pt x="493853" y="122708"/>
                  <a:pt x="156541" y="680153"/>
                  <a:pt x="94226" y="795300"/>
                </a:cubicBezTo>
                <a:cubicBezTo>
                  <a:pt x="31911" y="910447"/>
                  <a:pt x="199213" y="684895"/>
                  <a:pt x="183634" y="714020"/>
                </a:cubicBezTo>
                <a:cubicBezTo>
                  <a:pt x="168055" y="743145"/>
                  <a:pt x="9559" y="943636"/>
                  <a:pt x="754" y="970052"/>
                </a:cubicBezTo>
                <a:cubicBezTo>
                  <a:pt x="-8051" y="996468"/>
                  <a:pt x="61714" y="938217"/>
                  <a:pt x="130802" y="872516"/>
                </a:cubicBezTo>
                <a:cubicBezTo>
                  <a:pt x="199890" y="806815"/>
                  <a:pt x="410541" y="604292"/>
                  <a:pt x="415282" y="575844"/>
                </a:cubicBezTo>
                <a:cubicBezTo>
                  <a:pt x="420023" y="547396"/>
                  <a:pt x="169410" y="718761"/>
                  <a:pt x="159250" y="701828"/>
                </a:cubicBezTo>
                <a:cubicBezTo>
                  <a:pt x="149090" y="684895"/>
                  <a:pt x="292007" y="565684"/>
                  <a:pt x="354322" y="474244"/>
                </a:cubicBezTo>
                <a:cubicBezTo>
                  <a:pt x="416637" y="382804"/>
                  <a:pt x="512818" y="199247"/>
                  <a:pt x="533138" y="153188"/>
                </a:cubicBezTo>
                <a:cubicBezTo>
                  <a:pt x="553458" y="107129"/>
                  <a:pt x="476242" y="219567"/>
                  <a:pt x="476242" y="197892"/>
                </a:cubicBezTo>
                <a:cubicBezTo>
                  <a:pt x="476242" y="176217"/>
                  <a:pt x="621191" y="-76428"/>
                  <a:pt x="557522" y="2314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FFB2062-78FD-CA93-11AE-BC8370A4AB2F}"/>
              </a:ext>
            </a:extLst>
          </p:cNvPr>
          <p:cNvSpPr/>
          <p:nvPr/>
        </p:nvSpPr>
        <p:spPr>
          <a:xfrm>
            <a:off x="4785533" y="2373373"/>
            <a:ext cx="487014" cy="176089"/>
          </a:xfrm>
          <a:custGeom>
            <a:avLst/>
            <a:gdLst>
              <a:gd name="connsiteX0" fmla="*/ 485475 w 487014"/>
              <a:gd name="connsiteY0" fmla="*/ 3 h 176089"/>
              <a:gd name="connsiteX1" fmla="*/ 383875 w 487014"/>
              <a:gd name="connsiteY1" fmla="*/ 85347 h 176089"/>
              <a:gd name="connsiteX2" fmla="*/ 400131 w 487014"/>
              <a:gd name="connsiteY2" fmla="*/ 97539 h 176089"/>
              <a:gd name="connsiteX3" fmla="*/ 221315 w 487014"/>
              <a:gd name="connsiteY3" fmla="*/ 162563 h 176089"/>
              <a:gd name="connsiteX4" fmla="*/ 152227 w 487014"/>
              <a:gd name="connsiteY4" fmla="*/ 174755 h 176089"/>
              <a:gd name="connsiteX5" fmla="*/ 1859 w 487014"/>
              <a:gd name="connsiteY5" fmla="*/ 142243 h 176089"/>
              <a:gd name="connsiteX6" fmla="*/ 66883 w 487014"/>
              <a:gd name="connsiteY6" fmla="*/ 130051 h 176089"/>
              <a:gd name="connsiteX7" fmla="*/ 46563 w 487014"/>
              <a:gd name="connsiteY7" fmla="*/ 73155 h 176089"/>
              <a:gd name="connsiteX8" fmla="*/ 180675 w 487014"/>
              <a:gd name="connsiteY8" fmla="*/ 125987 h 176089"/>
              <a:gd name="connsiteX9" fmla="*/ 221315 w 487014"/>
              <a:gd name="connsiteY9" fmla="*/ 117859 h 176089"/>
              <a:gd name="connsiteX10" fmla="*/ 168483 w 487014"/>
              <a:gd name="connsiteY10" fmla="*/ 85347 h 176089"/>
              <a:gd name="connsiteX11" fmla="*/ 306659 w 487014"/>
              <a:gd name="connsiteY11" fmla="*/ 105667 h 176089"/>
              <a:gd name="connsiteX12" fmla="*/ 347299 w 487014"/>
              <a:gd name="connsiteY12" fmla="*/ 65027 h 176089"/>
              <a:gd name="connsiteX13" fmla="*/ 286339 w 487014"/>
              <a:gd name="connsiteY13" fmla="*/ 89411 h 176089"/>
              <a:gd name="connsiteX14" fmla="*/ 485475 w 487014"/>
              <a:gd name="connsiteY14" fmla="*/ 3 h 17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014" h="176089">
                <a:moveTo>
                  <a:pt x="485475" y="3"/>
                </a:moveTo>
                <a:cubicBezTo>
                  <a:pt x="501731" y="-674"/>
                  <a:pt x="383875" y="85347"/>
                  <a:pt x="383875" y="85347"/>
                </a:cubicBezTo>
                <a:cubicBezTo>
                  <a:pt x="369651" y="101603"/>
                  <a:pt x="427224" y="84670"/>
                  <a:pt x="400131" y="97539"/>
                </a:cubicBezTo>
                <a:cubicBezTo>
                  <a:pt x="373038" y="110408"/>
                  <a:pt x="262632" y="149694"/>
                  <a:pt x="221315" y="162563"/>
                </a:cubicBezTo>
                <a:cubicBezTo>
                  <a:pt x="179998" y="175432"/>
                  <a:pt x="188803" y="178142"/>
                  <a:pt x="152227" y="174755"/>
                </a:cubicBezTo>
                <a:cubicBezTo>
                  <a:pt x="115651" y="171368"/>
                  <a:pt x="16083" y="149694"/>
                  <a:pt x="1859" y="142243"/>
                </a:cubicBezTo>
                <a:cubicBezTo>
                  <a:pt x="-12365" y="134792"/>
                  <a:pt x="59432" y="141566"/>
                  <a:pt x="66883" y="130051"/>
                </a:cubicBezTo>
                <a:cubicBezTo>
                  <a:pt x="74334" y="118536"/>
                  <a:pt x="27598" y="73832"/>
                  <a:pt x="46563" y="73155"/>
                </a:cubicBezTo>
                <a:cubicBezTo>
                  <a:pt x="65528" y="72478"/>
                  <a:pt x="151550" y="118536"/>
                  <a:pt x="180675" y="125987"/>
                </a:cubicBezTo>
                <a:cubicBezTo>
                  <a:pt x="209800" y="133438"/>
                  <a:pt x="223347" y="124632"/>
                  <a:pt x="221315" y="117859"/>
                </a:cubicBezTo>
                <a:cubicBezTo>
                  <a:pt x="219283" y="111086"/>
                  <a:pt x="154259" y="87379"/>
                  <a:pt x="168483" y="85347"/>
                </a:cubicBezTo>
                <a:cubicBezTo>
                  <a:pt x="182707" y="83315"/>
                  <a:pt x="276856" y="109054"/>
                  <a:pt x="306659" y="105667"/>
                </a:cubicBezTo>
                <a:cubicBezTo>
                  <a:pt x="336462" y="102280"/>
                  <a:pt x="350686" y="67736"/>
                  <a:pt x="347299" y="65027"/>
                </a:cubicBezTo>
                <a:cubicBezTo>
                  <a:pt x="343912" y="62318"/>
                  <a:pt x="267374" y="101603"/>
                  <a:pt x="286339" y="89411"/>
                </a:cubicBezTo>
                <a:cubicBezTo>
                  <a:pt x="305304" y="77219"/>
                  <a:pt x="469219" y="680"/>
                  <a:pt x="485475" y="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1D8B6C8-4ACB-035D-9C9A-0FDC55B71658}"/>
              </a:ext>
            </a:extLst>
          </p:cNvPr>
          <p:cNvSpPr/>
          <p:nvPr/>
        </p:nvSpPr>
        <p:spPr>
          <a:xfrm>
            <a:off x="4897120" y="2325716"/>
            <a:ext cx="574769" cy="308931"/>
          </a:xfrm>
          <a:custGeom>
            <a:avLst/>
            <a:gdLst>
              <a:gd name="connsiteX0" fmla="*/ 0 w 574769"/>
              <a:gd name="connsiteY0" fmla="*/ 67980 h 308931"/>
              <a:gd name="connsiteX1" fmla="*/ 325120 w 574769"/>
              <a:gd name="connsiteY1" fmla="*/ 2956 h 308931"/>
              <a:gd name="connsiteX2" fmla="*/ 573024 w 574769"/>
              <a:gd name="connsiteY2" fmla="*/ 153324 h 308931"/>
              <a:gd name="connsiteX3" fmla="*/ 430784 w 574769"/>
              <a:gd name="connsiteY3" fmla="*/ 287436 h 308931"/>
              <a:gd name="connsiteX4" fmla="*/ 337312 w 574769"/>
              <a:gd name="connsiteY4" fmla="*/ 295564 h 308931"/>
              <a:gd name="connsiteX5" fmla="*/ 382016 w 574769"/>
              <a:gd name="connsiteY5" fmla="*/ 157388 h 308931"/>
              <a:gd name="connsiteX6" fmla="*/ 207264 w 574769"/>
              <a:gd name="connsiteY6" fmla="*/ 128940 h 308931"/>
              <a:gd name="connsiteX7" fmla="*/ 260096 w 574769"/>
              <a:gd name="connsiteY7" fmla="*/ 47660 h 308931"/>
              <a:gd name="connsiteX8" fmla="*/ 146304 w 574769"/>
              <a:gd name="connsiteY8" fmla="*/ 63916 h 308931"/>
              <a:gd name="connsiteX9" fmla="*/ 0 w 574769"/>
              <a:gd name="connsiteY9" fmla="*/ 67980 h 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769" h="308931">
                <a:moveTo>
                  <a:pt x="0" y="67980"/>
                </a:moveTo>
                <a:cubicBezTo>
                  <a:pt x="114808" y="28356"/>
                  <a:pt x="229616" y="-11268"/>
                  <a:pt x="325120" y="2956"/>
                </a:cubicBezTo>
                <a:cubicBezTo>
                  <a:pt x="420624" y="17180"/>
                  <a:pt x="555413" y="105911"/>
                  <a:pt x="573024" y="153324"/>
                </a:cubicBezTo>
                <a:cubicBezTo>
                  <a:pt x="590635" y="200737"/>
                  <a:pt x="470069" y="263729"/>
                  <a:pt x="430784" y="287436"/>
                </a:cubicBezTo>
                <a:cubicBezTo>
                  <a:pt x="391499" y="311143"/>
                  <a:pt x="345440" y="317239"/>
                  <a:pt x="337312" y="295564"/>
                </a:cubicBezTo>
                <a:cubicBezTo>
                  <a:pt x="329184" y="273889"/>
                  <a:pt x="403691" y="185159"/>
                  <a:pt x="382016" y="157388"/>
                </a:cubicBezTo>
                <a:cubicBezTo>
                  <a:pt x="360341" y="129617"/>
                  <a:pt x="227584" y="147228"/>
                  <a:pt x="207264" y="128940"/>
                </a:cubicBezTo>
                <a:cubicBezTo>
                  <a:pt x="186944" y="110652"/>
                  <a:pt x="270256" y="58497"/>
                  <a:pt x="260096" y="47660"/>
                </a:cubicBezTo>
                <a:cubicBezTo>
                  <a:pt x="249936" y="36823"/>
                  <a:pt x="146304" y="63916"/>
                  <a:pt x="146304" y="63916"/>
                </a:cubicBezTo>
                <a:lnTo>
                  <a:pt x="0" y="6798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823CE3C-3F33-5CD0-0275-F20CFFC2D91D}"/>
              </a:ext>
            </a:extLst>
          </p:cNvPr>
          <p:cNvSpPr/>
          <p:nvPr/>
        </p:nvSpPr>
        <p:spPr>
          <a:xfrm>
            <a:off x="6018480" y="2527231"/>
            <a:ext cx="156770" cy="232390"/>
          </a:xfrm>
          <a:custGeom>
            <a:avLst/>
            <a:gdLst>
              <a:gd name="connsiteX0" fmla="*/ 49072 w 156770"/>
              <a:gd name="connsiteY0" fmla="*/ 577 h 232390"/>
              <a:gd name="connsiteX1" fmla="*/ 110032 w 156770"/>
              <a:gd name="connsiteY1" fmla="*/ 142817 h 232390"/>
              <a:gd name="connsiteX2" fmla="*/ 304 w 156770"/>
              <a:gd name="connsiteY2" fmla="*/ 232225 h 232390"/>
              <a:gd name="connsiteX3" fmla="*/ 150672 w 156770"/>
              <a:gd name="connsiteY3" fmla="*/ 163137 h 232390"/>
              <a:gd name="connsiteX4" fmla="*/ 122224 w 156770"/>
              <a:gd name="connsiteY4" fmla="*/ 94049 h 232390"/>
              <a:gd name="connsiteX5" fmla="*/ 49072 w 156770"/>
              <a:gd name="connsiteY5" fmla="*/ 577 h 23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70" h="232390">
                <a:moveTo>
                  <a:pt x="49072" y="577"/>
                </a:moveTo>
                <a:cubicBezTo>
                  <a:pt x="47040" y="8705"/>
                  <a:pt x="118160" y="104209"/>
                  <a:pt x="110032" y="142817"/>
                </a:cubicBezTo>
                <a:cubicBezTo>
                  <a:pt x="101904" y="181425"/>
                  <a:pt x="-6469" y="228838"/>
                  <a:pt x="304" y="232225"/>
                </a:cubicBezTo>
                <a:cubicBezTo>
                  <a:pt x="7077" y="235612"/>
                  <a:pt x="130352" y="186166"/>
                  <a:pt x="150672" y="163137"/>
                </a:cubicBezTo>
                <a:cubicBezTo>
                  <a:pt x="170992" y="140108"/>
                  <a:pt x="135093" y="115724"/>
                  <a:pt x="122224" y="94049"/>
                </a:cubicBezTo>
                <a:cubicBezTo>
                  <a:pt x="109355" y="72374"/>
                  <a:pt x="51104" y="-7551"/>
                  <a:pt x="49072" y="57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E9441BB-E267-ACC0-B0E9-6BCE8CFDA183}"/>
              </a:ext>
            </a:extLst>
          </p:cNvPr>
          <p:cNvSpPr/>
          <p:nvPr/>
        </p:nvSpPr>
        <p:spPr>
          <a:xfrm>
            <a:off x="6985788" y="2543797"/>
            <a:ext cx="360848" cy="797370"/>
          </a:xfrm>
          <a:custGeom>
            <a:avLst/>
            <a:gdLst>
              <a:gd name="connsiteX0" fmla="*/ 203428 w 360848"/>
              <a:gd name="connsiteY0" fmla="*/ 260363 h 797370"/>
              <a:gd name="connsiteX1" fmla="*/ 69316 w 360848"/>
              <a:gd name="connsiteY1" fmla="*/ 650507 h 797370"/>
              <a:gd name="connsiteX2" fmla="*/ 77444 w 360848"/>
              <a:gd name="connsiteY2" fmla="*/ 642379 h 797370"/>
              <a:gd name="connsiteX3" fmla="*/ 228 w 360848"/>
              <a:gd name="connsiteY3" fmla="*/ 796811 h 797370"/>
              <a:gd name="connsiteX4" fmla="*/ 105892 w 360848"/>
              <a:gd name="connsiteY4" fmla="*/ 691147 h 797370"/>
              <a:gd name="connsiteX5" fmla="*/ 146532 w 360848"/>
              <a:gd name="connsiteY5" fmla="*/ 609867 h 797370"/>
              <a:gd name="connsiteX6" fmla="*/ 321284 w 360848"/>
              <a:gd name="connsiteY6" fmla="*/ 280683 h 797370"/>
              <a:gd name="connsiteX7" fmla="*/ 235940 w 360848"/>
              <a:gd name="connsiteY7" fmla="*/ 459499 h 797370"/>
              <a:gd name="connsiteX8" fmla="*/ 349732 w 360848"/>
              <a:gd name="connsiteY8" fmla="*/ 248171 h 797370"/>
              <a:gd name="connsiteX9" fmla="*/ 341604 w 360848"/>
              <a:gd name="connsiteY9" fmla="*/ 267 h 797370"/>
              <a:gd name="connsiteX10" fmla="*/ 353796 w 360848"/>
              <a:gd name="connsiteY10" fmla="*/ 296939 h 797370"/>
              <a:gd name="connsiteX11" fmla="*/ 215620 w 360848"/>
              <a:gd name="connsiteY11" fmla="*/ 532651 h 797370"/>
              <a:gd name="connsiteX12" fmla="*/ 24612 w 360848"/>
              <a:gd name="connsiteY12" fmla="*/ 776491 h 797370"/>
              <a:gd name="connsiteX13" fmla="*/ 77444 w 360848"/>
              <a:gd name="connsiteY13" fmla="*/ 496075 h 797370"/>
              <a:gd name="connsiteX14" fmla="*/ 93700 w 360848"/>
              <a:gd name="connsiteY14" fmla="*/ 435115 h 797370"/>
              <a:gd name="connsiteX15" fmla="*/ 93700 w 360848"/>
              <a:gd name="connsiteY15" fmla="*/ 492011 h 797370"/>
              <a:gd name="connsiteX16" fmla="*/ 203428 w 360848"/>
              <a:gd name="connsiteY16" fmla="*/ 260363 h 79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848" h="797370">
                <a:moveTo>
                  <a:pt x="203428" y="260363"/>
                </a:moveTo>
                <a:cubicBezTo>
                  <a:pt x="199364" y="286779"/>
                  <a:pt x="90313" y="586838"/>
                  <a:pt x="69316" y="650507"/>
                </a:cubicBezTo>
                <a:cubicBezTo>
                  <a:pt x="48319" y="714176"/>
                  <a:pt x="88959" y="617995"/>
                  <a:pt x="77444" y="642379"/>
                </a:cubicBezTo>
                <a:cubicBezTo>
                  <a:pt x="65929" y="666763"/>
                  <a:pt x="-4513" y="788683"/>
                  <a:pt x="228" y="796811"/>
                </a:cubicBezTo>
                <a:cubicBezTo>
                  <a:pt x="4969" y="804939"/>
                  <a:pt x="81508" y="722304"/>
                  <a:pt x="105892" y="691147"/>
                </a:cubicBezTo>
                <a:cubicBezTo>
                  <a:pt x="130276" y="659990"/>
                  <a:pt x="110633" y="678278"/>
                  <a:pt x="146532" y="609867"/>
                </a:cubicBezTo>
                <a:cubicBezTo>
                  <a:pt x="182431" y="541456"/>
                  <a:pt x="306383" y="305744"/>
                  <a:pt x="321284" y="280683"/>
                </a:cubicBezTo>
                <a:cubicBezTo>
                  <a:pt x="336185" y="255622"/>
                  <a:pt x="231199" y="464918"/>
                  <a:pt x="235940" y="459499"/>
                </a:cubicBezTo>
                <a:cubicBezTo>
                  <a:pt x="240681" y="454080"/>
                  <a:pt x="332121" y="324710"/>
                  <a:pt x="349732" y="248171"/>
                </a:cubicBezTo>
                <a:cubicBezTo>
                  <a:pt x="367343" y="171632"/>
                  <a:pt x="340927" y="-7861"/>
                  <a:pt x="341604" y="267"/>
                </a:cubicBezTo>
                <a:cubicBezTo>
                  <a:pt x="342281" y="8395"/>
                  <a:pt x="374793" y="208208"/>
                  <a:pt x="353796" y="296939"/>
                </a:cubicBezTo>
                <a:cubicBezTo>
                  <a:pt x="332799" y="385670"/>
                  <a:pt x="270484" y="452726"/>
                  <a:pt x="215620" y="532651"/>
                </a:cubicBezTo>
                <a:cubicBezTo>
                  <a:pt x="160756" y="612576"/>
                  <a:pt x="47641" y="782587"/>
                  <a:pt x="24612" y="776491"/>
                </a:cubicBezTo>
                <a:cubicBezTo>
                  <a:pt x="1583" y="770395"/>
                  <a:pt x="65929" y="552971"/>
                  <a:pt x="77444" y="496075"/>
                </a:cubicBezTo>
                <a:cubicBezTo>
                  <a:pt x="88959" y="439179"/>
                  <a:pt x="90991" y="435792"/>
                  <a:pt x="93700" y="435115"/>
                </a:cubicBezTo>
                <a:cubicBezTo>
                  <a:pt x="96409" y="434438"/>
                  <a:pt x="81508" y="519782"/>
                  <a:pt x="93700" y="492011"/>
                </a:cubicBezTo>
                <a:cubicBezTo>
                  <a:pt x="105892" y="464240"/>
                  <a:pt x="207492" y="233947"/>
                  <a:pt x="203428" y="26036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24478CE-543E-4643-6511-FBA474FB4261}"/>
              </a:ext>
            </a:extLst>
          </p:cNvPr>
          <p:cNvSpPr/>
          <p:nvPr/>
        </p:nvSpPr>
        <p:spPr>
          <a:xfrm>
            <a:off x="5534955" y="1495377"/>
            <a:ext cx="517385" cy="288148"/>
          </a:xfrm>
          <a:custGeom>
            <a:avLst/>
            <a:gdLst>
              <a:gd name="connsiteX0" fmla="*/ 213 w 517385"/>
              <a:gd name="connsiteY0" fmla="*/ 175 h 288148"/>
              <a:gd name="connsiteX1" fmla="*/ 487893 w 517385"/>
              <a:gd name="connsiteY1" fmla="*/ 28623 h 288148"/>
              <a:gd name="connsiteX2" fmla="*/ 378165 w 517385"/>
              <a:gd name="connsiteY2" fmla="*/ 142415 h 288148"/>
              <a:gd name="connsiteX3" fmla="*/ 402549 w 517385"/>
              <a:gd name="connsiteY3" fmla="*/ 174927 h 288148"/>
              <a:gd name="connsiteX4" fmla="*/ 329397 w 517385"/>
              <a:gd name="connsiteY4" fmla="*/ 284655 h 288148"/>
              <a:gd name="connsiteX5" fmla="*/ 512277 w 517385"/>
              <a:gd name="connsiteY5" fmla="*/ 28623 h 288148"/>
              <a:gd name="connsiteX6" fmla="*/ 426933 w 517385"/>
              <a:gd name="connsiteY6" fmla="*/ 16431 h 288148"/>
              <a:gd name="connsiteX7" fmla="*/ 213 w 517385"/>
              <a:gd name="connsiteY7" fmla="*/ 175 h 28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385" h="288148">
                <a:moveTo>
                  <a:pt x="213" y="175"/>
                </a:moveTo>
                <a:cubicBezTo>
                  <a:pt x="10373" y="2207"/>
                  <a:pt x="424901" y="4916"/>
                  <a:pt x="487893" y="28623"/>
                </a:cubicBezTo>
                <a:cubicBezTo>
                  <a:pt x="550885" y="52330"/>
                  <a:pt x="392389" y="118031"/>
                  <a:pt x="378165" y="142415"/>
                </a:cubicBezTo>
                <a:cubicBezTo>
                  <a:pt x="363941" y="166799"/>
                  <a:pt x="410677" y="151220"/>
                  <a:pt x="402549" y="174927"/>
                </a:cubicBezTo>
                <a:cubicBezTo>
                  <a:pt x="394421" y="198634"/>
                  <a:pt x="311109" y="309039"/>
                  <a:pt x="329397" y="284655"/>
                </a:cubicBezTo>
                <a:cubicBezTo>
                  <a:pt x="347685" y="260271"/>
                  <a:pt x="496021" y="73327"/>
                  <a:pt x="512277" y="28623"/>
                </a:cubicBezTo>
                <a:cubicBezTo>
                  <a:pt x="528533" y="-16081"/>
                  <a:pt x="507536" y="18463"/>
                  <a:pt x="426933" y="16431"/>
                </a:cubicBezTo>
                <a:cubicBezTo>
                  <a:pt x="346330" y="14399"/>
                  <a:pt x="-9947" y="-1857"/>
                  <a:pt x="213" y="17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24CCBCB-71F1-617C-C955-7D3810DF55DA}"/>
              </a:ext>
            </a:extLst>
          </p:cNvPr>
          <p:cNvSpPr/>
          <p:nvPr/>
        </p:nvSpPr>
        <p:spPr>
          <a:xfrm>
            <a:off x="5437564" y="1393738"/>
            <a:ext cx="420452" cy="842047"/>
          </a:xfrm>
          <a:custGeom>
            <a:avLst/>
            <a:gdLst>
              <a:gd name="connsiteX0" fmla="*/ 73220 w 420452"/>
              <a:gd name="connsiteY0" fmla="*/ 16470 h 842047"/>
              <a:gd name="connsiteX1" fmla="*/ 73220 w 420452"/>
              <a:gd name="connsiteY1" fmla="*/ 77430 h 842047"/>
              <a:gd name="connsiteX2" fmla="*/ 61028 w 420452"/>
              <a:gd name="connsiteY2" fmla="*/ 406614 h 842047"/>
              <a:gd name="connsiteX3" fmla="*/ 211396 w 420452"/>
              <a:gd name="connsiteY3" fmla="*/ 634198 h 842047"/>
              <a:gd name="connsiteX4" fmla="*/ 174820 w 420452"/>
              <a:gd name="connsiteY4" fmla="*/ 646390 h 842047"/>
              <a:gd name="connsiteX5" fmla="*/ 256100 w 420452"/>
              <a:gd name="connsiteY5" fmla="*/ 658582 h 842047"/>
              <a:gd name="connsiteX6" fmla="*/ 174820 w 420452"/>
              <a:gd name="connsiteY6" fmla="*/ 841462 h 842047"/>
              <a:gd name="connsiteX7" fmla="*/ 325188 w 420452"/>
              <a:gd name="connsiteY7" fmla="*/ 589494 h 842047"/>
              <a:gd name="connsiteX8" fmla="*/ 418660 w 420452"/>
              <a:gd name="connsiteY8" fmla="*/ 443190 h 842047"/>
              <a:gd name="connsiteX9" fmla="*/ 243908 w 420452"/>
              <a:gd name="connsiteY9" fmla="*/ 654518 h 842047"/>
              <a:gd name="connsiteX10" fmla="*/ 195140 w 420452"/>
              <a:gd name="connsiteY10" fmla="*/ 443190 h 842047"/>
              <a:gd name="connsiteX11" fmla="*/ 93540 w 420452"/>
              <a:gd name="connsiteY11" fmla="*/ 386294 h 842047"/>
              <a:gd name="connsiteX12" fmla="*/ 195140 w 420452"/>
              <a:gd name="connsiteY12" fmla="*/ 634198 h 842047"/>
              <a:gd name="connsiteX13" fmla="*/ 36644 w 420452"/>
              <a:gd name="connsiteY13" fmla="*/ 361910 h 842047"/>
              <a:gd name="connsiteX14" fmla="*/ 68 w 420452"/>
              <a:gd name="connsiteY14" fmla="*/ 215606 h 842047"/>
              <a:gd name="connsiteX15" fmla="*/ 28516 w 420452"/>
              <a:gd name="connsiteY15" fmla="*/ 313142 h 842047"/>
              <a:gd name="connsiteX16" fmla="*/ 73220 w 420452"/>
              <a:gd name="connsiteY16" fmla="*/ 16470 h 8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452" h="842047">
                <a:moveTo>
                  <a:pt x="73220" y="16470"/>
                </a:moveTo>
                <a:cubicBezTo>
                  <a:pt x="80671" y="-22815"/>
                  <a:pt x="75252" y="12406"/>
                  <a:pt x="73220" y="77430"/>
                </a:cubicBezTo>
                <a:cubicBezTo>
                  <a:pt x="71188" y="142454"/>
                  <a:pt x="37999" y="313819"/>
                  <a:pt x="61028" y="406614"/>
                </a:cubicBezTo>
                <a:cubicBezTo>
                  <a:pt x="84057" y="499409"/>
                  <a:pt x="192431" y="594235"/>
                  <a:pt x="211396" y="634198"/>
                </a:cubicBezTo>
                <a:cubicBezTo>
                  <a:pt x="230361" y="674161"/>
                  <a:pt x="167369" y="642326"/>
                  <a:pt x="174820" y="646390"/>
                </a:cubicBezTo>
                <a:cubicBezTo>
                  <a:pt x="182271" y="650454"/>
                  <a:pt x="256100" y="626070"/>
                  <a:pt x="256100" y="658582"/>
                </a:cubicBezTo>
                <a:cubicBezTo>
                  <a:pt x="256100" y="691094"/>
                  <a:pt x="163305" y="852977"/>
                  <a:pt x="174820" y="841462"/>
                </a:cubicBezTo>
                <a:cubicBezTo>
                  <a:pt x="186335" y="829947"/>
                  <a:pt x="284548" y="655873"/>
                  <a:pt x="325188" y="589494"/>
                </a:cubicBezTo>
                <a:cubicBezTo>
                  <a:pt x="365828" y="523115"/>
                  <a:pt x="432207" y="432353"/>
                  <a:pt x="418660" y="443190"/>
                </a:cubicBezTo>
                <a:cubicBezTo>
                  <a:pt x="405113" y="454027"/>
                  <a:pt x="281161" y="654518"/>
                  <a:pt x="243908" y="654518"/>
                </a:cubicBezTo>
                <a:cubicBezTo>
                  <a:pt x="206655" y="654518"/>
                  <a:pt x="220201" y="487894"/>
                  <a:pt x="195140" y="443190"/>
                </a:cubicBezTo>
                <a:cubicBezTo>
                  <a:pt x="170079" y="398486"/>
                  <a:pt x="93540" y="354459"/>
                  <a:pt x="93540" y="386294"/>
                </a:cubicBezTo>
                <a:cubicBezTo>
                  <a:pt x="93540" y="418129"/>
                  <a:pt x="204623" y="638262"/>
                  <a:pt x="195140" y="634198"/>
                </a:cubicBezTo>
                <a:cubicBezTo>
                  <a:pt x="185657" y="630134"/>
                  <a:pt x="69156" y="431675"/>
                  <a:pt x="36644" y="361910"/>
                </a:cubicBezTo>
                <a:cubicBezTo>
                  <a:pt x="4132" y="292145"/>
                  <a:pt x="1423" y="223734"/>
                  <a:pt x="68" y="215606"/>
                </a:cubicBezTo>
                <a:cubicBezTo>
                  <a:pt x="-1287" y="207478"/>
                  <a:pt x="17679" y="340913"/>
                  <a:pt x="28516" y="313142"/>
                </a:cubicBezTo>
                <a:cubicBezTo>
                  <a:pt x="39353" y="285371"/>
                  <a:pt x="65769" y="55755"/>
                  <a:pt x="73220" y="164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F5F4E88-B963-E250-DA25-274920C44A8F}"/>
              </a:ext>
            </a:extLst>
          </p:cNvPr>
          <p:cNvSpPr/>
          <p:nvPr/>
        </p:nvSpPr>
        <p:spPr>
          <a:xfrm>
            <a:off x="4753493" y="2328613"/>
            <a:ext cx="265636" cy="1086644"/>
          </a:xfrm>
          <a:custGeom>
            <a:avLst/>
            <a:gdLst>
              <a:gd name="connsiteX0" fmla="*/ 86731 w 265636"/>
              <a:gd name="connsiteY0" fmla="*/ 69147 h 1086644"/>
              <a:gd name="connsiteX1" fmla="*/ 168011 w 265636"/>
              <a:gd name="connsiteY1" fmla="*/ 845371 h 1086644"/>
              <a:gd name="connsiteX2" fmla="*/ 192395 w 265636"/>
              <a:gd name="connsiteY2" fmla="*/ 755963 h 1086644"/>
              <a:gd name="connsiteX3" fmla="*/ 265547 w 265636"/>
              <a:gd name="connsiteY3" fmla="*/ 1085147 h 1086644"/>
              <a:gd name="connsiteX4" fmla="*/ 208651 w 265636"/>
              <a:gd name="connsiteY4" fmla="*/ 886011 h 1086644"/>
              <a:gd name="connsiteX5" fmla="*/ 70475 w 265636"/>
              <a:gd name="connsiteY5" fmla="*/ 402395 h 1086644"/>
              <a:gd name="connsiteX6" fmla="*/ 62347 w 265636"/>
              <a:gd name="connsiteY6" fmla="*/ 711259 h 1086644"/>
              <a:gd name="connsiteX7" fmla="*/ 17643 w 265636"/>
              <a:gd name="connsiteY7" fmla="*/ 317051 h 1086644"/>
              <a:gd name="connsiteX8" fmla="*/ 1387 w 265636"/>
              <a:gd name="connsiteY8" fmla="*/ 59 h 1086644"/>
              <a:gd name="connsiteX9" fmla="*/ 50155 w 265636"/>
              <a:gd name="connsiteY9" fmla="*/ 288603 h 1086644"/>
              <a:gd name="connsiteX10" fmla="*/ 86731 w 265636"/>
              <a:gd name="connsiteY10" fmla="*/ 69147 h 108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636" h="1086644">
                <a:moveTo>
                  <a:pt x="86731" y="69147"/>
                </a:moveTo>
                <a:cubicBezTo>
                  <a:pt x="106374" y="161942"/>
                  <a:pt x="150400" y="730902"/>
                  <a:pt x="168011" y="845371"/>
                </a:cubicBezTo>
                <a:cubicBezTo>
                  <a:pt x="185622" y="959840"/>
                  <a:pt x="176139" y="716000"/>
                  <a:pt x="192395" y="755963"/>
                </a:cubicBezTo>
                <a:cubicBezTo>
                  <a:pt x="208651" y="795926"/>
                  <a:pt x="262838" y="1063472"/>
                  <a:pt x="265547" y="1085147"/>
                </a:cubicBezTo>
                <a:cubicBezTo>
                  <a:pt x="268256" y="1106822"/>
                  <a:pt x="208651" y="886011"/>
                  <a:pt x="208651" y="886011"/>
                </a:cubicBezTo>
                <a:cubicBezTo>
                  <a:pt x="176139" y="772219"/>
                  <a:pt x="94859" y="431520"/>
                  <a:pt x="70475" y="402395"/>
                </a:cubicBezTo>
                <a:cubicBezTo>
                  <a:pt x="46091" y="373270"/>
                  <a:pt x="71152" y="725483"/>
                  <a:pt x="62347" y="711259"/>
                </a:cubicBezTo>
                <a:cubicBezTo>
                  <a:pt x="53542" y="697035"/>
                  <a:pt x="27803" y="435584"/>
                  <a:pt x="17643" y="317051"/>
                </a:cubicBezTo>
                <a:cubicBezTo>
                  <a:pt x="7483" y="198518"/>
                  <a:pt x="-4032" y="4800"/>
                  <a:pt x="1387" y="59"/>
                </a:cubicBezTo>
                <a:cubicBezTo>
                  <a:pt x="6806" y="-4682"/>
                  <a:pt x="37963" y="273702"/>
                  <a:pt x="50155" y="288603"/>
                </a:cubicBezTo>
                <a:cubicBezTo>
                  <a:pt x="62347" y="303504"/>
                  <a:pt x="67088" y="-23648"/>
                  <a:pt x="86731" y="691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F880BCD-8CF4-B544-D68B-302ECE93A3B4}"/>
              </a:ext>
            </a:extLst>
          </p:cNvPr>
          <p:cNvSpPr/>
          <p:nvPr/>
        </p:nvSpPr>
        <p:spPr>
          <a:xfrm>
            <a:off x="5245156" y="3264960"/>
            <a:ext cx="554430" cy="196677"/>
          </a:xfrm>
          <a:custGeom>
            <a:avLst/>
            <a:gdLst>
              <a:gd name="connsiteX0" fmla="*/ 5532 w 554430"/>
              <a:gd name="connsiteY0" fmla="*/ 6560 h 196677"/>
              <a:gd name="connsiteX1" fmla="*/ 62428 w 554430"/>
              <a:gd name="connsiteY1" fmla="*/ 22816 h 196677"/>
              <a:gd name="connsiteX2" fmla="*/ 281884 w 554430"/>
              <a:gd name="connsiteY2" fmla="*/ 108160 h 196677"/>
              <a:gd name="connsiteX3" fmla="*/ 415996 w 554430"/>
              <a:gd name="connsiteY3" fmla="*/ 128480 h 196677"/>
              <a:gd name="connsiteX4" fmla="*/ 346908 w 554430"/>
              <a:gd name="connsiteY4" fmla="*/ 156928 h 196677"/>
              <a:gd name="connsiteX5" fmla="*/ 554172 w 554430"/>
              <a:gd name="connsiteY5" fmla="*/ 79712 h 196677"/>
              <a:gd name="connsiteX6" fmla="*/ 383484 w 554430"/>
              <a:gd name="connsiteY6" fmla="*/ 193504 h 196677"/>
              <a:gd name="connsiteX7" fmla="*/ 111196 w 554430"/>
              <a:gd name="connsiteY7" fmla="*/ 165056 h 196677"/>
              <a:gd name="connsiteX8" fmla="*/ 94940 w 554430"/>
              <a:gd name="connsiteY8" fmla="*/ 165056 h 196677"/>
              <a:gd name="connsiteX9" fmla="*/ 172156 w 554430"/>
              <a:gd name="connsiteY9" fmla="*/ 116288 h 196677"/>
              <a:gd name="connsiteX10" fmla="*/ 5532 w 554430"/>
              <a:gd name="connsiteY10" fmla="*/ 6560 h 19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430" h="196677">
                <a:moveTo>
                  <a:pt x="5532" y="6560"/>
                </a:moveTo>
                <a:cubicBezTo>
                  <a:pt x="-12756" y="-9019"/>
                  <a:pt x="16369" y="5883"/>
                  <a:pt x="62428" y="22816"/>
                </a:cubicBezTo>
                <a:cubicBezTo>
                  <a:pt x="108487" y="39749"/>
                  <a:pt x="222956" y="90549"/>
                  <a:pt x="281884" y="108160"/>
                </a:cubicBezTo>
                <a:cubicBezTo>
                  <a:pt x="340812" y="125771"/>
                  <a:pt x="405159" y="120352"/>
                  <a:pt x="415996" y="128480"/>
                </a:cubicBezTo>
                <a:cubicBezTo>
                  <a:pt x="426833" y="136608"/>
                  <a:pt x="323879" y="165056"/>
                  <a:pt x="346908" y="156928"/>
                </a:cubicBezTo>
                <a:cubicBezTo>
                  <a:pt x="369937" y="148800"/>
                  <a:pt x="548076" y="73616"/>
                  <a:pt x="554172" y="79712"/>
                </a:cubicBezTo>
                <a:cubicBezTo>
                  <a:pt x="560268" y="85808"/>
                  <a:pt x="457313" y="179280"/>
                  <a:pt x="383484" y="193504"/>
                </a:cubicBezTo>
                <a:cubicBezTo>
                  <a:pt x="309655" y="207728"/>
                  <a:pt x="159287" y="169797"/>
                  <a:pt x="111196" y="165056"/>
                </a:cubicBezTo>
                <a:cubicBezTo>
                  <a:pt x="63105" y="160315"/>
                  <a:pt x="84780" y="173184"/>
                  <a:pt x="94940" y="165056"/>
                </a:cubicBezTo>
                <a:cubicBezTo>
                  <a:pt x="105100" y="156928"/>
                  <a:pt x="183671" y="137285"/>
                  <a:pt x="172156" y="116288"/>
                </a:cubicBezTo>
                <a:cubicBezTo>
                  <a:pt x="160641" y="95291"/>
                  <a:pt x="23820" y="22139"/>
                  <a:pt x="5532" y="656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D051BDB1-2837-0E31-6C37-0456057092AC}"/>
              </a:ext>
            </a:extLst>
          </p:cNvPr>
          <p:cNvSpPr/>
          <p:nvPr/>
        </p:nvSpPr>
        <p:spPr>
          <a:xfrm>
            <a:off x="4984406" y="3294784"/>
            <a:ext cx="701156" cy="1116446"/>
          </a:xfrm>
          <a:custGeom>
            <a:avLst/>
            <a:gdLst>
              <a:gd name="connsiteX0" fmla="*/ 2122 w 701156"/>
              <a:gd name="connsiteY0" fmla="*/ 17376 h 1116446"/>
              <a:gd name="connsiteX1" fmla="*/ 34634 w 701156"/>
              <a:gd name="connsiteY1" fmla="*/ 110848 h 1116446"/>
              <a:gd name="connsiteX2" fmla="*/ 168746 w 701156"/>
              <a:gd name="connsiteY2" fmla="*/ 659488 h 1116446"/>
              <a:gd name="connsiteX3" fmla="*/ 185002 w 701156"/>
              <a:gd name="connsiteY3" fmla="*/ 704192 h 1116446"/>
              <a:gd name="connsiteX4" fmla="*/ 339434 w 701156"/>
              <a:gd name="connsiteY4" fmla="*/ 968352 h 1116446"/>
              <a:gd name="connsiteX5" fmla="*/ 441034 w 701156"/>
              <a:gd name="connsiteY5" fmla="*/ 919584 h 1116446"/>
              <a:gd name="connsiteX6" fmla="*/ 701130 w 701156"/>
              <a:gd name="connsiteY6" fmla="*/ 1106528 h 1116446"/>
              <a:gd name="connsiteX7" fmla="*/ 424778 w 701156"/>
              <a:gd name="connsiteY7" fmla="*/ 1045568 h 1116446"/>
              <a:gd name="connsiteX8" fmla="*/ 79338 w 701156"/>
              <a:gd name="connsiteY8" fmla="*/ 667616 h 1116446"/>
              <a:gd name="connsiteX9" fmla="*/ 2122 w 701156"/>
              <a:gd name="connsiteY9" fmla="*/ 277472 h 1116446"/>
              <a:gd name="connsiteX10" fmla="*/ 18378 w 701156"/>
              <a:gd name="connsiteY10" fmla="*/ 346560 h 1116446"/>
              <a:gd name="connsiteX11" fmla="*/ 2122 w 701156"/>
              <a:gd name="connsiteY11" fmla="*/ 17376 h 111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156" h="1116446">
                <a:moveTo>
                  <a:pt x="2122" y="17376"/>
                </a:moveTo>
                <a:cubicBezTo>
                  <a:pt x="4831" y="-21909"/>
                  <a:pt x="6863" y="3829"/>
                  <a:pt x="34634" y="110848"/>
                </a:cubicBezTo>
                <a:cubicBezTo>
                  <a:pt x="62405" y="217867"/>
                  <a:pt x="143685" y="560597"/>
                  <a:pt x="168746" y="659488"/>
                </a:cubicBezTo>
                <a:cubicBezTo>
                  <a:pt x="193807" y="758379"/>
                  <a:pt x="156554" y="652715"/>
                  <a:pt x="185002" y="704192"/>
                </a:cubicBezTo>
                <a:cubicBezTo>
                  <a:pt x="213450" y="755669"/>
                  <a:pt x="296762" y="932453"/>
                  <a:pt x="339434" y="968352"/>
                </a:cubicBezTo>
                <a:cubicBezTo>
                  <a:pt x="382106" y="1004251"/>
                  <a:pt x="380751" y="896555"/>
                  <a:pt x="441034" y="919584"/>
                </a:cubicBezTo>
                <a:cubicBezTo>
                  <a:pt x="501317" y="942613"/>
                  <a:pt x="703839" y="1085531"/>
                  <a:pt x="701130" y="1106528"/>
                </a:cubicBezTo>
                <a:cubicBezTo>
                  <a:pt x="698421" y="1127525"/>
                  <a:pt x="528410" y="1118720"/>
                  <a:pt x="424778" y="1045568"/>
                </a:cubicBezTo>
                <a:cubicBezTo>
                  <a:pt x="321146" y="972416"/>
                  <a:pt x="149781" y="795632"/>
                  <a:pt x="79338" y="667616"/>
                </a:cubicBezTo>
                <a:cubicBezTo>
                  <a:pt x="8895" y="539600"/>
                  <a:pt x="12282" y="330981"/>
                  <a:pt x="2122" y="277472"/>
                </a:cubicBezTo>
                <a:cubicBezTo>
                  <a:pt x="-8038" y="223963"/>
                  <a:pt x="21765" y="389909"/>
                  <a:pt x="18378" y="346560"/>
                </a:cubicBezTo>
                <a:cubicBezTo>
                  <a:pt x="14991" y="303211"/>
                  <a:pt x="-587" y="56661"/>
                  <a:pt x="2122" y="173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70FC3134-B8F9-CBBD-2050-3B40DEACC049}"/>
              </a:ext>
            </a:extLst>
          </p:cNvPr>
          <p:cNvSpPr/>
          <p:nvPr/>
        </p:nvSpPr>
        <p:spPr>
          <a:xfrm>
            <a:off x="5291174" y="2590138"/>
            <a:ext cx="329388" cy="881450"/>
          </a:xfrm>
          <a:custGeom>
            <a:avLst/>
            <a:gdLst>
              <a:gd name="connsiteX0" fmla="*/ 105818 w 329388"/>
              <a:gd name="connsiteY0" fmla="*/ 14886 h 881450"/>
              <a:gd name="connsiteX1" fmla="*/ 134266 w 329388"/>
              <a:gd name="connsiteY1" fmla="*/ 83974 h 881450"/>
              <a:gd name="connsiteX2" fmla="*/ 203354 w 329388"/>
              <a:gd name="connsiteY2" fmla="*/ 303430 h 881450"/>
              <a:gd name="connsiteX3" fmla="*/ 199290 w 329388"/>
              <a:gd name="connsiteY3" fmla="*/ 551334 h 881450"/>
              <a:gd name="connsiteX4" fmla="*/ 325274 w 329388"/>
              <a:gd name="connsiteY4" fmla="*/ 746406 h 881450"/>
              <a:gd name="connsiteX5" fmla="*/ 276506 w 329388"/>
              <a:gd name="connsiteY5" fmla="*/ 697638 h 881450"/>
              <a:gd name="connsiteX6" fmla="*/ 61114 w 329388"/>
              <a:gd name="connsiteY6" fmla="*/ 644806 h 881450"/>
              <a:gd name="connsiteX7" fmla="*/ 4218 w 329388"/>
              <a:gd name="connsiteY7" fmla="*/ 730150 h 881450"/>
              <a:gd name="connsiteX8" fmla="*/ 8282 w 329388"/>
              <a:gd name="connsiteY8" fmla="*/ 880518 h 881450"/>
              <a:gd name="connsiteX9" fmla="*/ 40794 w 329388"/>
              <a:gd name="connsiteY9" fmla="*/ 652934 h 881450"/>
              <a:gd name="connsiteX10" fmla="*/ 12346 w 329388"/>
              <a:gd name="connsiteY10" fmla="*/ 551334 h 881450"/>
              <a:gd name="connsiteX11" fmla="*/ 126138 w 329388"/>
              <a:gd name="connsiteY11" fmla="*/ 604166 h 881450"/>
              <a:gd name="connsiteX12" fmla="*/ 215546 w 329388"/>
              <a:gd name="connsiteY12" fmla="*/ 502566 h 881450"/>
              <a:gd name="connsiteX13" fmla="*/ 162714 w 329388"/>
              <a:gd name="connsiteY13" fmla="*/ 352198 h 881450"/>
              <a:gd name="connsiteX14" fmla="*/ 105818 w 329388"/>
              <a:gd name="connsiteY14" fmla="*/ 14886 h 8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388" h="881450">
                <a:moveTo>
                  <a:pt x="105818" y="14886"/>
                </a:moveTo>
                <a:cubicBezTo>
                  <a:pt x="101077" y="-29818"/>
                  <a:pt x="118010" y="35883"/>
                  <a:pt x="134266" y="83974"/>
                </a:cubicBezTo>
                <a:cubicBezTo>
                  <a:pt x="150522" y="132065"/>
                  <a:pt x="192517" y="225537"/>
                  <a:pt x="203354" y="303430"/>
                </a:cubicBezTo>
                <a:cubicBezTo>
                  <a:pt x="214191" y="381323"/>
                  <a:pt x="178970" y="477505"/>
                  <a:pt x="199290" y="551334"/>
                </a:cubicBezTo>
                <a:cubicBezTo>
                  <a:pt x="219610" y="625163"/>
                  <a:pt x="312405" y="722022"/>
                  <a:pt x="325274" y="746406"/>
                </a:cubicBezTo>
                <a:cubicBezTo>
                  <a:pt x="338143" y="770790"/>
                  <a:pt x="320533" y="714571"/>
                  <a:pt x="276506" y="697638"/>
                </a:cubicBezTo>
                <a:cubicBezTo>
                  <a:pt x="232479" y="680705"/>
                  <a:pt x="106495" y="639387"/>
                  <a:pt x="61114" y="644806"/>
                </a:cubicBezTo>
                <a:cubicBezTo>
                  <a:pt x="15733" y="650225"/>
                  <a:pt x="13023" y="690865"/>
                  <a:pt x="4218" y="730150"/>
                </a:cubicBezTo>
                <a:cubicBezTo>
                  <a:pt x="-4587" y="769435"/>
                  <a:pt x="2186" y="893387"/>
                  <a:pt x="8282" y="880518"/>
                </a:cubicBezTo>
                <a:cubicBezTo>
                  <a:pt x="14378" y="867649"/>
                  <a:pt x="40117" y="707798"/>
                  <a:pt x="40794" y="652934"/>
                </a:cubicBezTo>
                <a:cubicBezTo>
                  <a:pt x="41471" y="598070"/>
                  <a:pt x="-1878" y="559462"/>
                  <a:pt x="12346" y="551334"/>
                </a:cubicBezTo>
                <a:cubicBezTo>
                  <a:pt x="26570" y="543206"/>
                  <a:pt x="92271" y="612294"/>
                  <a:pt x="126138" y="604166"/>
                </a:cubicBezTo>
                <a:cubicBezTo>
                  <a:pt x="160005" y="596038"/>
                  <a:pt x="209450" y="544561"/>
                  <a:pt x="215546" y="502566"/>
                </a:cubicBezTo>
                <a:cubicBezTo>
                  <a:pt x="221642" y="460571"/>
                  <a:pt x="180325" y="427382"/>
                  <a:pt x="162714" y="352198"/>
                </a:cubicBezTo>
                <a:cubicBezTo>
                  <a:pt x="145103" y="277014"/>
                  <a:pt x="110559" y="59590"/>
                  <a:pt x="105818" y="1488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F5D04863-DCED-AB4B-B06B-24EFC765D2D0}"/>
              </a:ext>
            </a:extLst>
          </p:cNvPr>
          <p:cNvSpPr/>
          <p:nvPr/>
        </p:nvSpPr>
        <p:spPr>
          <a:xfrm>
            <a:off x="5041231" y="3234066"/>
            <a:ext cx="385860" cy="318104"/>
          </a:xfrm>
          <a:custGeom>
            <a:avLst/>
            <a:gdLst>
              <a:gd name="connsiteX0" fmla="*/ 351697 w 385860"/>
              <a:gd name="connsiteY0" fmla="*/ 139054 h 318104"/>
              <a:gd name="connsiteX1" fmla="*/ 50961 w 385860"/>
              <a:gd name="connsiteY1" fmla="*/ 69966 h 318104"/>
              <a:gd name="connsiteX2" fmla="*/ 176945 w 385860"/>
              <a:gd name="connsiteY2" fmla="*/ 277230 h 318104"/>
              <a:gd name="connsiteX3" fmla="*/ 266353 w 385860"/>
              <a:gd name="connsiteY3" fmla="*/ 265038 h 318104"/>
              <a:gd name="connsiteX4" fmla="*/ 384209 w 385860"/>
              <a:gd name="connsiteY4" fmla="*/ 317870 h 318104"/>
              <a:gd name="connsiteX5" fmla="*/ 172881 w 385860"/>
              <a:gd name="connsiteY5" fmla="*/ 240654 h 318104"/>
              <a:gd name="connsiteX6" fmla="*/ 2193 w 385860"/>
              <a:gd name="connsiteY6" fmla="*/ 147182 h 318104"/>
              <a:gd name="connsiteX7" fmla="*/ 79409 w 385860"/>
              <a:gd name="connsiteY7" fmla="*/ 49646 h 318104"/>
              <a:gd name="connsiteX8" fmla="*/ 128177 w 385860"/>
              <a:gd name="connsiteY8" fmla="*/ 29326 h 318104"/>
              <a:gd name="connsiteX9" fmla="*/ 152561 w 385860"/>
              <a:gd name="connsiteY9" fmla="*/ 4942 h 318104"/>
              <a:gd name="connsiteX10" fmla="*/ 351697 w 385860"/>
              <a:gd name="connsiteY10" fmla="*/ 139054 h 3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860" h="318104">
                <a:moveTo>
                  <a:pt x="351697" y="139054"/>
                </a:moveTo>
                <a:cubicBezTo>
                  <a:pt x="334764" y="149891"/>
                  <a:pt x="80086" y="46937"/>
                  <a:pt x="50961" y="69966"/>
                </a:cubicBezTo>
                <a:cubicBezTo>
                  <a:pt x="21836" y="92995"/>
                  <a:pt x="141046" y="244718"/>
                  <a:pt x="176945" y="277230"/>
                </a:cubicBezTo>
                <a:cubicBezTo>
                  <a:pt x="212844" y="309742"/>
                  <a:pt x="231809" y="258265"/>
                  <a:pt x="266353" y="265038"/>
                </a:cubicBezTo>
                <a:cubicBezTo>
                  <a:pt x="300897" y="271811"/>
                  <a:pt x="399788" y="321934"/>
                  <a:pt x="384209" y="317870"/>
                </a:cubicBezTo>
                <a:cubicBezTo>
                  <a:pt x="368630" y="313806"/>
                  <a:pt x="236550" y="269102"/>
                  <a:pt x="172881" y="240654"/>
                </a:cubicBezTo>
                <a:cubicBezTo>
                  <a:pt x="109212" y="212206"/>
                  <a:pt x="17772" y="179017"/>
                  <a:pt x="2193" y="147182"/>
                </a:cubicBezTo>
                <a:cubicBezTo>
                  <a:pt x="-13386" y="115347"/>
                  <a:pt x="58412" y="69289"/>
                  <a:pt x="79409" y="49646"/>
                </a:cubicBezTo>
                <a:cubicBezTo>
                  <a:pt x="100406" y="30003"/>
                  <a:pt x="115985" y="36777"/>
                  <a:pt x="128177" y="29326"/>
                </a:cubicBezTo>
                <a:cubicBezTo>
                  <a:pt x="140369" y="21875"/>
                  <a:pt x="116662" y="-12669"/>
                  <a:pt x="152561" y="4942"/>
                </a:cubicBezTo>
                <a:cubicBezTo>
                  <a:pt x="188460" y="22553"/>
                  <a:pt x="368630" y="128217"/>
                  <a:pt x="351697" y="13905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A17FD45-66F1-6FEC-DA45-1FB303AD7B51}"/>
              </a:ext>
            </a:extLst>
          </p:cNvPr>
          <p:cNvSpPr/>
          <p:nvPr/>
        </p:nvSpPr>
        <p:spPr>
          <a:xfrm>
            <a:off x="5123262" y="3690890"/>
            <a:ext cx="659882" cy="495168"/>
          </a:xfrm>
          <a:custGeom>
            <a:avLst/>
            <a:gdLst>
              <a:gd name="connsiteX0" fmla="*/ 1442 w 659882"/>
              <a:gd name="connsiteY0" fmla="*/ 11414 h 495168"/>
              <a:gd name="connsiteX1" fmla="*/ 58338 w 659882"/>
              <a:gd name="connsiteY1" fmla="*/ 80502 h 495168"/>
              <a:gd name="connsiteX2" fmla="*/ 245282 w 659882"/>
              <a:gd name="connsiteY2" fmla="*/ 308086 h 495168"/>
              <a:gd name="connsiteX3" fmla="*/ 391586 w 659882"/>
              <a:gd name="connsiteY3" fmla="*/ 275574 h 495168"/>
              <a:gd name="connsiteX4" fmla="*/ 391586 w 659882"/>
              <a:gd name="connsiteY4" fmla="*/ 295894 h 495168"/>
              <a:gd name="connsiteX5" fmla="*/ 659810 w 659882"/>
              <a:gd name="connsiteY5" fmla="*/ 263382 h 495168"/>
              <a:gd name="connsiteX6" fmla="*/ 363138 w 659882"/>
              <a:gd name="connsiteY6" fmla="*/ 304022 h 495168"/>
              <a:gd name="connsiteX7" fmla="*/ 371266 w 659882"/>
              <a:gd name="connsiteY7" fmla="*/ 356854 h 495168"/>
              <a:gd name="connsiteX8" fmla="*/ 273730 w 659882"/>
              <a:gd name="connsiteY8" fmla="*/ 389366 h 495168"/>
              <a:gd name="connsiteX9" fmla="*/ 363138 w 659882"/>
              <a:gd name="connsiteY9" fmla="*/ 495030 h 495168"/>
              <a:gd name="connsiteX10" fmla="*/ 184322 w 659882"/>
              <a:gd name="connsiteY10" fmla="*/ 364982 h 495168"/>
              <a:gd name="connsiteX11" fmla="*/ 204642 w 659882"/>
              <a:gd name="connsiteY11" fmla="*/ 267446 h 495168"/>
              <a:gd name="connsiteX12" fmla="*/ 164002 w 659882"/>
              <a:gd name="connsiteY12" fmla="*/ 165846 h 495168"/>
              <a:gd name="connsiteX13" fmla="*/ 78658 w 659882"/>
              <a:gd name="connsiteY13" fmla="*/ 3286 h 495168"/>
              <a:gd name="connsiteX14" fmla="*/ 131490 w 659882"/>
              <a:gd name="connsiteY14" fmla="*/ 56118 h 495168"/>
              <a:gd name="connsiteX15" fmla="*/ 1442 w 659882"/>
              <a:gd name="connsiteY15" fmla="*/ 11414 h 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882" h="495168">
                <a:moveTo>
                  <a:pt x="1442" y="11414"/>
                </a:moveTo>
                <a:cubicBezTo>
                  <a:pt x="-10750" y="15478"/>
                  <a:pt x="58338" y="80502"/>
                  <a:pt x="58338" y="80502"/>
                </a:cubicBezTo>
                <a:cubicBezTo>
                  <a:pt x="98978" y="129947"/>
                  <a:pt x="189741" y="275574"/>
                  <a:pt x="245282" y="308086"/>
                </a:cubicBezTo>
                <a:cubicBezTo>
                  <a:pt x="300823" y="340598"/>
                  <a:pt x="367202" y="277606"/>
                  <a:pt x="391586" y="275574"/>
                </a:cubicBezTo>
                <a:cubicBezTo>
                  <a:pt x="415970" y="273542"/>
                  <a:pt x="346882" y="297926"/>
                  <a:pt x="391586" y="295894"/>
                </a:cubicBezTo>
                <a:cubicBezTo>
                  <a:pt x="436290" y="293862"/>
                  <a:pt x="664551" y="262027"/>
                  <a:pt x="659810" y="263382"/>
                </a:cubicBezTo>
                <a:cubicBezTo>
                  <a:pt x="655069" y="264737"/>
                  <a:pt x="411229" y="288443"/>
                  <a:pt x="363138" y="304022"/>
                </a:cubicBezTo>
                <a:cubicBezTo>
                  <a:pt x="315047" y="319601"/>
                  <a:pt x="386167" y="342630"/>
                  <a:pt x="371266" y="356854"/>
                </a:cubicBezTo>
                <a:cubicBezTo>
                  <a:pt x="356365" y="371078"/>
                  <a:pt x="275085" y="366337"/>
                  <a:pt x="273730" y="389366"/>
                </a:cubicBezTo>
                <a:cubicBezTo>
                  <a:pt x="272375" y="412395"/>
                  <a:pt x="378039" y="499094"/>
                  <a:pt x="363138" y="495030"/>
                </a:cubicBezTo>
                <a:cubicBezTo>
                  <a:pt x="348237" y="490966"/>
                  <a:pt x="210738" y="402913"/>
                  <a:pt x="184322" y="364982"/>
                </a:cubicBezTo>
                <a:cubicBezTo>
                  <a:pt x="157906" y="327051"/>
                  <a:pt x="208029" y="300635"/>
                  <a:pt x="204642" y="267446"/>
                </a:cubicBezTo>
                <a:cubicBezTo>
                  <a:pt x="201255" y="234257"/>
                  <a:pt x="184999" y="209873"/>
                  <a:pt x="164002" y="165846"/>
                </a:cubicBezTo>
                <a:cubicBezTo>
                  <a:pt x="143005" y="121819"/>
                  <a:pt x="84077" y="21574"/>
                  <a:pt x="78658" y="3286"/>
                </a:cubicBezTo>
                <a:cubicBezTo>
                  <a:pt x="73239" y="-15002"/>
                  <a:pt x="138941" y="48667"/>
                  <a:pt x="131490" y="56118"/>
                </a:cubicBezTo>
                <a:cubicBezTo>
                  <a:pt x="124039" y="63569"/>
                  <a:pt x="13634" y="7350"/>
                  <a:pt x="1442" y="1141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ECA98CE-C2AD-678F-94B4-4493112F4C1B}"/>
              </a:ext>
            </a:extLst>
          </p:cNvPr>
          <p:cNvSpPr/>
          <p:nvPr/>
        </p:nvSpPr>
        <p:spPr>
          <a:xfrm>
            <a:off x="5934757" y="2263320"/>
            <a:ext cx="133553" cy="528714"/>
          </a:xfrm>
          <a:custGeom>
            <a:avLst/>
            <a:gdLst>
              <a:gd name="connsiteX0" fmla="*/ 132795 w 133553"/>
              <a:gd name="connsiteY0" fmla="*/ 328 h 528714"/>
              <a:gd name="connsiteX1" fmla="*/ 55579 w 133553"/>
              <a:gd name="connsiteY1" fmla="*/ 264488 h 528714"/>
              <a:gd name="connsiteX2" fmla="*/ 39323 w 133553"/>
              <a:gd name="connsiteY2" fmla="*/ 414856 h 528714"/>
              <a:gd name="connsiteX3" fmla="*/ 39323 w 133553"/>
              <a:gd name="connsiteY3" fmla="*/ 386408 h 528714"/>
              <a:gd name="connsiteX4" fmla="*/ 47451 w 133553"/>
              <a:gd name="connsiteY4" fmla="*/ 528648 h 528714"/>
              <a:gd name="connsiteX5" fmla="*/ 59643 w 133553"/>
              <a:gd name="connsiteY5" fmla="*/ 366088 h 528714"/>
              <a:gd name="connsiteX6" fmla="*/ 59643 w 133553"/>
              <a:gd name="connsiteY6" fmla="*/ 203528 h 528714"/>
              <a:gd name="connsiteX7" fmla="*/ 31195 w 133553"/>
              <a:gd name="connsiteY7" fmla="*/ 268552 h 528714"/>
              <a:gd name="connsiteX8" fmla="*/ 47451 w 133553"/>
              <a:gd name="connsiteY8" fmla="*/ 138504 h 528714"/>
              <a:gd name="connsiteX9" fmla="*/ 2747 w 133553"/>
              <a:gd name="connsiteY9" fmla="*/ 207592 h 528714"/>
              <a:gd name="connsiteX10" fmla="*/ 132795 w 133553"/>
              <a:gd name="connsiteY10" fmla="*/ 328 h 52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553" h="528714">
                <a:moveTo>
                  <a:pt x="132795" y="328"/>
                </a:moveTo>
                <a:cubicBezTo>
                  <a:pt x="141600" y="9811"/>
                  <a:pt x="71158" y="195400"/>
                  <a:pt x="55579" y="264488"/>
                </a:cubicBezTo>
                <a:cubicBezTo>
                  <a:pt x="40000" y="333576"/>
                  <a:pt x="42032" y="394536"/>
                  <a:pt x="39323" y="414856"/>
                </a:cubicBezTo>
                <a:cubicBezTo>
                  <a:pt x="36614" y="435176"/>
                  <a:pt x="37968" y="367443"/>
                  <a:pt x="39323" y="386408"/>
                </a:cubicBezTo>
                <a:cubicBezTo>
                  <a:pt x="40678" y="405373"/>
                  <a:pt x="44064" y="532035"/>
                  <a:pt x="47451" y="528648"/>
                </a:cubicBezTo>
                <a:cubicBezTo>
                  <a:pt x="50838" y="525261"/>
                  <a:pt x="57611" y="420275"/>
                  <a:pt x="59643" y="366088"/>
                </a:cubicBezTo>
                <a:cubicBezTo>
                  <a:pt x="61675" y="311901"/>
                  <a:pt x="64384" y="219784"/>
                  <a:pt x="59643" y="203528"/>
                </a:cubicBezTo>
                <a:cubicBezTo>
                  <a:pt x="54902" y="187272"/>
                  <a:pt x="33227" y="279389"/>
                  <a:pt x="31195" y="268552"/>
                </a:cubicBezTo>
                <a:cubicBezTo>
                  <a:pt x="29163" y="257715"/>
                  <a:pt x="52192" y="148664"/>
                  <a:pt x="47451" y="138504"/>
                </a:cubicBezTo>
                <a:cubicBezTo>
                  <a:pt x="42710" y="128344"/>
                  <a:pt x="-12832" y="225203"/>
                  <a:pt x="2747" y="207592"/>
                </a:cubicBezTo>
                <a:cubicBezTo>
                  <a:pt x="18326" y="189981"/>
                  <a:pt x="123990" y="-9155"/>
                  <a:pt x="132795" y="3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B62410B-E3EE-568D-ADE4-AD6AE15C4572}"/>
              </a:ext>
            </a:extLst>
          </p:cNvPr>
          <p:cNvSpPr/>
          <p:nvPr/>
        </p:nvSpPr>
        <p:spPr>
          <a:xfrm>
            <a:off x="5957717" y="2357082"/>
            <a:ext cx="658975" cy="276565"/>
          </a:xfrm>
          <a:custGeom>
            <a:avLst/>
            <a:gdLst>
              <a:gd name="connsiteX0" fmla="*/ 107 w 658975"/>
              <a:gd name="connsiteY0" fmla="*/ 48806 h 276565"/>
              <a:gd name="connsiteX1" fmla="*/ 378059 w 658975"/>
              <a:gd name="connsiteY1" fmla="*/ 52870 h 276565"/>
              <a:gd name="connsiteX2" fmla="*/ 422763 w 658975"/>
              <a:gd name="connsiteY2" fmla="*/ 105702 h 276565"/>
              <a:gd name="connsiteX3" fmla="*/ 495915 w 658975"/>
              <a:gd name="connsiteY3" fmla="*/ 130086 h 276565"/>
              <a:gd name="connsiteX4" fmla="*/ 487787 w 658975"/>
              <a:gd name="connsiteY4" fmla="*/ 126022 h 276565"/>
              <a:gd name="connsiteX5" fmla="*/ 569067 w 658975"/>
              <a:gd name="connsiteY5" fmla="*/ 170726 h 276565"/>
              <a:gd name="connsiteX6" fmla="*/ 573131 w 658975"/>
              <a:gd name="connsiteY6" fmla="*/ 89446 h 276565"/>
              <a:gd name="connsiteX7" fmla="*/ 658475 w 658975"/>
              <a:gd name="connsiteY7" fmla="*/ 276390 h 276565"/>
              <a:gd name="connsiteX8" fmla="*/ 528427 w 658975"/>
              <a:gd name="connsiteY8" fmla="*/ 121958 h 276565"/>
              <a:gd name="connsiteX9" fmla="*/ 337419 w 658975"/>
              <a:gd name="connsiteY9" fmla="*/ 48806 h 276565"/>
              <a:gd name="connsiteX10" fmla="*/ 211435 w 658975"/>
              <a:gd name="connsiteY10" fmla="*/ 38 h 276565"/>
              <a:gd name="connsiteX11" fmla="*/ 337419 w 658975"/>
              <a:gd name="connsiteY11" fmla="*/ 40678 h 276565"/>
              <a:gd name="connsiteX12" fmla="*/ 107 w 658975"/>
              <a:gd name="connsiteY12" fmla="*/ 48806 h 27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975" h="276565">
                <a:moveTo>
                  <a:pt x="107" y="48806"/>
                </a:moveTo>
                <a:cubicBezTo>
                  <a:pt x="6880" y="50838"/>
                  <a:pt x="307616" y="43387"/>
                  <a:pt x="378059" y="52870"/>
                </a:cubicBezTo>
                <a:cubicBezTo>
                  <a:pt x="448502" y="62353"/>
                  <a:pt x="403120" y="92833"/>
                  <a:pt x="422763" y="105702"/>
                </a:cubicBezTo>
                <a:cubicBezTo>
                  <a:pt x="442406" y="118571"/>
                  <a:pt x="485078" y="126699"/>
                  <a:pt x="495915" y="130086"/>
                </a:cubicBezTo>
                <a:cubicBezTo>
                  <a:pt x="506752" y="133473"/>
                  <a:pt x="487787" y="126022"/>
                  <a:pt x="487787" y="126022"/>
                </a:cubicBezTo>
                <a:cubicBezTo>
                  <a:pt x="499979" y="132795"/>
                  <a:pt x="554843" y="176822"/>
                  <a:pt x="569067" y="170726"/>
                </a:cubicBezTo>
                <a:cubicBezTo>
                  <a:pt x="583291" y="164630"/>
                  <a:pt x="558230" y="71835"/>
                  <a:pt x="573131" y="89446"/>
                </a:cubicBezTo>
                <a:cubicBezTo>
                  <a:pt x="588032" y="107057"/>
                  <a:pt x="665926" y="270971"/>
                  <a:pt x="658475" y="276390"/>
                </a:cubicBezTo>
                <a:cubicBezTo>
                  <a:pt x="651024" y="281809"/>
                  <a:pt x="581936" y="159889"/>
                  <a:pt x="528427" y="121958"/>
                </a:cubicBezTo>
                <a:cubicBezTo>
                  <a:pt x="474918" y="84027"/>
                  <a:pt x="337419" y="48806"/>
                  <a:pt x="337419" y="48806"/>
                </a:cubicBezTo>
                <a:cubicBezTo>
                  <a:pt x="284587" y="28486"/>
                  <a:pt x="211435" y="1393"/>
                  <a:pt x="211435" y="38"/>
                </a:cubicBezTo>
                <a:cubicBezTo>
                  <a:pt x="211435" y="-1317"/>
                  <a:pt x="366544" y="33227"/>
                  <a:pt x="337419" y="40678"/>
                </a:cubicBezTo>
                <a:cubicBezTo>
                  <a:pt x="308294" y="48129"/>
                  <a:pt x="-6666" y="46774"/>
                  <a:pt x="107" y="488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2EF1187C-D562-8388-45EB-7B91BE99BB1D}"/>
              </a:ext>
            </a:extLst>
          </p:cNvPr>
          <p:cNvSpPr/>
          <p:nvPr/>
        </p:nvSpPr>
        <p:spPr>
          <a:xfrm>
            <a:off x="4843974" y="2523398"/>
            <a:ext cx="567888" cy="456021"/>
          </a:xfrm>
          <a:custGeom>
            <a:avLst/>
            <a:gdLst>
              <a:gd name="connsiteX0" fmla="*/ 382330 w 567888"/>
              <a:gd name="connsiteY0" fmla="*/ 346 h 456021"/>
              <a:gd name="connsiteX1" fmla="*/ 85658 w 567888"/>
              <a:gd name="connsiteY1" fmla="*/ 49114 h 456021"/>
              <a:gd name="connsiteX2" fmla="*/ 219770 w 567888"/>
              <a:gd name="connsiteY2" fmla="*/ 122266 h 456021"/>
              <a:gd name="connsiteX3" fmla="*/ 207578 w 567888"/>
              <a:gd name="connsiteY3" fmla="*/ 106010 h 456021"/>
              <a:gd name="connsiteX4" fmla="*/ 362010 w 567888"/>
              <a:gd name="connsiteY4" fmla="*/ 195418 h 456021"/>
              <a:gd name="connsiteX5" fmla="*/ 427034 w 567888"/>
              <a:gd name="connsiteY5" fmla="*/ 162906 h 456021"/>
              <a:gd name="connsiteX6" fmla="*/ 565210 w 567888"/>
              <a:gd name="connsiteY6" fmla="*/ 179162 h 456021"/>
              <a:gd name="connsiteX7" fmla="*/ 512378 w 567888"/>
              <a:gd name="connsiteY7" fmla="*/ 292954 h 456021"/>
              <a:gd name="connsiteX8" fmla="*/ 439226 w 567888"/>
              <a:gd name="connsiteY8" fmla="*/ 455514 h 456021"/>
              <a:gd name="connsiteX9" fmla="*/ 471738 w 567888"/>
              <a:gd name="connsiteY9" fmla="*/ 236058 h 456021"/>
              <a:gd name="connsiteX10" fmla="*/ 264474 w 567888"/>
              <a:gd name="connsiteY10" fmla="*/ 191354 h 456021"/>
              <a:gd name="connsiteX11" fmla="*/ 36890 w 567888"/>
              <a:gd name="connsiteY11" fmla="*/ 138522 h 456021"/>
              <a:gd name="connsiteX12" fmla="*/ 49082 w 567888"/>
              <a:gd name="connsiteY12" fmla="*/ 69434 h 456021"/>
              <a:gd name="connsiteX13" fmla="*/ 16570 w 567888"/>
              <a:gd name="connsiteY13" fmla="*/ 28794 h 456021"/>
              <a:gd name="connsiteX14" fmla="*/ 382330 w 567888"/>
              <a:gd name="connsiteY14" fmla="*/ 346 h 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7888" h="456021">
                <a:moveTo>
                  <a:pt x="382330" y="346"/>
                </a:moveTo>
                <a:cubicBezTo>
                  <a:pt x="393845" y="3733"/>
                  <a:pt x="112751" y="28794"/>
                  <a:pt x="85658" y="49114"/>
                </a:cubicBezTo>
                <a:cubicBezTo>
                  <a:pt x="58565" y="69434"/>
                  <a:pt x="199450" y="112783"/>
                  <a:pt x="219770" y="122266"/>
                </a:cubicBezTo>
                <a:cubicBezTo>
                  <a:pt x="240090" y="131749"/>
                  <a:pt x="183871" y="93818"/>
                  <a:pt x="207578" y="106010"/>
                </a:cubicBezTo>
                <a:cubicBezTo>
                  <a:pt x="231285" y="118202"/>
                  <a:pt x="325434" y="185935"/>
                  <a:pt x="362010" y="195418"/>
                </a:cubicBezTo>
                <a:cubicBezTo>
                  <a:pt x="398586" y="204901"/>
                  <a:pt x="393167" y="165615"/>
                  <a:pt x="427034" y="162906"/>
                </a:cubicBezTo>
                <a:cubicBezTo>
                  <a:pt x="460901" y="160197"/>
                  <a:pt x="550986" y="157487"/>
                  <a:pt x="565210" y="179162"/>
                </a:cubicBezTo>
                <a:cubicBezTo>
                  <a:pt x="579434" y="200837"/>
                  <a:pt x="533375" y="246895"/>
                  <a:pt x="512378" y="292954"/>
                </a:cubicBezTo>
                <a:cubicBezTo>
                  <a:pt x="491381" y="339013"/>
                  <a:pt x="445999" y="464997"/>
                  <a:pt x="439226" y="455514"/>
                </a:cubicBezTo>
                <a:cubicBezTo>
                  <a:pt x="432453" y="446031"/>
                  <a:pt x="500863" y="280085"/>
                  <a:pt x="471738" y="236058"/>
                </a:cubicBezTo>
                <a:cubicBezTo>
                  <a:pt x="442613" y="192031"/>
                  <a:pt x="264474" y="191354"/>
                  <a:pt x="264474" y="191354"/>
                </a:cubicBezTo>
                <a:cubicBezTo>
                  <a:pt x="191999" y="175098"/>
                  <a:pt x="72789" y="158842"/>
                  <a:pt x="36890" y="138522"/>
                </a:cubicBezTo>
                <a:cubicBezTo>
                  <a:pt x="991" y="118202"/>
                  <a:pt x="52469" y="87722"/>
                  <a:pt x="49082" y="69434"/>
                </a:cubicBezTo>
                <a:cubicBezTo>
                  <a:pt x="45695" y="51146"/>
                  <a:pt x="-33553" y="38277"/>
                  <a:pt x="16570" y="28794"/>
                </a:cubicBezTo>
                <a:cubicBezTo>
                  <a:pt x="66693" y="19311"/>
                  <a:pt x="370815" y="-3041"/>
                  <a:pt x="382330" y="3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973B102-4F3D-5218-F212-44E0E62DF6B8}"/>
              </a:ext>
            </a:extLst>
          </p:cNvPr>
          <p:cNvSpPr/>
          <p:nvPr/>
        </p:nvSpPr>
        <p:spPr>
          <a:xfrm>
            <a:off x="5046652" y="3378800"/>
            <a:ext cx="379831" cy="347894"/>
          </a:xfrm>
          <a:custGeom>
            <a:avLst/>
            <a:gdLst>
              <a:gd name="connsiteX0" fmla="*/ 836 w 379831"/>
              <a:gd name="connsiteY0" fmla="*/ 2448 h 347894"/>
              <a:gd name="connsiteX1" fmla="*/ 90244 w 379831"/>
              <a:gd name="connsiteY1" fmla="*/ 59344 h 347894"/>
              <a:gd name="connsiteX2" fmla="*/ 321892 w 379831"/>
              <a:gd name="connsiteY2" fmla="*/ 177200 h 347894"/>
              <a:gd name="connsiteX3" fmla="*/ 293444 w 379831"/>
              <a:gd name="connsiteY3" fmla="*/ 266608 h 347894"/>
              <a:gd name="connsiteX4" fmla="*/ 378788 w 379831"/>
              <a:gd name="connsiteY4" fmla="*/ 347888 h 347894"/>
              <a:gd name="connsiteX5" fmla="*/ 224356 w 379831"/>
              <a:gd name="connsiteY5" fmla="*/ 270672 h 347894"/>
              <a:gd name="connsiteX6" fmla="*/ 122756 w 379831"/>
              <a:gd name="connsiteY6" fmla="*/ 197520 h 347894"/>
              <a:gd name="connsiteX7" fmla="*/ 171524 w 379831"/>
              <a:gd name="connsiteY7" fmla="*/ 144688 h 347894"/>
              <a:gd name="connsiteX8" fmla="*/ 37412 w 379831"/>
              <a:gd name="connsiteY8" fmla="*/ 173136 h 347894"/>
              <a:gd name="connsiteX9" fmla="*/ 134948 w 379831"/>
              <a:gd name="connsiteY9" fmla="*/ 136560 h 347894"/>
              <a:gd name="connsiteX10" fmla="*/ 836 w 379831"/>
              <a:gd name="connsiteY10" fmla="*/ 2448 h 34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831" h="347894">
                <a:moveTo>
                  <a:pt x="836" y="2448"/>
                </a:moveTo>
                <a:cubicBezTo>
                  <a:pt x="-6615" y="-10421"/>
                  <a:pt x="36735" y="30219"/>
                  <a:pt x="90244" y="59344"/>
                </a:cubicBezTo>
                <a:cubicBezTo>
                  <a:pt x="143753" y="88469"/>
                  <a:pt x="288025" y="142656"/>
                  <a:pt x="321892" y="177200"/>
                </a:cubicBezTo>
                <a:cubicBezTo>
                  <a:pt x="355759" y="211744"/>
                  <a:pt x="283961" y="238160"/>
                  <a:pt x="293444" y="266608"/>
                </a:cubicBezTo>
                <a:cubicBezTo>
                  <a:pt x="302927" y="295056"/>
                  <a:pt x="390303" y="347211"/>
                  <a:pt x="378788" y="347888"/>
                </a:cubicBezTo>
                <a:cubicBezTo>
                  <a:pt x="367273" y="348565"/>
                  <a:pt x="267028" y="295733"/>
                  <a:pt x="224356" y="270672"/>
                </a:cubicBezTo>
                <a:cubicBezTo>
                  <a:pt x="181684" y="245611"/>
                  <a:pt x="131561" y="218517"/>
                  <a:pt x="122756" y="197520"/>
                </a:cubicBezTo>
                <a:cubicBezTo>
                  <a:pt x="113951" y="176523"/>
                  <a:pt x="185748" y="148752"/>
                  <a:pt x="171524" y="144688"/>
                </a:cubicBezTo>
                <a:cubicBezTo>
                  <a:pt x="157300" y="140624"/>
                  <a:pt x="43508" y="174491"/>
                  <a:pt x="37412" y="173136"/>
                </a:cubicBezTo>
                <a:cubicBezTo>
                  <a:pt x="31316" y="171781"/>
                  <a:pt x="137657" y="162976"/>
                  <a:pt x="134948" y="136560"/>
                </a:cubicBezTo>
                <a:cubicBezTo>
                  <a:pt x="132239" y="110144"/>
                  <a:pt x="8287" y="15317"/>
                  <a:pt x="836" y="244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4389BD9D-ED7E-FD44-32C5-C6641CB55C1F}"/>
              </a:ext>
            </a:extLst>
          </p:cNvPr>
          <p:cNvSpPr/>
          <p:nvPr/>
        </p:nvSpPr>
        <p:spPr>
          <a:xfrm>
            <a:off x="5900913" y="3495036"/>
            <a:ext cx="379344" cy="310316"/>
          </a:xfrm>
          <a:custGeom>
            <a:avLst/>
            <a:gdLst>
              <a:gd name="connsiteX0" fmla="*/ 15 w 379344"/>
              <a:gd name="connsiteY0" fmla="*/ 308868 h 310316"/>
              <a:gd name="connsiteX1" fmla="*/ 130063 w 379344"/>
              <a:gd name="connsiteY1" fmla="*/ 101604 h 310316"/>
              <a:gd name="connsiteX2" fmla="*/ 247919 w 379344"/>
              <a:gd name="connsiteY2" fmla="*/ 85348 h 310316"/>
              <a:gd name="connsiteX3" fmla="*/ 353583 w 379344"/>
              <a:gd name="connsiteY3" fmla="*/ 4 h 310316"/>
              <a:gd name="connsiteX4" fmla="*/ 321071 w 379344"/>
              <a:gd name="connsiteY4" fmla="*/ 89412 h 310316"/>
              <a:gd name="connsiteX5" fmla="*/ 377967 w 379344"/>
              <a:gd name="connsiteY5" fmla="*/ 109732 h 310316"/>
              <a:gd name="connsiteX6" fmla="*/ 251983 w 379344"/>
              <a:gd name="connsiteY6" fmla="*/ 138180 h 310316"/>
              <a:gd name="connsiteX7" fmla="*/ 199151 w 379344"/>
              <a:gd name="connsiteY7" fmla="*/ 166628 h 310316"/>
              <a:gd name="connsiteX8" fmla="*/ 203215 w 379344"/>
              <a:gd name="connsiteY8" fmla="*/ 125988 h 310316"/>
              <a:gd name="connsiteX9" fmla="*/ 138191 w 379344"/>
              <a:gd name="connsiteY9" fmla="*/ 191012 h 310316"/>
              <a:gd name="connsiteX10" fmla="*/ 15 w 379344"/>
              <a:gd name="connsiteY10" fmla="*/ 308868 h 3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344" h="310316">
                <a:moveTo>
                  <a:pt x="15" y="308868"/>
                </a:moveTo>
                <a:cubicBezTo>
                  <a:pt x="-1340" y="293967"/>
                  <a:pt x="88746" y="138857"/>
                  <a:pt x="130063" y="101604"/>
                </a:cubicBezTo>
                <a:cubicBezTo>
                  <a:pt x="171380" y="64351"/>
                  <a:pt x="210666" y="102281"/>
                  <a:pt x="247919" y="85348"/>
                </a:cubicBezTo>
                <a:cubicBezTo>
                  <a:pt x="285172" y="68415"/>
                  <a:pt x="341391" y="-673"/>
                  <a:pt x="353583" y="4"/>
                </a:cubicBezTo>
                <a:cubicBezTo>
                  <a:pt x="365775" y="681"/>
                  <a:pt x="317007" y="71124"/>
                  <a:pt x="321071" y="89412"/>
                </a:cubicBezTo>
                <a:cubicBezTo>
                  <a:pt x="325135" y="107700"/>
                  <a:pt x="389482" y="101604"/>
                  <a:pt x="377967" y="109732"/>
                </a:cubicBezTo>
                <a:cubicBezTo>
                  <a:pt x="366452" y="117860"/>
                  <a:pt x="281786" y="128697"/>
                  <a:pt x="251983" y="138180"/>
                </a:cubicBezTo>
                <a:cubicBezTo>
                  <a:pt x="222180" y="147663"/>
                  <a:pt x="207279" y="168660"/>
                  <a:pt x="199151" y="166628"/>
                </a:cubicBezTo>
                <a:cubicBezTo>
                  <a:pt x="191023" y="164596"/>
                  <a:pt x="213375" y="121924"/>
                  <a:pt x="203215" y="125988"/>
                </a:cubicBezTo>
                <a:cubicBezTo>
                  <a:pt x="193055" y="130052"/>
                  <a:pt x="170026" y="162564"/>
                  <a:pt x="138191" y="191012"/>
                </a:cubicBezTo>
                <a:cubicBezTo>
                  <a:pt x="106356" y="219460"/>
                  <a:pt x="1370" y="323769"/>
                  <a:pt x="15" y="30886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8433A55-5383-5E44-125E-1FBB26ACE0F7}"/>
              </a:ext>
            </a:extLst>
          </p:cNvPr>
          <p:cNvSpPr/>
          <p:nvPr/>
        </p:nvSpPr>
        <p:spPr>
          <a:xfrm>
            <a:off x="4858859" y="536352"/>
            <a:ext cx="928433" cy="642750"/>
          </a:xfrm>
          <a:custGeom>
            <a:avLst/>
            <a:gdLst>
              <a:gd name="connsiteX0" fmla="*/ 619413 w 928433"/>
              <a:gd name="connsiteY0" fmla="*/ 96 h 642750"/>
              <a:gd name="connsiteX1" fmla="*/ 383701 w 928433"/>
              <a:gd name="connsiteY1" fmla="*/ 56992 h 642750"/>
              <a:gd name="connsiteX2" fmla="*/ 302421 w 928433"/>
              <a:gd name="connsiteY2" fmla="*/ 219552 h 642750"/>
              <a:gd name="connsiteX3" fmla="*/ 265845 w 928433"/>
              <a:gd name="connsiteY3" fmla="*/ 292704 h 642750"/>
              <a:gd name="connsiteX4" fmla="*/ 525941 w 928433"/>
              <a:gd name="connsiteY4" fmla="*/ 382112 h 642750"/>
              <a:gd name="connsiteX5" fmla="*/ 432469 w 928433"/>
              <a:gd name="connsiteY5" fmla="*/ 471520 h 642750"/>
              <a:gd name="connsiteX6" fmla="*/ 830741 w 928433"/>
              <a:gd name="connsiteY6" fmla="*/ 609696 h 642750"/>
              <a:gd name="connsiteX7" fmla="*/ 907957 w 928433"/>
              <a:gd name="connsiteY7" fmla="*/ 638144 h 642750"/>
              <a:gd name="connsiteX8" fmla="*/ 530005 w 928433"/>
              <a:gd name="connsiteY8" fmla="*/ 536544 h 642750"/>
              <a:gd name="connsiteX9" fmla="*/ 13877 w 928433"/>
              <a:gd name="connsiteY9" fmla="*/ 536544 h 642750"/>
              <a:gd name="connsiteX10" fmla="*/ 147989 w 928433"/>
              <a:gd name="connsiteY10" fmla="*/ 280512 h 642750"/>
              <a:gd name="connsiteX11" fmla="*/ 152053 w 928433"/>
              <a:gd name="connsiteY11" fmla="*/ 117952 h 642750"/>
              <a:gd name="connsiteX12" fmla="*/ 469045 w 928433"/>
              <a:gd name="connsiteY12" fmla="*/ 44800 h 642750"/>
              <a:gd name="connsiteX13" fmla="*/ 619413 w 928433"/>
              <a:gd name="connsiteY13" fmla="*/ 96 h 64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433" h="642750">
                <a:moveTo>
                  <a:pt x="619413" y="96"/>
                </a:moveTo>
                <a:cubicBezTo>
                  <a:pt x="605189" y="2128"/>
                  <a:pt x="436533" y="20416"/>
                  <a:pt x="383701" y="56992"/>
                </a:cubicBezTo>
                <a:cubicBezTo>
                  <a:pt x="330869" y="93568"/>
                  <a:pt x="302421" y="219552"/>
                  <a:pt x="302421" y="219552"/>
                </a:cubicBezTo>
                <a:cubicBezTo>
                  <a:pt x="282778" y="258837"/>
                  <a:pt x="228592" y="265611"/>
                  <a:pt x="265845" y="292704"/>
                </a:cubicBezTo>
                <a:cubicBezTo>
                  <a:pt x="303098" y="319797"/>
                  <a:pt x="498170" y="352309"/>
                  <a:pt x="525941" y="382112"/>
                </a:cubicBezTo>
                <a:cubicBezTo>
                  <a:pt x="553712" y="411915"/>
                  <a:pt x="381669" y="433589"/>
                  <a:pt x="432469" y="471520"/>
                </a:cubicBezTo>
                <a:cubicBezTo>
                  <a:pt x="483269" y="509451"/>
                  <a:pt x="751493" y="581925"/>
                  <a:pt x="830741" y="609696"/>
                </a:cubicBezTo>
                <a:cubicBezTo>
                  <a:pt x="909989" y="637467"/>
                  <a:pt x="958080" y="650336"/>
                  <a:pt x="907957" y="638144"/>
                </a:cubicBezTo>
                <a:cubicBezTo>
                  <a:pt x="857834" y="625952"/>
                  <a:pt x="679018" y="553477"/>
                  <a:pt x="530005" y="536544"/>
                </a:cubicBezTo>
                <a:cubicBezTo>
                  <a:pt x="380992" y="519611"/>
                  <a:pt x="77546" y="579216"/>
                  <a:pt x="13877" y="536544"/>
                </a:cubicBezTo>
                <a:cubicBezTo>
                  <a:pt x="-49792" y="493872"/>
                  <a:pt x="124960" y="350277"/>
                  <a:pt x="147989" y="280512"/>
                </a:cubicBezTo>
                <a:cubicBezTo>
                  <a:pt x="171018" y="210747"/>
                  <a:pt x="98544" y="157237"/>
                  <a:pt x="152053" y="117952"/>
                </a:cubicBezTo>
                <a:cubicBezTo>
                  <a:pt x="205562" y="78667"/>
                  <a:pt x="391152" y="61056"/>
                  <a:pt x="469045" y="44800"/>
                </a:cubicBezTo>
                <a:cubicBezTo>
                  <a:pt x="546938" y="28544"/>
                  <a:pt x="633637" y="-1936"/>
                  <a:pt x="619413" y="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893FC1D7-FD93-C994-FDB9-C7CD73CFC1AD}"/>
              </a:ext>
            </a:extLst>
          </p:cNvPr>
          <p:cNvSpPr/>
          <p:nvPr/>
        </p:nvSpPr>
        <p:spPr>
          <a:xfrm>
            <a:off x="5093541" y="344613"/>
            <a:ext cx="1591739" cy="289275"/>
          </a:xfrm>
          <a:custGeom>
            <a:avLst/>
            <a:gdLst>
              <a:gd name="connsiteX0" fmla="*/ 51483 w 1591739"/>
              <a:gd name="connsiteY0" fmla="*/ 147131 h 289275"/>
              <a:gd name="connsiteX1" fmla="*/ 774875 w 1591739"/>
              <a:gd name="connsiteY1" fmla="*/ 8955 h 289275"/>
              <a:gd name="connsiteX2" fmla="*/ 1108123 w 1591739"/>
              <a:gd name="connsiteY2" fmla="*/ 17083 h 289275"/>
              <a:gd name="connsiteX3" fmla="*/ 1201595 w 1591739"/>
              <a:gd name="connsiteY3" fmla="*/ 45531 h 289275"/>
              <a:gd name="connsiteX4" fmla="*/ 1335707 w 1591739"/>
              <a:gd name="connsiteY4" fmla="*/ 122747 h 289275"/>
              <a:gd name="connsiteX5" fmla="*/ 1396667 w 1591739"/>
              <a:gd name="connsiteY5" fmla="*/ 94299 h 289275"/>
              <a:gd name="connsiteX6" fmla="*/ 1591739 w 1591739"/>
              <a:gd name="connsiteY6" fmla="*/ 236539 h 289275"/>
              <a:gd name="connsiteX7" fmla="*/ 1396667 w 1591739"/>
              <a:gd name="connsiteY7" fmla="*/ 187771 h 289275"/>
              <a:gd name="connsiteX8" fmla="*/ 1104059 w 1591739"/>
              <a:gd name="connsiteY8" fmla="*/ 281243 h 289275"/>
              <a:gd name="connsiteX9" fmla="*/ 1002459 w 1591739"/>
              <a:gd name="connsiteY9" fmla="*/ 264987 h 289275"/>
              <a:gd name="connsiteX10" fmla="*/ 880539 w 1591739"/>
              <a:gd name="connsiteY10" fmla="*/ 110555 h 289275"/>
              <a:gd name="connsiteX11" fmla="*/ 600123 w 1591739"/>
              <a:gd name="connsiteY11" fmla="*/ 175579 h 289275"/>
              <a:gd name="connsiteX12" fmla="*/ 388795 w 1591739"/>
              <a:gd name="connsiteY12" fmla="*/ 216219 h 289275"/>
              <a:gd name="connsiteX13" fmla="*/ 303451 w 1591739"/>
              <a:gd name="connsiteY13" fmla="*/ 195899 h 289275"/>
              <a:gd name="connsiteX14" fmla="*/ 2715 w 1591739"/>
              <a:gd name="connsiteY14" fmla="*/ 244667 h 289275"/>
              <a:gd name="connsiteX15" fmla="*/ 498523 w 1591739"/>
              <a:gd name="connsiteY15" fmla="*/ 126811 h 289275"/>
              <a:gd name="connsiteX16" fmla="*/ 51483 w 1591739"/>
              <a:gd name="connsiteY16" fmla="*/ 147131 h 28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91739" h="289275">
                <a:moveTo>
                  <a:pt x="51483" y="147131"/>
                </a:moveTo>
                <a:cubicBezTo>
                  <a:pt x="97542" y="127488"/>
                  <a:pt x="598768" y="30630"/>
                  <a:pt x="774875" y="8955"/>
                </a:cubicBezTo>
                <a:cubicBezTo>
                  <a:pt x="950982" y="-12720"/>
                  <a:pt x="1037003" y="10987"/>
                  <a:pt x="1108123" y="17083"/>
                </a:cubicBezTo>
                <a:cubicBezTo>
                  <a:pt x="1179243" y="23179"/>
                  <a:pt x="1163664" y="27920"/>
                  <a:pt x="1201595" y="45531"/>
                </a:cubicBezTo>
                <a:cubicBezTo>
                  <a:pt x="1239526" y="63142"/>
                  <a:pt x="1303195" y="114619"/>
                  <a:pt x="1335707" y="122747"/>
                </a:cubicBezTo>
                <a:cubicBezTo>
                  <a:pt x="1368219" y="130875"/>
                  <a:pt x="1353995" y="75334"/>
                  <a:pt x="1396667" y="94299"/>
                </a:cubicBezTo>
                <a:cubicBezTo>
                  <a:pt x="1439339" y="113264"/>
                  <a:pt x="1591739" y="220960"/>
                  <a:pt x="1591739" y="236539"/>
                </a:cubicBezTo>
                <a:cubicBezTo>
                  <a:pt x="1591739" y="252118"/>
                  <a:pt x="1477947" y="180320"/>
                  <a:pt x="1396667" y="187771"/>
                </a:cubicBezTo>
                <a:cubicBezTo>
                  <a:pt x="1315387" y="195222"/>
                  <a:pt x="1169760" y="268374"/>
                  <a:pt x="1104059" y="281243"/>
                </a:cubicBezTo>
                <a:cubicBezTo>
                  <a:pt x="1038358" y="294112"/>
                  <a:pt x="1039712" y="293435"/>
                  <a:pt x="1002459" y="264987"/>
                </a:cubicBezTo>
                <a:cubicBezTo>
                  <a:pt x="965206" y="236539"/>
                  <a:pt x="947595" y="125456"/>
                  <a:pt x="880539" y="110555"/>
                </a:cubicBezTo>
                <a:lnTo>
                  <a:pt x="600123" y="175579"/>
                </a:lnTo>
                <a:cubicBezTo>
                  <a:pt x="518166" y="193190"/>
                  <a:pt x="438240" y="212832"/>
                  <a:pt x="388795" y="216219"/>
                </a:cubicBezTo>
                <a:cubicBezTo>
                  <a:pt x="339350" y="219606"/>
                  <a:pt x="367798" y="191158"/>
                  <a:pt x="303451" y="195899"/>
                </a:cubicBezTo>
                <a:cubicBezTo>
                  <a:pt x="239104" y="200640"/>
                  <a:pt x="-29797" y="256182"/>
                  <a:pt x="2715" y="244667"/>
                </a:cubicBezTo>
                <a:cubicBezTo>
                  <a:pt x="35227" y="233152"/>
                  <a:pt x="497846" y="144422"/>
                  <a:pt x="498523" y="126811"/>
                </a:cubicBezTo>
                <a:cubicBezTo>
                  <a:pt x="499200" y="109200"/>
                  <a:pt x="5424" y="166774"/>
                  <a:pt x="51483" y="14713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6E332D5-67FC-79C4-5DAF-3AF95953A54D}"/>
              </a:ext>
            </a:extLst>
          </p:cNvPr>
          <p:cNvSpPr/>
          <p:nvPr/>
        </p:nvSpPr>
        <p:spPr>
          <a:xfrm>
            <a:off x="5054237" y="649137"/>
            <a:ext cx="2099310" cy="541708"/>
          </a:xfrm>
          <a:custGeom>
            <a:avLst/>
            <a:gdLst>
              <a:gd name="connsiteX0" fmla="*/ 9507 w 2099310"/>
              <a:gd name="connsiteY0" fmla="*/ 188047 h 541708"/>
              <a:gd name="connsiteX1" fmla="*/ 704451 w 2099310"/>
              <a:gd name="connsiteY1" fmla="*/ 62063 h 541708"/>
              <a:gd name="connsiteX2" fmla="*/ 615043 w 2099310"/>
              <a:gd name="connsiteY2" fmla="*/ 25487 h 541708"/>
              <a:gd name="connsiteX3" fmla="*/ 1204323 w 2099310"/>
              <a:gd name="connsiteY3" fmla="*/ 151471 h 541708"/>
              <a:gd name="connsiteX4" fmla="*/ 1379075 w 2099310"/>
              <a:gd name="connsiteY4" fmla="*/ 98639 h 541708"/>
              <a:gd name="connsiteX5" fmla="*/ 1281539 w 2099310"/>
              <a:gd name="connsiteY5" fmla="*/ 29551 h 541708"/>
              <a:gd name="connsiteX6" fmla="*/ 1704195 w 2099310"/>
              <a:gd name="connsiteY6" fmla="*/ 102703 h 541708"/>
              <a:gd name="connsiteX7" fmla="*/ 1813923 w 2099310"/>
              <a:gd name="connsiteY7" fmla="*/ 25487 h 541708"/>
              <a:gd name="connsiteX8" fmla="*/ 1785475 w 2099310"/>
              <a:gd name="connsiteY8" fmla="*/ 139279 h 541708"/>
              <a:gd name="connsiteX9" fmla="*/ 1968355 w 2099310"/>
              <a:gd name="connsiteY9" fmla="*/ 289647 h 541708"/>
              <a:gd name="connsiteX10" fmla="*/ 2098403 w 2099310"/>
              <a:gd name="connsiteY10" fmla="*/ 366863 h 541708"/>
              <a:gd name="connsiteX11" fmla="*/ 1903331 w 2099310"/>
              <a:gd name="connsiteY11" fmla="*/ 309967 h 541708"/>
              <a:gd name="connsiteX12" fmla="*/ 1809859 w 2099310"/>
              <a:gd name="connsiteY12" fmla="*/ 488783 h 541708"/>
              <a:gd name="connsiteX13" fmla="*/ 1781411 w 2099310"/>
              <a:gd name="connsiteY13" fmla="*/ 370927 h 541708"/>
              <a:gd name="connsiteX14" fmla="*/ 1533507 w 2099310"/>
              <a:gd name="connsiteY14" fmla="*/ 196175 h 541708"/>
              <a:gd name="connsiteX15" fmla="*/ 1204323 w 2099310"/>
              <a:gd name="connsiteY15" fmla="*/ 196175 h 541708"/>
              <a:gd name="connsiteX16" fmla="*/ 1106787 w 2099310"/>
              <a:gd name="connsiteY16" fmla="*/ 541615 h 541708"/>
              <a:gd name="connsiteX17" fmla="*/ 1151491 w 2099310"/>
              <a:gd name="connsiteY17" fmla="*/ 159599 h 541708"/>
              <a:gd name="connsiteX18" fmla="*/ 704451 w 2099310"/>
              <a:gd name="connsiteY18" fmla="*/ 167727 h 541708"/>
              <a:gd name="connsiteX19" fmla="*/ 667875 w 2099310"/>
              <a:gd name="connsiteY19" fmla="*/ 175855 h 541708"/>
              <a:gd name="connsiteX20" fmla="*/ 850755 w 2099310"/>
              <a:gd name="connsiteY20" fmla="*/ 249007 h 541708"/>
              <a:gd name="connsiteX21" fmla="*/ 696323 w 2099310"/>
              <a:gd name="connsiteY21" fmla="*/ 216495 h 541708"/>
              <a:gd name="connsiteX22" fmla="*/ 602851 w 2099310"/>
              <a:gd name="connsiteY22" fmla="*/ 395311 h 541708"/>
              <a:gd name="connsiteX23" fmla="*/ 545955 w 2099310"/>
              <a:gd name="connsiteY23" fmla="*/ 159599 h 541708"/>
              <a:gd name="connsiteX24" fmla="*/ 574403 w 2099310"/>
              <a:gd name="connsiteY24" fmla="*/ 1103 h 541708"/>
              <a:gd name="connsiteX25" fmla="*/ 363075 w 2099310"/>
              <a:gd name="connsiteY25" fmla="*/ 86447 h 541708"/>
              <a:gd name="connsiteX26" fmla="*/ 306179 w 2099310"/>
              <a:gd name="connsiteY26" fmla="*/ 29551 h 541708"/>
              <a:gd name="connsiteX27" fmla="*/ 9507 w 2099310"/>
              <a:gd name="connsiteY27" fmla="*/ 188047 h 54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99310" h="541708">
                <a:moveTo>
                  <a:pt x="9507" y="188047"/>
                </a:moveTo>
                <a:cubicBezTo>
                  <a:pt x="75885" y="193466"/>
                  <a:pt x="603528" y="89156"/>
                  <a:pt x="704451" y="62063"/>
                </a:cubicBezTo>
                <a:cubicBezTo>
                  <a:pt x="805374" y="34970"/>
                  <a:pt x="531731" y="10586"/>
                  <a:pt x="615043" y="25487"/>
                </a:cubicBezTo>
                <a:cubicBezTo>
                  <a:pt x="698355" y="40388"/>
                  <a:pt x="1076984" y="139279"/>
                  <a:pt x="1204323" y="151471"/>
                </a:cubicBezTo>
                <a:cubicBezTo>
                  <a:pt x="1331662" y="163663"/>
                  <a:pt x="1366206" y="118959"/>
                  <a:pt x="1379075" y="98639"/>
                </a:cubicBezTo>
                <a:cubicBezTo>
                  <a:pt x="1391944" y="78319"/>
                  <a:pt x="1227352" y="28874"/>
                  <a:pt x="1281539" y="29551"/>
                </a:cubicBezTo>
                <a:cubicBezTo>
                  <a:pt x="1335726" y="30228"/>
                  <a:pt x="1615464" y="103380"/>
                  <a:pt x="1704195" y="102703"/>
                </a:cubicBezTo>
                <a:cubicBezTo>
                  <a:pt x="1792926" y="102026"/>
                  <a:pt x="1800376" y="19391"/>
                  <a:pt x="1813923" y="25487"/>
                </a:cubicBezTo>
                <a:cubicBezTo>
                  <a:pt x="1827470" y="31583"/>
                  <a:pt x="1759736" y="95252"/>
                  <a:pt x="1785475" y="139279"/>
                </a:cubicBezTo>
                <a:cubicBezTo>
                  <a:pt x="1811214" y="183306"/>
                  <a:pt x="1916200" y="251716"/>
                  <a:pt x="1968355" y="289647"/>
                </a:cubicBezTo>
                <a:cubicBezTo>
                  <a:pt x="2020510" y="327578"/>
                  <a:pt x="2109240" y="363476"/>
                  <a:pt x="2098403" y="366863"/>
                </a:cubicBezTo>
                <a:cubicBezTo>
                  <a:pt x="2087566" y="370250"/>
                  <a:pt x="1951422" y="289647"/>
                  <a:pt x="1903331" y="309967"/>
                </a:cubicBezTo>
                <a:cubicBezTo>
                  <a:pt x="1855240" y="330287"/>
                  <a:pt x="1830179" y="478623"/>
                  <a:pt x="1809859" y="488783"/>
                </a:cubicBezTo>
                <a:cubicBezTo>
                  <a:pt x="1789539" y="498943"/>
                  <a:pt x="1827470" y="419695"/>
                  <a:pt x="1781411" y="370927"/>
                </a:cubicBezTo>
                <a:cubicBezTo>
                  <a:pt x="1735352" y="322159"/>
                  <a:pt x="1629688" y="225300"/>
                  <a:pt x="1533507" y="196175"/>
                </a:cubicBezTo>
                <a:cubicBezTo>
                  <a:pt x="1437326" y="167050"/>
                  <a:pt x="1275443" y="138602"/>
                  <a:pt x="1204323" y="196175"/>
                </a:cubicBezTo>
                <a:cubicBezTo>
                  <a:pt x="1133203" y="253748"/>
                  <a:pt x="1115592" y="547711"/>
                  <a:pt x="1106787" y="541615"/>
                </a:cubicBezTo>
                <a:cubicBezTo>
                  <a:pt x="1097982" y="535519"/>
                  <a:pt x="1218547" y="221914"/>
                  <a:pt x="1151491" y="159599"/>
                </a:cubicBezTo>
                <a:cubicBezTo>
                  <a:pt x="1084435" y="97284"/>
                  <a:pt x="785054" y="165018"/>
                  <a:pt x="704451" y="167727"/>
                </a:cubicBezTo>
                <a:cubicBezTo>
                  <a:pt x="623848" y="170436"/>
                  <a:pt x="643491" y="162308"/>
                  <a:pt x="667875" y="175855"/>
                </a:cubicBezTo>
                <a:cubicBezTo>
                  <a:pt x="692259" y="189402"/>
                  <a:pt x="846014" y="242234"/>
                  <a:pt x="850755" y="249007"/>
                </a:cubicBezTo>
                <a:cubicBezTo>
                  <a:pt x="855496" y="255780"/>
                  <a:pt x="737640" y="192111"/>
                  <a:pt x="696323" y="216495"/>
                </a:cubicBezTo>
                <a:cubicBezTo>
                  <a:pt x="655006" y="240879"/>
                  <a:pt x="627912" y="404794"/>
                  <a:pt x="602851" y="395311"/>
                </a:cubicBezTo>
                <a:cubicBezTo>
                  <a:pt x="577790" y="385828"/>
                  <a:pt x="550696" y="225300"/>
                  <a:pt x="545955" y="159599"/>
                </a:cubicBezTo>
                <a:cubicBezTo>
                  <a:pt x="541214" y="93898"/>
                  <a:pt x="604883" y="13295"/>
                  <a:pt x="574403" y="1103"/>
                </a:cubicBezTo>
                <a:cubicBezTo>
                  <a:pt x="543923" y="-11089"/>
                  <a:pt x="407779" y="81706"/>
                  <a:pt x="363075" y="86447"/>
                </a:cubicBezTo>
                <a:cubicBezTo>
                  <a:pt x="318371" y="91188"/>
                  <a:pt x="368494" y="7876"/>
                  <a:pt x="306179" y="29551"/>
                </a:cubicBezTo>
                <a:cubicBezTo>
                  <a:pt x="243864" y="51226"/>
                  <a:pt x="-56871" y="182628"/>
                  <a:pt x="9507" y="1880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8F67570D-D7A9-17A8-7678-38EA03D8D649}"/>
              </a:ext>
            </a:extLst>
          </p:cNvPr>
          <p:cNvSpPr/>
          <p:nvPr/>
        </p:nvSpPr>
        <p:spPr>
          <a:xfrm>
            <a:off x="5074289" y="767727"/>
            <a:ext cx="830871" cy="506744"/>
          </a:xfrm>
          <a:custGeom>
            <a:avLst/>
            <a:gdLst>
              <a:gd name="connsiteX0" fmla="*/ 17903 w 830871"/>
              <a:gd name="connsiteY0" fmla="*/ 97905 h 506744"/>
              <a:gd name="connsiteX1" fmla="*/ 99183 w 830871"/>
              <a:gd name="connsiteY1" fmla="*/ 81649 h 506744"/>
              <a:gd name="connsiteX2" fmla="*/ 594991 w 830871"/>
              <a:gd name="connsiteY2" fmla="*/ 369 h 506744"/>
              <a:gd name="connsiteX3" fmla="*/ 546223 w 830871"/>
              <a:gd name="connsiteY3" fmla="*/ 118225 h 506744"/>
              <a:gd name="connsiteX4" fmla="*/ 676271 w 830871"/>
              <a:gd name="connsiteY4" fmla="*/ 435217 h 506744"/>
              <a:gd name="connsiteX5" fmla="*/ 830703 w 830871"/>
              <a:gd name="connsiteY5" fmla="*/ 483985 h 506744"/>
              <a:gd name="connsiteX6" fmla="*/ 708783 w 830871"/>
              <a:gd name="connsiteY6" fmla="*/ 492113 h 506744"/>
              <a:gd name="connsiteX7" fmla="*/ 82927 w 830871"/>
              <a:gd name="connsiteY7" fmla="*/ 504305 h 506744"/>
              <a:gd name="connsiteX8" fmla="*/ 517775 w 830871"/>
              <a:gd name="connsiteY8" fmla="*/ 439281 h 506744"/>
              <a:gd name="connsiteX9" fmla="*/ 554351 w 830871"/>
              <a:gd name="connsiteY9" fmla="*/ 126353 h 506744"/>
              <a:gd name="connsiteX10" fmla="*/ 509647 w 830871"/>
              <a:gd name="connsiteY10" fmla="*/ 65393 h 506744"/>
              <a:gd name="connsiteX11" fmla="*/ 17903 w 830871"/>
              <a:gd name="connsiteY11" fmla="*/ 97905 h 5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0871" h="506744">
                <a:moveTo>
                  <a:pt x="17903" y="97905"/>
                </a:moveTo>
                <a:cubicBezTo>
                  <a:pt x="-50508" y="100614"/>
                  <a:pt x="99183" y="81649"/>
                  <a:pt x="99183" y="81649"/>
                </a:cubicBezTo>
                <a:cubicBezTo>
                  <a:pt x="195364" y="65393"/>
                  <a:pt x="520484" y="-5727"/>
                  <a:pt x="594991" y="369"/>
                </a:cubicBezTo>
                <a:cubicBezTo>
                  <a:pt x="669498" y="6465"/>
                  <a:pt x="532676" y="45750"/>
                  <a:pt x="546223" y="118225"/>
                </a:cubicBezTo>
                <a:cubicBezTo>
                  <a:pt x="559770" y="190700"/>
                  <a:pt x="628858" y="374257"/>
                  <a:pt x="676271" y="435217"/>
                </a:cubicBezTo>
                <a:cubicBezTo>
                  <a:pt x="723684" y="496177"/>
                  <a:pt x="825284" y="474502"/>
                  <a:pt x="830703" y="483985"/>
                </a:cubicBezTo>
                <a:cubicBezTo>
                  <a:pt x="836122" y="493468"/>
                  <a:pt x="708783" y="492113"/>
                  <a:pt x="708783" y="492113"/>
                </a:cubicBezTo>
                <a:cubicBezTo>
                  <a:pt x="584154" y="495500"/>
                  <a:pt x="114762" y="513110"/>
                  <a:pt x="82927" y="504305"/>
                </a:cubicBezTo>
                <a:cubicBezTo>
                  <a:pt x="51092" y="495500"/>
                  <a:pt x="439204" y="502273"/>
                  <a:pt x="517775" y="439281"/>
                </a:cubicBezTo>
                <a:cubicBezTo>
                  <a:pt x="596346" y="376289"/>
                  <a:pt x="555706" y="188668"/>
                  <a:pt x="554351" y="126353"/>
                </a:cubicBezTo>
                <a:cubicBezTo>
                  <a:pt x="552996" y="64038"/>
                  <a:pt x="597700" y="70134"/>
                  <a:pt x="509647" y="65393"/>
                </a:cubicBezTo>
                <a:cubicBezTo>
                  <a:pt x="421594" y="60652"/>
                  <a:pt x="86314" y="95196"/>
                  <a:pt x="17903" y="979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03EF88A9-02E9-FAE5-8C3B-511A611DF8F4}"/>
              </a:ext>
            </a:extLst>
          </p:cNvPr>
          <p:cNvSpPr/>
          <p:nvPr/>
        </p:nvSpPr>
        <p:spPr>
          <a:xfrm>
            <a:off x="5756228" y="854756"/>
            <a:ext cx="1274717" cy="795395"/>
          </a:xfrm>
          <a:custGeom>
            <a:avLst/>
            <a:gdLst>
              <a:gd name="connsiteX0" fmla="*/ 95932 w 1274717"/>
              <a:gd name="connsiteY0" fmla="*/ 10876 h 795395"/>
              <a:gd name="connsiteX1" fmla="*/ 486076 w 1274717"/>
              <a:gd name="connsiteY1" fmla="*/ 27132 h 795395"/>
              <a:gd name="connsiteX2" fmla="*/ 518588 w 1274717"/>
              <a:gd name="connsiteY2" fmla="*/ 185628 h 795395"/>
              <a:gd name="connsiteX3" fmla="*/ 620188 w 1274717"/>
              <a:gd name="connsiteY3" fmla="*/ 238460 h 795395"/>
              <a:gd name="connsiteX4" fmla="*/ 1099740 w 1274717"/>
              <a:gd name="connsiteY4" fmla="*/ 177500 h 795395"/>
              <a:gd name="connsiteX5" fmla="*/ 1132252 w 1274717"/>
              <a:gd name="connsiteY5" fmla="*/ 380700 h 795395"/>
              <a:gd name="connsiteX6" fmla="*/ 1274492 w 1274717"/>
              <a:gd name="connsiteY6" fmla="*/ 461980 h 795395"/>
              <a:gd name="connsiteX7" fmla="*/ 1095676 w 1274717"/>
              <a:gd name="connsiteY7" fmla="*/ 551388 h 795395"/>
              <a:gd name="connsiteX8" fmla="*/ 1262300 w 1274717"/>
              <a:gd name="connsiteY8" fmla="*/ 795228 h 795395"/>
              <a:gd name="connsiteX9" fmla="*/ 1136316 w 1274717"/>
              <a:gd name="connsiteY9" fmla="*/ 587964 h 795395"/>
              <a:gd name="connsiteX10" fmla="*/ 794940 w 1274717"/>
              <a:gd name="connsiteY10" fmla="*/ 486364 h 795395"/>
              <a:gd name="connsiteX11" fmla="*/ 14652 w 1274717"/>
              <a:gd name="connsiteY11" fmla="*/ 331932 h 795395"/>
              <a:gd name="connsiteX12" fmla="*/ 282876 w 1274717"/>
              <a:gd name="connsiteY12" fmla="*/ 279100 h 795395"/>
              <a:gd name="connsiteX13" fmla="*/ 254428 w 1274717"/>
              <a:gd name="connsiteY13" fmla="*/ 140924 h 795395"/>
              <a:gd name="connsiteX14" fmla="*/ 95932 w 1274717"/>
              <a:gd name="connsiteY14" fmla="*/ 10876 h 7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717" h="795395">
                <a:moveTo>
                  <a:pt x="95932" y="10876"/>
                </a:moveTo>
                <a:cubicBezTo>
                  <a:pt x="134540" y="-8089"/>
                  <a:pt x="415633" y="-1993"/>
                  <a:pt x="486076" y="27132"/>
                </a:cubicBezTo>
                <a:cubicBezTo>
                  <a:pt x="556519" y="56257"/>
                  <a:pt x="496236" y="150407"/>
                  <a:pt x="518588" y="185628"/>
                </a:cubicBezTo>
                <a:cubicBezTo>
                  <a:pt x="540940" y="220849"/>
                  <a:pt x="523329" y="239815"/>
                  <a:pt x="620188" y="238460"/>
                </a:cubicBezTo>
                <a:cubicBezTo>
                  <a:pt x="717047" y="237105"/>
                  <a:pt x="1014396" y="153793"/>
                  <a:pt x="1099740" y="177500"/>
                </a:cubicBezTo>
                <a:cubicBezTo>
                  <a:pt x="1185084" y="201207"/>
                  <a:pt x="1103127" y="333287"/>
                  <a:pt x="1132252" y="380700"/>
                </a:cubicBezTo>
                <a:cubicBezTo>
                  <a:pt x="1161377" y="428113"/>
                  <a:pt x="1280588" y="433532"/>
                  <a:pt x="1274492" y="461980"/>
                </a:cubicBezTo>
                <a:cubicBezTo>
                  <a:pt x="1268396" y="490428"/>
                  <a:pt x="1097708" y="495847"/>
                  <a:pt x="1095676" y="551388"/>
                </a:cubicBezTo>
                <a:cubicBezTo>
                  <a:pt x="1093644" y="606929"/>
                  <a:pt x="1255527" y="789132"/>
                  <a:pt x="1262300" y="795228"/>
                </a:cubicBezTo>
                <a:cubicBezTo>
                  <a:pt x="1269073" y="801324"/>
                  <a:pt x="1214209" y="639441"/>
                  <a:pt x="1136316" y="587964"/>
                </a:cubicBezTo>
                <a:cubicBezTo>
                  <a:pt x="1058423" y="536487"/>
                  <a:pt x="981884" y="529036"/>
                  <a:pt x="794940" y="486364"/>
                </a:cubicBezTo>
                <a:cubicBezTo>
                  <a:pt x="607996" y="443692"/>
                  <a:pt x="99996" y="366476"/>
                  <a:pt x="14652" y="331932"/>
                </a:cubicBezTo>
                <a:cubicBezTo>
                  <a:pt x="-70692" y="297388"/>
                  <a:pt x="242913" y="310935"/>
                  <a:pt x="282876" y="279100"/>
                </a:cubicBezTo>
                <a:cubicBezTo>
                  <a:pt x="322839" y="247265"/>
                  <a:pt x="280844" y="182241"/>
                  <a:pt x="254428" y="140924"/>
                </a:cubicBezTo>
                <a:cubicBezTo>
                  <a:pt x="228012" y="99607"/>
                  <a:pt x="57324" y="29841"/>
                  <a:pt x="95932" y="108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0B119E0-2773-28FB-1F3B-F7D943CA7FB7}"/>
              </a:ext>
            </a:extLst>
          </p:cNvPr>
          <p:cNvSpPr/>
          <p:nvPr/>
        </p:nvSpPr>
        <p:spPr>
          <a:xfrm>
            <a:off x="6656828" y="1296144"/>
            <a:ext cx="1000670" cy="772452"/>
          </a:xfrm>
          <a:custGeom>
            <a:avLst/>
            <a:gdLst>
              <a:gd name="connsiteX0" fmla="*/ 873764 w 1000670"/>
              <a:gd name="connsiteY0" fmla="*/ 24656 h 772452"/>
              <a:gd name="connsiteX1" fmla="*/ 491748 w 1000670"/>
              <a:gd name="connsiteY1" fmla="*/ 110000 h 772452"/>
              <a:gd name="connsiteX2" fmla="*/ 308868 w 1000670"/>
              <a:gd name="connsiteY2" fmla="*/ 252240 h 772452"/>
              <a:gd name="connsiteX3" fmla="*/ 308868 w 1000670"/>
              <a:gd name="connsiteY3" fmla="*/ 272560 h 772452"/>
              <a:gd name="connsiteX4" fmla="*/ 520196 w 1000670"/>
              <a:gd name="connsiteY4" fmla="*/ 366032 h 772452"/>
              <a:gd name="connsiteX5" fmla="*/ 365764 w 1000670"/>
              <a:gd name="connsiteY5" fmla="*/ 451376 h 772452"/>
              <a:gd name="connsiteX6" fmla="*/ 646180 w 1000670"/>
              <a:gd name="connsiteY6" fmla="*/ 451376 h 772452"/>
              <a:gd name="connsiteX7" fmla="*/ 373892 w 1000670"/>
              <a:gd name="connsiteY7" fmla="*/ 569232 h 772452"/>
              <a:gd name="connsiteX8" fmla="*/ 999748 w 1000670"/>
              <a:gd name="connsiteY8" fmla="*/ 540784 h 772452"/>
              <a:gd name="connsiteX9" fmla="*/ 520196 w 1000670"/>
              <a:gd name="connsiteY9" fmla="*/ 609872 h 772452"/>
              <a:gd name="connsiteX10" fmla="*/ 776228 w 1000670"/>
              <a:gd name="connsiteY10" fmla="*/ 703344 h 772452"/>
              <a:gd name="connsiteX11" fmla="*/ 516132 w 1000670"/>
              <a:gd name="connsiteY11" fmla="*/ 451376 h 772452"/>
              <a:gd name="connsiteX12" fmla="*/ 373892 w 1000670"/>
              <a:gd name="connsiteY12" fmla="*/ 459504 h 772452"/>
              <a:gd name="connsiteX13" fmla="*/ 280420 w 1000670"/>
              <a:gd name="connsiteY13" fmla="*/ 772432 h 772452"/>
              <a:gd name="connsiteX14" fmla="*/ 394212 w 1000670"/>
              <a:gd name="connsiteY14" fmla="*/ 443248 h 772452"/>
              <a:gd name="connsiteX15" fmla="*/ 422660 w 1000670"/>
              <a:gd name="connsiteY15" fmla="*/ 370096 h 772452"/>
              <a:gd name="connsiteX16" fmla="*/ 349508 w 1000670"/>
              <a:gd name="connsiteY16" fmla="*/ 321328 h 772452"/>
              <a:gd name="connsiteX17" fmla="*/ 386084 w 1000670"/>
              <a:gd name="connsiteY17" fmla="*/ 175024 h 772452"/>
              <a:gd name="connsiteX18" fmla="*/ 4 w 1000670"/>
              <a:gd name="connsiteY18" fmla="*/ 36848 h 772452"/>
              <a:gd name="connsiteX19" fmla="*/ 377956 w 1000670"/>
              <a:gd name="connsiteY19" fmla="*/ 114064 h 772452"/>
              <a:gd name="connsiteX20" fmla="*/ 451108 w 1000670"/>
              <a:gd name="connsiteY20" fmla="*/ 272 h 772452"/>
              <a:gd name="connsiteX21" fmla="*/ 495812 w 1000670"/>
              <a:gd name="connsiteY21" fmla="*/ 81552 h 772452"/>
              <a:gd name="connsiteX22" fmla="*/ 873764 w 1000670"/>
              <a:gd name="connsiteY22" fmla="*/ 24656 h 7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670" h="772452">
                <a:moveTo>
                  <a:pt x="873764" y="24656"/>
                </a:moveTo>
                <a:cubicBezTo>
                  <a:pt x="873087" y="29397"/>
                  <a:pt x="585897" y="72069"/>
                  <a:pt x="491748" y="110000"/>
                </a:cubicBezTo>
                <a:cubicBezTo>
                  <a:pt x="397599" y="147931"/>
                  <a:pt x="339348" y="225147"/>
                  <a:pt x="308868" y="252240"/>
                </a:cubicBezTo>
                <a:cubicBezTo>
                  <a:pt x="278388" y="279333"/>
                  <a:pt x="273647" y="253595"/>
                  <a:pt x="308868" y="272560"/>
                </a:cubicBezTo>
                <a:cubicBezTo>
                  <a:pt x="344089" y="291525"/>
                  <a:pt x="510713" y="336229"/>
                  <a:pt x="520196" y="366032"/>
                </a:cubicBezTo>
                <a:cubicBezTo>
                  <a:pt x="529679" y="395835"/>
                  <a:pt x="344767" y="437152"/>
                  <a:pt x="365764" y="451376"/>
                </a:cubicBezTo>
                <a:cubicBezTo>
                  <a:pt x="386761" y="465600"/>
                  <a:pt x="644825" y="431733"/>
                  <a:pt x="646180" y="451376"/>
                </a:cubicBezTo>
                <a:cubicBezTo>
                  <a:pt x="647535" y="471019"/>
                  <a:pt x="314964" y="554331"/>
                  <a:pt x="373892" y="569232"/>
                </a:cubicBezTo>
                <a:cubicBezTo>
                  <a:pt x="432820" y="584133"/>
                  <a:pt x="975364" y="534011"/>
                  <a:pt x="999748" y="540784"/>
                </a:cubicBezTo>
                <a:cubicBezTo>
                  <a:pt x="1024132" y="547557"/>
                  <a:pt x="557449" y="582779"/>
                  <a:pt x="520196" y="609872"/>
                </a:cubicBezTo>
                <a:cubicBezTo>
                  <a:pt x="482943" y="636965"/>
                  <a:pt x="776905" y="729760"/>
                  <a:pt x="776228" y="703344"/>
                </a:cubicBezTo>
                <a:cubicBezTo>
                  <a:pt x="775551" y="676928"/>
                  <a:pt x="583188" y="492016"/>
                  <a:pt x="516132" y="451376"/>
                </a:cubicBezTo>
                <a:cubicBezTo>
                  <a:pt x="449076" y="410736"/>
                  <a:pt x="413177" y="405995"/>
                  <a:pt x="373892" y="459504"/>
                </a:cubicBezTo>
                <a:cubicBezTo>
                  <a:pt x="334607" y="513013"/>
                  <a:pt x="277033" y="775141"/>
                  <a:pt x="280420" y="772432"/>
                </a:cubicBezTo>
                <a:cubicBezTo>
                  <a:pt x="283807" y="769723"/>
                  <a:pt x="370505" y="510304"/>
                  <a:pt x="394212" y="443248"/>
                </a:cubicBezTo>
                <a:cubicBezTo>
                  <a:pt x="417919" y="376192"/>
                  <a:pt x="430111" y="390416"/>
                  <a:pt x="422660" y="370096"/>
                </a:cubicBezTo>
                <a:cubicBezTo>
                  <a:pt x="415209" y="349776"/>
                  <a:pt x="355604" y="353840"/>
                  <a:pt x="349508" y="321328"/>
                </a:cubicBezTo>
                <a:cubicBezTo>
                  <a:pt x="343412" y="288816"/>
                  <a:pt x="444335" y="222437"/>
                  <a:pt x="386084" y="175024"/>
                </a:cubicBezTo>
                <a:cubicBezTo>
                  <a:pt x="327833" y="127611"/>
                  <a:pt x="1359" y="47008"/>
                  <a:pt x="4" y="36848"/>
                </a:cubicBezTo>
                <a:cubicBezTo>
                  <a:pt x="-1351" y="26688"/>
                  <a:pt x="302772" y="120160"/>
                  <a:pt x="377956" y="114064"/>
                </a:cubicBezTo>
                <a:cubicBezTo>
                  <a:pt x="453140" y="107968"/>
                  <a:pt x="431465" y="5691"/>
                  <a:pt x="451108" y="272"/>
                </a:cubicBezTo>
                <a:cubicBezTo>
                  <a:pt x="470751" y="-5147"/>
                  <a:pt x="428079" y="72069"/>
                  <a:pt x="495812" y="81552"/>
                </a:cubicBezTo>
                <a:cubicBezTo>
                  <a:pt x="563545" y="91035"/>
                  <a:pt x="874441" y="19915"/>
                  <a:pt x="873764" y="246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70EE18BD-87A0-12E7-CA53-A2E1173747DA}"/>
              </a:ext>
            </a:extLst>
          </p:cNvPr>
          <p:cNvSpPr/>
          <p:nvPr/>
        </p:nvSpPr>
        <p:spPr>
          <a:xfrm>
            <a:off x="6940164" y="1968988"/>
            <a:ext cx="400299" cy="819807"/>
          </a:xfrm>
          <a:custGeom>
            <a:avLst/>
            <a:gdLst>
              <a:gd name="connsiteX0" fmla="*/ 21468 w 400299"/>
              <a:gd name="connsiteY0" fmla="*/ 6116 h 819807"/>
              <a:gd name="connsiteX1" fmla="*/ 269372 w 400299"/>
              <a:gd name="connsiteY1" fmla="*/ 63012 h 819807"/>
              <a:gd name="connsiteX2" fmla="*/ 399420 w 400299"/>
              <a:gd name="connsiteY2" fmla="*/ 184932 h 819807"/>
              <a:gd name="connsiteX3" fmla="*/ 322204 w 400299"/>
              <a:gd name="connsiteY3" fmla="*/ 152420 h 819807"/>
              <a:gd name="connsiteX4" fmla="*/ 240924 w 400299"/>
              <a:gd name="connsiteY4" fmla="*/ 310916 h 819807"/>
              <a:gd name="connsiteX5" fmla="*/ 212476 w 400299"/>
              <a:gd name="connsiteY5" fmla="*/ 416580 h 819807"/>
              <a:gd name="connsiteX6" fmla="*/ 114940 w 400299"/>
              <a:gd name="connsiteY6" fmla="*/ 818916 h 819807"/>
              <a:gd name="connsiteX7" fmla="*/ 159644 w 400299"/>
              <a:gd name="connsiteY7" fmla="*/ 514116 h 819807"/>
              <a:gd name="connsiteX8" fmla="*/ 1148 w 400299"/>
              <a:gd name="connsiteY8" fmla="*/ 152420 h 819807"/>
              <a:gd name="connsiteX9" fmla="*/ 86492 w 400299"/>
              <a:gd name="connsiteY9" fmla="*/ 205252 h 819807"/>
              <a:gd name="connsiteX10" fmla="*/ 21468 w 400299"/>
              <a:gd name="connsiteY10" fmla="*/ 6116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99" h="819807">
                <a:moveTo>
                  <a:pt x="21468" y="6116"/>
                </a:moveTo>
                <a:cubicBezTo>
                  <a:pt x="51948" y="-17591"/>
                  <a:pt x="206380" y="33209"/>
                  <a:pt x="269372" y="63012"/>
                </a:cubicBezTo>
                <a:cubicBezTo>
                  <a:pt x="332364" y="92815"/>
                  <a:pt x="390615" y="170031"/>
                  <a:pt x="399420" y="184932"/>
                </a:cubicBezTo>
                <a:cubicBezTo>
                  <a:pt x="408225" y="199833"/>
                  <a:pt x="348620" y="131423"/>
                  <a:pt x="322204" y="152420"/>
                </a:cubicBezTo>
                <a:cubicBezTo>
                  <a:pt x="295788" y="173417"/>
                  <a:pt x="259212" y="266889"/>
                  <a:pt x="240924" y="310916"/>
                </a:cubicBezTo>
                <a:cubicBezTo>
                  <a:pt x="222636" y="354943"/>
                  <a:pt x="233473" y="331913"/>
                  <a:pt x="212476" y="416580"/>
                </a:cubicBezTo>
                <a:cubicBezTo>
                  <a:pt x="191479" y="501247"/>
                  <a:pt x="123745" y="802660"/>
                  <a:pt x="114940" y="818916"/>
                </a:cubicBezTo>
                <a:cubicBezTo>
                  <a:pt x="106135" y="835172"/>
                  <a:pt x="178609" y="625199"/>
                  <a:pt x="159644" y="514116"/>
                </a:cubicBezTo>
                <a:cubicBezTo>
                  <a:pt x="140679" y="403033"/>
                  <a:pt x="13340" y="203897"/>
                  <a:pt x="1148" y="152420"/>
                </a:cubicBezTo>
                <a:cubicBezTo>
                  <a:pt x="-11044" y="100943"/>
                  <a:pt x="77687" y="226927"/>
                  <a:pt x="86492" y="205252"/>
                </a:cubicBezTo>
                <a:cubicBezTo>
                  <a:pt x="95297" y="183577"/>
                  <a:pt x="-9012" y="29823"/>
                  <a:pt x="21468" y="61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D68CDFF6-1211-0FCD-BB93-7878076149ED}"/>
              </a:ext>
            </a:extLst>
          </p:cNvPr>
          <p:cNvSpPr/>
          <p:nvPr/>
        </p:nvSpPr>
        <p:spPr>
          <a:xfrm>
            <a:off x="5477411" y="380104"/>
            <a:ext cx="1572701" cy="1014326"/>
          </a:xfrm>
          <a:custGeom>
            <a:avLst/>
            <a:gdLst>
              <a:gd name="connsiteX0" fmla="*/ 280 w 1572701"/>
              <a:gd name="connsiteY0" fmla="*/ 220787 h 1014326"/>
              <a:gd name="connsiteX1" fmla="*/ 662132 w 1572701"/>
              <a:gd name="connsiteY1" fmla="*/ 246913 h 1014326"/>
              <a:gd name="connsiteX2" fmla="*/ 1062726 w 1572701"/>
              <a:gd name="connsiteY2" fmla="*/ 246913 h 1014326"/>
              <a:gd name="connsiteX3" fmla="*/ 1106269 w 1572701"/>
              <a:gd name="connsiteY3" fmla="*/ 203370 h 1014326"/>
              <a:gd name="connsiteX4" fmla="*/ 1506863 w 1572701"/>
              <a:gd name="connsiteY4" fmla="*/ 360125 h 1014326"/>
              <a:gd name="connsiteX5" fmla="*/ 1454612 w 1572701"/>
              <a:gd name="connsiteY5" fmla="*/ 543005 h 1014326"/>
              <a:gd name="connsiteX6" fmla="*/ 1532989 w 1572701"/>
              <a:gd name="connsiteY6" fmla="*/ 656216 h 1014326"/>
              <a:gd name="connsiteX7" fmla="*/ 1567823 w 1572701"/>
              <a:gd name="connsiteY7" fmla="*/ 1004559 h 1014326"/>
              <a:gd name="connsiteX8" fmla="*/ 1428486 w 1572701"/>
              <a:gd name="connsiteY8" fmla="*/ 891347 h 1014326"/>
              <a:gd name="connsiteX9" fmla="*/ 1480738 w 1572701"/>
              <a:gd name="connsiteY9" fmla="*/ 612673 h 1014326"/>
              <a:gd name="connsiteX10" fmla="*/ 879846 w 1572701"/>
              <a:gd name="connsiteY10" fmla="*/ 20490 h 1014326"/>
              <a:gd name="connsiteX11" fmla="*/ 888555 w 1572701"/>
              <a:gd name="connsiteY11" fmla="*/ 151119 h 1014326"/>
              <a:gd name="connsiteX12" fmla="*/ 583755 w 1572701"/>
              <a:gd name="connsiteY12" fmla="*/ 299165 h 1014326"/>
              <a:gd name="connsiteX13" fmla="*/ 280 w 1572701"/>
              <a:gd name="connsiteY13" fmla="*/ 220787 h 10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701" h="1014326">
                <a:moveTo>
                  <a:pt x="280" y="220787"/>
                </a:moveTo>
                <a:cubicBezTo>
                  <a:pt x="13343" y="212078"/>
                  <a:pt x="485058" y="242559"/>
                  <a:pt x="662132" y="246913"/>
                </a:cubicBezTo>
                <a:cubicBezTo>
                  <a:pt x="839206" y="251267"/>
                  <a:pt x="1062726" y="246913"/>
                  <a:pt x="1062726" y="246913"/>
                </a:cubicBezTo>
                <a:cubicBezTo>
                  <a:pt x="1136749" y="239656"/>
                  <a:pt x="1032246" y="184501"/>
                  <a:pt x="1106269" y="203370"/>
                </a:cubicBezTo>
                <a:cubicBezTo>
                  <a:pt x="1180292" y="222239"/>
                  <a:pt x="1448806" y="303519"/>
                  <a:pt x="1506863" y="360125"/>
                </a:cubicBezTo>
                <a:cubicBezTo>
                  <a:pt x="1564920" y="416731"/>
                  <a:pt x="1450258" y="493657"/>
                  <a:pt x="1454612" y="543005"/>
                </a:cubicBezTo>
                <a:cubicBezTo>
                  <a:pt x="1458966" y="592354"/>
                  <a:pt x="1514121" y="579290"/>
                  <a:pt x="1532989" y="656216"/>
                </a:cubicBezTo>
                <a:cubicBezTo>
                  <a:pt x="1551858" y="733142"/>
                  <a:pt x="1585240" y="965371"/>
                  <a:pt x="1567823" y="1004559"/>
                </a:cubicBezTo>
                <a:cubicBezTo>
                  <a:pt x="1550406" y="1043747"/>
                  <a:pt x="1443000" y="956661"/>
                  <a:pt x="1428486" y="891347"/>
                </a:cubicBezTo>
                <a:cubicBezTo>
                  <a:pt x="1413972" y="826033"/>
                  <a:pt x="1572178" y="757816"/>
                  <a:pt x="1480738" y="612673"/>
                </a:cubicBezTo>
                <a:cubicBezTo>
                  <a:pt x="1389298" y="467530"/>
                  <a:pt x="978543" y="97416"/>
                  <a:pt x="879846" y="20490"/>
                </a:cubicBezTo>
                <a:cubicBezTo>
                  <a:pt x="781149" y="-56436"/>
                  <a:pt x="937903" y="104673"/>
                  <a:pt x="888555" y="151119"/>
                </a:cubicBezTo>
                <a:cubicBezTo>
                  <a:pt x="839207" y="197565"/>
                  <a:pt x="733252" y="284651"/>
                  <a:pt x="583755" y="299165"/>
                </a:cubicBezTo>
                <a:cubicBezTo>
                  <a:pt x="434258" y="313679"/>
                  <a:pt x="-12783" y="229496"/>
                  <a:pt x="280" y="2207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534E2A8C-FAA7-74BC-E022-B079E25C57F1}"/>
              </a:ext>
            </a:extLst>
          </p:cNvPr>
          <p:cNvSpPr/>
          <p:nvPr/>
        </p:nvSpPr>
        <p:spPr>
          <a:xfrm>
            <a:off x="6948524" y="860762"/>
            <a:ext cx="662224" cy="977327"/>
          </a:xfrm>
          <a:custGeom>
            <a:avLst/>
            <a:gdLst>
              <a:gd name="connsiteX0" fmla="*/ 131545 w 662224"/>
              <a:gd name="connsiteY0" fmla="*/ 36221 h 977327"/>
              <a:gd name="connsiteX1" fmla="*/ 157670 w 662224"/>
              <a:gd name="connsiteY1" fmla="*/ 79764 h 977327"/>
              <a:gd name="connsiteX2" fmla="*/ 471179 w 662224"/>
              <a:gd name="connsiteY2" fmla="*/ 741615 h 977327"/>
              <a:gd name="connsiteX3" fmla="*/ 305716 w 662224"/>
              <a:gd name="connsiteY3" fmla="*/ 915787 h 977327"/>
              <a:gd name="connsiteX4" fmla="*/ 453762 w 662224"/>
              <a:gd name="connsiteY4" fmla="*/ 889661 h 977327"/>
              <a:gd name="connsiteX5" fmla="*/ 916 w 662224"/>
              <a:gd name="connsiteY5" fmla="*/ 976747 h 977327"/>
              <a:gd name="connsiteX6" fmla="*/ 593099 w 662224"/>
              <a:gd name="connsiteY6" fmla="*/ 924495 h 977327"/>
              <a:gd name="connsiteX7" fmla="*/ 627933 w 662224"/>
              <a:gd name="connsiteY7" fmla="*/ 863535 h 977327"/>
              <a:gd name="connsiteX8" fmla="*/ 392802 w 662224"/>
              <a:gd name="connsiteY8" fmla="*/ 462941 h 977327"/>
              <a:gd name="connsiteX9" fmla="*/ 131545 w 662224"/>
              <a:gd name="connsiteY9" fmla="*/ 36221 h 97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224" h="977327">
                <a:moveTo>
                  <a:pt x="131545" y="36221"/>
                </a:moveTo>
                <a:cubicBezTo>
                  <a:pt x="116304" y="-791"/>
                  <a:pt x="101064" y="-37802"/>
                  <a:pt x="157670" y="79764"/>
                </a:cubicBezTo>
                <a:cubicBezTo>
                  <a:pt x="214276" y="197330"/>
                  <a:pt x="446505" y="602278"/>
                  <a:pt x="471179" y="741615"/>
                </a:cubicBezTo>
                <a:cubicBezTo>
                  <a:pt x="495853" y="880952"/>
                  <a:pt x="308619" y="891113"/>
                  <a:pt x="305716" y="915787"/>
                </a:cubicBezTo>
                <a:cubicBezTo>
                  <a:pt x="302813" y="940461"/>
                  <a:pt x="453762" y="889661"/>
                  <a:pt x="453762" y="889661"/>
                </a:cubicBezTo>
                <a:cubicBezTo>
                  <a:pt x="402962" y="899821"/>
                  <a:pt x="-22307" y="970941"/>
                  <a:pt x="916" y="976747"/>
                </a:cubicBezTo>
                <a:cubicBezTo>
                  <a:pt x="24139" y="982553"/>
                  <a:pt x="488596" y="943364"/>
                  <a:pt x="593099" y="924495"/>
                </a:cubicBezTo>
                <a:cubicBezTo>
                  <a:pt x="697602" y="905626"/>
                  <a:pt x="661316" y="940461"/>
                  <a:pt x="627933" y="863535"/>
                </a:cubicBezTo>
                <a:cubicBezTo>
                  <a:pt x="594550" y="786609"/>
                  <a:pt x="392802" y="462941"/>
                  <a:pt x="392802" y="462941"/>
                </a:cubicBezTo>
                <a:lnTo>
                  <a:pt x="131545" y="3622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304BD91B-6783-9F7D-7450-8371CD36228C}"/>
              </a:ext>
            </a:extLst>
          </p:cNvPr>
          <p:cNvSpPr/>
          <p:nvPr/>
        </p:nvSpPr>
        <p:spPr>
          <a:xfrm>
            <a:off x="4716422" y="1952723"/>
            <a:ext cx="640341" cy="2367875"/>
          </a:xfrm>
          <a:custGeom>
            <a:avLst/>
            <a:gdLst>
              <a:gd name="connsiteX0" fmla="*/ 369384 w 640341"/>
              <a:gd name="connsiteY0" fmla="*/ 119917 h 2367875"/>
              <a:gd name="connsiteX1" fmla="*/ 116835 w 640341"/>
              <a:gd name="connsiteY1" fmla="*/ 433426 h 2367875"/>
              <a:gd name="connsiteX2" fmla="*/ 99418 w 640341"/>
              <a:gd name="connsiteY2" fmla="*/ 233128 h 2367875"/>
              <a:gd name="connsiteX3" fmla="*/ 125544 w 640341"/>
              <a:gd name="connsiteY3" fmla="*/ 834020 h 2367875"/>
              <a:gd name="connsiteX4" fmla="*/ 169087 w 640341"/>
              <a:gd name="connsiteY4" fmla="*/ 1278157 h 2367875"/>
              <a:gd name="connsiteX5" fmla="*/ 325841 w 640341"/>
              <a:gd name="connsiteY5" fmla="*/ 1652626 h 2367875"/>
              <a:gd name="connsiteX6" fmla="*/ 378092 w 640341"/>
              <a:gd name="connsiteY6" fmla="*/ 1661334 h 2367875"/>
              <a:gd name="connsiteX7" fmla="*/ 491304 w 640341"/>
              <a:gd name="connsiteY7" fmla="*/ 1948717 h 2367875"/>
              <a:gd name="connsiteX8" fmla="*/ 630641 w 640341"/>
              <a:gd name="connsiteY8" fmla="*/ 2096763 h 2367875"/>
              <a:gd name="connsiteX9" fmla="*/ 595807 w 640341"/>
              <a:gd name="connsiteY9" fmla="*/ 2366728 h 2367875"/>
              <a:gd name="connsiteX10" fmla="*/ 334549 w 640341"/>
              <a:gd name="connsiteY10" fmla="*/ 1983551 h 2367875"/>
              <a:gd name="connsiteX11" fmla="*/ 90709 w 640341"/>
              <a:gd name="connsiteY11" fmla="*/ 1539414 h 2367875"/>
              <a:gd name="connsiteX12" fmla="*/ 169087 w 640341"/>
              <a:gd name="connsiteY12" fmla="*/ 1504580 h 2367875"/>
              <a:gd name="connsiteX13" fmla="*/ 29749 w 640341"/>
              <a:gd name="connsiteY13" fmla="*/ 694683 h 2367875"/>
              <a:gd name="connsiteX14" fmla="*/ 47167 w 640341"/>
              <a:gd name="connsiteY14" fmla="*/ 6706 h 2367875"/>
              <a:gd name="connsiteX15" fmla="*/ 12332 w 640341"/>
              <a:gd name="connsiteY15" fmla="*/ 328923 h 2367875"/>
              <a:gd name="connsiteX16" fmla="*/ 291007 w 640341"/>
              <a:gd name="connsiteY16" fmla="*/ 58957 h 2367875"/>
              <a:gd name="connsiteX17" fmla="*/ 21041 w 640341"/>
              <a:gd name="connsiteY17" fmla="*/ 337631 h 2367875"/>
              <a:gd name="connsiteX18" fmla="*/ 369384 w 640341"/>
              <a:gd name="connsiteY18" fmla="*/ 119917 h 236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0341" h="2367875">
                <a:moveTo>
                  <a:pt x="369384" y="119917"/>
                </a:moveTo>
                <a:cubicBezTo>
                  <a:pt x="385350" y="135883"/>
                  <a:pt x="161829" y="414558"/>
                  <a:pt x="116835" y="433426"/>
                </a:cubicBezTo>
                <a:cubicBezTo>
                  <a:pt x="71841" y="452294"/>
                  <a:pt x="97966" y="166362"/>
                  <a:pt x="99418" y="233128"/>
                </a:cubicBezTo>
                <a:cubicBezTo>
                  <a:pt x="100869" y="299894"/>
                  <a:pt x="113933" y="659849"/>
                  <a:pt x="125544" y="834020"/>
                </a:cubicBezTo>
                <a:cubicBezTo>
                  <a:pt x="137155" y="1008191"/>
                  <a:pt x="135704" y="1141723"/>
                  <a:pt x="169087" y="1278157"/>
                </a:cubicBezTo>
                <a:cubicBezTo>
                  <a:pt x="202470" y="1414591"/>
                  <a:pt x="291007" y="1588763"/>
                  <a:pt x="325841" y="1652626"/>
                </a:cubicBezTo>
                <a:cubicBezTo>
                  <a:pt x="360675" y="1716489"/>
                  <a:pt x="350515" y="1611986"/>
                  <a:pt x="378092" y="1661334"/>
                </a:cubicBezTo>
                <a:cubicBezTo>
                  <a:pt x="405669" y="1710683"/>
                  <a:pt x="449213" y="1876146"/>
                  <a:pt x="491304" y="1948717"/>
                </a:cubicBezTo>
                <a:cubicBezTo>
                  <a:pt x="533395" y="2021288"/>
                  <a:pt x="613224" y="2027095"/>
                  <a:pt x="630641" y="2096763"/>
                </a:cubicBezTo>
                <a:cubicBezTo>
                  <a:pt x="648058" y="2166431"/>
                  <a:pt x="645156" y="2385597"/>
                  <a:pt x="595807" y="2366728"/>
                </a:cubicBezTo>
                <a:cubicBezTo>
                  <a:pt x="546458" y="2347859"/>
                  <a:pt x="418732" y="2121437"/>
                  <a:pt x="334549" y="1983551"/>
                </a:cubicBezTo>
                <a:cubicBezTo>
                  <a:pt x="250366" y="1845665"/>
                  <a:pt x="118286" y="1619242"/>
                  <a:pt x="90709" y="1539414"/>
                </a:cubicBezTo>
                <a:cubicBezTo>
                  <a:pt x="63132" y="1459586"/>
                  <a:pt x="179247" y="1645368"/>
                  <a:pt x="169087" y="1504580"/>
                </a:cubicBezTo>
                <a:cubicBezTo>
                  <a:pt x="158927" y="1363792"/>
                  <a:pt x="50069" y="944329"/>
                  <a:pt x="29749" y="694683"/>
                </a:cubicBezTo>
                <a:cubicBezTo>
                  <a:pt x="9429" y="445037"/>
                  <a:pt x="50070" y="67666"/>
                  <a:pt x="47167" y="6706"/>
                </a:cubicBezTo>
                <a:cubicBezTo>
                  <a:pt x="44264" y="-54254"/>
                  <a:pt x="-28308" y="320215"/>
                  <a:pt x="12332" y="328923"/>
                </a:cubicBezTo>
                <a:cubicBezTo>
                  <a:pt x="52972" y="337632"/>
                  <a:pt x="292458" y="60408"/>
                  <a:pt x="291007" y="58957"/>
                </a:cubicBezTo>
                <a:cubicBezTo>
                  <a:pt x="289556" y="57506"/>
                  <a:pt x="9430" y="320214"/>
                  <a:pt x="21041" y="337631"/>
                </a:cubicBezTo>
                <a:cubicBezTo>
                  <a:pt x="32652" y="355048"/>
                  <a:pt x="353418" y="103951"/>
                  <a:pt x="369384" y="1199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F2015157-4E39-BB1C-B48A-20E11B6A4960}"/>
              </a:ext>
            </a:extLst>
          </p:cNvPr>
          <p:cNvSpPr/>
          <p:nvPr/>
        </p:nvSpPr>
        <p:spPr>
          <a:xfrm>
            <a:off x="5164367" y="1191301"/>
            <a:ext cx="1985394" cy="1161505"/>
          </a:xfrm>
          <a:custGeom>
            <a:avLst/>
            <a:gdLst>
              <a:gd name="connsiteX0" fmla="*/ 60776 w 1985394"/>
              <a:gd name="connsiteY0" fmla="*/ 271739 h 1161505"/>
              <a:gd name="connsiteX1" fmla="*/ 1793782 w 1985394"/>
              <a:gd name="connsiteY1" fmla="*/ 219488 h 1161505"/>
              <a:gd name="connsiteX2" fmla="*/ 1567359 w 1985394"/>
              <a:gd name="connsiteY2" fmla="*/ 428493 h 1161505"/>
              <a:gd name="connsiteX3" fmla="*/ 1732822 w 1985394"/>
              <a:gd name="connsiteY3" fmla="*/ 837796 h 1161505"/>
              <a:gd name="connsiteX4" fmla="*/ 1706696 w 1985394"/>
              <a:gd name="connsiteY4" fmla="*/ 794253 h 1161505"/>
              <a:gd name="connsiteX5" fmla="*/ 1985370 w 1985394"/>
              <a:gd name="connsiteY5" fmla="*/ 1151305 h 1161505"/>
              <a:gd name="connsiteX6" fmla="*/ 1724113 w 1985394"/>
              <a:gd name="connsiteY6" fmla="*/ 332699 h 1161505"/>
              <a:gd name="connsiteX7" fmla="*/ 1915702 w 1985394"/>
              <a:gd name="connsiteY7" fmla="*/ 193362 h 1161505"/>
              <a:gd name="connsiteX8" fmla="*/ 1210307 w 1985394"/>
              <a:gd name="connsiteY8" fmla="*/ 97568 h 1161505"/>
              <a:gd name="connsiteX9" fmla="*/ 591999 w 1985394"/>
              <a:gd name="connsiteY9" fmla="*/ 1773 h 1161505"/>
              <a:gd name="connsiteX10" fmla="*/ 1506399 w 1985394"/>
              <a:gd name="connsiteY10" fmla="*/ 184653 h 1161505"/>
              <a:gd name="connsiteX11" fmla="*/ 1079679 w 1985394"/>
              <a:gd name="connsiteY11" fmla="*/ 202070 h 1161505"/>
              <a:gd name="connsiteX12" fmla="*/ 130444 w 1985394"/>
              <a:gd name="connsiteY12" fmla="*/ 271739 h 1161505"/>
              <a:gd name="connsiteX13" fmla="*/ 8524 w 1985394"/>
              <a:gd name="connsiteY13" fmla="*/ 271739 h 1161505"/>
              <a:gd name="connsiteX14" fmla="*/ 60776 w 1985394"/>
              <a:gd name="connsiteY14" fmla="*/ 271739 h 116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5394" h="1161505">
                <a:moveTo>
                  <a:pt x="60776" y="271739"/>
                </a:moveTo>
                <a:cubicBezTo>
                  <a:pt x="801730" y="232550"/>
                  <a:pt x="1542685" y="193362"/>
                  <a:pt x="1793782" y="219488"/>
                </a:cubicBezTo>
                <a:cubicBezTo>
                  <a:pt x="2044879" y="245614"/>
                  <a:pt x="1577519" y="325442"/>
                  <a:pt x="1567359" y="428493"/>
                </a:cubicBezTo>
                <a:cubicBezTo>
                  <a:pt x="1557199" y="531544"/>
                  <a:pt x="1709599" y="776836"/>
                  <a:pt x="1732822" y="837796"/>
                </a:cubicBezTo>
                <a:cubicBezTo>
                  <a:pt x="1756045" y="898756"/>
                  <a:pt x="1664605" y="742001"/>
                  <a:pt x="1706696" y="794253"/>
                </a:cubicBezTo>
                <a:cubicBezTo>
                  <a:pt x="1748787" y="846505"/>
                  <a:pt x="1982467" y="1228231"/>
                  <a:pt x="1985370" y="1151305"/>
                </a:cubicBezTo>
                <a:cubicBezTo>
                  <a:pt x="1988273" y="1074379"/>
                  <a:pt x="1735724" y="492356"/>
                  <a:pt x="1724113" y="332699"/>
                </a:cubicBezTo>
                <a:cubicBezTo>
                  <a:pt x="1712502" y="173042"/>
                  <a:pt x="2001336" y="232550"/>
                  <a:pt x="1915702" y="193362"/>
                </a:cubicBezTo>
                <a:cubicBezTo>
                  <a:pt x="1830068" y="154174"/>
                  <a:pt x="1430924" y="129499"/>
                  <a:pt x="1210307" y="97568"/>
                </a:cubicBezTo>
                <a:cubicBezTo>
                  <a:pt x="989690" y="65637"/>
                  <a:pt x="542650" y="-12741"/>
                  <a:pt x="591999" y="1773"/>
                </a:cubicBezTo>
                <a:cubicBezTo>
                  <a:pt x="641348" y="16287"/>
                  <a:pt x="1425119" y="151270"/>
                  <a:pt x="1506399" y="184653"/>
                </a:cubicBezTo>
                <a:cubicBezTo>
                  <a:pt x="1587679" y="218036"/>
                  <a:pt x="1309005" y="187556"/>
                  <a:pt x="1079679" y="202070"/>
                </a:cubicBezTo>
                <a:cubicBezTo>
                  <a:pt x="850353" y="216584"/>
                  <a:pt x="308970" y="260127"/>
                  <a:pt x="130444" y="271739"/>
                </a:cubicBezTo>
                <a:cubicBezTo>
                  <a:pt x="-48082" y="283351"/>
                  <a:pt x="8524" y="271739"/>
                  <a:pt x="8524" y="271739"/>
                </a:cubicBezTo>
                <a:lnTo>
                  <a:pt x="60776" y="27173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179E178-77D4-4D65-2E25-4B6650B2BA97}"/>
              </a:ext>
            </a:extLst>
          </p:cNvPr>
          <p:cNvSpPr/>
          <p:nvPr/>
        </p:nvSpPr>
        <p:spPr>
          <a:xfrm>
            <a:off x="6017350" y="2420970"/>
            <a:ext cx="610156" cy="235738"/>
          </a:xfrm>
          <a:custGeom>
            <a:avLst/>
            <a:gdLst>
              <a:gd name="connsiteX0" fmla="*/ 273 w 610156"/>
              <a:gd name="connsiteY0" fmla="*/ 13 h 235738"/>
              <a:gd name="connsiteX1" fmla="*/ 322490 w 610156"/>
              <a:gd name="connsiteY1" fmla="*/ 156767 h 235738"/>
              <a:gd name="connsiteX2" fmla="*/ 339907 w 610156"/>
              <a:gd name="connsiteY2" fmla="*/ 104516 h 235738"/>
              <a:gd name="connsiteX3" fmla="*/ 609873 w 610156"/>
              <a:gd name="connsiteY3" fmla="*/ 235144 h 235738"/>
              <a:gd name="connsiteX4" fmla="*/ 383450 w 610156"/>
              <a:gd name="connsiteY4" fmla="*/ 148059 h 235738"/>
              <a:gd name="connsiteX5" fmla="*/ 273 w 610156"/>
              <a:gd name="connsiteY5" fmla="*/ 13 h 23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156" h="235738">
                <a:moveTo>
                  <a:pt x="273" y="13"/>
                </a:moveTo>
                <a:cubicBezTo>
                  <a:pt x="-9887" y="1464"/>
                  <a:pt x="265884" y="139350"/>
                  <a:pt x="322490" y="156767"/>
                </a:cubicBezTo>
                <a:cubicBezTo>
                  <a:pt x="379096" y="174184"/>
                  <a:pt x="292010" y="91453"/>
                  <a:pt x="339907" y="104516"/>
                </a:cubicBezTo>
                <a:cubicBezTo>
                  <a:pt x="387804" y="117579"/>
                  <a:pt x="602616" y="227887"/>
                  <a:pt x="609873" y="235144"/>
                </a:cubicBezTo>
                <a:cubicBezTo>
                  <a:pt x="617130" y="242401"/>
                  <a:pt x="483599" y="181442"/>
                  <a:pt x="383450" y="148059"/>
                </a:cubicBezTo>
                <a:cubicBezTo>
                  <a:pt x="283301" y="114676"/>
                  <a:pt x="10433" y="-1438"/>
                  <a:pt x="273" y="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31B9F4D-2AE1-E584-7C1A-21C63964C22B}"/>
              </a:ext>
            </a:extLst>
          </p:cNvPr>
          <p:cNvSpPr/>
          <p:nvPr/>
        </p:nvSpPr>
        <p:spPr>
          <a:xfrm>
            <a:off x="6432452" y="2457972"/>
            <a:ext cx="346671" cy="644895"/>
          </a:xfrm>
          <a:custGeom>
            <a:avLst/>
            <a:gdLst>
              <a:gd name="connsiteX0" fmla="*/ 301723 w 346671"/>
              <a:gd name="connsiteY0" fmla="*/ 12178 h 644895"/>
              <a:gd name="connsiteX1" fmla="*/ 88998 w 346671"/>
              <a:gd name="connsiteY1" fmla="*/ 602728 h 644895"/>
              <a:gd name="connsiteX2" fmla="*/ 127098 w 346671"/>
              <a:gd name="connsiteY2" fmla="*/ 558278 h 644895"/>
              <a:gd name="connsiteX3" fmla="*/ 104873 w 346671"/>
              <a:gd name="connsiteY3" fmla="*/ 640828 h 644895"/>
              <a:gd name="connsiteX4" fmla="*/ 212823 w 346671"/>
              <a:gd name="connsiteY4" fmla="*/ 405878 h 644895"/>
              <a:gd name="connsiteX5" fmla="*/ 346173 w 346671"/>
              <a:gd name="connsiteY5" fmla="*/ 396353 h 644895"/>
              <a:gd name="connsiteX6" fmla="*/ 162023 w 346671"/>
              <a:gd name="connsiteY6" fmla="*/ 459853 h 644895"/>
              <a:gd name="connsiteX7" fmla="*/ 98523 w 346671"/>
              <a:gd name="connsiteY7" fmla="*/ 348728 h 644895"/>
              <a:gd name="connsiteX8" fmla="*/ 98 w 346671"/>
              <a:gd name="connsiteY8" fmla="*/ 288403 h 644895"/>
              <a:gd name="connsiteX9" fmla="*/ 117573 w 346671"/>
              <a:gd name="connsiteY9" fmla="*/ 383653 h 644895"/>
              <a:gd name="connsiteX10" fmla="*/ 215998 w 346671"/>
              <a:gd name="connsiteY10" fmla="*/ 199503 h 644895"/>
              <a:gd name="connsiteX11" fmla="*/ 123923 w 346671"/>
              <a:gd name="connsiteY11" fmla="*/ 18528 h 644895"/>
              <a:gd name="connsiteX12" fmla="*/ 225523 w 346671"/>
              <a:gd name="connsiteY12" fmla="*/ 189978 h 644895"/>
              <a:gd name="connsiteX13" fmla="*/ 301723 w 346671"/>
              <a:gd name="connsiteY13" fmla="*/ 12178 h 64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671" h="644895">
                <a:moveTo>
                  <a:pt x="301723" y="12178"/>
                </a:moveTo>
                <a:cubicBezTo>
                  <a:pt x="278969" y="80970"/>
                  <a:pt x="118102" y="511711"/>
                  <a:pt x="88998" y="602728"/>
                </a:cubicBezTo>
                <a:cubicBezTo>
                  <a:pt x="59894" y="693745"/>
                  <a:pt x="124452" y="551928"/>
                  <a:pt x="127098" y="558278"/>
                </a:cubicBezTo>
                <a:cubicBezTo>
                  <a:pt x="129744" y="564628"/>
                  <a:pt x="90586" y="666228"/>
                  <a:pt x="104873" y="640828"/>
                </a:cubicBezTo>
                <a:cubicBezTo>
                  <a:pt x="119160" y="615428"/>
                  <a:pt x="172606" y="446624"/>
                  <a:pt x="212823" y="405878"/>
                </a:cubicBezTo>
                <a:cubicBezTo>
                  <a:pt x="253040" y="365132"/>
                  <a:pt x="354640" y="387357"/>
                  <a:pt x="346173" y="396353"/>
                </a:cubicBezTo>
                <a:cubicBezTo>
                  <a:pt x="337706" y="405349"/>
                  <a:pt x="203298" y="467790"/>
                  <a:pt x="162023" y="459853"/>
                </a:cubicBezTo>
                <a:cubicBezTo>
                  <a:pt x="120748" y="451916"/>
                  <a:pt x="125510" y="377303"/>
                  <a:pt x="98523" y="348728"/>
                </a:cubicBezTo>
                <a:cubicBezTo>
                  <a:pt x="71535" y="320153"/>
                  <a:pt x="-3077" y="282582"/>
                  <a:pt x="98" y="288403"/>
                </a:cubicBezTo>
                <a:cubicBezTo>
                  <a:pt x="3273" y="294224"/>
                  <a:pt x="81590" y="398470"/>
                  <a:pt x="117573" y="383653"/>
                </a:cubicBezTo>
                <a:cubicBezTo>
                  <a:pt x="153556" y="368836"/>
                  <a:pt x="214940" y="260357"/>
                  <a:pt x="215998" y="199503"/>
                </a:cubicBezTo>
                <a:cubicBezTo>
                  <a:pt x="217056" y="138649"/>
                  <a:pt x="122336" y="20115"/>
                  <a:pt x="123923" y="18528"/>
                </a:cubicBezTo>
                <a:cubicBezTo>
                  <a:pt x="125510" y="16941"/>
                  <a:pt x="196419" y="191565"/>
                  <a:pt x="225523" y="189978"/>
                </a:cubicBezTo>
                <a:cubicBezTo>
                  <a:pt x="254627" y="188391"/>
                  <a:pt x="324477" y="-56614"/>
                  <a:pt x="301723" y="121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5B14BA5-7808-252A-9155-91FBD520504D}"/>
              </a:ext>
            </a:extLst>
          </p:cNvPr>
          <p:cNvSpPr/>
          <p:nvPr/>
        </p:nvSpPr>
        <p:spPr>
          <a:xfrm>
            <a:off x="5457425" y="3546462"/>
            <a:ext cx="264259" cy="238895"/>
          </a:xfrm>
          <a:custGeom>
            <a:avLst/>
            <a:gdLst>
              <a:gd name="connsiteX0" fmla="*/ 9925 w 264259"/>
              <a:gd name="connsiteY0" fmla="*/ 13 h 238895"/>
              <a:gd name="connsiteX1" fmla="*/ 9925 w 264259"/>
              <a:gd name="connsiteY1" fmla="*/ 88913 h 238895"/>
              <a:gd name="connsiteX2" fmla="*/ 76600 w 264259"/>
              <a:gd name="connsiteY2" fmla="*/ 171463 h 238895"/>
              <a:gd name="connsiteX3" fmla="*/ 121050 w 264259"/>
              <a:gd name="connsiteY3" fmla="*/ 123838 h 238895"/>
              <a:gd name="connsiteX4" fmla="*/ 184550 w 264259"/>
              <a:gd name="connsiteY4" fmla="*/ 184163 h 238895"/>
              <a:gd name="connsiteX5" fmla="*/ 184550 w 264259"/>
              <a:gd name="connsiteY5" fmla="*/ 146063 h 238895"/>
              <a:gd name="connsiteX6" fmla="*/ 263925 w 264259"/>
              <a:gd name="connsiteY6" fmla="*/ 238138 h 238895"/>
              <a:gd name="connsiteX7" fmla="*/ 149625 w 264259"/>
              <a:gd name="connsiteY7" fmla="*/ 85738 h 238895"/>
              <a:gd name="connsiteX8" fmla="*/ 92475 w 264259"/>
              <a:gd name="connsiteY8" fmla="*/ 155588 h 238895"/>
              <a:gd name="connsiteX9" fmla="*/ 13100 w 264259"/>
              <a:gd name="connsiteY9" fmla="*/ 123838 h 238895"/>
              <a:gd name="connsiteX10" fmla="*/ 400 w 264259"/>
              <a:gd name="connsiteY10" fmla="*/ 95263 h 238895"/>
              <a:gd name="connsiteX11" fmla="*/ 9925 w 264259"/>
              <a:gd name="connsiteY11" fmla="*/ 13 h 2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259" h="238895">
                <a:moveTo>
                  <a:pt x="9925" y="13"/>
                </a:moveTo>
                <a:cubicBezTo>
                  <a:pt x="11513" y="-1045"/>
                  <a:pt x="-1187" y="60338"/>
                  <a:pt x="9925" y="88913"/>
                </a:cubicBezTo>
                <a:cubicBezTo>
                  <a:pt x="21037" y="117488"/>
                  <a:pt x="58079" y="165642"/>
                  <a:pt x="76600" y="171463"/>
                </a:cubicBezTo>
                <a:cubicBezTo>
                  <a:pt x="95121" y="177284"/>
                  <a:pt x="103058" y="121721"/>
                  <a:pt x="121050" y="123838"/>
                </a:cubicBezTo>
                <a:cubicBezTo>
                  <a:pt x="139042" y="125955"/>
                  <a:pt x="173967" y="180459"/>
                  <a:pt x="184550" y="184163"/>
                </a:cubicBezTo>
                <a:cubicBezTo>
                  <a:pt x="195133" y="187867"/>
                  <a:pt x="171321" y="137067"/>
                  <a:pt x="184550" y="146063"/>
                </a:cubicBezTo>
                <a:cubicBezTo>
                  <a:pt x="197779" y="155059"/>
                  <a:pt x="269746" y="248192"/>
                  <a:pt x="263925" y="238138"/>
                </a:cubicBezTo>
                <a:cubicBezTo>
                  <a:pt x="258104" y="228084"/>
                  <a:pt x="178200" y="99496"/>
                  <a:pt x="149625" y="85738"/>
                </a:cubicBezTo>
                <a:cubicBezTo>
                  <a:pt x="121050" y="71980"/>
                  <a:pt x="115229" y="149238"/>
                  <a:pt x="92475" y="155588"/>
                </a:cubicBezTo>
                <a:cubicBezTo>
                  <a:pt x="69721" y="161938"/>
                  <a:pt x="28446" y="133892"/>
                  <a:pt x="13100" y="123838"/>
                </a:cubicBezTo>
                <a:cubicBezTo>
                  <a:pt x="-2246" y="113784"/>
                  <a:pt x="-129" y="111667"/>
                  <a:pt x="400" y="95263"/>
                </a:cubicBezTo>
                <a:cubicBezTo>
                  <a:pt x="929" y="78859"/>
                  <a:pt x="8337" y="1071"/>
                  <a:pt x="9925" y="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9FA9889-2B15-E504-3BD5-A474DFC58EB8}"/>
              </a:ext>
            </a:extLst>
          </p:cNvPr>
          <p:cNvSpPr/>
          <p:nvPr/>
        </p:nvSpPr>
        <p:spPr>
          <a:xfrm>
            <a:off x="4971400" y="3847671"/>
            <a:ext cx="309870" cy="1070858"/>
          </a:xfrm>
          <a:custGeom>
            <a:avLst/>
            <a:gdLst>
              <a:gd name="connsiteX0" fmla="*/ 7000 w 309870"/>
              <a:gd name="connsiteY0" fmla="*/ 3604 h 1070858"/>
              <a:gd name="connsiteX1" fmla="*/ 172100 w 309870"/>
              <a:gd name="connsiteY1" fmla="*/ 552879 h 1070858"/>
              <a:gd name="connsiteX2" fmla="*/ 222900 w 309870"/>
              <a:gd name="connsiteY2" fmla="*/ 565579 h 1070858"/>
              <a:gd name="connsiteX3" fmla="*/ 292750 w 309870"/>
              <a:gd name="connsiteY3" fmla="*/ 791004 h 1070858"/>
              <a:gd name="connsiteX4" fmla="*/ 308625 w 309870"/>
              <a:gd name="connsiteY4" fmla="*/ 1070404 h 1070858"/>
              <a:gd name="connsiteX5" fmla="*/ 276875 w 309870"/>
              <a:gd name="connsiteY5" fmla="*/ 841804 h 1070858"/>
              <a:gd name="connsiteX6" fmla="*/ 26050 w 309870"/>
              <a:gd name="connsiteY6" fmla="*/ 314754 h 1070858"/>
              <a:gd name="connsiteX7" fmla="*/ 29225 w 309870"/>
              <a:gd name="connsiteY7" fmla="*/ 314754 h 1070858"/>
              <a:gd name="connsiteX8" fmla="*/ 7000 w 309870"/>
              <a:gd name="connsiteY8" fmla="*/ 3604 h 10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870" h="1070858">
                <a:moveTo>
                  <a:pt x="7000" y="3604"/>
                </a:moveTo>
                <a:cubicBezTo>
                  <a:pt x="30813" y="43292"/>
                  <a:pt x="136117" y="459217"/>
                  <a:pt x="172100" y="552879"/>
                </a:cubicBezTo>
                <a:cubicBezTo>
                  <a:pt x="208083" y="646542"/>
                  <a:pt x="202792" y="525891"/>
                  <a:pt x="222900" y="565579"/>
                </a:cubicBezTo>
                <a:cubicBezTo>
                  <a:pt x="243008" y="605267"/>
                  <a:pt x="278463" y="706867"/>
                  <a:pt x="292750" y="791004"/>
                </a:cubicBezTo>
                <a:cubicBezTo>
                  <a:pt x="307037" y="875141"/>
                  <a:pt x="311271" y="1061937"/>
                  <a:pt x="308625" y="1070404"/>
                </a:cubicBezTo>
                <a:cubicBezTo>
                  <a:pt x="305979" y="1078871"/>
                  <a:pt x="323971" y="967746"/>
                  <a:pt x="276875" y="841804"/>
                </a:cubicBezTo>
                <a:cubicBezTo>
                  <a:pt x="229779" y="715862"/>
                  <a:pt x="67325" y="402595"/>
                  <a:pt x="26050" y="314754"/>
                </a:cubicBezTo>
                <a:cubicBezTo>
                  <a:pt x="-15225" y="226913"/>
                  <a:pt x="30813" y="365554"/>
                  <a:pt x="29225" y="314754"/>
                </a:cubicBezTo>
                <a:cubicBezTo>
                  <a:pt x="27638" y="263954"/>
                  <a:pt x="-16813" y="-36084"/>
                  <a:pt x="7000" y="36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F447DA3-4FA4-6E22-CBE6-B705506AC8AA}"/>
              </a:ext>
            </a:extLst>
          </p:cNvPr>
          <p:cNvSpPr/>
          <p:nvPr/>
        </p:nvSpPr>
        <p:spPr>
          <a:xfrm>
            <a:off x="6624034" y="3862598"/>
            <a:ext cx="183818" cy="987519"/>
          </a:xfrm>
          <a:custGeom>
            <a:avLst/>
            <a:gdLst>
              <a:gd name="connsiteX0" fmla="*/ 183166 w 183818"/>
              <a:gd name="connsiteY0" fmla="*/ 7727 h 987519"/>
              <a:gd name="connsiteX1" fmla="*/ 5366 w 183818"/>
              <a:gd name="connsiteY1" fmla="*/ 953877 h 987519"/>
              <a:gd name="connsiteX2" fmla="*/ 56166 w 183818"/>
              <a:gd name="connsiteY2" fmla="*/ 731627 h 987519"/>
              <a:gd name="connsiteX3" fmla="*/ 157766 w 183818"/>
              <a:gd name="connsiteY3" fmla="*/ 303002 h 987519"/>
              <a:gd name="connsiteX4" fmla="*/ 68866 w 183818"/>
              <a:gd name="connsiteY4" fmla="*/ 496677 h 987519"/>
              <a:gd name="connsiteX5" fmla="*/ 183166 w 183818"/>
              <a:gd name="connsiteY5" fmla="*/ 7727 h 98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18" h="987519">
                <a:moveTo>
                  <a:pt x="183166" y="7727"/>
                </a:moveTo>
                <a:cubicBezTo>
                  <a:pt x="172583" y="83927"/>
                  <a:pt x="26533" y="833227"/>
                  <a:pt x="5366" y="953877"/>
                </a:cubicBezTo>
                <a:cubicBezTo>
                  <a:pt x="-15801" y="1074527"/>
                  <a:pt x="30766" y="840106"/>
                  <a:pt x="56166" y="731627"/>
                </a:cubicBezTo>
                <a:cubicBezTo>
                  <a:pt x="81566" y="623148"/>
                  <a:pt x="155649" y="342160"/>
                  <a:pt x="157766" y="303002"/>
                </a:cubicBezTo>
                <a:cubicBezTo>
                  <a:pt x="159883" y="263844"/>
                  <a:pt x="65691" y="550652"/>
                  <a:pt x="68866" y="496677"/>
                </a:cubicBezTo>
                <a:cubicBezTo>
                  <a:pt x="72041" y="442702"/>
                  <a:pt x="193749" y="-68473"/>
                  <a:pt x="183166" y="77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28C1E4F9-06F8-2B4F-F255-96AEC833F113}"/>
              </a:ext>
            </a:extLst>
          </p:cNvPr>
          <p:cNvSpPr/>
          <p:nvPr/>
        </p:nvSpPr>
        <p:spPr>
          <a:xfrm>
            <a:off x="5060871" y="4092555"/>
            <a:ext cx="989218" cy="516525"/>
          </a:xfrm>
          <a:custGeom>
            <a:avLst/>
            <a:gdLst>
              <a:gd name="connsiteX0" fmla="*/ 3254 w 989218"/>
              <a:gd name="connsiteY0" fmla="*/ 20 h 516525"/>
              <a:gd name="connsiteX1" fmla="*/ 104854 w 989218"/>
              <a:gd name="connsiteY1" fmla="*/ 73045 h 516525"/>
              <a:gd name="connsiteX2" fmla="*/ 377904 w 989218"/>
              <a:gd name="connsiteY2" fmla="*/ 384195 h 516525"/>
              <a:gd name="connsiteX3" fmla="*/ 666829 w 989218"/>
              <a:gd name="connsiteY3" fmla="*/ 511195 h 516525"/>
              <a:gd name="connsiteX4" fmla="*/ 520779 w 989218"/>
              <a:gd name="connsiteY4" fmla="*/ 485795 h 516525"/>
              <a:gd name="connsiteX5" fmla="*/ 987504 w 989218"/>
              <a:gd name="connsiteY5" fmla="*/ 422295 h 516525"/>
              <a:gd name="connsiteX6" fmla="*/ 673179 w 989218"/>
              <a:gd name="connsiteY6" fmla="*/ 485795 h 516525"/>
              <a:gd name="connsiteX7" fmla="*/ 533479 w 989218"/>
              <a:gd name="connsiteY7" fmla="*/ 469920 h 516525"/>
              <a:gd name="connsiteX8" fmla="*/ 231854 w 989218"/>
              <a:gd name="connsiteY8" fmla="*/ 301645 h 516525"/>
              <a:gd name="connsiteX9" fmla="*/ 155654 w 989218"/>
              <a:gd name="connsiteY9" fmla="*/ 346095 h 516525"/>
              <a:gd name="connsiteX10" fmla="*/ 63579 w 989218"/>
              <a:gd name="connsiteY10" fmla="*/ 187345 h 516525"/>
              <a:gd name="connsiteX11" fmla="*/ 174704 w 989218"/>
              <a:gd name="connsiteY11" fmla="*/ 419120 h 516525"/>
              <a:gd name="connsiteX12" fmla="*/ 403304 w 989218"/>
              <a:gd name="connsiteY12" fmla="*/ 428645 h 516525"/>
              <a:gd name="connsiteX13" fmla="*/ 212804 w 989218"/>
              <a:gd name="connsiteY13" fmla="*/ 295295 h 516525"/>
              <a:gd name="connsiteX14" fmla="*/ 149304 w 989218"/>
              <a:gd name="connsiteY14" fmla="*/ 241320 h 516525"/>
              <a:gd name="connsiteX15" fmla="*/ 149304 w 989218"/>
              <a:gd name="connsiteY15" fmla="*/ 127020 h 516525"/>
              <a:gd name="connsiteX16" fmla="*/ 35004 w 989218"/>
              <a:gd name="connsiteY16" fmla="*/ 76220 h 516525"/>
              <a:gd name="connsiteX17" fmla="*/ 3254 w 989218"/>
              <a:gd name="connsiteY17" fmla="*/ 20 h 51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9218" h="516525">
                <a:moveTo>
                  <a:pt x="3254" y="20"/>
                </a:moveTo>
                <a:cubicBezTo>
                  <a:pt x="14896" y="-509"/>
                  <a:pt x="42412" y="9016"/>
                  <a:pt x="104854" y="73045"/>
                </a:cubicBezTo>
                <a:cubicBezTo>
                  <a:pt x="167296" y="137074"/>
                  <a:pt x="284242" y="311170"/>
                  <a:pt x="377904" y="384195"/>
                </a:cubicBezTo>
                <a:cubicBezTo>
                  <a:pt x="471566" y="457220"/>
                  <a:pt x="643017" y="494262"/>
                  <a:pt x="666829" y="511195"/>
                </a:cubicBezTo>
                <a:cubicBezTo>
                  <a:pt x="690642" y="528128"/>
                  <a:pt x="467333" y="500612"/>
                  <a:pt x="520779" y="485795"/>
                </a:cubicBezTo>
                <a:cubicBezTo>
                  <a:pt x="574225" y="470978"/>
                  <a:pt x="962104" y="422295"/>
                  <a:pt x="987504" y="422295"/>
                </a:cubicBezTo>
                <a:cubicBezTo>
                  <a:pt x="1012904" y="422295"/>
                  <a:pt x="748850" y="477857"/>
                  <a:pt x="673179" y="485795"/>
                </a:cubicBezTo>
                <a:cubicBezTo>
                  <a:pt x="597508" y="493733"/>
                  <a:pt x="607033" y="500612"/>
                  <a:pt x="533479" y="469920"/>
                </a:cubicBezTo>
                <a:cubicBezTo>
                  <a:pt x="459925" y="439228"/>
                  <a:pt x="294825" y="322283"/>
                  <a:pt x="231854" y="301645"/>
                </a:cubicBezTo>
                <a:cubicBezTo>
                  <a:pt x="168883" y="281008"/>
                  <a:pt x="183700" y="365145"/>
                  <a:pt x="155654" y="346095"/>
                </a:cubicBezTo>
                <a:cubicBezTo>
                  <a:pt x="127608" y="327045"/>
                  <a:pt x="60404" y="175174"/>
                  <a:pt x="63579" y="187345"/>
                </a:cubicBezTo>
                <a:cubicBezTo>
                  <a:pt x="66754" y="199516"/>
                  <a:pt x="118083" y="378903"/>
                  <a:pt x="174704" y="419120"/>
                </a:cubicBezTo>
                <a:cubicBezTo>
                  <a:pt x="231325" y="459337"/>
                  <a:pt x="396954" y="449282"/>
                  <a:pt x="403304" y="428645"/>
                </a:cubicBezTo>
                <a:cubicBezTo>
                  <a:pt x="409654" y="408008"/>
                  <a:pt x="255137" y="326516"/>
                  <a:pt x="212804" y="295295"/>
                </a:cubicBezTo>
                <a:cubicBezTo>
                  <a:pt x="170471" y="264074"/>
                  <a:pt x="159887" y="269366"/>
                  <a:pt x="149304" y="241320"/>
                </a:cubicBezTo>
                <a:cubicBezTo>
                  <a:pt x="138721" y="213274"/>
                  <a:pt x="168354" y="154537"/>
                  <a:pt x="149304" y="127020"/>
                </a:cubicBezTo>
                <a:cubicBezTo>
                  <a:pt x="130254" y="99503"/>
                  <a:pt x="56700" y="94212"/>
                  <a:pt x="35004" y="76220"/>
                </a:cubicBezTo>
                <a:cubicBezTo>
                  <a:pt x="13308" y="58228"/>
                  <a:pt x="-8388" y="549"/>
                  <a:pt x="3254" y="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4CB818F-4679-C14C-0810-00381D0B91C1}"/>
              </a:ext>
            </a:extLst>
          </p:cNvPr>
          <p:cNvSpPr/>
          <p:nvPr/>
        </p:nvSpPr>
        <p:spPr>
          <a:xfrm>
            <a:off x="5466596" y="4549106"/>
            <a:ext cx="957084" cy="732457"/>
          </a:xfrm>
          <a:custGeom>
            <a:avLst/>
            <a:gdLst>
              <a:gd name="connsiteX0" fmla="*/ 7104 w 957084"/>
              <a:gd name="connsiteY0" fmla="*/ 99094 h 732457"/>
              <a:gd name="connsiteX1" fmla="*/ 121404 w 957084"/>
              <a:gd name="connsiteY1" fmla="*/ 124494 h 732457"/>
              <a:gd name="connsiteX2" fmla="*/ 683379 w 957084"/>
              <a:gd name="connsiteY2" fmla="*/ 127669 h 732457"/>
              <a:gd name="connsiteX3" fmla="*/ 956429 w 957084"/>
              <a:gd name="connsiteY3" fmla="*/ 26069 h 732457"/>
              <a:gd name="connsiteX4" fmla="*/ 613529 w 957084"/>
              <a:gd name="connsiteY4" fmla="*/ 140369 h 732457"/>
              <a:gd name="connsiteX5" fmla="*/ 753229 w 957084"/>
              <a:gd name="connsiteY5" fmla="*/ 203869 h 732457"/>
              <a:gd name="connsiteX6" fmla="*/ 664329 w 957084"/>
              <a:gd name="connsiteY6" fmla="*/ 222919 h 732457"/>
              <a:gd name="connsiteX7" fmla="*/ 791329 w 957084"/>
              <a:gd name="connsiteY7" fmla="*/ 248319 h 732457"/>
              <a:gd name="connsiteX8" fmla="*/ 826254 w 957084"/>
              <a:gd name="connsiteY8" fmla="*/ 314994 h 732457"/>
              <a:gd name="connsiteX9" fmla="*/ 867529 w 957084"/>
              <a:gd name="connsiteY9" fmla="*/ 337219 h 732457"/>
              <a:gd name="connsiteX10" fmla="*/ 673854 w 957084"/>
              <a:gd name="connsiteY10" fmla="*/ 375319 h 732457"/>
              <a:gd name="connsiteX11" fmla="*/ 664329 w 957084"/>
              <a:gd name="connsiteY11" fmla="*/ 527719 h 732457"/>
              <a:gd name="connsiteX12" fmla="*/ 626229 w 957084"/>
              <a:gd name="connsiteY12" fmla="*/ 730919 h 732457"/>
              <a:gd name="connsiteX13" fmla="*/ 740529 w 957084"/>
              <a:gd name="connsiteY13" fmla="*/ 413419 h 732457"/>
              <a:gd name="connsiteX14" fmla="*/ 832604 w 957084"/>
              <a:gd name="connsiteY14" fmla="*/ 314994 h 732457"/>
              <a:gd name="connsiteX15" fmla="*/ 731004 w 957084"/>
              <a:gd name="connsiteY15" fmla="*/ 219744 h 732457"/>
              <a:gd name="connsiteX16" fmla="*/ 724654 w 957084"/>
              <a:gd name="connsiteY16" fmla="*/ 127669 h 732457"/>
              <a:gd name="connsiteX17" fmla="*/ 673854 w 957084"/>
              <a:gd name="connsiteY17" fmla="*/ 70519 h 732457"/>
              <a:gd name="connsiteX18" fmla="*/ 829429 w 957084"/>
              <a:gd name="connsiteY18" fmla="*/ 669 h 732457"/>
              <a:gd name="connsiteX19" fmla="*/ 391279 w 957084"/>
              <a:gd name="connsiteY19" fmla="*/ 114969 h 732457"/>
              <a:gd name="connsiteX20" fmla="*/ 235704 w 957084"/>
              <a:gd name="connsiteY20" fmla="*/ 162594 h 732457"/>
              <a:gd name="connsiteX21" fmla="*/ 496054 w 957084"/>
              <a:gd name="connsiteY21" fmla="*/ 197519 h 732457"/>
              <a:gd name="connsiteX22" fmla="*/ 248404 w 957084"/>
              <a:gd name="connsiteY22" fmla="*/ 203869 h 732457"/>
              <a:gd name="connsiteX23" fmla="*/ 7104 w 957084"/>
              <a:gd name="connsiteY23" fmla="*/ 99094 h 7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7084" h="732457">
                <a:moveTo>
                  <a:pt x="7104" y="99094"/>
                </a:moveTo>
                <a:cubicBezTo>
                  <a:pt x="-14063" y="85865"/>
                  <a:pt x="8692" y="119732"/>
                  <a:pt x="121404" y="124494"/>
                </a:cubicBezTo>
                <a:cubicBezTo>
                  <a:pt x="234117" y="129257"/>
                  <a:pt x="544208" y="144073"/>
                  <a:pt x="683379" y="127669"/>
                </a:cubicBezTo>
                <a:cubicBezTo>
                  <a:pt x="822550" y="111265"/>
                  <a:pt x="968071" y="23952"/>
                  <a:pt x="956429" y="26069"/>
                </a:cubicBezTo>
                <a:cubicBezTo>
                  <a:pt x="944787" y="28186"/>
                  <a:pt x="647396" y="110736"/>
                  <a:pt x="613529" y="140369"/>
                </a:cubicBezTo>
                <a:cubicBezTo>
                  <a:pt x="579662" y="170002"/>
                  <a:pt x="744762" y="190111"/>
                  <a:pt x="753229" y="203869"/>
                </a:cubicBezTo>
                <a:cubicBezTo>
                  <a:pt x="761696" y="217627"/>
                  <a:pt x="657979" y="215511"/>
                  <a:pt x="664329" y="222919"/>
                </a:cubicBezTo>
                <a:cubicBezTo>
                  <a:pt x="670679" y="230327"/>
                  <a:pt x="764342" y="232973"/>
                  <a:pt x="791329" y="248319"/>
                </a:cubicBezTo>
                <a:cubicBezTo>
                  <a:pt x="818316" y="263665"/>
                  <a:pt x="813554" y="300177"/>
                  <a:pt x="826254" y="314994"/>
                </a:cubicBezTo>
                <a:cubicBezTo>
                  <a:pt x="838954" y="329811"/>
                  <a:pt x="892929" y="327165"/>
                  <a:pt x="867529" y="337219"/>
                </a:cubicBezTo>
                <a:cubicBezTo>
                  <a:pt x="842129" y="347273"/>
                  <a:pt x="707721" y="343569"/>
                  <a:pt x="673854" y="375319"/>
                </a:cubicBezTo>
                <a:cubicBezTo>
                  <a:pt x="639987" y="407069"/>
                  <a:pt x="672266" y="468452"/>
                  <a:pt x="664329" y="527719"/>
                </a:cubicBezTo>
                <a:cubicBezTo>
                  <a:pt x="656392" y="586986"/>
                  <a:pt x="613529" y="749969"/>
                  <a:pt x="626229" y="730919"/>
                </a:cubicBezTo>
                <a:cubicBezTo>
                  <a:pt x="638929" y="711869"/>
                  <a:pt x="706133" y="482740"/>
                  <a:pt x="740529" y="413419"/>
                </a:cubicBezTo>
                <a:cubicBezTo>
                  <a:pt x="774925" y="344098"/>
                  <a:pt x="834191" y="347273"/>
                  <a:pt x="832604" y="314994"/>
                </a:cubicBezTo>
                <a:cubicBezTo>
                  <a:pt x="831017" y="282715"/>
                  <a:pt x="748996" y="250965"/>
                  <a:pt x="731004" y="219744"/>
                </a:cubicBezTo>
                <a:cubicBezTo>
                  <a:pt x="713012" y="188523"/>
                  <a:pt x="734179" y="152540"/>
                  <a:pt x="724654" y="127669"/>
                </a:cubicBezTo>
                <a:cubicBezTo>
                  <a:pt x="715129" y="102798"/>
                  <a:pt x="656392" y="91686"/>
                  <a:pt x="673854" y="70519"/>
                </a:cubicBezTo>
                <a:cubicBezTo>
                  <a:pt x="691316" y="49352"/>
                  <a:pt x="876525" y="-6739"/>
                  <a:pt x="829429" y="669"/>
                </a:cubicBezTo>
                <a:cubicBezTo>
                  <a:pt x="782333" y="8077"/>
                  <a:pt x="490233" y="87981"/>
                  <a:pt x="391279" y="114969"/>
                </a:cubicBezTo>
                <a:cubicBezTo>
                  <a:pt x="292325" y="141957"/>
                  <a:pt x="218242" y="148836"/>
                  <a:pt x="235704" y="162594"/>
                </a:cubicBezTo>
                <a:cubicBezTo>
                  <a:pt x="253166" y="176352"/>
                  <a:pt x="493937" y="190640"/>
                  <a:pt x="496054" y="197519"/>
                </a:cubicBezTo>
                <a:cubicBezTo>
                  <a:pt x="498171" y="204398"/>
                  <a:pt x="333071" y="214452"/>
                  <a:pt x="248404" y="203869"/>
                </a:cubicBezTo>
                <a:cubicBezTo>
                  <a:pt x="163737" y="193286"/>
                  <a:pt x="28271" y="112323"/>
                  <a:pt x="7104" y="990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2FF9A858-59B5-38C5-1C60-3BF61318900E}"/>
              </a:ext>
            </a:extLst>
          </p:cNvPr>
          <p:cNvSpPr/>
          <p:nvPr/>
        </p:nvSpPr>
        <p:spPr>
          <a:xfrm>
            <a:off x="5389158" y="4757409"/>
            <a:ext cx="899866" cy="1021336"/>
          </a:xfrm>
          <a:custGeom>
            <a:avLst/>
            <a:gdLst>
              <a:gd name="connsiteX0" fmla="*/ 36917 w 899866"/>
              <a:gd name="connsiteY0" fmla="*/ 71766 h 1021336"/>
              <a:gd name="connsiteX1" fmla="*/ 135342 w 899866"/>
              <a:gd name="connsiteY1" fmla="*/ 90816 h 1021336"/>
              <a:gd name="connsiteX2" fmla="*/ 894167 w 899866"/>
              <a:gd name="connsiteY2" fmla="*/ 119391 h 1021336"/>
              <a:gd name="connsiteX3" fmla="*/ 484592 w 899866"/>
              <a:gd name="connsiteY3" fmla="*/ 157491 h 1021336"/>
              <a:gd name="connsiteX4" fmla="*/ 519517 w 899866"/>
              <a:gd name="connsiteY4" fmla="*/ 357516 h 1021336"/>
              <a:gd name="connsiteX5" fmla="*/ 421092 w 899866"/>
              <a:gd name="connsiteY5" fmla="*/ 544841 h 1021336"/>
              <a:gd name="connsiteX6" fmla="*/ 494117 w 899866"/>
              <a:gd name="connsiteY6" fmla="*/ 722641 h 1021336"/>
              <a:gd name="connsiteX7" fmla="*/ 522692 w 899866"/>
              <a:gd name="connsiteY7" fmla="*/ 855991 h 1021336"/>
              <a:gd name="connsiteX8" fmla="*/ 579842 w 899866"/>
              <a:gd name="connsiteY8" fmla="*/ 1011566 h 1021336"/>
              <a:gd name="connsiteX9" fmla="*/ 433792 w 899866"/>
              <a:gd name="connsiteY9" fmla="*/ 554366 h 1021336"/>
              <a:gd name="connsiteX10" fmla="*/ 484592 w 899866"/>
              <a:gd name="connsiteY10" fmla="*/ 284491 h 1021336"/>
              <a:gd name="connsiteX11" fmla="*/ 551267 w 899866"/>
              <a:gd name="connsiteY11" fmla="*/ 163841 h 1021336"/>
              <a:gd name="connsiteX12" fmla="*/ 783042 w 899866"/>
              <a:gd name="connsiteY12" fmla="*/ 128916 h 1021336"/>
              <a:gd name="connsiteX13" fmla="*/ 519517 w 899866"/>
              <a:gd name="connsiteY13" fmla="*/ 103516 h 1021336"/>
              <a:gd name="connsiteX14" fmla="*/ 846542 w 899866"/>
              <a:gd name="connsiteY14" fmla="*/ 20966 h 1021336"/>
              <a:gd name="connsiteX15" fmla="*/ 475067 w 899866"/>
              <a:gd name="connsiteY15" fmla="*/ 8266 h 1021336"/>
              <a:gd name="connsiteX16" fmla="*/ 487767 w 899866"/>
              <a:gd name="connsiteY16" fmla="*/ 1916 h 1021336"/>
              <a:gd name="connsiteX17" fmla="*/ 767167 w 899866"/>
              <a:gd name="connsiteY17" fmla="*/ 43191 h 1021336"/>
              <a:gd name="connsiteX18" fmla="*/ 548092 w 899866"/>
              <a:gd name="connsiteY18" fmla="*/ 141616 h 1021336"/>
              <a:gd name="connsiteX19" fmla="*/ 36917 w 899866"/>
              <a:gd name="connsiteY19" fmla="*/ 71766 h 10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99866" h="1021336">
                <a:moveTo>
                  <a:pt x="36917" y="71766"/>
                </a:moveTo>
                <a:cubicBezTo>
                  <a:pt x="-31875" y="63299"/>
                  <a:pt x="-7533" y="82879"/>
                  <a:pt x="135342" y="90816"/>
                </a:cubicBezTo>
                <a:cubicBezTo>
                  <a:pt x="278217" y="98753"/>
                  <a:pt x="835959" y="108279"/>
                  <a:pt x="894167" y="119391"/>
                </a:cubicBezTo>
                <a:cubicBezTo>
                  <a:pt x="952375" y="130504"/>
                  <a:pt x="547034" y="117804"/>
                  <a:pt x="484592" y="157491"/>
                </a:cubicBezTo>
                <a:cubicBezTo>
                  <a:pt x="422150" y="197178"/>
                  <a:pt x="530100" y="292958"/>
                  <a:pt x="519517" y="357516"/>
                </a:cubicBezTo>
                <a:cubicBezTo>
                  <a:pt x="508934" y="422074"/>
                  <a:pt x="425325" y="483987"/>
                  <a:pt x="421092" y="544841"/>
                </a:cubicBezTo>
                <a:cubicBezTo>
                  <a:pt x="416859" y="605695"/>
                  <a:pt x="477184" y="670783"/>
                  <a:pt x="494117" y="722641"/>
                </a:cubicBezTo>
                <a:cubicBezTo>
                  <a:pt x="511050" y="774499"/>
                  <a:pt x="508405" y="807837"/>
                  <a:pt x="522692" y="855991"/>
                </a:cubicBezTo>
                <a:cubicBezTo>
                  <a:pt x="536979" y="904145"/>
                  <a:pt x="594659" y="1061837"/>
                  <a:pt x="579842" y="1011566"/>
                </a:cubicBezTo>
                <a:cubicBezTo>
                  <a:pt x="565025" y="961295"/>
                  <a:pt x="449667" y="675545"/>
                  <a:pt x="433792" y="554366"/>
                </a:cubicBezTo>
                <a:cubicBezTo>
                  <a:pt x="417917" y="433187"/>
                  <a:pt x="465013" y="349578"/>
                  <a:pt x="484592" y="284491"/>
                </a:cubicBezTo>
                <a:cubicBezTo>
                  <a:pt x="504171" y="219404"/>
                  <a:pt x="501525" y="189770"/>
                  <a:pt x="551267" y="163841"/>
                </a:cubicBezTo>
                <a:cubicBezTo>
                  <a:pt x="601009" y="137912"/>
                  <a:pt x="788334" y="138970"/>
                  <a:pt x="783042" y="128916"/>
                </a:cubicBezTo>
                <a:cubicBezTo>
                  <a:pt x="777750" y="118862"/>
                  <a:pt x="508934" y="121508"/>
                  <a:pt x="519517" y="103516"/>
                </a:cubicBezTo>
                <a:cubicBezTo>
                  <a:pt x="530100" y="85524"/>
                  <a:pt x="853950" y="36841"/>
                  <a:pt x="846542" y="20966"/>
                </a:cubicBezTo>
                <a:cubicBezTo>
                  <a:pt x="839134" y="5091"/>
                  <a:pt x="534863" y="11441"/>
                  <a:pt x="475067" y="8266"/>
                </a:cubicBezTo>
                <a:cubicBezTo>
                  <a:pt x="415271" y="5091"/>
                  <a:pt x="439084" y="-3905"/>
                  <a:pt x="487767" y="1916"/>
                </a:cubicBezTo>
                <a:cubicBezTo>
                  <a:pt x="536450" y="7737"/>
                  <a:pt x="757113" y="19908"/>
                  <a:pt x="767167" y="43191"/>
                </a:cubicBezTo>
                <a:cubicBezTo>
                  <a:pt x="777221" y="66474"/>
                  <a:pt x="672446" y="131033"/>
                  <a:pt x="548092" y="141616"/>
                </a:cubicBezTo>
                <a:cubicBezTo>
                  <a:pt x="423738" y="152199"/>
                  <a:pt x="105709" y="80233"/>
                  <a:pt x="36917" y="717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68ECB9C1-1020-B1A1-748B-37763FBA6079}"/>
              </a:ext>
            </a:extLst>
          </p:cNvPr>
          <p:cNvSpPr/>
          <p:nvPr/>
        </p:nvSpPr>
        <p:spPr>
          <a:xfrm>
            <a:off x="6733010" y="4181261"/>
            <a:ext cx="431493" cy="1057494"/>
          </a:xfrm>
          <a:custGeom>
            <a:avLst/>
            <a:gdLst>
              <a:gd name="connsiteX0" fmla="*/ 1165 w 431493"/>
              <a:gd name="connsiteY0" fmla="*/ 3389 h 1057494"/>
              <a:gd name="connsiteX1" fmla="*/ 134515 w 431493"/>
              <a:gd name="connsiteY1" fmla="*/ 41489 h 1057494"/>
              <a:gd name="connsiteX2" fmla="*/ 207540 w 431493"/>
              <a:gd name="connsiteY2" fmla="*/ 127214 h 1057494"/>
              <a:gd name="connsiteX3" fmla="*/ 277390 w 431493"/>
              <a:gd name="connsiteY3" fmla="*/ 139914 h 1057494"/>
              <a:gd name="connsiteX4" fmla="*/ 232940 w 431493"/>
              <a:gd name="connsiteY4" fmla="*/ 222464 h 1057494"/>
              <a:gd name="connsiteX5" fmla="*/ 353590 w 431493"/>
              <a:gd name="connsiteY5" fmla="*/ 282789 h 1057494"/>
              <a:gd name="connsiteX6" fmla="*/ 423440 w 431493"/>
              <a:gd name="connsiteY6" fmla="*/ 397089 h 1057494"/>
              <a:gd name="connsiteX7" fmla="*/ 410740 w 431493"/>
              <a:gd name="connsiteY7" fmla="*/ 520914 h 1057494"/>
              <a:gd name="connsiteX8" fmla="*/ 420265 w 431493"/>
              <a:gd name="connsiteY8" fmla="*/ 574889 h 1057494"/>
              <a:gd name="connsiteX9" fmla="*/ 229765 w 431493"/>
              <a:gd name="connsiteY9" fmla="*/ 752689 h 1057494"/>
              <a:gd name="connsiteX10" fmla="*/ 55140 w 431493"/>
              <a:gd name="connsiteY10" fmla="*/ 1057489 h 1057494"/>
              <a:gd name="connsiteX11" fmla="*/ 144040 w 431493"/>
              <a:gd name="connsiteY11" fmla="*/ 759039 h 1057494"/>
              <a:gd name="connsiteX12" fmla="*/ 121815 w 431493"/>
              <a:gd name="connsiteY12" fmla="*/ 225639 h 1057494"/>
              <a:gd name="connsiteX13" fmla="*/ 71015 w 431493"/>
              <a:gd name="connsiteY13" fmla="*/ 124039 h 1057494"/>
              <a:gd name="connsiteX14" fmla="*/ 1165 w 431493"/>
              <a:gd name="connsiteY14" fmla="*/ 3389 h 105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1493" h="1057494">
                <a:moveTo>
                  <a:pt x="1165" y="3389"/>
                </a:moveTo>
                <a:cubicBezTo>
                  <a:pt x="11748" y="-10369"/>
                  <a:pt x="100119" y="20852"/>
                  <a:pt x="134515" y="41489"/>
                </a:cubicBezTo>
                <a:cubicBezTo>
                  <a:pt x="168911" y="62126"/>
                  <a:pt x="183728" y="110810"/>
                  <a:pt x="207540" y="127214"/>
                </a:cubicBezTo>
                <a:cubicBezTo>
                  <a:pt x="231352" y="143618"/>
                  <a:pt x="273157" y="124039"/>
                  <a:pt x="277390" y="139914"/>
                </a:cubicBezTo>
                <a:cubicBezTo>
                  <a:pt x="281623" y="155789"/>
                  <a:pt x="220240" y="198652"/>
                  <a:pt x="232940" y="222464"/>
                </a:cubicBezTo>
                <a:cubicBezTo>
                  <a:pt x="245640" y="246277"/>
                  <a:pt x="321840" y="253685"/>
                  <a:pt x="353590" y="282789"/>
                </a:cubicBezTo>
                <a:cubicBezTo>
                  <a:pt x="385340" y="311893"/>
                  <a:pt x="413915" y="357402"/>
                  <a:pt x="423440" y="397089"/>
                </a:cubicBezTo>
                <a:cubicBezTo>
                  <a:pt x="432965" y="436777"/>
                  <a:pt x="411269" y="491281"/>
                  <a:pt x="410740" y="520914"/>
                </a:cubicBezTo>
                <a:cubicBezTo>
                  <a:pt x="410211" y="550547"/>
                  <a:pt x="450428" y="536260"/>
                  <a:pt x="420265" y="574889"/>
                </a:cubicBezTo>
                <a:cubicBezTo>
                  <a:pt x="390103" y="613518"/>
                  <a:pt x="290619" y="672256"/>
                  <a:pt x="229765" y="752689"/>
                </a:cubicBezTo>
                <a:cubicBezTo>
                  <a:pt x="168911" y="833122"/>
                  <a:pt x="69427" y="1056431"/>
                  <a:pt x="55140" y="1057489"/>
                </a:cubicBezTo>
                <a:cubicBezTo>
                  <a:pt x="40853" y="1058547"/>
                  <a:pt x="132928" y="897681"/>
                  <a:pt x="144040" y="759039"/>
                </a:cubicBezTo>
                <a:cubicBezTo>
                  <a:pt x="155152" y="620397"/>
                  <a:pt x="133986" y="331472"/>
                  <a:pt x="121815" y="225639"/>
                </a:cubicBezTo>
                <a:cubicBezTo>
                  <a:pt x="109644" y="119806"/>
                  <a:pt x="86890" y="156318"/>
                  <a:pt x="71015" y="124039"/>
                </a:cubicBezTo>
                <a:cubicBezTo>
                  <a:pt x="55140" y="91760"/>
                  <a:pt x="-9418" y="17147"/>
                  <a:pt x="1165" y="338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7C5B364-CC67-A94F-55DD-27E1E5E2E7B5}"/>
              </a:ext>
            </a:extLst>
          </p:cNvPr>
          <p:cNvSpPr/>
          <p:nvPr/>
        </p:nvSpPr>
        <p:spPr>
          <a:xfrm>
            <a:off x="6578440" y="4339129"/>
            <a:ext cx="277096" cy="912369"/>
          </a:xfrm>
          <a:custGeom>
            <a:avLst/>
            <a:gdLst>
              <a:gd name="connsiteX0" fmla="*/ 212885 w 277096"/>
              <a:gd name="connsiteY0" fmla="*/ 4271 h 912369"/>
              <a:gd name="connsiteX1" fmla="*/ 266860 w 277096"/>
              <a:gd name="connsiteY1" fmla="*/ 578946 h 912369"/>
              <a:gd name="connsiteX2" fmla="*/ 247810 w 277096"/>
              <a:gd name="connsiteY2" fmla="*/ 445596 h 912369"/>
              <a:gd name="connsiteX3" fmla="*/ 270035 w 277096"/>
              <a:gd name="connsiteY3" fmla="*/ 575771 h 912369"/>
              <a:gd name="connsiteX4" fmla="*/ 222410 w 277096"/>
              <a:gd name="connsiteY4" fmla="*/ 648796 h 912369"/>
              <a:gd name="connsiteX5" fmla="*/ 160 w 277096"/>
              <a:gd name="connsiteY5" fmla="*/ 912321 h 912369"/>
              <a:gd name="connsiteX6" fmla="*/ 260510 w 277096"/>
              <a:gd name="connsiteY6" fmla="*/ 626571 h 912369"/>
              <a:gd name="connsiteX7" fmla="*/ 250985 w 277096"/>
              <a:gd name="connsiteY7" fmla="*/ 115396 h 912369"/>
              <a:gd name="connsiteX8" fmla="*/ 254160 w 277096"/>
              <a:gd name="connsiteY8" fmla="*/ 305896 h 912369"/>
              <a:gd name="connsiteX9" fmla="*/ 212885 w 277096"/>
              <a:gd name="connsiteY9" fmla="*/ 4271 h 91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096" h="912369">
                <a:moveTo>
                  <a:pt x="212885" y="4271"/>
                </a:moveTo>
                <a:cubicBezTo>
                  <a:pt x="215002" y="49779"/>
                  <a:pt x="261039" y="505392"/>
                  <a:pt x="266860" y="578946"/>
                </a:cubicBezTo>
                <a:cubicBezTo>
                  <a:pt x="272681" y="652500"/>
                  <a:pt x="247281" y="446125"/>
                  <a:pt x="247810" y="445596"/>
                </a:cubicBezTo>
                <a:cubicBezTo>
                  <a:pt x="248339" y="445067"/>
                  <a:pt x="274268" y="541904"/>
                  <a:pt x="270035" y="575771"/>
                </a:cubicBezTo>
                <a:cubicBezTo>
                  <a:pt x="265802" y="609638"/>
                  <a:pt x="267389" y="592704"/>
                  <a:pt x="222410" y="648796"/>
                </a:cubicBezTo>
                <a:cubicBezTo>
                  <a:pt x="177431" y="704888"/>
                  <a:pt x="-6190" y="916025"/>
                  <a:pt x="160" y="912321"/>
                </a:cubicBezTo>
                <a:cubicBezTo>
                  <a:pt x="6510" y="908617"/>
                  <a:pt x="218706" y="759392"/>
                  <a:pt x="260510" y="626571"/>
                </a:cubicBezTo>
                <a:cubicBezTo>
                  <a:pt x="302314" y="493750"/>
                  <a:pt x="252043" y="168842"/>
                  <a:pt x="250985" y="115396"/>
                </a:cubicBezTo>
                <a:cubicBezTo>
                  <a:pt x="249927" y="61950"/>
                  <a:pt x="262097" y="320183"/>
                  <a:pt x="254160" y="305896"/>
                </a:cubicBezTo>
                <a:cubicBezTo>
                  <a:pt x="246223" y="291609"/>
                  <a:pt x="210768" y="-41237"/>
                  <a:pt x="212885" y="42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4673BF0-C75C-14AA-7A27-881DF7A5B353}"/>
              </a:ext>
            </a:extLst>
          </p:cNvPr>
          <p:cNvSpPr/>
          <p:nvPr/>
        </p:nvSpPr>
        <p:spPr>
          <a:xfrm>
            <a:off x="5949294" y="5264311"/>
            <a:ext cx="616981" cy="842802"/>
          </a:xfrm>
          <a:custGeom>
            <a:avLst/>
            <a:gdLst>
              <a:gd name="connsiteX0" fmla="*/ 607081 w 616981"/>
              <a:gd name="connsiteY0" fmla="*/ 12539 h 842802"/>
              <a:gd name="connsiteX1" fmla="*/ 397531 w 616981"/>
              <a:gd name="connsiteY1" fmla="*/ 384014 h 842802"/>
              <a:gd name="connsiteX2" fmla="*/ 235606 w 616981"/>
              <a:gd name="connsiteY2" fmla="*/ 587214 h 842802"/>
              <a:gd name="connsiteX3" fmla="*/ 311806 w 616981"/>
              <a:gd name="connsiteY3" fmla="*/ 422114 h 842802"/>
              <a:gd name="connsiteX4" fmla="*/ 7006 w 616981"/>
              <a:gd name="connsiteY4" fmla="*/ 838039 h 842802"/>
              <a:gd name="connsiteX5" fmla="*/ 95906 w 616981"/>
              <a:gd name="connsiteY5" fmla="*/ 638014 h 842802"/>
              <a:gd name="connsiteX6" fmla="*/ 73681 w 616981"/>
              <a:gd name="connsiteY6" fmla="*/ 488789 h 842802"/>
              <a:gd name="connsiteX7" fmla="*/ 365781 w 616981"/>
              <a:gd name="connsiteY7" fmla="*/ 472914 h 842802"/>
              <a:gd name="connsiteX8" fmla="*/ 321331 w 616981"/>
              <a:gd name="connsiteY8" fmla="*/ 177639 h 842802"/>
              <a:gd name="connsiteX9" fmla="*/ 314981 w 616981"/>
              <a:gd name="connsiteY9" fmla="*/ 333214 h 842802"/>
              <a:gd name="connsiteX10" fmla="*/ 559456 w 616981"/>
              <a:gd name="connsiteY10" fmla="*/ 110964 h 842802"/>
              <a:gd name="connsiteX11" fmla="*/ 607081 w 616981"/>
              <a:gd name="connsiteY11" fmla="*/ 12539 h 84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6981" h="842802">
                <a:moveTo>
                  <a:pt x="607081" y="12539"/>
                </a:moveTo>
                <a:cubicBezTo>
                  <a:pt x="580093" y="58047"/>
                  <a:pt x="459444" y="288235"/>
                  <a:pt x="397531" y="384014"/>
                </a:cubicBezTo>
                <a:cubicBezTo>
                  <a:pt x="335618" y="479793"/>
                  <a:pt x="249894" y="580864"/>
                  <a:pt x="235606" y="587214"/>
                </a:cubicBezTo>
                <a:cubicBezTo>
                  <a:pt x="221318" y="593564"/>
                  <a:pt x="349906" y="380310"/>
                  <a:pt x="311806" y="422114"/>
                </a:cubicBezTo>
                <a:cubicBezTo>
                  <a:pt x="273706" y="463918"/>
                  <a:pt x="42989" y="802056"/>
                  <a:pt x="7006" y="838039"/>
                </a:cubicBezTo>
                <a:cubicBezTo>
                  <a:pt x="-28977" y="874022"/>
                  <a:pt x="84793" y="696222"/>
                  <a:pt x="95906" y="638014"/>
                </a:cubicBezTo>
                <a:cubicBezTo>
                  <a:pt x="107018" y="579806"/>
                  <a:pt x="28702" y="516306"/>
                  <a:pt x="73681" y="488789"/>
                </a:cubicBezTo>
                <a:cubicBezTo>
                  <a:pt x="118660" y="461272"/>
                  <a:pt x="324506" y="524772"/>
                  <a:pt x="365781" y="472914"/>
                </a:cubicBezTo>
                <a:cubicBezTo>
                  <a:pt x="407056" y="421056"/>
                  <a:pt x="329798" y="200922"/>
                  <a:pt x="321331" y="177639"/>
                </a:cubicBezTo>
                <a:cubicBezTo>
                  <a:pt x="312864" y="154356"/>
                  <a:pt x="275293" y="344327"/>
                  <a:pt x="314981" y="333214"/>
                </a:cubicBezTo>
                <a:cubicBezTo>
                  <a:pt x="354668" y="322102"/>
                  <a:pt x="517123" y="165997"/>
                  <a:pt x="559456" y="110964"/>
                </a:cubicBezTo>
                <a:cubicBezTo>
                  <a:pt x="601789" y="55931"/>
                  <a:pt x="634069" y="-32969"/>
                  <a:pt x="607081" y="125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16E27D2-3951-7086-57F9-E9AA93ADD74E}"/>
              </a:ext>
            </a:extLst>
          </p:cNvPr>
          <p:cNvSpPr/>
          <p:nvPr/>
        </p:nvSpPr>
        <p:spPr>
          <a:xfrm>
            <a:off x="5982997" y="4918394"/>
            <a:ext cx="945429" cy="1493565"/>
          </a:xfrm>
          <a:custGeom>
            <a:avLst/>
            <a:gdLst>
              <a:gd name="connsiteX0" fmla="*/ 944853 w 945429"/>
              <a:gd name="connsiteY0" fmla="*/ 12381 h 1493565"/>
              <a:gd name="connsiteX1" fmla="*/ 655928 w 945429"/>
              <a:gd name="connsiteY1" fmla="*/ 580706 h 1493565"/>
              <a:gd name="connsiteX2" fmla="*/ 414628 w 945429"/>
              <a:gd name="connsiteY2" fmla="*/ 977581 h 1493565"/>
              <a:gd name="connsiteX3" fmla="*/ 427328 w 945429"/>
              <a:gd name="connsiteY3" fmla="*/ 980756 h 1493565"/>
              <a:gd name="connsiteX4" fmla="*/ 62203 w 945429"/>
              <a:gd name="connsiteY4" fmla="*/ 1472881 h 1493565"/>
              <a:gd name="connsiteX5" fmla="*/ 81253 w 945429"/>
              <a:gd name="connsiteY5" fmla="*/ 1371281 h 1493565"/>
              <a:gd name="connsiteX6" fmla="*/ 20928 w 945429"/>
              <a:gd name="connsiteY6" fmla="*/ 1095056 h 1493565"/>
              <a:gd name="connsiteX7" fmla="*/ 494003 w 945429"/>
              <a:gd name="connsiteY7" fmla="*/ 533081 h 1493565"/>
              <a:gd name="connsiteX8" fmla="*/ 541628 w 945429"/>
              <a:gd name="connsiteY8" fmla="*/ 367981 h 1493565"/>
              <a:gd name="connsiteX9" fmla="*/ 551153 w 945429"/>
              <a:gd name="connsiteY9" fmla="*/ 396556 h 1493565"/>
              <a:gd name="connsiteX10" fmla="*/ 760703 w 945429"/>
              <a:gd name="connsiteY10" fmla="*/ 190181 h 1493565"/>
              <a:gd name="connsiteX11" fmla="*/ 732128 w 945429"/>
              <a:gd name="connsiteY11" fmla="*/ 187006 h 1493565"/>
              <a:gd name="connsiteX12" fmla="*/ 944853 w 945429"/>
              <a:gd name="connsiteY12" fmla="*/ 12381 h 14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5429" h="1493565">
                <a:moveTo>
                  <a:pt x="944853" y="12381"/>
                </a:moveTo>
                <a:cubicBezTo>
                  <a:pt x="932153" y="77998"/>
                  <a:pt x="744299" y="419839"/>
                  <a:pt x="655928" y="580706"/>
                </a:cubicBezTo>
                <a:cubicBezTo>
                  <a:pt x="567557" y="741573"/>
                  <a:pt x="452728" y="910906"/>
                  <a:pt x="414628" y="977581"/>
                </a:cubicBezTo>
                <a:cubicBezTo>
                  <a:pt x="376528" y="1044256"/>
                  <a:pt x="486065" y="898206"/>
                  <a:pt x="427328" y="980756"/>
                </a:cubicBezTo>
                <a:cubicBezTo>
                  <a:pt x="368590" y="1063306"/>
                  <a:pt x="119882" y="1407793"/>
                  <a:pt x="62203" y="1472881"/>
                </a:cubicBezTo>
                <a:cubicBezTo>
                  <a:pt x="4524" y="1537969"/>
                  <a:pt x="88132" y="1434252"/>
                  <a:pt x="81253" y="1371281"/>
                </a:cubicBezTo>
                <a:cubicBezTo>
                  <a:pt x="74374" y="1308310"/>
                  <a:pt x="-47864" y="1234756"/>
                  <a:pt x="20928" y="1095056"/>
                </a:cubicBezTo>
                <a:cubicBezTo>
                  <a:pt x="89720" y="955356"/>
                  <a:pt x="407220" y="654260"/>
                  <a:pt x="494003" y="533081"/>
                </a:cubicBezTo>
                <a:cubicBezTo>
                  <a:pt x="580786" y="411902"/>
                  <a:pt x="532103" y="390735"/>
                  <a:pt x="541628" y="367981"/>
                </a:cubicBezTo>
                <a:cubicBezTo>
                  <a:pt x="551153" y="345227"/>
                  <a:pt x="514640" y="426189"/>
                  <a:pt x="551153" y="396556"/>
                </a:cubicBezTo>
                <a:cubicBezTo>
                  <a:pt x="587666" y="366923"/>
                  <a:pt x="730540" y="225106"/>
                  <a:pt x="760703" y="190181"/>
                </a:cubicBezTo>
                <a:cubicBezTo>
                  <a:pt x="790865" y="155256"/>
                  <a:pt x="707786" y="211877"/>
                  <a:pt x="732128" y="187006"/>
                </a:cubicBezTo>
                <a:cubicBezTo>
                  <a:pt x="756470" y="162135"/>
                  <a:pt x="957553" y="-53236"/>
                  <a:pt x="944853" y="1238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F314A5D-27D2-0ADB-58D8-4EAB859D2920}"/>
              </a:ext>
            </a:extLst>
          </p:cNvPr>
          <p:cNvSpPr/>
          <p:nvPr/>
        </p:nvSpPr>
        <p:spPr>
          <a:xfrm>
            <a:off x="5233256" y="4658630"/>
            <a:ext cx="371683" cy="464115"/>
          </a:xfrm>
          <a:custGeom>
            <a:avLst/>
            <a:gdLst>
              <a:gd name="connsiteX0" fmla="*/ 2319 w 371683"/>
              <a:gd name="connsiteY0" fmla="*/ 2270 h 464115"/>
              <a:gd name="connsiteX1" fmla="*/ 91219 w 371683"/>
              <a:gd name="connsiteY1" fmla="*/ 91170 h 464115"/>
              <a:gd name="connsiteX2" fmla="*/ 370619 w 371683"/>
              <a:gd name="connsiteY2" fmla="*/ 462645 h 464115"/>
              <a:gd name="connsiteX3" fmla="*/ 189644 w 371683"/>
              <a:gd name="connsiteY3" fmla="*/ 227695 h 464115"/>
              <a:gd name="connsiteX4" fmla="*/ 256319 w 371683"/>
              <a:gd name="connsiteY4" fmla="*/ 408670 h 464115"/>
              <a:gd name="connsiteX5" fmla="*/ 49944 w 371683"/>
              <a:gd name="connsiteY5" fmla="*/ 151495 h 464115"/>
              <a:gd name="connsiteX6" fmla="*/ 2319 w 371683"/>
              <a:gd name="connsiteY6" fmla="*/ 2270 h 46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683" h="464115">
                <a:moveTo>
                  <a:pt x="2319" y="2270"/>
                </a:moveTo>
                <a:cubicBezTo>
                  <a:pt x="9198" y="-7784"/>
                  <a:pt x="29836" y="14441"/>
                  <a:pt x="91219" y="91170"/>
                </a:cubicBezTo>
                <a:cubicBezTo>
                  <a:pt x="152602" y="167899"/>
                  <a:pt x="354215" y="439891"/>
                  <a:pt x="370619" y="462645"/>
                </a:cubicBezTo>
                <a:cubicBezTo>
                  <a:pt x="387023" y="485399"/>
                  <a:pt x="208694" y="236691"/>
                  <a:pt x="189644" y="227695"/>
                </a:cubicBezTo>
                <a:cubicBezTo>
                  <a:pt x="170594" y="218699"/>
                  <a:pt x="279602" y="421370"/>
                  <a:pt x="256319" y="408670"/>
                </a:cubicBezTo>
                <a:cubicBezTo>
                  <a:pt x="233036" y="395970"/>
                  <a:pt x="98098" y="223462"/>
                  <a:pt x="49944" y="151495"/>
                </a:cubicBezTo>
                <a:cubicBezTo>
                  <a:pt x="1790" y="79528"/>
                  <a:pt x="-4560" y="12324"/>
                  <a:pt x="2319" y="22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597A5D8F-2A2A-5739-2A80-0041E6C61816}"/>
              </a:ext>
            </a:extLst>
          </p:cNvPr>
          <p:cNvSpPr/>
          <p:nvPr/>
        </p:nvSpPr>
        <p:spPr>
          <a:xfrm>
            <a:off x="5516379" y="5095339"/>
            <a:ext cx="576446" cy="1245175"/>
          </a:xfrm>
          <a:custGeom>
            <a:avLst/>
            <a:gdLst>
              <a:gd name="connsiteX0" fmla="*/ 1771 w 576446"/>
              <a:gd name="connsiteY0" fmla="*/ 3711 h 1245175"/>
              <a:gd name="connsiteX1" fmla="*/ 395471 w 576446"/>
              <a:gd name="connsiteY1" fmla="*/ 727611 h 1245175"/>
              <a:gd name="connsiteX2" fmla="*/ 382771 w 576446"/>
              <a:gd name="connsiteY2" fmla="*/ 708561 h 1245175"/>
              <a:gd name="connsiteX3" fmla="*/ 468496 w 576446"/>
              <a:gd name="connsiteY3" fmla="*/ 921286 h 1245175"/>
              <a:gd name="connsiteX4" fmla="*/ 468496 w 576446"/>
              <a:gd name="connsiteY4" fmla="*/ 946686 h 1245175"/>
              <a:gd name="connsiteX5" fmla="*/ 576446 w 576446"/>
              <a:gd name="connsiteY5" fmla="*/ 1245136 h 1245175"/>
              <a:gd name="connsiteX6" fmla="*/ 468496 w 576446"/>
              <a:gd name="connsiteY6" fmla="*/ 962561 h 1245175"/>
              <a:gd name="connsiteX7" fmla="*/ 230371 w 576446"/>
              <a:gd name="connsiteY7" fmla="*/ 311686 h 1245175"/>
              <a:gd name="connsiteX8" fmla="*/ 249421 w 576446"/>
              <a:gd name="connsiteY8" fmla="*/ 438686 h 1245175"/>
              <a:gd name="connsiteX9" fmla="*/ 1771 w 576446"/>
              <a:gd name="connsiteY9" fmla="*/ 3711 h 12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446" h="1245175">
                <a:moveTo>
                  <a:pt x="1771" y="3711"/>
                </a:moveTo>
                <a:cubicBezTo>
                  <a:pt x="26113" y="51865"/>
                  <a:pt x="331971" y="610136"/>
                  <a:pt x="395471" y="727611"/>
                </a:cubicBezTo>
                <a:cubicBezTo>
                  <a:pt x="458971" y="845086"/>
                  <a:pt x="370600" y="676282"/>
                  <a:pt x="382771" y="708561"/>
                </a:cubicBezTo>
                <a:cubicBezTo>
                  <a:pt x="394942" y="740840"/>
                  <a:pt x="454209" y="881599"/>
                  <a:pt x="468496" y="921286"/>
                </a:cubicBezTo>
                <a:cubicBezTo>
                  <a:pt x="482783" y="960973"/>
                  <a:pt x="450504" y="892711"/>
                  <a:pt x="468496" y="946686"/>
                </a:cubicBezTo>
                <a:cubicBezTo>
                  <a:pt x="486488" y="1000661"/>
                  <a:pt x="576446" y="1242490"/>
                  <a:pt x="576446" y="1245136"/>
                </a:cubicBezTo>
                <a:cubicBezTo>
                  <a:pt x="576446" y="1247782"/>
                  <a:pt x="526175" y="1118136"/>
                  <a:pt x="468496" y="962561"/>
                </a:cubicBezTo>
                <a:cubicBezTo>
                  <a:pt x="410817" y="806986"/>
                  <a:pt x="266883" y="398998"/>
                  <a:pt x="230371" y="311686"/>
                </a:cubicBezTo>
                <a:cubicBezTo>
                  <a:pt x="193859" y="224374"/>
                  <a:pt x="287521" y="486311"/>
                  <a:pt x="249421" y="438686"/>
                </a:cubicBezTo>
                <a:cubicBezTo>
                  <a:pt x="211321" y="391061"/>
                  <a:pt x="-22571" y="-44443"/>
                  <a:pt x="1771" y="37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1828251-99EB-1AA9-CF37-DBFA6687346A}"/>
              </a:ext>
            </a:extLst>
          </p:cNvPr>
          <p:cNvSpPr/>
          <p:nvPr/>
        </p:nvSpPr>
        <p:spPr>
          <a:xfrm>
            <a:off x="4416425" y="3930371"/>
            <a:ext cx="571549" cy="1152804"/>
          </a:xfrm>
          <a:custGeom>
            <a:avLst/>
            <a:gdLst>
              <a:gd name="connsiteX0" fmla="*/ 571500 w 571549"/>
              <a:gd name="connsiteY0" fmla="*/ 279 h 1152804"/>
              <a:gd name="connsiteX1" fmla="*/ 266700 w 571549"/>
              <a:gd name="connsiteY1" fmla="*/ 470179 h 1152804"/>
              <a:gd name="connsiteX2" fmla="*/ 314325 w 571549"/>
              <a:gd name="connsiteY2" fmla="*/ 419379 h 1152804"/>
              <a:gd name="connsiteX3" fmla="*/ 250825 w 571549"/>
              <a:gd name="connsiteY3" fmla="*/ 530504 h 1152804"/>
              <a:gd name="connsiteX4" fmla="*/ 209550 w 571549"/>
              <a:gd name="connsiteY4" fmla="*/ 838479 h 1152804"/>
              <a:gd name="connsiteX5" fmla="*/ 206375 w 571549"/>
              <a:gd name="connsiteY5" fmla="*/ 806729 h 1152804"/>
              <a:gd name="connsiteX6" fmla="*/ 152400 w 571549"/>
              <a:gd name="connsiteY6" fmla="*/ 962304 h 1152804"/>
              <a:gd name="connsiteX7" fmla="*/ 63500 w 571549"/>
              <a:gd name="connsiteY7" fmla="*/ 1076604 h 1152804"/>
              <a:gd name="connsiteX8" fmla="*/ 0 w 571549"/>
              <a:gd name="connsiteY8" fmla="*/ 1152804 h 1152804"/>
              <a:gd name="connsiteX9" fmla="*/ 184150 w 571549"/>
              <a:gd name="connsiteY9" fmla="*/ 933729 h 1152804"/>
              <a:gd name="connsiteX10" fmla="*/ 269875 w 571549"/>
              <a:gd name="connsiteY10" fmla="*/ 613054 h 1152804"/>
              <a:gd name="connsiteX11" fmla="*/ 311150 w 571549"/>
              <a:gd name="connsiteY11" fmla="*/ 378104 h 1152804"/>
              <a:gd name="connsiteX12" fmla="*/ 241300 w 571549"/>
              <a:gd name="connsiteY12" fmla="*/ 400329 h 1152804"/>
              <a:gd name="connsiteX13" fmla="*/ 571500 w 571549"/>
              <a:gd name="connsiteY13" fmla="*/ 279 h 115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9" h="1152804">
                <a:moveTo>
                  <a:pt x="571500" y="279"/>
                </a:moveTo>
                <a:cubicBezTo>
                  <a:pt x="575733" y="11921"/>
                  <a:pt x="309563" y="400329"/>
                  <a:pt x="266700" y="470179"/>
                </a:cubicBezTo>
                <a:cubicBezTo>
                  <a:pt x="223837" y="540029"/>
                  <a:pt x="316971" y="409325"/>
                  <a:pt x="314325" y="419379"/>
                </a:cubicBezTo>
                <a:cubicBezTo>
                  <a:pt x="311679" y="429433"/>
                  <a:pt x="268287" y="460654"/>
                  <a:pt x="250825" y="530504"/>
                </a:cubicBezTo>
                <a:cubicBezTo>
                  <a:pt x="233363" y="600354"/>
                  <a:pt x="216958" y="792442"/>
                  <a:pt x="209550" y="838479"/>
                </a:cubicBezTo>
                <a:cubicBezTo>
                  <a:pt x="202142" y="884517"/>
                  <a:pt x="215900" y="786092"/>
                  <a:pt x="206375" y="806729"/>
                </a:cubicBezTo>
                <a:cubicBezTo>
                  <a:pt x="196850" y="827366"/>
                  <a:pt x="176212" y="917325"/>
                  <a:pt x="152400" y="962304"/>
                </a:cubicBezTo>
                <a:cubicBezTo>
                  <a:pt x="128587" y="1007283"/>
                  <a:pt x="88900" y="1044854"/>
                  <a:pt x="63500" y="1076604"/>
                </a:cubicBezTo>
                <a:cubicBezTo>
                  <a:pt x="38100" y="1108354"/>
                  <a:pt x="0" y="1152804"/>
                  <a:pt x="0" y="1152804"/>
                </a:cubicBezTo>
                <a:cubicBezTo>
                  <a:pt x="20108" y="1128992"/>
                  <a:pt x="139171" y="1023687"/>
                  <a:pt x="184150" y="933729"/>
                </a:cubicBezTo>
                <a:cubicBezTo>
                  <a:pt x="229129" y="843771"/>
                  <a:pt x="248708" y="705658"/>
                  <a:pt x="269875" y="613054"/>
                </a:cubicBezTo>
                <a:cubicBezTo>
                  <a:pt x="291042" y="520450"/>
                  <a:pt x="315912" y="413558"/>
                  <a:pt x="311150" y="378104"/>
                </a:cubicBezTo>
                <a:cubicBezTo>
                  <a:pt x="306388" y="342650"/>
                  <a:pt x="201083" y="456421"/>
                  <a:pt x="241300" y="400329"/>
                </a:cubicBezTo>
                <a:cubicBezTo>
                  <a:pt x="281517" y="344237"/>
                  <a:pt x="567267" y="-11363"/>
                  <a:pt x="571500" y="2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E0B4EE92-3BA6-3FBB-CC3E-9E20E3377686}"/>
              </a:ext>
            </a:extLst>
          </p:cNvPr>
          <p:cNvSpPr/>
          <p:nvPr/>
        </p:nvSpPr>
        <p:spPr>
          <a:xfrm>
            <a:off x="4469933" y="3940343"/>
            <a:ext cx="499267" cy="1118618"/>
          </a:xfrm>
          <a:custGeom>
            <a:avLst/>
            <a:gdLst>
              <a:gd name="connsiteX0" fmla="*/ 489417 w 499267"/>
              <a:gd name="connsiteY0" fmla="*/ 22057 h 1118618"/>
              <a:gd name="connsiteX1" fmla="*/ 451317 w 499267"/>
              <a:gd name="connsiteY1" fmla="*/ 69682 h 1118618"/>
              <a:gd name="connsiteX2" fmla="*/ 241767 w 499267"/>
              <a:gd name="connsiteY2" fmla="*/ 469732 h 1118618"/>
              <a:gd name="connsiteX3" fmla="*/ 213192 w 499267"/>
              <a:gd name="connsiteY3" fmla="*/ 771357 h 1118618"/>
              <a:gd name="connsiteX4" fmla="*/ 197317 w 499267"/>
              <a:gd name="connsiteY4" fmla="*/ 828507 h 1118618"/>
              <a:gd name="connsiteX5" fmla="*/ 133817 w 499267"/>
              <a:gd name="connsiteY5" fmla="*/ 965032 h 1118618"/>
              <a:gd name="connsiteX6" fmla="*/ 467 w 499267"/>
              <a:gd name="connsiteY6" fmla="*/ 1117432 h 1118618"/>
              <a:gd name="connsiteX7" fmla="*/ 184617 w 499267"/>
              <a:gd name="connsiteY7" fmla="*/ 879307 h 1118618"/>
              <a:gd name="connsiteX8" fmla="*/ 232242 w 499267"/>
              <a:gd name="connsiteY8" fmla="*/ 463382 h 1118618"/>
              <a:gd name="connsiteX9" fmla="*/ 311617 w 499267"/>
              <a:gd name="connsiteY9" fmla="*/ 307807 h 1118618"/>
              <a:gd name="connsiteX10" fmla="*/ 489417 w 499267"/>
              <a:gd name="connsiteY10" fmla="*/ 22057 h 111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267" h="1118618">
                <a:moveTo>
                  <a:pt x="489417" y="22057"/>
                </a:moveTo>
                <a:cubicBezTo>
                  <a:pt x="512700" y="-17631"/>
                  <a:pt x="492592" y="-4930"/>
                  <a:pt x="451317" y="69682"/>
                </a:cubicBezTo>
                <a:cubicBezTo>
                  <a:pt x="410042" y="144294"/>
                  <a:pt x="281455" y="352786"/>
                  <a:pt x="241767" y="469732"/>
                </a:cubicBezTo>
                <a:cubicBezTo>
                  <a:pt x="202079" y="586678"/>
                  <a:pt x="220600" y="711561"/>
                  <a:pt x="213192" y="771357"/>
                </a:cubicBezTo>
                <a:cubicBezTo>
                  <a:pt x="205784" y="831153"/>
                  <a:pt x="210546" y="796228"/>
                  <a:pt x="197317" y="828507"/>
                </a:cubicBezTo>
                <a:cubicBezTo>
                  <a:pt x="184088" y="860786"/>
                  <a:pt x="166625" y="916878"/>
                  <a:pt x="133817" y="965032"/>
                </a:cubicBezTo>
                <a:cubicBezTo>
                  <a:pt x="101009" y="1013186"/>
                  <a:pt x="-8000" y="1131720"/>
                  <a:pt x="467" y="1117432"/>
                </a:cubicBezTo>
                <a:cubicBezTo>
                  <a:pt x="8934" y="1103144"/>
                  <a:pt x="145988" y="988315"/>
                  <a:pt x="184617" y="879307"/>
                </a:cubicBezTo>
                <a:cubicBezTo>
                  <a:pt x="223246" y="770299"/>
                  <a:pt x="211075" y="558632"/>
                  <a:pt x="232242" y="463382"/>
                </a:cubicBezTo>
                <a:cubicBezTo>
                  <a:pt x="253409" y="368132"/>
                  <a:pt x="268225" y="382949"/>
                  <a:pt x="311617" y="307807"/>
                </a:cubicBezTo>
                <a:cubicBezTo>
                  <a:pt x="355009" y="232665"/>
                  <a:pt x="466134" y="61745"/>
                  <a:pt x="489417" y="2205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F904C07-A1B8-9F81-A2F1-77E8809F65B9}"/>
              </a:ext>
            </a:extLst>
          </p:cNvPr>
          <p:cNvSpPr/>
          <p:nvPr/>
        </p:nvSpPr>
        <p:spPr>
          <a:xfrm>
            <a:off x="4447511" y="3937595"/>
            <a:ext cx="498497" cy="1146510"/>
          </a:xfrm>
          <a:custGeom>
            <a:avLst/>
            <a:gdLst>
              <a:gd name="connsiteX0" fmla="*/ 473739 w 498497"/>
              <a:gd name="connsiteY0" fmla="*/ 2580 h 1146510"/>
              <a:gd name="connsiteX1" fmla="*/ 451514 w 498497"/>
              <a:gd name="connsiteY1" fmla="*/ 364530 h 1146510"/>
              <a:gd name="connsiteX2" fmla="*/ 362614 w 498497"/>
              <a:gd name="connsiteY2" fmla="*/ 535980 h 1146510"/>
              <a:gd name="connsiteX3" fmla="*/ 416589 w 498497"/>
              <a:gd name="connsiteY3" fmla="*/ 501055 h 1146510"/>
              <a:gd name="connsiteX4" fmla="*/ 381664 w 498497"/>
              <a:gd name="connsiteY4" fmla="*/ 551855 h 1146510"/>
              <a:gd name="connsiteX5" fmla="*/ 343564 w 498497"/>
              <a:gd name="connsiteY5" fmla="*/ 520105 h 1146510"/>
              <a:gd name="connsiteX6" fmla="*/ 330864 w 498497"/>
              <a:gd name="connsiteY6" fmla="*/ 672505 h 1146510"/>
              <a:gd name="connsiteX7" fmla="*/ 286414 w 498497"/>
              <a:gd name="connsiteY7" fmla="*/ 764580 h 1146510"/>
              <a:gd name="connsiteX8" fmla="*/ 289589 w 498497"/>
              <a:gd name="connsiteY8" fmla="*/ 682030 h 1146510"/>
              <a:gd name="connsiteX9" fmla="*/ 270539 w 498497"/>
              <a:gd name="connsiteY9" fmla="*/ 796330 h 1146510"/>
              <a:gd name="connsiteX10" fmla="*/ 165764 w 498497"/>
              <a:gd name="connsiteY10" fmla="*/ 936030 h 1146510"/>
              <a:gd name="connsiteX11" fmla="*/ 664 w 498497"/>
              <a:gd name="connsiteY11" fmla="*/ 1145580 h 1146510"/>
              <a:gd name="connsiteX12" fmla="*/ 232439 w 498497"/>
              <a:gd name="connsiteY12" fmla="*/ 847130 h 1146510"/>
              <a:gd name="connsiteX13" fmla="*/ 403889 w 498497"/>
              <a:gd name="connsiteY13" fmla="*/ 577255 h 1146510"/>
              <a:gd name="connsiteX14" fmla="*/ 495964 w 498497"/>
              <a:gd name="connsiteY14" fmla="*/ 129580 h 1146510"/>
              <a:gd name="connsiteX15" fmla="*/ 470564 w 498497"/>
              <a:gd name="connsiteY15" fmla="*/ 199430 h 1146510"/>
              <a:gd name="connsiteX16" fmla="*/ 473739 w 498497"/>
              <a:gd name="connsiteY16" fmla="*/ 2580 h 114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497" h="1146510">
                <a:moveTo>
                  <a:pt x="473739" y="2580"/>
                </a:moveTo>
                <a:cubicBezTo>
                  <a:pt x="470564" y="30097"/>
                  <a:pt x="470035" y="275630"/>
                  <a:pt x="451514" y="364530"/>
                </a:cubicBezTo>
                <a:cubicBezTo>
                  <a:pt x="432993" y="453430"/>
                  <a:pt x="368435" y="513226"/>
                  <a:pt x="362614" y="535980"/>
                </a:cubicBezTo>
                <a:cubicBezTo>
                  <a:pt x="356793" y="558734"/>
                  <a:pt x="413414" y="498409"/>
                  <a:pt x="416589" y="501055"/>
                </a:cubicBezTo>
                <a:cubicBezTo>
                  <a:pt x="419764" y="503701"/>
                  <a:pt x="393835" y="548680"/>
                  <a:pt x="381664" y="551855"/>
                </a:cubicBezTo>
                <a:cubicBezTo>
                  <a:pt x="369493" y="555030"/>
                  <a:pt x="352031" y="499997"/>
                  <a:pt x="343564" y="520105"/>
                </a:cubicBezTo>
                <a:cubicBezTo>
                  <a:pt x="335097" y="540213"/>
                  <a:pt x="340389" y="631759"/>
                  <a:pt x="330864" y="672505"/>
                </a:cubicBezTo>
                <a:cubicBezTo>
                  <a:pt x="321339" y="713251"/>
                  <a:pt x="293293" y="762993"/>
                  <a:pt x="286414" y="764580"/>
                </a:cubicBezTo>
                <a:cubicBezTo>
                  <a:pt x="279535" y="766167"/>
                  <a:pt x="292235" y="676738"/>
                  <a:pt x="289589" y="682030"/>
                </a:cubicBezTo>
                <a:cubicBezTo>
                  <a:pt x="286943" y="687322"/>
                  <a:pt x="291177" y="753997"/>
                  <a:pt x="270539" y="796330"/>
                </a:cubicBezTo>
                <a:cubicBezTo>
                  <a:pt x="249901" y="838663"/>
                  <a:pt x="210743" y="877822"/>
                  <a:pt x="165764" y="936030"/>
                </a:cubicBezTo>
                <a:cubicBezTo>
                  <a:pt x="120785" y="994238"/>
                  <a:pt x="-10448" y="1160396"/>
                  <a:pt x="664" y="1145580"/>
                </a:cubicBezTo>
                <a:cubicBezTo>
                  <a:pt x="11776" y="1130764"/>
                  <a:pt x="165235" y="941851"/>
                  <a:pt x="232439" y="847130"/>
                </a:cubicBezTo>
                <a:cubicBezTo>
                  <a:pt x="299643" y="752409"/>
                  <a:pt x="359968" y="696847"/>
                  <a:pt x="403889" y="577255"/>
                </a:cubicBezTo>
                <a:cubicBezTo>
                  <a:pt x="447810" y="457663"/>
                  <a:pt x="484852" y="192551"/>
                  <a:pt x="495964" y="129580"/>
                </a:cubicBezTo>
                <a:cubicBezTo>
                  <a:pt x="507076" y="66609"/>
                  <a:pt x="478502" y="222713"/>
                  <a:pt x="470564" y="199430"/>
                </a:cubicBezTo>
                <a:cubicBezTo>
                  <a:pt x="462626" y="176147"/>
                  <a:pt x="476914" y="-24937"/>
                  <a:pt x="473739" y="258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E66357A-18B2-34D4-9176-4515DB222AE7}"/>
              </a:ext>
            </a:extLst>
          </p:cNvPr>
          <p:cNvSpPr/>
          <p:nvPr/>
        </p:nvSpPr>
        <p:spPr>
          <a:xfrm>
            <a:off x="4467290" y="3912383"/>
            <a:ext cx="593746" cy="1142315"/>
          </a:xfrm>
          <a:custGeom>
            <a:avLst/>
            <a:gdLst>
              <a:gd name="connsiteX0" fmla="*/ 511110 w 593746"/>
              <a:gd name="connsiteY0" fmla="*/ 2392 h 1142315"/>
              <a:gd name="connsiteX1" fmla="*/ 444435 w 593746"/>
              <a:gd name="connsiteY1" fmla="*/ 551667 h 1142315"/>
              <a:gd name="connsiteX2" fmla="*/ 488885 w 593746"/>
              <a:gd name="connsiteY2" fmla="*/ 437367 h 1142315"/>
              <a:gd name="connsiteX3" fmla="*/ 593660 w 593746"/>
              <a:gd name="connsiteY3" fmla="*/ 402442 h 1142315"/>
              <a:gd name="connsiteX4" fmla="*/ 504760 w 593746"/>
              <a:gd name="connsiteY4" fmla="*/ 450067 h 1142315"/>
              <a:gd name="connsiteX5" fmla="*/ 396810 w 593746"/>
              <a:gd name="connsiteY5" fmla="*/ 656442 h 1142315"/>
              <a:gd name="connsiteX6" fmla="*/ 393635 w 593746"/>
              <a:gd name="connsiteY6" fmla="*/ 710417 h 1142315"/>
              <a:gd name="connsiteX7" fmla="*/ 282510 w 593746"/>
              <a:gd name="connsiteY7" fmla="*/ 865992 h 1142315"/>
              <a:gd name="connsiteX8" fmla="*/ 314260 w 593746"/>
              <a:gd name="connsiteY8" fmla="*/ 812017 h 1142315"/>
              <a:gd name="connsiteX9" fmla="*/ 171385 w 593746"/>
              <a:gd name="connsiteY9" fmla="*/ 999342 h 1142315"/>
              <a:gd name="connsiteX10" fmla="*/ 139635 w 593746"/>
              <a:gd name="connsiteY10" fmla="*/ 1066017 h 1142315"/>
              <a:gd name="connsiteX11" fmla="*/ 88835 w 593746"/>
              <a:gd name="connsiteY11" fmla="*/ 1113642 h 1142315"/>
              <a:gd name="connsiteX12" fmla="*/ 3110 w 593746"/>
              <a:gd name="connsiteY12" fmla="*/ 1135867 h 1142315"/>
              <a:gd name="connsiteX13" fmla="*/ 209485 w 593746"/>
              <a:gd name="connsiteY13" fmla="*/ 996167 h 1142315"/>
              <a:gd name="connsiteX14" fmla="*/ 504760 w 593746"/>
              <a:gd name="connsiteY14" fmla="*/ 377042 h 1142315"/>
              <a:gd name="connsiteX15" fmla="*/ 511110 w 593746"/>
              <a:gd name="connsiteY15" fmla="*/ 2392 h 11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3746" h="1142315">
                <a:moveTo>
                  <a:pt x="511110" y="2392"/>
                </a:moveTo>
                <a:cubicBezTo>
                  <a:pt x="501056" y="31496"/>
                  <a:pt x="448139" y="479171"/>
                  <a:pt x="444435" y="551667"/>
                </a:cubicBezTo>
                <a:cubicBezTo>
                  <a:pt x="440731" y="624163"/>
                  <a:pt x="464014" y="462238"/>
                  <a:pt x="488885" y="437367"/>
                </a:cubicBezTo>
                <a:cubicBezTo>
                  <a:pt x="513756" y="412496"/>
                  <a:pt x="591014" y="400325"/>
                  <a:pt x="593660" y="402442"/>
                </a:cubicBezTo>
                <a:cubicBezTo>
                  <a:pt x="596306" y="404559"/>
                  <a:pt x="537568" y="407734"/>
                  <a:pt x="504760" y="450067"/>
                </a:cubicBezTo>
                <a:cubicBezTo>
                  <a:pt x="471952" y="492400"/>
                  <a:pt x="415331" y="613050"/>
                  <a:pt x="396810" y="656442"/>
                </a:cubicBezTo>
                <a:cubicBezTo>
                  <a:pt x="378289" y="699834"/>
                  <a:pt x="412685" y="675492"/>
                  <a:pt x="393635" y="710417"/>
                </a:cubicBezTo>
                <a:cubicBezTo>
                  <a:pt x="374585" y="745342"/>
                  <a:pt x="295739" y="849059"/>
                  <a:pt x="282510" y="865992"/>
                </a:cubicBezTo>
                <a:cubicBezTo>
                  <a:pt x="269281" y="882925"/>
                  <a:pt x="332781" y="789792"/>
                  <a:pt x="314260" y="812017"/>
                </a:cubicBezTo>
                <a:cubicBezTo>
                  <a:pt x="295739" y="834242"/>
                  <a:pt x="200489" y="957009"/>
                  <a:pt x="171385" y="999342"/>
                </a:cubicBezTo>
                <a:cubicBezTo>
                  <a:pt x="142281" y="1041675"/>
                  <a:pt x="153393" y="1046967"/>
                  <a:pt x="139635" y="1066017"/>
                </a:cubicBezTo>
                <a:cubicBezTo>
                  <a:pt x="125877" y="1085067"/>
                  <a:pt x="111589" y="1102000"/>
                  <a:pt x="88835" y="1113642"/>
                </a:cubicBezTo>
                <a:cubicBezTo>
                  <a:pt x="66081" y="1125284"/>
                  <a:pt x="-16998" y="1155446"/>
                  <a:pt x="3110" y="1135867"/>
                </a:cubicBezTo>
                <a:cubicBezTo>
                  <a:pt x="23218" y="1116288"/>
                  <a:pt x="125877" y="1122638"/>
                  <a:pt x="209485" y="996167"/>
                </a:cubicBezTo>
                <a:cubicBezTo>
                  <a:pt x="293093" y="869696"/>
                  <a:pt x="456606" y="537909"/>
                  <a:pt x="504760" y="377042"/>
                </a:cubicBezTo>
                <a:cubicBezTo>
                  <a:pt x="552914" y="216175"/>
                  <a:pt x="521164" y="-26712"/>
                  <a:pt x="511110" y="239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B6481506-4356-7DDC-F802-EB9276329045}"/>
              </a:ext>
            </a:extLst>
          </p:cNvPr>
          <p:cNvSpPr/>
          <p:nvPr/>
        </p:nvSpPr>
        <p:spPr>
          <a:xfrm>
            <a:off x="4952124" y="4004599"/>
            <a:ext cx="190384" cy="901813"/>
          </a:xfrm>
          <a:custGeom>
            <a:avLst/>
            <a:gdLst>
              <a:gd name="connsiteX0" fmla="*/ 26276 w 190384"/>
              <a:gd name="connsiteY0" fmla="*/ 5426 h 901813"/>
              <a:gd name="connsiteX1" fmla="*/ 876 w 190384"/>
              <a:gd name="connsiteY1" fmla="*/ 97501 h 901813"/>
              <a:gd name="connsiteX2" fmla="*/ 64376 w 190384"/>
              <a:gd name="connsiteY2" fmla="*/ 364201 h 901813"/>
              <a:gd name="connsiteX3" fmla="*/ 70726 w 190384"/>
              <a:gd name="connsiteY3" fmla="*/ 392776 h 901813"/>
              <a:gd name="connsiteX4" fmla="*/ 146926 w 190384"/>
              <a:gd name="connsiteY4" fmla="*/ 513426 h 901813"/>
              <a:gd name="connsiteX5" fmla="*/ 127876 w 190384"/>
              <a:gd name="connsiteY5" fmla="*/ 354676 h 901813"/>
              <a:gd name="connsiteX6" fmla="*/ 159626 w 190384"/>
              <a:gd name="connsiteY6" fmla="*/ 649951 h 901813"/>
              <a:gd name="connsiteX7" fmla="*/ 185026 w 190384"/>
              <a:gd name="connsiteY7" fmla="*/ 891251 h 901813"/>
              <a:gd name="connsiteX8" fmla="*/ 188201 w 190384"/>
              <a:gd name="connsiteY8" fmla="*/ 840451 h 901813"/>
              <a:gd name="connsiteX9" fmla="*/ 172326 w 190384"/>
              <a:gd name="connsiteY9" fmla="*/ 675351 h 901813"/>
              <a:gd name="connsiteX10" fmla="*/ 13576 w 190384"/>
              <a:gd name="connsiteY10" fmla="*/ 395951 h 901813"/>
              <a:gd name="connsiteX11" fmla="*/ 102476 w 190384"/>
              <a:gd name="connsiteY11" fmla="*/ 573751 h 901813"/>
              <a:gd name="connsiteX12" fmla="*/ 118351 w 190384"/>
              <a:gd name="connsiteY12" fmla="*/ 341976 h 901813"/>
              <a:gd name="connsiteX13" fmla="*/ 10401 w 190384"/>
              <a:gd name="connsiteY13" fmla="*/ 237201 h 901813"/>
              <a:gd name="connsiteX14" fmla="*/ 26276 w 190384"/>
              <a:gd name="connsiteY14" fmla="*/ 5426 h 90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384" h="901813">
                <a:moveTo>
                  <a:pt x="26276" y="5426"/>
                </a:moveTo>
                <a:cubicBezTo>
                  <a:pt x="24688" y="-17857"/>
                  <a:pt x="-5474" y="37705"/>
                  <a:pt x="876" y="97501"/>
                </a:cubicBezTo>
                <a:cubicBezTo>
                  <a:pt x="7226" y="157297"/>
                  <a:pt x="52734" y="314989"/>
                  <a:pt x="64376" y="364201"/>
                </a:cubicBezTo>
                <a:cubicBezTo>
                  <a:pt x="76018" y="413414"/>
                  <a:pt x="56968" y="367905"/>
                  <a:pt x="70726" y="392776"/>
                </a:cubicBezTo>
                <a:cubicBezTo>
                  <a:pt x="84484" y="417647"/>
                  <a:pt x="137401" y="519776"/>
                  <a:pt x="146926" y="513426"/>
                </a:cubicBezTo>
                <a:cubicBezTo>
                  <a:pt x="156451" y="507076"/>
                  <a:pt x="125759" y="331922"/>
                  <a:pt x="127876" y="354676"/>
                </a:cubicBezTo>
                <a:cubicBezTo>
                  <a:pt x="129993" y="377430"/>
                  <a:pt x="150101" y="560522"/>
                  <a:pt x="159626" y="649951"/>
                </a:cubicBezTo>
                <a:cubicBezTo>
                  <a:pt x="169151" y="739380"/>
                  <a:pt x="180264" y="859501"/>
                  <a:pt x="185026" y="891251"/>
                </a:cubicBezTo>
                <a:cubicBezTo>
                  <a:pt x="189788" y="923001"/>
                  <a:pt x="190318" y="876434"/>
                  <a:pt x="188201" y="840451"/>
                </a:cubicBezTo>
                <a:cubicBezTo>
                  <a:pt x="186084" y="804468"/>
                  <a:pt x="201430" y="749434"/>
                  <a:pt x="172326" y="675351"/>
                </a:cubicBezTo>
                <a:cubicBezTo>
                  <a:pt x="143222" y="601268"/>
                  <a:pt x="25218" y="412884"/>
                  <a:pt x="13576" y="395951"/>
                </a:cubicBezTo>
                <a:cubicBezTo>
                  <a:pt x="1934" y="379018"/>
                  <a:pt x="85014" y="582747"/>
                  <a:pt x="102476" y="573751"/>
                </a:cubicBezTo>
                <a:cubicBezTo>
                  <a:pt x="119939" y="564755"/>
                  <a:pt x="133697" y="398068"/>
                  <a:pt x="118351" y="341976"/>
                </a:cubicBezTo>
                <a:cubicBezTo>
                  <a:pt x="103005" y="285884"/>
                  <a:pt x="27334" y="289059"/>
                  <a:pt x="10401" y="237201"/>
                </a:cubicBezTo>
                <a:cubicBezTo>
                  <a:pt x="-6532" y="185343"/>
                  <a:pt x="27864" y="28709"/>
                  <a:pt x="26276" y="542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61D6A63-42D2-707D-1A04-074B1B42C1DD}"/>
              </a:ext>
            </a:extLst>
          </p:cNvPr>
          <p:cNvSpPr/>
          <p:nvPr/>
        </p:nvSpPr>
        <p:spPr>
          <a:xfrm>
            <a:off x="6556003" y="3781190"/>
            <a:ext cx="1096324" cy="887066"/>
          </a:xfrm>
          <a:custGeom>
            <a:avLst/>
            <a:gdLst>
              <a:gd name="connsiteX0" fmla="*/ 8426 w 1096324"/>
              <a:gd name="connsiteY0" fmla="*/ 627181 h 887066"/>
              <a:gd name="connsiteX1" fmla="*/ 66178 w 1096324"/>
              <a:gd name="connsiteY1" fmla="*/ 598305 h 887066"/>
              <a:gd name="connsiteX2" fmla="*/ 287559 w 1096324"/>
              <a:gd name="connsiteY2" fmla="*/ 222919 h 887066"/>
              <a:gd name="connsiteX3" fmla="*/ 354936 w 1096324"/>
              <a:gd name="connsiteY3" fmla="*/ 136292 h 887066"/>
              <a:gd name="connsiteX4" fmla="*/ 547441 w 1096324"/>
              <a:gd name="connsiteY4" fmla="*/ 290296 h 887066"/>
              <a:gd name="connsiteX5" fmla="*/ 547441 w 1096324"/>
              <a:gd name="connsiteY5" fmla="*/ 232545 h 887066"/>
              <a:gd name="connsiteX6" fmla="*/ 1096081 w 1096324"/>
              <a:gd name="connsiteY6" fmla="*/ 887063 h 887066"/>
              <a:gd name="connsiteX7" fmla="*/ 614818 w 1096324"/>
              <a:gd name="connsiteY7" fmla="*/ 222919 h 887066"/>
              <a:gd name="connsiteX8" fmla="*/ 422313 w 1096324"/>
              <a:gd name="connsiteY8" fmla="*/ 1538 h 887066"/>
              <a:gd name="connsiteX9" fmla="*/ 133555 w 1096324"/>
              <a:gd name="connsiteY9" fmla="*/ 309547 h 887066"/>
              <a:gd name="connsiteX10" fmla="*/ 229808 w 1096324"/>
              <a:gd name="connsiteY10" fmla="*/ 184418 h 887066"/>
              <a:gd name="connsiteX11" fmla="*/ 220182 w 1096324"/>
              <a:gd name="connsiteY11" fmla="*/ 386549 h 887066"/>
              <a:gd name="connsiteX12" fmla="*/ 8426 w 1096324"/>
              <a:gd name="connsiteY12" fmla="*/ 627181 h 8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6324" h="887066">
                <a:moveTo>
                  <a:pt x="8426" y="627181"/>
                </a:moveTo>
                <a:cubicBezTo>
                  <a:pt x="-17241" y="662474"/>
                  <a:pt x="19656" y="665682"/>
                  <a:pt x="66178" y="598305"/>
                </a:cubicBezTo>
                <a:cubicBezTo>
                  <a:pt x="112700" y="530928"/>
                  <a:pt x="239433" y="299921"/>
                  <a:pt x="287559" y="222919"/>
                </a:cubicBezTo>
                <a:cubicBezTo>
                  <a:pt x="335685" y="145917"/>
                  <a:pt x="311622" y="125062"/>
                  <a:pt x="354936" y="136292"/>
                </a:cubicBezTo>
                <a:cubicBezTo>
                  <a:pt x="398250" y="147521"/>
                  <a:pt x="515357" y="274254"/>
                  <a:pt x="547441" y="290296"/>
                </a:cubicBezTo>
                <a:cubicBezTo>
                  <a:pt x="579525" y="306338"/>
                  <a:pt x="456001" y="133084"/>
                  <a:pt x="547441" y="232545"/>
                </a:cubicBezTo>
                <a:cubicBezTo>
                  <a:pt x="638881" y="332006"/>
                  <a:pt x="1084852" y="888667"/>
                  <a:pt x="1096081" y="887063"/>
                </a:cubicBezTo>
                <a:cubicBezTo>
                  <a:pt x="1107310" y="885459"/>
                  <a:pt x="727113" y="370507"/>
                  <a:pt x="614818" y="222919"/>
                </a:cubicBezTo>
                <a:cubicBezTo>
                  <a:pt x="502523" y="75331"/>
                  <a:pt x="502524" y="-12900"/>
                  <a:pt x="422313" y="1538"/>
                </a:cubicBezTo>
                <a:cubicBezTo>
                  <a:pt x="342103" y="15976"/>
                  <a:pt x="165639" y="279067"/>
                  <a:pt x="133555" y="309547"/>
                </a:cubicBezTo>
                <a:cubicBezTo>
                  <a:pt x="101471" y="340027"/>
                  <a:pt x="215370" y="171584"/>
                  <a:pt x="229808" y="184418"/>
                </a:cubicBezTo>
                <a:cubicBezTo>
                  <a:pt x="244246" y="197252"/>
                  <a:pt x="255475" y="319172"/>
                  <a:pt x="220182" y="386549"/>
                </a:cubicBezTo>
                <a:cubicBezTo>
                  <a:pt x="184889" y="453926"/>
                  <a:pt x="34093" y="591888"/>
                  <a:pt x="8426" y="62718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8AF8B889-7047-2F23-D299-5FF1A5F8BDFC}"/>
              </a:ext>
            </a:extLst>
          </p:cNvPr>
          <p:cNvSpPr/>
          <p:nvPr/>
        </p:nvSpPr>
        <p:spPr>
          <a:xfrm>
            <a:off x="6832122" y="4008017"/>
            <a:ext cx="1079872" cy="891310"/>
          </a:xfrm>
          <a:custGeom>
            <a:avLst/>
            <a:gdLst>
              <a:gd name="connsiteX0" fmla="*/ 21065 w 1079872"/>
              <a:gd name="connsiteY0" fmla="*/ 5718 h 891310"/>
              <a:gd name="connsiteX1" fmla="*/ 59566 w 1079872"/>
              <a:gd name="connsiteY1" fmla="*/ 44219 h 891310"/>
              <a:gd name="connsiteX2" fmla="*/ 300198 w 1079872"/>
              <a:gd name="connsiteY2" fmla="*/ 217474 h 891310"/>
              <a:gd name="connsiteX3" fmla="*/ 357950 w 1079872"/>
              <a:gd name="connsiteY3" fmla="*/ 188598 h 891310"/>
              <a:gd name="connsiteX4" fmla="*/ 646707 w 1079872"/>
              <a:gd name="connsiteY4" fmla="*/ 631360 h 891310"/>
              <a:gd name="connsiteX5" fmla="*/ 665958 w 1079872"/>
              <a:gd name="connsiteY5" fmla="*/ 602484 h 891310"/>
              <a:gd name="connsiteX6" fmla="*/ 1079844 w 1079872"/>
              <a:gd name="connsiteY6" fmla="*/ 891242 h 891310"/>
              <a:gd name="connsiteX7" fmla="*/ 685209 w 1079872"/>
              <a:gd name="connsiteY7" fmla="*/ 573608 h 891310"/>
              <a:gd name="connsiteX8" fmla="*/ 290573 w 1079872"/>
              <a:gd name="connsiteY8" fmla="*/ 63469 h 891310"/>
              <a:gd name="connsiteX9" fmla="*/ 338699 w 1079872"/>
              <a:gd name="connsiteY9" fmla="*/ 140471 h 891310"/>
              <a:gd name="connsiteX10" fmla="*/ 21065 w 1079872"/>
              <a:gd name="connsiteY10" fmla="*/ 5718 h 89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72" h="891310">
                <a:moveTo>
                  <a:pt x="21065" y="5718"/>
                </a:moveTo>
                <a:cubicBezTo>
                  <a:pt x="-25457" y="-10324"/>
                  <a:pt x="13044" y="8926"/>
                  <a:pt x="59566" y="44219"/>
                </a:cubicBezTo>
                <a:cubicBezTo>
                  <a:pt x="106088" y="79512"/>
                  <a:pt x="250467" y="193411"/>
                  <a:pt x="300198" y="217474"/>
                </a:cubicBezTo>
                <a:cubicBezTo>
                  <a:pt x="349929" y="241537"/>
                  <a:pt x="300199" y="119617"/>
                  <a:pt x="357950" y="188598"/>
                </a:cubicBezTo>
                <a:cubicBezTo>
                  <a:pt x="415702" y="257579"/>
                  <a:pt x="646707" y="631360"/>
                  <a:pt x="646707" y="631360"/>
                </a:cubicBezTo>
                <a:cubicBezTo>
                  <a:pt x="698042" y="700341"/>
                  <a:pt x="593768" y="559170"/>
                  <a:pt x="665958" y="602484"/>
                </a:cubicBezTo>
                <a:cubicBezTo>
                  <a:pt x="738148" y="645798"/>
                  <a:pt x="1076636" y="896055"/>
                  <a:pt x="1079844" y="891242"/>
                </a:cubicBezTo>
                <a:cubicBezTo>
                  <a:pt x="1083053" y="886429"/>
                  <a:pt x="816754" y="711570"/>
                  <a:pt x="685209" y="573608"/>
                </a:cubicBezTo>
                <a:cubicBezTo>
                  <a:pt x="553664" y="435646"/>
                  <a:pt x="348325" y="135658"/>
                  <a:pt x="290573" y="63469"/>
                </a:cubicBezTo>
                <a:cubicBezTo>
                  <a:pt x="232821" y="-8720"/>
                  <a:pt x="388429" y="148492"/>
                  <a:pt x="338699" y="140471"/>
                </a:cubicBezTo>
                <a:cubicBezTo>
                  <a:pt x="288969" y="132450"/>
                  <a:pt x="67587" y="21760"/>
                  <a:pt x="21065" y="57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6E1BDE6D-5980-4179-04D0-CAD6AC67911B}"/>
              </a:ext>
            </a:extLst>
          </p:cNvPr>
          <p:cNvSpPr/>
          <p:nvPr/>
        </p:nvSpPr>
        <p:spPr>
          <a:xfrm>
            <a:off x="7392537" y="4507739"/>
            <a:ext cx="1405620" cy="760273"/>
          </a:xfrm>
          <a:custGeom>
            <a:avLst/>
            <a:gdLst>
              <a:gd name="connsiteX0" fmla="*/ 33788 w 1405620"/>
              <a:gd name="connsiteY0" fmla="*/ 38861 h 760273"/>
              <a:gd name="connsiteX1" fmla="*/ 87763 w 1405620"/>
              <a:gd name="connsiteY1" fmla="*/ 80136 h 760273"/>
              <a:gd name="connsiteX2" fmla="*/ 941838 w 1405620"/>
              <a:gd name="connsiteY2" fmla="*/ 496061 h 760273"/>
              <a:gd name="connsiteX3" fmla="*/ 938663 w 1405620"/>
              <a:gd name="connsiteY3" fmla="*/ 470661 h 760273"/>
              <a:gd name="connsiteX4" fmla="*/ 1395863 w 1405620"/>
              <a:gd name="connsiteY4" fmla="*/ 756411 h 760273"/>
              <a:gd name="connsiteX5" fmla="*/ 1218063 w 1405620"/>
              <a:gd name="connsiteY5" fmla="*/ 619886 h 760273"/>
              <a:gd name="connsiteX6" fmla="*/ 830713 w 1405620"/>
              <a:gd name="connsiteY6" fmla="*/ 394461 h 760273"/>
              <a:gd name="connsiteX7" fmla="*/ 440188 w 1405620"/>
              <a:gd name="connsiteY7" fmla="*/ 267461 h 760273"/>
              <a:gd name="connsiteX8" fmla="*/ 481463 w 1405620"/>
              <a:gd name="connsiteY8" fmla="*/ 296036 h 760273"/>
              <a:gd name="connsiteX9" fmla="*/ 84588 w 1405620"/>
              <a:gd name="connsiteY9" fmla="*/ 7111 h 760273"/>
              <a:gd name="connsiteX10" fmla="*/ 141738 w 1405620"/>
              <a:gd name="connsiteY10" fmla="*/ 83311 h 760273"/>
              <a:gd name="connsiteX11" fmla="*/ 33788 w 1405620"/>
              <a:gd name="connsiteY11" fmla="*/ 38861 h 76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5620" h="760273">
                <a:moveTo>
                  <a:pt x="33788" y="38861"/>
                </a:moveTo>
                <a:cubicBezTo>
                  <a:pt x="24792" y="38332"/>
                  <a:pt x="-63579" y="3936"/>
                  <a:pt x="87763" y="80136"/>
                </a:cubicBezTo>
                <a:cubicBezTo>
                  <a:pt x="239105" y="156336"/>
                  <a:pt x="800021" y="430974"/>
                  <a:pt x="941838" y="496061"/>
                </a:cubicBezTo>
                <a:cubicBezTo>
                  <a:pt x="1083655" y="561148"/>
                  <a:pt x="862992" y="427269"/>
                  <a:pt x="938663" y="470661"/>
                </a:cubicBezTo>
                <a:cubicBezTo>
                  <a:pt x="1014334" y="514053"/>
                  <a:pt x="1349296" y="731540"/>
                  <a:pt x="1395863" y="756411"/>
                </a:cubicBezTo>
                <a:cubicBezTo>
                  <a:pt x="1442430" y="781282"/>
                  <a:pt x="1312255" y="680211"/>
                  <a:pt x="1218063" y="619886"/>
                </a:cubicBezTo>
                <a:cubicBezTo>
                  <a:pt x="1123871" y="559561"/>
                  <a:pt x="960359" y="453198"/>
                  <a:pt x="830713" y="394461"/>
                </a:cubicBezTo>
                <a:cubicBezTo>
                  <a:pt x="701067" y="335724"/>
                  <a:pt x="498396" y="283865"/>
                  <a:pt x="440188" y="267461"/>
                </a:cubicBezTo>
                <a:cubicBezTo>
                  <a:pt x="381980" y="251057"/>
                  <a:pt x="481463" y="296036"/>
                  <a:pt x="481463" y="296036"/>
                </a:cubicBezTo>
                <a:cubicBezTo>
                  <a:pt x="422196" y="252644"/>
                  <a:pt x="141209" y="42565"/>
                  <a:pt x="84588" y="7111"/>
                </a:cubicBezTo>
                <a:cubicBezTo>
                  <a:pt x="27967" y="-28343"/>
                  <a:pt x="157084" y="80136"/>
                  <a:pt x="141738" y="83311"/>
                </a:cubicBezTo>
                <a:cubicBezTo>
                  <a:pt x="126392" y="86486"/>
                  <a:pt x="42784" y="39390"/>
                  <a:pt x="33788" y="388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492FFF24-16D3-7D83-1C09-14B0635C290F}"/>
              </a:ext>
            </a:extLst>
          </p:cNvPr>
          <p:cNvSpPr/>
          <p:nvPr/>
        </p:nvSpPr>
        <p:spPr>
          <a:xfrm>
            <a:off x="7846892" y="4824642"/>
            <a:ext cx="961713" cy="497382"/>
          </a:xfrm>
          <a:custGeom>
            <a:avLst/>
            <a:gdLst>
              <a:gd name="connsiteX0" fmla="*/ 4883 w 961713"/>
              <a:gd name="connsiteY0" fmla="*/ 1358 h 497382"/>
              <a:gd name="connsiteX1" fmla="*/ 71558 w 961713"/>
              <a:gd name="connsiteY1" fmla="*/ 26758 h 497382"/>
              <a:gd name="connsiteX2" fmla="*/ 681158 w 961713"/>
              <a:gd name="connsiteY2" fmla="*/ 318858 h 497382"/>
              <a:gd name="connsiteX3" fmla="*/ 960558 w 961713"/>
              <a:gd name="connsiteY3" fmla="*/ 496658 h 497382"/>
              <a:gd name="connsiteX4" fmla="*/ 770058 w 961713"/>
              <a:gd name="connsiteY4" fmla="*/ 372833 h 497382"/>
              <a:gd name="connsiteX5" fmla="*/ 516058 w 961713"/>
              <a:gd name="connsiteY5" fmla="*/ 160108 h 497382"/>
              <a:gd name="connsiteX6" fmla="*/ 477958 w 961713"/>
              <a:gd name="connsiteY6" fmla="*/ 217258 h 497382"/>
              <a:gd name="connsiteX7" fmla="*/ 243008 w 961713"/>
              <a:gd name="connsiteY7" fmla="*/ 64858 h 497382"/>
              <a:gd name="connsiteX8" fmla="*/ 223958 w 961713"/>
              <a:gd name="connsiteY8" fmla="*/ 48983 h 497382"/>
              <a:gd name="connsiteX9" fmla="*/ 233483 w 961713"/>
              <a:gd name="connsiteY9" fmla="*/ 77558 h 497382"/>
              <a:gd name="connsiteX10" fmla="*/ 4883 w 961713"/>
              <a:gd name="connsiteY10" fmla="*/ 1358 h 4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1713" h="497382">
                <a:moveTo>
                  <a:pt x="4883" y="1358"/>
                </a:moveTo>
                <a:cubicBezTo>
                  <a:pt x="-22105" y="-7109"/>
                  <a:pt x="71558" y="26758"/>
                  <a:pt x="71558" y="26758"/>
                </a:cubicBezTo>
                <a:cubicBezTo>
                  <a:pt x="184271" y="79675"/>
                  <a:pt x="532991" y="240541"/>
                  <a:pt x="681158" y="318858"/>
                </a:cubicBezTo>
                <a:cubicBezTo>
                  <a:pt x="829325" y="397175"/>
                  <a:pt x="945741" y="487662"/>
                  <a:pt x="960558" y="496658"/>
                </a:cubicBezTo>
                <a:cubicBezTo>
                  <a:pt x="975375" y="505654"/>
                  <a:pt x="844141" y="428925"/>
                  <a:pt x="770058" y="372833"/>
                </a:cubicBezTo>
                <a:cubicBezTo>
                  <a:pt x="695975" y="316741"/>
                  <a:pt x="564741" y="186037"/>
                  <a:pt x="516058" y="160108"/>
                </a:cubicBezTo>
                <a:cubicBezTo>
                  <a:pt x="467375" y="134179"/>
                  <a:pt x="523466" y="233133"/>
                  <a:pt x="477958" y="217258"/>
                </a:cubicBezTo>
                <a:cubicBezTo>
                  <a:pt x="432450" y="201383"/>
                  <a:pt x="285341" y="92904"/>
                  <a:pt x="243008" y="64858"/>
                </a:cubicBezTo>
                <a:cubicBezTo>
                  <a:pt x="200675" y="36812"/>
                  <a:pt x="225546" y="46866"/>
                  <a:pt x="223958" y="48983"/>
                </a:cubicBezTo>
                <a:cubicBezTo>
                  <a:pt x="222370" y="51100"/>
                  <a:pt x="270525" y="84966"/>
                  <a:pt x="233483" y="77558"/>
                </a:cubicBezTo>
                <a:cubicBezTo>
                  <a:pt x="196441" y="70150"/>
                  <a:pt x="31871" y="9825"/>
                  <a:pt x="4883" y="13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19EF58D-3720-85B2-F2F2-B562C4950F03}"/>
              </a:ext>
            </a:extLst>
          </p:cNvPr>
          <p:cNvSpPr/>
          <p:nvPr/>
        </p:nvSpPr>
        <p:spPr>
          <a:xfrm>
            <a:off x="8790977" y="5219307"/>
            <a:ext cx="540664" cy="1467152"/>
          </a:xfrm>
          <a:custGeom>
            <a:avLst/>
            <a:gdLst>
              <a:gd name="connsiteX0" fmla="*/ 10123 w 540664"/>
              <a:gd name="connsiteY0" fmla="*/ 117868 h 1467152"/>
              <a:gd name="connsiteX1" fmla="*/ 48223 w 540664"/>
              <a:gd name="connsiteY1" fmla="*/ 178193 h 1467152"/>
              <a:gd name="connsiteX2" fmla="*/ 302223 w 540664"/>
              <a:gd name="connsiteY2" fmla="*/ 702068 h 1467152"/>
              <a:gd name="connsiteX3" fmla="*/ 365723 w 540664"/>
              <a:gd name="connsiteY3" fmla="*/ 749693 h 1467152"/>
              <a:gd name="connsiteX4" fmla="*/ 429223 w 540664"/>
              <a:gd name="connsiteY4" fmla="*/ 984643 h 1467152"/>
              <a:gd name="connsiteX5" fmla="*/ 495898 w 540664"/>
              <a:gd name="connsiteY5" fmla="*/ 1298968 h 1467152"/>
              <a:gd name="connsiteX6" fmla="*/ 540348 w 540664"/>
              <a:gd name="connsiteY6" fmla="*/ 1464068 h 1467152"/>
              <a:gd name="connsiteX7" fmla="*/ 473673 w 540664"/>
              <a:gd name="connsiteY7" fmla="*/ 1162443 h 1467152"/>
              <a:gd name="connsiteX8" fmla="*/ 406998 w 540664"/>
              <a:gd name="connsiteY8" fmla="*/ 711593 h 1467152"/>
              <a:gd name="connsiteX9" fmla="*/ 152998 w 540664"/>
              <a:gd name="connsiteY9" fmla="*/ 393 h 1467152"/>
              <a:gd name="connsiteX10" fmla="*/ 381598 w 540664"/>
              <a:gd name="connsiteY10" fmla="*/ 813193 h 1467152"/>
              <a:gd name="connsiteX11" fmla="*/ 172048 w 540664"/>
              <a:gd name="connsiteY11" fmla="*/ 375043 h 1467152"/>
              <a:gd name="connsiteX12" fmla="*/ 10123 w 540664"/>
              <a:gd name="connsiteY12" fmla="*/ 117868 h 146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664" h="1467152">
                <a:moveTo>
                  <a:pt x="10123" y="117868"/>
                </a:moveTo>
                <a:cubicBezTo>
                  <a:pt x="-10514" y="85060"/>
                  <a:pt x="-460" y="80826"/>
                  <a:pt x="48223" y="178193"/>
                </a:cubicBezTo>
                <a:cubicBezTo>
                  <a:pt x="96906" y="275560"/>
                  <a:pt x="249306" y="606818"/>
                  <a:pt x="302223" y="702068"/>
                </a:cubicBezTo>
                <a:cubicBezTo>
                  <a:pt x="355140" y="797318"/>
                  <a:pt x="344556" y="702597"/>
                  <a:pt x="365723" y="749693"/>
                </a:cubicBezTo>
                <a:cubicBezTo>
                  <a:pt x="386890" y="796789"/>
                  <a:pt x="407527" y="893097"/>
                  <a:pt x="429223" y="984643"/>
                </a:cubicBezTo>
                <a:cubicBezTo>
                  <a:pt x="450919" y="1076189"/>
                  <a:pt x="477377" y="1219064"/>
                  <a:pt x="495898" y="1298968"/>
                </a:cubicBezTo>
                <a:cubicBezTo>
                  <a:pt x="514419" y="1378872"/>
                  <a:pt x="544052" y="1486822"/>
                  <a:pt x="540348" y="1464068"/>
                </a:cubicBezTo>
                <a:cubicBezTo>
                  <a:pt x="536644" y="1441314"/>
                  <a:pt x="495898" y="1287856"/>
                  <a:pt x="473673" y="1162443"/>
                </a:cubicBezTo>
                <a:cubicBezTo>
                  <a:pt x="451448" y="1037031"/>
                  <a:pt x="460444" y="905268"/>
                  <a:pt x="406998" y="711593"/>
                </a:cubicBezTo>
                <a:cubicBezTo>
                  <a:pt x="353552" y="517918"/>
                  <a:pt x="157231" y="-16540"/>
                  <a:pt x="152998" y="393"/>
                </a:cubicBezTo>
                <a:cubicBezTo>
                  <a:pt x="148765" y="17326"/>
                  <a:pt x="378423" y="750751"/>
                  <a:pt x="381598" y="813193"/>
                </a:cubicBezTo>
                <a:cubicBezTo>
                  <a:pt x="384773" y="875635"/>
                  <a:pt x="231844" y="497810"/>
                  <a:pt x="172048" y="375043"/>
                </a:cubicBezTo>
                <a:cubicBezTo>
                  <a:pt x="112252" y="252276"/>
                  <a:pt x="30760" y="150676"/>
                  <a:pt x="10123" y="11786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0F7B5EAB-3B3F-CB66-C735-5751219764E1}"/>
              </a:ext>
            </a:extLst>
          </p:cNvPr>
          <p:cNvSpPr/>
          <p:nvPr/>
        </p:nvSpPr>
        <p:spPr>
          <a:xfrm>
            <a:off x="5010879" y="3974106"/>
            <a:ext cx="576833" cy="626872"/>
          </a:xfrm>
          <a:custGeom>
            <a:avLst/>
            <a:gdLst>
              <a:gd name="connsiteX0" fmla="*/ 2222 w 576833"/>
              <a:gd name="connsiteY0" fmla="*/ 5466 h 626872"/>
              <a:gd name="connsiteX1" fmla="*/ 227603 w 576833"/>
              <a:gd name="connsiteY1" fmla="*/ 298460 h 626872"/>
              <a:gd name="connsiteX2" fmla="*/ 182527 w 576833"/>
              <a:gd name="connsiteY2" fmla="*/ 330657 h 626872"/>
              <a:gd name="connsiteX3" fmla="*/ 192186 w 576833"/>
              <a:gd name="connsiteY3" fmla="*/ 420809 h 626872"/>
              <a:gd name="connsiteX4" fmla="*/ 246921 w 576833"/>
              <a:gd name="connsiteY4" fmla="*/ 424029 h 626872"/>
              <a:gd name="connsiteX5" fmla="*/ 288777 w 576833"/>
              <a:gd name="connsiteY5" fmla="*/ 446567 h 626872"/>
              <a:gd name="connsiteX6" fmla="*/ 401467 w 576833"/>
              <a:gd name="connsiteY6" fmla="*/ 491643 h 626872"/>
              <a:gd name="connsiteX7" fmla="*/ 575332 w 576833"/>
              <a:gd name="connsiteY7" fmla="*/ 626871 h 626872"/>
              <a:gd name="connsiteX8" fmla="*/ 295217 w 576833"/>
              <a:gd name="connsiteY8" fmla="*/ 494863 h 626872"/>
              <a:gd name="connsiteX9" fmla="*/ 163208 w 576833"/>
              <a:gd name="connsiteY9" fmla="*/ 514181 h 626872"/>
              <a:gd name="connsiteX10" fmla="*/ 153549 w 576833"/>
              <a:gd name="connsiteY10" fmla="*/ 349976 h 626872"/>
              <a:gd name="connsiteX11" fmla="*/ 176087 w 576833"/>
              <a:gd name="connsiteY11" fmla="*/ 298460 h 626872"/>
              <a:gd name="connsiteX12" fmla="*/ 147110 w 576833"/>
              <a:gd name="connsiteY12" fmla="*/ 279142 h 626872"/>
              <a:gd name="connsiteX13" fmla="*/ 127791 w 576833"/>
              <a:gd name="connsiteY13" fmla="*/ 279142 h 626872"/>
              <a:gd name="connsiteX14" fmla="*/ 166428 w 576833"/>
              <a:gd name="connsiteY14" fmla="*/ 153573 h 626872"/>
              <a:gd name="connsiteX15" fmla="*/ 114913 w 576833"/>
              <a:gd name="connsiteY15" fmla="*/ 108497 h 626872"/>
              <a:gd name="connsiteX16" fmla="*/ 2222 w 576833"/>
              <a:gd name="connsiteY16" fmla="*/ 5466 h 62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833" h="626872">
                <a:moveTo>
                  <a:pt x="2222" y="5466"/>
                </a:moveTo>
                <a:cubicBezTo>
                  <a:pt x="21004" y="37127"/>
                  <a:pt x="197552" y="244261"/>
                  <a:pt x="227603" y="298460"/>
                </a:cubicBezTo>
                <a:cubicBezTo>
                  <a:pt x="257654" y="352659"/>
                  <a:pt x="188430" y="310266"/>
                  <a:pt x="182527" y="330657"/>
                </a:cubicBezTo>
                <a:cubicBezTo>
                  <a:pt x="176624" y="351049"/>
                  <a:pt x="181454" y="405247"/>
                  <a:pt x="192186" y="420809"/>
                </a:cubicBezTo>
                <a:cubicBezTo>
                  <a:pt x="202918" y="436371"/>
                  <a:pt x="230823" y="419736"/>
                  <a:pt x="246921" y="424029"/>
                </a:cubicBezTo>
                <a:cubicBezTo>
                  <a:pt x="263020" y="428322"/>
                  <a:pt x="263019" y="435298"/>
                  <a:pt x="288777" y="446567"/>
                </a:cubicBezTo>
                <a:cubicBezTo>
                  <a:pt x="314535" y="457836"/>
                  <a:pt x="353708" y="461592"/>
                  <a:pt x="401467" y="491643"/>
                </a:cubicBezTo>
                <a:cubicBezTo>
                  <a:pt x="449226" y="521694"/>
                  <a:pt x="593040" y="626334"/>
                  <a:pt x="575332" y="626871"/>
                </a:cubicBezTo>
                <a:cubicBezTo>
                  <a:pt x="557624" y="627408"/>
                  <a:pt x="363904" y="513645"/>
                  <a:pt x="295217" y="494863"/>
                </a:cubicBezTo>
                <a:cubicBezTo>
                  <a:pt x="226530" y="476081"/>
                  <a:pt x="186819" y="538329"/>
                  <a:pt x="163208" y="514181"/>
                </a:cubicBezTo>
                <a:cubicBezTo>
                  <a:pt x="139597" y="490033"/>
                  <a:pt x="151402" y="385930"/>
                  <a:pt x="153549" y="349976"/>
                </a:cubicBezTo>
                <a:cubicBezTo>
                  <a:pt x="155696" y="314022"/>
                  <a:pt x="177160" y="310266"/>
                  <a:pt x="176087" y="298460"/>
                </a:cubicBezTo>
                <a:cubicBezTo>
                  <a:pt x="175014" y="286654"/>
                  <a:pt x="155159" y="282362"/>
                  <a:pt x="147110" y="279142"/>
                </a:cubicBezTo>
                <a:cubicBezTo>
                  <a:pt x="139061" y="275922"/>
                  <a:pt x="124571" y="300070"/>
                  <a:pt x="127791" y="279142"/>
                </a:cubicBezTo>
                <a:cubicBezTo>
                  <a:pt x="131011" y="258214"/>
                  <a:pt x="168574" y="182014"/>
                  <a:pt x="166428" y="153573"/>
                </a:cubicBezTo>
                <a:cubicBezTo>
                  <a:pt x="164282" y="125132"/>
                  <a:pt x="140671" y="127815"/>
                  <a:pt x="114913" y="108497"/>
                </a:cubicBezTo>
                <a:cubicBezTo>
                  <a:pt x="89155" y="89179"/>
                  <a:pt x="-16560" y="-26195"/>
                  <a:pt x="2222" y="54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FE7B9B2-4BE3-8C1B-8EB6-B17B782B127B}"/>
              </a:ext>
            </a:extLst>
          </p:cNvPr>
          <p:cNvSpPr/>
          <p:nvPr/>
        </p:nvSpPr>
        <p:spPr>
          <a:xfrm>
            <a:off x="5383611" y="4800137"/>
            <a:ext cx="611552" cy="1082431"/>
          </a:xfrm>
          <a:custGeom>
            <a:avLst/>
            <a:gdLst>
              <a:gd name="connsiteX0" fmla="*/ 2978 w 611552"/>
              <a:gd name="connsiteY0" fmla="*/ 106714 h 1082431"/>
              <a:gd name="connsiteX1" fmla="*/ 553550 w 611552"/>
              <a:gd name="connsiteY1" fmla="*/ 119593 h 1082431"/>
              <a:gd name="connsiteX2" fmla="*/ 199381 w 611552"/>
              <a:gd name="connsiteY2" fmla="*/ 225843 h 1082431"/>
              <a:gd name="connsiteX3" fmla="*/ 386124 w 611552"/>
              <a:gd name="connsiteY3" fmla="*/ 287018 h 1082431"/>
              <a:gd name="connsiteX4" fmla="*/ 341048 w 611552"/>
              <a:gd name="connsiteY4" fmla="*/ 328874 h 1082431"/>
              <a:gd name="connsiteX5" fmla="*/ 392564 w 611552"/>
              <a:gd name="connsiteY5" fmla="*/ 380390 h 1082431"/>
              <a:gd name="connsiteX6" fmla="*/ 344268 w 611552"/>
              <a:gd name="connsiteY6" fmla="*/ 473762 h 1082431"/>
              <a:gd name="connsiteX7" fmla="*/ 415102 w 611552"/>
              <a:gd name="connsiteY7" fmla="*/ 666945 h 1082431"/>
              <a:gd name="connsiteX8" fmla="*/ 424761 w 611552"/>
              <a:gd name="connsiteY8" fmla="*/ 708801 h 1082431"/>
              <a:gd name="connsiteX9" fmla="*/ 611504 w 611552"/>
              <a:gd name="connsiteY9" fmla="*/ 1079069 h 1082431"/>
              <a:gd name="connsiteX10" fmla="*/ 405443 w 611552"/>
              <a:gd name="connsiteY10" fmla="*/ 464102 h 1082431"/>
              <a:gd name="connsiteX11" fmla="*/ 347488 w 611552"/>
              <a:gd name="connsiteY11" fmla="*/ 267700 h 1082431"/>
              <a:gd name="connsiteX12" fmla="*/ 321730 w 611552"/>
              <a:gd name="connsiteY12" fmla="*/ 206525 h 1082431"/>
              <a:gd name="connsiteX13" fmla="*/ 379685 w 611552"/>
              <a:gd name="connsiteY13" fmla="*/ 164669 h 1082431"/>
              <a:gd name="connsiteX14" fmla="*/ 292752 w 611552"/>
              <a:gd name="connsiteY14" fmla="*/ 64857 h 1082431"/>
              <a:gd name="connsiteX15" fmla="*/ 134986 w 611552"/>
              <a:gd name="connsiteY15" fmla="*/ 463 h 1082431"/>
              <a:gd name="connsiteX16" fmla="*/ 324950 w 611552"/>
              <a:gd name="connsiteY16" fmla="*/ 97055 h 1082431"/>
              <a:gd name="connsiteX17" fmla="*/ 2978 w 611552"/>
              <a:gd name="connsiteY17" fmla="*/ 106714 h 108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552" h="1082431">
                <a:moveTo>
                  <a:pt x="2978" y="106714"/>
                </a:moveTo>
                <a:cubicBezTo>
                  <a:pt x="41078" y="110470"/>
                  <a:pt x="520816" y="99738"/>
                  <a:pt x="553550" y="119593"/>
                </a:cubicBezTo>
                <a:cubicBezTo>
                  <a:pt x="586284" y="139448"/>
                  <a:pt x="227285" y="197939"/>
                  <a:pt x="199381" y="225843"/>
                </a:cubicBezTo>
                <a:cubicBezTo>
                  <a:pt x="171477" y="253747"/>
                  <a:pt x="362513" y="269846"/>
                  <a:pt x="386124" y="287018"/>
                </a:cubicBezTo>
                <a:cubicBezTo>
                  <a:pt x="409735" y="304190"/>
                  <a:pt x="339975" y="313312"/>
                  <a:pt x="341048" y="328874"/>
                </a:cubicBezTo>
                <a:cubicBezTo>
                  <a:pt x="342121" y="344436"/>
                  <a:pt x="392027" y="356242"/>
                  <a:pt x="392564" y="380390"/>
                </a:cubicBezTo>
                <a:cubicBezTo>
                  <a:pt x="393101" y="404538"/>
                  <a:pt x="340512" y="426003"/>
                  <a:pt x="344268" y="473762"/>
                </a:cubicBezTo>
                <a:cubicBezTo>
                  <a:pt x="348024" y="521521"/>
                  <a:pt x="401687" y="627772"/>
                  <a:pt x="415102" y="666945"/>
                </a:cubicBezTo>
                <a:cubicBezTo>
                  <a:pt x="428517" y="706118"/>
                  <a:pt x="392027" y="640114"/>
                  <a:pt x="424761" y="708801"/>
                </a:cubicBezTo>
                <a:cubicBezTo>
                  <a:pt x="457495" y="777488"/>
                  <a:pt x="614724" y="1119852"/>
                  <a:pt x="611504" y="1079069"/>
                </a:cubicBezTo>
                <a:cubicBezTo>
                  <a:pt x="608284" y="1038286"/>
                  <a:pt x="449446" y="599330"/>
                  <a:pt x="405443" y="464102"/>
                </a:cubicBezTo>
                <a:cubicBezTo>
                  <a:pt x="361440" y="328874"/>
                  <a:pt x="361440" y="310629"/>
                  <a:pt x="347488" y="267700"/>
                </a:cubicBezTo>
                <a:cubicBezTo>
                  <a:pt x="333536" y="224771"/>
                  <a:pt x="316364" y="223697"/>
                  <a:pt x="321730" y="206525"/>
                </a:cubicBezTo>
                <a:cubicBezTo>
                  <a:pt x="327096" y="189353"/>
                  <a:pt x="384515" y="188280"/>
                  <a:pt x="379685" y="164669"/>
                </a:cubicBezTo>
                <a:cubicBezTo>
                  <a:pt x="374855" y="141058"/>
                  <a:pt x="333535" y="92225"/>
                  <a:pt x="292752" y="64857"/>
                </a:cubicBezTo>
                <a:cubicBezTo>
                  <a:pt x="251969" y="37489"/>
                  <a:pt x="129620" y="-4903"/>
                  <a:pt x="134986" y="463"/>
                </a:cubicBezTo>
                <a:cubicBezTo>
                  <a:pt x="140352" y="5829"/>
                  <a:pt x="345341" y="77737"/>
                  <a:pt x="324950" y="97055"/>
                </a:cubicBezTo>
                <a:cubicBezTo>
                  <a:pt x="304559" y="116373"/>
                  <a:pt x="-35122" y="102958"/>
                  <a:pt x="2978" y="10671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10BF4B4E-0271-4DA3-1762-8FAB962E54FC}"/>
              </a:ext>
            </a:extLst>
          </p:cNvPr>
          <p:cNvSpPr/>
          <p:nvPr/>
        </p:nvSpPr>
        <p:spPr>
          <a:xfrm>
            <a:off x="5991856" y="4847093"/>
            <a:ext cx="568315" cy="888250"/>
          </a:xfrm>
          <a:custGeom>
            <a:avLst/>
            <a:gdLst>
              <a:gd name="connsiteX0" fmla="*/ 283375 w 568315"/>
              <a:gd name="connsiteY0" fmla="*/ 1803 h 888250"/>
              <a:gd name="connsiteX1" fmla="*/ 32237 w 568315"/>
              <a:gd name="connsiteY1" fmla="*/ 120932 h 888250"/>
              <a:gd name="connsiteX2" fmla="*/ 74093 w 568315"/>
              <a:gd name="connsiteY2" fmla="*/ 333434 h 888250"/>
              <a:gd name="connsiteX3" fmla="*/ 25798 w 568315"/>
              <a:gd name="connsiteY3" fmla="*/ 465442 h 888250"/>
              <a:gd name="connsiteX4" fmla="*/ 64434 w 568315"/>
              <a:gd name="connsiteY4" fmla="*/ 552375 h 888250"/>
              <a:gd name="connsiteX5" fmla="*/ 25798 w 568315"/>
              <a:gd name="connsiteY5" fmla="*/ 597451 h 888250"/>
              <a:gd name="connsiteX6" fmla="*/ 322012 w 568315"/>
              <a:gd name="connsiteY6" fmla="*/ 430025 h 888250"/>
              <a:gd name="connsiteX7" fmla="*/ 566710 w 568315"/>
              <a:gd name="connsiteY7" fmla="*/ 423586 h 888250"/>
              <a:gd name="connsiteX8" fmla="*/ 418603 w 568315"/>
              <a:gd name="connsiteY8" fmla="*/ 442904 h 888250"/>
              <a:gd name="connsiteX9" fmla="*/ 235079 w 568315"/>
              <a:gd name="connsiteY9" fmla="*/ 552375 h 888250"/>
              <a:gd name="connsiteX10" fmla="*/ 167465 w 568315"/>
              <a:gd name="connsiteY10" fmla="*/ 632868 h 888250"/>
              <a:gd name="connsiteX11" fmla="*/ 180344 w 568315"/>
              <a:gd name="connsiteY11" fmla="*/ 838930 h 888250"/>
              <a:gd name="connsiteX12" fmla="*/ 112730 w 568315"/>
              <a:gd name="connsiteY12" fmla="*/ 578132 h 888250"/>
              <a:gd name="connsiteX13" fmla="*/ 40 w 568315"/>
              <a:gd name="connsiteY13" fmla="*/ 887225 h 888250"/>
              <a:gd name="connsiteX14" fmla="*/ 125609 w 568315"/>
              <a:gd name="connsiteY14" fmla="*/ 449344 h 888250"/>
              <a:gd name="connsiteX15" fmla="*/ 132048 w 568315"/>
              <a:gd name="connsiteY15" fmla="*/ 62977 h 888250"/>
              <a:gd name="connsiteX16" fmla="*/ 25798 w 568315"/>
              <a:gd name="connsiteY16" fmla="*/ 204645 h 888250"/>
              <a:gd name="connsiteX17" fmla="*/ 57995 w 568315"/>
              <a:gd name="connsiteY17" fmla="*/ 59758 h 888250"/>
              <a:gd name="connsiteX18" fmla="*/ 283375 w 568315"/>
              <a:gd name="connsiteY18" fmla="*/ 1803 h 88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15" h="888250">
                <a:moveTo>
                  <a:pt x="283375" y="1803"/>
                </a:moveTo>
                <a:cubicBezTo>
                  <a:pt x="279082" y="11999"/>
                  <a:pt x="67117" y="65660"/>
                  <a:pt x="32237" y="120932"/>
                </a:cubicBezTo>
                <a:cubicBezTo>
                  <a:pt x="-2643" y="176204"/>
                  <a:pt x="75166" y="276016"/>
                  <a:pt x="74093" y="333434"/>
                </a:cubicBezTo>
                <a:cubicBezTo>
                  <a:pt x="73020" y="390852"/>
                  <a:pt x="27408" y="428952"/>
                  <a:pt x="25798" y="465442"/>
                </a:cubicBezTo>
                <a:cubicBezTo>
                  <a:pt x="24188" y="501932"/>
                  <a:pt x="64434" y="530374"/>
                  <a:pt x="64434" y="552375"/>
                </a:cubicBezTo>
                <a:cubicBezTo>
                  <a:pt x="64434" y="574376"/>
                  <a:pt x="-17132" y="617843"/>
                  <a:pt x="25798" y="597451"/>
                </a:cubicBezTo>
                <a:cubicBezTo>
                  <a:pt x="68728" y="577059"/>
                  <a:pt x="231860" y="459003"/>
                  <a:pt x="322012" y="430025"/>
                </a:cubicBezTo>
                <a:cubicBezTo>
                  <a:pt x="412164" y="401048"/>
                  <a:pt x="550611" y="421439"/>
                  <a:pt x="566710" y="423586"/>
                </a:cubicBezTo>
                <a:cubicBezTo>
                  <a:pt x="582809" y="425733"/>
                  <a:pt x="473875" y="421439"/>
                  <a:pt x="418603" y="442904"/>
                </a:cubicBezTo>
                <a:cubicBezTo>
                  <a:pt x="363331" y="464369"/>
                  <a:pt x="276935" y="520714"/>
                  <a:pt x="235079" y="552375"/>
                </a:cubicBezTo>
                <a:cubicBezTo>
                  <a:pt x="193223" y="584036"/>
                  <a:pt x="176587" y="585109"/>
                  <a:pt x="167465" y="632868"/>
                </a:cubicBezTo>
                <a:cubicBezTo>
                  <a:pt x="158342" y="680627"/>
                  <a:pt x="189466" y="848053"/>
                  <a:pt x="180344" y="838930"/>
                </a:cubicBezTo>
                <a:cubicBezTo>
                  <a:pt x="171222" y="829807"/>
                  <a:pt x="142781" y="570083"/>
                  <a:pt x="112730" y="578132"/>
                </a:cubicBezTo>
                <a:cubicBezTo>
                  <a:pt x="82679" y="586181"/>
                  <a:pt x="-2107" y="908690"/>
                  <a:pt x="40" y="887225"/>
                </a:cubicBezTo>
                <a:cubicBezTo>
                  <a:pt x="2186" y="865760"/>
                  <a:pt x="103608" y="586719"/>
                  <a:pt x="125609" y="449344"/>
                </a:cubicBezTo>
                <a:cubicBezTo>
                  <a:pt x="147610" y="311969"/>
                  <a:pt x="148683" y="103760"/>
                  <a:pt x="132048" y="62977"/>
                </a:cubicBezTo>
                <a:cubicBezTo>
                  <a:pt x="115413" y="22194"/>
                  <a:pt x="38140" y="205181"/>
                  <a:pt x="25798" y="204645"/>
                </a:cubicBezTo>
                <a:cubicBezTo>
                  <a:pt x="13456" y="204109"/>
                  <a:pt x="19895" y="93029"/>
                  <a:pt x="57995" y="59758"/>
                </a:cubicBezTo>
                <a:cubicBezTo>
                  <a:pt x="96095" y="26487"/>
                  <a:pt x="287668" y="-8393"/>
                  <a:pt x="283375" y="180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9DB21A7-EEEC-76BF-C4F5-9DB546960114}"/>
              </a:ext>
            </a:extLst>
          </p:cNvPr>
          <p:cNvSpPr/>
          <p:nvPr/>
        </p:nvSpPr>
        <p:spPr>
          <a:xfrm>
            <a:off x="3709115" y="3908738"/>
            <a:ext cx="1229933" cy="976225"/>
          </a:xfrm>
          <a:custGeom>
            <a:avLst/>
            <a:gdLst>
              <a:gd name="connsiteX0" fmla="*/ 251139 w 1229933"/>
              <a:gd name="connsiteY0" fmla="*/ 312313 h 976225"/>
              <a:gd name="connsiteX1" fmla="*/ 798491 w 1229933"/>
              <a:gd name="connsiteY1" fmla="*/ 235039 h 976225"/>
              <a:gd name="connsiteX2" fmla="*/ 901522 w 1229933"/>
              <a:gd name="connsiteY2" fmla="*/ 125569 h 976225"/>
              <a:gd name="connsiteX3" fmla="*/ 911181 w 1229933"/>
              <a:gd name="connsiteY3" fmla="*/ 235039 h 976225"/>
              <a:gd name="connsiteX4" fmla="*/ 1123682 w 1229933"/>
              <a:gd name="connsiteY4" fmla="*/ 160986 h 976225"/>
              <a:gd name="connsiteX5" fmla="*/ 1229933 w 1229933"/>
              <a:gd name="connsiteY5" fmla="*/ 160986 h 976225"/>
              <a:gd name="connsiteX6" fmla="*/ 1010992 w 1229933"/>
              <a:gd name="connsiteY6" fmla="*/ 160986 h 976225"/>
              <a:gd name="connsiteX7" fmla="*/ 862885 w 1229933"/>
              <a:gd name="connsiteY7" fmla="*/ 96592 h 976225"/>
              <a:gd name="connsiteX8" fmla="*/ 814589 w 1229933"/>
              <a:gd name="connsiteY8" fmla="*/ 141668 h 976225"/>
              <a:gd name="connsiteX9" fmla="*/ 869324 w 1229933"/>
              <a:gd name="connsiteY9" fmla="*/ 109470 h 976225"/>
              <a:gd name="connsiteX10" fmla="*/ 837127 w 1229933"/>
              <a:gd name="connsiteY10" fmla="*/ 173865 h 976225"/>
              <a:gd name="connsiteX11" fmla="*/ 714778 w 1229933"/>
              <a:gd name="connsiteY11" fmla="*/ 154547 h 976225"/>
              <a:gd name="connsiteX12" fmla="*/ 0 w 1229933"/>
              <a:gd name="connsiteY12" fmla="*/ 0 h 976225"/>
              <a:gd name="connsiteX13" fmla="*/ 833908 w 1229933"/>
              <a:gd name="connsiteY13" fmla="*/ 193183 h 976225"/>
              <a:gd name="connsiteX14" fmla="*/ 428223 w 1229933"/>
              <a:gd name="connsiteY14" fmla="*/ 228600 h 976225"/>
              <a:gd name="connsiteX15" fmla="*/ 363829 w 1229933"/>
              <a:gd name="connsiteY15" fmla="*/ 305873 h 976225"/>
              <a:gd name="connsiteX16" fmla="*/ 463640 w 1229933"/>
              <a:gd name="connsiteY16" fmla="*/ 489397 h 976225"/>
              <a:gd name="connsiteX17" fmla="*/ 685800 w 1229933"/>
              <a:gd name="connsiteY17" fmla="*/ 975575 h 976225"/>
              <a:gd name="connsiteX18" fmla="*/ 392806 w 1229933"/>
              <a:gd name="connsiteY18" fmla="*/ 376707 h 976225"/>
              <a:gd name="connsiteX19" fmla="*/ 251139 w 1229933"/>
              <a:gd name="connsiteY19" fmla="*/ 312313 h 9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9933" h="976225">
                <a:moveTo>
                  <a:pt x="251139" y="312313"/>
                </a:moveTo>
                <a:cubicBezTo>
                  <a:pt x="318753" y="288702"/>
                  <a:pt x="690094" y="266163"/>
                  <a:pt x="798491" y="235039"/>
                </a:cubicBezTo>
                <a:cubicBezTo>
                  <a:pt x="906888" y="203915"/>
                  <a:pt x="882740" y="125569"/>
                  <a:pt x="901522" y="125569"/>
                </a:cubicBezTo>
                <a:cubicBezTo>
                  <a:pt x="920304" y="125569"/>
                  <a:pt x="874154" y="229136"/>
                  <a:pt x="911181" y="235039"/>
                </a:cubicBezTo>
                <a:cubicBezTo>
                  <a:pt x="948208" y="240942"/>
                  <a:pt x="1070557" y="173328"/>
                  <a:pt x="1123682" y="160986"/>
                </a:cubicBezTo>
                <a:cubicBezTo>
                  <a:pt x="1176807" y="148644"/>
                  <a:pt x="1229933" y="160986"/>
                  <a:pt x="1229933" y="160986"/>
                </a:cubicBezTo>
                <a:cubicBezTo>
                  <a:pt x="1211151" y="160986"/>
                  <a:pt x="1072167" y="171718"/>
                  <a:pt x="1010992" y="160986"/>
                </a:cubicBezTo>
                <a:cubicBezTo>
                  <a:pt x="949817" y="150254"/>
                  <a:pt x="895619" y="99812"/>
                  <a:pt x="862885" y="96592"/>
                </a:cubicBezTo>
                <a:cubicBezTo>
                  <a:pt x="830151" y="93372"/>
                  <a:pt x="813516" y="139522"/>
                  <a:pt x="814589" y="141668"/>
                </a:cubicBezTo>
                <a:cubicBezTo>
                  <a:pt x="815662" y="143814"/>
                  <a:pt x="865568" y="104104"/>
                  <a:pt x="869324" y="109470"/>
                </a:cubicBezTo>
                <a:cubicBezTo>
                  <a:pt x="873080" y="114836"/>
                  <a:pt x="862885" y="166352"/>
                  <a:pt x="837127" y="173865"/>
                </a:cubicBezTo>
                <a:cubicBezTo>
                  <a:pt x="811369" y="181378"/>
                  <a:pt x="714778" y="154547"/>
                  <a:pt x="714778" y="154547"/>
                </a:cubicBezTo>
                <a:lnTo>
                  <a:pt x="0" y="0"/>
                </a:lnTo>
                <a:cubicBezTo>
                  <a:pt x="19855" y="6439"/>
                  <a:pt x="762538" y="155083"/>
                  <a:pt x="833908" y="193183"/>
                </a:cubicBezTo>
                <a:cubicBezTo>
                  <a:pt x="905278" y="231283"/>
                  <a:pt x="506569" y="209818"/>
                  <a:pt x="428223" y="228600"/>
                </a:cubicBezTo>
                <a:cubicBezTo>
                  <a:pt x="349877" y="247382"/>
                  <a:pt x="357926" y="262407"/>
                  <a:pt x="363829" y="305873"/>
                </a:cubicBezTo>
                <a:cubicBezTo>
                  <a:pt x="369732" y="349339"/>
                  <a:pt x="409978" y="377780"/>
                  <a:pt x="463640" y="489397"/>
                </a:cubicBezTo>
                <a:cubicBezTo>
                  <a:pt x="517302" y="601014"/>
                  <a:pt x="697606" y="994357"/>
                  <a:pt x="685800" y="975575"/>
                </a:cubicBezTo>
                <a:cubicBezTo>
                  <a:pt x="673994" y="956793"/>
                  <a:pt x="463103" y="484031"/>
                  <a:pt x="392806" y="376707"/>
                </a:cubicBezTo>
                <a:cubicBezTo>
                  <a:pt x="322509" y="269383"/>
                  <a:pt x="183525" y="335924"/>
                  <a:pt x="251139" y="3123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5FD3BB6-AA61-22BE-F96A-A30D62EFDE85}"/>
              </a:ext>
            </a:extLst>
          </p:cNvPr>
          <p:cNvSpPr/>
          <p:nvPr/>
        </p:nvSpPr>
        <p:spPr>
          <a:xfrm>
            <a:off x="5051692" y="4383279"/>
            <a:ext cx="331683" cy="1084566"/>
          </a:xfrm>
          <a:custGeom>
            <a:avLst/>
            <a:gdLst>
              <a:gd name="connsiteX0" fmla="*/ 90198 w 331683"/>
              <a:gd name="connsiteY0" fmla="*/ 11636 h 1084566"/>
              <a:gd name="connsiteX1" fmla="*/ 80539 w 331683"/>
              <a:gd name="connsiteY1" fmla="*/ 98569 h 1084566"/>
              <a:gd name="connsiteX2" fmla="*/ 99857 w 331683"/>
              <a:gd name="connsiteY2" fmla="*/ 497814 h 1084566"/>
              <a:gd name="connsiteX3" fmla="*/ 109516 w 331683"/>
              <a:gd name="connsiteY3" fmla="*/ 662020 h 1084566"/>
              <a:gd name="connsiteX4" fmla="*/ 125615 w 331683"/>
              <a:gd name="connsiteY4" fmla="*/ 462397 h 1084566"/>
              <a:gd name="connsiteX5" fmla="*/ 151373 w 331683"/>
              <a:gd name="connsiteY5" fmla="*/ 639482 h 1084566"/>
              <a:gd name="connsiteX6" fmla="*/ 331677 w 331683"/>
              <a:gd name="connsiteY6" fmla="*/ 1083803 h 1084566"/>
              <a:gd name="connsiteX7" fmla="*/ 157812 w 331683"/>
              <a:gd name="connsiteY7" fmla="*/ 739293 h 1084566"/>
              <a:gd name="connsiteX8" fmla="*/ 96638 w 331683"/>
              <a:gd name="connsiteY8" fmla="*/ 475276 h 1084566"/>
              <a:gd name="connsiteX9" fmla="*/ 148153 w 331683"/>
              <a:gd name="connsiteY9" fmla="*/ 298191 h 1084566"/>
              <a:gd name="connsiteX10" fmla="*/ 58001 w 331683"/>
              <a:gd name="connsiteY10" fmla="*/ 414101 h 1084566"/>
              <a:gd name="connsiteX11" fmla="*/ 46 w 331683"/>
              <a:gd name="connsiteY11" fmla="*/ 191941 h 1084566"/>
              <a:gd name="connsiteX12" fmla="*/ 48342 w 331683"/>
              <a:gd name="connsiteY12" fmla="*/ 294972 h 1084566"/>
              <a:gd name="connsiteX13" fmla="*/ 90198 w 331683"/>
              <a:gd name="connsiteY13" fmla="*/ 11636 h 10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1683" h="1084566">
                <a:moveTo>
                  <a:pt x="90198" y="11636"/>
                </a:moveTo>
                <a:cubicBezTo>
                  <a:pt x="95564" y="-21098"/>
                  <a:pt x="78929" y="17539"/>
                  <a:pt x="80539" y="98569"/>
                </a:cubicBezTo>
                <a:cubicBezTo>
                  <a:pt x="82149" y="179599"/>
                  <a:pt x="95028" y="403906"/>
                  <a:pt x="99857" y="497814"/>
                </a:cubicBezTo>
                <a:cubicBezTo>
                  <a:pt x="104686" y="591722"/>
                  <a:pt x="105223" y="667923"/>
                  <a:pt x="109516" y="662020"/>
                </a:cubicBezTo>
                <a:cubicBezTo>
                  <a:pt x="113809" y="656117"/>
                  <a:pt x="118639" y="466153"/>
                  <a:pt x="125615" y="462397"/>
                </a:cubicBezTo>
                <a:cubicBezTo>
                  <a:pt x="132591" y="458641"/>
                  <a:pt x="117029" y="535914"/>
                  <a:pt x="151373" y="639482"/>
                </a:cubicBezTo>
                <a:cubicBezTo>
                  <a:pt x="185717" y="743050"/>
                  <a:pt x="330604" y="1067168"/>
                  <a:pt x="331677" y="1083803"/>
                </a:cubicBezTo>
                <a:cubicBezTo>
                  <a:pt x="332750" y="1100438"/>
                  <a:pt x="196985" y="840714"/>
                  <a:pt x="157812" y="739293"/>
                </a:cubicBezTo>
                <a:cubicBezTo>
                  <a:pt x="118639" y="637872"/>
                  <a:pt x="98248" y="548793"/>
                  <a:pt x="96638" y="475276"/>
                </a:cubicBezTo>
                <a:cubicBezTo>
                  <a:pt x="95028" y="401759"/>
                  <a:pt x="154592" y="308387"/>
                  <a:pt x="148153" y="298191"/>
                </a:cubicBezTo>
                <a:cubicBezTo>
                  <a:pt x="141714" y="287995"/>
                  <a:pt x="82685" y="431809"/>
                  <a:pt x="58001" y="414101"/>
                </a:cubicBezTo>
                <a:cubicBezTo>
                  <a:pt x="33317" y="396393"/>
                  <a:pt x="1656" y="211796"/>
                  <a:pt x="46" y="191941"/>
                </a:cubicBezTo>
                <a:cubicBezTo>
                  <a:pt x="-1564" y="172086"/>
                  <a:pt x="39219" y="327706"/>
                  <a:pt x="48342" y="294972"/>
                </a:cubicBezTo>
                <a:cubicBezTo>
                  <a:pt x="57464" y="262238"/>
                  <a:pt x="84832" y="44370"/>
                  <a:pt x="90198" y="1163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593BF0B1-983E-2E82-BAD1-A4498F55F543}"/>
              </a:ext>
            </a:extLst>
          </p:cNvPr>
          <p:cNvSpPr/>
          <p:nvPr/>
        </p:nvSpPr>
        <p:spPr>
          <a:xfrm>
            <a:off x="4509796" y="4925460"/>
            <a:ext cx="1191243" cy="1292427"/>
          </a:xfrm>
          <a:custGeom>
            <a:avLst/>
            <a:gdLst>
              <a:gd name="connsiteX0" fmla="*/ 722246 w 1191243"/>
              <a:gd name="connsiteY0" fmla="*/ 470788 h 1292427"/>
              <a:gd name="connsiteX1" fmla="*/ 776981 w 1191243"/>
              <a:gd name="connsiteY1" fmla="*/ 538402 h 1292427"/>
              <a:gd name="connsiteX2" fmla="*/ 983043 w 1191243"/>
              <a:gd name="connsiteY2" fmla="*/ 696168 h 1292427"/>
              <a:gd name="connsiteX3" fmla="*/ 989483 w 1191243"/>
              <a:gd name="connsiteY3" fmla="*/ 609236 h 1292427"/>
              <a:gd name="connsiteX4" fmla="*/ 1124711 w 1191243"/>
              <a:gd name="connsiteY4" fmla="*/ 741244 h 1292427"/>
              <a:gd name="connsiteX5" fmla="*/ 1021680 w 1191243"/>
              <a:gd name="connsiteY5" fmla="*/ 570599 h 1292427"/>
              <a:gd name="connsiteX6" fmla="*/ 1140810 w 1191243"/>
              <a:gd name="connsiteY6" fmla="*/ 1153368 h 1292427"/>
              <a:gd name="connsiteX7" fmla="*/ 1140810 w 1191243"/>
              <a:gd name="connsiteY7" fmla="*/ 1172686 h 1292427"/>
              <a:gd name="connsiteX8" fmla="*/ 1098953 w 1191243"/>
              <a:gd name="connsiteY8" fmla="*/ 998822 h 1292427"/>
              <a:gd name="connsiteX9" fmla="*/ 1098953 w 1191243"/>
              <a:gd name="connsiteY9" fmla="*/ 1175906 h 1292427"/>
              <a:gd name="connsiteX10" fmla="*/ 979824 w 1191243"/>
              <a:gd name="connsiteY10" fmla="*/ 976284 h 1292427"/>
              <a:gd name="connsiteX11" fmla="*/ 728686 w 1191243"/>
              <a:gd name="connsiteY11" fmla="*/ 696168 h 1292427"/>
              <a:gd name="connsiteX12" fmla="*/ 483987 w 1191243"/>
              <a:gd name="connsiteY12" fmla="*/ 467568 h 1292427"/>
              <a:gd name="connsiteX13" fmla="*/ 413153 w 1191243"/>
              <a:gd name="connsiteY13" fmla="*/ 483667 h 1292427"/>
              <a:gd name="connsiteX14" fmla="*/ 1029 w 1191243"/>
              <a:gd name="connsiteY14" fmla="*/ 709 h 1292427"/>
              <a:gd name="connsiteX15" fmla="*/ 548381 w 1191243"/>
              <a:gd name="connsiteY15" fmla="*/ 606016 h 1292427"/>
              <a:gd name="connsiteX16" fmla="*/ 1140810 w 1191243"/>
              <a:gd name="connsiteY16" fmla="*/ 1224202 h 1292427"/>
              <a:gd name="connsiteX17" fmla="*/ 1147249 w 1191243"/>
              <a:gd name="connsiteY17" fmla="*/ 1211323 h 1292427"/>
              <a:gd name="connsiteX18" fmla="*/ 1037779 w 1191243"/>
              <a:gd name="connsiteY18" fmla="*/ 641433 h 1292427"/>
              <a:gd name="connsiteX19" fmla="*/ 918649 w 1191243"/>
              <a:gd name="connsiteY19" fmla="*/ 651092 h 1292427"/>
              <a:gd name="connsiteX20" fmla="*/ 809179 w 1191243"/>
              <a:gd name="connsiteY20" fmla="*/ 425712 h 1292427"/>
              <a:gd name="connsiteX21" fmla="*/ 857474 w 1191243"/>
              <a:gd name="connsiteY21" fmla="*/ 586698 h 1292427"/>
              <a:gd name="connsiteX22" fmla="*/ 722246 w 1191243"/>
              <a:gd name="connsiteY22" fmla="*/ 470788 h 129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1243" h="1292427">
                <a:moveTo>
                  <a:pt x="722246" y="470788"/>
                </a:moveTo>
                <a:cubicBezTo>
                  <a:pt x="708830" y="462739"/>
                  <a:pt x="733515" y="500839"/>
                  <a:pt x="776981" y="538402"/>
                </a:cubicBezTo>
                <a:cubicBezTo>
                  <a:pt x="820447" y="575965"/>
                  <a:pt x="947626" y="684362"/>
                  <a:pt x="983043" y="696168"/>
                </a:cubicBezTo>
                <a:cubicBezTo>
                  <a:pt x="1018460" y="707974"/>
                  <a:pt x="965872" y="601723"/>
                  <a:pt x="989483" y="609236"/>
                </a:cubicBezTo>
                <a:cubicBezTo>
                  <a:pt x="1013094" y="616749"/>
                  <a:pt x="1119345" y="747684"/>
                  <a:pt x="1124711" y="741244"/>
                </a:cubicBezTo>
                <a:cubicBezTo>
                  <a:pt x="1130077" y="734805"/>
                  <a:pt x="1018997" y="501912"/>
                  <a:pt x="1021680" y="570599"/>
                </a:cubicBezTo>
                <a:cubicBezTo>
                  <a:pt x="1024363" y="639286"/>
                  <a:pt x="1120955" y="1053020"/>
                  <a:pt x="1140810" y="1153368"/>
                </a:cubicBezTo>
                <a:cubicBezTo>
                  <a:pt x="1160665" y="1253716"/>
                  <a:pt x="1147786" y="1198444"/>
                  <a:pt x="1140810" y="1172686"/>
                </a:cubicBezTo>
                <a:cubicBezTo>
                  <a:pt x="1133834" y="1146928"/>
                  <a:pt x="1105929" y="998285"/>
                  <a:pt x="1098953" y="998822"/>
                </a:cubicBezTo>
                <a:cubicBezTo>
                  <a:pt x="1091977" y="999359"/>
                  <a:pt x="1118808" y="1179662"/>
                  <a:pt x="1098953" y="1175906"/>
                </a:cubicBezTo>
                <a:cubicBezTo>
                  <a:pt x="1079098" y="1172150"/>
                  <a:pt x="1041535" y="1056240"/>
                  <a:pt x="979824" y="976284"/>
                </a:cubicBezTo>
                <a:cubicBezTo>
                  <a:pt x="918113" y="896328"/>
                  <a:pt x="811325" y="780954"/>
                  <a:pt x="728686" y="696168"/>
                </a:cubicBezTo>
                <a:cubicBezTo>
                  <a:pt x="646047" y="611382"/>
                  <a:pt x="536576" y="502985"/>
                  <a:pt x="483987" y="467568"/>
                </a:cubicBezTo>
                <a:cubicBezTo>
                  <a:pt x="431398" y="432151"/>
                  <a:pt x="493646" y="561477"/>
                  <a:pt x="413153" y="483667"/>
                </a:cubicBezTo>
                <a:cubicBezTo>
                  <a:pt x="332660" y="405857"/>
                  <a:pt x="-21509" y="-19683"/>
                  <a:pt x="1029" y="709"/>
                </a:cubicBezTo>
                <a:cubicBezTo>
                  <a:pt x="23567" y="21101"/>
                  <a:pt x="358417" y="402100"/>
                  <a:pt x="548381" y="606016"/>
                </a:cubicBezTo>
                <a:cubicBezTo>
                  <a:pt x="738345" y="809932"/>
                  <a:pt x="1040999" y="1123318"/>
                  <a:pt x="1140810" y="1224202"/>
                </a:cubicBezTo>
                <a:cubicBezTo>
                  <a:pt x="1240621" y="1325087"/>
                  <a:pt x="1164421" y="1308451"/>
                  <a:pt x="1147249" y="1211323"/>
                </a:cubicBezTo>
                <a:cubicBezTo>
                  <a:pt x="1130077" y="1114195"/>
                  <a:pt x="1075879" y="734805"/>
                  <a:pt x="1037779" y="641433"/>
                </a:cubicBezTo>
                <a:cubicBezTo>
                  <a:pt x="999679" y="548061"/>
                  <a:pt x="956749" y="687045"/>
                  <a:pt x="918649" y="651092"/>
                </a:cubicBezTo>
                <a:cubicBezTo>
                  <a:pt x="880549" y="615139"/>
                  <a:pt x="819375" y="436444"/>
                  <a:pt x="809179" y="425712"/>
                </a:cubicBezTo>
                <a:cubicBezTo>
                  <a:pt x="798983" y="414980"/>
                  <a:pt x="875182" y="574892"/>
                  <a:pt x="857474" y="586698"/>
                </a:cubicBezTo>
                <a:cubicBezTo>
                  <a:pt x="839766" y="598504"/>
                  <a:pt x="735662" y="478837"/>
                  <a:pt x="722246" y="4707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CFCD791-3FC3-62B3-22E5-F4758DE625DD}"/>
              </a:ext>
            </a:extLst>
          </p:cNvPr>
          <p:cNvSpPr/>
          <p:nvPr/>
        </p:nvSpPr>
        <p:spPr>
          <a:xfrm>
            <a:off x="5135343" y="5029368"/>
            <a:ext cx="423043" cy="940765"/>
          </a:xfrm>
          <a:custGeom>
            <a:avLst/>
            <a:gdLst>
              <a:gd name="connsiteX0" fmla="*/ 9767 w 423043"/>
              <a:gd name="connsiteY0" fmla="*/ 22370 h 940765"/>
              <a:gd name="connsiteX1" fmla="*/ 90260 w 423043"/>
              <a:gd name="connsiteY1" fmla="*/ 138280 h 940765"/>
              <a:gd name="connsiteX2" fmla="*/ 305981 w 423043"/>
              <a:gd name="connsiteY2" fmla="*/ 685632 h 940765"/>
              <a:gd name="connsiteX3" fmla="*/ 325299 w 423043"/>
              <a:gd name="connsiteY3" fmla="*/ 939990 h 940765"/>
              <a:gd name="connsiteX4" fmla="*/ 299542 w 423043"/>
              <a:gd name="connsiteY4" fmla="*/ 766125 h 940765"/>
              <a:gd name="connsiteX5" fmla="*/ 270564 w 423043"/>
              <a:gd name="connsiteY5" fmla="*/ 804762 h 940765"/>
              <a:gd name="connsiteX6" fmla="*/ 421891 w 423043"/>
              <a:gd name="connsiteY6" fmla="*/ 775784 h 940765"/>
              <a:gd name="connsiteX7" fmla="*/ 338178 w 423043"/>
              <a:gd name="connsiteY7" fmla="*/ 663094 h 940765"/>
              <a:gd name="connsiteX8" fmla="*/ 299542 w 423043"/>
              <a:gd name="connsiteY8" fmla="*/ 492449 h 940765"/>
              <a:gd name="connsiteX9" fmla="*/ 9767 w 423043"/>
              <a:gd name="connsiteY9" fmla="*/ 22370 h 94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043" h="940765">
                <a:moveTo>
                  <a:pt x="9767" y="22370"/>
                </a:moveTo>
                <a:cubicBezTo>
                  <a:pt x="-25113" y="-36658"/>
                  <a:pt x="40891" y="27736"/>
                  <a:pt x="90260" y="138280"/>
                </a:cubicBezTo>
                <a:cubicBezTo>
                  <a:pt x="139629" y="248824"/>
                  <a:pt x="266808" y="552014"/>
                  <a:pt x="305981" y="685632"/>
                </a:cubicBezTo>
                <a:cubicBezTo>
                  <a:pt x="345154" y="819250"/>
                  <a:pt x="326372" y="926575"/>
                  <a:pt x="325299" y="939990"/>
                </a:cubicBezTo>
                <a:cubicBezTo>
                  <a:pt x="324226" y="953405"/>
                  <a:pt x="308664" y="788663"/>
                  <a:pt x="299542" y="766125"/>
                </a:cubicBezTo>
                <a:cubicBezTo>
                  <a:pt x="290420" y="743587"/>
                  <a:pt x="250173" y="803152"/>
                  <a:pt x="270564" y="804762"/>
                </a:cubicBezTo>
                <a:cubicBezTo>
                  <a:pt x="290955" y="806372"/>
                  <a:pt x="410622" y="799395"/>
                  <a:pt x="421891" y="775784"/>
                </a:cubicBezTo>
                <a:cubicBezTo>
                  <a:pt x="433160" y="752173"/>
                  <a:pt x="358569" y="710316"/>
                  <a:pt x="338178" y="663094"/>
                </a:cubicBezTo>
                <a:cubicBezTo>
                  <a:pt x="317787" y="615872"/>
                  <a:pt x="348911" y="601919"/>
                  <a:pt x="299542" y="492449"/>
                </a:cubicBezTo>
                <a:cubicBezTo>
                  <a:pt x="250173" y="382979"/>
                  <a:pt x="44647" y="81398"/>
                  <a:pt x="9767" y="223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201E6E8-263B-17E1-C4F4-546110189E0F}"/>
              </a:ext>
            </a:extLst>
          </p:cNvPr>
          <p:cNvSpPr/>
          <p:nvPr/>
        </p:nvSpPr>
        <p:spPr>
          <a:xfrm>
            <a:off x="4322560" y="4178699"/>
            <a:ext cx="472657" cy="672276"/>
          </a:xfrm>
          <a:custGeom>
            <a:avLst/>
            <a:gdLst>
              <a:gd name="connsiteX0" fmla="*/ 281637 w 472657"/>
              <a:gd name="connsiteY0" fmla="*/ 495 h 672276"/>
              <a:gd name="connsiteX1" fmla="*/ 381448 w 472657"/>
              <a:gd name="connsiteY1" fmla="*/ 151822 h 672276"/>
              <a:gd name="connsiteX2" fmla="*/ 278417 w 472657"/>
              <a:gd name="connsiteY2" fmla="*/ 364324 h 672276"/>
              <a:gd name="connsiteX3" fmla="*/ 294516 w 472657"/>
              <a:gd name="connsiteY3" fmla="*/ 448036 h 672276"/>
              <a:gd name="connsiteX4" fmla="*/ 252660 w 472657"/>
              <a:gd name="connsiteY4" fmla="*/ 670197 h 672276"/>
              <a:gd name="connsiteX5" fmla="*/ 185046 w 472657"/>
              <a:gd name="connsiteY5" fmla="*/ 538188 h 672276"/>
              <a:gd name="connsiteX6" fmla="*/ 1522 w 472657"/>
              <a:gd name="connsiteY6" fmla="*/ 200118 h 672276"/>
              <a:gd name="connsiteX7" fmla="*/ 297736 w 472657"/>
              <a:gd name="connsiteY7" fmla="*/ 158262 h 672276"/>
              <a:gd name="connsiteX8" fmla="*/ 133530 w 472657"/>
              <a:gd name="connsiteY8" fmla="*/ 193678 h 672276"/>
              <a:gd name="connsiteX9" fmla="*/ 336372 w 472657"/>
              <a:gd name="connsiteY9" fmla="*/ 232315 h 672276"/>
              <a:gd name="connsiteX10" fmla="*/ 378229 w 472657"/>
              <a:gd name="connsiteY10" fmla="*/ 277391 h 672276"/>
              <a:gd name="connsiteX11" fmla="*/ 455502 w 472657"/>
              <a:gd name="connsiteY11" fmla="*/ 158262 h 672276"/>
              <a:gd name="connsiteX12" fmla="*/ 14401 w 472657"/>
              <a:gd name="connsiteY12" fmla="*/ 290270 h 672276"/>
              <a:gd name="connsiteX13" fmla="*/ 191485 w 472657"/>
              <a:gd name="connsiteY13" fmla="*/ 496332 h 672276"/>
              <a:gd name="connsiteX14" fmla="*/ 233341 w 472657"/>
              <a:gd name="connsiteY14" fmla="*/ 547847 h 672276"/>
              <a:gd name="connsiteX15" fmla="*/ 378229 w 472657"/>
              <a:gd name="connsiteY15" fmla="*/ 216216 h 672276"/>
              <a:gd name="connsiteX16" fmla="*/ 378229 w 472657"/>
              <a:gd name="connsiteY16" fmla="*/ 106746 h 672276"/>
              <a:gd name="connsiteX17" fmla="*/ 281637 w 472657"/>
              <a:gd name="connsiteY17" fmla="*/ 495 h 6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657" h="672276">
                <a:moveTo>
                  <a:pt x="281637" y="495"/>
                </a:moveTo>
                <a:cubicBezTo>
                  <a:pt x="282173" y="8007"/>
                  <a:pt x="381985" y="91184"/>
                  <a:pt x="381448" y="151822"/>
                </a:cubicBezTo>
                <a:cubicBezTo>
                  <a:pt x="380911" y="212460"/>
                  <a:pt x="292906" y="314955"/>
                  <a:pt x="278417" y="364324"/>
                </a:cubicBezTo>
                <a:cubicBezTo>
                  <a:pt x="263928" y="413693"/>
                  <a:pt x="298809" y="397057"/>
                  <a:pt x="294516" y="448036"/>
                </a:cubicBezTo>
                <a:cubicBezTo>
                  <a:pt x="290223" y="499015"/>
                  <a:pt x="270905" y="655172"/>
                  <a:pt x="252660" y="670197"/>
                </a:cubicBezTo>
                <a:cubicBezTo>
                  <a:pt x="234415" y="685222"/>
                  <a:pt x="226902" y="616535"/>
                  <a:pt x="185046" y="538188"/>
                </a:cubicBezTo>
                <a:cubicBezTo>
                  <a:pt x="143190" y="459842"/>
                  <a:pt x="-17260" y="263439"/>
                  <a:pt x="1522" y="200118"/>
                </a:cubicBezTo>
                <a:cubicBezTo>
                  <a:pt x="20304" y="136797"/>
                  <a:pt x="275735" y="159335"/>
                  <a:pt x="297736" y="158262"/>
                </a:cubicBezTo>
                <a:cubicBezTo>
                  <a:pt x="319737" y="157189"/>
                  <a:pt x="127091" y="181336"/>
                  <a:pt x="133530" y="193678"/>
                </a:cubicBezTo>
                <a:cubicBezTo>
                  <a:pt x="139969" y="206020"/>
                  <a:pt x="295589" y="218363"/>
                  <a:pt x="336372" y="232315"/>
                </a:cubicBezTo>
                <a:cubicBezTo>
                  <a:pt x="377155" y="246267"/>
                  <a:pt x="358374" y="289733"/>
                  <a:pt x="378229" y="277391"/>
                </a:cubicBezTo>
                <a:cubicBezTo>
                  <a:pt x="398084" y="265049"/>
                  <a:pt x="516140" y="156115"/>
                  <a:pt x="455502" y="158262"/>
                </a:cubicBezTo>
                <a:cubicBezTo>
                  <a:pt x="394864" y="160409"/>
                  <a:pt x="58404" y="233925"/>
                  <a:pt x="14401" y="290270"/>
                </a:cubicBezTo>
                <a:cubicBezTo>
                  <a:pt x="-29602" y="346615"/>
                  <a:pt x="154995" y="453403"/>
                  <a:pt x="191485" y="496332"/>
                </a:cubicBezTo>
                <a:cubicBezTo>
                  <a:pt x="227975" y="539261"/>
                  <a:pt x="202217" y="594533"/>
                  <a:pt x="233341" y="547847"/>
                </a:cubicBezTo>
                <a:cubicBezTo>
                  <a:pt x="264465" y="501161"/>
                  <a:pt x="354081" y="289733"/>
                  <a:pt x="378229" y="216216"/>
                </a:cubicBezTo>
                <a:cubicBezTo>
                  <a:pt x="402377" y="142699"/>
                  <a:pt x="395401" y="140553"/>
                  <a:pt x="378229" y="106746"/>
                </a:cubicBezTo>
                <a:cubicBezTo>
                  <a:pt x="361057" y="72939"/>
                  <a:pt x="281101" y="-7017"/>
                  <a:pt x="281637" y="4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C1DB9A1-EE88-B640-12A3-44B944042B1A}"/>
              </a:ext>
            </a:extLst>
          </p:cNvPr>
          <p:cNvSpPr/>
          <p:nvPr/>
        </p:nvSpPr>
        <p:spPr>
          <a:xfrm>
            <a:off x="4130886" y="4204863"/>
            <a:ext cx="433904" cy="863427"/>
          </a:xfrm>
          <a:custGeom>
            <a:avLst/>
            <a:gdLst>
              <a:gd name="connsiteX0" fmla="*/ 13 w 433904"/>
              <a:gd name="connsiteY0" fmla="*/ 89 h 863427"/>
              <a:gd name="connsiteX1" fmla="*/ 280128 w 433904"/>
              <a:gd name="connsiteY1" fmla="*/ 103120 h 863427"/>
              <a:gd name="connsiteX2" fmla="*/ 209294 w 433904"/>
              <a:gd name="connsiteY2" fmla="*/ 283424 h 863427"/>
              <a:gd name="connsiteX3" fmla="*/ 309106 w 433904"/>
              <a:gd name="connsiteY3" fmla="*/ 457289 h 863427"/>
              <a:gd name="connsiteX4" fmla="*/ 293007 w 433904"/>
              <a:gd name="connsiteY4" fmla="*/ 550661 h 863427"/>
              <a:gd name="connsiteX5" fmla="*/ 302666 w 433904"/>
              <a:gd name="connsiteY5" fmla="*/ 598957 h 863427"/>
              <a:gd name="connsiteX6" fmla="*/ 408917 w 433904"/>
              <a:gd name="connsiteY6" fmla="*/ 589298 h 863427"/>
              <a:gd name="connsiteX7" fmla="*/ 431455 w 433904"/>
              <a:gd name="connsiteY7" fmla="*/ 598957 h 863427"/>
              <a:gd name="connsiteX8" fmla="*/ 367060 w 433904"/>
              <a:gd name="connsiteY8" fmla="*/ 627934 h 863427"/>
              <a:gd name="connsiteX9" fmla="*/ 344522 w 433904"/>
              <a:gd name="connsiteY9" fmla="*/ 862974 h 863427"/>
              <a:gd name="connsiteX10" fmla="*/ 347742 w 433904"/>
              <a:gd name="connsiteY10" fmla="*/ 560320 h 863427"/>
              <a:gd name="connsiteX11" fmla="*/ 251151 w 433904"/>
              <a:gd name="connsiteY11" fmla="*/ 486267 h 863427"/>
              <a:gd name="connsiteX12" fmla="*/ 83725 w 433904"/>
              <a:gd name="connsiteY12" fmla="*/ 286644 h 863427"/>
              <a:gd name="connsiteX13" fmla="*/ 199635 w 433904"/>
              <a:gd name="connsiteY13" fmla="*/ 370357 h 863427"/>
              <a:gd name="connsiteX14" fmla="*/ 157779 w 433904"/>
              <a:gd name="connsiteY14" fmla="*/ 193272 h 863427"/>
              <a:gd name="connsiteX15" fmla="*/ 293007 w 433904"/>
              <a:gd name="connsiteY15" fmla="*/ 119219 h 863427"/>
              <a:gd name="connsiteX16" fmla="*/ 13 w 433904"/>
              <a:gd name="connsiteY16" fmla="*/ 89 h 86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3904" h="863427">
                <a:moveTo>
                  <a:pt x="13" y="89"/>
                </a:moveTo>
                <a:cubicBezTo>
                  <a:pt x="-2133" y="-2594"/>
                  <a:pt x="245248" y="55898"/>
                  <a:pt x="280128" y="103120"/>
                </a:cubicBezTo>
                <a:cubicBezTo>
                  <a:pt x="315008" y="150343"/>
                  <a:pt x="204464" y="224396"/>
                  <a:pt x="209294" y="283424"/>
                </a:cubicBezTo>
                <a:cubicBezTo>
                  <a:pt x="214124" y="342452"/>
                  <a:pt x="295154" y="412750"/>
                  <a:pt x="309106" y="457289"/>
                </a:cubicBezTo>
                <a:cubicBezTo>
                  <a:pt x="323058" y="501828"/>
                  <a:pt x="294080" y="527050"/>
                  <a:pt x="293007" y="550661"/>
                </a:cubicBezTo>
                <a:cubicBezTo>
                  <a:pt x="291934" y="574272"/>
                  <a:pt x="283348" y="592518"/>
                  <a:pt x="302666" y="598957"/>
                </a:cubicBezTo>
                <a:cubicBezTo>
                  <a:pt x="321984" y="605396"/>
                  <a:pt x="387452" y="589298"/>
                  <a:pt x="408917" y="589298"/>
                </a:cubicBezTo>
                <a:cubicBezTo>
                  <a:pt x="430382" y="589298"/>
                  <a:pt x="438431" y="592518"/>
                  <a:pt x="431455" y="598957"/>
                </a:cubicBezTo>
                <a:cubicBezTo>
                  <a:pt x="424479" y="605396"/>
                  <a:pt x="381549" y="583931"/>
                  <a:pt x="367060" y="627934"/>
                </a:cubicBezTo>
                <a:cubicBezTo>
                  <a:pt x="352571" y="671937"/>
                  <a:pt x="347742" y="874243"/>
                  <a:pt x="344522" y="862974"/>
                </a:cubicBezTo>
                <a:cubicBezTo>
                  <a:pt x="341302" y="851705"/>
                  <a:pt x="363304" y="623104"/>
                  <a:pt x="347742" y="560320"/>
                </a:cubicBezTo>
                <a:cubicBezTo>
                  <a:pt x="332180" y="497536"/>
                  <a:pt x="295154" y="531880"/>
                  <a:pt x="251151" y="486267"/>
                </a:cubicBezTo>
                <a:cubicBezTo>
                  <a:pt x="207148" y="440654"/>
                  <a:pt x="92311" y="305962"/>
                  <a:pt x="83725" y="286644"/>
                </a:cubicBezTo>
                <a:cubicBezTo>
                  <a:pt x="75139" y="267326"/>
                  <a:pt x="187293" y="385919"/>
                  <a:pt x="199635" y="370357"/>
                </a:cubicBezTo>
                <a:cubicBezTo>
                  <a:pt x="211977" y="354795"/>
                  <a:pt x="142217" y="235128"/>
                  <a:pt x="157779" y="193272"/>
                </a:cubicBezTo>
                <a:cubicBezTo>
                  <a:pt x="173341" y="151416"/>
                  <a:pt x="320375" y="150343"/>
                  <a:pt x="293007" y="119219"/>
                </a:cubicBezTo>
                <a:cubicBezTo>
                  <a:pt x="265639" y="88095"/>
                  <a:pt x="2159" y="2772"/>
                  <a:pt x="13" y="8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76D24CF8-3284-9AF5-226B-29A95A45ADD5}"/>
              </a:ext>
            </a:extLst>
          </p:cNvPr>
          <p:cNvSpPr/>
          <p:nvPr/>
        </p:nvSpPr>
        <p:spPr>
          <a:xfrm>
            <a:off x="280307" y="4316509"/>
            <a:ext cx="1222845" cy="990646"/>
          </a:xfrm>
          <a:custGeom>
            <a:avLst/>
            <a:gdLst>
              <a:gd name="connsiteX0" fmla="*/ 1216862 w 1222845"/>
              <a:gd name="connsiteY0" fmla="*/ 4353 h 990646"/>
              <a:gd name="connsiteX1" fmla="*/ 531062 w 1222845"/>
              <a:gd name="connsiteY1" fmla="*/ 313446 h 990646"/>
              <a:gd name="connsiteX2" fmla="*/ 350758 w 1222845"/>
              <a:gd name="connsiteY2" fmla="*/ 590342 h 990646"/>
              <a:gd name="connsiteX3" fmla="*/ 399054 w 1222845"/>
              <a:gd name="connsiteY3" fmla="*/ 416477 h 990646"/>
              <a:gd name="connsiteX4" fmla="*/ 238068 w 1222845"/>
              <a:gd name="connsiteY4" fmla="*/ 651516 h 990646"/>
              <a:gd name="connsiteX5" fmla="*/ 54544 w 1222845"/>
              <a:gd name="connsiteY5" fmla="*/ 944511 h 990646"/>
              <a:gd name="connsiteX6" fmla="*/ 73862 w 1222845"/>
              <a:gd name="connsiteY6" fmla="*/ 883336 h 990646"/>
              <a:gd name="connsiteX7" fmla="*/ 12687 w 1222845"/>
              <a:gd name="connsiteY7" fmla="*/ 967049 h 990646"/>
              <a:gd name="connsiteX8" fmla="*/ 360417 w 1222845"/>
              <a:gd name="connsiteY8" fmla="*/ 384280 h 990646"/>
              <a:gd name="connsiteX9" fmla="*/ 344318 w 1222845"/>
              <a:gd name="connsiteY9" fmla="*/ 554925 h 990646"/>
              <a:gd name="connsiteX10" fmla="*/ 508524 w 1222845"/>
              <a:gd name="connsiteY10" fmla="*/ 284468 h 990646"/>
              <a:gd name="connsiteX11" fmla="*/ 534282 w 1222845"/>
              <a:gd name="connsiteY11" fmla="*/ 236173 h 990646"/>
              <a:gd name="connsiteX12" fmla="*/ 231628 w 1222845"/>
              <a:gd name="connsiteY12" fmla="*/ 46209 h 990646"/>
              <a:gd name="connsiteX13" fmla="*/ 518183 w 1222845"/>
              <a:gd name="connsiteY13" fmla="*/ 197536 h 990646"/>
              <a:gd name="connsiteX14" fmla="*/ 543941 w 1222845"/>
              <a:gd name="connsiteY14" fmla="*/ 274809 h 990646"/>
              <a:gd name="connsiteX15" fmla="*/ 482766 w 1222845"/>
              <a:gd name="connsiteY15" fmla="*/ 316666 h 990646"/>
              <a:gd name="connsiteX16" fmla="*/ 949625 w 1222845"/>
              <a:gd name="connsiteY16" fmla="*/ 88066 h 990646"/>
              <a:gd name="connsiteX17" fmla="*/ 869132 w 1222845"/>
              <a:gd name="connsiteY17" fmla="*/ 129922 h 990646"/>
              <a:gd name="connsiteX18" fmla="*/ 1216862 w 1222845"/>
              <a:gd name="connsiteY18" fmla="*/ 4353 h 99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2845" h="990646">
                <a:moveTo>
                  <a:pt x="1216862" y="4353"/>
                </a:moveTo>
                <a:cubicBezTo>
                  <a:pt x="1160517" y="34940"/>
                  <a:pt x="675413" y="215781"/>
                  <a:pt x="531062" y="313446"/>
                </a:cubicBezTo>
                <a:cubicBezTo>
                  <a:pt x="386711" y="411111"/>
                  <a:pt x="372759" y="573170"/>
                  <a:pt x="350758" y="590342"/>
                </a:cubicBezTo>
                <a:cubicBezTo>
                  <a:pt x="328757" y="607514"/>
                  <a:pt x="417836" y="406281"/>
                  <a:pt x="399054" y="416477"/>
                </a:cubicBezTo>
                <a:cubicBezTo>
                  <a:pt x="380272" y="426673"/>
                  <a:pt x="295486" y="563510"/>
                  <a:pt x="238068" y="651516"/>
                </a:cubicBezTo>
                <a:cubicBezTo>
                  <a:pt x="180650" y="739522"/>
                  <a:pt x="81912" y="905874"/>
                  <a:pt x="54544" y="944511"/>
                </a:cubicBezTo>
                <a:cubicBezTo>
                  <a:pt x="27176" y="983148"/>
                  <a:pt x="80838" y="879580"/>
                  <a:pt x="73862" y="883336"/>
                </a:cubicBezTo>
                <a:cubicBezTo>
                  <a:pt x="66886" y="887092"/>
                  <a:pt x="-35072" y="1050225"/>
                  <a:pt x="12687" y="967049"/>
                </a:cubicBezTo>
                <a:cubicBezTo>
                  <a:pt x="60446" y="883873"/>
                  <a:pt x="305145" y="452967"/>
                  <a:pt x="360417" y="384280"/>
                </a:cubicBezTo>
                <a:cubicBezTo>
                  <a:pt x="415689" y="315593"/>
                  <a:pt x="319633" y="571560"/>
                  <a:pt x="344318" y="554925"/>
                </a:cubicBezTo>
                <a:cubicBezTo>
                  <a:pt x="369002" y="538290"/>
                  <a:pt x="476863" y="337593"/>
                  <a:pt x="508524" y="284468"/>
                </a:cubicBezTo>
                <a:cubicBezTo>
                  <a:pt x="540185" y="231343"/>
                  <a:pt x="580431" y="275883"/>
                  <a:pt x="534282" y="236173"/>
                </a:cubicBezTo>
                <a:cubicBezTo>
                  <a:pt x="488133" y="196463"/>
                  <a:pt x="234311" y="52649"/>
                  <a:pt x="231628" y="46209"/>
                </a:cubicBezTo>
                <a:cubicBezTo>
                  <a:pt x="228945" y="39770"/>
                  <a:pt x="466131" y="159436"/>
                  <a:pt x="518183" y="197536"/>
                </a:cubicBezTo>
                <a:cubicBezTo>
                  <a:pt x="570235" y="235636"/>
                  <a:pt x="549844" y="254954"/>
                  <a:pt x="543941" y="274809"/>
                </a:cubicBezTo>
                <a:cubicBezTo>
                  <a:pt x="538038" y="294664"/>
                  <a:pt x="415152" y="347790"/>
                  <a:pt x="482766" y="316666"/>
                </a:cubicBezTo>
                <a:cubicBezTo>
                  <a:pt x="550380" y="285542"/>
                  <a:pt x="885231" y="119190"/>
                  <a:pt x="949625" y="88066"/>
                </a:cubicBezTo>
                <a:cubicBezTo>
                  <a:pt x="1014019" y="56942"/>
                  <a:pt x="824056" y="146021"/>
                  <a:pt x="869132" y="129922"/>
                </a:cubicBezTo>
                <a:cubicBezTo>
                  <a:pt x="914208" y="113823"/>
                  <a:pt x="1273207" y="-26234"/>
                  <a:pt x="1216862" y="43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DD69A9C-EC61-6227-07EE-CE7E6D3C7DB8}"/>
              </a:ext>
            </a:extLst>
          </p:cNvPr>
          <p:cNvSpPr/>
          <p:nvPr/>
        </p:nvSpPr>
        <p:spPr>
          <a:xfrm>
            <a:off x="151322" y="4950310"/>
            <a:ext cx="310247" cy="1180151"/>
          </a:xfrm>
          <a:custGeom>
            <a:avLst/>
            <a:gdLst>
              <a:gd name="connsiteX0" fmla="*/ 309098 w 310247"/>
              <a:gd name="connsiteY0" fmla="*/ 1617 h 1180151"/>
              <a:gd name="connsiteX1" fmla="*/ 106255 w 310247"/>
              <a:gd name="connsiteY1" fmla="*/ 346127 h 1180151"/>
              <a:gd name="connsiteX2" fmla="*/ 132013 w 310247"/>
              <a:gd name="connsiteY2" fmla="*/ 474915 h 1180151"/>
              <a:gd name="connsiteX3" fmla="*/ 122354 w 310247"/>
              <a:gd name="connsiteY3" fmla="*/ 355786 h 1180151"/>
              <a:gd name="connsiteX4" fmla="*/ 41861 w 310247"/>
              <a:gd name="connsiteY4" fmla="*/ 523211 h 1180151"/>
              <a:gd name="connsiteX5" fmla="*/ 115915 w 310247"/>
              <a:gd name="connsiteY5" fmla="*/ 664879 h 1180151"/>
              <a:gd name="connsiteX6" fmla="*/ 51520 w 310247"/>
              <a:gd name="connsiteY6" fmla="*/ 639121 h 1180151"/>
              <a:gd name="connsiteX7" fmla="*/ 202847 w 310247"/>
              <a:gd name="connsiteY7" fmla="*/ 874160 h 1180151"/>
              <a:gd name="connsiteX8" fmla="*/ 189968 w 310247"/>
              <a:gd name="connsiteY8" fmla="*/ 932115 h 1180151"/>
              <a:gd name="connsiteX9" fmla="*/ 135233 w 310247"/>
              <a:gd name="connsiteY9" fmla="*/ 1041586 h 1180151"/>
              <a:gd name="connsiteX10" fmla="*/ 112695 w 310247"/>
              <a:gd name="connsiteY10" fmla="*/ 1167155 h 1180151"/>
              <a:gd name="connsiteX11" fmla="*/ 160991 w 310247"/>
              <a:gd name="connsiteY11" fmla="*/ 703515 h 1180151"/>
              <a:gd name="connsiteX12" fmla="*/ 5 w 310247"/>
              <a:gd name="connsiteY12" fmla="*/ 516772 h 1180151"/>
              <a:gd name="connsiteX13" fmla="*/ 167430 w 310247"/>
              <a:gd name="connsiteY13" fmla="*/ 246315 h 1180151"/>
              <a:gd name="connsiteX14" fmla="*/ 186748 w 310247"/>
              <a:gd name="connsiteY14" fmla="*/ 217338 h 1180151"/>
              <a:gd name="connsiteX15" fmla="*/ 309098 w 310247"/>
              <a:gd name="connsiteY15" fmla="*/ 1617 h 118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247" h="1180151">
                <a:moveTo>
                  <a:pt x="309098" y="1617"/>
                </a:moveTo>
                <a:cubicBezTo>
                  <a:pt x="295682" y="23082"/>
                  <a:pt x="135769" y="267244"/>
                  <a:pt x="106255" y="346127"/>
                </a:cubicBezTo>
                <a:cubicBezTo>
                  <a:pt x="76741" y="425010"/>
                  <a:pt x="129330" y="473305"/>
                  <a:pt x="132013" y="474915"/>
                </a:cubicBezTo>
                <a:cubicBezTo>
                  <a:pt x="134696" y="476525"/>
                  <a:pt x="137379" y="347737"/>
                  <a:pt x="122354" y="355786"/>
                </a:cubicBezTo>
                <a:cubicBezTo>
                  <a:pt x="107329" y="363835"/>
                  <a:pt x="42934" y="471696"/>
                  <a:pt x="41861" y="523211"/>
                </a:cubicBezTo>
                <a:cubicBezTo>
                  <a:pt x="40788" y="574726"/>
                  <a:pt x="114305" y="645561"/>
                  <a:pt x="115915" y="664879"/>
                </a:cubicBezTo>
                <a:cubicBezTo>
                  <a:pt x="117525" y="684197"/>
                  <a:pt x="37031" y="604241"/>
                  <a:pt x="51520" y="639121"/>
                </a:cubicBezTo>
                <a:cubicBezTo>
                  <a:pt x="66009" y="674001"/>
                  <a:pt x="179772" y="825328"/>
                  <a:pt x="202847" y="874160"/>
                </a:cubicBezTo>
                <a:cubicBezTo>
                  <a:pt x="225922" y="922992"/>
                  <a:pt x="201237" y="904211"/>
                  <a:pt x="189968" y="932115"/>
                </a:cubicBezTo>
                <a:cubicBezTo>
                  <a:pt x="178699" y="960019"/>
                  <a:pt x="148112" y="1002413"/>
                  <a:pt x="135233" y="1041586"/>
                </a:cubicBezTo>
                <a:cubicBezTo>
                  <a:pt x="122354" y="1080759"/>
                  <a:pt x="108402" y="1223500"/>
                  <a:pt x="112695" y="1167155"/>
                </a:cubicBezTo>
                <a:cubicBezTo>
                  <a:pt x="116988" y="1110810"/>
                  <a:pt x="179773" y="811912"/>
                  <a:pt x="160991" y="703515"/>
                </a:cubicBezTo>
                <a:cubicBezTo>
                  <a:pt x="142209" y="595118"/>
                  <a:pt x="-1068" y="592972"/>
                  <a:pt x="5" y="516772"/>
                </a:cubicBezTo>
                <a:cubicBezTo>
                  <a:pt x="1078" y="440572"/>
                  <a:pt x="136306" y="296221"/>
                  <a:pt x="167430" y="246315"/>
                </a:cubicBezTo>
                <a:cubicBezTo>
                  <a:pt x="198554" y="196409"/>
                  <a:pt x="158844" y="255974"/>
                  <a:pt x="186748" y="217338"/>
                </a:cubicBezTo>
                <a:cubicBezTo>
                  <a:pt x="214652" y="178702"/>
                  <a:pt x="322514" y="-19848"/>
                  <a:pt x="309098" y="16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F752A121-E767-3E84-35DD-240313E2BBE9}"/>
              </a:ext>
            </a:extLst>
          </p:cNvPr>
          <p:cNvSpPr/>
          <p:nvPr/>
        </p:nvSpPr>
        <p:spPr>
          <a:xfrm>
            <a:off x="218751" y="5938292"/>
            <a:ext cx="902114" cy="571978"/>
          </a:xfrm>
          <a:custGeom>
            <a:avLst/>
            <a:gdLst>
              <a:gd name="connsiteX0" fmla="*/ 3410 w 902114"/>
              <a:gd name="connsiteY0" fmla="*/ 14967 h 571978"/>
              <a:gd name="connsiteX1" fmla="*/ 148297 w 902114"/>
              <a:gd name="connsiteY1" fmla="*/ 324060 h 571978"/>
              <a:gd name="connsiteX2" fmla="*/ 335041 w 902114"/>
              <a:gd name="connsiteY2" fmla="*/ 385235 h 571978"/>
              <a:gd name="connsiteX3" fmla="*/ 360798 w 902114"/>
              <a:gd name="connsiteY3" fmla="*/ 417432 h 571978"/>
              <a:gd name="connsiteX4" fmla="*/ 479928 w 902114"/>
              <a:gd name="connsiteY4" fmla="*/ 446409 h 571978"/>
              <a:gd name="connsiteX5" fmla="*/ 644134 w 902114"/>
              <a:gd name="connsiteY5" fmla="*/ 488266 h 571978"/>
              <a:gd name="connsiteX6" fmla="*/ 901711 w 902114"/>
              <a:gd name="connsiteY6" fmla="*/ 571978 h 571978"/>
              <a:gd name="connsiteX7" fmla="*/ 695649 w 902114"/>
              <a:gd name="connsiteY7" fmla="*/ 488266 h 571978"/>
              <a:gd name="connsiteX8" fmla="*/ 396215 w 902114"/>
              <a:gd name="connsiteY8" fmla="*/ 423871 h 571978"/>
              <a:gd name="connsiteX9" fmla="*/ 132198 w 902114"/>
              <a:gd name="connsiteY9" fmla="*/ 227469 h 571978"/>
              <a:gd name="connsiteX10" fmla="*/ 51705 w 902114"/>
              <a:gd name="connsiteY10" fmla="*/ 66483 h 571978"/>
              <a:gd name="connsiteX11" fmla="*/ 3410 w 902114"/>
              <a:gd name="connsiteY11" fmla="*/ 14967 h 5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114" h="571978">
                <a:moveTo>
                  <a:pt x="3410" y="14967"/>
                </a:moveTo>
                <a:cubicBezTo>
                  <a:pt x="19509" y="57896"/>
                  <a:pt x="93025" y="262349"/>
                  <a:pt x="148297" y="324060"/>
                </a:cubicBezTo>
                <a:cubicBezTo>
                  <a:pt x="203569" y="385771"/>
                  <a:pt x="299624" y="369673"/>
                  <a:pt x="335041" y="385235"/>
                </a:cubicBezTo>
                <a:cubicBezTo>
                  <a:pt x="370458" y="400797"/>
                  <a:pt x="336650" y="407236"/>
                  <a:pt x="360798" y="417432"/>
                </a:cubicBezTo>
                <a:cubicBezTo>
                  <a:pt x="384946" y="427628"/>
                  <a:pt x="479928" y="446409"/>
                  <a:pt x="479928" y="446409"/>
                </a:cubicBezTo>
                <a:cubicBezTo>
                  <a:pt x="527151" y="458215"/>
                  <a:pt x="573837" y="467338"/>
                  <a:pt x="644134" y="488266"/>
                </a:cubicBezTo>
                <a:cubicBezTo>
                  <a:pt x="714431" y="509194"/>
                  <a:pt x="893125" y="571978"/>
                  <a:pt x="901711" y="571978"/>
                </a:cubicBezTo>
                <a:cubicBezTo>
                  <a:pt x="910297" y="571978"/>
                  <a:pt x="779898" y="512950"/>
                  <a:pt x="695649" y="488266"/>
                </a:cubicBezTo>
                <a:cubicBezTo>
                  <a:pt x="611400" y="463582"/>
                  <a:pt x="490124" y="467337"/>
                  <a:pt x="396215" y="423871"/>
                </a:cubicBezTo>
                <a:cubicBezTo>
                  <a:pt x="302306" y="380405"/>
                  <a:pt x="189616" y="287034"/>
                  <a:pt x="132198" y="227469"/>
                </a:cubicBezTo>
                <a:cubicBezTo>
                  <a:pt x="74780" y="167904"/>
                  <a:pt x="71023" y="101363"/>
                  <a:pt x="51705" y="66483"/>
                </a:cubicBezTo>
                <a:cubicBezTo>
                  <a:pt x="32387" y="31603"/>
                  <a:pt x="-12689" y="-27962"/>
                  <a:pt x="3410" y="149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DC26FE74-F137-51E4-4944-2DEE4176D41C}"/>
              </a:ext>
            </a:extLst>
          </p:cNvPr>
          <p:cNvSpPr/>
          <p:nvPr/>
        </p:nvSpPr>
        <p:spPr>
          <a:xfrm>
            <a:off x="237630" y="5775712"/>
            <a:ext cx="138442" cy="546786"/>
          </a:xfrm>
          <a:custGeom>
            <a:avLst/>
            <a:gdLst>
              <a:gd name="connsiteX0" fmla="*/ 13508 w 138442"/>
              <a:gd name="connsiteY0" fmla="*/ 463 h 546786"/>
              <a:gd name="connsiteX1" fmla="*/ 29607 w 138442"/>
              <a:gd name="connsiteY1" fmla="*/ 380389 h 546786"/>
              <a:gd name="connsiteX2" fmla="*/ 135857 w 138442"/>
              <a:gd name="connsiteY2" fmla="*/ 541375 h 546786"/>
              <a:gd name="connsiteX3" fmla="*/ 97221 w 138442"/>
              <a:gd name="connsiteY3" fmla="*/ 489860 h 546786"/>
              <a:gd name="connsiteX4" fmla="*/ 3849 w 138442"/>
              <a:gd name="connsiteY4" fmla="*/ 306336 h 546786"/>
              <a:gd name="connsiteX5" fmla="*/ 13508 w 138442"/>
              <a:gd name="connsiteY5" fmla="*/ 463 h 54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42" h="546786">
                <a:moveTo>
                  <a:pt x="13508" y="463"/>
                </a:moveTo>
                <a:cubicBezTo>
                  <a:pt x="17801" y="12805"/>
                  <a:pt x="9216" y="290237"/>
                  <a:pt x="29607" y="380389"/>
                </a:cubicBezTo>
                <a:cubicBezTo>
                  <a:pt x="49998" y="470541"/>
                  <a:pt x="124588" y="523130"/>
                  <a:pt x="135857" y="541375"/>
                </a:cubicBezTo>
                <a:cubicBezTo>
                  <a:pt x="147126" y="559620"/>
                  <a:pt x="119222" y="529033"/>
                  <a:pt x="97221" y="489860"/>
                </a:cubicBezTo>
                <a:cubicBezTo>
                  <a:pt x="75220" y="450687"/>
                  <a:pt x="15118" y="386829"/>
                  <a:pt x="3849" y="306336"/>
                </a:cubicBezTo>
                <a:cubicBezTo>
                  <a:pt x="-7420" y="225843"/>
                  <a:pt x="9215" y="-11879"/>
                  <a:pt x="13508" y="46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9C02D6F-E2CD-159F-6335-40FCF9B6BB12}"/>
              </a:ext>
            </a:extLst>
          </p:cNvPr>
          <p:cNvSpPr/>
          <p:nvPr/>
        </p:nvSpPr>
        <p:spPr>
          <a:xfrm>
            <a:off x="1284664" y="5173404"/>
            <a:ext cx="219067" cy="1340443"/>
          </a:xfrm>
          <a:custGeom>
            <a:avLst/>
            <a:gdLst>
              <a:gd name="connsiteX0" fmla="*/ 4 w 219067"/>
              <a:gd name="connsiteY0" fmla="*/ 683 h 1340443"/>
              <a:gd name="connsiteX1" fmla="*/ 57959 w 219067"/>
              <a:gd name="connsiteY1" fmla="*/ 586672 h 1340443"/>
              <a:gd name="connsiteX2" fmla="*/ 132012 w 219067"/>
              <a:gd name="connsiteY2" fmla="*/ 728340 h 1340443"/>
              <a:gd name="connsiteX3" fmla="*/ 154550 w 219067"/>
              <a:gd name="connsiteY3" fmla="*/ 754097 h 1340443"/>
              <a:gd name="connsiteX4" fmla="*/ 151330 w 219067"/>
              <a:gd name="connsiteY4" fmla="*/ 895765 h 1340443"/>
              <a:gd name="connsiteX5" fmla="*/ 202846 w 219067"/>
              <a:gd name="connsiteY5" fmla="*/ 1047092 h 1340443"/>
              <a:gd name="connsiteX6" fmla="*/ 164209 w 219067"/>
              <a:gd name="connsiteY6" fmla="*/ 1191979 h 1340443"/>
              <a:gd name="connsiteX7" fmla="*/ 151330 w 219067"/>
              <a:gd name="connsiteY7" fmla="*/ 1330427 h 1340443"/>
              <a:gd name="connsiteX8" fmla="*/ 183528 w 219067"/>
              <a:gd name="connsiteY8" fmla="*/ 902204 h 1340443"/>
              <a:gd name="connsiteX9" fmla="*/ 218944 w 219067"/>
              <a:gd name="connsiteY9" fmla="*/ 702582 h 1340443"/>
              <a:gd name="connsiteX10" fmla="*/ 170649 w 219067"/>
              <a:gd name="connsiteY10" fmla="*/ 709021 h 1340443"/>
              <a:gd name="connsiteX11" fmla="*/ 45080 w 219067"/>
              <a:gd name="connsiteY11" fmla="*/ 274359 h 1340443"/>
              <a:gd name="connsiteX12" fmla="*/ 54739 w 219067"/>
              <a:gd name="connsiteY12" fmla="*/ 464323 h 1340443"/>
              <a:gd name="connsiteX13" fmla="*/ 4 w 219067"/>
              <a:gd name="connsiteY13" fmla="*/ 683 h 13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067" h="1340443">
                <a:moveTo>
                  <a:pt x="4" y="683"/>
                </a:moveTo>
                <a:cubicBezTo>
                  <a:pt x="541" y="21074"/>
                  <a:pt x="35958" y="465396"/>
                  <a:pt x="57959" y="586672"/>
                </a:cubicBezTo>
                <a:cubicBezTo>
                  <a:pt x="79960" y="707948"/>
                  <a:pt x="115914" y="700436"/>
                  <a:pt x="132012" y="728340"/>
                </a:cubicBezTo>
                <a:cubicBezTo>
                  <a:pt x="148110" y="756244"/>
                  <a:pt x="151330" y="726193"/>
                  <a:pt x="154550" y="754097"/>
                </a:cubicBezTo>
                <a:cubicBezTo>
                  <a:pt x="157770" y="782001"/>
                  <a:pt x="143281" y="846933"/>
                  <a:pt x="151330" y="895765"/>
                </a:cubicBezTo>
                <a:cubicBezTo>
                  <a:pt x="159379" y="944597"/>
                  <a:pt x="200700" y="997723"/>
                  <a:pt x="202846" y="1047092"/>
                </a:cubicBezTo>
                <a:cubicBezTo>
                  <a:pt x="204992" y="1096461"/>
                  <a:pt x="172795" y="1144757"/>
                  <a:pt x="164209" y="1191979"/>
                </a:cubicBezTo>
                <a:cubicBezTo>
                  <a:pt x="155623" y="1239201"/>
                  <a:pt x="148110" y="1378723"/>
                  <a:pt x="151330" y="1330427"/>
                </a:cubicBezTo>
                <a:cubicBezTo>
                  <a:pt x="154550" y="1282131"/>
                  <a:pt x="172259" y="1006845"/>
                  <a:pt x="183528" y="902204"/>
                </a:cubicBezTo>
                <a:cubicBezTo>
                  <a:pt x="194797" y="797563"/>
                  <a:pt x="221090" y="734779"/>
                  <a:pt x="218944" y="702582"/>
                </a:cubicBezTo>
                <a:cubicBezTo>
                  <a:pt x="216798" y="670385"/>
                  <a:pt x="199626" y="780392"/>
                  <a:pt x="170649" y="709021"/>
                </a:cubicBezTo>
                <a:cubicBezTo>
                  <a:pt x="141672" y="637651"/>
                  <a:pt x="64398" y="315142"/>
                  <a:pt x="45080" y="274359"/>
                </a:cubicBezTo>
                <a:cubicBezTo>
                  <a:pt x="25762" y="233576"/>
                  <a:pt x="63862" y="506179"/>
                  <a:pt x="54739" y="464323"/>
                </a:cubicBezTo>
                <a:cubicBezTo>
                  <a:pt x="45616" y="422467"/>
                  <a:pt x="-533" y="-19708"/>
                  <a:pt x="4" y="68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6EB38344-1ACC-B457-900D-4EBE36A85453}"/>
              </a:ext>
            </a:extLst>
          </p:cNvPr>
          <p:cNvSpPr/>
          <p:nvPr/>
        </p:nvSpPr>
        <p:spPr>
          <a:xfrm>
            <a:off x="1087533" y="6286050"/>
            <a:ext cx="360795" cy="321424"/>
          </a:xfrm>
          <a:custGeom>
            <a:avLst/>
            <a:gdLst>
              <a:gd name="connsiteX0" fmla="*/ 350742 w 360795"/>
              <a:gd name="connsiteY0" fmla="*/ 6800 h 321424"/>
              <a:gd name="connsiteX1" fmla="*/ 360267 w 360795"/>
              <a:gd name="connsiteY1" fmla="*/ 86175 h 321424"/>
              <a:gd name="connsiteX2" fmla="*/ 334867 w 360795"/>
              <a:gd name="connsiteY2" fmla="*/ 321125 h 321424"/>
              <a:gd name="connsiteX3" fmla="*/ 201517 w 360795"/>
              <a:gd name="connsiteY3" fmla="*/ 136975 h 321424"/>
              <a:gd name="connsiteX4" fmla="*/ 223742 w 360795"/>
              <a:gd name="connsiteY4" fmla="*/ 206825 h 321424"/>
              <a:gd name="connsiteX5" fmla="*/ 252317 w 360795"/>
              <a:gd name="connsiteY5" fmla="*/ 263975 h 321424"/>
              <a:gd name="connsiteX6" fmla="*/ 290417 w 360795"/>
              <a:gd name="connsiteY6" fmla="*/ 273500 h 321424"/>
              <a:gd name="connsiteX7" fmla="*/ 226917 w 360795"/>
              <a:gd name="connsiteY7" fmla="*/ 286200 h 321424"/>
              <a:gd name="connsiteX8" fmla="*/ 68167 w 360795"/>
              <a:gd name="connsiteY8" fmla="*/ 292550 h 321424"/>
              <a:gd name="connsiteX9" fmla="*/ 4667 w 360795"/>
              <a:gd name="connsiteY9" fmla="*/ 235400 h 321424"/>
              <a:gd name="connsiteX10" fmla="*/ 185642 w 360795"/>
              <a:gd name="connsiteY10" fmla="*/ 270325 h 321424"/>
              <a:gd name="connsiteX11" fmla="*/ 255492 w 360795"/>
              <a:gd name="connsiteY11" fmla="*/ 165550 h 321424"/>
              <a:gd name="connsiteX12" fmla="*/ 334867 w 360795"/>
              <a:gd name="connsiteY12" fmla="*/ 241750 h 321424"/>
              <a:gd name="connsiteX13" fmla="*/ 350742 w 360795"/>
              <a:gd name="connsiteY13" fmla="*/ 6800 h 32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795" h="321424">
                <a:moveTo>
                  <a:pt x="350742" y="6800"/>
                </a:moveTo>
                <a:cubicBezTo>
                  <a:pt x="354975" y="-19129"/>
                  <a:pt x="362913" y="33788"/>
                  <a:pt x="360267" y="86175"/>
                </a:cubicBezTo>
                <a:cubicBezTo>
                  <a:pt x="357621" y="138563"/>
                  <a:pt x="361325" y="312658"/>
                  <a:pt x="334867" y="321125"/>
                </a:cubicBezTo>
                <a:cubicBezTo>
                  <a:pt x="308409" y="329592"/>
                  <a:pt x="220038" y="156025"/>
                  <a:pt x="201517" y="136975"/>
                </a:cubicBezTo>
                <a:cubicBezTo>
                  <a:pt x="182996" y="117925"/>
                  <a:pt x="215275" y="185658"/>
                  <a:pt x="223742" y="206825"/>
                </a:cubicBezTo>
                <a:cubicBezTo>
                  <a:pt x="232209" y="227992"/>
                  <a:pt x="241205" y="252863"/>
                  <a:pt x="252317" y="263975"/>
                </a:cubicBezTo>
                <a:cubicBezTo>
                  <a:pt x="263429" y="275087"/>
                  <a:pt x="294650" y="269796"/>
                  <a:pt x="290417" y="273500"/>
                </a:cubicBezTo>
                <a:cubicBezTo>
                  <a:pt x="286184" y="277204"/>
                  <a:pt x="263959" y="283025"/>
                  <a:pt x="226917" y="286200"/>
                </a:cubicBezTo>
                <a:cubicBezTo>
                  <a:pt x="189875" y="289375"/>
                  <a:pt x="105209" y="301017"/>
                  <a:pt x="68167" y="292550"/>
                </a:cubicBezTo>
                <a:cubicBezTo>
                  <a:pt x="31125" y="284083"/>
                  <a:pt x="-14912" y="239104"/>
                  <a:pt x="4667" y="235400"/>
                </a:cubicBezTo>
                <a:cubicBezTo>
                  <a:pt x="24246" y="231696"/>
                  <a:pt x="143838" y="281967"/>
                  <a:pt x="185642" y="270325"/>
                </a:cubicBezTo>
                <a:cubicBezTo>
                  <a:pt x="227446" y="258683"/>
                  <a:pt x="230621" y="170312"/>
                  <a:pt x="255492" y="165550"/>
                </a:cubicBezTo>
                <a:cubicBezTo>
                  <a:pt x="280363" y="160788"/>
                  <a:pt x="314230" y="265562"/>
                  <a:pt x="334867" y="241750"/>
                </a:cubicBezTo>
                <a:cubicBezTo>
                  <a:pt x="355504" y="217938"/>
                  <a:pt x="346509" y="32729"/>
                  <a:pt x="350742" y="68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34086EE-46EE-BFA7-CDE3-84D9052CA902}"/>
              </a:ext>
            </a:extLst>
          </p:cNvPr>
          <p:cNvSpPr/>
          <p:nvPr/>
        </p:nvSpPr>
        <p:spPr>
          <a:xfrm>
            <a:off x="-227196" y="4430780"/>
            <a:ext cx="1717327" cy="2304972"/>
          </a:xfrm>
          <a:custGeom>
            <a:avLst/>
            <a:gdLst>
              <a:gd name="connsiteX0" fmla="*/ 32324 w 1717327"/>
              <a:gd name="connsiteY0" fmla="*/ 635895 h 2304972"/>
              <a:gd name="connsiteX1" fmla="*/ 137255 w 1717327"/>
              <a:gd name="connsiteY1" fmla="*/ 590925 h 2304972"/>
              <a:gd name="connsiteX2" fmla="*/ 796822 w 1717327"/>
              <a:gd name="connsiteY2" fmla="*/ 6309 h 2304972"/>
              <a:gd name="connsiteX3" fmla="*/ 721871 w 1717327"/>
              <a:gd name="connsiteY3" fmla="*/ 321102 h 2304972"/>
              <a:gd name="connsiteX4" fmla="*/ 362107 w 1717327"/>
              <a:gd name="connsiteY4" fmla="*/ 935699 h 2304972"/>
              <a:gd name="connsiteX5" fmla="*/ 556980 w 1717327"/>
              <a:gd name="connsiteY5" fmla="*/ 1355423 h 2304972"/>
              <a:gd name="connsiteX6" fmla="*/ 407078 w 1717327"/>
              <a:gd name="connsiteY6" fmla="*/ 1595266 h 2304972"/>
              <a:gd name="connsiteX7" fmla="*/ 751852 w 1717327"/>
              <a:gd name="connsiteY7" fmla="*/ 1850099 h 2304972"/>
              <a:gd name="connsiteX8" fmla="*/ 856783 w 1717327"/>
              <a:gd name="connsiteY8" fmla="*/ 1955030 h 2304972"/>
              <a:gd name="connsiteX9" fmla="*/ 1711222 w 1717327"/>
              <a:gd name="connsiteY9" fmla="*/ 2299804 h 2304972"/>
              <a:gd name="connsiteX10" fmla="*/ 362107 w 1717327"/>
              <a:gd name="connsiteY10" fmla="*/ 2089941 h 2304972"/>
              <a:gd name="connsiteX11" fmla="*/ 242186 w 1717327"/>
              <a:gd name="connsiteY11" fmla="*/ 1190531 h 2304972"/>
              <a:gd name="connsiteX12" fmla="*/ 526999 w 1717327"/>
              <a:gd name="connsiteY12" fmla="*/ 441023 h 2304972"/>
              <a:gd name="connsiteX13" fmla="*/ 197216 w 1717327"/>
              <a:gd name="connsiteY13" fmla="*/ 306112 h 2304972"/>
              <a:gd name="connsiteX14" fmla="*/ 556980 w 1717327"/>
              <a:gd name="connsiteY14" fmla="*/ 51279 h 2304972"/>
              <a:gd name="connsiteX15" fmla="*/ 32324 w 1717327"/>
              <a:gd name="connsiteY15" fmla="*/ 635895 h 23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7327" h="2304972">
                <a:moveTo>
                  <a:pt x="32324" y="635895"/>
                </a:moveTo>
                <a:cubicBezTo>
                  <a:pt x="-37630" y="725836"/>
                  <a:pt x="9839" y="695856"/>
                  <a:pt x="137255" y="590925"/>
                </a:cubicBezTo>
                <a:cubicBezTo>
                  <a:pt x="264671" y="485994"/>
                  <a:pt x="699386" y="51279"/>
                  <a:pt x="796822" y="6309"/>
                </a:cubicBezTo>
                <a:cubicBezTo>
                  <a:pt x="894258" y="-38661"/>
                  <a:pt x="794323" y="166204"/>
                  <a:pt x="721871" y="321102"/>
                </a:cubicBezTo>
                <a:cubicBezTo>
                  <a:pt x="649419" y="476000"/>
                  <a:pt x="389589" y="763312"/>
                  <a:pt x="362107" y="935699"/>
                </a:cubicBezTo>
                <a:cubicBezTo>
                  <a:pt x="334625" y="1108086"/>
                  <a:pt x="549485" y="1245495"/>
                  <a:pt x="556980" y="1355423"/>
                </a:cubicBezTo>
                <a:cubicBezTo>
                  <a:pt x="564475" y="1465351"/>
                  <a:pt x="374599" y="1512820"/>
                  <a:pt x="407078" y="1595266"/>
                </a:cubicBezTo>
                <a:cubicBezTo>
                  <a:pt x="439557" y="1677712"/>
                  <a:pt x="676901" y="1790138"/>
                  <a:pt x="751852" y="1850099"/>
                </a:cubicBezTo>
                <a:cubicBezTo>
                  <a:pt x="826803" y="1910060"/>
                  <a:pt x="696888" y="1880079"/>
                  <a:pt x="856783" y="1955030"/>
                </a:cubicBezTo>
                <a:cubicBezTo>
                  <a:pt x="1016678" y="2029981"/>
                  <a:pt x="1793668" y="2277319"/>
                  <a:pt x="1711222" y="2299804"/>
                </a:cubicBezTo>
                <a:cubicBezTo>
                  <a:pt x="1628776" y="2322289"/>
                  <a:pt x="606946" y="2274820"/>
                  <a:pt x="362107" y="2089941"/>
                </a:cubicBezTo>
                <a:cubicBezTo>
                  <a:pt x="117268" y="1905062"/>
                  <a:pt x="214704" y="1465351"/>
                  <a:pt x="242186" y="1190531"/>
                </a:cubicBezTo>
                <a:cubicBezTo>
                  <a:pt x="269668" y="915711"/>
                  <a:pt x="534494" y="588426"/>
                  <a:pt x="526999" y="441023"/>
                </a:cubicBezTo>
                <a:cubicBezTo>
                  <a:pt x="519504" y="293620"/>
                  <a:pt x="192219" y="371069"/>
                  <a:pt x="197216" y="306112"/>
                </a:cubicBezTo>
                <a:cubicBezTo>
                  <a:pt x="202213" y="241155"/>
                  <a:pt x="589459" y="-6183"/>
                  <a:pt x="556980" y="51279"/>
                </a:cubicBezTo>
                <a:cubicBezTo>
                  <a:pt x="524501" y="108741"/>
                  <a:pt x="102278" y="545954"/>
                  <a:pt x="32324" y="6358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21F195F-B97A-D708-E5A3-B4F58123F176}"/>
              </a:ext>
            </a:extLst>
          </p:cNvPr>
          <p:cNvSpPr/>
          <p:nvPr/>
        </p:nvSpPr>
        <p:spPr>
          <a:xfrm>
            <a:off x="3111536" y="4879124"/>
            <a:ext cx="731212" cy="1936970"/>
          </a:xfrm>
          <a:custGeom>
            <a:avLst/>
            <a:gdLst>
              <a:gd name="connsiteX0" fmla="*/ 36398 w 731212"/>
              <a:gd name="connsiteY0" fmla="*/ 127591 h 1936970"/>
              <a:gd name="connsiteX1" fmla="*/ 66379 w 731212"/>
              <a:gd name="connsiteY1" fmla="*/ 172561 h 1936970"/>
              <a:gd name="connsiteX2" fmla="*/ 725946 w 731212"/>
              <a:gd name="connsiteY2" fmla="*/ 1866450 h 1936970"/>
              <a:gd name="connsiteX3" fmla="*/ 366182 w 731212"/>
              <a:gd name="connsiteY3" fmla="*/ 1536666 h 1936970"/>
              <a:gd name="connsiteX4" fmla="*/ 186300 w 731212"/>
              <a:gd name="connsiteY4" fmla="*/ 802148 h 1936970"/>
              <a:gd name="connsiteX5" fmla="*/ 36398 w 731212"/>
              <a:gd name="connsiteY5" fmla="*/ 127591 h 19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212" h="1936970">
                <a:moveTo>
                  <a:pt x="36398" y="127591"/>
                </a:moveTo>
                <a:cubicBezTo>
                  <a:pt x="16411" y="22660"/>
                  <a:pt x="-48546" y="-117249"/>
                  <a:pt x="66379" y="172561"/>
                </a:cubicBezTo>
                <a:cubicBezTo>
                  <a:pt x="181304" y="462371"/>
                  <a:pt x="675979" y="1639099"/>
                  <a:pt x="725946" y="1866450"/>
                </a:cubicBezTo>
                <a:cubicBezTo>
                  <a:pt x="775913" y="2093801"/>
                  <a:pt x="456123" y="1714050"/>
                  <a:pt x="366182" y="1536666"/>
                </a:cubicBezTo>
                <a:cubicBezTo>
                  <a:pt x="276241" y="1359282"/>
                  <a:pt x="238765" y="1044489"/>
                  <a:pt x="186300" y="802148"/>
                </a:cubicBezTo>
                <a:cubicBezTo>
                  <a:pt x="133835" y="559807"/>
                  <a:pt x="56385" y="232522"/>
                  <a:pt x="36398" y="12759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C63374B-586F-2731-59C1-37AA93C1E1DD}"/>
              </a:ext>
            </a:extLst>
          </p:cNvPr>
          <p:cNvSpPr/>
          <p:nvPr/>
        </p:nvSpPr>
        <p:spPr>
          <a:xfrm>
            <a:off x="1253978" y="5079081"/>
            <a:ext cx="1521767" cy="1710892"/>
          </a:xfrm>
          <a:custGeom>
            <a:avLst/>
            <a:gdLst>
              <a:gd name="connsiteX0" fmla="*/ 245038 w 1521767"/>
              <a:gd name="connsiteY0" fmla="*/ 1666493 h 1710892"/>
              <a:gd name="connsiteX1" fmla="*/ 290009 w 1521767"/>
              <a:gd name="connsiteY1" fmla="*/ 1516591 h 1710892"/>
              <a:gd name="connsiteX2" fmla="*/ 5196 w 1521767"/>
              <a:gd name="connsiteY2" fmla="*/ 17575 h 1710892"/>
              <a:gd name="connsiteX3" fmla="*/ 574822 w 1521767"/>
              <a:gd name="connsiteY3" fmla="*/ 677142 h 1710892"/>
              <a:gd name="connsiteX4" fmla="*/ 634783 w 1521767"/>
              <a:gd name="connsiteY4" fmla="*/ 377339 h 1710892"/>
              <a:gd name="connsiteX5" fmla="*/ 889615 w 1521767"/>
              <a:gd name="connsiteY5" fmla="*/ 797063 h 1710892"/>
              <a:gd name="connsiteX6" fmla="*/ 724724 w 1521767"/>
              <a:gd name="connsiteY6" fmla="*/ 167476 h 1710892"/>
              <a:gd name="connsiteX7" fmla="*/ 1264370 w 1521767"/>
              <a:gd name="connsiteY7" fmla="*/ 1696473 h 1710892"/>
              <a:gd name="connsiteX8" fmla="*/ 1129458 w 1521767"/>
              <a:gd name="connsiteY8" fmla="*/ 961955 h 1710892"/>
              <a:gd name="connsiteX9" fmla="*/ 1519202 w 1521767"/>
              <a:gd name="connsiteY9" fmla="*/ 1426650 h 1710892"/>
              <a:gd name="connsiteX10" fmla="*/ 904606 w 1521767"/>
              <a:gd name="connsiteY10" fmla="*/ 1591542 h 1710892"/>
              <a:gd name="connsiteX11" fmla="*/ 349970 w 1521767"/>
              <a:gd name="connsiteY11" fmla="*/ 1681483 h 1710892"/>
              <a:gd name="connsiteX12" fmla="*/ 245038 w 1521767"/>
              <a:gd name="connsiteY12" fmla="*/ 1666493 h 17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1767" h="1710892">
                <a:moveTo>
                  <a:pt x="245038" y="1666493"/>
                </a:moveTo>
                <a:cubicBezTo>
                  <a:pt x="235044" y="1639011"/>
                  <a:pt x="329983" y="1791411"/>
                  <a:pt x="290009" y="1516591"/>
                </a:cubicBezTo>
                <a:cubicBezTo>
                  <a:pt x="250035" y="1241771"/>
                  <a:pt x="-42273" y="157483"/>
                  <a:pt x="5196" y="17575"/>
                </a:cubicBezTo>
                <a:cubicBezTo>
                  <a:pt x="52665" y="-122333"/>
                  <a:pt x="469891" y="617181"/>
                  <a:pt x="574822" y="677142"/>
                </a:cubicBezTo>
                <a:cubicBezTo>
                  <a:pt x="679753" y="737103"/>
                  <a:pt x="582318" y="357352"/>
                  <a:pt x="634783" y="377339"/>
                </a:cubicBezTo>
                <a:cubicBezTo>
                  <a:pt x="687249" y="397326"/>
                  <a:pt x="874625" y="832040"/>
                  <a:pt x="889615" y="797063"/>
                </a:cubicBezTo>
                <a:cubicBezTo>
                  <a:pt x="904605" y="762086"/>
                  <a:pt x="662265" y="17574"/>
                  <a:pt x="724724" y="167476"/>
                </a:cubicBezTo>
                <a:cubicBezTo>
                  <a:pt x="787183" y="317378"/>
                  <a:pt x="1196914" y="1564060"/>
                  <a:pt x="1264370" y="1696473"/>
                </a:cubicBezTo>
                <a:cubicBezTo>
                  <a:pt x="1331826" y="1828886"/>
                  <a:pt x="1086986" y="1006925"/>
                  <a:pt x="1129458" y="961955"/>
                </a:cubicBezTo>
                <a:cubicBezTo>
                  <a:pt x="1171930" y="916985"/>
                  <a:pt x="1556677" y="1321719"/>
                  <a:pt x="1519202" y="1426650"/>
                </a:cubicBezTo>
                <a:cubicBezTo>
                  <a:pt x="1481727" y="1531581"/>
                  <a:pt x="1099478" y="1549070"/>
                  <a:pt x="904606" y="1591542"/>
                </a:cubicBezTo>
                <a:cubicBezTo>
                  <a:pt x="709734" y="1634014"/>
                  <a:pt x="454901" y="1671490"/>
                  <a:pt x="349970" y="1681483"/>
                </a:cubicBezTo>
                <a:cubicBezTo>
                  <a:pt x="245039" y="1691476"/>
                  <a:pt x="255032" y="1693975"/>
                  <a:pt x="245038" y="16664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CF5184D8-5B33-6BEF-EA6F-75E33D273E52}"/>
              </a:ext>
            </a:extLst>
          </p:cNvPr>
          <p:cNvSpPr/>
          <p:nvPr/>
        </p:nvSpPr>
        <p:spPr>
          <a:xfrm>
            <a:off x="1875417" y="4446090"/>
            <a:ext cx="967132" cy="1278183"/>
          </a:xfrm>
          <a:custGeom>
            <a:avLst/>
            <a:gdLst>
              <a:gd name="connsiteX0" fmla="*/ 13344 w 967132"/>
              <a:gd name="connsiteY0" fmla="*/ 20979 h 1278183"/>
              <a:gd name="connsiteX1" fmla="*/ 208216 w 967132"/>
              <a:gd name="connsiteY1" fmla="*/ 140900 h 1278183"/>
              <a:gd name="connsiteX2" fmla="*/ 687901 w 967132"/>
              <a:gd name="connsiteY2" fmla="*/ 1220192 h 1278183"/>
              <a:gd name="connsiteX3" fmla="*/ 942734 w 967132"/>
              <a:gd name="connsiteY3" fmla="*/ 1130251 h 1278183"/>
              <a:gd name="connsiteX4" fmla="*/ 912753 w 967132"/>
              <a:gd name="connsiteY4" fmla="*/ 1115261 h 1278183"/>
              <a:gd name="connsiteX5" fmla="*/ 552990 w 967132"/>
              <a:gd name="connsiteY5" fmla="*/ 215851 h 1278183"/>
              <a:gd name="connsiteX6" fmla="*/ 13344 w 967132"/>
              <a:gd name="connsiteY6" fmla="*/ 20979 h 12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132" h="1278183">
                <a:moveTo>
                  <a:pt x="13344" y="20979"/>
                </a:moveTo>
                <a:cubicBezTo>
                  <a:pt x="-44118" y="8487"/>
                  <a:pt x="95790" y="-58969"/>
                  <a:pt x="208216" y="140900"/>
                </a:cubicBezTo>
                <a:cubicBezTo>
                  <a:pt x="320642" y="340769"/>
                  <a:pt x="565481" y="1055300"/>
                  <a:pt x="687901" y="1220192"/>
                </a:cubicBezTo>
                <a:cubicBezTo>
                  <a:pt x="810321" y="1385084"/>
                  <a:pt x="905259" y="1147739"/>
                  <a:pt x="942734" y="1130251"/>
                </a:cubicBezTo>
                <a:cubicBezTo>
                  <a:pt x="980209" y="1112763"/>
                  <a:pt x="977710" y="1267661"/>
                  <a:pt x="912753" y="1115261"/>
                </a:cubicBezTo>
                <a:cubicBezTo>
                  <a:pt x="847796" y="962861"/>
                  <a:pt x="695396" y="398231"/>
                  <a:pt x="552990" y="215851"/>
                </a:cubicBezTo>
                <a:cubicBezTo>
                  <a:pt x="410584" y="33471"/>
                  <a:pt x="70806" y="33471"/>
                  <a:pt x="13344" y="209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EF940CC9-85F1-4957-070E-C3F4B4A44605}"/>
              </a:ext>
            </a:extLst>
          </p:cNvPr>
          <p:cNvSpPr/>
          <p:nvPr/>
        </p:nvSpPr>
        <p:spPr>
          <a:xfrm>
            <a:off x="2085368" y="4439801"/>
            <a:ext cx="3353896" cy="2055496"/>
          </a:xfrm>
          <a:custGeom>
            <a:avLst/>
            <a:gdLst>
              <a:gd name="connsiteX0" fmla="*/ 28245 w 3353896"/>
              <a:gd name="connsiteY0" fmla="*/ 12278 h 2055496"/>
              <a:gd name="connsiteX1" fmla="*/ 238107 w 3353896"/>
              <a:gd name="connsiteY1" fmla="*/ 177169 h 2055496"/>
              <a:gd name="connsiteX2" fmla="*/ 522921 w 3353896"/>
              <a:gd name="connsiteY2" fmla="*/ 387032 h 2055496"/>
              <a:gd name="connsiteX3" fmla="*/ 402999 w 3353896"/>
              <a:gd name="connsiteY3" fmla="*/ 117209 h 2055496"/>
              <a:gd name="connsiteX4" fmla="*/ 717793 w 3353896"/>
              <a:gd name="connsiteY4" fmla="*/ 372042 h 2055496"/>
              <a:gd name="connsiteX5" fmla="*/ 1152507 w 3353896"/>
              <a:gd name="connsiteY5" fmla="*/ 461983 h 2055496"/>
              <a:gd name="connsiteX6" fmla="*/ 1092547 w 3353896"/>
              <a:gd name="connsiteY6" fmla="*/ 297091 h 2055496"/>
              <a:gd name="connsiteX7" fmla="*/ 1512271 w 3353896"/>
              <a:gd name="connsiteY7" fmla="*/ 701825 h 2055496"/>
              <a:gd name="connsiteX8" fmla="*/ 1662173 w 3353896"/>
              <a:gd name="connsiteY8" fmla="*/ 836737 h 2055496"/>
              <a:gd name="connsiteX9" fmla="*/ 1797084 w 3353896"/>
              <a:gd name="connsiteY9" fmla="*/ 776776 h 2055496"/>
              <a:gd name="connsiteX10" fmla="*/ 2231799 w 3353896"/>
              <a:gd name="connsiteY10" fmla="*/ 761786 h 2055496"/>
              <a:gd name="connsiteX11" fmla="*/ 2351721 w 3353896"/>
              <a:gd name="connsiteY11" fmla="*/ 821747 h 2055496"/>
              <a:gd name="connsiteX12" fmla="*/ 2456652 w 3353896"/>
              <a:gd name="connsiteY12" fmla="*/ 1181510 h 2055496"/>
              <a:gd name="connsiteX13" fmla="*/ 2801425 w 3353896"/>
              <a:gd name="connsiteY13" fmla="*/ 1826088 h 2055496"/>
              <a:gd name="connsiteX14" fmla="*/ 3086239 w 3353896"/>
              <a:gd name="connsiteY14" fmla="*/ 1811097 h 2055496"/>
              <a:gd name="connsiteX15" fmla="*/ 3341071 w 3353896"/>
              <a:gd name="connsiteY15" fmla="*/ 2020960 h 2055496"/>
              <a:gd name="connsiteX16" fmla="*/ 2666514 w 3353896"/>
              <a:gd name="connsiteY16" fmla="*/ 986638 h 2055496"/>
              <a:gd name="connsiteX17" fmla="*/ 1632193 w 3353896"/>
              <a:gd name="connsiteY17" fmla="*/ 611884 h 2055496"/>
              <a:gd name="connsiteX18" fmla="*/ 1107537 w 3353896"/>
              <a:gd name="connsiteY18" fmla="*/ 446992 h 2055496"/>
              <a:gd name="connsiteX19" fmla="*/ 987616 w 3353896"/>
              <a:gd name="connsiteY19" fmla="*/ 192160 h 2055496"/>
              <a:gd name="connsiteX20" fmla="*/ 822724 w 3353896"/>
              <a:gd name="connsiteY20" fmla="*/ 252120 h 2055496"/>
              <a:gd name="connsiteX21" fmla="*/ 88206 w 3353896"/>
              <a:gd name="connsiteY21" fmla="*/ 42258 h 2055496"/>
              <a:gd name="connsiteX22" fmla="*/ 28245 w 3353896"/>
              <a:gd name="connsiteY22" fmla="*/ 12278 h 205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53896" h="2055496">
                <a:moveTo>
                  <a:pt x="28245" y="12278"/>
                </a:moveTo>
                <a:cubicBezTo>
                  <a:pt x="53229" y="34763"/>
                  <a:pt x="155661" y="114710"/>
                  <a:pt x="238107" y="177169"/>
                </a:cubicBezTo>
                <a:cubicBezTo>
                  <a:pt x="320553" y="239628"/>
                  <a:pt x="495439" y="397025"/>
                  <a:pt x="522921" y="387032"/>
                </a:cubicBezTo>
                <a:cubicBezTo>
                  <a:pt x="550403" y="377039"/>
                  <a:pt x="370520" y="119707"/>
                  <a:pt x="402999" y="117209"/>
                </a:cubicBezTo>
                <a:cubicBezTo>
                  <a:pt x="435478" y="114711"/>
                  <a:pt x="592875" y="314580"/>
                  <a:pt x="717793" y="372042"/>
                </a:cubicBezTo>
                <a:cubicBezTo>
                  <a:pt x="842711" y="429504"/>
                  <a:pt x="1090048" y="474475"/>
                  <a:pt x="1152507" y="461983"/>
                </a:cubicBezTo>
                <a:cubicBezTo>
                  <a:pt x="1214966" y="449491"/>
                  <a:pt x="1032586" y="257117"/>
                  <a:pt x="1092547" y="297091"/>
                </a:cubicBezTo>
                <a:cubicBezTo>
                  <a:pt x="1152508" y="337065"/>
                  <a:pt x="1417333" y="611884"/>
                  <a:pt x="1512271" y="701825"/>
                </a:cubicBezTo>
                <a:cubicBezTo>
                  <a:pt x="1607209" y="791766"/>
                  <a:pt x="1614704" y="824245"/>
                  <a:pt x="1662173" y="836737"/>
                </a:cubicBezTo>
                <a:cubicBezTo>
                  <a:pt x="1709642" y="849229"/>
                  <a:pt x="1702147" y="789268"/>
                  <a:pt x="1797084" y="776776"/>
                </a:cubicBezTo>
                <a:cubicBezTo>
                  <a:pt x="1892021" y="764284"/>
                  <a:pt x="2139360" y="754291"/>
                  <a:pt x="2231799" y="761786"/>
                </a:cubicBezTo>
                <a:cubicBezTo>
                  <a:pt x="2324238" y="769281"/>
                  <a:pt x="2314245" y="751793"/>
                  <a:pt x="2351721" y="821747"/>
                </a:cubicBezTo>
                <a:cubicBezTo>
                  <a:pt x="2389197" y="891701"/>
                  <a:pt x="2381701" y="1014120"/>
                  <a:pt x="2456652" y="1181510"/>
                </a:cubicBezTo>
                <a:cubicBezTo>
                  <a:pt x="2531603" y="1348900"/>
                  <a:pt x="2696494" y="1721157"/>
                  <a:pt x="2801425" y="1826088"/>
                </a:cubicBezTo>
                <a:cubicBezTo>
                  <a:pt x="2906356" y="1931019"/>
                  <a:pt x="2996298" y="1778618"/>
                  <a:pt x="3086239" y="1811097"/>
                </a:cubicBezTo>
                <a:cubicBezTo>
                  <a:pt x="3176180" y="1843576"/>
                  <a:pt x="3411025" y="2158370"/>
                  <a:pt x="3341071" y="2020960"/>
                </a:cubicBezTo>
                <a:cubicBezTo>
                  <a:pt x="3271117" y="1883550"/>
                  <a:pt x="2951327" y="1221484"/>
                  <a:pt x="2666514" y="986638"/>
                </a:cubicBezTo>
                <a:cubicBezTo>
                  <a:pt x="2381701" y="751792"/>
                  <a:pt x="1892023" y="701825"/>
                  <a:pt x="1632193" y="611884"/>
                </a:cubicBezTo>
                <a:cubicBezTo>
                  <a:pt x="1372364" y="521943"/>
                  <a:pt x="1214966" y="516946"/>
                  <a:pt x="1107537" y="446992"/>
                </a:cubicBezTo>
                <a:cubicBezTo>
                  <a:pt x="1000108" y="377038"/>
                  <a:pt x="1035085" y="224639"/>
                  <a:pt x="987616" y="192160"/>
                </a:cubicBezTo>
                <a:cubicBezTo>
                  <a:pt x="940147" y="159681"/>
                  <a:pt x="972626" y="277104"/>
                  <a:pt x="822724" y="252120"/>
                </a:cubicBezTo>
                <a:cubicBezTo>
                  <a:pt x="672822" y="227136"/>
                  <a:pt x="218121" y="87229"/>
                  <a:pt x="88206" y="42258"/>
                </a:cubicBezTo>
                <a:cubicBezTo>
                  <a:pt x="-41709" y="-2713"/>
                  <a:pt x="3261" y="-10207"/>
                  <a:pt x="28245" y="122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387A8AA-FE0A-6359-31B0-BE74874F7FC3}"/>
              </a:ext>
            </a:extLst>
          </p:cNvPr>
          <p:cNvSpPr/>
          <p:nvPr/>
        </p:nvSpPr>
        <p:spPr>
          <a:xfrm>
            <a:off x="5859274" y="4361314"/>
            <a:ext cx="3222329" cy="2526771"/>
          </a:xfrm>
          <a:custGeom>
            <a:avLst/>
            <a:gdLst>
              <a:gd name="connsiteX0" fmla="*/ 151782 w 3222329"/>
              <a:gd name="connsiteY0" fmla="*/ 2294319 h 2526771"/>
              <a:gd name="connsiteX1" fmla="*/ 1410956 w 3222329"/>
              <a:gd name="connsiteY1" fmla="*/ 465519 h 2526771"/>
              <a:gd name="connsiteX2" fmla="*/ 1440936 w 3222329"/>
              <a:gd name="connsiteY2" fmla="*/ 270647 h 2526771"/>
              <a:gd name="connsiteX3" fmla="*/ 1860660 w 3222329"/>
              <a:gd name="connsiteY3" fmla="*/ 600430 h 2526771"/>
              <a:gd name="connsiteX4" fmla="*/ 2355336 w 3222329"/>
              <a:gd name="connsiteY4" fmla="*/ 780312 h 2526771"/>
              <a:gd name="connsiteX5" fmla="*/ 2850011 w 3222329"/>
              <a:gd name="connsiteY5" fmla="*/ 1050135 h 2526771"/>
              <a:gd name="connsiteX6" fmla="*/ 2700110 w 3222329"/>
              <a:gd name="connsiteY6" fmla="*/ 1020155 h 2526771"/>
              <a:gd name="connsiteX7" fmla="*/ 2969933 w 3222329"/>
              <a:gd name="connsiteY7" fmla="*/ 1259997 h 2526771"/>
              <a:gd name="connsiteX8" fmla="*/ 3209775 w 3222329"/>
              <a:gd name="connsiteY8" fmla="*/ 1574791 h 2526771"/>
              <a:gd name="connsiteX9" fmla="*/ 2565198 w 3222329"/>
              <a:gd name="connsiteY9" fmla="*/ 885243 h 2526771"/>
              <a:gd name="connsiteX10" fmla="*/ 1710759 w 3222329"/>
              <a:gd name="connsiteY10" fmla="*/ 435538 h 2526771"/>
              <a:gd name="connsiteX11" fmla="*/ 1321015 w 3222329"/>
              <a:gd name="connsiteY11" fmla="*/ 824 h 2526771"/>
              <a:gd name="connsiteX12" fmla="*/ 1410956 w 3222329"/>
              <a:gd name="connsiteY12" fmla="*/ 345597 h 2526771"/>
              <a:gd name="connsiteX13" fmla="*/ 1036201 w 3222329"/>
              <a:gd name="connsiteY13" fmla="*/ 1005165 h 2526771"/>
              <a:gd name="connsiteX14" fmla="*/ 1066182 w 3222329"/>
              <a:gd name="connsiteY14" fmla="*/ 840273 h 2526771"/>
              <a:gd name="connsiteX15" fmla="*/ 121801 w 3222329"/>
              <a:gd name="connsiteY15" fmla="*/ 2339289 h 2526771"/>
              <a:gd name="connsiteX16" fmla="*/ 151782 w 3222329"/>
              <a:gd name="connsiteY16" fmla="*/ 2294319 h 25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22329" h="2526771">
                <a:moveTo>
                  <a:pt x="151782" y="2294319"/>
                </a:moveTo>
                <a:cubicBezTo>
                  <a:pt x="366641" y="1982024"/>
                  <a:pt x="1196097" y="802798"/>
                  <a:pt x="1410956" y="465519"/>
                </a:cubicBezTo>
                <a:cubicBezTo>
                  <a:pt x="1625815" y="128240"/>
                  <a:pt x="1365985" y="248162"/>
                  <a:pt x="1440936" y="270647"/>
                </a:cubicBezTo>
                <a:cubicBezTo>
                  <a:pt x="1515887" y="293132"/>
                  <a:pt x="1708260" y="515486"/>
                  <a:pt x="1860660" y="600430"/>
                </a:cubicBezTo>
                <a:cubicBezTo>
                  <a:pt x="2013060" y="685374"/>
                  <a:pt x="2190444" y="705361"/>
                  <a:pt x="2355336" y="780312"/>
                </a:cubicBezTo>
                <a:cubicBezTo>
                  <a:pt x="2520228" y="855263"/>
                  <a:pt x="2792549" y="1010161"/>
                  <a:pt x="2850011" y="1050135"/>
                </a:cubicBezTo>
                <a:cubicBezTo>
                  <a:pt x="2907473" y="1090109"/>
                  <a:pt x="2680123" y="985178"/>
                  <a:pt x="2700110" y="1020155"/>
                </a:cubicBezTo>
                <a:cubicBezTo>
                  <a:pt x="2720097" y="1055132"/>
                  <a:pt x="2884989" y="1167558"/>
                  <a:pt x="2969933" y="1259997"/>
                </a:cubicBezTo>
                <a:cubicBezTo>
                  <a:pt x="3054877" y="1352436"/>
                  <a:pt x="3277231" y="1637250"/>
                  <a:pt x="3209775" y="1574791"/>
                </a:cubicBezTo>
                <a:cubicBezTo>
                  <a:pt x="3142319" y="1512332"/>
                  <a:pt x="2815034" y="1075118"/>
                  <a:pt x="2565198" y="885243"/>
                </a:cubicBezTo>
                <a:cubicBezTo>
                  <a:pt x="2315362" y="695367"/>
                  <a:pt x="1918123" y="582941"/>
                  <a:pt x="1710759" y="435538"/>
                </a:cubicBezTo>
                <a:cubicBezTo>
                  <a:pt x="1503395" y="288135"/>
                  <a:pt x="1370982" y="15814"/>
                  <a:pt x="1321015" y="824"/>
                </a:cubicBezTo>
                <a:cubicBezTo>
                  <a:pt x="1271048" y="-14166"/>
                  <a:pt x="1458425" y="178207"/>
                  <a:pt x="1410956" y="345597"/>
                </a:cubicBezTo>
                <a:cubicBezTo>
                  <a:pt x="1363487" y="512987"/>
                  <a:pt x="1093663" y="922719"/>
                  <a:pt x="1036201" y="1005165"/>
                </a:cubicBezTo>
                <a:cubicBezTo>
                  <a:pt x="978739" y="1087611"/>
                  <a:pt x="1218582" y="617919"/>
                  <a:pt x="1066182" y="840273"/>
                </a:cubicBezTo>
                <a:cubicBezTo>
                  <a:pt x="913782" y="1062627"/>
                  <a:pt x="271703" y="2091951"/>
                  <a:pt x="121801" y="2339289"/>
                </a:cubicBezTo>
                <a:cubicBezTo>
                  <a:pt x="-28101" y="2586627"/>
                  <a:pt x="-63077" y="2606614"/>
                  <a:pt x="151782" y="22943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7D71110A-E691-2CC5-6DF2-45787A7D8777}"/>
              </a:ext>
            </a:extLst>
          </p:cNvPr>
          <p:cNvSpPr/>
          <p:nvPr/>
        </p:nvSpPr>
        <p:spPr>
          <a:xfrm>
            <a:off x="6198821" y="4914650"/>
            <a:ext cx="2049052" cy="1737445"/>
          </a:xfrm>
          <a:custGeom>
            <a:avLst/>
            <a:gdLst>
              <a:gd name="connsiteX0" fmla="*/ 2045769 w 2049052"/>
              <a:gd name="connsiteY0" fmla="*/ 406858 h 1737445"/>
              <a:gd name="connsiteX1" fmla="*/ 1536104 w 2049052"/>
              <a:gd name="connsiteY1" fmla="*/ 256957 h 1737445"/>
              <a:gd name="connsiteX2" fmla="*/ 1296261 w 2049052"/>
              <a:gd name="connsiteY2" fmla="*/ 77075 h 1737445"/>
              <a:gd name="connsiteX3" fmla="*/ 1326241 w 2049052"/>
              <a:gd name="connsiteY3" fmla="*/ 226976 h 1737445"/>
              <a:gd name="connsiteX4" fmla="*/ 966477 w 2049052"/>
              <a:gd name="connsiteY4" fmla="*/ 556760 h 1737445"/>
              <a:gd name="connsiteX5" fmla="*/ 1101389 w 2049052"/>
              <a:gd name="connsiteY5" fmla="*/ 406858 h 1737445"/>
              <a:gd name="connsiteX6" fmla="*/ 726635 w 2049052"/>
              <a:gd name="connsiteY6" fmla="*/ 871553 h 1737445"/>
              <a:gd name="connsiteX7" fmla="*/ 7107 w 2049052"/>
              <a:gd name="connsiteY7" fmla="*/ 1725993 h 1737445"/>
              <a:gd name="connsiteX8" fmla="*/ 1206320 w 2049052"/>
              <a:gd name="connsiteY8" fmla="*/ 196996 h 1737445"/>
              <a:gd name="connsiteX9" fmla="*/ 1266281 w 2049052"/>
              <a:gd name="connsiteY9" fmla="*/ 47094 h 1737445"/>
              <a:gd name="connsiteX10" fmla="*/ 2045769 w 2049052"/>
              <a:gd name="connsiteY10" fmla="*/ 406858 h 173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9052" h="1737445">
                <a:moveTo>
                  <a:pt x="2045769" y="406858"/>
                </a:moveTo>
                <a:cubicBezTo>
                  <a:pt x="2090739" y="441835"/>
                  <a:pt x="1661022" y="311921"/>
                  <a:pt x="1536104" y="256957"/>
                </a:cubicBezTo>
                <a:cubicBezTo>
                  <a:pt x="1411186" y="201993"/>
                  <a:pt x="1331238" y="82072"/>
                  <a:pt x="1296261" y="77075"/>
                </a:cubicBezTo>
                <a:cubicBezTo>
                  <a:pt x="1261284" y="72078"/>
                  <a:pt x="1381205" y="147028"/>
                  <a:pt x="1326241" y="226976"/>
                </a:cubicBezTo>
                <a:cubicBezTo>
                  <a:pt x="1271277" y="306923"/>
                  <a:pt x="1003952" y="526780"/>
                  <a:pt x="966477" y="556760"/>
                </a:cubicBezTo>
                <a:cubicBezTo>
                  <a:pt x="929002" y="586740"/>
                  <a:pt x="1141363" y="354393"/>
                  <a:pt x="1101389" y="406858"/>
                </a:cubicBezTo>
                <a:cubicBezTo>
                  <a:pt x="1061415" y="459323"/>
                  <a:pt x="909015" y="651697"/>
                  <a:pt x="726635" y="871553"/>
                </a:cubicBezTo>
                <a:cubicBezTo>
                  <a:pt x="544255" y="1091409"/>
                  <a:pt x="-72841" y="1838419"/>
                  <a:pt x="7107" y="1725993"/>
                </a:cubicBezTo>
                <a:cubicBezTo>
                  <a:pt x="87055" y="1613567"/>
                  <a:pt x="996458" y="476813"/>
                  <a:pt x="1206320" y="196996"/>
                </a:cubicBezTo>
                <a:cubicBezTo>
                  <a:pt x="1416182" y="-82821"/>
                  <a:pt x="1123875" y="4622"/>
                  <a:pt x="1266281" y="47094"/>
                </a:cubicBezTo>
                <a:cubicBezTo>
                  <a:pt x="1408687" y="89566"/>
                  <a:pt x="2000799" y="371881"/>
                  <a:pt x="2045769" y="4068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837F38C8-E1A0-2B05-F039-E979A6DB3D7A}"/>
              </a:ext>
            </a:extLst>
          </p:cNvPr>
          <p:cNvSpPr/>
          <p:nvPr/>
        </p:nvSpPr>
        <p:spPr>
          <a:xfrm>
            <a:off x="389473" y="4374417"/>
            <a:ext cx="1428119" cy="2041692"/>
          </a:xfrm>
          <a:custGeom>
            <a:avLst/>
            <a:gdLst>
              <a:gd name="connsiteX0" fmla="*/ 1424337 w 1428119"/>
              <a:gd name="connsiteY0" fmla="*/ 17701 h 2041692"/>
              <a:gd name="connsiteX1" fmla="*/ 405006 w 1428119"/>
              <a:gd name="connsiteY1" fmla="*/ 722239 h 2041692"/>
              <a:gd name="connsiteX2" fmla="*/ 210134 w 1428119"/>
              <a:gd name="connsiteY2" fmla="*/ 1126973 h 2041692"/>
              <a:gd name="connsiteX3" fmla="*/ 271 w 1428119"/>
              <a:gd name="connsiteY3" fmla="*/ 1052022 h 2041692"/>
              <a:gd name="connsiteX4" fmla="*/ 255104 w 1428119"/>
              <a:gd name="connsiteY4" fmla="*/ 1531708 h 2041692"/>
              <a:gd name="connsiteX5" fmla="*/ 824730 w 1428119"/>
              <a:gd name="connsiteY5" fmla="*/ 2041373 h 2041692"/>
              <a:gd name="connsiteX6" fmla="*/ 270094 w 1428119"/>
              <a:gd name="connsiteY6" fmla="*/ 1456757 h 2041692"/>
              <a:gd name="connsiteX7" fmla="*/ 255104 w 1428119"/>
              <a:gd name="connsiteY7" fmla="*/ 782199 h 2041692"/>
              <a:gd name="connsiteX8" fmla="*/ 524927 w 1428119"/>
              <a:gd name="connsiteY8" fmla="*/ 407445 h 2041692"/>
              <a:gd name="connsiteX9" fmla="*/ 689819 w 1428119"/>
              <a:gd name="connsiteY9" fmla="*/ 377465 h 2041692"/>
              <a:gd name="connsiteX10" fmla="*/ 1139524 w 1428119"/>
              <a:gd name="connsiteY10" fmla="*/ 17701 h 2041692"/>
              <a:gd name="connsiteX11" fmla="*/ 764770 w 1428119"/>
              <a:gd name="connsiteY11" fmla="*/ 197583 h 2041692"/>
              <a:gd name="connsiteX12" fmla="*/ 1424337 w 1428119"/>
              <a:gd name="connsiteY12" fmla="*/ 17701 h 204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119" h="2041692">
                <a:moveTo>
                  <a:pt x="1424337" y="17701"/>
                </a:moveTo>
                <a:cubicBezTo>
                  <a:pt x="1364376" y="105144"/>
                  <a:pt x="607373" y="537360"/>
                  <a:pt x="405006" y="722239"/>
                </a:cubicBezTo>
                <a:cubicBezTo>
                  <a:pt x="202639" y="907118"/>
                  <a:pt x="277590" y="1072009"/>
                  <a:pt x="210134" y="1126973"/>
                </a:cubicBezTo>
                <a:cubicBezTo>
                  <a:pt x="142678" y="1181937"/>
                  <a:pt x="-7224" y="984566"/>
                  <a:pt x="271" y="1052022"/>
                </a:cubicBezTo>
                <a:cubicBezTo>
                  <a:pt x="7766" y="1119478"/>
                  <a:pt x="117694" y="1366816"/>
                  <a:pt x="255104" y="1531708"/>
                </a:cubicBezTo>
                <a:cubicBezTo>
                  <a:pt x="392514" y="1696600"/>
                  <a:pt x="822232" y="2053865"/>
                  <a:pt x="824730" y="2041373"/>
                </a:cubicBezTo>
                <a:cubicBezTo>
                  <a:pt x="827228" y="2028881"/>
                  <a:pt x="365032" y="1666619"/>
                  <a:pt x="270094" y="1456757"/>
                </a:cubicBezTo>
                <a:cubicBezTo>
                  <a:pt x="175156" y="1246895"/>
                  <a:pt x="212632" y="957084"/>
                  <a:pt x="255104" y="782199"/>
                </a:cubicBezTo>
                <a:cubicBezTo>
                  <a:pt x="297576" y="607314"/>
                  <a:pt x="452474" y="474901"/>
                  <a:pt x="524927" y="407445"/>
                </a:cubicBezTo>
                <a:cubicBezTo>
                  <a:pt x="597379" y="339989"/>
                  <a:pt x="587386" y="442422"/>
                  <a:pt x="689819" y="377465"/>
                </a:cubicBezTo>
                <a:cubicBezTo>
                  <a:pt x="792252" y="312508"/>
                  <a:pt x="1127032" y="47681"/>
                  <a:pt x="1139524" y="17701"/>
                </a:cubicBezTo>
                <a:cubicBezTo>
                  <a:pt x="1152016" y="-12279"/>
                  <a:pt x="717301" y="200081"/>
                  <a:pt x="764770" y="197583"/>
                </a:cubicBezTo>
                <a:cubicBezTo>
                  <a:pt x="812239" y="195085"/>
                  <a:pt x="1484298" y="-69742"/>
                  <a:pt x="1424337" y="177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E3E4733-1F96-9165-C4DF-D75FA1AFBC7E}"/>
              </a:ext>
            </a:extLst>
          </p:cNvPr>
          <p:cNvSpPr/>
          <p:nvPr/>
        </p:nvSpPr>
        <p:spPr>
          <a:xfrm>
            <a:off x="7766059" y="5469312"/>
            <a:ext cx="1401659" cy="1186887"/>
          </a:xfrm>
          <a:custGeom>
            <a:avLst/>
            <a:gdLst>
              <a:gd name="connsiteX0" fmla="*/ 28826 w 1401659"/>
              <a:gd name="connsiteY0" fmla="*/ 2098 h 1186887"/>
              <a:gd name="connsiteX1" fmla="*/ 373600 w 1401659"/>
              <a:gd name="connsiteY1" fmla="*/ 107029 h 1186887"/>
              <a:gd name="connsiteX2" fmla="*/ 1123108 w 1401659"/>
              <a:gd name="connsiteY2" fmla="*/ 661665 h 1186887"/>
              <a:gd name="connsiteX3" fmla="*/ 1302990 w 1401659"/>
              <a:gd name="connsiteY3" fmla="*/ 931488 h 1186887"/>
              <a:gd name="connsiteX4" fmla="*/ 1332971 w 1401659"/>
              <a:gd name="connsiteY4" fmla="*/ 871527 h 1186887"/>
              <a:gd name="connsiteX5" fmla="*/ 1392931 w 1401659"/>
              <a:gd name="connsiteY5" fmla="*/ 1186321 h 1186887"/>
              <a:gd name="connsiteX6" fmla="*/ 1332971 w 1401659"/>
              <a:gd name="connsiteY6" fmla="*/ 781586 h 1186887"/>
              <a:gd name="connsiteX7" fmla="*/ 778334 w 1401659"/>
              <a:gd name="connsiteY7" fmla="*/ 92039 h 1186887"/>
              <a:gd name="connsiteX8" fmla="*/ 958216 w 1401659"/>
              <a:gd name="connsiteY8" fmla="*/ 391842 h 1186887"/>
              <a:gd name="connsiteX9" fmla="*/ 478531 w 1401659"/>
              <a:gd name="connsiteY9" fmla="*/ 151999 h 1186887"/>
              <a:gd name="connsiteX10" fmla="*/ 73797 w 1401659"/>
              <a:gd name="connsiteY10" fmla="*/ 47068 h 1186887"/>
              <a:gd name="connsiteX11" fmla="*/ 28826 w 1401659"/>
              <a:gd name="connsiteY11" fmla="*/ 2098 h 118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1659" h="1186887">
                <a:moveTo>
                  <a:pt x="28826" y="2098"/>
                </a:moveTo>
                <a:cubicBezTo>
                  <a:pt x="78793" y="12092"/>
                  <a:pt x="191220" y="-2899"/>
                  <a:pt x="373600" y="107029"/>
                </a:cubicBezTo>
                <a:cubicBezTo>
                  <a:pt x="555980" y="216957"/>
                  <a:pt x="968210" y="524255"/>
                  <a:pt x="1123108" y="661665"/>
                </a:cubicBezTo>
                <a:cubicBezTo>
                  <a:pt x="1278006" y="799075"/>
                  <a:pt x="1268013" y="896511"/>
                  <a:pt x="1302990" y="931488"/>
                </a:cubicBezTo>
                <a:cubicBezTo>
                  <a:pt x="1337967" y="966465"/>
                  <a:pt x="1317981" y="829055"/>
                  <a:pt x="1332971" y="871527"/>
                </a:cubicBezTo>
                <a:cubicBezTo>
                  <a:pt x="1347961" y="913999"/>
                  <a:pt x="1392931" y="1201311"/>
                  <a:pt x="1392931" y="1186321"/>
                </a:cubicBezTo>
                <a:cubicBezTo>
                  <a:pt x="1392931" y="1171331"/>
                  <a:pt x="1435404" y="963966"/>
                  <a:pt x="1332971" y="781586"/>
                </a:cubicBezTo>
                <a:cubicBezTo>
                  <a:pt x="1230538" y="599206"/>
                  <a:pt x="840793" y="156996"/>
                  <a:pt x="778334" y="92039"/>
                </a:cubicBezTo>
                <a:cubicBezTo>
                  <a:pt x="715875" y="27082"/>
                  <a:pt x="1008183" y="381849"/>
                  <a:pt x="958216" y="391842"/>
                </a:cubicBezTo>
                <a:cubicBezTo>
                  <a:pt x="908249" y="401835"/>
                  <a:pt x="625934" y="209461"/>
                  <a:pt x="478531" y="151999"/>
                </a:cubicBezTo>
                <a:cubicBezTo>
                  <a:pt x="331128" y="94537"/>
                  <a:pt x="153744" y="74550"/>
                  <a:pt x="73797" y="47068"/>
                </a:cubicBezTo>
                <a:cubicBezTo>
                  <a:pt x="-6150" y="19586"/>
                  <a:pt x="-21141" y="-7896"/>
                  <a:pt x="28826" y="20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D237EF1B-DF43-B777-1242-75711AC42C4F}"/>
              </a:ext>
            </a:extLst>
          </p:cNvPr>
          <p:cNvSpPr/>
          <p:nvPr/>
        </p:nvSpPr>
        <p:spPr>
          <a:xfrm>
            <a:off x="1630617" y="4981916"/>
            <a:ext cx="1040184" cy="1336875"/>
          </a:xfrm>
          <a:custGeom>
            <a:avLst/>
            <a:gdLst>
              <a:gd name="connsiteX0" fmla="*/ 602917 w 1040184"/>
              <a:gd name="connsiteY0" fmla="*/ 1224012 h 1336875"/>
              <a:gd name="connsiteX1" fmla="*/ 572937 w 1040184"/>
              <a:gd name="connsiteY1" fmla="*/ 1134071 h 1336875"/>
              <a:gd name="connsiteX2" fmla="*/ 78262 w 1040184"/>
              <a:gd name="connsiteY2" fmla="*/ 249651 h 1336875"/>
              <a:gd name="connsiteX3" fmla="*/ 288124 w 1040184"/>
              <a:gd name="connsiteY3" fmla="*/ 459514 h 1336875"/>
              <a:gd name="connsiteX4" fmla="*/ 363075 w 1040184"/>
              <a:gd name="connsiteY4" fmla="*/ 369573 h 1336875"/>
              <a:gd name="connsiteX5" fmla="*/ 767809 w 1040184"/>
              <a:gd name="connsiteY5" fmla="*/ 939199 h 1336875"/>
              <a:gd name="connsiteX6" fmla="*/ 1007652 w 1040184"/>
              <a:gd name="connsiteY6" fmla="*/ 1298963 h 1336875"/>
              <a:gd name="connsiteX7" fmla="*/ 33291 w 1040184"/>
              <a:gd name="connsiteY7" fmla="*/ 9809 h 1336875"/>
              <a:gd name="connsiteX8" fmla="*/ 228163 w 1040184"/>
              <a:gd name="connsiteY8" fmla="*/ 714346 h 1336875"/>
              <a:gd name="connsiteX9" fmla="*/ 243153 w 1040184"/>
              <a:gd name="connsiteY9" fmla="*/ 879238 h 1336875"/>
              <a:gd name="connsiteX10" fmla="*/ 602917 w 1040184"/>
              <a:gd name="connsiteY10" fmla="*/ 1224012 h 13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184" h="1336875">
                <a:moveTo>
                  <a:pt x="602917" y="1224012"/>
                </a:moveTo>
                <a:cubicBezTo>
                  <a:pt x="657881" y="1266484"/>
                  <a:pt x="660379" y="1296464"/>
                  <a:pt x="572937" y="1134071"/>
                </a:cubicBezTo>
                <a:cubicBezTo>
                  <a:pt x="485495" y="971678"/>
                  <a:pt x="125731" y="362077"/>
                  <a:pt x="78262" y="249651"/>
                </a:cubicBezTo>
                <a:cubicBezTo>
                  <a:pt x="30793" y="137225"/>
                  <a:pt x="240655" y="439527"/>
                  <a:pt x="288124" y="459514"/>
                </a:cubicBezTo>
                <a:cubicBezTo>
                  <a:pt x="335593" y="479501"/>
                  <a:pt x="283128" y="289626"/>
                  <a:pt x="363075" y="369573"/>
                </a:cubicBezTo>
                <a:cubicBezTo>
                  <a:pt x="443022" y="449520"/>
                  <a:pt x="660379" y="784301"/>
                  <a:pt x="767809" y="939199"/>
                </a:cubicBezTo>
                <a:cubicBezTo>
                  <a:pt x="875239" y="1094097"/>
                  <a:pt x="1130072" y="1453861"/>
                  <a:pt x="1007652" y="1298963"/>
                </a:cubicBezTo>
                <a:cubicBezTo>
                  <a:pt x="885232" y="1144065"/>
                  <a:pt x="163206" y="107245"/>
                  <a:pt x="33291" y="9809"/>
                </a:cubicBezTo>
                <a:cubicBezTo>
                  <a:pt x="-96624" y="-87627"/>
                  <a:pt x="193186" y="569441"/>
                  <a:pt x="228163" y="714346"/>
                </a:cubicBezTo>
                <a:cubicBezTo>
                  <a:pt x="263140" y="859251"/>
                  <a:pt x="173199" y="796792"/>
                  <a:pt x="243153" y="879238"/>
                </a:cubicBezTo>
                <a:cubicBezTo>
                  <a:pt x="313107" y="961684"/>
                  <a:pt x="547953" y="1181540"/>
                  <a:pt x="602917" y="12240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391A5918-7803-323C-A630-6B1B387025CB}"/>
              </a:ext>
            </a:extLst>
          </p:cNvPr>
          <p:cNvSpPr/>
          <p:nvPr/>
        </p:nvSpPr>
        <p:spPr>
          <a:xfrm>
            <a:off x="2181978" y="4067010"/>
            <a:ext cx="878969" cy="728183"/>
          </a:xfrm>
          <a:custGeom>
            <a:avLst/>
            <a:gdLst>
              <a:gd name="connsiteX0" fmla="*/ 6586 w 878969"/>
              <a:gd name="connsiteY0" fmla="*/ 10315 h 728183"/>
              <a:gd name="connsiteX1" fmla="*/ 666153 w 878969"/>
              <a:gd name="connsiteY1" fmla="*/ 55285 h 728183"/>
              <a:gd name="connsiteX2" fmla="*/ 696133 w 878969"/>
              <a:gd name="connsiteY2" fmla="*/ 295128 h 728183"/>
              <a:gd name="connsiteX3" fmla="*/ 876015 w 878969"/>
              <a:gd name="connsiteY3" fmla="*/ 699862 h 728183"/>
              <a:gd name="connsiteX4" fmla="*/ 531242 w 878969"/>
              <a:gd name="connsiteY4" fmla="*/ 639901 h 728183"/>
              <a:gd name="connsiteX5" fmla="*/ 336370 w 878969"/>
              <a:gd name="connsiteY5" fmla="*/ 205187 h 728183"/>
              <a:gd name="connsiteX6" fmla="*/ 6586 w 878969"/>
              <a:gd name="connsiteY6" fmla="*/ 10315 h 72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969" h="728183">
                <a:moveTo>
                  <a:pt x="6586" y="10315"/>
                </a:moveTo>
                <a:cubicBezTo>
                  <a:pt x="61550" y="-14669"/>
                  <a:pt x="551229" y="7816"/>
                  <a:pt x="666153" y="55285"/>
                </a:cubicBezTo>
                <a:cubicBezTo>
                  <a:pt x="781077" y="102754"/>
                  <a:pt x="661156" y="187699"/>
                  <a:pt x="696133" y="295128"/>
                </a:cubicBezTo>
                <a:cubicBezTo>
                  <a:pt x="731110" y="402557"/>
                  <a:pt x="903497" y="642400"/>
                  <a:pt x="876015" y="699862"/>
                </a:cubicBezTo>
                <a:cubicBezTo>
                  <a:pt x="848533" y="757324"/>
                  <a:pt x="621183" y="722347"/>
                  <a:pt x="531242" y="639901"/>
                </a:cubicBezTo>
                <a:cubicBezTo>
                  <a:pt x="441301" y="557455"/>
                  <a:pt x="416318" y="310118"/>
                  <a:pt x="336370" y="205187"/>
                </a:cubicBezTo>
                <a:cubicBezTo>
                  <a:pt x="256422" y="100256"/>
                  <a:pt x="-48378" y="35299"/>
                  <a:pt x="6586" y="103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A2BCCE71-420F-9871-BA3D-B14BF69C44B0}"/>
              </a:ext>
            </a:extLst>
          </p:cNvPr>
          <p:cNvSpPr/>
          <p:nvPr/>
        </p:nvSpPr>
        <p:spPr>
          <a:xfrm>
            <a:off x="4702431" y="4247535"/>
            <a:ext cx="422719" cy="1105672"/>
          </a:xfrm>
          <a:custGeom>
            <a:avLst/>
            <a:gdLst>
              <a:gd name="connsiteX0" fmla="*/ 64441 w 422719"/>
              <a:gd name="connsiteY0" fmla="*/ 9672 h 1105672"/>
              <a:gd name="connsiteX1" fmla="*/ 199353 w 422719"/>
              <a:gd name="connsiteY1" fmla="*/ 159573 h 1105672"/>
              <a:gd name="connsiteX2" fmla="*/ 394225 w 422719"/>
              <a:gd name="connsiteY2" fmla="*/ 444386 h 1105672"/>
              <a:gd name="connsiteX3" fmla="*/ 409215 w 422719"/>
              <a:gd name="connsiteY3" fmla="*/ 669239 h 1105672"/>
              <a:gd name="connsiteX4" fmla="*/ 274303 w 422719"/>
              <a:gd name="connsiteY4" fmla="*/ 1103954 h 1105672"/>
              <a:gd name="connsiteX5" fmla="*/ 4480 w 422719"/>
              <a:gd name="connsiteY5" fmla="*/ 819140 h 1105672"/>
              <a:gd name="connsiteX6" fmla="*/ 124402 w 422719"/>
              <a:gd name="connsiteY6" fmla="*/ 774170 h 1105672"/>
              <a:gd name="connsiteX7" fmla="*/ 364244 w 422719"/>
              <a:gd name="connsiteY7" fmla="*/ 429396 h 1105672"/>
              <a:gd name="connsiteX8" fmla="*/ 64441 w 422719"/>
              <a:gd name="connsiteY8" fmla="*/ 9672 h 110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719" h="1105672">
                <a:moveTo>
                  <a:pt x="64441" y="9672"/>
                </a:moveTo>
                <a:cubicBezTo>
                  <a:pt x="36959" y="-35298"/>
                  <a:pt x="144389" y="87121"/>
                  <a:pt x="199353" y="159573"/>
                </a:cubicBezTo>
                <a:cubicBezTo>
                  <a:pt x="254317" y="232025"/>
                  <a:pt x="359248" y="359442"/>
                  <a:pt x="394225" y="444386"/>
                </a:cubicBezTo>
                <a:cubicBezTo>
                  <a:pt x="429202" y="529330"/>
                  <a:pt x="429202" y="559311"/>
                  <a:pt x="409215" y="669239"/>
                </a:cubicBezTo>
                <a:cubicBezTo>
                  <a:pt x="389228" y="779167"/>
                  <a:pt x="341759" y="1078971"/>
                  <a:pt x="274303" y="1103954"/>
                </a:cubicBezTo>
                <a:cubicBezTo>
                  <a:pt x="206847" y="1128937"/>
                  <a:pt x="29463" y="874104"/>
                  <a:pt x="4480" y="819140"/>
                </a:cubicBezTo>
                <a:cubicBezTo>
                  <a:pt x="-20504" y="764176"/>
                  <a:pt x="64441" y="839127"/>
                  <a:pt x="124402" y="774170"/>
                </a:cubicBezTo>
                <a:cubicBezTo>
                  <a:pt x="184363" y="709213"/>
                  <a:pt x="371739" y="549317"/>
                  <a:pt x="364244" y="429396"/>
                </a:cubicBezTo>
                <a:cubicBezTo>
                  <a:pt x="356749" y="309475"/>
                  <a:pt x="91923" y="54642"/>
                  <a:pt x="64441" y="96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1089F09-1A7E-00DF-8A64-EFC5D30FAFD0}"/>
              </a:ext>
            </a:extLst>
          </p:cNvPr>
          <p:cNvSpPr/>
          <p:nvPr/>
        </p:nvSpPr>
        <p:spPr>
          <a:xfrm>
            <a:off x="4015739" y="4085447"/>
            <a:ext cx="902604" cy="891409"/>
          </a:xfrm>
          <a:custGeom>
            <a:avLst/>
            <a:gdLst>
              <a:gd name="connsiteX0" fmla="*/ 796104 w 902604"/>
              <a:gd name="connsiteY0" fmla="*/ 21858 h 891409"/>
              <a:gd name="connsiteX1" fmla="*/ 226477 w 902604"/>
              <a:gd name="connsiteY1" fmla="*/ 321661 h 891409"/>
              <a:gd name="connsiteX2" fmla="*/ 331409 w 902604"/>
              <a:gd name="connsiteY2" fmla="*/ 531523 h 891409"/>
              <a:gd name="connsiteX3" fmla="*/ 511291 w 902604"/>
              <a:gd name="connsiteY3" fmla="*/ 696415 h 891409"/>
              <a:gd name="connsiteX4" fmla="*/ 586241 w 902604"/>
              <a:gd name="connsiteY4" fmla="*/ 876297 h 891409"/>
              <a:gd name="connsiteX5" fmla="*/ 211487 w 902604"/>
              <a:gd name="connsiteY5" fmla="*/ 276691 h 891409"/>
              <a:gd name="connsiteX6" fmla="*/ 166517 w 902604"/>
              <a:gd name="connsiteY6" fmla="*/ 6868 h 891409"/>
              <a:gd name="connsiteX7" fmla="*/ 271448 w 902604"/>
              <a:gd name="connsiteY7" fmla="*/ 81819 h 891409"/>
              <a:gd name="connsiteX8" fmla="*/ 16615 w 902604"/>
              <a:gd name="connsiteY8" fmla="*/ 96809 h 891409"/>
              <a:gd name="connsiteX9" fmla="*/ 826084 w 902604"/>
              <a:gd name="connsiteY9" fmla="*/ 66828 h 891409"/>
              <a:gd name="connsiteX10" fmla="*/ 796104 w 902604"/>
              <a:gd name="connsiteY10" fmla="*/ 21858 h 8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604" h="891409">
                <a:moveTo>
                  <a:pt x="796104" y="21858"/>
                </a:moveTo>
                <a:cubicBezTo>
                  <a:pt x="696170" y="64330"/>
                  <a:pt x="303926" y="236717"/>
                  <a:pt x="226477" y="321661"/>
                </a:cubicBezTo>
                <a:cubicBezTo>
                  <a:pt x="149028" y="406605"/>
                  <a:pt x="283940" y="469064"/>
                  <a:pt x="331409" y="531523"/>
                </a:cubicBezTo>
                <a:cubicBezTo>
                  <a:pt x="378878" y="593982"/>
                  <a:pt x="468819" y="638953"/>
                  <a:pt x="511291" y="696415"/>
                </a:cubicBezTo>
                <a:cubicBezTo>
                  <a:pt x="553763" y="753877"/>
                  <a:pt x="636208" y="946251"/>
                  <a:pt x="586241" y="876297"/>
                </a:cubicBezTo>
                <a:cubicBezTo>
                  <a:pt x="536274" y="806343"/>
                  <a:pt x="281441" y="421596"/>
                  <a:pt x="211487" y="276691"/>
                </a:cubicBezTo>
                <a:cubicBezTo>
                  <a:pt x="141533" y="131786"/>
                  <a:pt x="156523" y="39347"/>
                  <a:pt x="166517" y="6868"/>
                </a:cubicBezTo>
                <a:cubicBezTo>
                  <a:pt x="176510" y="-25611"/>
                  <a:pt x="296432" y="66829"/>
                  <a:pt x="271448" y="81819"/>
                </a:cubicBezTo>
                <a:cubicBezTo>
                  <a:pt x="246464" y="96809"/>
                  <a:pt x="-75824" y="99308"/>
                  <a:pt x="16615" y="96809"/>
                </a:cubicBezTo>
                <a:cubicBezTo>
                  <a:pt x="109054" y="94311"/>
                  <a:pt x="691173" y="76821"/>
                  <a:pt x="826084" y="66828"/>
                </a:cubicBezTo>
                <a:cubicBezTo>
                  <a:pt x="960995" y="56835"/>
                  <a:pt x="896038" y="-20614"/>
                  <a:pt x="796104" y="218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B972EB2D-3548-EAF8-E220-95E104F988AA}"/>
              </a:ext>
            </a:extLst>
          </p:cNvPr>
          <p:cNvSpPr/>
          <p:nvPr/>
        </p:nvSpPr>
        <p:spPr>
          <a:xfrm>
            <a:off x="6255487" y="5544670"/>
            <a:ext cx="3083422" cy="1351025"/>
          </a:xfrm>
          <a:custGeom>
            <a:avLst/>
            <a:gdLst>
              <a:gd name="connsiteX0" fmla="*/ 10402 w 3083422"/>
              <a:gd name="connsiteY0" fmla="*/ 1260864 h 1351025"/>
              <a:gd name="connsiteX1" fmla="*/ 1599359 w 3083422"/>
              <a:gd name="connsiteY1" fmla="*/ 526346 h 1351025"/>
              <a:gd name="connsiteX2" fmla="*/ 2303897 w 3083422"/>
              <a:gd name="connsiteY2" fmla="*/ 796169 h 1351025"/>
              <a:gd name="connsiteX3" fmla="*/ 2258926 w 3083422"/>
              <a:gd name="connsiteY3" fmla="*/ 541337 h 1351025"/>
              <a:gd name="connsiteX4" fmla="*/ 3083385 w 3083422"/>
              <a:gd name="connsiteY4" fmla="*/ 1350805 h 1351025"/>
              <a:gd name="connsiteX5" fmla="*/ 2288906 w 3083422"/>
              <a:gd name="connsiteY5" fmla="*/ 616287 h 1351025"/>
              <a:gd name="connsiteX6" fmla="*/ 1254585 w 3083422"/>
              <a:gd name="connsiteY6" fmla="*/ 1691 h 1351025"/>
              <a:gd name="connsiteX7" fmla="*/ 1929143 w 3083422"/>
              <a:gd name="connsiteY7" fmla="*/ 436405 h 1351025"/>
              <a:gd name="connsiteX8" fmla="*/ 1479438 w 3083422"/>
              <a:gd name="connsiteY8" fmla="*/ 526346 h 1351025"/>
              <a:gd name="connsiteX9" fmla="*/ 939792 w 3083422"/>
              <a:gd name="connsiteY9" fmla="*/ 826150 h 1351025"/>
              <a:gd name="connsiteX10" fmla="*/ 10402 w 3083422"/>
              <a:gd name="connsiteY10" fmla="*/ 1260864 h 13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22" h="1351025">
                <a:moveTo>
                  <a:pt x="10402" y="1260864"/>
                </a:moveTo>
                <a:cubicBezTo>
                  <a:pt x="120330" y="1210897"/>
                  <a:pt x="1217110" y="603795"/>
                  <a:pt x="1599359" y="526346"/>
                </a:cubicBezTo>
                <a:cubicBezTo>
                  <a:pt x="1981608" y="448897"/>
                  <a:pt x="2193969" y="793671"/>
                  <a:pt x="2303897" y="796169"/>
                </a:cubicBezTo>
                <a:cubicBezTo>
                  <a:pt x="2413825" y="798667"/>
                  <a:pt x="2129011" y="448898"/>
                  <a:pt x="2258926" y="541337"/>
                </a:cubicBezTo>
                <a:cubicBezTo>
                  <a:pt x="2388841" y="633776"/>
                  <a:pt x="3078388" y="1338313"/>
                  <a:pt x="3083385" y="1350805"/>
                </a:cubicBezTo>
                <a:cubicBezTo>
                  <a:pt x="3088382" y="1363297"/>
                  <a:pt x="2593706" y="841139"/>
                  <a:pt x="2288906" y="616287"/>
                </a:cubicBezTo>
                <a:cubicBezTo>
                  <a:pt x="1984106" y="391435"/>
                  <a:pt x="1314546" y="31671"/>
                  <a:pt x="1254585" y="1691"/>
                </a:cubicBezTo>
                <a:cubicBezTo>
                  <a:pt x="1194625" y="-28289"/>
                  <a:pt x="1891668" y="348963"/>
                  <a:pt x="1929143" y="436405"/>
                </a:cubicBezTo>
                <a:cubicBezTo>
                  <a:pt x="1966618" y="523847"/>
                  <a:pt x="1644330" y="461388"/>
                  <a:pt x="1479438" y="526346"/>
                </a:cubicBezTo>
                <a:cubicBezTo>
                  <a:pt x="1314546" y="591303"/>
                  <a:pt x="1187130" y="698733"/>
                  <a:pt x="939792" y="826150"/>
                </a:cubicBezTo>
                <a:cubicBezTo>
                  <a:pt x="692454" y="953566"/>
                  <a:pt x="-99526" y="1310831"/>
                  <a:pt x="10402" y="12608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02A8717-7DDD-0B93-857D-50262005227A}"/>
              </a:ext>
            </a:extLst>
          </p:cNvPr>
          <p:cNvSpPr/>
          <p:nvPr/>
        </p:nvSpPr>
        <p:spPr>
          <a:xfrm>
            <a:off x="3327612" y="5084507"/>
            <a:ext cx="736364" cy="1707811"/>
          </a:xfrm>
          <a:custGeom>
            <a:avLst/>
            <a:gdLst>
              <a:gd name="connsiteX0" fmla="*/ 204 w 736364"/>
              <a:gd name="connsiteY0" fmla="*/ 12149 h 1707811"/>
              <a:gd name="connsiteX1" fmla="*/ 314998 w 736364"/>
              <a:gd name="connsiteY1" fmla="*/ 386903 h 1707811"/>
              <a:gd name="connsiteX2" fmla="*/ 734722 w 736364"/>
              <a:gd name="connsiteY2" fmla="*/ 1706037 h 1707811"/>
              <a:gd name="connsiteX3" fmla="*/ 150106 w 736364"/>
              <a:gd name="connsiteY3" fmla="*/ 671716 h 1707811"/>
              <a:gd name="connsiteX4" fmla="*/ 359968 w 736364"/>
              <a:gd name="connsiteY4" fmla="*/ 731677 h 1707811"/>
              <a:gd name="connsiteX5" fmla="*/ 204 w 736364"/>
              <a:gd name="connsiteY5" fmla="*/ 12149 h 170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364" h="1707811">
                <a:moveTo>
                  <a:pt x="204" y="12149"/>
                </a:moveTo>
                <a:cubicBezTo>
                  <a:pt x="-7291" y="-45313"/>
                  <a:pt x="192578" y="104588"/>
                  <a:pt x="314998" y="386903"/>
                </a:cubicBezTo>
                <a:cubicBezTo>
                  <a:pt x="437418" y="669218"/>
                  <a:pt x="762204" y="1658568"/>
                  <a:pt x="734722" y="1706037"/>
                </a:cubicBezTo>
                <a:cubicBezTo>
                  <a:pt x="707240" y="1753506"/>
                  <a:pt x="212565" y="834109"/>
                  <a:pt x="150106" y="671716"/>
                </a:cubicBezTo>
                <a:cubicBezTo>
                  <a:pt x="87647" y="509323"/>
                  <a:pt x="387450" y="836608"/>
                  <a:pt x="359968" y="731677"/>
                </a:cubicBezTo>
                <a:cubicBezTo>
                  <a:pt x="332486" y="626746"/>
                  <a:pt x="7699" y="69611"/>
                  <a:pt x="204" y="121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3494286-C419-DCD9-61ED-BEF25F88317D}"/>
              </a:ext>
            </a:extLst>
          </p:cNvPr>
          <p:cNvSpPr/>
          <p:nvPr/>
        </p:nvSpPr>
        <p:spPr>
          <a:xfrm>
            <a:off x="2945334" y="5000371"/>
            <a:ext cx="399621" cy="1614253"/>
          </a:xfrm>
          <a:custGeom>
            <a:avLst/>
            <a:gdLst>
              <a:gd name="connsiteX0" fmla="*/ 7728 w 399621"/>
              <a:gd name="connsiteY0" fmla="*/ 51314 h 1614253"/>
              <a:gd name="connsiteX1" fmla="*/ 397473 w 399621"/>
              <a:gd name="connsiteY1" fmla="*/ 1610291 h 1614253"/>
              <a:gd name="connsiteX2" fmla="*/ 157630 w 399621"/>
              <a:gd name="connsiteY2" fmla="*/ 486029 h 1614253"/>
              <a:gd name="connsiteX3" fmla="*/ 7728 w 399621"/>
              <a:gd name="connsiteY3" fmla="*/ 51314 h 16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1614253">
                <a:moveTo>
                  <a:pt x="7728" y="51314"/>
                </a:moveTo>
                <a:cubicBezTo>
                  <a:pt x="47702" y="238691"/>
                  <a:pt x="372489" y="1537839"/>
                  <a:pt x="397473" y="1610291"/>
                </a:cubicBezTo>
                <a:cubicBezTo>
                  <a:pt x="422457" y="1682743"/>
                  <a:pt x="222587" y="740862"/>
                  <a:pt x="157630" y="486029"/>
                </a:cubicBezTo>
                <a:cubicBezTo>
                  <a:pt x="92673" y="231196"/>
                  <a:pt x="-32246" y="-136063"/>
                  <a:pt x="7728" y="5131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E6AFB5B-2E5C-F67B-5949-BEDE835D3746}"/>
              </a:ext>
            </a:extLst>
          </p:cNvPr>
          <p:cNvSpPr/>
          <p:nvPr/>
        </p:nvSpPr>
        <p:spPr>
          <a:xfrm>
            <a:off x="3940883" y="5320909"/>
            <a:ext cx="1621960" cy="1654379"/>
          </a:xfrm>
          <a:custGeom>
            <a:avLst/>
            <a:gdLst>
              <a:gd name="connsiteX0" fmla="*/ 1530 w 1621960"/>
              <a:gd name="connsiteY0" fmla="*/ 105530 h 1654379"/>
              <a:gd name="connsiteX1" fmla="*/ 421255 w 1621960"/>
              <a:gd name="connsiteY1" fmla="*/ 135511 h 1654379"/>
              <a:gd name="connsiteX2" fmla="*/ 586147 w 1621960"/>
              <a:gd name="connsiteY2" fmla="*/ 525255 h 1654379"/>
              <a:gd name="connsiteX3" fmla="*/ 960901 w 1621960"/>
              <a:gd name="connsiteY3" fmla="*/ 1094881 h 1654379"/>
              <a:gd name="connsiteX4" fmla="*/ 1035851 w 1621960"/>
              <a:gd name="connsiteY4" fmla="*/ 1184822 h 1654379"/>
              <a:gd name="connsiteX5" fmla="*/ 1620468 w 1621960"/>
              <a:gd name="connsiteY5" fmla="*/ 1649517 h 1654379"/>
              <a:gd name="connsiteX6" fmla="*/ 840979 w 1621960"/>
              <a:gd name="connsiteY6" fmla="*/ 855039 h 1654379"/>
              <a:gd name="connsiteX7" fmla="*/ 301333 w 1621960"/>
              <a:gd name="connsiteY7" fmla="*/ 45570 h 1654379"/>
              <a:gd name="connsiteX8" fmla="*/ 1530 w 1621960"/>
              <a:gd name="connsiteY8" fmla="*/ 105530 h 16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960" h="1654379">
                <a:moveTo>
                  <a:pt x="1530" y="105530"/>
                </a:moveTo>
                <a:cubicBezTo>
                  <a:pt x="21517" y="120520"/>
                  <a:pt x="323819" y="65557"/>
                  <a:pt x="421255" y="135511"/>
                </a:cubicBezTo>
                <a:cubicBezTo>
                  <a:pt x="518691" y="205465"/>
                  <a:pt x="496206" y="365360"/>
                  <a:pt x="586147" y="525255"/>
                </a:cubicBezTo>
                <a:cubicBezTo>
                  <a:pt x="676088" y="685150"/>
                  <a:pt x="885950" y="984953"/>
                  <a:pt x="960901" y="1094881"/>
                </a:cubicBezTo>
                <a:cubicBezTo>
                  <a:pt x="1035852" y="1204809"/>
                  <a:pt x="925923" y="1092383"/>
                  <a:pt x="1035851" y="1184822"/>
                </a:cubicBezTo>
                <a:cubicBezTo>
                  <a:pt x="1145779" y="1277261"/>
                  <a:pt x="1652947" y="1704481"/>
                  <a:pt x="1620468" y="1649517"/>
                </a:cubicBezTo>
                <a:cubicBezTo>
                  <a:pt x="1587989" y="1594553"/>
                  <a:pt x="1060835" y="1122364"/>
                  <a:pt x="840979" y="855039"/>
                </a:cubicBezTo>
                <a:cubicBezTo>
                  <a:pt x="621123" y="587715"/>
                  <a:pt x="441241" y="170488"/>
                  <a:pt x="301333" y="45570"/>
                </a:cubicBezTo>
                <a:cubicBezTo>
                  <a:pt x="161425" y="-79348"/>
                  <a:pt x="-18457" y="90540"/>
                  <a:pt x="1530" y="1055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00B0C0FF-3FE2-EFEF-E1D9-362D68B9A45F}"/>
              </a:ext>
            </a:extLst>
          </p:cNvPr>
          <p:cNvSpPr/>
          <p:nvPr/>
        </p:nvSpPr>
        <p:spPr>
          <a:xfrm>
            <a:off x="3567635" y="5171164"/>
            <a:ext cx="749707" cy="1814870"/>
          </a:xfrm>
          <a:custGeom>
            <a:avLst/>
            <a:gdLst>
              <a:gd name="connsiteX0" fmla="*/ 24 w 749707"/>
              <a:gd name="connsiteY0" fmla="*/ 443 h 1814870"/>
              <a:gd name="connsiteX1" fmla="*/ 269847 w 749707"/>
              <a:gd name="connsiteY1" fmla="*/ 270266 h 1814870"/>
              <a:gd name="connsiteX2" fmla="*/ 584640 w 749707"/>
              <a:gd name="connsiteY2" fmla="*/ 1139695 h 1814870"/>
              <a:gd name="connsiteX3" fmla="*/ 494699 w 749707"/>
              <a:gd name="connsiteY3" fmla="*/ 1034764 h 1814870"/>
              <a:gd name="connsiteX4" fmla="*/ 749532 w 749707"/>
              <a:gd name="connsiteY4" fmla="*/ 1814252 h 1814870"/>
              <a:gd name="connsiteX5" fmla="*/ 449729 w 749707"/>
              <a:gd name="connsiteY5" fmla="*/ 1154685 h 1814870"/>
              <a:gd name="connsiteX6" fmla="*/ 374778 w 749707"/>
              <a:gd name="connsiteY6" fmla="*/ 555079 h 1814870"/>
              <a:gd name="connsiteX7" fmla="*/ 254857 w 749707"/>
              <a:gd name="connsiteY7" fmla="*/ 315236 h 1814870"/>
              <a:gd name="connsiteX8" fmla="*/ 24 w 749707"/>
              <a:gd name="connsiteY8" fmla="*/ 443 h 18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707" h="1814870">
                <a:moveTo>
                  <a:pt x="24" y="443"/>
                </a:moveTo>
                <a:cubicBezTo>
                  <a:pt x="2522" y="-7052"/>
                  <a:pt x="172411" y="80391"/>
                  <a:pt x="269847" y="270266"/>
                </a:cubicBezTo>
                <a:cubicBezTo>
                  <a:pt x="367283" y="460141"/>
                  <a:pt x="547165" y="1012279"/>
                  <a:pt x="584640" y="1139695"/>
                </a:cubicBezTo>
                <a:cubicBezTo>
                  <a:pt x="622115" y="1267111"/>
                  <a:pt x="467217" y="922338"/>
                  <a:pt x="494699" y="1034764"/>
                </a:cubicBezTo>
                <a:cubicBezTo>
                  <a:pt x="522181" y="1147190"/>
                  <a:pt x="757027" y="1794265"/>
                  <a:pt x="749532" y="1814252"/>
                </a:cubicBezTo>
                <a:cubicBezTo>
                  <a:pt x="742037" y="1834239"/>
                  <a:pt x="512188" y="1364547"/>
                  <a:pt x="449729" y="1154685"/>
                </a:cubicBezTo>
                <a:cubicBezTo>
                  <a:pt x="387270" y="944823"/>
                  <a:pt x="407257" y="694987"/>
                  <a:pt x="374778" y="555079"/>
                </a:cubicBezTo>
                <a:cubicBezTo>
                  <a:pt x="342299" y="415171"/>
                  <a:pt x="322313" y="405177"/>
                  <a:pt x="254857" y="315236"/>
                </a:cubicBezTo>
                <a:cubicBezTo>
                  <a:pt x="187401" y="225295"/>
                  <a:pt x="-2474" y="7938"/>
                  <a:pt x="24" y="44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2AA716BA-9C87-D79D-76F7-621DEB58B5F8}"/>
              </a:ext>
            </a:extLst>
          </p:cNvPr>
          <p:cNvSpPr/>
          <p:nvPr/>
        </p:nvSpPr>
        <p:spPr>
          <a:xfrm>
            <a:off x="699662" y="4601980"/>
            <a:ext cx="1114148" cy="1739416"/>
          </a:xfrm>
          <a:custGeom>
            <a:avLst/>
            <a:gdLst>
              <a:gd name="connsiteX0" fmla="*/ 1114148 w 1114148"/>
              <a:gd name="connsiteY0" fmla="*/ 0 h 1739416"/>
              <a:gd name="connsiteX1" fmla="*/ 289689 w 1114148"/>
              <a:gd name="connsiteY1" fmla="*/ 554636 h 1739416"/>
              <a:gd name="connsiteX2" fmla="*/ 79827 w 1114148"/>
              <a:gd name="connsiteY2" fmla="*/ 824459 h 1739416"/>
              <a:gd name="connsiteX3" fmla="*/ 169768 w 1114148"/>
              <a:gd name="connsiteY3" fmla="*/ 959371 h 1739416"/>
              <a:gd name="connsiteX4" fmla="*/ 94817 w 1114148"/>
              <a:gd name="connsiteY4" fmla="*/ 824459 h 1739416"/>
              <a:gd name="connsiteX5" fmla="*/ 109807 w 1114148"/>
              <a:gd name="connsiteY5" fmla="*/ 1139253 h 1739416"/>
              <a:gd name="connsiteX6" fmla="*/ 364640 w 1114148"/>
              <a:gd name="connsiteY6" fmla="*/ 1424066 h 1739416"/>
              <a:gd name="connsiteX7" fmla="*/ 244718 w 1114148"/>
              <a:gd name="connsiteY7" fmla="*/ 1304145 h 1739416"/>
              <a:gd name="connsiteX8" fmla="*/ 514541 w 1114148"/>
              <a:gd name="connsiteY8" fmla="*/ 1738859 h 1739416"/>
              <a:gd name="connsiteX9" fmla="*/ 139787 w 1114148"/>
              <a:gd name="connsiteY9" fmla="*/ 1199213 h 1739416"/>
              <a:gd name="connsiteX10" fmla="*/ 4876 w 1114148"/>
              <a:gd name="connsiteY10" fmla="*/ 839450 h 1739416"/>
              <a:gd name="connsiteX11" fmla="*/ 289689 w 1114148"/>
              <a:gd name="connsiteY11" fmla="*/ 569627 h 1739416"/>
              <a:gd name="connsiteX12" fmla="*/ 304679 w 1114148"/>
              <a:gd name="connsiteY12" fmla="*/ 509666 h 1739416"/>
              <a:gd name="connsiteX13" fmla="*/ 1114148 w 1114148"/>
              <a:gd name="connsiteY13" fmla="*/ 0 h 173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4148" h="1739416">
                <a:moveTo>
                  <a:pt x="1114148" y="0"/>
                </a:moveTo>
                <a:cubicBezTo>
                  <a:pt x="1111650" y="7495"/>
                  <a:pt x="462076" y="417226"/>
                  <a:pt x="289689" y="554636"/>
                </a:cubicBezTo>
                <a:cubicBezTo>
                  <a:pt x="117302" y="692046"/>
                  <a:pt x="99814" y="757003"/>
                  <a:pt x="79827" y="824459"/>
                </a:cubicBezTo>
                <a:cubicBezTo>
                  <a:pt x="59840" y="891915"/>
                  <a:pt x="167270" y="959371"/>
                  <a:pt x="169768" y="959371"/>
                </a:cubicBezTo>
                <a:cubicBezTo>
                  <a:pt x="172266" y="959371"/>
                  <a:pt x="104810" y="794479"/>
                  <a:pt x="94817" y="824459"/>
                </a:cubicBezTo>
                <a:cubicBezTo>
                  <a:pt x="84824" y="854439"/>
                  <a:pt x="64836" y="1039319"/>
                  <a:pt x="109807" y="1139253"/>
                </a:cubicBezTo>
                <a:cubicBezTo>
                  <a:pt x="154777" y="1239188"/>
                  <a:pt x="342155" y="1396584"/>
                  <a:pt x="364640" y="1424066"/>
                </a:cubicBezTo>
                <a:cubicBezTo>
                  <a:pt x="387125" y="1451548"/>
                  <a:pt x="219734" y="1251680"/>
                  <a:pt x="244718" y="1304145"/>
                </a:cubicBezTo>
                <a:cubicBezTo>
                  <a:pt x="269701" y="1356611"/>
                  <a:pt x="532029" y="1756348"/>
                  <a:pt x="514541" y="1738859"/>
                </a:cubicBezTo>
                <a:cubicBezTo>
                  <a:pt x="497053" y="1721370"/>
                  <a:pt x="224731" y="1349114"/>
                  <a:pt x="139787" y="1199213"/>
                </a:cubicBezTo>
                <a:cubicBezTo>
                  <a:pt x="54843" y="1049312"/>
                  <a:pt x="-20108" y="944381"/>
                  <a:pt x="4876" y="839450"/>
                </a:cubicBezTo>
                <a:cubicBezTo>
                  <a:pt x="29860" y="734519"/>
                  <a:pt x="239722" y="624591"/>
                  <a:pt x="289689" y="569627"/>
                </a:cubicBezTo>
                <a:cubicBezTo>
                  <a:pt x="339656" y="514663"/>
                  <a:pt x="159774" y="602105"/>
                  <a:pt x="304679" y="509666"/>
                </a:cubicBezTo>
                <a:lnTo>
                  <a:pt x="111414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480DCDDD-E5E7-2C9A-96E5-DB7C3E5CEA0E}"/>
              </a:ext>
            </a:extLst>
          </p:cNvPr>
          <p:cNvSpPr/>
          <p:nvPr/>
        </p:nvSpPr>
        <p:spPr>
          <a:xfrm>
            <a:off x="1373451" y="2864542"/>
            <a:ext cx="350747" cy="1435608"/>
          </a:xfrm>
          <a:custGeom>
            <a:avLst/>
            <a:gdLst>
              <a:gd name="connsiteX0" fmla="*/ 1324 w 350747"/>
              <a:gd name="connsiteY0" fmla="*/ 21533 h 1435608"/>
              <a:gd name="connsiteX1" fmla="*/ 36249 w 350747"/>
              <a:gd name="connsiteY1" fmla="*/ 69158 h 1435608"/>
              <a:gd name="connsiteX2" fmla="*/ 252149 w 350747"/>
              <a:gd name="connsiteY2" fmla="*/ 704158 h 1435608"/>
              <a:gd name="connsiteX3" fmla="*/ 261674 w 350747"/>
              <a:gd name="connsiteY3" fmla="*/ 840683 h 1435608"/>
              <a:gd name="connsiteX4" fmla="*/ 268024 w 350747"/>
              <a:gd name="connsiteY4" fmla="*/ 939108 h 1435608"/>
              <a:gd name="connsiteX5" fmla="*/ 271199 w 350747"/>
              <a:gd name="connsiteY5" fmla="*/ 967683 h 1435608"/>
              <a:gd name="connsiteX6" fmla="*/ 233099 w 350747"/>
              <a:gd name="connsiteY6" fmla="*/ 1237558 h 1435608"/>
              <a:gd name="connsiteX7" fmla="*/ 233099 w 350747"/>
              <a:gd name="connsiteY7" fmla="*/ 1355033 h 1435608"/>
              <a:gd name="connsiteX8" fmla="*/ 153724 w 350747"/>
              <a:gd name="connsiteY8" fmla="*/ 1434408 h 1435608"/>
              <a:gd name="connsiteX9" fmla="*/ 334699 w 350747"/>
              <a:gd name="connsiteY9" fmla="*/ 1393133 h 1435608"/>
              <a:gd name="connsiteX10" fmla="*/ 210874 w 350747"/>
              <a:gd name="connsiteY10" fmla="*/ 1266133 h 1435608"/>
              <a:gd name="connsiteX11" fmla="*/ 350574 w 350747"/>
              <a:gd name="connsiteY11" fmla="*/ 780358 h 1435608"/>
              <a:gd name="connsiteX12" fmla="*/ 175949 w 350747"/>
              <a:gd name="connsiteY12" fmla="*/ 548583 h 1435608"/>
              <a:gd name="connsiteX13" fmla="*/ 48949 w 350747"/>
              <a:gd name="connsiteY13" fmla="*/ 110433 h 1435608"/>
              <a:gd name="connsiteX14" fmla="*/ 1324 w 350747"/>
              <a:gd name="connsiteY14" fmla="*/ 21533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747" h="1435608">
                <a:moveTo>
                  <a:pt x="1324" y="21533"/>
                </a:moveTo>
                <a:cubicBezTo>
                  <a:pt x="-793" y="14654"/>
                  <a:pt x="-5555" y="-44613"/>
                  <a:pt x="36249" y="69158"/>
                </a:cubicBezTo>
                <a:cubicBezTo>
                  <a:pt x="78053" y="182929"/>
                  <a:pt x="214578" y="575570"/>
                  <a:pt x="252149" y="704158"/>
                </a:cubicBezTo>
                <a:cubicBezTo>
                  <a:pt x="289720" y="832746"/>
                  <a:pt x="259028" y="801525"/>
                  <a:pt x="261674" y="840683"/>
                </a:cubicBezTo>
                <a:cubicBezTo>
                  <a:pt x="264320" y="879841"/>
                  <a:pt x="266437" y="917941"/>
                  <a:pt x="268024" y="939108"/>
                </a:cubicBezTo>
                <a:cubicBezTo>
                  <a:pt x="269611" y="960275"/>
                  <a:pt x="277020" y="917941"/>
                  <a:pt x="271199" y="967683"/>
                </a:cubicBezTo>
                <a:cubicBezTo>
                  <a:pt x="265378" y="1017425"/>
                  <a:pt x="239449" y="1173000"/>
                  <a:pt x="233099" y="1237558"/>
                </a:cubicBezTo>
                <a:cubicBezTo>
                  <a:pt x="226749" y="1302116"/>
                  <a:pt x="246328" y="1322225"/>
                  <a:pt x="233099" y="1355033"/>
                </a:cubicBezTo>
                <a:cubicBezTo>
                  <a:pt x="219870" y="1387841"/>
                  <a:pt x="136791" y="1428058"/>
                  <a:pt x="153724" y="1434408"/>
                </a:cubicBezTo>
                <a:cubicBezTo>
                  <a:pt x="170657" y="1440758"/>
                  <a:pt x="325174" y="1421179"/>
                  <a:pt x="334699" y="1393133"/>
                </a:cubicBezTo>
                <a:cubicBezTo>
                  <a:pt x="344224" y="1365087"/>
                  <a:pt x="208228" y="1368262"/>
                  <a:pt x="210874" y="1266133"/>
                </a:cubicBezTo>
                <a:cubicBezTo>
                  <a:pt x="213520" y="1164004"/>
                  <a:pt x="356395" y="899950"/>
                  <a:pt x="350574" y="780358"/>
                </a:cubicBezTo>
                <a:cubicBezTo>
                  <a:pt x="344753" y="660766"/>
                  <a:pt x="226220" y="660237"/>
                  <a:pt x="175949" y="548583"/>
                </a:cubicBezTo>
                <a:cubicBezTo>
                  <a:pt x="125678" y="436929"/>
                  <a:pt x="73820" y="198275"/>
                  <a:pt x="48949" y="110433"/>
                </a:cubicBezTo>
                <a:cubicBezTo>
                  <a:pt x="24078" y="22591"/>
                  <a:pt x="3441" y="28412"/>
                  <a:pt x="1324" y="215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CEF2BF9-36BE-A2B5-D5BB-ED950105E027}"/>
              </a:ext>
            </a:extLst>
          </p:cNvPr>
          <p:cNvSpPr/>
          <p:nvPr/>
        </p:nvSpPr>
        <p:spPr>
          <a:xfrm>
            <a:off x="1151483" y="2881566"/>
            <a:ext cx="357432" cy="630288"/>
          </a:xfrm>
          <a:custGeom>
            <a:avLst/>
            <a:gdLst>
              <a:gd name="connsiteX0" fmla="*/ 80417 w 357432"/>
              <a:gd name="connsiteY0" fmla="*/ 1334 h 630288"/>
              <a:gd name="connsiteX1" fmla="*/ 124867 w 357432"/>
              <a:gd name="connsiteY1" fmla="*/ 58484 h 630288"/>
              <a:gd name="connsiteX2" fmla="*/ 194717 w 357432"/>
              <a:gd name="connsiteY2" fmla="*/ 195009 h 630288"/>
              <a:gd name="connsiteX3" fmla="*/ 204242 w 357432"/>
              <a:gd name="connsiteY3" fmla="*/ 80709 h 630288"/>
              <a:gd name="connsiteX4" fmla="*/ 286792 w 357432"/>
              <a:gd name="connsiteY4" fmla="*/ 226759 h 630288"/>
              <a:gd name="connsiteX5" fmla="*/ 280442 w 357432"/>
              <a:gd name="connsiteY5" fmla="*/ 255334 h 630288"/>
              <a:gd name="connsiteX6" fmla="*/ 315367 w 357432"/>
              <a:gd name="connsiteY6" fmla="*/ 541084 h 630288"/>
              <a:gd name="connsiteX7" fmla="*/ 331242 w 357432"/>
              <a:gd name="connsiteY7" fmla="*/ 629984 h 630288"/>
              <a:gd name="connsiteX8" fmla="*/ 286792 w 357432"/>
              <a:gd name="connsiteY8" fmla="*/ 518859 h 630288"/>
              <a:gd name="connsiteX9" fmla="*/ 83592 w 357432"/>
              <a:gd name="connsiteY9" fmla="*/ 458534 h 630288"/>
              <a:gd name="connsiteX10" fmla="*/ 4217 w 357432"/>
              <a:gd name="connsiteY10" fmla="*/ 360109 h 630288"/>
              <a:gd name="connsiteX11" fmla="*/ 10567 w 357432"/>
              <a:gd name="connsiteY11" fmla="*/ 420434 h 630288"/>
              <a:gd name="connsiteX12" fmla="*/ 7392 w 357432"/>
              <a:gd name="connsiteY12" fmla="*/ 153734 h 630288"/>
              <a:gd name="connsiteX13" fmla="*/ 10567 w 357432"/>
              <a:gd name="connsiteY13" fmla="*/ 179134 h 630288"/>
              <a:gd name="connsiteX14" fmla="*/ 51842 w 357432"/>
              <a:gd name="connsiteY14" fmla="*/ 334709 h 630288"/>
              <a:gd name="connsiteX15" fmla="*/ 289967 w 357432"/>
              <a:gd name="connsiteY15" fmla="*/ 547434 h 630288"/>
              <a:gd name="connsiteX16" fmla="*/ 356642 w 357432"/>
              <a:gd name="connsiteY16" fmla="*/ 423609 h 630288"/>
              <a:gd name="connsiteX17" fmla="*/ 258217 w 357432"/>
              <a:gd name="connsiteY17" fmla="*/ 175959 h 630288"/>
              <a:gd name="connsiteX18" fmla="*/ 191542 w 357432"/>
              <a:gd name="connsiteY18" fmla="*/ 93409 h 630288"/>
              <a:gd name="connsiteX19" fmla="*/ 175667 w 357432"/>
              <a:gd name="connsiteY19" fmla="*/ 109284 h 630288"/>
              <a:gd name="connsiteX20" fmla="*/ 80417 w 357432"/>
              <a:gd name="connsiteY20" fmla="*/ 1334 h 63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432" h="630288">
                <a:moveTo>
                  <a:pt x="80417" y="1334"/>
                </a:moveTo>
                <a:cubicBezTo>
                  <a:pt x="71950" y="-7133"/>
                  <a:pt x="105817" y="26205"/>
                  <a:pt x="124867" y="58484"/>
                </a:cubicBezTo>
                <a:cubicBezTo>
                  <a:pt x="143917" y="90763"/>
                  <a:pt x="181488" y="191305"/>
                  <a:pt x="194717" y="195009"/>
                </a:cubicBezTo>
                <a:cubicBezTo>
                  <a:pt x="207946" y="198713"/>
                  <a:pt x="188896" y="75417"/>
                  <a:pt x="204242" y="80709"/>
                </a:cubicBezTo>
                <a:cubicBezTo>
                  <a:pt x="219588" y="86001"/>
                  <a:pt x="274092" y="197655"/>
                  <a:pt x="286792" y="226759"/>
                </a:cubicBezTo>
                <a:cubicBezTo>
                  <a:pt x="299492" y="255863"/>
                  <a:pt x="275680" y="202947"/>
                  <a:pt x="280442" y="255334"/>
                </a:cubicBezTo>
                <a:cubicBezTo>
                  <a:pt x="285204" y="307721"/>
                  <a:pt x="306900" y="478642"/>
                  <a:pt x="315367" y="541084"/>
                </a:cubicBezTo>
                <a:cubicBezTo>
                  <a:pt x="323834" y="603526"/>
                  <a:pt x="336004" y="633688"/>
                  <a:pt x="331242" y="629984"/>
                </a:cubicBezTo>
                <a:cubicBezTo>
                  <a:pt x="326480" y="626280"/>
                  <a:pt x="328067" y="547434"/>
                  <a:pt x="286792" y="518859"/>
                </a:cubicBezTo>
                <a:cubicBezTo>
                  <a:pt x="245517" y="490284"/>
                  <a:pt x="130688" y="484992"/>
                  <a:pt x="83592" y="458534"/>
                </a:cubicBezTo>
                <a:cubicBezTo>
                  <a:pt x="36496" y="432076"/>
                  <a:pt x="16388" y="366459"/>
                  <a:pt x="4217" y="360109"/>
                </a:cubicBezTo>
                <a:cubicBezTo>
                  <a:pt x="-7954" y="353759"/>
                  <a:pt x="10038" y="454830"/>
                  <a:pt x="10567" y="420434"/>
                </a:cubicBezTo>
                <a:cubicBezTo>
                  <a:pt x="11096" y="386038"/>
                  <a:pt x="7392" y="193951"/>
                  <a:pt x="7392" y="153734"/>
                </a:cubicBezTo>
                <a:cubicBezTo>
                  <a:pt x="7392" y="113517"/>
                  <a:pt x="3159" y="148972"/>
                  <a:pt x="10567" y="179134"/>
                </a:cubicBezTo>
                <a:cubicBezTo>
                  <a:pt x="17975" y="209296"/>
                  <a:pt x="5275" y="273326"/>
                  <a:pt x="51842" y="334709"/>
                </a:cubicBezTo>
                <a:cubicBezTo>
                  <a:pt x="98409" y="396092"/>
                  <a:pt x="239167" y="532617"/>
                  <a:pt x="289967" y="547434"/>
                </a:cubicBezTo>
                <a:cubicBezTo>
                  <a:pt x="340767" y="562251"/>
                  <a:pt x="361934" y="485522"/>
                  <a:pt x="356642" y="423609"/>
                </a:cubicBezTo>
                <a:cubicBezTo>
                  <a:pt x="351350" y="361697"/>
                  <a:pt x="285734" y="230992"/>
                  <a:pt x="258217" y="175959"/>
                </a:cubicBezTo>
                <a:cubicBezTo>
                  <a:pt x="230700" y="120926"/>
                  <a:pt x="205300" y="104522"/>
                  <a:pt x="191542" y="93409"/>
                </a:cubicBezTo>
                <a:cubicBezTo>
                  <a:pt x="177784" y="82296"/>
                  <a:pt x="189954" y="119338"/>
                  <a:pt x="175667" y="109284"/>
                </a:cubicBezTo>
                <a:cubicBezTo>
                  <a:pt x="161380" y="99230"/>
                  <a:pt x="88884" y="9801"/>
                  <a:pt x="80417" y="133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C8828D81-A1BF-A645-DB83-5135A0A454CC}"/>
              </a:ext>
            </a:extLst>
          </p:cNvPr>
          <p:cNvSpPr/>
          <p:nvPr/>
        </p:nvSpPr>
        <p:spPr>
          <a:xfrm>
            <a:off x="300425" y="2858251"/>
            <a:ext cx="997275" cy="1161301"/>
          </a:xfrm>
          <a:custGeom>
            <a:avLst/>
            <a:gdLst>
              <a:gd name="connsiteX0" fmla="*/ 845750 w 997275"/>
              <a:gd name="connsiteY0" fmla="*/ 2424 h 1161301"/>
              <a:gd name="connsiteX1" fmla="*/ 941000 w 997275"/>
              <a:gd name="connsiteY1" fmla="*/ 30999 h 1161301"/>
              <a:gd name="connsiteX2" fmla="*/ 991800 w 997275"/>
              <a:gd name="connsiteY2" fmla="*/ 59574 h 1161301"/>
              <a:gd name="connsiteX3" fmla="*/ 810825 w 997275"/>
              <a:gd name="connsiteY3" fmla="*/ 151649 h 1161301"/>
              <a:gd name="connsiteX4" fmla="*/ 810825 w 997275"/>
              <a:gd name="connsiteY4" fmla="*/ 313574 h 1161301"/>
              <a:gd name="connsiteX5" fmla="*/ 674300 w 997275"/>
              <a:gd name="connsiteY5" fmla="*/ 485024 h 1161301"/>
              <a:gd name="connsiteX6" fmla="*/ 588575 w 997275"/>
              <a:gd name="connsiteY6" fmla="*/ 561224 h 1161301"/>
              <a:gd name="connsiteX7" fmla="*/ 591750 w 997275"/>
              <a:gd name="connsiteY7" fmla="*/ 532649 h 1161301"/>
              <a:gd name="connsiteX8" fmla="*/ 344100 w 997275"/>
              <a:gd name="connsiteY8" fmla="*/ 773949 h 1161301"/>
              <a:gd name="connsiteX9" fmla="*/ 150425 w 997275"/>
              <a:gd name="connsiteY9" fmla="*/ 1005724 h 1161301"/>
              <a:gd name="connsiteX10" fmla="*/ 1200 w 997275"/>
              <a:gd name="connsiteY10" fmla="*/ 1161299 h 1161301"/>
              <a:gd name="connsiteX11" fmla="*/ 93275 w 997275"/>
              <a:gd name="connsiteY11" fmla="*/ 1002549 h 1161301"/>
              <a:gd name="connsiteX12" fmla="*/ 318700 w 997275"/>
              <a:gd name="connsiteY12" fmla="*/ 732674 h 1161301"/>
              <a:gd name="connsiteX13" fmla="*/ 575875 w 997275"/>
              <a:gd name="connsiteY13" fmla="*/ 485024 h 1161301"/>
              <a:gd name="connsiteX14" fmla="*/ 667950 w 997275"/>
              <a:gd name="connsiteY14" fmla="*/ 421524 h 1161301"/>
              <a:gd name="connsiteX15" fmla="*/ 655250 w 997275"/>
              <a:gd name="connsiteY15" fmla="*/ 326274 h 1161301"/>
              <a:gd name="connsiteX16" fmla="*/ 769550 w 997275"/>
              <a:gd name="connsiteY16" fmla="*/ 307224 h 1161301"/>
              <a:gd name="connsiteX17" fmla="*/ 715575 w 997275"/>
              <a:gd name="connsiteY17" fmla="*/ 177049 h 1161301"/>
              <a:gd name="connsiteX18" fmla="*/ 966400 w 997275"/>
              <a:gd name="connsiteY18" fmla="*/ 97674 h 1161301"/>
              <a:gd name="connsiteX19" fmla="*/ 845750 w 997275"/>
              <a:gd name="connsiteY19" fmla="*/ 2424 h 11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7275" h="1161301">
                <a:moveTo>
                  <a:pt x="845750" y="2424"/>
                </a:moveTo>
                <a:cubicBezTo>
                  <a:pt x="841517" y="-8689"/>
                  <a:pt x="916658" y="21474"/>
                  <a:pt x="941000" y="30999"/>
                </a:cubicBezTo>
                <a:cubicBezTo>
                  <a:pt x="965342" y="40524"/>
                  <a:pt x="1013496" y="39466"/>
                  <a:pt x="991800" y="59574"/>
                </a:cubicBezTo>
                <a:cubicBezTo>
                  <a:pt x="970104" y="79682"/>
                  <a:pt x="840987" y="109316"/>
                  <a:pt x="810825" y="151649"/>
                </a:cubicBezTo>
                <a:cubicBezTo>
                  <a:pt x="780663" y="193982"/>
                  <a:pt x="833579" y="258012"/>
                  <a:pt x="810825" y="313574"/>
                </a:cubicBezTo>
                <a:cubicBezTo>
                  <a:pt x="788071" y="369136"/>
                  <a:pt x="711342" y="443749"/>
                  <a:pt x="674300" y="485024"/>
                </a:cubicBezTo>
                <a:cubicBezTo>
                  <a:pt x="637258" y="526299"/>
                  <a:pt x="602333" y="553287"/>
                  <a:pt x="588575" y="561224"/>
                </a:cubicBezTo>
                <a:cubicBezTo>
                  <a:pt x="574817" y="569162"/>
                  <a:pt x="632496" y="497195"/>
                  <a:pt x="591750" y="532649"/>
                </a:cubicBezTo>
                <a:cubicBezTo>
                  <a:pt x="551004" y="568103"/>
                  <a:pt x="417654" y="695103"/>
                  <a:pt x="344100" y="773949"/>
                </a:cubicBezTo>
                <a:cubicBezTo>
                  <a:pt x="270546" y="852795"/>
                  <a:pt x="207575" y="941166"/>
                  <a:pt x="150425" y="1005724"/>
                </a:cubicBezTo>
                <a:cubicBezTo>
                  <a:pt x="93275" y="1070282"/>
                  <a:pt x="10725" y="1161828"/>
                  <a:pt x="1200" y="1161299"/>
                </a:cubicBezTo>
                <a:cubicBezTo>
                  <a:pt x="-8325" y="1160770"/>
                  <a:pt x="40358" y="1073987"/>
                  <a:pt x="93275" y="1002549"/>
                </a:cubicBezTo>
                <a:cubicBezTo>
                  <a:pt x="146192" y="931112"/>
                  <a:pt x="238267" y="818928"/>
                  <a:pt x="318700" y="732674"/>
                </a:cubicBezTo>
                <a:cubicBezTo>
                  <a:pt x="399133" y="646420"/>
                  <a:pt x="517667" y="536882"/>
                  <a:pt x="575875" y="485024"/>
                </a:cubicBezTo>
                <a:cubicBezTo>
                  <a:pt x="634083" y="433166"/>
                  <a:pt x="654721" y="447982"/>
                  <a:pt x="667950" y="421524"/>
                </a:cubicBezTo>
                <a:cubicBezTo>
                  <a:pt x="681179" y="395066"/>
                  <a:pt x="638317" y="345324"/>
                  <a:pt x="655250" y="326274"/>
                </a:cubicBezTo>
                <a:cubicBezTo>
                  <a:pt x="672183" y="307224"/>
                  <a:pt x="759496" y="332095"/>
                  <a:pt x="769550" y="307224"/>
                </a:cubicBezTo>
                <a:cubicBezTo>
                  <a:pt x="779604" y="282353"/>
                  <a:pt x="682767" y="211974"/>
                  <a:pt x="715575" y="177049"/>
                </a:cubicBezTo>
                <a:cubicBezTo>
                  <a:pt x="748383" y="142124"/>
                  <a:pt x="939413" y="123603"/>
                  <a:pt x="966400" y="97674"/>
                </a:cubicBezTo>
                <a:cubicBezTo>
                  <a:pt x="993387" y="71745"/>
                  <a:pt x="849983" y="13537"/>
                  <a:pt x="845750" y="24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C20A5FC-BC52-9F37-0BD1-60AABF297E0B}"/>
              </a:ext>
            </a:extLst>
          </p:cNvPr>
          <p:cNvSpPr/>
          <p:nvPr/>
        </p:nvSpPr>
        <p:spPr>
          <a:xfrm>
            <a:off x="1561186" y="3511298"/>
            <a:ext cx="45454" cy="584682"/>
          </a:xfrm>
          <a:custGeom>
            <a:avLst/>
            <a:gdLst>
              <a:gd name="connsiteX0" fmla="*/ 7264 w 45454"/>
              <a:gd name="connsiteY0" fmla="*/ 252 h 584682"/>
              <a:gd name="connsiteX1" fmla="*/ 29489 w 45454"/>
              <a:gd name="connsiteY1" fmla="*/ 266952 h 584682"/>
              <a:gd name="connsiteX2" fmla="*/ 23139 w 45454"/>
              <a:gd name="connsiteY2" fmla="*/ 295527 h 584682"/>
              <a:gd name="connsiteX3" fmla="*/ 7264 w 45454"/>
              <a:gd name="connsiteY3" fmla="*/ 416177 h 584682"/>
              <a:gd name="connsiteX4" fmla="*/ 914 w 45454"/>
              <a:gd name="connsiteY4" fmla="*/ 584452 h 584682"/>
              <a:gd name="connsiteX5" fmla="*/ 26314 w 45454"/>
              <a:gd name="connsiteY5" fmla="*/ 378077 h 584682"/>
              <a:gd name="connsiteX6" fmla="*/ 45364 w 45454"/>
              <a:gd name="connsiteY6" fmla="*/ 136777 h 584682"/>
              <a:gd name="connsiteX7" fmla="*/ 32664 w 45454"/>
              <a:gd name="connsiteY7" fmla="*/ 216152 h 584682"/>
              <a:gd name="connsiteX8" fmla="*/ 7264 w 45454"/>
              <a:gd name="connsiteY8" fmla="*/ 252 h 58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4" h="584682">
                <a:moveTo>
                  <a:pt x="7264" y="252"/>
                </a:moveTo>
                <a:cubicBezTo>
                  <a:pt x="6735" y="8719"/>
                  <a:pt x="26843" y="217740"/>
                  <a:pt x="29489" y="266952"/>
                </a:cubicBezTo>
                <a:cubicBezTo>
                  <a:pt x="32135" y="316165"/>
                  <a:pt x="26843" y="270656"/>
                  <a:pt x="23139" y="295527"/>
                </a:cubicBezTo>
                <a:cubicBezTo>
                  <a:pt x="19435" y="320398"/>
                  <a:pt x="10968" y="368023"/>
                  <a:pt x="7264" y="416177"/>
                </a:cubicBezTo>
                <a:cubicBezTo>
                  <a:pt x="3560" y="464331"/>
                  <a:pt x="-2261" y="590802"/>
                  <a:pt x="914" y="584452"/>
                </a:cubicBezTo>
                <a:cubicBezTo>
                  <a:pt x="4089" y="578102"/>
                  <a:pt x="18906" y="452690"/>
                  <a:pt x="26314" y="378077"/>
                </a:cubicBezTo>
                <a:cubicBezTo>
                  <a:pt x="33722" y="303465"/>
                  <a:pt x="44306" y="163764"/>
                  <a:pt x="45364" y="136777"/>
                </a:cubicBezTo>
                <a:cubicBezTo>
                  <a:pt x="46422" y="109790"/>
                  <a:pt x="37956" y="233085"/>
                  <a:pt x="32664" y="216152"/>
                </a:cubicBezTo>
                <a:cubicBezTo>
                  <a:pt x="27372" y="199219"/>
                  <a:pt x="7793" y="-8215"/>
                  <a:pt x="7264" y="2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DB4C7FA-8E07-A910-A707-1AA9A4D2E25B}"/>
              </a:ext>
            </a:extLst>
          </p:cNvPr>
          <p:cNvSpPr/>
          <p:nvPr/>
        </p:nvSpPr>
        <p:spPr>
          <a:xfrm>
            <a:off x="-10215" y="3956024"/>
            <a:ext cx="586747" cy="104820"/>
          </a:xfrm>
          <a:custGeom>
            <a:avLst/>
            <a:gdLst>
              <a:gd name="connsiteX0" fmla="*/ 690 w 586747"/>
              <a:gd name="connsiteY0" fmla="*/ 104801 h 104820"/>
              <a:gd name="connsiteX1" fmla="*/ 315015 w 586747"/>
              <a:gd name="connsiteY1" fmla="*/ 44476 h 104820"/>
              <a:gd name="connsiteX2" fmla="*/ 584890 w 586747"/>
              <a:gd name="connsiteY2" fmla="*/ 50826 h 104820"/>
              <a:gd name="connsiteX3" fmla="*/ 419790 w 586747"/>
              <a:gd name="connsiteY3" fmla="*/ 44476 h 104820"/>
              <a:gd name="connsiteX4" fmla="*/ 146740 w 586747"/>
              <a:gd name="connsiteY4" fmla="*/ 26 h 104820"/>
              <a:gd name="connsiteX5" fmla="*/ 305490 w 586747"/>
              <a:gd name="connsiteY5" fmla="*/ 38126 h 104820"/>
              <a:gd name="connsiteX6" fmla="*/ 232465 w 586747"/>
              <a:gd name="connsiteY6" fmla="*/ 50826 h 104820"/>
              <a:gd name="connsiteX7" fmla="*/ 690 w 586747"/>
              <a:gd name="connsiteY7" fmla="*/ 104801 h 10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747" h="104820">
                <a:moveTo>
                  <a:pt x="690" y="104801"/>
                </a:moveTo>
                <a:cubicBezTo>
                  <a:pt x="14448" y="103743"/>
                  <a:pt x="217648" y="53472"/>
                  <a:pt x="315015" y="44476"/>
                </a:cubicBezTo>
                <a:cubicBezTo>
                  <a:pt x="412382" y="35480"/>
                  <a:pt x="567428" y="50826"/>
                  <a:pt x="584890" y="50826"/>
                </a:cubicBezTo>
                <a:cubicBezTo>
                  <a:pt x="602352" y="50826"/>
                  <a:pt x="492815" y="52943"/>
                  <a:pt x="419790" y="44476"/>
                </a:cubicBezTo>
                <a:cubicBezTo>
                  <a:pt x="346765" y="36009"/>
                  <a:pt x="165790" y="1084"/>
                  <a:pt x="146740" y="26"/>
                </a:cubicBezTo>
                <a:cubicBezTo>
                  <a:pt x="127690" y="-1032"/>
                  <a:pt x="291202" y="29659"/>
                  <a:pt x="305490" y="38126"/>
                </a:cubicBezTo>
                <a:cubicBezTo>
                  <a:pt x="319778" y="46593"/>
                  <a:pt x="282207" y="38655"/>
                  <a:pt x="232465" y="50826"/>
                </a:cubicBezTo>
                <a:cubicBezTo>
                  <a:pt x="182723" y="62997"/>
                  <a:pt x="-13068" y="105859"/>
                  <a:pt x="690" y="10480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660497F2-9D52-531B-7929-EB237DE270DD}"/>
              </a:ext>
            </a:extLst>
          </p:cNvPr>
          <p:cNvSpPr/>
          <p:nvPr/>
        </p:nvSpPr>
        <p:spPr>
          <a:xfrm>
            <a:off x="-60868" y="3943167"/>
            <a:ext cx="562745" cy="98614"/>
          </a:xfrm>
          <a:custGeom>
            <a:avLst/>
            <a:gdLst>
              <a:gd name="connsiteX0" fmla="*/ 3718 w 562745"/>
              <a:gd name="connsiteY0" fmla="*/ 98608 h 98614"/>
              <a:gd name="connsiteX1" fmla="*/ 245018 w 562745"/>
              <a:gd name="connsiteY1" fmla="*/ 47808 h 98614"/>
              <a:gd name="connsiteX2" fmla="*/ 562518 w 562745"/>
              <a:gd name="connsiteY2" fmla="*/ 70033 h 98614"/>
              <a:gd name="connsiteX3" fmla="*/ 292643 w 562745"/>
              <a:gd name="connsiteY3" fmla="*/ 25583 h 98614"/>
              <a:gd name="connsiteX4" fmla="*/ 108493 w 562745"/>
              <a:gd name="connsiteY4" fmla="*/ 183 h 98614"/>
              <a:gd name="connsiteX5" fmla="*/ 168818 w 562745"/>
              <a:gd name="connsiteY5" fmla="*/ 16058 h 98614"/>
              <a:gd name="connsiteX6" fmla="*/ 102143 w 562745"/>
              <a:gd name="connsiteY6" fmla="*/ 50983 h 98614"/>
              <a:gd name="connsiteX7" fmla="*/ 3718 w 562745"/>
              <a:gd name="connsiteY7" fmla="*/ 98608 h 9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45" h="98614">
                <a:moveTo>
                  <a:pt x="3718" y="98608"/>
                </a:moveTo>
                <a:cubicBezTo>
                  <a:pt x="27530" y="98079"/>
                  <a:pt x="151885" y="52570"/>
                  <a:pt x="245018" y="47808"/>
                </a:cubicBezTo>
                <a:cubicBezTo>
                  <a:pt x="338151" y="43046"/>
                  <a:pt x="554581" y="73737"/>
                  <a:pt x="562518" y="70033"/>
                </a:cubicBezTo>
                <a:cubicBezTo>
                  <a:pt x="570455" y="66329"/>
                  <a:pt x="368314" y="37225"/>
                  <a:pt x="292643" y="25583"/>
                </a:cubicBezTo>
                <a:cubicBezTo>
                  <a:pt x="216972" y="13941"/>
                  <a:pt x="129130" y="1770"/>
                  <a:pt x="108493" y="183"/>
                </a:cubicBezTo>
                <a:cubicBezTo>
                  <a:pt x="87856" y="-1404"/>
                  <a:pt x="169876" y="7591"/>
                  <a:pt x="168818" y="16058"/>
                </a:cubicBezTo>
                <a:cubicBezTo>
                  <a:pt x="167760" y="24525"/>
                  <a:pt x="127014" y="36695"/>
                  <a:pt x="102143" y="50983"/>
                </a:cubicBezTo>
                <a:cubicBezTo>
                  <a:pt x="77272" y="65270"/>
                  <a:pt x="-20094" y="99137"/>
                  <a:pt x="3718" y="9860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08D00906-AD35-54C9-CCD9-7A0E96C16ACE}"/>
              </a:ext>
            </a:extLst>
          </p:cNvPr>
          <p:cNvSpPr/>
          <p:nvPr/>
        </p:nvSpPr>
        <p:spPr>
          <a:xfrm>
            <a:off x="-104219" y="4069568"/>
            <a:ext cx="762656" cy="727045"/>
          </a:xfrm>
          <a:custGeom>
            <a:avLst/>
            <a:gdLst>
              <a:gd name="connsiteX0" fmla="*/ 53419 w 762656"/>
              <a:gd name="connsiteY0" fmla="*/ 127782 h 727045"/>
              <a:gd name="connsiteX1" fmla="*/ 256619 w 762656"/>
              <a:gd name="connsiteY1" fmla="*/ 130957 h 727045"/>
              <a:gd name="connsiteX2" fmla="*/ 307419 w 762656"/>
              <a:gd name="connsiteY2" fmla="*/ 86507 h 727045"/>
              <a:gd name="connsiteX3" fmla="*/ 405844 w 762656"/>
              <a:gd name="connsiteY3" fmla="*/ 54757 h 727045"/>
              <a:gd name="connsiteX4" fmla="*/ 361394 w 762656"/>
              <a:gd name="connsiteY4" fmla="*/ 76982 h 727045"/>
              <a:gd name="connsiteX5" fmla="*/ 551894 w 762656"/>
              <a:gd name="connsiteY5" fmla="*/ 146832 h 727045"/>
              <a:gd name="connsiteX6" fmla="*/ 618569 w 762656"/>
              <a:gd name="connsiteY6" fmla="*/ 19832 h 727045"/>
              <a:gd name="connsiteX7" fmla="*/ 577294 w 762656"/>
              <a:gd name="connsiteY7" fmla="*/ 10307 h 727045"/>
              <a:gd name="connsiteX8" fmla="*/ 659844 w 762656"/>
              <a:gd name="connsiteY8" fmla="*/ 118257 h 727045"/>
              <a:gd name="connsiteX9" fmla="*/ 351869 w 762656"/>
              <a:gd name="connsiteY9" fmla="*/ 299232 h 727045"/>
              <a:gd name="connsiteX10" fmla="*/ 526494 w 762656"/>
              <a:gd name="connsiteY10" fmla="*/ 292882 h 727045"/>
              <a:gd name="connsiteX11" fmla="*/ 215344 w 762656"/>
              <a:gd name="connsiteY11" fmla="*/ 515132 h 727045"/>
              <a:gd name="connsiteX12" fmla="*/ 18494 w 762656"/>
              <a:gd name="connsiteY12" fmla="*/ 721507 h 727045"/>
              <a:gd name="connsiteX13" fmla="*/ 685244 w 762656"/>
              <a:gd name="connsiteY13" fmla="*/ 283357 h 727045"/>
              <a:gd name="connsiteX14" fmla="*/ 748744 w 762656"/>
              <a:gd name="connsiteY14" fmla="*/ 292882 h 727045"/>
              <a:gd name="connsiteX15" fmla="*/ 685244 w 762656"/>
              <a:gd name="connsiteY15" fmla="*/ 207157 h 727045"/>
              <a:gd name="connsiteX16" fmla="*/ 437594 w 762656"/>
              <a:gd name="connsiteY16" fmla="*/ 229382 h 727045"/>
              <a:gd name="connsiteX17" fmla="*/ 66119 w 762656"/>
              <a:gd name="connsiteY17" fmla="*/ 562757 h 727045"/>
              <a:gd name="connsiteX18" fmla="*/ 158194 w 762656"/>
              <a:gd name="connsiteY18" fmla="*/ 448457 h 727045"/>
              <a:gd name="connsiteX19" fmla="*/ 618569 w 762656"/>
              <a:gd name="connsiteY19" fmla="*/ 203982 h 727045"/>
              <a:gd name="connsiteX20" fmla="*/ 355044 w 762656"/>
              <a:gd name="connsiteY20" fmla="*/ 67457 h 727045"/>
              <a:gd name="connsiteX21" fmla="*/ 377269 w 762656"/>
              <a:gd name="connsiteY21" fmla="*/ 23007 h 727045"/>
              <a:gd name="connsiteX22" fmla="*/ 247094 w 762656"/>
              <a:gd name="connsiteY22" fmla="*/ 26182 h 727045"/>
              <a:gd name="connsiteX23" fmla="*/ 355044 w 762656"/>
              <a:gd name="connsiteY23" fmla="*/ 178582 h 727045"/>
              <a:gd name="connsiteX24" fmla="*/ 183594 w 762656"/>
              <a:gd name="connsiteY24" fmla="*/ 423057 h 727045"/>
              <a:gd name="connsiteX25" fmla="*/ 301069 w 762656"/>
              <a:gd name="connsiteY25" fmla="*/ 165882 h 727045"/>
              <a:gd name="connsiteX26" fmla="*/ 259794 w 762656"/>
              <a:gd name="connsiteY26" fmla="*/ 156357 h 727045"/>
              <a:gd name="connsiteX27" fmla="*/ 53419 w 762656"/>
              <a:gd name="connsiteY27" fmla="*/ 127782 h 72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62656" h="727045">
                <a:moveTo>
                  <a:pt x="53419" y="127782"/>
                </a:moveTo>
                <a:cubicBezTo>
                  <a:pt x="52890" y="123549"/>
                  <a:pt x="214286" y="137836"/>
                  <a:pt x="256619" y="130957"/>
                </a:cubicBezTo>
                <a:cubicBezTo>
                  <a:pt x="298952" y="124078"/>
                  <a:pt x="282548" y="99207"/>
                  <a:pt x="307419" y="86507"/>
                </a:cubicBezTo>
                <a:cubicBezTo>
                  <a:pt x="332290" y="73807"/>
                  <a:pt x="396848" y="56344"/>
                  <a:pt x="405844" y="54757"/>
                </a:cubicBezTo>
                <a:cubicBezTo>
                  <a:pt x="414840" y="53170"/>
                  <a:pt x="337052" y="61636"/>
                  <a:pt x="361394" y="76982"/>
                </a:cubicBezTo>
                <a:cubicBezTo>
                  <a:pt x="385736" y="92328"/>
                  <a:pt x="509032" y="156357"/>
                  <a:pt x="551894" y="146832"/>
                </a:cubicBezTo>
                <a:cubicBezTo>
                  <a:pt x="594756" y="137307"/>
                  <a:pt x="614336" y="42586"/>
                  <a:pt x="618569" y="19832"/>
                </a:cubicBezTo>
                <a:cubicBezTo>
                  <a:pt x="622802" y="-2922"/>
                  <a:pt x="570415" y="-6097"/>
                  <a:pt x="577294" y="10307"/>
                </a:cubicBezTo>
                <a:cubicBezTo>
                  <a:pt x="584173" y="26711"/>
                  <a:pt x="697415" y="70103"/>
                  <a:pt x="659844" y="118257"/>
                </a:cubicBezTo>
                <a:cubicBezTo>
                  <a:pt x="622273" y="166411"/>
                  <a:pt x="374094" y="270128"/>
                  <a:pt x="351869" y="299232"/>
                </a:cubicBezTo>
                <a:cubicBezTo>
                  <a:pt x="329644" y="328336"/>
                  <a:pt x="549248" y="256899"/>
                  <a:pt x="526494" y="292882"/>
                </a:cubicBezTo>
                <a:cubicBezTo>
                  <a:pt x="503740" y="328865"/>
                  <a:pt x="300011" y="443695"/>
                  <a:pt x="215344" y="515132"/>
                </a:cubicBezTo>
                <a:cubicBezTo>
                  <a:pt x="130677" y="586569"/>
                  <a:pt x="-59823" y="760136"/>
                  <a:pt x="18494" y="721507"/>
                </a:cubicBezTo>
                <a:cubicBezTo>
                  <a:pt x="96811" y="682878"/>
                  <a:pt x="563536" y="354794"/>
                  <a:pt x="685244" y="283357"/>
                </a:cubicBezTo>
                <a:cubicBezTo>
                  <a:pt x="806952" y="211920"/>
                  <a:pt x="748744" y="305582"/>
                  <a:pt x="748744" y="292882"/>
                </a:cubicBezTo>
                <a:cubicBezTo>
                  <a:pt x="748744" y="280182"/>
                  <a:pt x="737102" y="217740"/>
                  <a:pt x="685244" y="207157"/>
                </a:cubicBezTo>
                <a:cubicBezTo>
                  <a:pt x="633386" y="196574"/>
                  <a:pt x="540782" y="170115"/>
                  <a:pt x="437594" y="229382"/>
                </a:cubicBezTo>
                <a:cubicBezTo>
                  <a:pt x="334407" y="288649"/>
                  <a:pt x="112686" y="526245"/>
                  <a:pt x="66119" y="562757"/>
                </a:cubicBezTo>
                <a:cubicBezTo>
                  <a:pt x="19552" y="599269"/>
                  <a:pt x="66119" y="508253"/>
                  <a:pt x="158194" y="448457"/>
                </a:cubicBezTo>
                <a:cubicBezTo>
                  <a:pt x="250269" y="388661"/>
                  <a:pt x="585761" y="267482"/>
                  <a:pt x="618569" y="203982"/>
                </a:cubicBezTo>
                <a:cubicBezTo>
                  <a:pt x="651377" y="140482"/>
                  <a:pt x="395261" y="97619"/>
                  <a:pt x="355044" y="67457"/>
                </a:cubicBezTo>
                <a:cubicBezTo>
                  <a:pt x="314827" y="37295"/>
                  <a:pt x="395261" y="29886"/>
                  <a:pt x="377269" y="23007"/>
                </a:cubicBezTo>
                <a:cubicBezTo>
                  <a:pt x="359277" y="16128"/>
                  <a:pt x="250798" y="253"/>
                  <a:pt x="247094" y="26182"/>
                </a:cubicBezTo>
                <a:cubicBezTo>
                  <a:pt x="243390" y="52111"/>
                  <a:pt x="365627" y="112436"/>
                  <a:pt x="355044" y="178582"/>
                </a:cubicBezTo>
                <a:cubicBezTo>
                  <a:pt x="344461" y="244728"/>
                  <a:pt x="192590" y="425174"/>
                  <a:pt x="183594" y="423057"/>
                </a:cubicBezTo>
                <a:cubicBezTo>
                  <a:pt x="174598" y="420940"/>
                  <a:pt x="288369" y="210332"/>
                  <a:pt x="301069" y="165882"/>
                </a:cubicBezTo>
                <a:cubicBezTo>
                  <a:pt x="313769" y="121432"/>
                  <a:pt x="296306" y="160061"/>
                  <a:pt x="259794" y="156357"/>
                </a:cubicBezTo>
                <a:cubicBezTo>
                  <a:pt x="223282" y="152653"/>
                  <a:pt x="53948" y="132015"/>
                  <a:pt x="53419" y="1277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9960BD3-D24E-1595-07E6-0747AB174E64}"/>
              </a:ext>
            </a:extLst>
          </p:cNvPr>
          <p:cNvSpPr/>
          <p:nvPr/>
        </p:nvSpPr>
        <p:spPr>
          <a:xfrm>
            <a:off x="18543" y="2141318"/>
            <a:ext cx="828069" cy="1834788"/>
          </a:xfrm>
          <a:custGeom>
            <a:avLst/>
            <a:gdLst>
              <a:gd name="connsiteX0" fmla="*/ 822832 w 828069"/>
              <a:gd name="connsiteY0" fmla="*/ 14507 h 1834788"/>
              <a:gd name="connsiteX1" fmla="*/ 314832 w 828069"/>
              <a:gd name="connsiteY1" fmla="*/ 928907 h 1834788"/>
              <a:gd name="connsiteX2" fmla="*/ 645032 w 828069"/>
              <a:gd name="connsiteY2" fmla="*/ 751107 h 1834788"/>
              <a:gd name="connsiteX3" fmla="*/ 537082 w 828069"/>
              <a:gd name="connsiteY3" fmla="*/ 1186082 h 1834788"/>
              <a:gd name="connsiteX4" fmla="*/ 518032 w 828069"/>
              <a:gd name="connsiteY4" fmla="*/ 913032 h 1834788"/>
              <a:gd name="connsiteX5" fmla="*/ 146557 w 828069"/>
              <a:gd name="connsiteY5" fmla="*/ 1125757 h 1834788"/>
              <a:gd name="connsiteX6" fmla="*/ 79882 w 828069"/>
              <a:gd name="connsiteY6" fmla="*/ 1360707 h 1834788"/>
              <a:gd name="connsiteX7" fmla="*/ 48132 w 828069"/>
              <a:gd name="connsiteY7" fmla="*/ 1265457 h 1834788"/>
              <a:gd name="connsiteX8" fmla="*/ 57657 w 828069"/>
              <a:gd name="connsiteY8" fmla="*/ 1436907 h 1834788"/>
              <a:gd name="connsiteX9" fmla="*/ 6857 w 828069"/>
              <a:gd name="connsiteY9" fmla="*/ 1703607 h 1834788"/>
              <a:gd name="connsiteX10" fmla="*/ 507 w 828069"/>
              <a:gd name="connsiteY10" fmla="*/ 1821082 h 1834788"/>
              <a:gd name="connsiteX11" fmla="*/ 6857 w 828069"/>
              <a:gd name="connsiteY11" fmla="*/ 1395632 h 1834788"/>
              <a:gd name="connsiteX12" fmla="*/ 25907 w 828069"/>
              <a:gd name="connsiteY12" fmla="*/ 1214657 h 1834788"/>
              <a:gd name="connsiteX13" fmla="*/ 146557 w 828069"/>
              <a:gd name="connsiteY13" fmla="*/ 1020982 h 1834788"/>
              <a:gd name="connsiteX14" fmla="*/ 445007 w 828069"/>
              <a:gd name="connsiteY14" fmla="*/ 579657 h 1834788"/>
              <a:gd name="connsiteX15" fmla="*/ 502157 w 828069"/>
              <a:gd name="connsiteY15" fmla="*/ 722532 h 1834788"/>
              <a:gd name="connsiteX16" fmla="*/ 562482 w 828069"/>
              <a:gd name="connsiteY16" fmla="*/ 627282 h 1834788"/>
              <a:gd name="connsiteX17" fmla="*/ 578357 w 828069"/>
              <a:gd name="connsiteY17" fmla="*/ 385982 h 1834788"/>
              <a:gd name="connsiteX18" fmla="*/ 822832 w 828069"/>
              <a:gd name="connsiteY18" fmla="*/ 14507 h 183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8069" h="1834788">
                <a:moveTo>
                  <a:pt x="822832" y="14507"/>
                </a:moveTo>
                <a:cubicBezTo>
                  <a:pt x="778911" y="104994"/>
                  <a:pt x="344465" y="806140"/>
                  <a:pt x="314832" y="928907"/>
                </a:cubicBezTo>
                <a:cubicBezTo>
                  <a:pt x="285199" y="1051674"/>
                  <a:pt x="607990" y="708245"/>
                  <a:pt x="645032" y="751107"/>
                </a:cubicBezTo>
                <a:cubicBezTo>
                  <a:pt x="682074" y="793970"/>
                  <a:pt x="558249" y="1159095"/>
                  <a:pt x="537082" y="1186082"/>
                </a:cubicBezTo>
                <a:cubicBezTo>
                  <a:pt x="515915" y="1213070"/>
                  <a:pt x="583119" y="923086"/>
                  <a:pt x="518032" y="913032"/>
                </a:cubicBezTo>
                <a:cubicBezTo>
                  <a:pt x="452945" y="902978"/>
                  <a:pt x="219582" y="1051145"/>
                  <a:pt x="146557" y="1125757"/>
                </a:cubicBezTo>
                <a:cubicBezTo>
                  <a:pt x="73532" y="1200370"/>
                  <a:pt x="96286" y="1337424"/>
                  <a:pt x="79882" y="1360707"/>
                </a:cubicBezTo>
                <a:cubicBezTo>
                  <a:pt x="63478" y="1383990"/>
                  <a:pt x="51836" y="1252757"/>
                  <a:pt x="48132" y="1265457"/>
                </a:cubicBezTo>
                <a:cubicBezTo>
                  <a:pt x="44428" y="1278157"/>
                  <a:pt x="64536" y="1363882"/>
                  <a:pt x="57657" y="1436907"/>
                </a:cubicBezTo>
                <a:cubicBezTo>
                  <a:pt x="50778" y="1509932"/>
                  <a:pt x="16382" y="1639578"/>
                  <a:pt x="6857" y="1703607"/>
                </a:cubicBezTo>
                <a:cubicBezTo>
                  <a:pt x="-2668" y="1767636"/>
                  <a:pt x="507" y="1872411"/>
                  <a:pt x="507" y="1821082"/>
                </a:cubicBezTo>
                <a:cubicBezTo>
                  <a:pt x="507" y="1769753"/>
                  <a:pt x="2624" y="1496703"/>
                  <a:pt x="6857" y="1395632"/>
                </a:cubicBezTo>
                <a:cubicBezTo>
                  <a:pt x="11090" y="1294561"/>
                  <a:pt x="2624" y="1277099"/>
                  <a:pt x="25907" y="1214657"/>
                </a:cubicBezTo>
                <a:cubicBezTo>
                  <a:pt x="49190" y="1152215"/>
                  <a:pt x="76707" y="1126815"/>
                  <a:pt x="146557" y="1020982"/>
                </a:cubicBezTo>
                <a:cubicBezTo>
                  <a:pt x="216407" y="915149"/>
                  <a:pt x="385740" y="629399"/>
                  <a:pt x="445007" y="579657"/>
                </a:cubicBezTo>
                <a:cubicBezTo>
                  <a:pt x="504274" y="529915"/>
                  <a:pt x="482578" y="714594"/>
                  <a:pt x="502157" y="722532"/>
                </a:cubicBezTo>
                <a:cubicBezTo>
                  <a:pt x="521736" y="730470"/>
                  <a:pt x="549782" y="683374"/>
                  <a:pt x="562482" y="627282"/>
                </a:cubicBezTo>
                <a:cubicBezTo>
                  <a:pt x="575182" y="571190"/>
                  <a:pt x="535494" y="489699"/>
                  <a:pt x="578357" y="385982"/>
                </a:cubicBezTo>
                <a:cubicBezTo>
                  <a:pt x="621219" y="282265"/>
                  <a:pt x="866753" y="-75980"/>
                  <a:pt x="822832" y="145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297B7768-7C58-4F71-7F1F-85AF6368EB59}"/>
              </a:ext>
            </a:extLst>
          </p:cNvPr>
          <p:cNvSpPr/>
          <p:nvPr/>
        </p:nvSpPr>
        <p:spPr>
          <a:xfrm>
            <a:off x="225123" y="2110191"/>
            <a:ext cx="608761" cy="640073"/>
          </a:xfrm>
          <a:custGeom>
            <a:avLst/>
            <a:gdLst>
              <a:gd name="connsiteX0" fmla="*/ 606727 w 608761"/>
              <a:gd name="connsiteY0" fmla="*/ 1184 h 640073"/>
              <a:gd name="connsiteX1" fmla="*/ 359077 w 608761"/>
              <a:gd name="connsiteY1" fmla="*/ 337734 h 640073"/>
              <a:gd name="connsiteX2" fmla="*/ 238427 w 608761"/>
              <a:gd name="connsiteY2" fmla="*/ 598084 h 640073"/>
              <a:gd name="connsiteX3" fmla="*/ 254302 w 608761"/>
              <a:gd name="connsiteY3" fmla="*/ 420284 h 640073"/>
              <a:gd name="connsiteX4" fmla="*/ 143177 w 608761"/>
              <a:gd name="connsiteY4" fmla="*/ 556809 h 640073"/>
              <a:gd name="connsiteX5" fmla="*/ 187627 w 608761"/>
              <a:gd name="connsiteY5" fmla="*/ 588559 h 640073"/>
              <a:gd name="connsiteX6" fmla="*/ 302 w 608761"/>
              <a:gd name="connsiteY6" fmla="*/ 636184 h 640073"/>
              <a:gd name="connsiteX7" fmla="*/ 238427 w 608761"/>
              <a:gd name="connsiteY7" fmla="*/ 477434 h 640073"/>
              <a:gd name="connsiteX8" fmla="*/ 320977 w 608761"/>
              <a:gd name="connsiteY8" fmla="*/ 252009 h 640073"/>
              <a:gd name="connsiteX9" fmla="*/ 467027 w 608761"/>
              <a:gd name="connsiteY9" fmla="*/ 226609 h 640073"/>
              <a:gd name="connsiteX10" fmla="*/ 606727 w 608761"/>
              <a:gd name="connsiteY10" fmla="*/ 1184 h 64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761" h="640073">
                <a:moveTo>
                  <a:pt x="606727" y="1184"/>
                </a:moveTo>
                <a:cubicBezTo>
                  <a:pt x="588735" y="19705"/>
                  <a:pt x="420460" y="238251"/>
                  <a:pt x="359077" y="337734"/>
                </a:cubicBezTo>
                <a:cubicBezTo>
                  <a:pt x="297694" y="437217"/>
                  <a:pt x="255889" y="584326"/>
                  <a:pt x="238427" y="598084"/>
                </a:cubicBezTo>
                <a:cubicBezTo>
                  <a:pt x="220965" y="611842"/>
                  <a:pt x="270177" y="427163"/>
                  <a:pt x="254302" y="420284"/>
                </a:cubicBezTo>
                <a:cubicBezTo>
                  <a:pt x="238427" y="413405"/>
                  <a:pt x="154289" y="528763"/>
                  <a:pt x="143177" y="556809"/>
                </a:cubicBezTo>
                <a:cubicBezTo>
                  <a:pt x="132064" y="584855"/>
                  <a:pt x="211439" y="575330"/>
                  <a:pt x="187627" y="588559"/>
                </a:cubicBezTo>
                <a:cubicBezTo>
                  <a:pt x="163815" y="601788"/>
                  <a:pt x="-8165" y="654705"/>
                  <a:pt x="302" y="636184"/>
                </a:cubicBezTo>
                <a:cubicBezTo>
                  <a:pt x="8769" y="617663"/>
                  <a:pt x="184981" y="541463"/>
                  <a:pt x="238427" y="477434"/>
                </a:cubicBezTo>
                <a:cubicBezTo>
                  <a:pt x="291873" y="413405"/>
                  <a:pt x="282877" y="293813"/>
                  <a:pt x="320977" y="252009"/>
                </a:cubicBezTo>
                <a:cubicBezTo>
                  <a:pt x="359077" y="210205"/>
                  <a:pt x="415169" y="266296"/>
                  <a:pt x="467027" y="226609"/>
                </a:cubicBezTo>
                <a:cubicBezTo>
                  <a:pt x="518885" y="186922"/>
                  <a:pt x="624719" y="-17337"/>
                  <a:pt x="606727" y="118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F35366B5-A418-FD14-370A-A730C277B852}"/>
              </a:ext>
            </a:extLst>
          </p:cNvPr>
          <p:cNvSpPr/>
          <p:nvPr/>
        </p:nvSpPr>
        <p:spPr>
          <a:xfrm>
            <a:off x="-18696" y="2567753"/>
            <a:ext cx="479238" cy="939532"/>
          </a:xfrm>
          <a:custGeom>
            <a:avLst/>
            <a:gdLst>
              <a:gd name="connsiteX0" fmla="*/ 479071 w 479238"/>
              <a:gd name="connsiteY0" fmla="*/ 822 h 939532"/>
              <a:gd name="connsiteX1" fmla="*/ 161571 w 479238"/>
              <a:gd name="connsiteY1" fmla="*/ 477072 h 939532"/>
              <a:gd name="connsiteX2" fmla="*/ 104421 w 479238"/>
              <a:gd name="connsiteY2" fmla="*/ 610422 h 939532"/>
              <a:gd name="connsiteX3" fmla="*/ 28221 w 479238"/>
              <a:gd name="connsiteY3" fmla="*/ 791397 h 939532"/>
              <a:gd name="connsiteX4" fmla="*/ 47271 w 479238"/>
              <a:gd name="connsiteY4" fmla="*/ 667572 h 939532"/>
              <a:gd name="connsiteX5" fmla="*/ 2821 w 479238"/>
              <a:gd name="connsiteY5" fmla="*/ 937447 h 939532"/>
              <a:gd name="connsiteX6" fmla="*/ 142521 w 479238"/>
              <a:gd name="connsiteY6" fmla="*/ 496122 h 939532"/>
              <a:gd name="connsiteX7" fmla="*/ 225071 w 479238"/>
              <a:gd name="connsiteY7" fmla="*/ 105597 h 939532"/>
              <a:gd name="connsiteX8" fmla="*/ 206021 w 479238"/>
              <a:gd name="connsiteY8" fmla="*/ 356422 h 939532"/>
              <a:gd name="connsiteX9" fmla="*/ 479071 w 479238"/>
              <a:gd name="connsiteY9" fmla="*/ 822 h 93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238" h="939532">
                <a:moveTo>
                  <a:pt x="479071" y="822"/>
                </a:moveTo>
                <a:cubicBezTo>
                  <a:pt x="471663" y="20930"/>
                  <a:pt x="224013" y="375472"/>
                  <a:pt x="161571" y="477072"/>
                </a:cubicBezTo>
                <a:cubicBezTo>
                  <a:pt x="99129" y="578672"/>
                  <a:pt x="126646" y="558035"/>
                  <a:pt x="104421" y="610422"/>
                </a:cubicBezTo>
                <a:cubicBezTo>
                  <a:pt x="82196" y="662809"/>
                  <a:pt x="37746" y="781872"/>
                  <a:pt x="28221" y="791397"/>
                </a:cubicBezTo>
                <a:cubicBezTo>
                  <a:pt x="18696" y="800922"/>
                  <a:pt x="51504" y="643230"/>
                  <a:pt x="47271" y="667572"/>
                </a:cubicBezTo>
                <a:cubicBezTo>
                  <a:pt x="43038" y="691914"/>
                  <a:pt x="-13054" y="966022"/>
                  <a:pt x="2821" y="937447"/>
                </a:cubicBezTo>
                <a:cubicBezTo>
                  <a:pt x="18696" y="908872"/>
                  <a:pt x="105479" y="634764"/>
                  <a:pt x="142521" y="496122"/>
                </a:cubicBezTo>
                <a:cubicBezTo>
                  <a:pt x="179563" y="357480"/>
                  <a:pt x="214488" y="128880"/>
                  <a:pt x="225071" y="105597"/>
                </a:cubicBezTo>
                <a:cubicBezTo>
                  <a:pt x="235654" y="82314"/>
                  <a:pt x="166333" y="377060"/>
                  <a:pt x="206021" y="356422"/>
                </a:cubicBezTo>
                <a:cubicBezTo>
                  <a:pt x="245708" y="335785"/>
                  <a:pt x="486479" y="-19286"/>
                  <a:pt x="479071" y="8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8E543BE-20CA-70B4-4A36-B1F8234ABC5B}"/>
              </a:ext>
            </a:extLst>
          </p:cNvPr>
          <p:cNvSpPr/>
          <p:nvPr/>
        </p:nvSpPr>
        <p:spPr>
          <a:xfrm>
            <a:off x="791236" y="1666782"/>
            <a:ext cx="1274185" cy="558970"/>
          </a:xfrm>
          <a:custGeom>
            <a:avLst/>
            <a:gdLst>
              <a:gd name="connsiteX0" fmla="*/ 21564 w 1274185"/>
              <a:gd name="connsiteY0" fmla="*/ 549368 h 558970"/>
              <a:gd name="connsiteX1" fmla="*/ 577189 w 1274185"/>
              <a:gd name="connsiteY1" fmla="*/ 241393 h 558970"/>
              <a:gd name="connsiteX2" fmla="*/ 491464 w 1274185"/>
              <a:gd name="connsiteY2" fmla="*/ 289018 h 558970"/>
              <a:gd name="connsiteX3" fmla="*/ 1266164 w 1274185"/>
              <a:gd name="connsiteY3" fmla="*/ 9618 h 558970"/>
              <a:gd name="connsiteX4" fmla="*/ 904214 w 1274185"/>
              <a:gd name="connsiteY4" fmla="*/ 66768 h 558970"/>
              <a:gd name="connsiteX5" fmla="*/ 1053439 w 1274185"/>
              <a:gd name="connsiteY5" fmla="*/ 88993 h 558970"/>
              <a:gd name="connsiteX6" fmla="*/ 367639 w 1274185"/>
              <a:gd name="connsiteY6" fmla="*/ 317593 h 558970"/>
              <a:gd name="connsiteX7" fmla="*/ 97764 w 1274185"/>
              <a:gd name="connsiteY7" fmla="*/ 349343 h 558970"/>
              <a:gd name="connsiteX8" fmla="*/ 259689 w 1274185"/>
              <a:gd name="connsiteY8" fmla="*/ 352518 h 558970"/>
              <a:gd name="connsiteX9" fmla="*/ 180314 w 1274185"/>
              <a:gd name="connsiteY9" fmla="*/ 463643 h 558970"/>
              <a:gd name="connsiteX10" fmla="*/ 119989 w 1274185"/>
              <a:gd name="connsiteY10" fmla="*/ 479518 h 558970"/>
              <a:gd name="connsiteX11" fmla="*/ 21564 w 1274185"/>
              <a:gd name="connsiteY11" fmla="*/ 549368 h 55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4185" h="558970">
                <a:moveTo>
                  <a:pt x="21564" y="549368"/>
                </a:moveTo>
                <a:cubicBezTo>
                  <a:pt x="97764" y="509681"/>
                  <a:pt x="498872" y="284785"/>
                  <a:pt x="577189" y="241393"/>
                </a:cubicBezTo>
                <a:cubicBezTo>
                  <a:pt x="655506" y="198001"/>
                  <a:pt x="376635" y="327647"/>
                  <a:pt x="491464" y="289018"/>
                </a:cubicBezTo>
                <a:cubicBezTo>
                  <a:pt x="606293" y="250389"/>
                  <a:pt x="1197372" y="46660"/>
                  <a:pt x="1266164" y="9618"/>
                </a:cubicBezTo>
                <a:cubicBezTo>
                  <a:pt x="1334956" y="-27424"/>
                  <a:pt x="939668" y="53539"/>
                  <a:pt x="904214" y="66768"/>
                </a:cubicBezTo>
                <a:cubicBezTo>
                  <a:pt x="868760" y="79997"/>
                  <a:pt x="1142868" y="47189"/>
                  <a:pt x="1053439" y="88993"/>
                </a:cubicBezTo>
                <a:cubicBezTo>
                  <a:pt x="964010" y="130797"/>
                  <a:pt x="526918" y="274201"/>
                  <a:pt x="367639" y="317593"/>
                </a:cubicBezTo>
                <a:cubicBezTo>
                  <a:pt x="208360" y="360985"/>
                  <a:pt x="115756" y="343522"/>
                  <a:pt x="97764" y="349343"/>
                </a:cubicBezTo>
                <a:cubicBezTo>
                  <a:pt x="79772" y="355164"/>
                  <a:pt x="245931" y="333468"/>
                  <a:pt x="259689" y="352518"/>
                </a:cubicBezTo>
                <a:cubicBezTo>
                  <a:pt x="273447" y="371568"/>
                  <a:pt x="203597" y="442476"/>
                  <a:pt x="180314" y="463643"/>
                </a:cubicBezTo>
                <a:cubicBezTo>
                  <a:pt x="157031" y="484810"/>
                  <a:pt x="146447" y="465231"/>
                  <a:pt x="119989" y="479518"/>
                </a:cubicBezTo>
                <a:cubicBezTo>
                  <a:pt x="93531" y="493805"/>
                  <a:pt x="-54636" y="589055"/>
                  <a:pt x="21564" y="54936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6C8F9D8-8256-4B95-67AB-5EB5568538BB}"/>
              </a:ext>
            </a:extLst>
          </p:cNvPr>
          <p:cNvSpPr/>
          <p:nvPr/>
        </p:nvSpPr>
        <p:spPr>
          <a:xfrm>
            <a:off x="188657" y="3205409"/>
            <a:ext cx="497216" cy="655493"/>
          </a:xfrm>
          <a:custGeom>
            <a:avLst/>
            <a:gdLst>
              <a:gd name="connsiteX0" fmla="*/ 138368 w 497216"/>
              <a:gd name="connsiteY0" fmla="*/ 55316 h 655493"/>
              <a:gd name="connsiteX1" fmla="*/ 125668 w 497216"/>
              <a:gd name="connsiteY1" fmla="*/ 398216 h 655493"/>
              <a:gd name="connsiteX2" fmla="*/ 1843 w 497216"/>
              <a:gd name="connsiteY2" fmla="*/ 655391 h 655493"/>
              <a:gd name="connsiteX3" fmla="*/ 233618 w 497216"/>
              <a:gd name="connsiteY3" fmla="*/ 369641 h 655493"/>
              <a:gd name="connsiteX4" fmla="*/ 493968 w 497216"/>
              <a:gd name="connsiteY4" fmla="*/ 1341 h 655493"/>
              <a:gd name="connsiteX5" fmla="*/ 252668 w 497216"/>
              <a:gd name="connsiteY5" fmla="*/ 252166 h 655493"/>
              <a:gd name="connsiteX6" fmla="*/ 230443 w 497216"/>
              <a:gd name="connsiteY6" fmla="*/ 423616 h 655493"/>
              <a:gd name="connsiteX7" fmla="*/ 125668 w 497216"/>
              <a:gd name="connsiteY7" fmla="*/ 604591 h 655493"/>
              <a:gd name="connsiteX8" fmla="*/ 497143 w 497216"/>
              <a:gd name="connsiteY8" fmla="*/ 312491 h 655493"/>
              <a:gd name="connsiteX9" fmla="*/ 157418 w 497216"/>
              <a:gd name="connsiteY9" fmla="*/ 566491 h 655493"/>
              <a:gd name="connsiteX10" fmla="*/ 109793 w 497216"/>
              <a:gd name="connsiteY10" fmla="*/ 522041 h 655493"/>
              <a:gd name="connsiteX11" fmla="*/ 138368 w 497216"/>
              <a:gd name="connsiteY11" fmla="*/ 356941 h 655493"/>
              <a:gd name="connsiteX12" fmla="*/ 119318 w 497216"/>
              <a:gd name="connsiteY12" fmla="*/ 245816 h 655493"/>
              <a:gd name="connsiteX13" fmla="*/ 125668 w 497216"/>
              <a:gd name="connsiteY13" fmla="*/ 312491 h 655493"/>
              <a:gd name="connsiteX14" fmla="*/ 138368 w 497216"/>
              <a:gd name="connsiteY14" fmla="*/ 55316 h 65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7216" h="655493">
                <a:moveTo>
                  <a:pt x="138368" y="55316"/>
                </a:moveTo>
                <a:cubicBezTo>
                  <a:pt x="138368" y="69603"/>
                  <a:pt x="148422" y="298203"/>
                  <a:pt x="125668" y="398216"/>
                </a:cubicBezTo>
                <a:cubicBezTo>
                  <a:pt x="102914" y="498229"/>
                  <a:pt x="-16149" y="660154"/>
                  <a:pt x="1843" y="655391"/>
                </a:cubicBezTo>
                <a:cubicBezTo>
                  <a:pt x="19835" y="650629"/>
                  <a:pt x="151597" y="478649"/>
                  <a:pt x="233618" y="369641"/>
                </a:cubicBezTo>
                <a:cubicBezTo>
                  <a:pt x="315639" y="260633"/>
                  <a:pt x="490793" y="20920"/>
                  <a:pt x="493968" y="1341"/>
                </a:cubicBezTo>
                <a:cubicBezTo>
                  <a:pt x="497143" y="-18238"/>
                  <a:pt x="296589" y="181787"/>
                  <a:pt x="252668" y="252166"/>
                </a:cubicBezTo>
                <a:cubicBezTo>
                  <a:pt x="208747" y="322545"/>
                  <a:pt x="251610" y="364879"/>
                  <a:pt x="230443" y="423616"/>
                </a:cubicBezTo>
                <a:cubicBezTo>
                  <a:pt x="209276" y="482353"/>
                  <a:pt x="81218" y="623112"/>
                  <a:pt x="125668" y="604591"/>
                </a:cubicBezTo>
                <a:cubicBezTo>
                  <a:pt x="170118" y="586070"/>
                  <a:pt x="491851" y="318841"/>
                  <a:pt x="497143" y="312491"/>
                </a:cubicBezTo>
                <a:cubicBezTo>
                  <a:pt x="502435" y="306141"/>
                  <a:pt x="221976" y="531566"/>
                  <a:pt x="157418" y="566491"/>
                </a:cubicBezTo>
                <a:cubicBezTo>
                  <a:pt x="92860" y="601416"/>
                  <a:pt x="112968" y="556966"/>
                  <a:pt x="109793" y="522041"/>
                </a:cubicBezTo>
                <a:cubicBezTo>
                  <a:pt x="106618" y="487116"/>
                  <a:pt x="136781" y="402978"/>
                  <a:pt x="138368" y="356941"/>
                </a:cubicBezTo>
                <a:cubicBezTo>
                  <a:pt x="139955" y="310904"/>
                  <a:pt x="121435" y="253224"/>
                  <a:pt x="119318" y="245816"/>
                </a:cubicBezTo>
                <a:cubicBezTo>
                  <a:pt x="117201" y="238408"/>
                  <a:pt x="121435" y="340008"/>
                  <a:pt x="125668" y="312491"/>
                </a:cubicBezTo>
                <a:cubicBezTo>
                  <a:pt x="129901" y="284974"/>
                  <a:pt x="138368" y="41029"/>
                  <a:pt x="138368" y="553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A28554A-F2C1-0636-F8B2-FC01A6C96940}"/>
              </a:ext>
            </a:extLst>
          </p:cNvPr>
          <p:cNvSpPr/>
          <p:nvPr/>
        </p:nvSpPr>
        <p:spPr>
          <a:xfrm>
            <a:off x="758806" y="2155817"/>
            <a:ext cx="1059200" cy="736618"/>
          </a:xfrm>
          <a:custGeom>
            <a:avLst/>
            <a:gdLst>
              <a:gd name="connsiteX0" fmla="*/ 19 w 1059200"/>
              <a:gd name="connsiteY0" fmla="*/ 352433 h 736618"/>
              <a:gd name="connsiteX1" fmla="*/ 63519 w 1059200"/>
              <a:gd name="connsiteY1" fmla="*/ 377833 h 736618"/>
              <a:gd name="connsiteX2" fmla="*/ 130194 w 1059200"/>
              <a:gd name="connsiteY2" fmla="*/ 587383 h 736618"/>
              <a:gd name="connsiteX3" fmla="*/ 47644 w 1059200"/>
              <a:gd name="connsiteY3" fmla="*/ 736608 h 736618"/>
              <a:gd name="connsiteX4" fmla="*/ 212744 w 1059200"/>
              <a:gd name="connsiteY4" fmla="*/ 593733 h 736618"/>
              <a:gd name="connsiteX5" fmla="*/ 339744 w 1059200"/>
              <a:gd name="connsiteY5" fmla="*/ 327033 h 736618"/>
              <a:gd name="connsiteX6" fmla="*/ 498494 w 1059200"/>
              <a:gd name="connsiteY6" fmla="*/ 365133 h 736618"/>
              <a:gd name="connsiteX7" fmla="*/ 603269 w 1059200"/>
              <a:gd name="connsiteY7" fmla="*/ 419108 h 736618"/>
              <a:gd name="connsiteX8" fmla="*/ 530244 w 1059200"/>
              <a:gd name="connsiteY8" fmla="*/ 530233 h 736618"/>
              <a:gd name="connsiteX9" fmla="*/ 869969 w 1059200"/>
              <a:gd name="connsiteY9" fmla="*/ 625483 h 736618"/>
              <a:gd name="connsiteX10" fmla="*/ 1050944 w 1059200"/>
              <a:gd name="connsiteY10" fmla="*/ 622308 h 736618"/>
              <a:gd name="connsiteX11" fmla="*/ 609619 w 1059200"/>
              <a:gd name="connsiteY11" fmla="*/ 549283 h 736618"/>
              <a:gd name="connsiteX12" fmla="*/ 590569 w 1059200"/>
              <a:gd name="connsiteY12" fmla="*/ 336558 h 736618"/>
              <a:gd name="connsiteX13" fmla="*/ 476269 w 1059200"/>
              <a:gd name="connsiteY13" fmla="*/ 225433 h 736618"/>
              <a:gd name="connsiteX14" fmla="*/ 285769 w 1059200"/>
              <a:gd name="connsiteY14" fmla="*/ 381008 h 736618"/>
              <a:gd name="connsiteX15" fmla="*/ 139719 w 1059200"/>
              <a:gd name="connsiteY15" fmla="*/ 279408 h 736618"/>
              <a:gd name="connsiteX16" fmla="*/ 241319 w 1059200"/>
              <a:gd name="connsiteY16" fmla="*/ 8 h 736618"/>
              <a:gd name="connsiteX17" fmla="*/ 130194 w 1059200"/>
              <a:gd name="connsiteY17" fmla="*/ 269883 h 736618"/>
              <a:gd name="connsiteX18" fmla="*/ 161944 w 1059200"/>
              <a:gd name="connsiteY18" fmla="*/ 307983 h 736618"/>
              <a:gd name="connsiteX19" fmla="*/ 149244 w 1059200"/>
              <a:gd name="connsiteY19" fmla="*/ 276233 h 736618"/>
              <a:gd name="connsiteX20" fmla="*/ 241319 w 1059200"/>
              <a:gd name="connsiteY20" fmla="*/ 387358 h 736618"/>
              <a:gd name="connsiteX21" fmla="*/ 69869 w 1059200"/>
              <a:gd name="connsiteY21" fmla="*/ 450858 h 736618"/>
              <a:gd name="connsiteX22" fmla="*/ 292119 w 1059200"/>
              <a:gd name="connsiteY22" fmla="*/ 422283 h 736618"/>
              <a:gd name="connsiteX23" fmla="*/ 171469 w 1059200"/>
              <a:gd name="connsiteY23" fmla="*/ 638183 h 736618"/>
              <a:gd name="connsiteX24" fmla="*/ 133369 w 1059200"/>
              <a:gd name="connsiteY24" fmla="*/ 663583 h 736618"/>
              <a:gd name="connsiteX25" fmla="*/ 69869 w 1059200"/>
              <a:gd name="connsiteY25" fmla="*/ 441333 h 736618"/>
              <a:gd name="connsiteX26" fmla="*/ 19 w 1059200"/>
              <a:gd name="connsiteY26" fmla="*/ 352433 h 7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59200" h="736618">
                <a:moveTo>
                  <a:pt x="19" y="352433"/>
                </a:moveTo>
                <a:cubicBezTo>
                  <a:pt x="-1039" y="341850"/>
                  <a:pt x="41823" y="338675"/>
                  <a:pt x="63519" y="377833"/>
                </a:cubicBezTo>
                <a:cubicBezTo>
                  <a:pt x="85215" y="416991"/>
                  <a:pt x="132840" y="527587"/>
                  <a:pt x="130194" y="587383"/>
                </a:cubicBezTo>
                <a:cubicBezTo>
                  <a:pt x="127548" y="647179"/>
                  <a:pt x="33886" y="735550"/>
                  <a:pt x="47644" y="736608"/>
                </a:cubicBezTo>
                <a:cubicBezTo>
                  <a:pt x="61402" y="737666"/>
                  <a:pt x="164061" y="661995"/>
                  <a:pt x="212744" y="593733"/>
                </a:cubicBezTo>
                <a:cubicBezTo>
                  <a:pt x="261427" y="525471"/>
                  <a:pt x="292119" y="365133"/>
                  <a:pt x="339744" y="327033"/>
                </a:cubicBezTo>
                <a:cubicBezTo>
                  <a:pt x="387369" y="288933"/>
                  <a:pt x="454573" y="349787"/>
                  <a:pt x="498494" y="365133"/>
                </a:cubicBezTo>
                <a:cubicBezTo>
                  <a:pt x="542415" y="380479"/>
                  <a:pt x="597977" y="391591"/>
                  <a:pt x="603269" y="419108"/>
                </a:cubicBezTo>
                <a:cubicBezTo>
                  <a:pt x="608561" y="446625"/>
                  <a:pt x="485794" y="495837"/>
                  <a:pt x="530244" y="530233"/>
                </a:cubicBezTo>
                <a:cubicBezTo>
                  <a:pt x="574694" y="564629"/>
                  <a:pt x="783186" y="610137"/>
                  <a:pt x="869969" y="625483"/>
                </a:cubicBezTo>
                <a:cubicBezTo>
                  <a:pt x="956752" y="640829"/>
                  <a:pt x="1094336" y="635008"/>
                  <a:pt x="1050944" y="622308"/>
                </a:cubicBezTo>
                <a:cubicBezTo>
                  <a:pt x="1007552" y="609608"/>
                  <a:pt x="686348" y="596908"/>
                  <a:pt x="609619" y="549283"/>
                </a:cubicBezTo>
                <a:cubicBezTo>
                  <a:pt x="532890" y="501658"/>
                  <a:pt x="612794" y="390533"/>
                  <a:pt x="590569" y="336558"/>
                </a:cubicBezTo>
                <a:cubicBezTo>
                  <a:pt x="568344" y="282583"/>
                  <a:pt x="527069" y="218025"/>
                  <a:pt x="476269" y="225433"/>
                </a:cubicBezTo>
                <a:cubicBezTo>
                  <a:pt x="425469" y="232841"/>
                  <a:pt x="341861" y="372012"/>
                  <a:pt x="285769" y="381008"/>
                </a:cubicBezTo>
                <a:cubicBezTo>
                  <a:pt x="229677" y="390004"/>
                  <a:pt x="147127" y="342908"/>
                  <a:pt x="139719" y="279408"/>
                </a:cubicBezTo>
                <a:cubicBezTo>
                  <a:pt x="132311" y="215908"/>
                  <a:pt x="242906" y="1595"/>
                  <a:pt x="241319" y="8"/>
                </a:cubicBezTo>
                <a:cubicBezTo>
                  <a:pt x="239732" y="-1579"/>
                  <a:pt x="143423" y="218554"/>
                  <a:pt x="130194" y="269883"/>
                </a:cubicBezTo>
                <a:cubicBezTo>
                  <a:pt x="116965" y="321212"/>
                  <a:pt x="158769" y="306925"/>
                  <a:pt x="161944" y="307983"/>
                </a:cubicBezTo>
                <a:cubicBezTo>
                  <a:pt x="165119" y="309041"/>
                  <a:pt x="136015" y="263004"/>
                  <a:pt x="149244" y="276233"/>
                </a:cubicBezTo>
                <a:cubicBezTo>
                  <a:pt x="162473" y="289462"/>
                  <a:pt x="254548" y="358254"/>
                  <a:pt x="241319" y="387358"/>
                </a:cubicBezTo>
                <a:cubicBezTo>
                  <a:pt x="228090" y="416462"/>
                  <a:pt x="61402" y="445037"/>
                  <a:pt x="69869" y="450858"/>
                </a:cubicBezTo>
                <a:cubicBezTo>
                  <a:pt x="78336" y="456679"/>
                  <a:pt x="275186" y="391062"/>
                  <a:pt x="292119" y="422283"/>
                </a:cubicBezTo>
                <a:cubicBezTo>
                  <a:pt x="309052" y="453504"/>
                  <a:pt x="197927" y="597966"/>
                  <a:pt x="171469" y="638183"/>
                </a:cubicBezTo>
                <a:cubicBezTo>
                  <a:pt x="145011" y="678400"/>
                  <a:pt x="150302" y="696391"/>
                  <a:pt x="133369" y="663583"/>
                </a:cubicBezTo>
                <a:cubicBezTo>
                  <a:pt x="116436" y="630775"/>
                  <a:pt x="89448" y="493721"/>
                  <a:pt x="69869" y="441333"/>
                </a:cubicBezTo>
                <a:cubicBezTo>
                  <a:pt x="50290" y="388946"/>
                  <a:pt x="1077" y="363016"/>
                  <a:pt x="19" y="3524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E9C1761C-8A8D-39ED-C7E9-3035E26510CC}"/>
              </a:ext>
            </a:extLst>
          </p:cNvPr>
          <p:cNvSpPr/>
          <p:nvPr/>
        </p:nvSpPr>
        <p:spPr>
          <a:xfrm>
            <a:off x="1039698" y="2501545"/>
            <a:ext cx="1247648" cy="598339"/>
          </a:xfrm>
          <a:custGeom>
            <a:avLst/>
            <a:gdLst>
              <a:gd name="connsiteX0" fmla="*/ 11227 w 1247648"/>
              <a:gd name="connsiteY0" fmla="*/ 359130 h 598339"/>
              <a:gd name="connsiteX1" fmla="*/ 731952 w 1247648"/>
              <a:gd name="connsiteY1" fmla="*/ 301980 h 598339"/>
              <a:gd name="connsiteX2" fmla="*/ 636702 w 1247648"/>
              <a:gd name="connsiteY2" fmla="*/ 298805 h 598339"/>
              <a:gd name="connsiteX3" fmla="*/ 890702 w 1247648"/>
              <a:gd name="connsiteY3" fmla="*/ 298805 h 598339"/>
              <a:gd name="connsiteX4" fmla="*/ 862127 w 1247648"/>
              <a:gd name="connsiteY4" fmla="*/ 314680 h 598339"/>
              <a:gd name="connsiteX5" fmla="*/ 1020877 w 1247648"/>
              <a:gd name="connsiteY5" fmla="*/ 403580 h 598339"/>
              <a:gd name="connsiteX6" fmla="*/ 1030402 w 1247648"/>
              <a:gd name="connsiteY6" fmla="*/ 378180 h 598339"/>
              <a:gd name="connsiteX7" fmla="*/ 1160577 w 1247648"/>
              <a:gd name="connsiteY7" fmla="*/ 479780 h 598339"/>
              <a:gd name="connsiteX8" fmla="*/ 1109777 w 1247648"/>
              <a:gd name="connsiteY8" fmla="*/ 460730 h 598339"/>
              <a:gd name="connsiteX9" fmla="*/ 1246302 w 1247648"/>
              <a:gd name="connsiteY9" fmla="*/ 597255 h 598339"/>
              <a:gd name="connsiteX10" fmla="*/ 1011352 w 1247648"/>
              <a:gd name="connsiteY10" fmla="*/ 375005 h 598339"/>
              <a:gd name="connsiteX11" fmla="*/ 874827 w 1247648"/>
              <a:gd name="connsiteY11" fmla="*/ 273405 h 598339"/>
              <a:gd name="connsiteX12" fmla="*/ 541452 w 1247648"/>
              <a:gd name="connsiteY12" fmla="*/ 22580 h 598339"/>
              <a:gd name="connsiteX13" fmla="*/ 541452 w 1247648"/>
              <a:gd name="connsiteY13" fmla="*/ 35280 h 598339"/>
              <a:gd name="connsiteX14" fmla="*/ 830377 w 1247648"/>
              <a:gd name="connsiteY14" fmla="*/ 228955 h 598339"/>
              <a:gd name="connsiteX15" fmla="*/ 916102 w 1247648"/>
              <a:gd name="connsiteY15" fmla="*/ 298805 h 598339"/>
              <a:gd name="connsiteX16" fmla="*/ 849427 w 1247648"/>
              <a:gd name="connsiteY16" fmla="*/ 308330 h 598339"/>
              <a:gd name="connsiteX17" fmla="*/ 557327 w 1247648"/>
              <a:gd name="connsiteY17" fmla="*/ 308330 h 598339"/>
              <a:gd name="connsiteX18" fmla="*/ 811327 w 1247648"/>
              <a:gd name="connsiteY18" fmla="*/ 340080 h 598339"/>
              <a:gd name="connsiteX19" fmla="*/ 411277 w 1247648"/>
              <a:gd name="connsiteY19" fmla="*/ 336905 h 598339"/>
              <a:gd name="connsiteX20" fmla="*/ 192202 w 1247648"/>
              <a:gd name="connsiteY20" fmla="*/ 216255 h 598339"/>
              <a:gd name="connsiteX21" fmla="*/ 284277 w 1247648"/>
              <a:gd name="connsiteY21" fmla="*/ 308330 h 598339"/>
              <a:gd name="connsiteX22" fmla="*/ 11227 w 1247648"/>
              <a:gd name="connsiteY22" fmla="*/ 359130 h 59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7648" h="598339">
                <a:moveTo>
                  <a:pt x="11227" y="359130"/>
                </a:moveTo>
                <a:cubicBezTo>
                  <a:pt x="85839" y="358072"/>
                  <a:pt x="627706" y="312034"/>
                  <a:pt x="731952" y="301980"/>
                </a:cubicBezTo>
                <a:cubicBezTo>
                  <a:pt x="836198" y="291926"/>
                  <a:pt x="610244" y="299334"/>
                  <a:pt x="636702" y="298805"/>
                </a:cubicBezTo>
                <a:cubicBezTo>
                  <a:pt x="663160" y="298276"/>
                  <a:pt x="853131" y="296159"/>
                  <a:pt x="890702" y="298805"/>
                </a:cubicBezTo>
                <a:cubicBezTo>
                  <a:pt x="928273" y="301451"/>
                  <a:pt x="840431" y="297218"/>
                  <a:pt x="862127" y="314680"/>
                </a:cubicBezTo>
                <a:cubicBezTo>
                  <a:pt x="883823" y="332142"/>
                  <a:pt x="992831" y="392997"/>
                  <a:pt x="1020877" y="403580"/>
                </a:cubicBezTo>
                <a:cubicBezTo>
                  <a:pt x="1048923" y="414163"/>
                  <a:pt x="1007119" y="365480"/>
                  <a:pt x="1030402" y="378180"/>
                </a:cubicBezTo>
                <a:cubicBezTo>
                  <a:pt x="1053685" y="390880"/>
                  <a:pt x="1147348" y="466022"/>
                  <a:pt x="1160577" y="479780"/>
                </a:cubicBezTo>
                <a:cubicBezTo>
                  <a:pt x="1173806" y="493538"/>
                  <a:pt x="1095490" y="441151"/>
                  <a:pt x="1109777" y="460730"/>
                </a:cubicBezTo>
                <a:cubicBezTo>
                  <a:pt x="1124064" y="480309"/>
                  <a:pt x="1262706" y="611543"/>
                  <a:pt x="1246302" y="597255"/>
                </a:cubicBezTo>
                <a:cubicBezTo>
                  <a:pt x="1229898" y="582967"/>
                  <a:pt x="1073264" y="428980"/>
                  <a:pt x="1011352" y="375005"/>
                </a:cubicBezTo>
                <a:cubicBezTo>
                  <a:pt x="949440" y="321030"/>
                  <a:pt x="874827" y="273405"/>
                  <a:pt x="874827" y="273405"/>
                </a:cubicBezTo>
                <a:lnTo>
                  <a:pt x="541452" y="22580"/>
                </a:lnTo>
                <a:cubicBezTo>
                  <a:pt x="485890" y="-17107"/>
                  <a:pt x="493298" y="884"/>
                  <a:pt x="541452" y="35280"/>
                </a:cubicBezTo>
                <a:cubicBezTo>
                  <a:pt x="589606" y="69676"/>
                  <a:pt x="767935" y="185034"/>
                  <a:pt x="830377" y="228955"/>
                </a:cubicBezTo>
                <a:cubicBezTo>
                  <a:pt x="892819" y="272876"/>
                  <a:pt x="912927" y="285576"/>
                  <a:pt x="916102" y="298805"/>
                </a:cubicBezTo>
                <a:cubicBezTo>
                  <a:pt x="919277" y="312034"/>
                  <a:pt x="909223" y="306743"/>
                  <a:pt x="849427" y="308330"/>
                </a:cubicBezTo>
                <a:cubicBezTo>
                  <a:pt x="789631" y="309917"/>
                  <a:pt x="563677" y="303038"/>
                  <a:pt x="557327" y="308330"/>
                </a:cubicBezTo>
                <a:cubicBezTo>
                  <a:pt x="550977" y="313622"/>
                  <a:pt x="835669" y="335318"/>
                  <a:pt x="811327" y="340080"/>
                </a:cubicBezTo>
                <a:cubicBezTo>
                  <a:pt x="786985" y="344842"/>
                  <a:pt x="514464" y="357542"/>
                  <a:pt x="411277" y="336905"/>
                </a:cubicBezTo>
                <a:cubicBezTo>
                  <a:pt x="308090" y="316268"/>
                  <a:pt x="213369" y="221017"/>
                  <a:pt x="192202" y="216255"/>
                </a:cubicBezTo>
                <a:cubicBezTo>
                  <a:pt x="171035" y="211493"/>
                  <a:pt x="311265" y="282930"/>
                  <a:pt x="284277" y="308330"/>
                </a:cubicBezTo>
                <a:cubicBezTo>
                  <a:pt x="257290" y="333730"/>
                  <a:pt x="-63385" y="360188"/>
                  <a:pt x="11227" y="3591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67A0895A-9379-E8EB-4DB3-ACD99A0E9605}"/>
              </a:ext>
            </a:extLst>
          </p:cNvPr>
          <p:cNvSpPr/>
          <p:nvPr/>
        </p:nvSpPr>
        <p:spPr>
          <a:xfrm>
            <a:off x="619107" y="2798168"/>
            <a:ext cx="353438" cy="601307"/>
          </a:xfrm>
          <a:custGeom>
            <a:avLst/>
            <a:gdLst>
              <a:gd name="connsiteX0" fmla="*/ 3193 w 353438"/>
              <a:gd name="connsiteY0" fmla="*/ 589557 h 601307"/>
              <a:gd name="connsiteX1" fmla="*/ 31768 w 353438"/>
              <a:gd name="connsiteY1" fmla="*/ 538757 h 601307"/>
              <a:gd name="connsiteX2" fmla="*/ 146068 w 353438"/>
              <a:gd name="connsiteY2" fmla="*/ 141882 h 601307"/>
              <a:gd name="connsiteX3" fmla="*/ 161943 w 353438"/>
              <a:gd name="connsiteY3" fmla="*/ 126007 h 601307"/>
              <a:gd name="connsiteX4" fmla="*/ 225443 w 353438"/>
              <a:gd name="connsiteY4" fmla="*/ 110132 h 601307"/>
              <a:gd name="connsiteX5" fmla="*/ 307993 w 353438"/>
              <a:gd name="connsiteY5" fmla="*/ 284757 h 601307"/>
              <a:gd name="connsiteX6" fmla="*/ 330218 w 353438"/>
              <a:gd name="connsiteY6" fmla="*/ 427632 h 601307"/>
              <a:gd name="connsiteX7" fmla="*/ 349268 w 353438"/>
              <a:gd name="connsiteY7" fmla="*/ 405407 h 601307"/>
              <a:gd name="connsiteX8" fmla="*/ 244493 w 353438"/>
              <a:gd name="connsiteY8" fmla="*/ 329207 h 601307"/>
              <a:gd name="connsiteX9" fmla="*/ 98443 w 353438"/>
              <a:gd name="connsiteY9" fmla="*/ 567332 h 601307"/>
              <a:gd name="connsiteX10" fmla="*/ 174643 w 353438"/>
              <a:gd name="connsiteY10" fmla="*/ 59332 h 601307"/>
              <a:gd name="connsiteX11" fmla="*/ 114318 w 353438"/>
              <a:gd name="connsiteY11" fmla="*/ 24407 h 601307"/>
              <a:gd name="connsiteX12" fmla="*/ 95268 w 353438"/>
              <a:gd name="connsiteY12" fmla="*/ 186332 h 601307"/>
              <a:gd name="connsiteX13" fmla="*/ 111143 w 353438"/>
              <a:gd name="connsiteY13" fmla="*/ 272057 h 601307"/>
              <a:gd name="connsiteX14" fmla="*/ 133368 w 353438"/>
              <a:gd name="connsiteY14" fmla="*/ 306982 h 601307"/>
              <a:gd name="connsiteX15" fmla="*/ 92093 w 353438"/>
              <a:gd name="connsiteY15" fmla="*/ 427632 h 601307"/>
              <a:gd name="connsiteX16" fmla="*/ 3193 w 353438"/>
              <a:gd name="connsiteY16" fmla="*/ 589557 h 60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3438" h="601307">
                <a:moveTo>
                  <a:pt x="3193" y="589557"/>
                </a:moveTo>
                <a:cubicBezTo>
                  <a:pt x="-6861" y="608078"/>
                  <a:pt x="7956" y="613369"/>
                  <a:pt x="31768" y="538757"/>
                </a:cubicBezTo>
                <a:cubicBezTo>
                  <a:pt x="55580" y="464145"/>
                  <a:pt x="124372" y="210674"/>
                  <a:pt x="146068" y="141882"/>
                </a:cubicBezTo>
                <a:cubicBezTo>
                  <a:pt x="167764" y="73090"/>
                  <a:pt x="148714" y="131299"/>
                  <a:pt x="161943" y="126007"/>
                </a:cubicBezTo>
                <a:cubicBezTo>
                  <a:pt x="175172" y="120715"/>
                  <a:pt x="201101" y="83674"/>
                  <a:pt x="225443" y="110132"/>
                </a:cubicBezTo>
                <a:cubicBezTo>
                  <a:pt x="249785" y="136590"/>
                  <a:pt x="290531" y="231840"/>
                  <a:pt x="307993" y="284757"/>
                </a:cubicBezTo>
                <a:cubicBezTo>
                  <a:pt x="325456" y="337674"/>
                  <a:pt x="323339" y="407524"/>
                  <a:pt x="330218" y="427632"/>
                </a:cubicBezTo>
                <a:cubicBezTo>
                  <a:pt x="337097" y="447740"/>
                  <a:pt x="363556" y="421811"/>
                  <a:pt x="349268" y="405407"/>
                </a:cubicBezTo>
                <a:cubicBezTo>
                  <a:pt x="334980" y="389003"/>
                  <a:pt x="286297" y="302219"/>
                  <a:pt x="244493" y="329207"/>
                </a:cubicBezTo>
                <a:cubicBezTo>
                  <a:pt x="202689" y="356194"/>
                  <a:pt x="110085" y="612311"/>
                  <a:pt x="98443" y="567332"/>
                </a:cubicBezTo>
                <a:cubicBezTo>
                  <a:pt x="86801" y="522353"/>
                  <a:pt x="171997" y="149819"/>
                  <a:pt x="174643" y="59332"/>
                </a:cubicBezTo>
                <a:cubicBezTo>
                  <a:pt x="177289" y="-31155"/>
                  <a:pt x="127547" y="3240"/>
                  <a:pt x="114318" y="24407"/>
                </a:cubicBezTo>
                <a:cubicBezTo>
                  <a:pt x="101089" y="45574"/>
                  <a:pt x="95797" y="145057"/>
                  <a:pt x="95268" y="186332"/>
                </a:cubicBezTo>
                <a:cubicBezTo>
                  <a:pt x="94739" y="227607"/>
                  <a:pt x="104793" y="251949"/>
                  <a:pt x="111143" y="272057"/>
                </a:cubicBezTo>
                <a:cubicBezTo>
                  <a:pt x="117493" y="292165"/>
                  <a:pt x="136543" y="281053"/>
                  <a:pt x="133368" y="306982"/>
                </a:cubicBezTo>
                <a:cubicBezTo>
                  <a:pt x="130193" y="332911"/>
                  <a:pt x="109026" y="384240"/>
                  <a:pt x="92093" y="427632"/>
                </a:cubicBezTo>
                <a:cubicBezTo>
                  <a:pt x="75160" y="471024"/>
                  <a:pt x="13247" y="571036"/>
                  <a:pt x="3193" y="58955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087B83F-363C-E543-B13F-3602C5F00AA5}"/>
              </a:ext>
            </a:extLst>
          </p:cNvPr>
          <p:cNvSpPr/>
          <p:nvPr/>
        </p:nvSpPr>
        <p:spPr>
          <a:xfrm>
            <a:off x="777148" y="1906057"/>
            <a:ext cx="541776" cy="285091"/>
          </a:xfrm>
          <a:custGeom>
            <a:avLst/>
            <a:gdLst>
              <a:gd name="connsiteX0" fmla="*/ 26127 w 541776"/>
              <a:gd name="connsiteY0" fmla="*/ 275168 h 285091"/>
              <a:gd name="connsiteX1" fmla="*/ 86452 w 541776"/>
              <a:gd name="connsiteY1" fmla="*/ 256118 h 285091"/>
              <a:gd name="connsiteX2" fmla="*/ 537302 w 541776"/>
              <a:gd name="connsiteY2" fmla="*/ 2118 h 285091"/>
              <a:gd name="connsiteX3" fmla="*/ 299177 w 541776"/>
              <a:gd name="connsiteY3" fmla="*/ 138643 h 285091"/>
              <a:gd name="connsiteX4" fmla="*/ 727 w 541776"/>
              <a:gd name="connsiteY4" fmla="*/ 208493 h 285091"/>
              <a:gd name="connsiteX5" fmla="*/ 210277 w 541776"/>
              <a:gd name="connsiteY5" fmla="*/ 218018 h 285091"/>
              <a:gd name="connsiteX6" fmla="*/ 26127 w 541776"/>
              <a:gd name="connsiteY6" fmla="*/ 275168 h 28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776" h="285091">
                <a:moveTo>
                  <a:pt x="26127" y="275168"/>
                </a:moveTo>
                <a:cubicBezTo>
                  <a:pt x="5490" y="281518"/>
                  <a:pt x="1256" y="301626"/>
                  <a:pt x="86452" y="256118"/>
                </a:cubicBezTo>
                <a:cubicBezTo>
                  <a:pt x="171648" y="210610"/>
                  <a:pt x="501848" y="21697"/>
                  <a:pt x="537302" y="2118"/>
                </a:cubicBezTo>
                <a:cubicBezTo>
                  <a:pt x="572756" y="-17461"/>
                  <a:pt x="388606" y="104247"/>
                  <a:pt x="299177" y="138643"/>
                </a:cubicBezTo>
                <a:cubicBezTo>
                  <a:pt x="209748" y="173039"/>
                  <a:pt x="15544" y="195264"/>
                  <a:pt x="727" y="208493"/>
                </a:cubicBezTo>
                <a:cubicBezTo>
                  <a:pt x="-14090" y="221722"/>
                  <a:pt x="202340" y="205318"/>
                  <a:pt x="210277" y="218018"/>
                </a:cubicBezTo>
                <a:cubicBezTo>
                  <a:pt x="218214" y="230718"/>
                  <a:pt x="46764" y="268818"/>
                  <a:pt x="26127" y="27516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BC30753-6F56-7E76-57D7-8344093CBA78}"/>
              </a:ext>
            </a:extLst>
          </p:cNvPr>
          <p:cNvSpPr/>
          <p:nvPr/>
        </p:nvSpPr>
        <p:spPr>
          <a:xfrm>
            <a:off x="581237" y="2202773"/>
            <a:ext cx="331921" cy="531691"/>
          </a:xfrm>
          <a:custGeom>
            <a:avLst/>
            <a:gdLst>
              <a:gd name="connsiteX0" fmla="*/ 326813 w 331921"/>
              <a:gd name="connsiteY0" fmla="*/ 677 h 531691"/>
              <a:gd name="connsiteX1" fmla="*/ 263313 w 331921"/>
              <a:gd name="connsiteY1" fmla="*/ 165777 h 531691"/>
              <a:gd name="connsiteX2" fmla="*/ 295063 w 331921"/>
              <a:gd name="connsiteY2" fmla="*/ 210227 h 531691"/>
              <a:gd name="connsiteX3" fmla="*/ 158538 w 331921"/>
              <a:gd name="connsiteY3" fmla="*/ 226102 h 531691"/>
              <a:gd name="connsiteX4" fmla="*/ 117263 w 331921"/>
              <a:gd name="connsiteY4" fmla="*/ 349927 h 531691"/>
              <a:gd name="connsiteX5" fmla="*/ 66463 w 331921"/>
              <a:gd name="connsiteY5" fmla="*/ 495977 h 531691"/>
              <a:gd name="connsiteX6" fmla="*/ 215688 w 331921"/>
              <a:gd name="connsiteY6" fmla="*/ 397552 h 531691"/>
              <a:gd name="connsiteX7" fmla="*/ 320463 w 331921"/>
              <a:gd name="connsiteY7" fmla="*/ 397552 h 531691"/>
              <a:gd name="connsiteX8" fmla="*/ 304588 w 331921"/>
              <a:gd name="connsiteY8" fmla="*/ 438827 h 531691"/>
              <a:gd name="connsiteX9" fmla="*/ 304588 w 331921"/>
              <a:gd name="connsiteY9" fmla="*/ 530902 h 531691"/>
              <a:gd name="connsiteX10" fmla="*/ 218863 w 331921"/>
              <a:gd name="connsiteY10" fmla="*/ 381677 h 531691"/>
              <a:gd name="connsiteX11" fmla="*/ 28363 w 331921"/>
              <a:gd name="connsiteY11" fmla="*/ 362627 h 531691"/>
              <a:gd name="connsiteX12" fmla="*/ 15663 w 331921"/>
              <a:gd name="connsiteY12" fmla="*/ 492802 h 531691"/>
              <a:gd name="connsiteX13" fmla="*/ 171238 w 331921"/>
              <a:gd name="connsiteY13" fmla="*/ 280077 h 531691"/>
              <a:gd name="connsiteX14" fmla="*/ 260138 w 331921"/>
              <a:gd name="connsiteY14" fmla="*/ 172127 h 531691"/>
              <a:gd name="connsiteX15" fmla="*/ 301413 w 331921"/>
              <a:gd name="connsiteY15" fmla="*/ 178477 h 531691"/>
              <a:gd name="connsiteX16" fmla="*/ 218863 w 331921"/>
              <a:gd name="connsiteY16" fmla="*/ 143552 h 531691"/>
              <a:gd name="connsiteX17" fmla="*/ 199813 w 331921"/>
              <a:gd name="connsiteY17" fmla="*/ 105452 h 531691"/>
              <a:gd name="connsiteX18" fmla="*/ 104563 w 331921"/>
              <a:gd name="connsiteY18" fmla="*/ 235627 h 531691"/>
              <a:gd name="connsiteX19" fmla="*/ 326813 w 331921"/>
              <a:gd name="connsiteY19" fmla="*/ 677 h 5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1921" h="531691">
                <a:moveTo>
                  <a:pt x="326813" y="677"/>
                </a:moveTo>
                <a:cubicBezTo>
                  <a:pt x="353271" y="-10965"/>
                  <a:pt x="268605" y="130852"/>
                  <a:pt x="263313" y="165777"/>
                </a:cubicBezTo>
                <a:cubicBezTo>
                  <a:pt x="258021" y="200702"/>
                  <a:pt x="312525" y="200173"/>
                  <a:pt x="295063" y="210227"/>
                </a:cubicBezTo>
                <a:cubicBezTo>
                  <a:pt x="277601" y="220281"/>
                  <a:pt x="188171" y="202819"/>
                  <a:pt x="158538" y="226102"/>
                </a:cubicBezTo>
                <a:cubicBezTo>
                  <a:pt x="128905" y="249385"/>
                  <a:pt x="132609" y="304948"/>
                  <a:pt x="117263" y="349927"/>
                </a:cubicBezTo>
                <a:cubicBezTo>
                  <a:pt x="101917" y="394906"/>
                  <a:pt x="50059" y="488040"/>
                  <a:pt x="66463" y="495977"/>
                </a:cubicBezTo>
                <a:cubicBezTo>
                  <a:pt x="82867" y="503915"/>
                  <a:pt x="173355" y="413956"/>
                  <a:pt x="215688" y="397552"/>
                </a:cubicBezTo>
                <a:cubicBezTo>
                  <a:pt x="258021" y="381148"/>
                  <a:pt x="305646" y="390673"/>
                  <a:pt x="320463" y="397552"/>
                </a:cubicBezTo>
                <a:cubicBezTo>
                  <a:pt x="335280" y="404431"/>
                  <a:pt x="307234" y="416602"/>
                  <a:pt x="304588" y="438827"/>
                </a:cubicBezTo>
                <a:cubicBezTo>
                  <a:pt x="301942" y="461052"/>
                  <a:pt x="318875" y="540427"/>
                  <a:pt x="304588" y="530902"/>
                </a:cubicBezTo>
                <a:cubicBezTo>
                  <a:pt x="290301" y="521377"/>
                  <a:pt x="264901" y="409723"/>
                  <a:pt x="218863" y="381677"/>
                </a:cubicBezTo>
                <a:cubicBezTo>
                  <a:pt x="172825" y="353631"/>
                  <a:pt x="62230" y="344106"/>
                  <a:pt x="28363" y="362627"/>
                </a:cubicBezTo>
                <a:cubicBezTo>
                  <a:pt x="-5504" y="381148"/>
                  <a:pt x="-8149" y="506560"/>
                  <a:pt x="15663" y="492802"/>
                </a:cubicBezTo>
                <a:cubicBezTo>
                  <a:pt x="39475" y="479044"/>
                  <a:pt x="130492" y="333523"/>
                  <a:pt x="171238" y="280077"/>
                </a:cubicBezTo>
                <a:cubicBezTo>
                  <a:pt x="211984" y="226631"/>
                  <a:pt x="238442" y="189060"/>
                  <a:pt x="260138" y="172127"/>
                </a:cubicBezTo>
                <a:cubicBezTo>
                  <a:pt x="281834" y="155194"/>
                  <a:pt x="308292" y="183239"/>
                  <a:pt x="301413" y="178477"/>
                </a:cubicBezTo>
                <a:cubicBezTo>
                  <a:pt x="294534" y="173715"/>
                  <a:pt x="235796" y="155723"/>
                  <a:pt x="218863" y="143552"/>
                </a:cubicBezTo>
                <a:cubicBezTo>
                  <a:pt x="201930" y="131381"/>
                  <a:pt x="218863" y="90106"/>
                  <a:pt x="199813" y="105452"/>
                </a:cubicBezTo>
                <a:cubicBezTo>
                  <a:pt x="180763" y="120798"/>
                  <a:pt x="81809" y="249915"/>
                  <a:pt x="104563" y="235627"/>
                </a:cubicBezTo>
                <a:cubicBezTo>
                  <a:pt x="127317" y="221340"/>
                  <a:pt x="300355" y="12319"/>
                  <a:pt x="326813" y="67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BFE82FB-CB4C-50E0-D63A-7BAB2F92EB6B}"/>
              </a:ext>
            </a:extLst>
          </p:cNvPr>
          <p:cNvSpPr/>
          <p:nvPr/>
        </p:nvSpPr>
        <p:spPr>
          <a:xfrm>
            <a:off x="1869929" y="1678676"/>
            <a:ext cx="260585" cy="254987"/>
          </a:xfrm>
          <a:custGeom>
            <a:avLst/>
            <a:gdLst>
              <a:gd name="connsiteX0" fmla="*/ 260496 w 260585"/>
              <a:gd name="connsiteY0" fmla="*/ 899 h 254987"/>
              <a:gd name="connsiteX1" fmla="*/ 57296 w 260585"/>
              <a:gd name="connsiteY1" fmla="*/ 165999 h 254987"/>
              <a:gd name="connsiteX2" fmla="*/ 136671 w 260585"/>
              <a:gd name="connsiteY2" fmla="*/ 175524 h 254987"/>
              <a:gd name="connsiteX3" fmla="*/ 111271 w 260585"/>
              <a:gd name="connsiteY3" fmla="*/ 207274 h 254987"/>
              <a:gd name="connsiteX4" fmla="*/ 89046 w 260585"/>
              <a:gd name="connsiteY4" fmla="*/ 254899 h 254987"/>
              <a:gd name="connsiteX5" fmla="*/ 98571 w 260585"/>
              <a:gd name="connsiteY5" fmla="*/ 194574 h 254987"/>
              <a:gd name="connsiteX6" fmla="*/ 3321 w 260585"/>
              <a:gd name="connsiteY6" fmla="*/ 185049 h 254987"/>
              <a:gd name="connsiteX7" fmla="*/ 22371 w 260585"/>
              <a:gd name="connsiteY7" fmla="*/ 137424 h 254987"/>
              <a:gd name="connsiteX8" fmla="*/ 28721 w 260585"/>
              <a:gd name="connsiteY8" fmla="*/ 102499 h 254987"/>
              <a:gd name="connsiteX9" fmla="*/ 260496 w 260585"/>
              <a:gd name="connsiteY9" fmla="*/ 899 h 25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85" h="254987">
                <a:moveTo>
                  <a:pt x="260496" y="899"/>
                </a:moveTo>
                <a:cubicBezTo>
                  <a:pt x="265259" y="11482"/>
                  <a:pt x="77933" y="136895"/>
                  <a:pt x="57296" y="165999"/>
                </a:cubicBezTo>
                <a:cubicBezTo>
                  <a:pt x="36658" y="195103"/>
                  <a:pt x="127675" y="168645"/>
                  <a:pt x="136671" y="175524"/>
                </a:cubicBezTo>
                <a:cubicBezTo>
                  <a:pt x="145667" y="182403"/>
                  <a:pt x="119208" y="194045"/>
                  <a:pt x="111271" y="207274"/>
                </a:cubicBezTo>
                <a:cubicBezTo>
                  <a:pt x="103334" y="220503"/>
                  <a:pt x="91163" y="257016"/>
                  <a:pt x="89046" y="254899"/>
                </a:cubicBezTo>
                <a:cubicBezTo>
                  <a:pt x="86929" y="252782"/>
                  <a:pt x="112858" y="206216"/>
                  <a:pt x="98571" y="194574"/>
                </a:cubicBezTo>
                <a:cubicBezTo>
                  <a:pt x="84284" y="182932"/>
                  <a:pt x="16021" y="194574"/>
                  <a:pt x="3321" y="185049"/>
                </a:cubicBezTo>
                <a:cubicBezTo>
                  <a:pt x="-9379" y="175524"/>
                  <a:pt x="18138" y="151182"/>
                  <a:pt x="22371" y="137424"/>
                </a:cubicBezTo>
                <a:cubicBezTo>
                  <a:pt x="26604" y="123666"/>
                  <a:pt x="-8850" y="128957"/>
                  <a:pt x="28721" y="102499"/>
                </a:cubicBezTo>
                <a:cubicBezTo>
                  <a:pt x="66292" y="76041"/>
                  <a:pt x="255733" y="-9684"/>
                  <a:pt x="260496" y="8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F2BAB29-A2A9-00FB-293B-C0E741740381}"/>
              </a:ext>
            </a:extLst>
          </p:cNvPr>
          <p:cNvSpPr/>
          <p:nvPr/>
        </p:nvSpPr>
        <p:spPr>
          <a:xfrm>
            <a:off x="1735839" y="1889125"/>
            <a:ext cx="366041" cy="366080"/>
          </a:xfrm>
          <a:custGeom>
            <a:avLst/>
            <a:gdLst>
              <a:gd name="connsiteX0" fmla="*/ 366011 w 366041"/>
              <a:gd name="connsiteY0" fmla="*/ 3175 h 366080"/>
              <a:gd name="connsiteX1" fmla="*/ 162811 w 366041"/>
              <a:gd name="connsiteY1" fmla="*/ 120650 h 366080"/>
              <a:gd name="connsiteX2" fmla="*/ 165986 w 366041"/>
              <a:gd name="connsiteY2" fmla="*/ 209550 h 366080"/>
              <a:gd name="connsiteX3" fmla="*/ 153286 w 366041"/>
              <a:gd name="connsiteY3" fmla="*/ 203200 h 366080"/>
              <a:gd name="connsiteX4" fmla="*/ 131061 w 366041"/>
              <a:gd name="connsiteY4" fmla="*/ 365125 h 366080"/>
              <a:gd name="connsiteX5" fmla="*/ 137411 w 366041"/>
              <a:gd name="connsiteY5" fmla="*/ 117475 h 366080"/>
              <a:gd name="connsiteX6" fmla="*/ 886 w 366041"/>
              <a:gd name="connsiteY6" fmla="*/ 161925 h 366080"/>
              <a:gd name="connsiteX7" fmla="*/ 213611 w 366041"/>
              <a:gd name="connsiteY7" fmla="*/ 66675 h 366080"/>
              <a:gd name="connsiteX8" fmla="*/ 232661 w 366041"/>
              <a:gd name="connsiteY8" fmla="*/ 0 h 366080"/>
              <a:gd name="connsiteX9" fmla="*/ 178686 w 366041"/>
              <a:gd name="connsiteY9" fmla="*/ 66675 h 366080"/>
              <a:gd name="connsiteX10" fmla="*/ 366011 w 366041"/>
              <a:gd name="connsiteY10" fmla="*/ 3175 h 36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041" h="366080">
                <a:moveTo>
                  <a:pt x="366011" y="3175"/>
                </a:moveTo>
                <a:cubicBezTo>
                  <a:pt x="363365" y="12171"/>
                  <a:pt x="196148" y="86254"/>
                  <a:pt x="162811" y="120650"/>
                </a:cubicBezTo>
                <a:cubicBezTo>
                  <a:pt x="129473" y="155046"/>
                  <a:pt x="167573" y="195792"/>
                  <a:pt x="165986" y="209550"/>
                </a:cubicBezTo>
                <a:cubicBezTo>
                  <a:pt x="164399" y="223308"/>
                  <a:pt x="159107" y="177271"/>
                  <a:pt x="153286" y="203200"/>
                </a:cubicBezTo>
                <a:cubicBezTo>
                  <a:pt x="147465" y="229129"/>
                  <a:pt x="133707" y="379412"/>
                  <a:pt x="131061" y="365125"/>
                </a:cubicBezTo>
                <a:cubicBezTo>
                  <a:pt x="128415" y="350838"/>
                  <a:pt x="159107" y="151342"/>
                  <a:pt x="137411" y="117475"/>
                </a:cubicBezTo>
                <a:cubicBezTo>
                  <a:pt x="115715" y="83608"/>
                  <a:pt x="-11814" y="170392"/>
                  <a:pt x="886" y="161925"/>
                </a:cubicBezTo>
                <a:cubicBezTo>
                  <a:pt x="13586" y="153458"/>
                  <a:pt x="174982" y="93662"/>
                  <a:pt x="213611" y="66675"/>
                </a:cubicBezTo>
                <a:cubicBezTo>
                  <a:pt x="252240" y="39688"/>
                  <a:pt x="238482" y="0"/>
                  <a:pt x="232661" y="0"/>
                </a:cubicBezTo>
                <a:cubicBezTo>
                  <a:pt x="226840" y="0"/>
                  <a:pt x="159636" y="62971"/>
                  <a:pt x="178686" y="66675"/>
                </a:cubicBezTo>
                <a:cubicBezTo>
                  <a:pt x="197736" y="70379"/>
                  <a:pt x="368657" y="-5821"/>
                  <a:pt x="366011" y="317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1E98BF73-7C02-23DB-8504-652DD6A183EB}"/>
              </a:ext>
            </a:extLst>
          </p:cNvPr>
          <p:cNvSpPr/>
          <p:nvPr/>
        </p:nvSpPr>
        <p:spPr>
          <a:xfrm>
            <a:off x="964377" y="2082182"/>
            <a:ext cx="584555" cy="671538"/>
          </a:xfrm>
          <a:custGeom>
            <a:avLst/>
            <a:gdLst>
              <a:gd name="connsiteX0" fmla="*/ 159573 w 584555"/>
              <a:gd name="connsiteY0" fmla="*/ 618 h 671538"/>
              <a:gd name="connsiteX1" fmla="*/ 54798 w 584555"/>
              <a:gd name="connsiteY1" fmla="*/ 143493 h 671538"/>
              <a:gd name="connsiteX2" fmla="*/ 137348 w 584555"/>
              <a:gd name="connsiteY2" fmla="*/ 187943 h 671538"/>
              <a:gd name="connsiteX3" fmla="*/ 127823 w 584555"/>
              <a:gd name="connsiteY3" fmla="*/ 302243 h 671538"/>
              <a:gd name="connsiteX4" fmla="*/ 108773 w 584555"/>
              <a:gd name="connsiteY4" fmla="*/ 381618 h 671538"/>
              <a:gd name="connsiteX5" fmla="*/ 289748 w 584555"/>
              <a:gd name="connsiteY5" fmla="*/ 286368 h 671538"/>
              <a:gd name="connsiteX6" fmla="*/ 410398 w 584555"/>
              <a:gd name="connsiteY6" fmla="*/ 372093 h 671538"/>
              <a:gd name="connsiteX7" fmla="*/ 388173 w 584555"/>
              <a:gd name="connsiteY7" fmla="*/ 302243 h 671538"/>
              <a:gd name="connsiteX8" fmla="*/ 464373 w 584555"/>
              <a:gd name="connsiteY8" fmla="*/ 429243 h 671538"/>
              <a:gd name="connsiteX9" fmla="*/ 419923 w 584555"/>
              <a:gd name="connsiteY9" fmla="*/ 502268 h 671538"/>
              <a:gd name="connsiteX10" fmla="*/ 572323 w 584555"/>
              <a:gd name="connsiteY10" fmla="*/ 651493 h 671538"/>
              <a:gd name="connsiteX11" fmla="*/ 556448 w 584555"/>
              <a:gd name="connsiteY11" fmla="*/ 635618 h 671538"/>
              <a:gd name="connsiteX12" fmla="*/ 407223 w 584555"/>
              <a:gd name="connsiteY12" fmla="*/ 337168 h 671538"/>
              <a:gd name="connsiteX13" fmla="*/ 235773 w 584555"/>
              <a:gd name="connsiteY13" fmla="*/ 270493 h 671538"/>
              <a:gd name="connsiteX14" fmla="*/ 184973 w 584555"/>
              <a:gd name="connsiteY14" fmla="*/ 308593 h 671538"/>
              <a:gd name="connsiteX15" fmla="*/ 197673 w 584555"/>
              <a:gd name="connsiteY15" fmla="*/ 267318 h 671538"/>
              <a:gd name="connsiteX16" fmla="*/ 156398 w 584555"/>
              <a:gd name="connsiteY16" fmla="*/ 264143 h 671538"/>
              <a:gd name="connsiteX17" fmla="*/ 80198 w 584555"/>
              <a:gd name="connsiteY17" fmla="*/ 362568 h 671538"/>
              <a:gd name="connsiteX18" fmla="*/ 127823 w 584555"/>
              <a:gd name="connsiteY18" fmla="*/ 181593 h 671538"/>
              <a:gd name="connsiteX19" fmla="*/ 823 w 584555"/>
              <a:gd name="connsiteY19" fmla="*/ 194293 h 671538"/>
              <a:gd name="connsiteX20" fmla="*/ 70673 w 584555"/>
              <a:gd name="connsiteY20" fmla="*/ 124443 h 671538"/>
              <a:gd name="connsiteX21" fmla="*/ 19873 w 584555"/>
              <a:gd name="connsiteY21" fmla="*/ 64118 h 671538"/>
              <a:gd name="connsiteX22" fmla="*/ 61148 w 584555"/>
              <a:gd name="connsiteY22" fmla="*/ 89518 h 671538"/>
              <a:gd name="connsiteX23" fmla="*/ 159573 w 584555"/>
              <a:gd name="connsiteY23" fmla="*/ 618 h 6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4555" h="671538">
                <a:moveTo>
                  <a:pt x="159573" y="618"/>
                </a:moveTo>
                <a:cubicBezTo>
                  <a:pt x="158515" y="9614"/>
                  <a:pt x="58502" y="112272"/>
                  <a:pt x="54798" y="143493"/>
                </a:cubicBezTo>
                <a:cubicBezTo>
                  <a:pt x="51094" y="174714"/>
                  <a:pt x="125177" y="161485"/>
                  <a:pt x="137348" y="187943"/>
                </a:cubicBezTo>
                <a:cubicBezTo>
                  <a:pt x="149519" y="214401"/>
                  <a:pt x="132585" y="269964"/>
                  <a:pt x="127823" y="302243"/>
                </a:cubicBezTo>
                <a:cubicBezTo>
                  <a:pt x="123060" y="334522"/>
                  <a:pt x="81785" y="384264"/>
                  <a:pt x="108773" y="381618"/>
                </a:cubicBezTo>
                <a:cubicBezTo>
                  <a:pt x="135760" y="378972"/>
                  <a:pt x="239477" y="287955"/>
                  <a:pt x="289748" y="286368"/>
                </a:cubicBezTo>
                <a:cubicBezTo>
                  <a:pt x="340019" y="284781"/>
                  <a:pt x="393994" y="369447"/>
                  <a:pt x="410398" y="372093"/>
                </a:cubicBezTo>
                <a:cubicBezTo>
                  <a:pt x="426802" y="374739"/>
                  <a:pt x="379177" y="292718"/>
                  <a:pt x="388173" y="302243"/>
                </a:cubicBezTo>
                <a:cubicBezTo>
                  <a:pt x="397169" y="311768"/>
                  <a:pt x="459081" y="395906"/>
                  <a:pt x="464373" y="429243"/>
                </a:cubicBezTo>
                <a:cubicBezTo>
                  <a:pt x="469665" y="462580"/>
                  <a:pt x="401931" y="465226"/>
                  <a:pt x="419923" y="502268"/>
                </a:cubicBezTo>
                <a:cubicBezTo>
                  <a:pt x="437915" y="539310"/>
                  <a:pt x="549569" y="629268"/>
                  <a:pt x="572323" y="651493"/>
                </a:cubicBezTo>
                <a:cubicBezTo>
                  <a:pt x="595077" y="673718"/>
                  <a:pt x="583965" y="688005"/>
                  <a:pt x="556448" y="635618"/>
                </a:cubicBezTo>
                <a:cubicBezTo>
                  <a:pt x="528931" y="583231"/>
                  <a:pt x="460669" y="398022"/>
                  <a:pt x="407223" y="337168"/>
                </a:cubicBezTo>
                <a:cubicBezTo>
                  <a:pt x="353777" y="276314"/>
                  <a:pt x="272815" y="275255"/>
                  <a:pt x="235773" y="270493"/>
                </a:cubicBezTo>
                <a:cubicBezTo>
                  <a:pt x="198731" y="265731"/>
                  <a:pt x="191323" y="309122"/>
                  <a:pt x="184973" y="308593"/>
                </a:cubicBezTo>
                <a:cubicBezTo>
                  <a:pt x="178623" y="308064"/>
                  <a:pt x="202436" y="274726"/>
                  <a:pt x="197673" y="267318"/>
                </a:cubicBezTo>
                <a:cubicBezTo>
                  <a:pt x="192911" y="259910"/>
                  <a:pt x="175977" y="248268"/>
                  <a:pt x="156398" y="264143"/>
                </a:cubicBezTo>
                <a:cubicBezTo>
                  <a:pt x="136819" y="280018"/>
                  <a:pt x="84960" y="376326"/>
                  <a:pt x="80198" y="362568"/>
                </a:cubicBezTo>
                <a:cubicBezTo>
                  <a:pt x="75436" y="348810"/>
                  <a:pt x="141052" y="209639"/>
                  <a:pt x="127823" y="181593"/>
                </a:cubicBezTo>
                <a:cubicBezTo>
                  <a:pt x="114594" y="153547"/>
                  <a:pt x="10348" y="203818"/>
                  <a:pt x="823" y="194293"/>
                </a:cubicBezTo>
                <a:cubicBezTo>
                  <a:pt x="-8702" y="184768"/>
                  <a:pt x="67498" y="146139"/>
                  <a:pt x="70673" y="124443"/>
                </a:cubicBezTo>
                <a:cubicBezTo>
                  <a:pt x="73848" y="102747"/>
                  <a:pt x="21460" y="69939"/>
                  <a:pt x="19873" y="64118"/>
                </a:cubicBezTo>
                <a:cubicBezTo>
                  <a:pt x="18285" y="58297"/>
                  <a:pt x="43156" y="95339"/>
                  <a:pt x="61148" y="89518"/>
                </a:cubicBezTo>
                <a:cubicBezTo>
                  <a:pt x="79140" y="83697"/>
                  <a:pt x="160631" y="-8378"/>
                  <a:pt x="159573" y="6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E33A32A1-3385-8F11-5384-1462CEE58AE1}"/>
              </a:ext>
            </a:extLst>
          </p:cNvPr>
          <p:cNvSpPr/>
          <p:nvPr/>
        </p:nvSpPr>
        <p:spPr>
          <a:xfrm>
            <a:off x="1302218" y="1682750"/>
            <a:ext cx="783962" cy="318750"/>
          </a:xfrm>
          <a:custGeom>
            <a:avLst/>
            <a:gdLst>
              <a:gd name="connsiteX0" fmla="*/ 783757 w 783962"/>
              <a:gd name="connsiteY0" fmla="*/ 0 h 318750"/>
              <a:gd name="connsiteX1" fmla="*/ 132882 w 783962"/>
              <a:gd name="connsiteY1" fmla="*/ 266700 h 318750"/>
              <a:gd name="connsiteX2" fmla="*/ 2707 w 783962"/>
              <a:gd name="connsiteY2" fmla="*/ 298450 h 318750"/>
              <a:gd name="connsiteX3" fmla="*/ 190032 w 783962"/>
              <a:gd name="connsiteY3" fmla="*/ 282575 h 318750"/>
              <a:gd name="connsiteX4" fmla="*/ 323382 w 783962"/>
              <a:gd name="connsiteY4" fmla="*/ 304800 h 318750"/>
              <a:gd name="connsiteX5" fmla="*/ 88432 w 783962"/>
              <a:gd name="connsiteY5" fmla="*/ 317500 h 318750"/>
              <a:gd name="connsiteX6" fmla="*/ 18582 w 783962"/>
              <a:gd name="connsiteY6" fmla="*/ 314325 h 318750"/>
              <a:gd name="connsiteX7" fmla="*/ 164632 w 783962"/>
              <a:gd name="connsiteY7" fmla="*/ 282575 h 318750"/>
              <a:gd name="connsiteX8" fmla="*/ 59857 w 783962"/>
              <a:gd name="connsiteY8" fmla="*/ 269875 h 318750"/>
              <a:gd name="connsiteX9" fmla="*/ 783757 w 783962"/>
              <a:gd name="connsiteY9" fmla="*/ 0 h 3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962" h="318750">
                <a:moveTo>
                  <a:pt x="783757" y="0"/>
                </a:moveTo>
                <a:cubicBezTo>
                  <a:pt x="795928" y="-529"/>
                  <a:pt x="263057" y="216958"/>
                  <a:pt x="132882" y="266700"/>
                </a:cubicBezTo>
                <a:cubicBezTo>
                  <a:pt x="2707" y="316442"/>
                  <a:pt x="-6818" y="295804"/>
                  <a:pt x="2707" y="298450"/>
                </a:cubicBezTo>
                <a:cubicBezTo>
                  <a:pt x="12232" y="301096"/>
                  <a:pt x="136586" y="281517"/>
                  <a:pt x="190032" y="282575"/>
                </a:cubicBezTo>
                <a:cubicBezTo>
                  <a:pt x="243478" y="283633"/>
                  <a:pt x="340315" y="298979"/>
                  <a:pt x="323382" y="304800"/>
                </a:cubicBezTo>
                <a:cubicBezTo>
                  <a:pt x="306449" y="310621"/>
                  <a:pt x="139232" y="315913"/>
                  <a:pt x="88432" y="317500"/>
                </a:cubicBezTo>
                <a:cubicBezTo>
                  <a:pt x="37632" y="319088"/>
                  <a:pt x="5882" y="320146"/>
                  <a:pt x="18582" y="314325"/>
                </a:cubicBezTo>
                <a:cubicBezTo>
                  <a:pt x="31282" y="308504"/>
                  <a:pt x="157753" y="289983"/>
                  <a:pt x="164632" y="282575"/>
                </a:cubicBezTo>
                <a:cubicBezTo>
                  <a:pt x="171511" y="275167"/>
                  <a:pt x="-39626" y="315383"/>
                  <a:pt x="59857" y="269875"/>
                </a:cubicBezTo>
                <a:cubicBezTo>
                  <a:pt x="159340" y="224367"/>
                  <a:pt x="771586" y="529"/>
                  <a:pt x="78375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63DECE39-CFBB-CC1B-DFAD-DAEBE099E103}"/>
              </a:ext>
            </a:extLst>
          </p:cNvPr>
          <p:cNvSpPr/>
          <p:nvPr/>
        </p:nvSpPr>
        <p:spPr>
          <a:xfrm>
            <a:off x="1125373" y="2019230"/>
            <a:ext cx="673157" cy="312033"/>
          </a:xfrm>
          <a:custGeom>
            <a:avLst/>
            <a:gdLst>
              <a:gd name="connsiteX0" fmla="*/ 1752 w 673157"/>
              <a:gd name="connsiteY0" fmla="*/ 38170 h 312033"/>
              <a:gd name="connsiteX1" fmla="*/ 71602 w 673157"/>
              <a:gd name="connsiteY1" fmla="*/ 47695 h 312033"/>
              <a:gd name="connsiteX2" fmla="*/ 224002 w 673157"/>
              <a:gd name="connsiteY2" fmla="*/ 123895 h 312033"/>
              <a:gd name="connsiteX3" fmla="*/ 252577 w 673157"/>
              <a:gd name="connsiteY3" fmla="*/ 215970 h 312033"/>
              <a:gd name="connsiteX4" fmla="*/ 255752 w 673157"/>
              <a:gd name="connsiteY4" fmla="*/ 250895 h 312033"/>
              <a:gd name="connsiteX5" fmla="*/ 217652 w 673157"/>
              <a:gd name="connsiteY5" fmla="*/ 311220 h 312033"/>
              <a:gd name="connsiteX6" fmla="*/ 319252 w 673157"/>
              <a:gd name="connsiteY6" fmla="*/ 203270 h 312033"/>
              <a:gd name="connsiteX7" fmla="*/ 284327 w 673157"/>
              <a:gd name="connsiteY7" fmla="*/ 41345 h 312033"/>
              <a:gd name="connsiteX8" fmla="*/ 303377 w 673157"/>
              <a:gd name="connsiteY8" fmla="*/ 209620 h 312033"/>
              <a:gd name="connsiteX9" fmla="*/ 252577 w 673157"/>
              <a:gd name="connsiteY9" fmla="*/ 254070 h 312033"/>
              <a:gd name="connsiteX10" fmla="*/ 185902 w 673157"/>
              <a:gd name="connsiteY10" fmla="*/ 38170 h 312033"/>
              <a:gd name="connsiteX11" fmla="*/ 671677 w 673157"/>
              <a:gd name="connsiteY11" fmla="*/ 19120 h 312033"/>
              <a:gd name="connsiteX12" fmla="*/ 328777 w 673157"/>
              <a:gd name="connsiteY12" fmla="*/ 25470 h 312033"/>
              <a:gd name="connsiteX13" fmla="*/ 90652 w 673157"/>
              <a:gd name="connsiteY13" fmla="*/ 70 h 312033"/>
              <a:gd name="connsiteX14" fmla="*/ 185902 w 673157"/>
              <a:gd name="connsiteY14" fmla="*/ 19120 h 312033"/>
              <a:gd name="connsiteX15" fmla="*/ 138277 w 673157"/>
              <a:gd name="connsiteY15" fmla="*/ 54045 h 312033"/>
              <a:gd name="connsiteX16" fmla="*/ 1752 w 673157"/>
              <a:gd name="connsiteY16" fmla="*/ 38170 h 31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3157" h="312033">
                <a:moveTo>
                  <a:pt x="1752" y="38170"/>
                </a:moveTo>
                <a:cubicBezTo>
                  <a:pt x="-9360" y="37112"/>
                  <a:pt x="34560" y="33407"/>
                  <a:pt x="71602" y="47695"/>
                </a:cubicBezTo>
                <a:cubicBezTo>
                  <a:pt x="108644" y="61983"/>
                  <a:pt x="193840" y="95849"/>
                  <a:pt x="224002" y="123895"/>
                </a:cubicBezTo>
                <a:cubicBezTo>
                  <a:pt x="254164" y="151941"/>
                  <a:pt x="247285" y="194804"/>
                  <a:pt x="252577" y="215970"/>
                </a:cubicBezTo>
                <a:cubicBezTo>
                  <a:pt x="257869" y="237136"/>
                  <a:pt x="261573" y="235020"/>
                  <a:pt x="255752" y="250895"/>
                </a:cubicBezTo>
                <a:cubicBezTo>
                  <a:pt x="249931" y="266770"/>
                  <a:pt x="207069" y="319157"/>
                  <a:pt x="217652" y="311220"/>
                </a:cubicBezTo>
                <a:cubicBezTo>
                  <a:pt x="228235" y="303283"/>
                  <a:pt x="308140" y="248249"/>
                  <a:pt x="319252" y="203270"/>
                </a:cubicBezTo>
                <a:cubicBezTo>
                  <a:pt x="330364" y="158291"/>
                  <a:pt x="286973" y="40287"/>
                  <a:pt x="284327" y="41345"/>
                </a:cubicBezTo>
                <a:cubicBezTo>
                  <a:pt x="281681" y="42403"/>
                  <a:pt x="308669" y="174166"/>
                  <a:pt x="303377" y="209620"/>
                </a:cubicBezTo>
                <a:cubicBezTo>
                  <a:pt x="298085" y="245074"/>
                  <a:pt x="272156" y="282645"/>
                  <a:pt x="252577" y="254070"/>
                </a:cubicBezTo>
                <a:cubicBezTo>
                  <a:pt x="232998" y="225495"/>
                  <a:pt x="116052" y="77328"/>
                  <a:pt x="185902" y="38170"/>
                </a:cubicBezTo>
                <a:cubicBezTo>
                  <a:pt x="255752" y="-988"/>
                  <a:pt x="647864" y="21237"/>
                  <a:pt x="671677" y="19120"/>
                </a:cubicBezTo>
                <a:cubicBezTo>
                  <a:pt x="695490" y="17003"/>
                  <a:pt x="425614" y="28645"/>
                  <a:pt x="328777" y="25470"/>
                </a:cubicBezTo>
                <a:cubicBezTo>
                  <a:pt x="231940" y="22295"/>
                  <a:pt x="114464" y="1128"/>
                  <a:pt x="90652" y="70"/>
                </a:cubicBezTo>
                <a:cubicBezTo>
                  <a:pt x="66840" y="-988"/>
                  <a:pt x="177965" y="10124"/>
                  <a:pt x="185902" y="19120"/>
                </a:cubicBezTo>
                <a:cubicBezTo>
                  <a:pt x="193840" y="28116"/>
                  <a:pt x="164206" y="52987"/>
                  <a:pt x="138277" y="54045"/>
                </a:cubicBezTo>
                <a:cubicBezTo>
                  <a:pt x="112348" y="55103"/>
                  <a:pt x="12864" y="39228"/>
                  <a:pt x="1752" y="381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4915DAE8-B9EC-65DC-D7A7-52F04230FE4A}"/>
              </a:ext>
            </a:extLst>
          </p:cNvPr>
          <p:cNvSpPr/>
          <p:nvPr/>
        </p:nvSpPr>
        <p:spPr>
          <a:xfrm>
            <a:off x="1460324" y="2117395"/>
            <a:ext cx="320854" cy="457531"/>
          </a:xfrm>
          <a:custGeom>
            <a:avLst/>
            <a:gdLst>
              <a:gd name="connsiteX0" fmla="*/ 19226 w 320854"/>
              <a:gd name="connsiteY0" fmla="*/ 330 h 457531"/>
              <a:gd name="connsiteX1" fmla="*/ 89076 w 320854"/>
              <a:gd name="connsiteY1" fmla="*/ 206705 h 457531"/>
              <a:gd name="connsiteX2" fmla="*/ 6526 w 320854"/>
              <a:gd name="connsiteY2" fmla="*/ 273380 h 457531"/>
              <a:gd name="connsiteX3" fmla="*/ 143051 w 320854"/>
              <a:gd name="connsiteY3" fmla="*/ 346405 h 457531"/>
              <a:gd name="connsiteX4" fmla="*/ 28751 w 320854"/>
              <a:gd name="connsiteY4" fmla="*/ 336880 h 457531"/>
              <a:gd name="connsiteX5" fmla="*/ 155751 w 320854"/>
              <a:gd name="connsiteY5" fmla="*/ 295605 h 457531"/>
              <a:gd name="connsiteX6" fmla="*/ 222426 w 320854"/>
              <a:gd name="connsiteY6" fmla="*/ 330530 h 457531"/>
              <a:gd name="connsiteX7" fmla="*/ 209726 w 320854"/>
              <a:gd name="connsiteY7" fmla="*/ 301955 h 457531"/>
              <a:gd name="connsiteX8" fmla="*/ 320851 w 320854"/>
              <a:gd name="connsiteY8" fmla="*/ 457530 h 457531"/>
              <a:gd name="connsiteX9" fmla="*/ 212901 w 320854"/>
              <a:gd name="connsiteY9" fmla="*/ 298780 h 457531"/>
              <a:gd name="connsiteX10" fmla="*/ 60501 w 320854"/>
              <a:gd name="connsiteY10" fmla="*/ 321005 h 457531"/>
              <a:gd name="connsiteX11" fmla="*/ 176 w 320854"/>
              <a:gd name="connsiteY11" fmla="*/ 206705 h 457531"/>
              <a:gd name="connsiteX12" fmla="*/ 76376 w 320854"/>
              <a:gd name="connsiteY12" fmla="*/ 184480 h 457531"/>
              <a:gd name="connsiteX13" fmla="*/ 104951 w 320854"/>
              <a:gd name="connsiteY13" fmla="*/ 159080 h 457531"/>
              <a:gd name="connsiteX14" fmla="*/ 19226 w 320854"/>
              <a:gd name="connsiteY14" fmla="*/ 330 h 45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0854" h="457531">
                <a:moveTo>
                  <a:pt x="19226" y="330"/>
                </a:moveTo>
                <a:cubicBezTo>
                  <a:pt x="16580" y="8267"/>
                  <a:pt x="91193" y="161197"/>
                  <a:pt x="89076" y="206705"/>
                </a:cubicBezTo>
                <a:cubicBezTo>
                  <a:pt x="86959" y="252213"/>
                  <a:pt x="-2470" y="250097"/>
                  <a:pt x="6526" y="273380"/>
                </a:cubicBezTo>
                <a:cubicBezTo>
                  <a:pt x="15522" y="296663"/>
                  <a:pt x="139347" y="335822"/>
                  <a:pt x="143051" y="346405"/>
                </a:cubicBezTo>
                <a:cubicBezTo>
                  <a:pt x="146755" y="356988"/>
                  <a:pt x="26634" y="345347"/>
                  <a:pt x="28751" y="336880"/>
                </a:cubicBezTo>
                <a:cubicBezTo>
                  <a:pt x="30868" y="328413"/>
                  <a:pt x="123472" y="296663"/>
                  <a:pt x="155751" y="295605"/>
                </a:cubicBezTo>
                <a:cubicBezTo>
                  <a:pt x="188030" y="294547"/>
                  <a:pt x="213430" y="329472"/>
                  <a:pt x="222426" y="330530"/>
                </a:cubicBezTo>
                <a:cubicBezTo>
                  <a:pt x="231422" y="331588"/>
                  <a:pt x="193322" y="280788"/>
                  <a:pt x="209726" y="301955"/>
                </a:cubicBezTo>
                <a:cubicBezTo>
                  <a:pt x="226130" y="323122"/>
                  <a:pt x="320322" y="458059"/>
                  <a:pt x="320851" y="457530"/>
                </a:cubicBezTo>
                <a:cubicBezTo>
                  <a:pt x="321380" y="457001"/>
                  <a:pt x="256293" y="321534"/>
                  <a:pt x="212901" y="298780"/>
                </a:cubicBezTo>
                <a:cubicBezTo>
                  <a:pt x="169509" y="276026"/>
                  <a:pt x="95955" y="336351"/>
                  <a:pt x="60501" y="321005"/>
                </a:cubicBezTo>
                <a:cubicBezTo>
                  <a:pt x="25047" y="305659"/>
                  <a:pt x="-2470" y="229459"/>
                  <a:pt x="176" y="206705"/>
                </a:cubicBezTo>
                <a:cubicBezTo>
                  <a:pt x="2822" y="183951"/>
                  <a:pt x="58914" y="192417"/>
                  <a:pt x="76376" y="184480"/>
                </a:cubicBezTo>
                <a:cubicBezTo>
                  <a:pt x="93838" y="176543"/>
                  <a:pt x="116593" y="188184"/>
                  <a:pt x="104951" y="159080"/>
                </a:cubicBezTo>
                <a:cubicBezTo>
                  <a:pt x="93309" y="129976"/>
                  <a:pt x="21872" y="-7607"/>
                  <a:pt x="19226" y="3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F29BFF60-A70D-54E8-2122-D297E309DDCD}"/>
              </a:ext>
            </a:extLst>
          </p:cNvPr>
          <p:cNvSpPr/>
          <p:nvPr/>
        </p:nvSpPr>
        <p:spPr>
          <a:xfrm>
            <a:off x="1828674" y="2266542"/>
            <a:ext cx="282988" cy="445046"/>
          </a:xfrm>
          <a:custGeom>
            <a:avLst/>
            <a:gdLst>
              <a:gd name="connsiteX0" fmla="*/ 3301 w 282988"/>
              <a:gd name="connsiteY0" fmla="*/ 408 h 445046"/>
              <a:gd name="connsiteX1" fmla="*/ 35051 w 282988"/>
              <a:gd name="connsiteY1" fmla="*/ 95658 h 445046"/>
              <a:gd name="connsiteX2" fmla="*/ 63626 w 282988"/>
              <a:gd name="connsiteY2" fmla="*/ 260758 h 445046"/>
              <a:gd name="connsiteX3" fmla="*/ 146176 w 282988"/>
              <a:gd name="connsiteY3" fmla="*/ 321083 h 445046"/>
              <a:gd name="connsiteX4" fmla="*/ 149351 w 282988"/>
              <a:gd name="connsiteY4" fmla="*/ 359183 h 445046"/>
              <a:gd name="connsiteX5" fmla="*/ 209676 w 282988"/>
              <a:gd name="connsiteY5" fmla="*/ 362358 h 445046"/>
              <a:gd name="connsiteX6" fmla="*/ 282701 w 282988"/>
              <a:gd name="connsiteY6" fmla="*/ 444908 h 445046"/>
              <a:gd name="connsiteX7" fmla="*/ 181101 w 282988"/>
              <a:gd name="connsiteY7" fmla="*/ 340133 h 445046"/>
              <a:gd name="connsiteX8" fmla="*/ 9651 w 282988"/>
              <a:gd name="connsiteY8" fmla="*/ 162333 h 445046"/>
              <a:gd name="connsiteX9" fmla="*/ 22351 w 282988"/>
              <a:gd name="connsiteY9" fmla="*/ 130583 h 445046"/>
              <a:gd name="connsiteX10" fmla="*/ 3301 w 282988"/>
              <a:gd name="connsiteY10" fmla="*/ 408 h 4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988" h="445046">
                <a:moveTo>
                  <a:pt x="3301" y="408"/>
                </a:moveTo>
                <a:cubicBezTo>
                  <a:pt x="5418" y="-5413"/>
                  <a:pt x="24997" y="52266"/>
                  <a:pt x="35051" y="95658"/>
                </a:cubicBezTo>
                <a:cubicBezTo>
                  <a:pt x="45105" y="139050"/>
                  <a:pt x="45105" y="223187"/>
                  <a:pt x="63626" y="260758"/>
                </a:cubicBezTo>
                <a:cubicBezTo>
                  <a:pt x="82147" y="298329"/>
                  <a:pt x="131888" y="304679"/>
                  <a:pt x="146176" y="321083"/>
                </a:cubicBezTo>
                <a:cubicBezTo>
                  <a:pt x="160464" y="337487"/>
                  <a:pt x="138768" y="352304"/>
                  <a:pt x="149351" y="359183"/>
                </a:cubicBezTo>
                <a:cubicBezTo>
                  <a:pt x="159934" y="366062"/>
                  <a:pt x="187451" y="348070"/>
                  <a:pt x="209676" y="362358"/>
                </a:cubicBezTo>
                <a:cubicBezTo>
                  <a:pt x="231901" y="376646"/>
                  <a:pt x="287463" y="448612"/>
                  <a:pt x="282701" y="444908"/>
                </a:cubicBezTo>
                <a:cubicBezTo>
                  <a:pt x="277939" y="441204"/>
                  <a:pt x="181101" y="340133"/>
                  <a:pt x="181101" y="340133"/>
                </a:cubicBezTo>
                <a:cubicBezTo>
                  <a:pt x="135593" y="293037"/>
                  <a:pt x="36109" y="197258"/>
                  <a:pt x="9651" y="162333"/>
                </a:cubicBezTo>
                <a:cubicBezTo>
                  <a:pt x="-16807" y="127408"/>
                  <a:pt x="19176" y="159687"/>
                  <a:pt x="22351" y="130583"/>
                </a:cubicBezTo>
                <a:cubicBezTo>
                  <a:pt x="25526" y="101479"/>
                  <a:pt x="1184" y="6229"/>
                  <a:pt x="3301" y="40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E479BC93-45AA-CC59-67F6-E6597CE5E545}"/>
              </a:ext>
            </a:extLst>
          </p:cNvPr>
          <p:cNvSpPr/>
          <p:nvPr/>
        </p:nvSpPr>
        <p:spPr>
          <a:xfrm>
            <a:off x="1663017" y="2266189"/>
            <a:ext cx="156487" cy="235970"/>
          </a:xfrm>
          <a:custGeom>
            <a:avLst/>
            <a:gdLst>
              <a:gd name="connsiteX0" fmla="*/ 683 w 156487"/>
              <a:gd name="connsiteY0" fmla="*/ 13461 h 235970"/>
              <a:gd name="connsiteX1" fmla="*/ 143558 w 156487"/>
              <a:gd name="connsiteY1" fmla="*/ 226186 h 235970"/>
              <a:gd name="connsiteX2" fmla="*/ 140383 w 156487"/>
              <a:gd name="connsiteY2" fmla="*/ 184911 h 235970"/>
              <a:gd name="connsiteX3" fmla="*/ 114983 w 156487"/>
              <a:gd name="connsiteY3" fmla="*/ 48386 h 235970"/>
              <a:gd name="connsiteX4" fmla="*/ 156258 w 156487"/>
              <a:gd name="connsiteY4" fmla="*/ 7111 h 235970"/>
              <a:gd name="connsiteX5" fmla="*/ 92758 w 156487"/>
              <a:gd name="connsiteY5" fmla="*/ 64261 h 235970"/>
              <a:gd name="connsiteX6" fmla="*/ 89583 w 156487"/>
              <a:gd name="connsiteY6" fmla="*/ 26161 h 235970"/>
              <a:gd name="connsiteX7" fmla="*/ 683 w 156487"/>
              <a:gd name="connsiteY7" fmla="*/ 13461 h 23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487" h="235970">
                <a:moveTo>
                  <a:pt x="683" y="13461"/>
                </a:moveTo>
                <a:cubicBezTo>
                  <a:pt x="9679" y="46798"/>
                  <a:pt x="120275" y="197611"/>
                  <a:pt x="143558" y="226186"/>
                </a:cubicBezTo>
                <a:cubicBezTo>
                  <a:pt x="166841" y="254761"/>
                  <a:pt x="145145" y="214544"/>
                  <a:pt x="140383" y="184911"/>
                </a:cubicBezTo>
                <a:cubicBezTo>
                  <a:pt x="135621" y="155278"/>
                  <a:pt x="112337" y="78019"/>
                  <a:pt x="114983" y="48386"/>
                </a:cubicBezTo>
                <a:cubicBezTo>
                  <a:pt x="117629" y="18753"/>
                  <a:pt x="159962" y="4465"/>
                  <a:pt x="156258" y="7111"/>
                </a:cubicBezTo>
                <a:cubicBezTo>
                  <a:pt x="152554" y="9757"/>
                  <a:pt x="103871" y="61086"/>
                  <a:pt x="92758" y="64261"/>
                </a:cubicBezTo>
                <a:cubicBezTo>
                  <a:pt x="81645" y="67436"/>
                  <a:pt x="104929" y="34098"/>
                  <a:pt x="89583" y="26161"/>
                </a:cubicBezTo>
                <a:cubicBezTo>
                  <a:pt x="74237" y="18224"/>
                  <a:pt x="-8313" y="-19876"/>
                  <a:pt x="683" y="1346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9300868E-110F-33DD-7D55-9A06AA362EB4}"/>
              </a:ext>
            </a:extLst>
          </p:cNvPr>
          <p:cNvSpPr/>
          <p:nvPr/>
        </p:nvSpPr>
        <p:spPr>
          <a:xfrm>
            <a:off x="1769741" y="2238862"/>
            <a:ext cx="712888" cy="879577"/>
          </a:xfrm>
          <a:custGeom>
            <a:avLst/>
            <a:gdLst>
              <a:gd name="connsiteX0" fmla="*/ 14609 w 712888"/>
              <a:gd name="connsiteY0" fmla="*/ 15388 h 879577"/>
              <a:gd name="connsiteX1" fmla="*/ 65409 w 712888"/>
              <a:gd name="connsiteY1" fmla="*/ 40788 h 879577"/>
              <a:gd name="connsiteX2" fmla="*/ 233684 w 712888"/>
              <a:gd name="connsiteY2" fmla="*/ 174138 h 879577"/>
              <a:gd name="connsiteX3" fmla="*/ 465459 w 712888"/>
              <a:gd name="connsiteY3" fmla="*/ 402738 h 879577"/>
              <a:gd name="connsiteX4" fmla="*/ 449584 w 712888"/>
              <a:gd name="connsiteY4" fmla="*/ 380513 h 879577"/>
              <a:gd name="connsiteX5" fmla="*/ 694059 w 712888"/>
              <a:gd name="connsiteY5" fmla="*/ 583713 h 879577"/>
              <a:gd name="connsiteX6" fmla="*/ 643259 w 712888"/>
              <a:gd name="connsiteY6" fmla="*/ 612288 h 879577"/>
              <a:gd name="connsiteX7" fmla="*/ 709934 w 712888"/>
              <a:gd name="connsiteY7" fmla="*/ 698013 h 879577"/>
              <a:gd name="connsiteX8" fmla="*/ 694059 w 712888"/>
              <a:gd name="connsiteY8" fmla="*/ 745638 h 879577"/>
              <a:gd name="connsiteX9" fmla="*/ 630559 w 712888"/>
              <a:gd name="connsiteY9" fmla="*/ 853588 h 879577"/>
              <a:gd name="connsiteX10" fmla="*/ 541659 w 712888"/>
              <a:gd name="connsiteY10" fmla="*/ 869463 h 879577"/>
              <a:gd name="connsiteX11" fmla="*/ 697234 w 712888"/>
              <a:gd name="connsiteY11" fmla="*/ 723413 h 879577"/>
              <a:gd name="connsiteX12" fmla="*/ 611509 w 712888"/>
              <a:gd name="connsiteY12" fmla="*/ 567838 h 879577"/>
              <a:gd name="connsiteX13" fmla="*/ 265434 w 712888"/>
              <a:gd name="connsiteY13" fmla="*/ 205888 h 879577"/>
              <a:gd name="connsiteX14" fmla="*/ 313059 w 712888"/>
              <a:gd name="connsiteY14" fmla="*/ 256688 h 879577"/>
              <a:gd name="connsiteX15" fmla="*/ 14609 w 712888"/>
              <a:gd name="connsiteY15" fmla="*/ 15388 h 87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2888" h="879577">
                <a:moveTo>
                  <a:pt x="14609" y="15388"/>
                </a:moveTo>
                <a:cubicBezTo>
                  <a:pt x="-26666" y="-20595"/>
                  <a:pt x="28897" y="14330"/>
                  <a:pt x="65409" y="40788"/>
                </a:cubicBezTo>
                <a:cubicBezTo>
                  <a:pt x="101921" y="67246"/>
                  <a:pt x="167009" y="113813"/>
                  <a:pt x="233684" y="174138"/>
                </a:cubicBezTo>
                <a:cubicBezTo>
                  <a:pt x="300359" y="234463"/>
                  <a:pt x="429476" y="368342"/>
                  <a:pt x="465459" y="402738"/>
                </a:cubicBezTo>
                <a:cubicBezTo>
                  <a:pt x="501442" y="437134"/>
                  <a:pt x="411484" y="350351"/>
                  <a:pt x="449584" y="380513"/>
                </a:cubicBezTo>
                <a:cubicBezTo>
                  <a:pt x="487684" y="410675"/>
                  <a:pt x="661780" y="545084"/>
                  <a:pt x="694059" y="583713"/>
                </a:cubicBezTo>
                <a:cubicBezTo>
                  <a:pt x="726338" y="622342"/>
                  <a:pt x="640613" y="593238"/>
                  <a:pt x="643259" y="612288"/>
                </a:cubicBezTo>
                <a:cubicBezTo>
                  <a:pt x="645905" y="631338"/>
                  <a:pt x="701467" y="675788"/>
                  <a:pt x="709934" y="698013"/>
                </a:cubicBezTo>
                <a:cubicBezTo>
                  <a:pt x="718401" y="720238"/>
                  <a:pt x="707288" y="719709"/>
                  <a:pt x="694059" y="745638"/>
                </a:cubicBezTo>
                <a:cubicBezTo>
                  <a:pt x="680830" y="771567"/>
                  <a:pt x="655959" y="832950"/>
                  <a:pt x="630559" y="853588"/>
                </a:cubicBezTo>
                <a:cubicBezTo>
                  <a:pt x="605159" y="874226"/>
                  <a:pt x="530547" y="891159"/>
                  <a:pt x="541659" y="869463"/>
                </a:cubicBezTo>
                <a:cubicBezTo>
                  <a:pt x="552771" y="847767"/>
                  <a:pt x="685592" y="773684"/>
                  <a:pt x="697234" y="723413"/>
                </a:cubicBezTo>
                <a:cubicBezTo>
                  <a:pt x="708876" y="673142"/>
                  <a:pt x="683476" y="654092"/>
                  <a:pt x="611509" y="567838"/>
                </a:cubicBezTo>
                <a:cubicBezTo>
                  <a:pt x="539542" y="481584"/>
                  <a:pt x="315176" y="257746"/>
                  <a:pt x="265434" y="205888"/>
                </a:cubicBezTo>
                <a:cubicBezTo>
                  <a:pt x="215692" y="154030"/>
                  <a:pt x="350630" y="290555"/>
                  <a:pt x="313059" y="256688"/>
                </a:cubicBezTo>
                <a:cubicBezTo>
                  <a:pt x="275488" y="222821"/>
                  <a:pt x="55884" y="51371"/>
                  <a:pt x="14609" y="153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CAF4C72-2F6B-AC4B-1F8E-F89ED75E46FD}"/>
              </a:ext>
            </a:extLst>
          </p:cNvPr>
          <p:cNvSpPr/>
          <p:nvPr/>
        </p:nvSpPr>
        <p:spPr>
          <a:xfrm>
            <a:off x="1813121" y="2392020"/>
            <a:ext cx="524259" cy="612758"/>
          </a:xfrm>
          <a:custGeom>
            <a:avLst/>
            <a:gdLst>
              <a:gd name="connsiteX0" fmla="*/ 2979 w 524259"/>
              <a:gd name="connsiteY0" fmla="*/ 1930 h 612758"/>
              <a:gd name="connsiteX1" fmla="*/ 2979 w 524259"/>
              <a:gd name="connsiteY1" fmla="*/ 68605 h 612758"/>
              <a:gd name="connsiteX2" fmla="*/ 28379 w 524259"/>
              <a:gd name="connsiteY2" fmla="*/ 211480 h 612758"/>
              <a:gd name="connsiteX3" fmla="*/ 234754 w 524259"/>
              <a:gd name="connsiteY3" fmla="*/ 297205 h 612758"/>
              <a:gd name="connsiteX4" fmla="*/ 291904 w 524259"/>
              <a:gd name="connsiteY4" fmla="*/ 341655 h 612758"/>
              <a:gd name="connsiteX5" fmla="*/ 371279 w 524259"/>
              <a:gd name="connsiteY5" fmla="*/ 401980 h 612758"/>
              <a:gd name="connsiteX6" fmla="*/ 380804 w 524259"/>
              <a:gd name="connsiteY6" fmla="*/ 430555 h 612758"/>
              <a:gd name="connsiteX7" fmla="*/ 434779 w 524259"/>
              <a:gd name="connsiteY7" fmla="*/ 430555 h 612758"/>
              <a:gd name="connsiteX8" fmla="*/ 431604 w 524259"/>
              <a:gd name="connsiteY8" fmla="*/ 455955 h 612758"/>
              <a:gd name="connsiteX9" fmla="*/ 482404 w 524259"/>
              <a:gd name="connsiteY9" fmla="*/ 468655 h 612758"/>
              <a:gd name="connsiteX10" fmla="*/ 466529 w 524259"/>
              <a:gd name="connsiteY10" fmla="*/ 548030 h 612758"/>
              <a:gd name="connsiteX11" fmla="*/ 472879 w 524259"/>
              <a:gd name="connsiteY11" fmla="*/ 573430 h 612758"/>
              <a:gd name="connsiteX12" fmla="*/ 523679 w 524259"/>
              <a:gd name="connsiteY12" fmla="*/ 605180 h 612758"/>
              <a:gd name="connsiteX13" fmla="*/ 434779 w 524259"/>
              <a:gd name="connsiteY13" fmla="*/ 417855 h 612758"/>
              <a:gd name="connsiteX14" fmla="*/ 276029 w 524259"/>
              <a:gd name="connsiteY14" fmla="*/ 259105 h 612758"/>
              <a:gd name="connsiteX15" fmla="*/ 110929 w 524259"/>
              <a:gd name="connsiteY15" fmla="*/ 233705 h 612758"/>
              <a:gd name="connsiteX16" fmla="*/ 107754 w 524259"/>
              <a:gd name="connsiteY16" fmla="*/ 160680 h 612758"/>
              <a:gd name="connsiteX17" fmla="*/ 25204 w 524259"/>
              <a:gd name="connsiteY17" fmla="*/ 138455 h 612758"/>
              <a:gd name="connsiteX18" fmla="*/ 2979 w 524259"/>
              <a:gd name="connsiteY18" fmla="*/ 1930 h 61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4259" h="612758">
                <a:moveTo>
                  <a:pt x="2979" y="1930"/>
                </a:moveTo>
                <a:cubicBezTo>
                  <a:pt x="-725" y="-9712"/>
                  <a:pt x="-1254" y="33680"/>
                  <a:pt x="2979" y="68605"/>
                </a:cubicBezTo>
                <a:cubicBezTo>
                  <a:pt x="7212" y="103530"/>
                  <a:pt x="-10250" y="173380"/>
                  <a:pt x="28379" y="211480"/>
                </a:cubicBezTo>
                <a:cubicBezTo>
                  <a:pt x="67008" y="249580"/>
                  <a:pt x="190833" y="275509"/>
                  <a:pt x="234754" y="297205"/>
                </a:cubicBezTo>
                <a:cubicBezTo>
                  <a:pt x="278675" y="318901"/>
                  <a:pt x="291904" y="341655"/>
                  <a:pt x="291904" y="341655"/>
                </a:cubicBezTo>
                <a:cubicBezTo>
                  <a:pt x="314658" y="359118"/>
                  <a:pt x="356462" y="387163"/>
                  <a:pt x="371279" y="401980"/>
                </a:cubicBezTo>
                <a:cubicBezTo>
                  <a:pt x="386096" y="416797"/>
                  <a:pt x="370221" y="425793"/>
                  <a:pt x="380804" y="430555"/>
                </a:cubicBezTo>
                <a:cubicBezTo>
                  <a:pt x="391387" y="435318"/>
                  <a:pt x="426312" y="426322"/>
                  <a:pt x="434779" y="430555"/>
                </a:cubicBezTo>
                <a:cubicBezTo>
                  <a:pt x="443246" y="434788"/>
                  <a:pt x="423667" y="449605"/>
                  <a:pt x="431604" y="455955"/>
                </a:cubicBezTo>
                <a:cubicBezTo>
                  <a:pt x="439541" y="462305"/>
                  <a:pt x="476583" y="453309"/>
                  <a:pt x="482404" y="468655"/>
                </a:cubicBezTo>
                <a:cubicBezTo>
                  <a:pt x="488225" y="484001"/>
                  <a:pt x="468116" y="530568"/>
                  <a:pt x="466529" y="548030"/>
                </a:cubicBezTo>
                <a:cubicBezTo>
                  <a:pt x="464942" y="565492"/>
                  <a:pt x="463354" y="563905"/>
                  <a:pt x="472879" y="573430"/>
                </a:cubicBezTo>
                <a:cubicBezTo>
                  <a:pt x="482404" y="582955"/>
                  <a:pt x="530029" y="631109"/>
                  <a:pt x="523679" y="605180"/>
                </a:cubicBezTo>
                <a:cubicBezTo>
                  <a:pt x="517329" y="579251"/>
                  <a:pt x="476054" y="475534"/>
                  <a:pt x="434779" y="417855"/>
                </a:cubicBezTo>
                <a:cubicBezTo>
                  <a:pt x="393504" y="360176"/>
                  <a:pt x="330004" y="289797"/>
                  <a:pt x="276029" y="259105"/>
                </a:cubicBezTo>
                <a:cubicBezTo>
                  <a:pt x="222054" y="228413"/>
                  <a:pt x="138975" y="250109"/>
                  <a:pt x="110929" y="233705"/>
                </a:cubicBezTo>
                <a:cubicBezTo>
                  <a:pt x="82883" y="217301"/>
                  <a:pt x="122042" y="176555"/>
                  <a:pt x="107754" y="160680"/>
                </a:cubicBezTo>
                <a:cubicBezTo>
                  <a:pt x="93467" y="144805"/>
                  <a:pt x="42137" y="160151"/>
                  <a:pt x="25204" y="138455"/>
                </a:cubicBezTo>
                <a:cubicBezTo>
                  <a:pt x="8271" y="116759"/>
                  <a:pt x="6683" y="13572"/>
                  <a:pt x="2979" y="19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47B333B-373B-CB56-032F-E196FFDF5AE2}"/>
              </a:ext>
            </a:extLst>
          </p:cNvPr>
          <p:cNvSpPr/>
          <p:nvPr/>
        </p:nvSpPr>
        <p:spPr>
          <a:xfrm>
            <a:off x="1821832" y="1971903"/>
            <a:ext cx="806701" cy="917416"/>
          </a:xfrm>
          <a:custGeom>
            <a:avLst/>
            <a:gdLst>
              <a:gd name="connsiteX0" fmla="*/ 3793 w 806701"/>
              <a:gd name="connsiteY0" fmla="*/ 218847 h 917416"/>
              <a:gd name="connsiteX1" fmla="*/ 197468 w 806701"/>
              <a:gd name="connsiteY1" fmla="*/ 72797 h 917416"/>
              <a:gd name="connsiteX2" fmla="*/ 333993 w 806701"/>
              <a:gd name="connsiteY2" fmla="*/ 263297 h 917416"/>
              <a:gd name="connsiteX3" fmla="*/ 410193 w 806701"/>
              <a:gd name="connsiteY3" fmla="*/ 310922 h 917416"/>
              <a:gd name="connsiteX4" fmla="*/ 419718 w 806701"/>
              <a:gd name="connsiteY4" fmla="*/ 304572 h 917416"/>
              <a:gd name="connsiteX5" fmla="*/ 413368 w 806701"/>
              <a:gd name="connsiteY5" fmla="*/ 285522 h 917416"/>
              <a:gd name="connsiteX6" fmla="*/ 740393 w 806701"/>
              <a:gd name="connsiteY6" fmla="*/ 599847 h 917416"/>
              <a:gd name="connsiteX7" fmla="*/ 775318 w 806701"/>
              <a:gd name="connsiteY7" fmla="*/ 609372 h 917416"/>
              <a:gd name="connsiteX8" fmla="*/ 378443 w 806701"/>
              <a:gd name="connsiteY8" fmla="*/ 228372 h 917416"/>
              <a:gd name="connsiteX9" fmla="*/ 784843 w 806701"/>
              <a:gd name="connsiteY9" fmla="*/ 631597 h 917416"/>
              <a:gd name="connsiteX10" fmla="*/ 718168 w 806701"/>
              <a:gd name="connsiteY10" fmla="*/ 682397 h 917416"/>
              <a:gd name="connsiteX11" fmla="*/ 686418 w 806701"/>
              <a:gd name="connsiteY11" fmla="*/ 774472 h 917416"/>
              <a:gd name="connsiteX12" fmla="*/ 629268 w 806701"/>
              <a:gd name="connsiteY12" fmla="*/ 917347 h 917416"/>
              <a:gd name="connsiteX13" fmla="*/ 708643 w 806701"/>
              <a:gd name="connsiteY13" fmla="*/ 755422 h 917416"/>
              <a:gd name="connsiteX14" fmla="*/ 718168 w 806701"/>
              <a:gd name="connsiteY14" fmla="*/ 634772 h 917416"/>
              <a:gd name="connsiteX15" fmla="*/ 432418 w 806701"/>
              <a:gd name="connsiteY15" fmla="*/ 279172 h 917416"/>
              <a:gd name="connsiteX16" fmla="*/ 187943 w 806701"/>
              <a:gd name="connsiteY16" fmla="*/ 6122 h 917416"/>
              <a:gd name="connsiteX17" fmla="*/ 216518 w 806701"/>
              <a:gd name="connsiteY17" fmla="*/ 91847 h 917416"/>
              <a:gd name="connsiteX18" fmla="*/ 79993 w 806701"/>
              <a:gd name="connsiteY18" fmla="*/ 123597 h 917416"/>
              <a:gd name="connsiteX19" fmla="*/ 3793 w 806701"/>
              <a:gd name="connsiteY19" fmla="*/ 218847 h 91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6701" h="917416">
                <a:moveTo>
                  <a:pt x="3793" y="218847"/>
                </a:moveTo>
                <a:cubicBezTo>
                  <a:pt x="23372" y="210380"/>
                  <a:pt x="142435" y="65389"/>
                  <a:pt x="197468" y="72797"/>
                </a:cubicBezTo>
                <a:cubicBezTo>
                  <a:pt x="252501" y="80205"/>
                  <a:pt x="298539" y="223610"/>
                  <a:pt x="333993" y="263297"/>
                </a:cubicBezTo>
                <a:cubicBezTo>
                  <a:pt x="369447" y="302984"/>
                  <a:pt x="395906" y="304043"/>
                  <a:pt x="410193" y="310922"/>
                </a:cubicBezTo>
                <a:cubicBezTo>
                  <a:pt x="424481" y="317801"/>
                  <a:pt x="419189" y="308805"/>
                  <a:pt x="419718" y="304572"/>
                </a:cubicBezTo>
                <a:cubicBezTo>
                  <a:pt x="420247" y="300339"/>
                  <a:pt x="359922" y="236310"/>
                  <a:pt x="413368" y="285522"/>
                </a:cubicBezTo>
                <a:cubicBezTo>
                  <a:pt x="466814" y="334734"/>
                  <a:pt x="680068" y="545872"/>
                  <a:pt x="740393" y="599847"/>
                </a:cubicBezTo>
                <a:cubicBezTo>
                  <a:pt x="800718" y="653822"/>
                  <a:pt x="835643" y="671285"/>
                  <a:pt x="775318" y="609372"/>
                </a:cubicBezTo>
                <a:cubicBezTo>
                  <a:pt x="714993" y="547460"/>
                  <a:pt x="376856" y="224668"/>
                  <a:pt x="378443" y="228372"/>
                </a:cubicBezTo>
                <a:cubicBezTo>
                  <a:pt x="380030" y="232076"/>
                  <a:pt x="728222" y="555926"/>
                  <a:pt x="784843" y="631597"/>
                </a:cubicBezTo>
                <a:cubicBezTo>
                  <a:pt x="841464" y="707268"/>
                  <a:pt x="734572" y="658585"/>
                  <a:pt x="718168" y="682397"/>
                </a:cubicBezTo>
                <a:cubicBezTo>
                  <a:pt x="701764" y="706209"/>
                  <a:pt x="701235" y="735314"/>
                  <a:pt x="686418" y="774472"/>
                </a:cubicBezTo>
                <a:cubicBezTo>
                  <a:pt x="671601" y="813630"/>
                  <a:pt x="625564" y="920522"/>
                  <a:pt x="629268" y="917347"/>
                </a:cubicBezTo>
                <a:cubicBezTo>
                  <a:pt x="632972" y="914172"/>
                  <a:pt x="693826" y="802518"/>
                  <a:pt x="708643" y="755422"/>
                </a:cubicBezTo>
                <a:cubicBezTo>
                  <a:pt x="723460" y="708326"/>
                  <a:pt x="764205" y="714147"/>
                  <a:pt x="718168" y="634772"/>
                </a:cubicBezTo>
                <a:cubicBezTo>
                  <a:pt x="672131" y="555397"/>
                  <a:pt x="520789" y="383947"/>
                  <a:pt x="432418" y="279172"/>
                </a:cubicBezTo>
                <a:cubicBezTo>
                  <a:pt x="344047" y="174397"/>
                  <a:pt x="223926" y="37343"/>
                  <a:pt x="187943" y="6122"/>
                </a:cubicBezTo>
                <a:cubicBezTo>
                  <a:pt x="151960" y="-25099"/>
                  <a:pt x="234510" y="72268"/>
                  <a:pt x="216518" y="91847"/>
                </a:cubicBezTo>
                <a:cubicBezTo>
                  <a:pt x="198526" y="111426"/>
                  <a:pt x="114918" y="106134"/>
                  <a:pt x="79993" y="123597"/>
                </a:cubicBezTo>
                <a:cubicBezTo>
                  <a:pt x="45068" y="141059"/>
                  <a:pt x="-15786" y="227314"/>
                  <a:pt x="3793" y="2188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D4D7013-5F65-2AF7-4BB6-6338F32234FC}"/>
              </a:ext>
            </a:extLst>
          </p:cNvPr>
          <p:cNvSpPr/>
          <p:nvPr/>
        </p:nvSpPr>
        <p:spPr>
          <a:xfrm>
            <a:off x="1839676" y="1995549"/>
            <a:ext cx="649072" cy="848885"/>
          </a:xfrm>
          <a:custGeom>
            <a:avLst/>
            <a:gdLst>
              <a:gd name="connsiteX0" fmla="*/ 112949 w 649072"/>
              <a:gd name="connsiteY0" fmla="*/ 1526 h 848885"/>
              <a:gd name="connsiteX1" fmla="*/ 62149 w 649072"/>
              <a:gd name="connsiteY1" fmla="*/ 195201 h 848885"/>
              <a:gd name="connsiteX2" fmla="*/ 43099 w 649072"/>
              <a:gd name="connsiteY2" fmla="*/ 236476 h 848885"/>
              <a:gd name="connsiteX3" fmla="*/ 128824 w 649072"/>
              <a:gd name="connsiteY3" fmla="*/ 322201 h 848885"/>
              <a:gd name="connsiteX4" fmla="*/ 65324 w 649072"/>
              <a:gd name="connsiteY4" fmla="*/ 319026 h 848885"/>
              <a:gd name="connsiteX5" fmla="*/ 217724 w 649072"/>
              <a:gd name="connsiteY5" fmla="*/ 404751 h 848885"/>
              <a:gd name="connsiteX6" fmla="*/ 385999 w 649072"/>
              <a:gd name="connsiteY6" fmla="*/ 579376 h 848885"/>
              <a:gd name="connsiteX7" fmla="*/ 525699 w 649072"/>
              <a:gd name="connsiteY7" fmla="*/ 703201 h 848885"/>
              <a:gd name="connsiteX8" fmla="*/ 493949 w 649072"/>
              <a:gd name="connsiteY8" fmla="*/ 706376 h 848885"/>
              <a:gd name="connsiteX9" fmla="*/ 525699 w 649072"/>
              <a:gd name="connsiteY9" fmla="*/ 728601 h 848885"/>
              <a:gd name="connsiteX10" fmla="*/ 570149 w 649072"/>
              <a:gd name="connsiteY10" fmla="*/ 706376 h 848885"/>
              <a:gd name="connsiteX11" fmla="*/ 624124 w 649072"/>
              <a:gd name="connsiteY11" fmla="*/ 779401 h 848885"/>
              <a:gd name="connsiteX12" fmla="*/ 639999 w 649072"/>
              <a:gd name="connsiteY12" fmla="*/ 846076 h 848885"/>
              <a:gd name="connsiteX13" fmla="*/ 484424 w 649072"/>
              <a:gd name="connsiteY13" fmla="*/ 680976 h 848885"/>
              <a:gd name="connsiteX14" fmla="*/ 290749 w 649072"/>
              <a:gd name="connsiteY14" fmla="*/ 519051 h 848885"/>
              <a:gd name="connsiteX15" fmla="*/ 173274 w 649072"/>
              <a:gd name="connsiteY15" fmla="*/ 468251 h 848885"/>
              <a:gd name="connsiteX16" fmla="*/ 147874 w 649072"/>
              <a:gd name="connsiteY16" fmla="*/ 322201 h 848885"/>
              <a:gd name="connsiteX17" fmla="*/ 1824 w 649072"/>
              <a:gd name="connsiteY17" fmla="*/ 265051 h 848885"/>
              <a:gd name="connsiteX18" fmla="*/ 65324 w 649072"/>
              <a:gd name="connsiteY18" fmla="*/ 220601 h 848885"/>
              <a:gd name="connsiteX19" fmla="*/ 55799 w 649072"/>
              <a:gd name="connsiteY19" fmla="*/ 125351 h 848885"/>
              <a:gd name="connsiteX20" fmla="*/ 1824 w 649072"/>
              <a:gd name="connsiteY20" fmla="*/ 106301 h 848885"/>
              <a:gd name="connsiteX21" fmla="*/ 112949 w 649072"/>
              <a:gd name="connsiteY21" fmla="*/ 1526 h 8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9072" h="848885">
                <a:moveTo>
                  <a:pt x="112949" y="1526"/>
                </a:moveTo>
                <a:cubicBezTo>
                  <a:pt x="123003" y="16343"/>
                  <a:pt x="73791" y="156043"/>
                  <a:pt x="62149" y="195201"/>
                </a:cubicBezTo>
                <a:cubicBezTo>
                  <a:pt x="50507" y="234359"/>
                  <a:pt x="31986" y="215309"/>
                  <a:pt x="43099" y="236476"/>
                </a:cubicBezTo>
                <a:cubicBezTo>
                  <a:pt x="54211" y="257643"/>
                  <a:pt x="125120" y="308443"/>
                  <a:pt x="128824" y="322201"/>
                </a:cubicBezTo>
                <a:cubicBezTo>
                  <a:pt x="132528" y="335959"/>
                  <a:pt x="50507" y="305268"/>
                  <a:pt x="65324" y="319026"/>
                </a:cubicBezTo>
                <a:cubicBezTo>
                  <a:pt x="80141" y="332784"/>
                  <a:pt x="164278" y="361359"/>
                  <a:pt x="217724" y="404751"/>
                </a:cubicBezTo>
                <a:cubicBezTo>
                  <a:pt x="271170" y="448143"/>
                  <a:pt x="334670" y="529634"/>
                  <a:pt x="385999" y="579376"/>
                </a:cubicBezTo>
                <a:cubicBezTo>
                  <a:pt x="437328" y="629118"/>
                  <a:pt x="507707" y="682034"/>
                  <a:pt x="525699" y="703201"/>
                </a:cubicBezTo>
                <a:cubicBezTo>
                  <a:pt x="543691" y="724368"/>
                  <a:pt x="493949" y="702143"/>
                  <a:pt x="493949" y="706376"/>
                </a:cubicBezTo>
                <a:cubicBezTo>
                  <a:pt x="493949" y="710609"/>
                  <a:pt x="512999" y="728601"/>
                  <a:pt x="525699" y="728601"/>
                </a:cubicBezTo>
                <a:cubicBezTo>
                  <a:pt x="538399" y="728601"/>
                  <a:pt x="553745" y="697909"/>
                  <a:pt x="570149" y="706376"/>
                </a:cubicBezTo>
                <a:cubicBezTo>
                  <a:pt x="586553" y="714843"/>
                  <a:pt x="612482" y="756118"/>
                  <a:pt x="624124" y="779401"/>
                </a:cubicBezTo>
                <a:cubicBezTo>
                  <a:pt x="635766" y="802684"/>
                  <a:pt x="663282" y="862480"/>
                  <a:pt x="639999" y="846076"/>
                </a:cubicBezTo>
                <a:cubicBezTo>
                  <a:pt x="616716" y="829672"/>
                  <a:pt x="542632" y="735480"/>
                  <a:pt x="484424" y="680976"/>
                </a:cubicBezTo>
                <a:cubicBezTo>
                  <a:pt x="426216" y="626472"/>
                  <a:pt x="342607" y="554505"/>
                  <a:pt x="290749" y="519051"/>
                </a:cubicBezTo>
                <a:cubicBezTo>
                  <a:pt x="238891" y="483597"/>
                  <a:pt x="197087" y="501059"/>
                  <a:pt x="173274" y="468251"/>
                </a:cubicBezTo>
                <a:cubicBezTo>
                  <a:pt x="149461" y="435443"/>
                  <a:pt x="176449" y="356068"/>
                  <a:pt x="147874" y="322201"/>
                </a:cubicBezTo>
                <a:cubicBezTo>
                  <a:pt x="119299" y="288334"/>
                  <a:pt x="15582" y="281984"/>
                  <a:pt x="1824" y="265051"/>
                </a:cubicBezTo>
                <a:cubicBezTo>
                  <a:pt x="-11934" y="248118"/>
                  <a:pt x="56328" y="243884"/>
                  <a:pt x="65324" y="220601"/>
                </a:cubicBezTo>
                <a:cubicBezTo>
                  <a:pt x="74320" y="197318"/>
                  <a:pt x="66382" y="144401"/>
                  <a:pt x="55799" y="125351"/>
                </a:cubicBezTo>
                <a:cubicBezTo>
                  <a:pt x="45216" y="106301"/>
                  <a:pt x="-8230" y="128526"/>
                  <a:pt x="1824" y="106301"/>
                </a:cubicBezTo>
                <a:cubicBezTo>
                  <a:pt x="11878" y="84076"/>
                  <a:pt x="102895" y="-13291"/>
                  <a:pt x="112949" y="152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783546E-FF2D-5100-89CF-39F6A1CB952F}"/>
              </a:ext>
            </a:extLst>
          </p:cNvPr>
          <p:cNvSpPr/>
          <p:nvPr/>
        </p:nvSpPr>
        <p:spPr>
          <a:xfrm>
            <a:off x="1790225" y="1649706"/>
            <a:ext cx="1045088" cy="299754"/>
          </a:xfrm>
          <a:custGeom>
            <a:avLst/>
            <a:gdLst>
              <a:gd name="connsiteX0" fmla="*/ 475 w 1045088"/>
              <a:gd name="connsiteY0" fmla="*/ 96544 h 299754"/>
              <a:gd name="connsiteX1" fmla="*/ 425925 w 1045088"/>
              <a:gd name="connsiteY1" fmla="*/ 83844 h 299754"/>
              <a:gd name="connsiteX2" fmla="*/ 438625 w 1045088"/>
              <a:gd name="connsiteY2" fmla="*/ 67969 h 299754"/>
              <a:gd name="connsiteX3" fmla="*/ 800575 w 1045088"/>
              <a:gd name="connsiteY3" fmla="*/ 198144 h 299754"/>
              <a:gd name="connsiteX4" fmla="*/ 813275 w 1045088"/>
              <a:gd name="connsiteY4" fmla="*/ 207669 h 299754"/>
              <a:gd name="connsiteX5" fmla="*/ 1045050 w 1045088"/>
              <a:gd name="connsiteY5" fmla="*/ 299744 h 299754"/>
              <a:gd name="connsiteX6" fmla="*/ 794225 w 1045088"/>
              <a:gd name="connsiteY6" fmla="*/ 201319 h 299754"/>
              <a:gd name="connsiteX7" fmla="*/ 378300 w 1045088"/>
              <a:gd name="connsiteY7" fmla="*/ 4469 h 299754"/>
              <a:gd name="connsiteX8" fmla="*/ 419575 w 1045088"/>
              <a:gd name="connsiteY8" fmla="*/ 64794 h 299754"/>
              <a:gd name="connsiteX9" fmla="*/ 343375 w 1045088"/>
              <a:gd name="connsiteY9" fmla="*/ 77494 h 299754"/>
              <a:gd name="connsiteX10" fmla="*/ 475 w 1045088"/>
              <a:gd name="connsiteY10" fmla="*/ 96544 h 29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5088" h="299754">
                <a:moveTo>
                  <a:pt x="475" y="96544"/>
                </a:moveTo>
                <a:cubicBezTo>
                  <a:pt x="14233" y="97602"/>
                  <a:pt x="352900" y="88607"/>
                  <a:pt x="425925" y="83844"/>
                </a:cubicBezTo>
                <a:cubicBezTo>
                  <a:pt x="498950" y="79081"/>
                  <a:pt x="376183" y="48919"/>
                  <a:pt x="438625" y="67969"/>
                </a:cubicBezTo>
                <a:cubicBezTo>
                  <a:pt x="501067" y="87019"/>
                  <a:pt x="738133" y="174861"/>
                  <a:pt x="800575" y="198144"/>
                </a:cubicBezTo>
                <a:cubicBezTo>
                  <a:pt x="863017" y="221427"/>
                  <a:pt x="772529" y="190736"/>
                  <a:pt x="813275" y="207669"/>
                </a:cubicBezTo>
                <a:cubicBezTo>
                  <a:pt x="854021" y="224602"/>
                  <a:pt x="1048225" y="300802"/>
                  <a:pt x="1045050" y="299744"/>
                </a:cubicBezTo>
                <a:cubicBezTo>
                  <a:pt x="1041875" y="298686"/>
                  <a:pt x="905350" y="250531"/>
                  <a:pt x="794225" y="201319"/>
                </a:cubicBezTo>
                <a:cubicBezTo>
                  <a:pt x="683100" y="152107"/>
                  <a:pt x="440742" y="27223"/>
                  <a:pt x="378300" y="4469"/>
                </a:cubicBezTo>
                <a:cubicBezTo>
                  <a:pt x="315858" y="-18285"/>
                  <a:pt x="425396" y="52623"/>
                  <a:pt x="419575" y="64794"/>
                </a:cubicBezTo>
                <a:cubicBezTo>
                  <a:pt x="413754" y="76965"/>
                  <a:pt x="411108" y="72202"/>
                  <a:pt x="343375" y="77494"/>
                </a:cubicBezTo>
                <a:cubicBezTo>
                  <a:pt x="275642" y="82786"/>
                  <a:pt x="-13283" y="95486"/>
                  <a:pt x="475" y="965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A7A1FB1-CD0B-9105-E48E-4E025968095D}"/>
              </a:ext>
            </a:extLst>
          </p:cNvPr>
          <p:cNvSpPr/>
          <p:nvPr/>
        </p:nvSpPr>
        <p:spPr>
          <a:xfrm>
            <a:off x="2286557" y="1888671"/>
            <a:ext cx="489012" cy="589620"/>
          </a:xfrm>
          <a:custGeom>
            <a:avLst/>
            <a:gdLst>
              <a:gd name="connsiteX0" fmla="*/ 2618 w 489012"/>
              <a:gd name="connsiteY0" fmla="*/ 454 h 589620"/>
              <a:gd name="connsiteX1" fmla="*/ 158193 w 489012"/>
              <a:gd name="connsiteY1" fmla="*/ 216354 h 589620"/>
              <a:gd name="connsiteX2" fmla="*/ 389968 w 489012"/>
              <a:gd name="connsiteY2" fmla="*/ 498929 h 589620"/>
              <a:gd name="connsiteX3" fmla="*/ 396318 w 489012"/>
              <a:gd name="connsiteY3" fmla="*/ 578304 h 589620"/>
              <a:gd name="connsiteX4" fmla="*/ 399493 w 489012"/>
              <a:gd name="connsiteY4" fmla="*/ 571954 h 589620"/>
              <a:gd name="connsiteX5" fmla="*/ 428068 w 489012"/>
              <a:gd name="connsiteY5" fmla="*/ 419554 h 589620"/>
              <a:gd name="connsiteX6" fmla="*/ 488393 w 489012"/>
              <a:gd name="connsiteY6" fmla="*/ 432254 h 589620"/>
              <a:gd name="connsiteX7" fmla="*/ 386793 w 489012"/>
              <a:gd name="connsiteY7" fmla="*/ 295729 h 589620"/>
              <a:gd name="connsiteX8" fmla="*/ 285193 w 489012"/>
              <a:gd name="connsiteY8" fmla="*/ 273504 h 589620"/>
              <a:gd name="connsiteX9" fmla="*/ 2618 w 489012"/>
              <a:gd name="connsiteY9" fmla="*/ 454 h 5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012" h="589620">
                <a:moveTo>
                  <a:pt x="2618" y="454"/>
                </a:moveTo>
                <a:cubicBezTo>
                  <a:pt x="-18549" y="-9071"/>
                  <a:pt x="93635" y="133275"/>
                  <a:pt x="158193" y="216354"/>
                </a:cubicBezTo>
                <a:cubicBezTo>
                  <a:pt x="222751" y="299433"/>
                  <a:pt x="350280" y="438604"/>
                  <a:pt x="389968" y="498929"/>
                </a:cubicBezTo>
                <a:cubicBezTo>
                  <a:pt x="429656" y="559254"/>
                  <a:pt x="394731" y="566133"/>
                  <a:pt x="396318" y="578304"/>
                </a:cubicBezTo>
                <a:cubicBezTo>
                  <a:pt x="397905" y="590475"/>
                  <a:pt x="394201" y="598412"/>
                  <a:pt x="399493" y="571954"/>
                </a:cubicBezTo>
                <a:cubicBezTo>
                  <a:pt x="404785" y="545496"/>
                  <a:pt x="413251" y="442837"/>
                  <a:pt x="428068" y="419554"/>
                </a:cubicBezTo>
                <a:cubicBezTo>
                  <a:pt x="442885" y="396271"/>
                  <a:pt x="495272" y="452891"/>
                  <a:pt x="488393" y="432254"/>
                </a:cubicBezTo>
                <a:cubicBezTo>
                  <a:pt x="481514" y="411617"/>
                  <a:pt x="420660" y="322187"/>
                  <a:pt x="386793" y="295729"/>
                </a:cubicBezTo>
                <a:cubicBezTo>
                  <a:pt x="352926" y="269271"/>
                  <a:pt x="350280" y="324833"/>
                  <a:pt x="285193" y="273504"/>
                </a:cubicBezTo>
                <a:cubicBezTo>
                  <a:pt x="220106" y="222175"/>
                  <a:pt x="23785" y="9979"/>
                  <a:pt x="2618" y="45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7820865-3D9F-E443-1792-92619EFF2648}"/>
              </a:ext>
            </a:extLst>
          </p:cNvPr>
          <p:cNvSpPr/>
          <p:nvPr/>
        </p:nvSpPr>
        <p:spPr>
          <a:xfrm>
            <a:off x="1998260" y="1758436"/>
            <a:ext cx="753901" cy="181644"/>
          </a:xfrm>
          <a:custGeom>
            <a:avLst/>
            <a:gdLst>
              <a:gd name="connsiteX0" fmla="*/ 1990 w 753901"/>
              <a:gd name="connsiteY0" fmla="*/ 108464 h 181644"/>
              <a:gd name="connsiteX1" fmla="*/ 227415 w 753901"/>
              <a:gd name="connsiteY1" fmla="*/ 19564 h 181644"/>
              <a:gd name="connsiteX2" fmla="*/ 335365 w 753901"/>
              <a:gd name="connsiteY2" fmla="*/ 44964 h 181644"/>
              <a:gd name="connsiteX3" fmla="*/ 357590 w 753901"/>
              <a:gd name="connsiteY3" fmla="*/ 32264 h 181644"/>
              <a:gd name="connsiteX4" fmla="*/ 605240 w 753901"/>
              <a:gd name="connsiteY4" fmla="*/ 127514 h 181644"/>
              <a:gd name="connsiteX5" fmla="*/ 751290 w 753901"/>
              <a:gd name="connsiteY5" fmla="*/ 181489 h 181644"/>
              <a:gd name="connsiteX6" fmla="*/ 484590 w 753901"/>
              <a:gd name="connsiteY6" fmla="*/ 111639 h 181644"/>
              <a:gd name="connsiteX7" fmla="*/ 284565 w 753901"/>
              <a:gd name="connsiteY7" fmla="*/ 6864 h 181644"/>
              <a:gd name="connsiteX8" fmla="*/ 208365 w 753901"/>
              <a:gd name="connsiteY8" fmla="*/ 13214 h 181644"/>
              <a:gd name="connsiteX9" fmla="*/ 55965 w 753901"/>
              <a:gd name="connsiteY9" fmla="*/ 38614 h 181644"/>
              <a:gd name="connsiteX10" fmla="*/ 113115 w 753901"/>
              <a:gd name="connsiteY10" fmla="*/ 10039 h 181644"/>
              <a:gd name="connsiteX11" fmla="*/ 1990 w 753901"/>
              <a:gd name="connsiteY11" fmla="*/ 108464 h 18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901" h="181644">
                <a:moveTo>
                  <a:pt x="1990" y="108464"/>
                </a:moveTo>
                <a:cubicBezTo>
                  <a:pt x="21040" y="110051"/>
                  <a:pt x="171853" y="30147"/>
                  <a:pt x="227415" y="19564"/>
                </a:cubicBezTo>
                <a:cubicBezTo>
                  <a:pt x="282978" y="8981"/>
                  <a:pt x="313669" y="42847"/>
                  <a:pt x="335365" y="44964"/>
                </a:cubicBezTo>
                <a:cubicBezTo>
                  <a:pt x="357061" y="47081"/>
                  <a:pt x="312611" y="18506"/>
                  <a:pt x="357590" y="32264"/>
                </a:cubicBezTo>
                <a:cubicBezTo>
                  <a:pt x="402569" y="46022"/>
                  <a:pt x="605240" y="127514"/>
                  <a:pt x="605240" y="127514"/>
                </a:cubicBezTo>
                <a:cubicBezTo>
                  <a:pt x="670857" y="152385"/>
                  <a:pt x="771398" y="184135"/>
                  <a:pt x="751290" y="181489"/>
                </a:cubicBezTo>
                <a:cubicBezTo>
                  <a:pt x="731182" y="178843"/>
                  <a:pt x="562377" y="140743"/>
                  <a:pt x="484590" y="111639"/>
                </a:cubicBezTo>
                <a:cubicBezTo>
                  <a:pt x="406803" y="82535"/>
                  <a:pt x="330603" y="23268"/>
                  <a:pt x="284565" y="6864"/>
                </a:cubicBezTo>
                <a:cubicBezTo>
                  <a:pt x="238527" y="-9540"/>
                  <a:pt x="246465" y="7922"/>
                  <a:pt x="208365" y="13214"/>
                </a:cubicBezTo>
                <a:cubicBezTo>
                  <a:pt x="170265" y="18506"/>
                  <a:pt x="71840" y="39143"/>
                  <a:pt x="55965" y="38614"/>
                </a:cubicBezTo>
                <a:cubicBezTo>
                  <a:pt x="40090" y="38085"/>
                  <a:pt x="119465" y="-15"/>
                  <a:pt x="113115" y="10039"/>
                </a:cubicBezTo>
                <a:cubicBezTo>
                  <a:pt x="106765" y="20093"/>
                  <a:pt x="-17060" y="106877"/>
                  <a:pt x="1990" y="1084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60EE33A-0F15-E65C-932B-439AC5569BF3}"/>
              </a:ext>
            </a:extLst>
          </p:cNvPr>
          <p:cNvSpPr/>
          <p:nvPr/>
        </p:nvSpPr>
        <p:spPr>
          <a:xfrm>
            <a:off x="2069939" y="1964155"/>
            <a:ext cx="549442" cy="573833"/>
          </a:xfrm>
          <a:custGeom>
            <a:avLst/>
            <a:gdLst>
              <a:gd name="connsiteX0" fmla="*/ 161 w 549442"/>
              <a:gd name="connsiteY0" fmla="*/ 1170 h 573833"/>
              <a:gd name="connsiteX1" fmla="*/ 289086 w 549442"/>
              <a:gd name="connsiteY1" fmla="*/ 334545 h 573833"/>
              <a:gd name="connsiteX2" fmla="*/ 289086 w 549442"/>
              <a:gd name="connsiteY2" fmla="*/ 344070 h 573833"/>
              <a:gd name="connsiteX3" fmla="*/ 470061 w 549442"/>
              <a:gd name="connsiteY3" fmla="*/ 537745 h 573833"/>
              <a:gd name="connsiteX4" fmla="*/ 517686 w 549442"/>
              <a:gd name="connsiteY4" fmla="*/ 544095 h 573833"/>
              <a:gd name="connsiteX5" fmla="*/ 546261 w 549442"/>
              <a:gd name="connsiteY5" fmla="*/ 572670 h 573833"/>
              <a:gd name="connsiteX6" fmla="*/ 441486 w 549442"/>
              <a:gd name="connsiteY6" fmla="*/ 499645 h 573833"/>
              <a:gd name="connsiteX7" fmla="*/ 219236 w 549442"/>
              <a:gd name="connsiteY7" fmla="*/ 210720 h 573833"/>
              <a:gd name="connsiteX8" fmla="*/ 247811 w 549442"/>
              <a:gd name="connsiteY8" fmla="*/ 223420 h 573833"/>
              <a:gd name="connsiteX9" fmla="*/ 161 w 549442"/>
              <a:gd name="connsiteY9" fmla="*/ 1170 h 57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442" h="573833">
                <a:moveTo>
                  <a:pt x="161" y="1170"/>
                </a:moveTo>
                <a:cubicBezTo>
                  <a:pt x="7040" y="19691"/>
                  <a:pt x="240932" y="277395"/>
                  <a:pt x="289086" y="334545"/>
                </a:cubicBezTo>
                <a:cubicBezTo>
                  <a:pt x="337240" y="391695"/>
                  <a:pt x="258924" y="310203"/>
                  <a:pt x="289086" y="344070"/>
                </a:cubicBezTo>
                <a:cubicBezTo>
                  <a:pt x="319249" y="377937"/>
                  <a:pt x="431961" y="504408"/>
                  <a:pt x="470061" y="537745"/>
                </a:cubicBezTo>
                <a:cubicBezTo>
                  <a:pt x="508161" y="571082"/>
                  <a:pt x="504986" y="538274"/>
                  <a:pt x="517686" y="544095"/>
                </a:cubicBezTo>
                <a:cubicBezTo>
                  <a:pt x="530386" y="549916"/>
                  <a:pt x="558961" y="580078"/>
                  <a:pt x="546261" y="572670"/>
                </a:cubicBezTo>
                <a:cubicBezTo>
                  <a:pt x="533561" y="565262"/>
                  <a:pt x="495990" y="559970"/>
                  <a:pt x="441486" y="499645"/>
                </a:cubicBezTo>
                <a:cubicBezTo>
                  <a:pt x="386982" y="439320"/>
                  <a:pt x="251515" y="256757"/>
                  <a:pt x="219236" y="210720"/>
                </a:cubicBezTo>
                <a:cubicBezTo>
                  <a:pt x="186957" y="164683"/>
                  <a:pt x="286969" y="257287"/>
                  <a:pt x="247811" y="223420"/>
                </a:cubicBezTo>
                <a:cubicBezTo>
                  <a:pt x="208653" y="189553"/>
                  <a:pt x="-6718" y="-17351"/>
                  <a:pt x="161" y="11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0B717477-9BDC-E1A6-98E3-8AF5A7C339CB}"/>
              </a:ext>
            </a:extLst>
          </p:cNvPr>
          <p:cNvSpPr/>
          <p:nvPr/>
        </p:nvSpPr>
        <p:spPr>
          <a:xfrm>
            <a:off x="1873245" y="2219323"/>
            <a:ext cx="435185" cy="355602"/>
          </a:xfrm>
          <a:custGeom>
            <a:avLst/>
            <a:gdLst>
              <a:gd name="connsiteX0" fmla="*/ 5 w 435185"/>
              <a:gd name="connsiteY0" fmla="*/ 2 h 355602"/>
              <a:gd name="connsiteX1" fmla="*/ 209555 w 435185"/>
              <a:gd name="connsiteY1" fmla="*/ 104777 h 355602"/>
              <a:gd name="connsiteX2" fmla="*/ 295280 w 435185"/>
              <a:gd name="connsiteY2" fmla="*/ 212727 h 355602"/>
              <a:gd name="connsiteX3" fmla="*/ 434980 w 435185"/>
              <a:gd name="connsiteY3" fmla="*/ 355602 h 355602"/>
              <a:gd name="connsiteX4" fmla="*/ 323855 w 435185"/>
              <a:gd name="connsiteY4" fmla="*/ 212727 h 355602"/>
              <a:gd name="connsiteX5" fmla="*/ 215905 w 435185"/>
              <a:gd name="connsiteY5" fmla="*/ 107952 h 355602"/>
              <a:gd name="connsiteX6" fmla="*/ 5 w 435185"/>
              <a:gd name="connsiteY6" fmla="*/ 2 h 35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85" h="355602">
                <a:moveTo>
                  <a:pt x="5" y="2"/>
                </a:moveTo>
                <a:cubicBezTo>
                  <a:pt x="-1053" y="-527"/>
                  <a:pt x="160342" y="69323"/>
                  <a:pt x="209555" y="104777"/>
                </a:cubicBezTo>
                <a:cubicBezTo>
                  <a:pt x="258768" y="140231"/>
                  <a:pt x="257709" y="170923"/>
                  <a:pt x="295280" y="212727"/>
                </a:cubicBezTo>
                <a:cubicBezTo>
                  <a:pt x="332851" y="254531"/>
                  <a:pt x="430218" y="355602"/>
                  <a:pt x="434980" y="355602"/>
                </a:cubicBezTo>
                <a:cubicBezTo>
                  <a:pt x="439742" y="355602"/>
                  <a:pt x="360367" y="254002"/>
                  <a:pt x="323855" y="212727"/>
                </a:cubicBezTo>
                <a:cubicBezTo>
                  <a:pt x="287343" y="171452"/>
                  <a:pt x="265118" y="141290"/>
                  <a:pt x="215905" y="107952"/>
                </a:cubicBezTo>
                <a:cubicBezTo>
                  <a:pt x="166692" y="74614"/>
                  <a:pt x="1063" y="531"/>
                  <a:pt x="5" y="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7B598CA-FDA1-0B2B-A347-AA20539F0484}"/>
              </a:ext>
            </a:extLst>
          </p:cNvPr>
          <p:cNvSpPr/>
          <p:nvPr/>
        </p:nvSpPr>
        <p:spPr>
          <a:xfrm>
            <a:off x="2276450" y="1909348"/>
            <a:ext cx="756119" cy="637027"/>
          </a:xfrm>
          <a:custGeom>
            <a:avLst/>
            <a:gdLst>
              <a:gd name="connsiteX0" fmla="*/ 25 w 756119"/>
              <a:gd name="connsiteY0" fmla="*/ 11527 h 637027"/>
              <a:gd name="connsiteX1" fmla="*/ 92100 w 756119"/>
              <a:gd name="connsiteY1" fmla="*/ 11527 h 637027"/>
              <a:gd name="connsiteX2" fmla="*/ 120675 w 756119"/>
              <a:gd name="connsiteY2" fmla="*/ 5177 h 637027"/>
              <a:gd name="connsiteX3" fmla="*/ 88925 w 756119"/>
              <a:gd name="connsiteY3" fmla="*/ 52802 h 637027"/>
              <a:gd name="connsiteX4" fmla="*/ 234975 w 756119"/>
              <a:gd name="connsiteY4" fmla="*/ 55977 h 637027"/>
              <a:gd name="connsiteX5" fmla="*/ 377850 w 756119"/>
              <a:gd name="connsiteY5" fmla="*/ 138527 h 637027"/>
              <a:gd name="connsiteX6" fmla="*/ 384200 w 756119"/>
              <a:gd name="connsiteY6" fmla="*/ 157577 h 637027"/>
              <a:gd name="connsiteX7" fmla="*/ 441350 w 756119"/>
              <a:gd name="connsiteY7" fmla="*/ 151227 h 637027"/>
              <a:gd name="connsiteX8" fmla="*/ 501675 w 756119"/>
              <a:gd name="connsiteY8" fmla="*/ 227427 h 637027"/>
              <a:gd name="connsiteX9" fmla="*/ 501675 w 756119"/>
              <a:gd name="connsiteY9" fmla="*/ 287752 h 637027"/>
              <a:gd name="connsiteX10" fmla="*/ 523900 w 756119"/>
              <a:gd name="connsiteY10" fmla="*/ 348077 h 637027"/>
              <a:gd name="connsiteX11" fmla="*/ 657250 w 756119"/>
              <a:gd name="connsiteY11" fmla="*/ 456027 h 637027"/>
              <a:gd name="connsiteX12" fmla="*/ 752500 w 756119"/>
              <a:gd name="connsiteY12" fmla="*/ 583027 h 637027"/>
              <a:gd name="connsiteX13" fmla="*/ 723925 w 756119"/>
              <a:gd name="connsiteY13" fmla="*/ 630652 h 637027"/>
              <a:gd name="connsiteX14" fmla="*/ 609625 w 756119"/>
              <a:gd name="connsiteY14" fmla="*/ 449677 h 637027"/>
              <a:gd name="connsiteX15" fmla="*/ 317525 w 756119"/>
              <a:gd name="connsiteY15" fmla="*/ 240127 h 637027"/>
              <a:gd name="connsiteX16" fmla="*/ 422300 w 756119"/>
              <a:gd name="connsiteY16" fmla="*/ 281402 h 637027"/>
              <a:gd name="connsiteX17" fmla="*/ 187350 w 756119"/>
              <a:gd name="connsiteY17" fmla="*/ 109952 h 637027"/>
              <a:gd name="connsiteX18" fmla="*/ 171475 w 756119"/>
              <a:gd name="connsiteY18" fmla="*/ 90902 h 637027"/>
              <a:gd name="connsiteX19" fmla="*/ 101625 w 756119"/>
              <a:gd name="connsiteY19" fmla="*/ 170277 h 637027"/>
              <a:gd name="connsiteX20" fmla="*/ 25 w 756119"/>
              <a:gd name="connsiteY20" fmla="*/ 11527 h 63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6119" h="637027">
                <a:moveTo>
                  <a:pt x="25" y="11527"/>
                </a:moveTo>
                <a:cubicBezTo>
                  <a:pt x="-1563" y="-14931"/>
                  <a:pt x="71992" y="12585"/>
                  <a:pt x="92100" y="11527"/>
                </a:cubicBezTo>
                <a:cubicBezTo>
                  <a:pt x="112208" y="10469"/>
                  <a:pt x="121204" y="-1702"/>
                  <a:pt x="120675" y="5177"/>
                </a:cubicBezTo>
                <a:cubicBezTo>
                  <a:pt x="120146" y="12056"/>
                  <a:pt x="69875" y="44335"/>
                  <a:pt x="88925" y="52802"/>
                </a:cubicBezTo>
                <a:cubicBezTo>
                  <a:pt x="107975" y="61269"/>
                  <a:pt x="186821" y="41690"/>
                  <a:pt x="234975" y="55977"/>
                </a:cubicBezTo>
                <a:cubicBezTo>
                  <a:pt x="283129" y="70264"/>
                  <a:pt x="352979" y="121594"/>
                  <a:pt x="377850" y="138527"/>
                </a:cubicBezTo>
                <a:cubicBezTo>
                  <a:pt x="402721" y="155460"/>
                  <a:pt x="373617" y="155460"/>
                  <a:pt x="384200" y="157577"/>
                </a:cubicBezTo>
                <a:cubicBezTo>
                  <a:pt x="394783" y="159694"/>
                  <a:pt x="421771" y="139585"/>
                  <a:pt x="441350" y="151227"/>
                </a:cubicBezTo>
                <a:cubicBezTo>
                  <a:pt x="460929" y="162869"/>
                  <a:pt x="491621" y="204673"/>
                  <a:pt x="501675" y="227427"/>
                </a:cubicBezTo>
                <a:cubicBezTo>
                  <a:pt x="511729" y="250181"/>
                  <a:pt x="497971" y="267644"/>
                  <a:pt x="501675" y="287752"/>
                </a:cubicBezTo>
                <a:cubicBezTo>
                  <a:pt x="505379" y="307860"/>
                  <a:pt x="497971" y="320031"/>
                  <a:pt x="523900" y="348077"/>
                </a:cubicBezTo>
                <a:cubicBezTo>
                  <a:pt x="549829" y="376123"/>
                  <a:pt x="619150" y="416869"/>
                  <a:pt x="657250" y="456027"/>
                </a:cubicBezTo>
                <a:cubicBezTo>
                  <a:pt x="695350" y="495185"/>
                  <a:pt x="741388" y="553923"/>
                  <a:pt x="752500" y="583027"/>
                </a:cubicBezTo>
                <a:cubicBezTo>
                  <a:pt x="763613" y="612131"/>
                  <a:pt x="747737" y="652877"/>
                  <a:pt x="723925" y="630652"/>
                </a:cubicBezTo>
                <a:cubicBezTo>
                  <a:pt x="700113" y="608427"/>
                  <a:pt x="677358" y="514764"/>
                  <a:pt x="609625" y="449677"/>
                </a:cubicBezTo>
                <a:cubicBezTo>
                  <a:pt x="541892" y="384590"/>
                  <a:pt x="348746" y="268173"/>
                  <a:pt x="317525" y="240127"/>
                </a:cubicBezTo>
                <a:cubicBezTo>
                  <a:pt x="286304" y="212081"/>
                  <a:pt x="443996" y="303098"/>
                  <a:pt x="422300" y="281402"/>
                </a:cubicBezTo>
                <a:cubicBezTo>
                  <a:pt x="400604" y="259706"/>
                  <a:pt x="229154" y="141702"/>
                  <a:pt x="187350" y="109952"/>
                </a:cubicBezTo>
                <a:cubicBezTo>
                  <a:pt x="145546" y="78202"/>
                  <a:pt x="185762" y="80848"/>
                  <a:pt x="171475" y="90902"/>
                </a:cubicBezTo>
                <a:cubicBezTo>
                  <a:pt x="157188" y="100956"/>
                  <a:pt x="124908" y="187740"/>
                  <a:pt x="101625" y="170277"/>
                </a:cubicBezTo>
                <a:cubicBezTo>
                  <a:pt x="78342" y="152815"/>
                  <a:pt x="1613" y="37985"/>
                  <a:pt x="25" y="115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A8DD169A-EB60-FA8F-6A3B-287286EC80D0}"/>
              </a:ext>
            </a:extLst>
          </p:cNvPr>
          <p:cNvSpPr/>
          <p:nvPr/>
        </p:nvSpPr>
        <p:spPr>
          <a:xfrm>
            <a:off x="2662347" y="1872914"/>
            <a:ext cx="489172" cy="724745"/>
          </a:xfrm>
          <a:custGeom>
            <a:avLst/>
            <a:gdLst>
              <a:gd name="connsiteX0" fmla="*/ 1478 w 489172"/>
              <a:gd name="connsiteY0" fmla="*/ 336 h 724745"/>
              <a:gd name="connsiteX1" fmla="*/ 87203 w 489172"/>
              <a:gd name="connsiteY1" fmla="*/ 51136 h 724745"/>
              <a:gd name="connsiteX2" fmla="*/ 226903 w 489172"/>
              <a:gd name="connsiteY2" fmla="*/ 162261 h 724745"/>
              <a:gd name="connsiteX3" fmla="*/ 261828 w 489172"/>
              <a:gd name="connsiteY3" fmla="*/ 187661 h 724745"/>
              <a:gd name="connsiteX4" fmla="*/ 458678 w 489172"/>
              <a:gd name="connsiteY4" fmla="*/ 432136 h 724745"/>
              <a:gd name="connsiteX5" fmla="*/ 471378 w 489172"/>
              <a:gd name="connsiteY5" fmla="*/ 495636 h 724745"/>
              <a:gd name="connsiteX6" fmla="*/ 468203 w 489172"/>
              <a:gd name="connsiteY6" fmla="*/ 597236 h 724745"/>
              <a:gd name="connsiteX7" fmla="*/ 487253 w 489172"/>
              <a:gd name="connsiteY7" fmla="*/ 654386 h 724745"/>
              <a:gd name="connsiteX8" fmla="*/ 414228 w 489172"/>
              <a:gd name="connsiteY8" fmla="*/ 724236 h 724745"/>
              <a:gd name="connsiteX9" fmla="*/ 369778 w 489172"/>
              <a:gd name="connsiteY9" fmla="*/ 686136 h 724745"/>
              <a:gd name="connsiteX10" fmla="*/ 465028 w 489172"/>
              <a:gd name="connsiteY10" fmla="*/ 689311 h 724745"/>
              <a:gd name="connsiteX11" fmla="*/ 455503 w 489172"/>
              <a:gd name="connsiteY11" fmla="*/ 540086 h 724745"/>
              <a:gd name="connsiteX12" fmla="*/ 382478 w 489172"/>
              <a:gd name="connsiteY12" fmla="*/ 365461 h 724745"/>
              <a:gd name="connsiteX13" fmla="*/ 157053 w 489172"/>
              <a:gd name="connsiteY13" fmla="*/ 73361 h 724745"/>
              <a:gd name="connsiteX14" fmla="*/ 1478 w 489172"/>
              <a:gd name="connsiteY14" fmla="*/ 336 h 72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72" h="724745">
                <a:moveTo>
                  <a:pt x="1478" y="336"/>
                </a:moveTo>
                <a:cubicBezTo>
                  <a:pt x="-10164" y="-3368"/>
                  <a:pt x="49632" y="24148"/>
                  <a:pt x="87203" y="51136"/>
                </a:cubicBezTo>
                <a:cubicBezTo>
                  <a:pt x="124774" y="78124"/>
                  <a:pt x="197799" y="139507"/>
                  <a:pt x="226903" y="162261"/>
                </a:cubicBezTo>
                <a:cubicBezTo>
                  <a:pt x="256007" y="185015"/>
                  <a:pt x="223199" y="142682"/>
                  <a:pt x="261828" y="187661"/>
                </a:cubicBezTo>
                <a:cubicBezTo>
                  <a:pt x="300457" y="232640"/>
                  <a:pt x="423753" y="380807"/>
                  <a:pt x="458678" y="432136"/>
                </a:cubicBezTo>
                <a:cubicBezTo>
                  <a:pt x="493603" y="483465"/>
                  <a:pt x="469791" y="468119"/>
                  <a:pt x="471378" y="495636"/>
                </a:cubicBezTo>
                <a:cubicBezTo>
                  <a:pt x="472965" y="523153"/>
                  <a:pt x="465557" y="570778"/>
                  <a:pt x="468203" y="597236"/>
                </a:cubicBezTo>
                <a:cubicBezTo>
                  <a:pt x="470849" y="623694"/>
                  <a:pt x="496249" y="633219"/>
                  <a:pt x="487253" y="654386"/>
                </a:cubicBezTo>
                <a:cubicBezTo>
                  <a:pt x="478257" y="675553"/>
                  <a:pt x="433807" y="718944"/>
                  <a:pt x="414228" y="724236"/>
                </a:cubicBezTo>
                <a:cubicBezTo>
                  <a:pt x="394649" y="729528"/>
                  <a:pt x="361311" y="691957"/>
                  <a:pt x="369778" y="686136"/>
                </a:cubicBezTo>
                <a:cubicBezTo>
                  <a:pt x="378245" y="680315"/>
                  <a:pt x="450741" y="713653"/>
                  <a:pt x="465028" y="689311"/>
                </a:cubicBezTo>
                <a:cubicBezTo>
                  <a:pt x="479315" y="664969"/>
                  <a:pt x="469261" y="594061"/>
                  <a:pt x="455503" y="540086"/>
                </a:cubicBezTo>
                <a:cubicBezTo>
                  <a:pt x="441745" y="486111"/>
                  <a:pt x="432220" y="443248"/>
                  <a:pt x="382478" y="365461"/>
                </a:cubicBezTo>
                <a:cubicBezTo>
                  <a:pt x="332736" y="287674"/>
                  <a:pt x="220024" y="132628"/>
                  <a:pt x="157053" y="73361"/>
                </a:cubicBezTo>
                <a:cubicBezTo>
                  <a:pt x="94082" y="14094"/>
                  <a:pt x="13120" y="4040"/>
                  <a:pt x="1478" y="33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1584756-150A-ED1B-3A35-31DC8A5B55BB}"/>
              </a:ext>
            </a:extLst>
          </p:cNvPr>
          <p:cNvSpPr/>
          <p:nvPr/>
        </p:nvSpPr>
        <p:spPr>
          <a:xfrm>
            <a:off x="406518" y="3282500"/>
            <a:ext cx="1204255" cy="1226105"/>
          </a:xfrm>
          <a:custGeom>
            <a:avLst/>
            <a:gdLst>
              <a:gd name="connsiteX0" fmla="*/ 28457 w 1204255"/>
              <a:gd name="connsiteY0" fmla="*/ 664025 h 1226105"/>
              <a:gd name="connsiteX1" fmla="*/ 130057 w 1204255"/>
              <a:gd name="connsiteY1" fmla="*/ 575125 h 1226105"/>
              <a:gd name="connsiteX2" fmla="*/ 647582 w 1204255"/>
              <a:gd name="connsiteY2" fmla="*/ 29025 h 1226105"/>
              <a:gd name="connsiteX3" fmla="*/ 666632 w 1204255"/>
              <a:gd name="connsiteY3" fmla="*/ 76650 h 1226105"/>
              <a:gd name="connsiteX4" fmla="*/ 736482 w 1204255"/>
              <a:gd name="connsiteY4" fmla="*/ 89350 h 1226105"/>
              <a:gd name="connsiteX5" fmla="*/ 892057 w 1204255"/>
              <a:gd name="connsiteY5" fmla="*/ 152850 h 1226105"/>
              <a:gd name="connsiteX6" fmla="*/ 968257 w 1204255"/>
              <a:gd name="connsiteY6" fmla="*/ 171900 h 1226105"/>
              <a:gd name="connsiteX7" fmla="*/ 1053982 w 1204255"/>
              <a:gd name="connsiteY7" fmla="*/ 238575 h 1226105"/>
              <a:gd name="connsiteX8" fmla="*/ 1114307 w 1204255"/>
              <a:gd name="connsiteY8" fmla="*/ 181425 h 1226105"/>
              <a:gd name="connsiteX9" fmla="*/ 1136532 w 1204255"/>
              <a:gd name="connsiteY9" fmla="*/ 330650 h 1226105"/>
              <a:gd name="connsiteX10" fmla="*/ 1085732 w 1204255"/>
              <a:gd name="connsiteY10" fmla="*/ 664025 h 1226105"/>
              <a:gd name="connsiteX11" fmla="*/ 1120657 w 1204255"/>
              <a:gd name="connsiteY11" fmla="*/ 756100 h 1226105"/>
              <a:gd name="connsiteX12" fmla="*/ 422157 w 1204255"/>
              <a:gd name="connsiteY12" fmla="*/ 1226000 h 1226105"/>
              <a:gd name="connsiteX13" fmla="*/ 1146057 w 1204255"/>
              <a:gd name="connsiteY13" fmla="*/ 711650 h 1226105"/>
              <a:gd name="connsiteX14" fmla="*/ 1098432 w 1204255"/>
              <a:gd name="connsiteY14" fmla="*/ 270325 h 1226105"/>
              <a:gd name="connsiteX15" fmla="*/ 606307 w 1204255"/>
              <a:gd name="connsiteY15" fmla="*/ 19500 h 1226105"/>
              <a:gd name="connsiteX16" fmla="*/ 619007 w 1204255"/>
              <a:gd name="connsiteY16" fmla="*/ 121100 h 1226105"/>
              <a:gd name="connsiteX17" fmla="*/ 593607 w 1204255"/>
              <a:gd name="connsiteY17" fmla="*/ 178250 h 1226105"/>
              <a:gd name="connsiteX18" fmla="*/ 291982 w 1204255"/>
              <a:gd name="connsiteY18" fmla="*/ 537025 h 1226105"/>
              <a:gd name="connsiteX19" fmla="*/ 549157 w 1204255"/>
              <a:gd name="connsiteY19" fmla="*/ 168725 h 1226105"/>
              <a:gd name="connsiteX20" fmla="*/ 28457 w 1204255"/>
              <a:gd name="connsiteY20" fmla="*/ 664025 h 12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4255" h="1226105">
                <a:moveTo>
                  <a:pt x="28457" y="664025"/>
                </a:moveTo>
                <a:cubicBezTo>
                  <a:pt x="-41393" y="731758"/>
                  <a:pt x="26870" y="680958"/>
                  <a:pt x="130057" y="575125"/>
                </a:cubicBezTo>
                <a:cubicBezTo>
                  <a:pt x="233244" y="469292"/>
                  <a:pt x="558153" y="112104"/>
                  <a:pt x="647582" y="29025"/>
                </a:cubicBezTo>
                <a:cubicBezTo>
                  <a:pt x="737011" y="-54054"/>
                  <a:pt x="651815" y="66596"/>
                  <a:pt x="666632" y="76650"/>
                </a:cubicBezTo>
                <a:cubicBezTo>
                  <a:pt x="681449" y="86704"/>
                  <a:pt x="698911" y="76650"/>
                  <a:pt x="736482" y="89350"/>
                </a:cubicBezTo>
                <a:cubicBezTo>
                  <a:pt x="774053" y="102050"/>
                  <a:pt x="853428" y="139092"/>
                  <a:pt x="892057" y="152850"/>
                </a:cubicBezTo>
                <a:cubicBezTo>
                  <a:pt x="930686" y="166608"/>
                  <a:pt x="941270" y="157612"/>
                  <a:pt x="968257" y="171900"/>
                </a:cubicBezTo>
                <a:cubicBezTo>
                  <a:pt x="995245" y="186187"/>
                  <a:pt x="1029640" y="236987"/>
                  <a:pt x="1053982" y="238575"/>
                </a:cubicBezTo>
                <a:cubicBezTo>
                  <a:pt x="1078324" y="240162"/>
                  <a:pt x="1100549" y="166079"/>
                  <a:pt x="1114307" y="181425"/>
                </a:cubicBezTo>
                <a:cubicBezTo>
                  <a:pt x="1128065" y="196771"/>
                  <a:pt x="1141294" y="250217"/>
                  <a:pt x="1136532" y="330650"/>
                </a:cubicBezTo>
                <a:cubicBezTo>
                  <a:pt x="1131770" y="411083"/>
                  <a:pt x="1088378" y="593117"/>
                  <a:pt x="1085732" y="664025"/>
                </a:cubicBezTo>
                <a:cubicBezTo>
                  <a:pt x="1083086" y="734933"/>
                  <a:pt x="1231253" y="662437"/>
                  <a:pt x="1120657" y="756100"/>
                </a:cubicBezTo>
                <a:cubicBezTo>
                  <a:pt x="1010061" y="849763"/>
                  <a:pt x="417924" y="1233408"/>
                  <a:pt x="422157" y="1226000"/>
                </a:cubicBezTo>
                <a:cubicBezTo>
                  <a:pt x="426390" y="1218592"/>
                  <a:pt x="1033345" y="870929"/>
                  <a:pt x="1146057" y="711650"/>
                </a:cubicBezTo>
                <a:cubicBezTo>
                  <a:pt x="1258770" y="552371"/>
                  <a:pt x="1188390" y="385683"/>
                  <a:pt x="1098432" y="270325"/>
                </a:cubicBezTo>
                <a:cubicBezTo>
                  <a:pt x="1008474" y="154967"/>
                  <a:pt x="686211" y="44371"/>
                  <a:pt x="606307" y="19500"/>
                </a:cubicBezTo>
                <a:cubicBezTo>
                  <a:pt x="526403" y="-5371"/>
                  <a:pt x="621124" y="94642"/>
                  <a:pt x="619007" y="121100"/>
                </a:cubicBezTo>
                <a:cubicBezTo>
                  <a:pt x="616890" y="147558"/>
                  <a:pt x="648111" y="108929"/>
                  <a:pt x="593607" y="178250"/>
                </a:cubicBezTo>
                <a:cubicBezTo>
                  <a:pt x="539103" y="247571"/>
                  <a:pt x="299390" y="538612"/>
                  <a:pt x="291982" y="537025"/>
                </a:cubicBezTo>
                <a:cubicBezTo>
                  <a:pt x="284574" y="535438"/>
                  <a:pt x="590432" y="145442"/>
                  <a:pt x="549157" y="168725"/>
                </a:cubicBezTo>
                <a:cubicBezTo>
                  <a:pt x="507882" y="192008"/>
                  <a:pt x="98307" y="596292"/>
                  <a:pt x="28457" y="6640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E91DA97-6DD0-954B-E14F-BCA0DF47E03C}"/>
              </a:ext>
            </a:extLst>
          </p:cNvPr>
          <p:cNvSpPr/>
          <p:nvPr/>
        </p:nvSpPr>
        <p:spPr>
          <a:xfrm>
            <a:off x="628906" y="3631535"/>
            <a:ext cx="825412" cy="537742"/>
          </a:xfrm>
          <a:custGeom>
            <a:avLst/>
            <a:gdLst>
              <a:gd name="connsiteX0" fmla="*/ 514094 w 825412"/>
              <a:gd name="connsiteY0" fmla="*/ 19715 h 537742"/>
              <a:gd name="connsiteX1" fmla="*/ 472819 w 825412"/>
              <a:gd name="connsiteY1" fmla="*/ 99090 h 537742"/>
              <a:gd name="connsiteX2" fmla="*/ 63244 w 825412"/>
              <a:gd name="connsiteY2" fmla="*/ 480090 h 537742"/>
              <a:gd name="connsiteX3" fmla="*/ 250569 w 825412"/>
              <a:gd name="connsiteY3" fmla="*/ 362615 h 537742"/>
              <a:gd name="connsiteX4" fmla="*/ 809369 w 825412"/>
              <a:gd name="connsiteY4" fmla="*/ 311815 h 537742"/>
              <a:gd name="connsiteX5" fmla="*/ 682369 w 825412"/>
              <a:gd name="connsiteY5" fmla="*/ 232440 h 537742"/>
              <a:gd name="connsiteX6" fmla="*/ 774444 w 825412"/>
              <a:gd name="connsiteY6" fmla="*/ 127665 h 537742"/>
              <a:gd name="connsiteX7" fmla="*/ 514094 w 825412"/>
              <a:gd name="connsiteY7" fmla="*/ 302290 h 537742"/>
              <a:gd name="connsiteX8" fmla="*/ 587119 w 825412"/>
              <a:gd name="connsiteY8" fmla="*/ 289590 h 537742"/>
              <a:gd name="connsiteX9" fmla="*/ 69594 w 825412"/>
              <a:gd name="connsiteY9" fmla="*/ 448340 h 537742"/>
              <a:gd name="connsiteX10" fmla="*/ 9269 w 825412"/>
              <a:gd name="connsiteY10" fmla="*/ 527715 h 537742"/>
              <a:gd name="connsiteX11" fmla="*/ 107694 w 825412"/>
              <a:gd name="connsiteY11" fmla="*/ 222915 h 537742"/>
              <a:gd name="connsiteX12" fmla="*/ 126744 w 825412"/>
              <a:gd name="connsiteY12" fmla="*/ 400715 h 537742"/>
              <a:gd name="connsiteX13" fmla="*/ 514094 w 825412"/>
              <a:gd name="connsiteY13" fmla="*/ 19715 h 53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5412" h="537742">
                <a:moveTo>
                  <a:pt x="514094" y="19715"/>
                </a:moveTo>
                <a:cubicBezTo>
                  <a:pt x="571773" y="-30556"/>
                  <a:pt x="547961" y="22361"/>
                  <a:pt x="472819" y="99090"/>
                </a:cubicBezTo>
                <a:cubicBezTo>
                  <a:pt x="397677" y="175819"/>
                  <a:pt x="100286" y="436169"/>
                  <a:pt x="63244" y="480090"/>
                </a:cubicBezTo>
                <a:cubicBezTo>
                  <a:pt x="26202" y="524011"/>
                  <a:pt x="126215" y="390661"/>
                  <a:pt x="250569" y="362615"/>
                </a:cubicBezTo>
                <a:cubicBezTo>
                  <a:pt x="374923" y="334569"/>
                  <a:pt x="737402" y="333511"/>
                  <a:pt x="809369" y="311815"/>
                </a:cubicBezTo>
                <a:cubicBezTo>
                  <a:pt x="881336" y="290119"/>
                  <a:pt x="688190" y="263132"/>
                  <a:pt x="682369" y="232440"/>
                </a:cubicBezTo>
                <a:cubicBezTo>
                  <a:pt x="676548" y="201748"/>
                  <a:pt x="802490" y="116023"/>
                  <a:pt x="774444" y="127665"/>
                </a:cubicBezTo>
                <a:cubicBezTo>
                  <a:pt x="746398" y="139307"/>
                  <a:pt x="545315" y="275302"/>
                  <a:pt x="514094" y="302290"/>
                </a:cubicBezTo>
                <a:cubicBezTo>
                  <a:pt x="482873" y="329278"/>
                  <a:pt x="661202" y="265248"/>
                  <a:pt x="587119" y="289590"/>
                </a:cubicBezTo>
                <a:cubicBezTo>
                  <a:pt x="513036" y="313932"/>
                  <a:pt x="165902" y="408653"/>
                  <a:pt x="69594" y="448340"/>
                </a:cubicBezTo>
                <a:cubicBezTo>
                  <a:pt x="-26714" y="488028"/>
                  <a:pt x="2919" y="565286"/>
                  <a:pt x="9269" y="527715"/>
                </a:cubicBezTo>
                <a:cubicBezTo>
                  <a:pt x="15619" y="490144"/>
                  <a:pt x="88115" y="244082"/>
                  <a:pt x="107694" y="222915"/>
                </a:cubicBezTo>
                <a:cubicBezTo>
                  <a:pt x="127273" y="201748"/>
                  <a:pt x="57952" y="427703"/>
                  <a:pt x="126744" y="400715"/>
                </a:cubicBezTo>
                <a:cubicBezTo>
                  <a:pt x="195536" y="373728"/>
                  <a:pt x="456415" y="69986"/>
                  <a:pt x="514094" y="197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22CF407-32FC-952B-9327-5C5FFA8D2A94}"/>
              </a:ext>
            </a:extLst>
          </p:cNvPr>
          <p:cNvSpPr/>
          <p:nvPr/>
        </p:nvSpPr>
        <p:spPr>
          <a:xfrm>
            <a:off x="700985" y="4010025"/>
            <a:ext cx="813490" cy="187325"/>
          </a:xfrm>
          <a:custGeom>
            <a:avLst/>
            <a:gdLst>
              <a:gd name="connsiteX0" fmla="*/ 690 w 813490"/>
              <a:gd name="connsiteY0" fmla="*/ 187325 h 187325"/>
              <a:gd name="connsiteX1" fmla="*/ 308665 w 813490"/>
              <a:gd name="connsiteY1" fmla="*/ 34925 h 187325"/>
              <a:gd name="connsiteX2" fmla="*/ 813490 w 813490"/>
              <a:gd name="connsiteY2" fmla="*/ 0 h 187325"/>
              <a:gd name="connsiteX3" fmla="*/ 486465 w 813490"/>
              <a:gd name="connsiteY3" fmla="*/ 22225 h 187325"/>
              <a:gd name="connsiteX4" fmla="*/ 232465 w 813490"/>
              <a:gd name="connsiteY4" fmla="*/ 34925 h 187325"/>
              <a:gd name="connsiteX5" fmla="*/ 690 w 813490"/>
              <a:gd name="connsiteY5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490" h="187325">
                <a:moveTo>
                  <a:pt x="690" y="187325"/>
                </a:moveTo>
                <a:cubicBezTo>
                  <a:pt x="13390" y="187325"/>
                  <a:pt x="173198" y="66146"/>
                  <a:pt x="308665" y="34925"/>
                </a:cubicBezTo>
                <a:cubicBezTo>
                  <a:pt x="444132" y="3704"/>
                  <a:pt x="813490" y="0"/>
                  <a:pt x="813490" y="0"/>
                </a:cubicBezTo>
                <a:lnTo>
                  <a:pt x="486465" y="22225"/>
                </a:lnTo>
                <a:cubicBezTo>
                  <a:pt x="389628" y="28046"/>
                  <a:pt x="311311" y="4762"/>
                  <a:pt x="232465" y="34925"/>
                </a:cubicBezTo>
                <a:cubicBezTo>
                  <a:pt x="153619" y="65088"/>
                  <a:pt x="-12010" y="187325"/>
                  <a:pt x="690" y="1873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67EA30B-6869-88C9-3B16-3FACAB5D614A}"/>
              </a:ext>
            </a:extLst>
          </p:cNvPr>
          <p:cNvSpPr/>
          <p:nvPr/>
        </p:nvSpPr>
        <p:spPr>
          <a:xfrm>
            <a:off x="650137" y="4387027"/>
            <a:ext cx="209020" cy="87555"/>
          </a:xfrm>
          <a:custGeom>
            <a:avLst/>
            <a:gdLst>
              <a:gd name="connsiteX0" fmla="*/ 203938 w 209020"/>
              <a:gd name="connsiteY0" fmla="*/ 86548 h 87555"/>
              <a:gd name="connsiteX1" fmla="*/ 738 w 209020"/>
              <a:gd name="connsiteY1" fmla="*/ 823 h 87555"/>
              <a:gd name="connsiteX2" fmla="*/ 137263 w 209020"/>
              <a:gd name="connsiteY2" fmla="*/ 45273 h 87555"/>
              <a:gd name="connsiteX3" fmla="*/ 203938 w 209020"/>
              <a:gd name="connsiteY3" fmla="*/ 86548 h 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20" h="87555">
                <a:moveTo>
                  <a:pt x="203938" y="86548"/>
                </a:moveTo>
                <a:cubicBezTo>
                  <a:pt x="181184" y="79140"/>
                  <a:pt x="11850" y="7702"/>
                  <a:pt x="738" y="823"/>
                </a:cubicBezTo>
                <a:cubicBezTo>
                  <a:pt x="-10374" y="-6056"/>
                  <a:pt x="107101" y="32044"/>
                  <a:pt x="137263" y="45273"/>
                </a:cubicBezTo>
                <a:cubicBezTo>
                  <a:pt x="167425" y="58502"/>
                  <a:pt x="226692" y="93956"/>
                  <a:pt x="203938" y="8654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F6BC3BDA-3756-EF78-49CC-28A059FD3B84}"/>
              </a:ext>
            </a:extLst>
          </p:cNvPr>
          <p:cNvSpPr/>
          <p:nvPr/>
        </p:nvSpPr>
        <p:spPr>
          <a:xfrm>
            <a:off x="713258" y="4051300"/>
            <a:ext cx="778992" cy="324082"/>
          </a:xfrm>
          <a:custGeom>
            <a:avLst/>
            <a:gdLst>
              <a:gd name="connsiteX0" fmla="*/ 778992 w 778992"/>
              <a:gd name="connsiteY0" fmla="*/ 0 h 324082"/>
              <a:gd name="connsiteX1" fmla="*/ 461492 w 778992"/>
              <a:gd name="connsiteY1" fmla="*/ 146050 h 324082"/>
              <a:gd name="connsiteX2" fmla="*/ 258292 w 778992"/>
              <a:gd name="connsiteY2" fmla="*/ 88900 h 324082"/>
              <a:gd name="connsiteX3" fmla="*/ 451967 w 778992"/>
              <a:gd name="connsiteY3" fmla="*/ 158750 h 324082"/>
              <a:gd name="connsiteX4" fmla="*/ 350367 w 778992"/>
              <a:gd name="connsiteY4" fmla="*/ 206375 h 324082"/>
              <a:gd name="connsiteX5" fmla="*/ 153517 w 778992"/>
              <a:gd name="connsiteY5" fmla="*/ 323850 h 324082"/>
              <a:gd name="connsiteX6" fmla="*/ 1117 w 778992"/>
              <a:gd name="connsiteY6" fmla="*/ 238125 h 324082"/>
              <a:gd name="connsiteX7" fmla="*/ 232892 w 778992"/>
              <a:gd name="connsiteY7" fmla="*/ 298450 h 324082"/>
              <a:gd name="connsiteX8" fmla="*/ 458317 w 778992"/>
              <a:gd name="connsiteY8" fmla="*/ 158750 h 324082"/>
              <a:gd name="connsiteX9" fmla="*/ 493242 w 778992"/>
              <a:gd name="connsiteY9" fmla="*/ 142875 h 324082"/>
              <a:gd name="connsiteX10" fmla="*/ 778992 w 778992"/>
              <a:gd name="connsiteY10" fmla="*/ 0 h 32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992" h="324082">
                <a:moveTo>
                  <a:pt x="778992" y="0"/>
                </a:moveTo>
                <a:cubicBezTo>
                  <a:pt x="663633" y="65616"/>
                  <a:pt x="548275" y="131233"/>
                  <a:pt x="461492" y="146050"/>
                </a:cubicBezTo>
                <a:cubicBezTo>
                  <a:pt x="374709" y="160867"/>
                  <a:pt x="259880" y="86783"/>
                  <a:pt x="258292" y="88900"/>
                </a:cubicBezTo>
                <a:cubicBezTo>
                  <a:pt x="256704" y="91017"/>
                  <a:pt x="436621" y="139171"/>
                  <a:pt x="451967" y="158750"/>
                </a:cubicBezTo>
                <a:cubicBezTo>
                  <a:pt x="467313" y="178329"/>
                  <a:pt x="400109" y="178858"/>
                  <a:pt x="350367" y="206375"/>
                </a:cubicBezTo>
                <a:cubicBezTo>
                  <a:pt x="300625" y="233892"/>
                  <a:pt x="211725" y="318558"/>
                  <a:pt x="153517" y="323850"/>
                </a:cubicBezTo>
                <a:cubicBezTo>
                  <a:pt x="95309" y="329142"/>
                  <a:pt x="-12112" y="242358"/>
                  <a:pt x="1117" y="238125"/>
                </a:cubicBezTo>
                <a:cubicBezTo>
                  <a:pt x="14346" y="233892"/>
                  <a:pt x="156692" y="311679"/>
                  <a:pt x="232892" y="298450"/>
                </a:cubicBezTo>
                <a:cubicBezTo>
                  <a:pt x="309092" y="285221"/>
                  <a:pt x="414925" y="184679"/>
                  <a:pt x="458317" y="158750"/>
                </a:cubicBezTo>
                <a:cubicBezTo>
                  <a:pt x="501709" y="132821"/>
                  <a:pt x="493242" y="142875"/>
                  <a:pt x="493242" y="142875"/>
                </a:cubicBezTo>
                <a:lnTo>
                  <a:pt x="77899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34B20F1-FFFF-EDF7-5433-C8E5A8E6D93F}"/>
              </a:ext>
            </a:extLst>
          </p:cNvPr>
          <p:cNvSpPr/>
          <p:nvPr/>
        </p:nvSpPr>
        <p:spPr>
          <a:xfrm>
            <a:off x="379552" y="2323951"/>
            <a:ext cx="462587" cy="1132451"/>
          </a:xfrm>
          <a:custGeom>
            <a:avLst/>
            <a:gdLst>
              <a:gd name="connsiteX0" fmla="*/ 461823 w 462587"/>
              <a:gd name="connsiteY0" fmla="*/ 149 h 1132451"/>
              <a:gd name="connsiteX1" fmla="*/ 277673 w 462587"/>
              <a:gd name="connsiteY1" fmla="*/ 314474 h 1132451"/>
              <a:gd name="connsiteX2" fmla="*/ 414198 w 462587"/>
              <a:gd name="connsiteY2" fmla="*/ 390674 h 1132451"/>
              <a:gd name="connsiteX3" fmla="*/ 376098 w 462587"/>
              <a:gd name="connsiteY3" fmla="*/ 498624 h 1132451"/>
              <a:gd name="connsiteX4" fmla="*/ 223698 w 462587"/>
              <a:gd name="connsiteY4" fmla="*/ 974874 h 1132451"/>
              <a:gd name="connsiteX5" fmla="*/ 144323 w 462587"/>
              <a:gd name="connsiteY5" fmla="*/ 971699 h 1132451"/>
              <a:gd name="connsiteX6" fmla="*/ 55423 w 462587"/>
              <a:gd name="connsiteY6" fmla="*/ 1120924 h 1132451"/>
              <a:gd name="connsiteX7" fmla="*/ 1448 w 462587"/>
              <a:gd name="connsiteY7" fmla="*/ 619274 h 1132451"/>
              <a:gd name="connsiteX8" fmla="*/ 112573 w 462587"/>
              <a:gd name="connsiteY8" fmla="*/ 524024 h 1132451"/>
              <a:gd name="connsiteX9" fmla="*/ 214173 w 462587"/>
              <a:gd name="connsiteY9" fmla="*/ 323999 h 1132451"/>
              <a:gd name="connsiteX10" fmla="*/ 191948 w 462587"/>
              <a:gd name="connsiteY10" fmla="*/ 273199 h 1132451"/>
              <a:gd name="connsiteX11" fmla="*/ 461823 w 462587"/>
              <a:gd name="connsiteY11" fmla="*/ 149 h 113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587" h="1132451">
                <a:moveTo>
                  <a:pt x="461823" y="149"/>
                </a:moveTo>
                <a:cubicBezTo>
                  <a:pt x="476111" y="7028"/>
                  <a:pt x="285610" y="249387"/>
                  <a:pt x="277673" y="314474"/>
                </a:cubicBezTo>
                <a:cubicBezTo>
                  <a:pt x="269736" y="379561"/>
                  <a:pt x="397794" y="359982"/>
                  <a:pt x="414198" y="390674"/>
                </a:cubicBezTo>
                <a:cubicBezTo>
                  <a:pt x="430602" y="421366"/>
                  <a:pt x="407848" y="401257"/>
                  <a:pt x="376098" y="498624"/>
                </a:cubicBezTo>
                <a:cubicBezTo>
                  <a:pt x="344348" y="595991"/>
                  <a:pt x="262327" y="896028"/>
                  <a:pt x="223698" y="974874"/>
                </a:cubicBezTo>
                <a:cubicBezTo>
                  <a:pt x="185069" y="1053720"/>
                  <a:pt x="172369" y="947357"/>
                  <a:pt x="144323" y="971699"/>
                </a:cubicBezTo>
                <a:cubicBezTo>
                  <a:pt x="116277" y="996041"/>
                  <a:pt x="79235" y="1179661"/>
                  <a:pt x="55423" y="1120924"/>
                </a:cubicBezTo>
                <a:cubicBezTo>
                  <a:pt x="31611" y="1062187"/>
                  <a:pt x="-8077" y="718757"/>
                  <a:pt x="1448" y="619274"/>
                </a:cubicBezTo>
                <a:cubicBezTo>
                  <a:pt x="10973" y="519791"/>
                  <a:pt x="77119" y="573237"/>
                  <a:pt x="112573" y="524024"/>
                </a:cubicBezTo>
                <a:cubicBezTo>
                  <a:pt x="148027" y="474811"/>
                  <a:pt x="200944" y="365803"/>
                  <a:pt x="214173" y="323999"/>
                </a:cubicBezTo>
                <a:cubicBezTo>
                  <a:pt x="227402" y="282195"/>
                  <a:pt x="153319" y="321353"/>
                  <a:pt x="191948" y="273199"/>
                </a:cubicBezTo>
                <a:cubicBezTo>
                  <a:pt x="230577" y="225045"/>
                  <a:pt x="447535" y="-6730"/>
                  <a:pt x="461823" y="1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E0F8462-8596-DF96-2989-99445400BDD6}"/>
              </a:ext>
            </a:extLst>
          </p:cNvPr>
          <p:cNvSpPr/>
          <p:nvPr/>
        </p:nvSpPr>
        <p:spPr>
          <a:xfrm>
            <a:off x="-2232" y="2465263"/>
            <a:ext cx="678177" cy="1444850"/>
          </a:xfrm>
          <a:custGeom>
            <a:avLst/>
            <a:gdLst>
              <a:gd name="connsiteX0" fmla="*/ 675332 w 678177"/>
              <a:gd name="connsiteY0" fmla="*/ 14412 h 1444850"/>
              <a:gd name="connsiteX1" fmla="*/ 78432 w 678177"/>
              <a:gd name="connsiteY1" fmla="*/ 697037 h 1444850"/>
              <a:gd name="connsiteX2" fmla="*/ 122882 w 678177"/>
              <a:gd name="connsiteY2" fmla="*/ 716087 h 1444850"/>
              <a:gd name="connsiteX3" fmla="*/ 62557 w 678177"/>
              <a:gd name="connsiteY3" fmla="*/ 1068512 h 1444850"/>
              <a:gd name="connsiteX4" fmla="*/ 5407 w 678177"/>
              <a:gd name="connsiteY4" fmla="*/ 1443162 h 1444850"/>
              <a:gd name="connsiteX5" fmla="*/ 205432 w 678177"/>
              <a:gd name="connsiteY5" fmla="*/ 912937 h 1444850"/>
              <a:gd name="connsiteX6" fmla="*/ 300682 w 678177"/>
              <a:gd name="connsiteY6" fmla="*/ 655762 h 1444850"/>
              <a:gd name="connsiteX7" fmla="*/ 189557 w 678177"/>
              <a:gd name="connsiteY7" fmla="*/ 582737 h 1444850"/>
              <a:gd name="connsiteX8" fmla="*/ 234007 w 678177"/>
              <a:gd name="connsiteY8" fmla="*/ 223962 h 1444850"/>
              <a:gd name="connsiteX9" fmla="*/ 300682 w 678177"/>
              <a:gd name="connsiteY9" fmla="*/ 233487 h 1444850"/>
              <a:gd name="connsiteX10" fmla="*/ 675332 w 678177"/>
              <a:gd name="connsiteY10" fmla="*/ 14412 h 144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77" h="1444850">
                <a:moveTo>
                  <a:pt x="675332" y="14412"/>
                </a:moveTo>
                <a:cubicBezTo>
                  <a:pt x="638290" y="91670"/>
                  <a:pt x="170507" y="580091"/>
                  <a:pt x="78432" y="697037"/>
                </a:cubicBezTo>
                <a:cubicBezTo>
                  <a:pt x="-13643" y="813983"/>
                  <a:pt x="125528" y="654175"/>
                  <a:pt x="122882" y="716087"/>
                </a:cubicBezTo>
                <a:cubicBezTo>
                  <a:pt x="120236" y="777999"/>
                  <a:pt x="82136" y="947333"/>
                  <a:pt x="62557" y="1068512"/>
                </a:cubicBezTo>
                <a:cubicBezTo>
                  <a:pt x="42978" y="1189691"/>
                  <a:pt x="-18405" y="1469091"/>
                  <a:pt x="5407" y="1443162"/>
                </a:cubicBezTo>
                <a:cubicBezTo>
                  <a:pt x="29219" y="1417233"/>
                  <a:pt x="156220" y="1044170"/>
                  <a:pt x="205432" y="912937"/>
                </a:cubicBezTo>
                <a:cubicBezTo>
                  <a:pt x="254644" y="781704"/>
                  <a:pt x="303328" y="710795"/>
                  <a:pt x="300682" y="655762"/>
                </a:cubicBezTo>
                <a:cubicBezTo>
                  <a:pt x="298036" y="600729"/>
                  <a:pt x="200669" y="654704"/>
                  <a:pt x="189557" y="582737"/>
                </a:cubicBezTo>
                <a:cubicBezTo>
                  <a:pt x="178444" y="510770"/>
                  <a:pt x="215486" y="282170"/>
                  <a:pt x="234007" y="223962"/>
                </a:cubicBezTo>
                <a:cubicBezTo>
                  <a:pt x="252528" y="165754"/>
                  <a:pt x="224482" y="273174"/>
                  <a:pt x="300682" y="233487"/>
                </a:cubicBezTo>
                <a:cubicBezTo>
                  <a:pt x="376882" y="193800"/>
                  <a:pt x="712374" y="-62846"/>
                  <a:pt x="675332" y="144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99A7EB3-8BCE-80D8-95B0-E1A6C84A99E7}"/>
              </a:ext>
            </a:extLst>
          </p:cNvPr>
          <p:cNvSpPr/>
          <p:nvPr/>
        </p:nvSpPr>
        <p:spPr>
          <a:xfrm>
            <a:off x="810932" y="2503876"/>
            <a:ext cx="789268" cy="689994"/>
          </a:xfrm>
          <a:custGeom>
            <a:avLst/>
            <a:gdLst>
              <a:gd name="connsiteX0" fmla="*/ 1868 w 789268"/>
              <a:gd name="connsiteY0" fmla="*/ 372674 h 689994"/>
              <a:gd name="connsiteX1" fmla="*/ 284443 w 789268"/>
              <a:gd name="connsiteY1" fmla="*/ 182174 h 689994"/>
              <a:gd name="connsiteX2" fmla="*/ 322543 w 789268"/>
              <a:gd name="connsiteY2" fmla="*/ 4374 h 689994"/>
              <a:gd name="connsiteX3" fmla="*/ 452718 w 789268"/>
              <a:gd name="connsiteY3" fmla="*/ 64699 h 689994"/>
              <a:gd name="connsiteX4" fmla="*/ 452718 w 789268"/>
              <a:gd name="connsiteY4" fmla="*/ 178999 h 689994"/>
              <a:gd name="connsiteX5" fmla="*/ 789268 w 789268"/>
              <a:gd name="connsiteY5" fmla="*/ 277424 h 689994"/>
              <a:gd name="connsiteX6" fmla="*/ 449543 w 789268"/>
              <a:gd name="connsiteY6" fmla="*/ 239324 h 689994"/>
              <a:gd name="connsiteX7" fmla="*/ 160618 w 789268"/>
              <a:gd name="connsiteY7" fmla="*/ 413949 h 689994"/>
              <a:gd name="connsiteX8" fmla="*/ 452718 w 789268"/>
              <a:gd name="connsiteY8" fmla="*/ 382199 h 689994"/>
              <a:gd name="connsiteX9" fmla="*/ 500343 w 789268"/>
              <a:gd name="connsiteY9" fmla="*/ 359974 h 689994"/>
              <a:gd name="connsiteX10" fmla="*/ 259043 w 789268"/>
              <a:gd name="connsiteY10" fmla="*/ 483799 h 689994"/>
              <a:gd name="connsiteX11" fmla="*/ 224118 w 789268"/>
              <a:gd name="connsiteY11" fmla="*/ 686999 h 689994"/>
              <a:gd name="connsiteX12" fmla="*/ 227293 w 789268"/>
              <a:gd name="connsiteY12" fmla="*/ 315524 h 689994"/>
              <a:gd name="connsiteX13" fmla="*/ 109818 w 789268"/>
              <a:gd name="connsiteY13" fmla="*/ 493324 h 689994"/>
              <a:gd name="connsiteX14" fmla="*/ 160618 w 789268"/>
              <a:gd name="connsiteY14" fmla="*/ 334574 h 689994"/>
              <a:gd name="connsiteX15" fmla="*/ 1868 w 789268"/>
              <a:gd name="connsiteY15" fmla="*/ 372674 h 68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9268" h="689994">
                <a:moveTo>
                  <a:pt x="1868" y="372674"/>
                </a:moveTo>
                <a:cubicBezTo>
                  <a:pt x="22506" y="347274"/>
                  <a:pt x="230997" y="243557"/>
                  <a:pt x="284443" y="182174"/>
                </a:cubicBezTo>
                <a:cubicBezTo>
                  <a:pt x="337889" y="120791"/>
                  <a:pt x="294497" y="23953"/>
                  <a:pt x="322543" y="4374"/>
                </a:cubicBezTo>
                <a:cubicBezTo>
                  <a:pt x="350589" y="-15205"/>
                  <a:pt x="431022" y="35595"/>
                  <a:pt x="452718" y="64699"/>
                </a:cubicBezTo>
                <a:cubicBezTo>
                  <a:pt x="474414" y="93803"/>
                  <a:pt x="396626" y="143545"/>
                  <a:pt x="452718" y="178999"/>
                </a:cubicBezTo>
                <a:cubicBezTo>
                  <a:pt x="508810" y="214453"/>
                  <a:pt x="789797" y="267370"/>
                  <a:pt x="789268" y="277424"/>
                </a:cubicBezTo>
                <a:cubicBezTo>
                  <a:pt x="788739" y="287478"/>
                  <a:pt x="554318" y="216570"/>
                  <a:pt x="449543" y="239324"/>
                </a:cubicBezTo>
                <a:cubicBezTo>
                  <a:pt x="344768" y="262078"/>
                  <a:pt x="160089" y="390137"/>
                  <a:pt x="160618" y="413949"/>
                </a:cubicBezTo>
                <a:cubicBezTo>
                  <a:pt x="161147" y="437761"/>
                  <a:pt x="396097" y="391195"/>
                  <a:pt x="452718" y="382199"/>
                </a:cubicBezTo>
                <a:cubicBezTo>
                  <a:pt x="509339" y="373203"/>
                  <a:pt x="532622" y="343041"/>
                  <a:pt x="500343" y="359974"/>
                </a:cubicBezTo>
                <a:cubicBezTo>
                  <a:pt x="468064" y="376907"/>
                  <a:pt x="305080" y="429295"/>
                  <a:pt x="259043" y="483799"/>
                </a:cubicBezTo>
                <a:cubicBezTo>
                  <a:pt x="213006" y="538303"/>
                  <a:pt x="229410" y="715045"/>
                  <a:pt x="224118" y="686999"/>
                </a:cubicBezTo>
                <a:cubicBezTo>
                  <a:pt x="218826" y="658953"/>
                  <a:pt x="246343" y="347803"/>
                  <a:pt x="227293" y="315524"/>
                </a:cubicBezTo>
                <a:cubicBezTo>
                  <a:pt x="208243" y="283245"/>
                  <a:pt x="120931" y="490149"/>
                  <a:pt x="109818" y="493324"/>
                </a:cubicBezTo>
                <a:cubicBezTo>
                  <a:pt x="98705" y="496499"/>
                  <a:pt x="183372" y="352036"/>
                  <a:pt x="160618" y="334574"/>
                </a:cubicBezTo>
                <a:cubicBezTo>
                  <a:pt x="137864" y="317111"/>
                  <a:pt x="-18770" y="398074"/>
                  <a:pt x="1868" y="37267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807A6CC6-6E51-ED60-0789-8D6549D9F1AE}"/>
              </a:ext>
            </a:extLst>
          </p:cNvPr>
          <p:cNvSpPr/>
          <p:nvPr/>
        </p:nvSpPr>
        <p:spPr>
          <a:xfrm>
            <a:off x="1610104" y="2500985"/>
            <a:ext cx="326860" cy="280801"/>
          </a:xfrm>
          <a:custGeom>
            <a:avLst/>
            <a:gdLst>
              <a:gd name="connsiteX0" fmla="*/ 2796 w 326860"/>
              <a:gd name="connsiteY0" fmla="*/ 7265 h 280801"/>
              <a:gd name="connsiteX1" fmla="*/ 85346 w 326860"/>
              <a:gd name="connsiteY1" fmla="*/ 45365 h 280801"/>
              <a:gd name="connsiteX2" fmla="*/ 215521 w 326860"/>
              <a:gd name="connsiteY2" fmla="*/ 146965 h 280801"/>
              <a:gd name="connsiteX3" fmla="*/ 326646 w 326860"/>
              <a:gd name="connsiteY3" fmla="*/ 280315 h 280801"/>
              <a:gd name="connsiteX4" fmla="*/ 186946 w 326860"/>
              <a:gd name="connsiteY4" fmla="*/ 185065 h 280801"/>
              <a:gd name="connsiteX5" fmla="*/ 2796 w 326860"/>
              <a:gd name="connsiteY5" fmla="*/ 7265 h 28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60" h="280801">
                <a:moveTo>
                  <a:pt x="2796" y="7265"/>
                </a:moveTo>
                <a:cubicBezTo>
                  <a:pt x="-14137" y="-16018"/>
                  <a:pt x="49892" y="22082"/>
                  <a:pt x="85346" y="45365"/>
                </a:cubicBezTo>
                <a:cubicBezTo>
                  <a:pt x="120800" y="68648"/>
                  <a:pt x="175304" y="107807"/>
                  <a:pt x="215521" y="146965"/>
                </a:cubicBezTo>
                <a:cubicBezTo>
                  <a:pt x="255738" y="186123"/>
                  <a:pt x="331408" y="273965"/>
                  <a:pt x="326646" y="280315"/>
                </a:cubicBezTo>
                <a:cubicBezTo>
                  <a:pt x="321884" y="286665"/>
                  <a:pt x="235629" y="229515"/>
                  <a:pt x="186946" y="185065"/>
                </a:cubicBezTo>
                <a:cubicBezTo>
                  <a:pt x="138263" y="140615"/>
                  <a:pt x="19729" y="30548"/>
                  <a:pt x="2796" y="726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2A120BE-2365-58DF-E3FB-9154F5800FC7}"/>
              </a:ext>
            </a:extLst>
          </p:cNvPr>
          <p:cNvSpPr/>
          <p:nvPr/>
        </p:nvSpPr>
        <p:spPr>
          <a:xfrm>
            <a:off x="1701490" y="1872869"/>
            <a:ext cx="270140" cy="229971"/>
          </a:xfrm>
          <a:custGeom>
            <a:avLst/>
            <a:gdLst>
              <a:gd name="connsiteX0" fmla="*/ 267010 w 270140"/>
              <a:gd name="connsiteY0" fmla="*/ 381 h 229971"/>
              <a:gd name="connsiteX1" fmla="*/ 3485 w 270140"/>
              <a:gd name="connsiteY1" fmla="*/ 133731 h 229971"/>
              <a:gd name="connsiteX2" fmla="*/ 111435 w 270140"/>
              <a:gd name="connsiteY2" fmla="*/ 121031 h 229971"/>
              <a:gd name="connsiteX3" fmla="*/ 44760 w 270140"/>
              <a:gd name="connsiteY3" fmla="*/ 184531 h 229971"/>
              <a:gd name="connsiteX4" fmla="*/ 70160 w 270140"/>
              <a:gd name="connsiteY4" fmla="*/ 225806 h 229971"/>
              <a:gd name="connsiteX5" fmla="*/ 54285 w 270140"/>
              <a:gd name="connsiteY5" fmla="*/ 213106 h 229971"/>
              <a:gd name="connsiteX6" fmla="*/ 238435 w 270140"/>
              <a:gd name="connsiteY6" fmla="*/ 89281 h 229971"/>
              <a:gd name="connsiteX7" fmla="*/ 152710 w 270140"/>
              <a:gd name="connsiteY7" fmla="*/ 92456 h 229971"/>
              <a:gd name="connsiteX8" fmla="*/ 267010 w 270140"/>
              <a:gd name="connsiteY8" fmla="*/ 381 h 22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140" h="229971">
                <a:moveTo>
                  <a:pt x="267010" y="381"/>
                </a:moveTo>
                <a:cubicBezTo>
                  <a:pt x="242139" y="7260"/>
                  <a:pt x="29414" y="113623"/>
                  <a:pt x="3485" y="133731"/>
                </a:cubicBezTo>
                <a:cubicBezTo>
                  <a:pt x="-22444" y="153839"/>
                  <a:pt x="104556" y="112564"/>
                  <a:pt x="111435" y="121031"/>
                </a:cubicBezTo>
                <a:cubicBezTo>
                  <a:pt x="118314" y="129498"/>
                  <a:pt x="51639" y="167069"/>
                  <a:pt x="44760" y="184531"/>
                </a:cubicBezTo>
                <a:cubicBezTo>
                  <a:pt x="37881" y="201993"/>
                  <a:pt x="68573" y="221044"/>
                  <a:pt x="70160" y="225806"/>
                </a:cubicBezTo>
                <a:cubicBezTo>
                  <a:pt x="71747" y="230568"/>
                  <a:pt x="26239" y="235860"/>
                  <a:pt x="54285" y="213106"/>
                </a:cubicBezTo>
                <a:cubicBezTo>
                  <a:pt x="82331" y="190352"/>
                  <a:pt x="222031" y="109389"/>
                  <a:pt x="238435" y="89281"/>
                </a:cubicBezTo>
                <a:cubicBezTo>
                  <a:pt x="254839" y="69173"/>
                  <a:pt x="144773" y="103039"/>
                  <a:pt x="152710" y="92456"/>
                </a:cubicBezTo>
                <a:cubicBezTo>
                  <a:pt x="160647" y="81873"/>
                  <a:pt x="291881" y="-6498"/>
                  <a:pt x="267010" y="38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2373C0BE-8950-F600-CA11-C97CB379C5D8}"/>
              </a:ext>
            </a:extLst>
          </p:cNvPr>
          <p:cNvSpPr/>
          <p:nvPr/>
        </p:nvSpPr>
        <p:spPr>
          <a:xfrm>
            <a:off x="812799" y="2030371"/>
            <a:ext cx="382713" cy="738252"/>
          </a:xfrm>
          <a:custGeom>
            <a:avLst/>
            <a:gdLst>
              <a:gd name="connsiteX0" fmla="*/ 314326 w 382713"/>
              <a:gd name="connsiteY0" fmla="*/ 1629 h 738252"/>
              <a:gd name="connsiteX1" fmla="*/ 123826 w 382713"/>
              <a:gd name="connsiteY1" fmla="*/ 242929 h 738252"/>
              <a:gd name="connsiteX2" fmla="*/ 155576 w 382713"/>
              <a:gd name="connsiteY2" fmla="*/ 468354 h 738252"/>
              <a:gd name="connsiteX3" fmla="*/ 127001 w 382713"/>
              <a:gd name="connsiteY3" fmla="*/ 465179 h 738252"/>
              <a:gd name="connsiteX4" fmla="*/ 231776 w 382713"/>
              <a:gd name="connsiteY4" fmla="*/ 465179 h 738252"/>
              <a:gd name="connsiteX5" fmla="*/ 381001 w 382713"/>
              <a:gd name="connsiteY5" fmla="*/ 411204 h 738252"/>
              <a:gd name="connsiteX6" fmla="*/ 304801 w 382713"/>
              <a:gd name="connsiteY6" fmla="*/ 554079 h 738252"/>
              <a:gd name="connsiteX7" fmla="*/ 184151 w 382713"/>
              <a:gd name="connsiteY7" fmla="*/ 738229 h 738252"/>
              <a:gd name="connsiteX8" fmla="*/ 193676 w 382713"/>
              <a:gd name="connsiteY8" fmla="*/ 566779 h 738252"/>
              <a:gd name="connsiteX9" fmla="*/ 41276 w 382713"/>
              <a:gd name="connsiteY9" fmla="*/ 535029 h 738252"/>
              <a:gd name="connsiteX10" fmla="*/ 136526 w 382713"/>
              <a:gd name="connsiteY10" fmla="*/ 471529 h 738252"/>
              <a:gd name="connsiteX11" fmla="*/ 1 w 382713"/>
              <a:gd name="connsiteY11" fmla="*/ 277854 h 738252"/>
              <a:gd name="connsiteX12" fmla="*/ 139701 w 382713"/>
              <a:gd name="connsiteY12" fmla="*/ 217529 h 738252"/>
              <a:gd name="connsiteX13" fmla="*/ 130176 w 382713"/>
              <a:gd name="connsiteY13" fmla="*/ 144504 h 738252"/>
              <a:gd name="connsiteX14" fmla="*/ 117476 w 382713"/>
              <a:gd name="connsiteY14" fmla="*/ 138154 h 738252"/>
              <a:gd name="connsiteX15" fmla="*/ 314326 w 382713"/>
              <a:gd name="connsiteY15" fmla="*/ 1629 h 73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2713" h="738252">
                <a:moveTo>
                  <a:pt x="314326" y="1629"/>
                </a:moveTo>
                <a:cubicBezTo>
                  <a:pt x="315384" y="19091"/>
                  <a:pt x="150284" y="165142"/>
                  <a:pt x="123826" y="242929"/>
                </a:cubicBezTo>
                <a:cubicBezTo>
                  <a:pt x="97368" y="320717"/>
                  <a:pt x="155047" y="431312"/>
                  <a:pt x="155576" y="468354"/>
                </a:cubicBezTo>
                <a:cubicBezTo>
                  <a:pt x="156105" y="505396"/>
                  <a:pt x="114301" y="465708"/>
                  <a:pt x="127001" y="465179"/>
                </a:cubicBezTo>
                <a:cubicBezTo>
                  <a:pt x="139701" y="464650"/>
                  <a:pt x="189443" y="474175"/>
                  <a:pt x="231776" y="465179"/>
                </a:cubicBezTo>
                <a:cubicBezTo>
                  <a:pt x="274109" y="456183"/>
                  <a:pt x="368830" y="396387"/>
                  <a:pt x="381001" y="411204"/>
                </a:cubicBezTo>
                <a:cubicBezTo>
                  <a:pt x="393172" y="426021"/>
                  <a:pt x="337609" y="499575"/>
                  <a:pt x="304801" y="554079"/>
                </a:cubicBezTo>
                <a:cubicBezTo>
                  <a:pt x="271993" y="608583"/>
                  <a:pt x="202672" y="736112"/>
                  <a:pt x="184151" y="738229"/>
                </a:cubicBezTo>
                <a:cubicBezTo>
                  <a:pt x="165630" y="740346"/>
                  <a:pt x="217488" y="600646"/>
                  <a:pt x="193676" y="566779"/>
                </a:cubicBezTo>
                <a:cubicBezTo>
                  <a:pt x="169864" y="532912"/>
                  <a:pt x="50801" y="550904"/>
                  <a:pt x="41276" y="535029"/>
                </a:cubicBezTo>
                <a:cubicBezTo>
                  <a:pt x="31751" y="519154"/>
                  <a:pt x="143405" y="514392"/>
                  <a:pt x="136526" y="471529"/>
                </a:cubicBezTo>
                <a:cubicBezTo>
                  <a:pt x="129647" y="428667"/>
                  <a:pt x="-528" y="320187"/>
                  <a:pt x="1" y="277854"/>
                </a:cubicBezTo>
                <a:cubicBezTo>
                  <a:pt x="530" y="235521"/>
                  <a:pt x="118005" y="239754"/>
                  <a:pt x="139701" y="217529"/>
                </a:cubicBezTo>
                <a:cubicBezTo>
                  <a:pt x="161397" y="195304"/>
                  <a:pt x="133880" y="157733"/>
                  <a:pt x="130176" y="144504"/>
                </a:cubicBezTo>
                <a:cubicBezTo>
                  <a:pt x="126472" y="131275"/>
                  <a:pt x="82551" y="164083"/>
                  <a:pt x="117476" y="138154"/>
                </a:cubicBezTo>
                <a:cubicBezTo>
                  <a:pt x="152401" y="112225"/>
                  <a:pt x="313268" y="-15833"/>
                  <a:pt x="314326" y="162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6FD2AFE-1817-54B8-C560-CAC156FF214B}"/>
              </a:ext>
            </a:extLst>
          </p:cNvPr>
          <p:cNvSpPr/>
          <p:nvPr/>
        </p:nvSpPr>
        <p:spPr>
          <a:xfrm>
            <a:off x="1098538" y="2477628"/>
            <a:ext cx="995492" cy="440521"/>
          </a:xfrm>
          <a:custGeom>
            <a:avLst/>
            <a:gdLst>
              <a:gd name="connsiteX0" fmla="*/ 44462 w 995492"/>
              <a:gd name="connsiteY0" fmla="*/ 2047 h 440521"/>
              <a:gd name="connsiteX1" fmla="*/ 104787 w 995492"/>
              <a:gd name="connsiteY1" fmla="*/ 33797 h 440521"/>
              <a:gd name="connsiteX2" fmla="*/ 279412 w 995492"/>
              <a:gd name="connsiteY2" fmla="*/ 224297 h 440521"/>
              <a:gd name="connsiteX3" fmla="*/ 12 w 995492"/>
              <a:gd name="connsiteY3" fmla="*/ 319547 h 440521"/>
              <a:gd name="connsiteX4" fmla="*/ 292112 w 995492"/>
              <a:gd name="connsiteY4" fmla="*/ 278272 h 440521"/>
              <a:gd name="connsiteX5" fmla="*/ 581037 w 995492"/>
              <a:gd name="connsiteY5" fmla="*/ 319547 h 440521"/>
              <a:gd name="connsiteX6" fmla="*/ 501662 w 995492"/>
              <a:gd name="connsiteY6" fmla="*/ 227472 h 440521"/>
              <a:gd name="connsiteX7" fmla="*/ 733437 w 995492"/>
              <a:gd name="connsiteY7" fmla="*/ 329072 h 440521"/>
              <a:gd name="connsiteX8" fmla="*/ 825512 w 995492"/>
              <a:gd name="connsiteY8" fmla="*/ 341772 h 440521"/>
              <a:gd name="connsiteX9" fmla="*/ 854087 w 995492"/>
              <a:gd name="connsiteY9" fmla="*/ 354472 h 440521"/>
              <a:gd name="connsiteX10" fmla="*/ 993787 w 995492"/>
              <a:gd name="connsiteY10" fmla="*/ 440197 h 440521"/>
              <a:gd name="connsiteX11" fmla="*/ 746137 w 995492"/>
              <a:gd name="connsiteY11" fmla="*/ 379872 h 440521"/>
              <a:gd name="connsiteX12" fmla="*/ 136537 w 995492"/>
              <a:gd name="connsiteY12" fmla="*/ 281447 h 440521"/>
              <a:gd name="connsiteX13" fmla="*/ 152412 w 995492"/>
              <a:gd name="connsiteY13" fmla="*/ 176672 h 440521"/>
              <a:gd name="connsiteX14" fmla="*/ 196862 w 995492"/>
              <a:gd name="connsiteY14" fmla="*/ 154447 h 440521"/>
              <a:gd name="connsiteX15" fmla="*/ 139712 w 995492"/>
              <a:gd name="connsiteY15" fmla="*/ 59197 h 440521"/>
              <a:gd name="connsiteX16" fmla="*/ 44462 w 995492"/>
              <a:gd name="connsiteY16" fmla="*/ 2047 h 4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5492" h="440521">
                <a:moveTo>
                  <a:pt x="44462" y="2047"/>
                </a:moveTo>
                <a:cubicBezTo>
                  <a:pt x="38641" y="-2186"/>
                  <a:pt x="65629" y="-3245"/>
                  <a:pt x="104787" y="33797"/>
                </a:cubicBezTo>
                <a:cubicBezTo>
                  <a:pt x="143945" y="70839"/>
                  <a:pt x="296875" y="176672"/>
                  <a:pt x="279412" y="224297"/>
                </a:cubicBezTo>
                <a:cubicBezTo>
                  <a:pt x="261950" y="271922"/>
                  <a:pt x="-2105" y="310551"/>
                  <a:pt x="12" y="319547"/>
                </a:cubicBezTo>
                <a:cubicBezTo>
                  <a:pt x="2129" y="328543"/>
                  <a:pt x="195275" y="278272"/>
                  <a:pt x="292112" y="278272"/>
                </a:cubicBezTo>
                <a:cubicBezTo>
                  <a:pt x="388949" y="278272"/>
                  <a:pt x="546112" y="328014"/>
                  <a:pt x="581037" y="319547"/>
                </a:cubicBezTo>
                <a:cubicBezTo>
                  <a:pt x="615962" y="311080"/>
                  <a:pt x="476262" y="225885"/>
                  <a:pt x="501662" y="227472"/>
                </a:cubicBezTo>
                <a:cubicBezTo>
                  <a:pt x="527062" y="229060"/>
                  <a:pt x="679462" y="310022"/>
                  <a:pt x="733437" y="329072"/>
                </a:cubicBezTo>
                <a:cubicBezTo>
                  <a:pt x="787412" y="348122"/>
                  <a:pt x="805404" y="337539"/>
                  <a:pt x="825512" y="341772"/>
                </a:cubicBezTo>
                <a:cubicBezTo>
                  <a:pt x="845620" y="346005"/>
                  <a:pt x="826041" y="338068"/>
                  <a:pt x="854087" y="354472"/>
                </a:cubicBezTo>
                <a:cubicBezTo>
                  <a:pt x="882133" y="370876"/>
                  <a:pt x="1011779" y="435964"/>
                  <a:pt x="993787" y="440197"/>
                </a:cubicBezTo>
                <a:cubicBezTo>
                  <a:pt x="975795" y="444430"/>
                  <a:pt x="889012" y="406330"/>
                  <a:pt x="746137" y="379872"/>
                </a:cubicBezTo>
                <a:cubicBezTo>
                  <a:pt x="603262" y="353414"/>
                  <a:pt x="235491" y="315314"/>
                  <a:pt x="136537" y="281447"/>
                </a:cubicBezTo>
                <a:cubicBezTo>
                  <a:pt x="37583" y="247580"/>
                  <a:pt x="142358" y="197839"/>
                  <a:pt x="152412" y="176672"/>
                </a:cubicBezTo>
                <a:cubicBezTo>
                  <a:pt x="162466" y="155505"/>
                  <a:pt x="198979" y="174026"/>
                  <a:pt x="196862" y="154447"/>
                </a:cubicBezTo>
                <a:cubicBezTo>
                  <a:pt x="194745" y="134868"/>
                  <a:pt x="158762" y="82480"/>
                  <a:pt x="139712" y="59197"/>
                </a:cubicBezTo>
                <a:cubicBezTo>
                  <a:pt x="120662" y="35914"/>
                  <a:pt x="50283" y="6280"/>
                  <a:pt x="44462" y="20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E5660C8-3285-EB3C-0BF2-71DE728852E7}"/>
              </a:ext>
            </a:extLst>
          </p:cNvPr>
          <p:cNvSpPr/>
          <p:nvPr/>
        </p:nvSpPr>
        <p:spPr>
          <a:xfrm>
            <a:off x="1509052" y="4017507"/>
            <a:ext cx="1061887" cy="633488"/>
          </a:xfrm>
          <a:custGeom>
            <a:avLst/>
            <a:gdLst>
              <a:gd name="connsiteX0" fmla="*/ 1093 w 1061887"/>
              <a:gd name="connsiteY0" fmla="*/ 332820 h 633488"/>
              <a:gd name="connsiteX1" fmla="*/ 1026330 w 1061887"/>
              <a:gd name="connsiteY1" fmla="*/ 311 h 633488"/>
              <a:gd name="connsiteX2" fmla="*/ 832366 w 1061887"/>
              <a:gd name="connsiteY2" fmla="*/ 277402 h 633488"/>
              <a:gd name="connsiteX3" fmla="*/ 887784 w 1061887"/>
              <a:gd name="connsiteY3" fmla="*/ 526784 h 633488"/>
              <a:gd name="connsiteX4" fmla="*/ 790803 w 1061887"/>
              <a:gd name="connsiteY4" fmla="*/ 623766 h 633488"/>
              <a:gd name="connsiteX5" fmla="*/ 970912 w 1061887"/>
              <a:gd name="connsiteY5" fmla="*/ 305111 h 633488"/>
              <a:gd name="connsiteX6" fmla="*/ 361312 w 1061887"/>
              <a:gd name="connsiteY6" fmla="*/ 249693 h 633488"/>
              <a:gd name="connsiteX7" fmla="*/ 818512 w 1061887"/>
              <a:gd name="connsiteY7" fmla="*/ 83438 h 633488"/>
              <a:gd name="connsiteX8" fmla="*/ 1093 w 1061887"/>
              <a:gd name="connsiteY8" fmla="*/ 332820 h 63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887" h="633488">
                <a:moveTo>
                  <a:pt x="1093" y="332820"/>
                </a:moveTo>
                <a:cubicBezTo>
                  <a:pt x="35729" y="318966"/>
                  <a:pt x="887785" y="9547"/>
                  <a:pt x="1026330" y="311"/>
                </a:cubicBezTo>
                <a:cubicBezTo>
                  <a:pt x="1164875" y="-8925"/>
                  <a:pt x="855457" y="189656"/>
                  <a:pt x="832366" y="277402"/>
                </a:cubicBezTo>
                <a:cubicBezTo>
                  <a:pt x="809275" y="365148"/>
                  <a:pt x="894711" y="469057"/>
                  <a:pt x="887784" y="526784"/>
                </a:cubicBezTo>
                <a:cubicBezTo>
                  <a:pt x="880857" y="584511"/>
                  <a:pt x="776948" y="660712"/>
                  <a:pt x="790803" y="623766"/>
                </a:cubicBezTo>
                <a:cubicBezTo>
                  <a:pt x="804658" y="586820"/>
                  <a:pt x="1042494" y="367456"/>
                  <a:pt x="970912" y="305111"/>
                </a:cubicBezTo>
                <a:cubicBezTo>
                  <a:pt x="899330" y="242766"/>
                  <a:pt x="386712" y="286638"/>
                  <a:pt x="361312" y="249693"/>
                </a:cubicBezTo>
                <a:cubicBezTo>
                  <a:pt x="335912" y="212748"/>
                  <a:pt x="871621" y="69583"/>
                  <a:pt x="818512" y="83438"/>
                </a:cubicBezTo>
                <a:cubicBezTo>
                  <a:pt x="765403" y="97293"/>
                  <a:pt x="-33543" y="346674"/>
                  <a:pt x="1093" y="3328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8A6DE9C-6600-264B-971C-33C6685196E0}"/>
              </a:ext>
            </a:extLst>
          </p:cNvPr>
          <p:cNvSpPr/>
          <p:nvPr/>
        </p:nvSpPr>
        <p:spPr>
          <a:xfrm>
            <a:off x="3025754" y="2387346"/>
            <a:ext cx="108805" cy="203521"/>
          </a:xfrm>
          <a:custGeom>
            <a:avLst/>
            <a:gdLst>
              <a:gd name="connsiteX0" fmla="*/ 21 w 108805"/>
              <a:gd name="connsiteY0" fmla="*/ 203454 h 203521"/>
              <a:gd name="connsiteX1" fmla="*/ 12721 w 108805"/>
              <a:gd name="connsiteY1" fmla="*/ 76454 h 203521"/>
              <a:gd name="connsiteX2" fmla="*/ 22246 w 108805"/>
              <a:gd name="connsiteY2" fmla="*/ 79629 h 203521"/>
              <a:gd name="connsiteX3" fmla="*/ 41296 w 108805"/>
              <a:gd name="connsiteY3" fmla="*/ 28829 h 203521"/>
              <a:gd name="connsiteX4" fmla="*/ 79396 w 108805"/>
              <a:gd name="connsiteY4" fmla="*/ 66929 h 203521"/>
              <a:gd name="connsiteX5" fmla="*/ 95271 w 108805"/>
              <a:gd name="connsiteY5" fmla="*/ 32004 h 203521"/>
              <a:gd name="connsiteX6" fmla="*/ 98446 w 108805"/>
              <a:gd name="connsiteY6" fmla="*/ 152654 h 203521"/>
              <a:gd name="connsiteX7" fmla="*/ 104796 w 108805"/>
              <a:gd name="connsiteY7" fmla="*/ 181229 h 203521"/>
              <a:gd name="connsiteX8" fmla="*/ 104796 w 108805"/>
              <a:gd name="connsiteY8" fmla="*/ 22479 h 203521"/>
              <a:gd name="connsiteX9" fmla="*/ 53996 w 108805"/>
              <a:gd name="connsiteY9" fmla="*/ 3429 h 203521"/>
              <a:gd name="connsiteX10" fmla="*/ 53996 w 108805"/>
              <a:gd name="connsiteY10" fmla="*/ 44704 h 203521"/>
              <a:gd name="connsiteX11" fmla="*/ 28596 w 108805"/>
              <a:gd name="connsiteY11" fmla="*/ 3429 h 203521"/>
              <a:gd name="connsiteX12" fmla="*/ 15896 w 108805"/>
              <a:gd name="connsiteY12" fmla="*/ 57404 h 203521"/>
              <a:gd name="connsiteX13" fmla="*/ 21 w 108805"/>
              <a:gd name="connsiteY13" fmla="*/ 203454 h 20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805" h="203521">
                <a:moveTo>
                  <a:pt x="21" y="203454"/>
                </a:moveTo>
                <a:cubicBezTo>
                  <a:pt x="-508" y="206629"/>
                  <a:pt x="9017" y="97092"/>
                  <a:pt x="12721" y="76454"/>
                </a:cubicBezTo>
                <a:cubicBezTo>
                  <a:pt x="16425" y="55816"/>
                  <a:pt x="17484" y="87566"/>
                  <a:pt x="22246" y="79629"/>
                </a:cubicBezTo>
                <a:cubicBezTo>
                  <a:pt x="27009" y="71691"/>
                  <a:pt x="31771" y="30946"/>
                  <a:pt x="41296" y="28829"/>
                </a:cubicBezTo>
                <a:cubicBezTo>
                  <a:pt x="50821" y="26712"/>
                  <a:pt x="70400" y="66400"/>
                  <a:pt x="79396" y="66929"/>
                </a:cubicBezTo>
                <a:cubicBezTo>
                  <a:pt x="88392" y="67458"/>
                  <a:pt x="92096" y="17717"/>
                  <a:pt x="95271" y="32004"/>
                </a:cubicBezTo>
                <a:cubicBezTo>
                  <a:pt x="98446" y="46291"/>
                  <a:pt x="96859" y="127783"/>
                  <a:pt x="98446" y="152654"/>
                </a:cubicBezTo>
                <a:cubicBezTo>
                  <a:pt x="100034" y="177525"/>
                  <a:pt x="103738" y="202925"/>
                  <a:pt x="104796" y="181229"/>
                </a:cubicBezTo>
                <a:cubicBezTo>
                  <a:pt x="105854" y="159533"/>
                  <a:pt x="113263" y="52112"/>
                  <a:pt x="104796" y="22479"/>
                </a:cubicBezTo>
                <a:cubicBezTo>
                  <a:pt x="96329" y="-7154"/>
                  <a:pt x="62463" y="-275"/>
                  <a:pt x="53996" y="3429"/>
                </a:cubicBezTo>
                <a:cubicBezTo>
                  <a:pt x="45529" y="7133"/>
                  <a:pt x="58229" y="44704"/>
                  <a:pt x="53996" y="44704"/>
                </a:cubicBezTo>
                <a:cubicBezTo>
                  <a:pt x="49763" y="44704"/>
                  <a:pt x="34946" y="1312"/>
                  <a:pt x="28596" y="3429"/>
                </a:cubicBezTo>
                <a:cubicBezTo>
                  <a:pt x="22246" y="5546"/>
                  <a:pt x="22246" y="29887"/>
                  <a:pt x="15896" y="57404"/>
                </a:cubicBezTo>
                <a:cubicBezTo>
                  <a:pt x="9546" y="84921"/>
                  <a:pt x="550" y="200279"/>
                  <a:pt x="21" y="20345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051CE3A-71AC-8125-22E8-612036A35669}"/>
              </a:ext>
            </a:extLst>
          </p:cNvPr>
          <p:cNvSpPr/>
          <p:nvPr/>
        </p:nvSpPr>
        <p:spPr>
          <a:xfrm>
            <a:off x="2824170" y="2024392"/>
            <a:ext cx="257463" cy="328803"/>
          </a:xfrm>
          <a:custGeom>
            <a:avLst/>
            <a:gdLst>
              <a:gd name="connsiteX0" fmla="*/ 1580 w 257463"/>
              <a:gd name="connsiteY0" fmla="*/ 1258 h 328803"/>
              <a:gd name="connsiteX1" fmla="*/ 65080 w 257463"/>
              <a:gd name="connsiteY1" fmla="*/ 77458 h 328803"/>
              <a:gd name="connsiteX2" fmla="*/ 52380 w 257463"/>
              <a:gd name="connsiteY2" fmla="*/ 52058 h 328803"/>
              <a:gd name="connsiteX3" fmla="*/ 1580 w 257463"/>
              <a:gd name="connsiteY3" fmla="*/ 112383 h 328803"/>
              <a:gd name="connsiteX4" fmla="*/ 74605 w 257463"/>
              <a:gd name="connsiteY4" fmla="*/ 90158 h 328803"/>
              <a:gd name="connsiteX5" fmla="*/ 128580 w 257463"/>
              <a:gd name="connsiteY5" fmla="*/ 163183 h 328803"/>
              <a:gd name="connsiteX6" fmla="*/ 252405 w 257463"/>
              <a:gd name="connsiteY6" fmla="*/ 325108 h 328803"/>
              <a:gd name="connsiteX7" fmla="*/ 227005 w 257463"/>
              <a:gd name="connsiteY7" fmla="*/ 267958 h 328803"/>
              <a:gd name="connsiteX8" fmla="*/ 166680 w 257463"/>
              <a:gd name="connsiteY8" fmla="*/ 169533 h 328803"/>
              <a:gd name="connsiteX9" fmla="*/ 125405 w 257463"/>
              <a:gd name="connsiteY9" fmla="*/ 109208 h 328803"/>
              <a:gd name="connsiteX10" fmla="*/ 141280 w 257463"/>
              <a:gd name="connsiteY10" fmla="*/ 150483 h 328803"/>
              <a:gd name="connsiteX11" fmla="*/ 1580 w 257463"/>
              <a:gd name="connsiteY11" fmla="*/ 1258 h 3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463" h="328803">
                <a:moveTo>
                  <a:pt x="1580" y="1258"/>
                </a:moveTo>
                <a:cubicBezTo>
                  <a:pt x="-11120" y="-10913"/>
                  <a:pt x="56613" y="68991"/>
                  <a:pt x="65080" y="77458"/>
                </a:cubicBezTo>
                <a:cubicBezTo>
                  <a:pt x="73547" y="85925"/>
                  <a:pt x="62963" y="46237"/>
                  <a:pt x="52380" y="52058"/>
                </a:cubicBezTo>
                <a:cubicBezTo>
                  <a:pt x="41797" y="57879"/>
                  <a:pt x="-2124" y="106033"/>
                  <a:pt x="1580" y="112383"/>
                </a:cubicBezTo>
                <a:cubicBezTo>
                  <a:pt x="5284" y="118733"/>
                  <a:pt x="53438" y="81691"/>
                  <a:pt x="74605" y="90158"/>
                </a:cubicBezTo>
                <a:cubicBezTo>
                  <a:pt x="95772" y="98625"/>
                  <a:pt x="98947" y="124025"/>
                  <a:pt x="128580" y="163183"/>
                </a:cubicBezTo>
                <a:cubicBezTo>
                  <a:pt x="158213" y="202341"/>
                  <a:pt x="236001" y="307646"/>
                  <a:pt x="252405" y="325108"/>
                </a:cubicBezTo>
                <a:cubicBezTo>
                  <a:pt x="268809" y="342571"/>
                  <a:pt x="241292" y="293887"/>
                  <a:pt x="227005" y="267958"/>
                </a:cubicBezTo>
                <a:cubicBezTo>
                  <a:pt x="212718" y="242029"/>
                  <a:pt x="183613" y="195991"/>
                  <a:pt x="166680" y="169533"/>
                </a:cubicBezTo>
                <a:cubicBezTo>
                  <a:pt x="149747" y="143075"/>
                  <a:pt x="129638" y="112383"/>
                  <a:pt x="125405" y="109208"/>
                </a:cubicBezTo>
                <a:cubicBezTo>
                  <a:pt x="121172" y="106033"/>
                  <a:pt x="161918" y="166358"/>
                  <a:pt x="141280" y="150483"/>
                </a:cubicBezTo>
                <a:cubicBezTo>
                  <a:pt x="120643" y="134608"/>
                  <a:pt x="14280" y="13429"/>
                  <a:pt x="1580" y="12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9E02247B-A427-FD4C-13B2-6E3DED36D2EA}"/>
              </a:ext>
            </a:extLst>
          </p:cNvPr>
          <p:cNvSpPr/>
          <p:nvPr/>
        </p:nvSpPr>
        <p:spPr>
          <a:xfrm>
            <a:off x="1590428" y="1758668"/>
            <a:ext cx="346987" cy="200653"/>
          </a:xfrm>
          <a:custGeom>
            <a:avLst/>
            <a:gdLst>
              <a:gd name="connsiteX0" fmla="*/ 247 w 346987"/>
              <a:gd name="connsiteY0" fmla="*/ 190782 h 200653"/>
              <a:gd name="connsiteX1" fmla="*/ 241547 w 346987"/>
              <a:gd name="connsiteY1" fmla="*/ 82832 h 200653"/>
              <a:gd name="connsiteX2" fmla="*/ 178047 w 346987"/>
              <a:gd name="connsiteY2" fmla="*/ 139982 h 200653"/>
              <a:gd name="connsiteX3" fmla="*/ 114547 w 346987"/>
              <a:gd name="connsiteY3" fmla="*/ 200307 h 200653"/>
              <a:gd name="connsiteX4" fmla="*/ 295522 w 346987"/>
              <a:gd name="connsiteY4" fmla="*/ 111407 h 200653"/>
              <a:gd name="connsiteX5" fmla="*/ 346322 w 346987"/>
              <a:gd name="connsiteY5" fmla="*/ 105057 h 200653"/>
              <a:gd name="connsiteX6" fmla="*/ 270122 w 346987"/>
              <a:gd name="connsiteY6" fmla="*/ 79657 h 200653"/>
              <a:gd name="connsiteX7" fmla="*/ 346322 w 346987"/>
              <a:gd name="connsiteY7" fmla="*/ 282 h 200653"/>
              <a:gd name="connsiteX8" fmla="*/ 216147 w 346987"/>
              <a:gd name="connsiteY8" fmla="*/ 54257 h 200653"/>
              <a:gd name="connsiteX9" fmla="*/ 105022 w 346987"/>
              <a:gd name="connsiteY9" fmla="*/ 82832 h 200653"/>
              <a:gd name="connsiteX10" fmla="*/ 193922 w 346987"/>
              <a:gd name="connsiteY10" fmla="*/ 82832 h 200653"/>
              <a:gd name="connsiteX11" fmla="*/ 247 w 346987"/>
              <a:gd name="connsiteY11" fmla="*/ 190782 h 20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987" h="200653">
                <a:moveTo>
                  <a:pt x="247" y="190782"/>
                </a:moveTo>
                <a:cubicBezTo>
                  <a:pt x="8184" y="190782"/>
                  <a:pt x="211914" y="91299"/>
                  <a:pt x="241547" y="82832"/>
                </a:cubicBezTo>
                <a:cubicBezTo>
                  <a:pt x="271180" y="74365"/>
                  <a:pt x="199214" y="120403"/>
                  <a:pt x="178047" y="139982"/>
                </a:cubicBezTo>
                <a:cubicBezTo>
                  <a:pt x="156880" y="159561"/>
                  <a:pt x="94968" y="205069"/>
                  <a:pt x="114547" y="200307"/>
                </a:cubicBezTo>
                <a:cubicBezTo>
                  <a:pt x="134126" y="195545"/>
                  <a:pt x="256893" y="127282"/>
                  <a:pt x="295522" y="111407"/>
                </a:cubicBezTo>
                <a:cubicBezTo>
                  <a:pt x="334151" y="95532"/>
                  <a:pt x="350555" y="110349"/>
                  <a:pt x="346322" y="105057"/>
                </a:cubicBezTo>
                <a:cubicBezTo>
                  <a:pt x="342089" y="99765"/>
                  <a:pt x="270122" y="97119"/>
                  <a:pt x="270122" y="79657"/>
                </a:cubicBezTo>
                <a:cubicBezTo>
                  <a:pt x="270122" y="62195"/>
                  <a:pt x="355318" y="4515"/>
                  <a:pt x="346322" y="282"/>
                </a:cubicBezTo>
                <a:cubicBezTo>
                  <a:pt x="337326" y="-3951"/>
                  <a:pt x="256364" y="40499"/>
                  <a:pt x="216147" y="54257"/>
                </a:cubicBezTo>
                <a:cubicBezTo>
                  <a:pt x="175930" y="68015"/>
                  <a:pt x="108726" y="78070"/>
                  <a:pt x="105022" y="82832"/>
                </a:cubicBezTo>
                <a:cubicBezTo>
                  <a:pt x="101318" y="87594"/>
                  <a:pt x="210326" y="65899"/>
                  <a:pt x="193922" y="82832"/>
                </a:cubicBezTo>
                <a:cubicBezTo>
                  <a:pt x="177518" y="99765"/>
                  <a:pt x="-7690" y="190782"/>
                  <a:pt x="247" y="1907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BD946317-6C8B-9996-13F8-F5B63F8DD133}"/>
              </a:ext>
            </a:extLst>
          </p:cNvPr>
          <p:cNvSpPr/>
          <p:nvPr/>
        </p:nvSpPr>
        <p:spPr>
          <a:xfrm>
            <a:off x="2427607" y="2137118"/>
            <a:ext cx="247879" cy="406469"/>
          </a:xfrm>
          <a:custGeom>
            <a:avLst/>
            <a:gdLst>
              <a:gd name="connsiteX0" fmla="*/ 1268 w 247879"/>
              <a:gd name="connsiteY0" fmla="*/ 2832 h 406469"/>
              <a:gd name="connsiteX1" fmla="*/ 226693 w 247879"/>
              <a:gd name="connsiteY1" fmla="*/ 291757 h 406469"/>
              <a:gd name="connsiteX2" fmla="*/ 239393 w 247879"/>
              <a:gd name="connsiteY2" fmla="*/ 285407 h 406469"/>
              <a:gd name="connsiteX3" fmla="*/ 245743 w 247879"/>
              <a:gd name="connsiteY3" fmla="*/ 323507 h 406469"/>
              <a:gd name="connsiteX4" fmla="*/ 201293 w 247879"/>
              <a:gd name="connsiteY4" fmla="*/ 406057 h 406469"/>
              <a:gd name="connsiteX5" fmla="*/ 223518 w 247879"/>
              <a:gd name="connsiteY5" fmla="*/ 285407 h 406469"/>
              <a:gd name="connsiteX6" fmla="*/ 137793 w 247879"/>
              <a:gd name="connsiteY6" fmla="*/ 136182 h 406469"/>
              <a:gd name="connsiteX7" fmla="*/ 134618 w 247879"/>
              <a:gd name="connsiteY7" fmla="*/ 142532 h 406469"/>
              <a:gd name="connsiteX8" fmla="*/ 1268 w 247879"/>
              <a:gd name="connsiteY8" fmla="*/ 2832 h 4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879" h="406469">
                <a:moveTo>
                  <a:pt x="1268" y="2832"/>
                </a:moveTo>
                <a:cubicBezTo>
                  <a:pt x="16614" y="27703"/>
                  <a:pt x="187006" y="244661"/>
                  <a:pt x="226693" y="291757"/>
                </a:cubicBezTo>
                <a:cubicBezTo>
                  <a:pt x="266380" y="338853"/>
                  <a:pt x="236218" y="280115"/>
                  <a:pt x="239393" y="285407"/>
                </a:cubicBezTo>
                <a:cubicBezTo>
                  <a:pt x="242568" y="290699"/>
                  <a:pt x="252093" y="303399"/>
                  <a:pt x="245743" y="323507"/>
                </a:cubicBezTo>
                <a:cubicBezTo>
                  <a:pt x="239393" y="343615"/>
                  <a:pt x="204997" y="412407"/>
                  <a:pt x="201293" y="406057"/>
                </a:cubicBezTo>
                <a:cubicBezTo>
                  <a:pt x="197589" y="399707"/>
                  <a:pt x="234101" y="330386"/>
                  <a:pt x="223518" y="285407"/>
                </a:cubicBezTo>
                <a:cubicBezTo>
                  <a:pt x="212935" y="240428"/>
                  <a:pt x="152610" y="159994"/>
                  <a:pt x="137793" y="136182"/>
                </a:cubicBezTo>
                <a:cubicBezTo>
                  <a:pt x="122976" y="112370"/>
                  <a:pt x="154726" y="160524"/>
                  <a:pt x="134618" y="142532"/>
                </a:cubicBezTo>
                <a:cubicBezTo>
                  <a:pt x="114510" y="124540"/>
                  <a:pt x="-14078" y="-22039"/>
                  <a:pt x="1268" y="28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A8378C3-123C-D3DD-E721-AA2592F068A4}"/>
              </a:ext>
            </a:extLst>
          </p:cNvPr>
          <p:cNvSpPr/>
          <p:nvPr/>
        </p:nvSpPr>
        <p:spPr>
          <a:xfrm>
            <a:off x="2225009" y="1879568"/>
            <a:ext cx="321860" cy="101636"/>
          </a:xfrm>
          <a:custGeom>
            <a:avLst/>
            <a:gdLst>
              <a:gd name="connsiteX0" fmla="*/ 666 w 321860"/>
              <a:gd name="connsiteY0" fmla="*/ 41307 h 101636"/>
              <a:gd name="connsiteX1" fmla="*/ 149891 w 321860"/>
              <a:gd name="connsiteY1" fmla="*/ 31782 h 101636"/>
              <a:gd name="connsiteX2" fmla="*/ 213391 w 321860"/>
              <a:gd name="connsiteY2" fmla="*/ 44482 h 101636"/>
              <a:gd name="connsiteX3" fmla="*/ 321341 w 321860"/>
              <a:gd name="connsiteY3" fmla="*/ 6382 h 101636"/>
              <a:gd name="connsiteX4" fmla="*/ 254666 w 321860"/>
              <a:gd name="connsiteY4" fmla="*/ 41307 h 101636"/>
              <a:gd name="connsiteX5" fmla="*/ 261016 w 321860"/>
              <a:gd name="connsiteY5" fmla="*/ 101632 h 101636"/>
              <a:gd name="connsiteX6" fmla="*/ 210216 w 321860"/>
              <a:gd name="connsiteY6" fmla="*/ 38132 h 101636"/>
              <a:gd name="connsiteX7" fmla="*/ 146716 w 321860"/>
              <a:gd name="connsiteY7" fmla="*/ 32 h 101636"/>
              <a:gd name="connsiteX8" fmla="*/ 95916 w 321860"/>
              <a:gd name="connsiteY8" fmla="*/ 31782 h 101636"/>
              <a:gd name="connsiteX9" fmla="*/ 666 w 321860"/>
              <a:gd name="connsiteY9" fmla="*/ 41307 h 10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860" h="101636">
                <a:moveTo>
                  <a:pt x="666" y="41307"/>
                </a:moveTo>
                <a:cubicBezTo>
                  <a:pt x="9662" y="41307"/>
                  <a:pt x="114437" y="31253"/>
                  <a:pt x="149891" y="31782"/>
                </a:cubicBezTo>
                <a:cubicBezTo>
                  <a:pt x="185345" y="32311"/>
                  <a:pt x="184816" y="48715"/>
                  <a:pt x="213391" y="44482"/>
                </a:cubicBezTo>
                <a:cubicBezTo>
                  <a:pt x="241966" y="40249"/>
                  <a:pt x="314462" y="6911"/>
                  <a:pt x="321341" y="6382"/>
                </a:cubicBezTo>
                <a:cubicBezTo>
                  <a:pt x="328220" y="5853"/>
                  <a:pt x="264720" y="25432"/>
                  <a:pt x="254666" y="41307"/>
                </a:cubicBezTo>
                <a:cubicBezTo>
                  <a:pt x="244612" y="57182"/>
                  <a:pt x="268424" y="102161"/>
                  <a:pt x="261016" y="101632"/>
                </a:cubicBezTo>
                <a:cubicBezTo>
                  <a:pt x="253608" y="101103"/>
                  <a:pt x="229266" y="55065"/>
                  <a:pt x="210216" y="38132"/>
                </a:cubicBezTo>
                <a:cubicBezTo>
                  <a:pt x="191166" y="21199"/>
                  <a:pt x="165766" y="1090"/>
                  <a:pt x="146716" y="32"/>
                </a:cubicBezTo>
                <a:cubicBezTo>
                  <a:pt x="127666" y="-1026"/>
                  <a:pt x="115495" y="24374"/>
                  <a:pt x="95916" y="31782"/>
                </a:cubicBezTo>
                <a:cubicBezTo>
                  <a:pt x="76337" y="39190"/>
                  <a:pt x="-8330" y="41307"/>
                  <a:pt x="666" y="413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F3A7428C-93F3-7C0B-9509-5E93FBB2AA14}"/>
              </a:ext>
            </a:extLst>
          </p:cNvPr>
          <p:cNvSpPr/>
          <p:nvPr/>
        </p:nvSpPr>
        <p:spPr>
          <a:xfrm>
            <a:off x="2044626" y="1816098"/>
            <a:ext cx="317576" cy="276229"/>
          </a:xfrm>
          <a:custGeom>
            <a:avLst/>
            <a:gdLst>
              <a:gd name="connsiteX0" fmla="*/ 241374 w 317576"/>
              <a:gd name="connsiteY0" fmla="*/ 31752 h 276229"/>
              <a:gd name="connsiteX1" fmla="*/ 174699 w 317576"/>
              <a:gd name="connsiteY1" fmla="*/ 104777 h 276229"/>
              <a:gd name="connsiteX2" fmla="*/ 209624 w 317576"/>
              <a:gd name="connsiteY2" fmla="*/ 174627 h 276229"/>
              <a:gd name="connsiteX3" fmla="*/ 206449 w 317576"/>
              <a:gd name="connsiteY3" fmla="*/ 161927 h 276229"/>
              <a:gd name="connsiteX4" fmla="*/ 317574 w 317576"/>
              <a:gd name="connsiteY4" fmla="*/ 276227 h 276229"/>
              <a:gd name="connsiteX5" fmla="*/ 209624 w 317576"/>
              <a:gd name="connsiteY5" fmla="*/ 158752 h 276229"/>
              <a:gd name="connsiteX6" fmla="*/ 184224 w 317576"/>
              <a:gd name="connsiteY6" fmla="*/ 82552 h 276229"/>
              <a:gd name="connsiteX7" fmla="*/ 101674 w 317576"/>
              <a:gd name="connsiteY7" fmla="*/ 88902 h 276229"/>
              <a:gd name="connsiteX8" fmla="*/ 190574 w 317576"/>
              <a:gd name="connsiteY8" fmla="*/ 2 h 276229"/>
              <a:gd name="connsiteX9" fmla="*/ 74 w 317576"/>
              <a:gd name="connsiteY9" fmla="*/ 85727 h 276229"/>
              <a:gd name="connsiteX10" fmla="*/ 241374 w 317576"/>
              <a:gd name="connsiteY10" fmla="*/ 31752 h 27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576" h="276229">
                <a:moveTo>
                  <a:pt x="241374" y="31752"/>
                </a:moveTo>
                <a:cubicBezTo>
                  <a:pt x="270478" y="34927"/>
                  <a:pt x="179991" y="80964"/>
                  <a:pt x="174699" y="104777"/>
                </a:cubicBezTo>
                <a:cubicBezTo>
                  <a:pt x="169407" y="128590"/>
                  <a:pt x="204332" y="165102"/>
                  <a:pt x="209624" y="174627"/>
                </a:cubicBezTo>
                <a:cubicBezTo>
                  <a:pt x="214916" y="184152"/>
                  <a:pt x="188457" y="144994"/>
                  <a:pt x="206449" y="161927"/>
                </a:cubicBezTo>
                <a:cubicBezTo>
                  <a:pt x="224441" y="178860"/>
                  <a:pt x="317045" y="276756"/>
                  <a:pt x="317574" y="276227"/>
                </a:cubicBezTo>
                <a:cubicBezTo>
                  <a:pt x="318103" y="275698"/>
                  <a:pt x="231849" y="191031"/>
                  <a:pt x="209624" y="158752"/>
                </a:cubicBezTo>
                <a:cubicBezTo>
                  <a:pt x="187399" y="126473"/>
                  <a:pt x="202216" y="94194"/>
                  <a:pt x="184224" y="82552"/>
                </a:cubicBezTo>
                <a:cubicBezTo>
                  <a:pt x="166232" y="70910"/>
                  <a:pt x="100616" y="102660"/>
                  <a:pt x="101674" y="88902"/>
                </a:cubicBezTo>
                <a:cubicBezTo>
                  <a:pt x="102732" y="75144"/>
                  <a:pt x="207507" y="531"/>
                  <a:pt x="190574" y="2"/>
                </a:cubicBezTo>
                <a:cubicBezTo>
                  <a:pt x="173641" y="-527"/>
                  <a:pt x="-4159" y="78319"/>
                  <a:pt x="74" y="85727"/>
                </a:cubicBezTo>
                <a:cubicBezTo>
                  <a:pt x="4307" y="93135"/>
                  <a:pt x="212270" y="28577"/>
                  <a:pt x="241374" y="317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505B6A6-8AB3-C1F0-8CA0-56AA57308722}"/>
              </a:ext>
            </a:extLst>
          </p:cNvPr>
          <p:cNvSpPr/>
          <p:nvPr/>
        </p:nvSpPr>
        <p:spPr>
          <a:xfrm>
            <a:off x="2338117" y="2405855"/>
            <a:ext cx="176592" cy="353745"/>
          </a:xfrm>
          <a:custGeom>
            <a:avLst/>
            <a:gdLst>
              <a:gd name="connsiteX0" fmla="*/ 5033 w 176592"/>
              <a:gd name="connsiteY0" fmla="*/ 7145 h 353745"/>
              <a:gd name="connsiteX1" fmla="*/ 43133 w 176592"/>
              <a:gd name="connsiteY1" fmla="*/ 45245 h 353745"/>
              <a:gd name="connsiteX2" fmla="*/ 160608 w 176592"/>
              <a:gd name="connsiteY2" fmla="*/ 203995 h 353745"/>
              <a:gd name="connsiteX3" fmla="*/ 166958 w 176592"/>
              <a:gd name="connsiteY3" fmla="*/ 213520 h 353745"/>
              <a:gd name="connsiteX4" fmla="*/ 166958 w 176592"/>
              <a:gd name="connsiteY4" fmla="*/ 264320 h 353745"/>
              <a:gd name="connsiteX5" fmla="*/ 138383 w 176592"/>
              <a:gd name="connsiteY5" fmla="*/ 353220 h 353745"/>
              <a:gd name="connsiteX6" fmla="*/ 176483 w 176592"/>
              <a:gd name="connsiteY6" fmla="*/ 219870 h 353745"/>
              <a:gd name="connsiteX7" fmla="*/ 144733 w 176592"/>
              <a:gd name="connsiteY7" fmla="*/ 165895 h 353745"/>
              <a:gd name="connsiteX8" fmla="*/ 5033 w 176592"/>
              <a:gd name="connsiteY8" fmla="*/ 7145 h 35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592" h="353745">
                <a:moveTo>
                  <a:pt x="5033" y="7145"/>
                </a:moveTo>
                <a:cubicBezTo>
                  <a:pt x="-11900" y="-12963"/>
                  <a:pt x="17204" y="12437"/>
                  <a:pt x="43133" y="45245"/>
                </a:cubicBezTo>
                <a:cubicBezTo>
                  <a:pt x="69062" y="78053"/>
                  <a:pt x="139971" y="175949"/>
                  <a:pt x="160608" y="203995"/>
                </a:cubicBezTo>
                <a:cubicBezTo>
                  <a:pt x="181246" y="232041"/>
                  <a:pt x="165900" y="203466"/>
                  <a:pt x="166958" y="213520"/>
                </a:cubicBezTo>
                <a:cubicBezTo>
                  <a:pt x="168016" y="223574"/>
                  <a:pt x="171721" y="241037"/>
                  <a:pt x="166958" y="264320"/>
                </a:cubicBezTo>
                <a:cubicBezTo>
                  <a:pt x="162196" y="287603"/>
                  <a:pt x="136796" y="360628"/>
                  <a:pt x="138383" y="353220"/>
                </a:cubicBezTo>
                <a:cubicBezTo>
                  <a:pt x="139970" y="345812"/>
                  <a:pt x="175425" y="251091"/>
                  <a:pt x="176483" y="219870"/>
                </a:cubicBezTo>
                <a:cubicBezTo>
                  <a:pt x="177541" y="188649"/>
                  <a:pt x="171191" y="202407"/>
                  <a:pt x="144733" y="165895"/>
                </a:cubicBezTo>
                <a:cubicBezTo>
                  <a:pt x="118275" y="129383"/>
                  <a:pt x="21966" y="27253"/>
                  <a:pt x="5033" y="714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6E37C54-0A51-B1A9-B53E-E192DE0F707F}"/>
              </a:ext>
            </a:extLst>
          </p:cNvPr>
          <p:cNvSpPr/>
          <p:nvPr/>
        </p:nvSpPr>
        <p:spPr>
          <a:xfrm>
            <a:off x="1624693" y="2532678"/>
            <a:ext cx="366138" cy="271211"/>
          </a:xfrm>
          <a:custGeom>
            <a:avLst/>
            <a:gdLst>
              <a:gd name="connsiteX0" fmla="*/ 4082 w 366138"/>
              <a:gd name="connsiteY0" fmla="*/ 147022 h 271211"/>
              <a:gd name="connsiteX1" fmla="*/ 13607 w 366138"/>
              <a:gd name="connsiteY1" fmla="*/ 39072 h 271211"/>
              <a:gd name="connsiteX2" fmla="*/ 58057 w 366138"/>
              <a:gd name="connsiteY2" fmla="*/ 972 h 271211"/>
              <a:gd name="connsiteX3" fmla="*/ 99332 w 366138"/>
              <a:gd name="connsiteY3" fmla="*/ 13672 h 271211"/>
              <a:gd name="connsiteX4" fmla="*/ 118382 w 366138"/>
              <a:gd name="connsiteY4" fmla="*/ 39072 h 271211"/>
              <a:gd name="connsiteX5" fmla="*/ 280307 w 366138"/>
              <a:gd name="connsiteY5" fmla="*/ 185122 h 271211"/>
              <a:gd name="connsiteX6" fmla="*/ 366032 w 366138"/>
              <a:gd name="connsiteY6" fmla="*/ 270847 h 271211"/>
              <a:gd name="connsiteX7" fmla="*/ 264432 w 366138"/>
              <a:gd name="connsiteY7" fmla="*/ 216872 h 271211"/>
              <a:gd name="connsiteX8" fmla="*/ 235857 w 366138"/>
              <a:gd name="connsiteY8" fmla="*/ 239097 h 271211"/>
              <a:gd name="connsiteX9" fmla="*/ 181882 w 366138"/>
              <a:gd name="connsiteY9" fmla="*/ 169247 h 271211"/>
              <a:gd name="connsiteX10" fmla="*/ 181882 w 366138"/>
              <a:gd name="connsiteY10" fmla="*/ 191472 h 271211"/>
              <a:gd name="connsiteX11" fmla="*/ 105682 w 366138"/>
              <a:gd name="connsiteY11" fmla="*/ 89872 h 271211"/>
              <a:gd name="connsiteX12" fmla="*/ 73932 w 366138"/>
              <a:gd name="connsiteY12" fmla="*/ 102572 h 271211"/>
              <a:gd name="connsiteX13" fmla="*/ 4082 w 366138"/>
              <a:gd name="connsiteY13" fmla="*/ 147022 h 27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138" h="271211">
                <a:moveTo>
                  <a:pt x="4082" y="147022"/>
                </a:moveTo>
                <a:cubicBezTo>
                  <a:pt x="-5972" y="136439"/>
                  <a:pt x="4611" y="63414"/>
                  <a:pt x="13607" y="39072"/>
                </a:cubicBezTo>
                <a:cubicBezTo>
                  <a:pt x="22603" y="14730"/>
                  <a:pt x="43770" y="5205"/>
                  <a:pt x="58057" y="972"/>
                </a:cubicBezTo>
                <a:cubicBezTo>
                  <a:pt x="72344" y="-3261"/>
                  <a:pt x="89278" y="7322"/>
                  <a:pt x="99332" y="13672"/>
                </a:cubicBezTo>
                <a:cubicBezTo>
                  <a:pt x="109386" y="20022"/>
                  <a:pt x="88220" y="10497"/>
                  <a:pt x="118382" y="39072"/>
                </a:cubicBezTo>
                <a:cubicBezTo>
                  <a:pt x="148544" y="67647"/>
                  <a:pt x="239032" y="146493"/>
                  <a:pt x="280307" y="185122"/>
                </a:cubicBezTo>
                <a:cubicBezTo>
                  <a:pt x="321582" y="223751"/>
                  <a:pt x="368678" y="265555"/>
                  <a:pt x="366032" y="270847"/>
                </a:cubicBezTo>
                <a:cubicBezTo>
                  <a:pt x="363386" y="276139"/>
                  <a:pt x="286128" y="222164"/>
                  <a:pt x="264432" y="216872"/>
                </a:cubicBezTo>
                <a:cubicBezTo>
                  <a:pt x="242736" y="211580"/>
                  <a:pt x="249615" y="247035"/>
                  <a:pt x="235857" y="239097"/>
                </a:cubicBezTo>
                <a:cubicBezTo>
                  <a:pt x="222099" y="231160"/>
                  <a:pt x="190878" y="177185"/>
                  <a:pt x="181882" y="169247"/>
                </a:cubicBezTo>
                <a:cubicBezTo>
                  <a:pt x="172886" y="161310"/>
                  <a:pt x="194582" y="204701"/>
                  <a:pt x="181882" y="191472"/>
                </a:cubicBezTo>
                <a:cubicBezTo>
                  <a:pt x="169182" y="178243"/>
                  <a:pt x="123674" y="104689"/>
                  <a:pt x="105682" y="89872"/>
                </a:cubicBezTo>
                <a:cubicBezTo>
                  <a:pt x="87690" y="75055"/>
                  <a:pt x="87161" y="93047"/>
                  <a:pt x="73932" y="102572"/>
                </a:cubicBezTo>
                <a:cubicBezTo>
                  <a:pt x="60703" y="112097"/>
                  <a:pt x="14136" y="157605"/>
                  <a:pt x="4082" y="1470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9E11C6E3-C264-F62C-9276-6281517127F4}"/>
              </a:ext>
            </a:extLst>
          </p:cNvPr>
          <p:cNvSpPr/>
          <p:nvPr/>
        </p:nvSpPr>
        <p:spPr>
          <a:xfrm>
            <a:off x="1869280" y="2591741"/>
            <a:ext cx="392076" cy="386949"/>
          </a:xfrm>
          <a:custGeom>
            <a:avLst/>
            <a:gdLst>
              <a:gd name="connsiteX0" fmla="*/ 795 w 392076"/>
              <a:gd name="connsiteY0" fmla="*/ 2234 h 386949"/>
              <a:gd name="connsiteX1" fmla="*/ 48420 w 392076"/>
              <a:gd name="connsiteY1" fmla="*/ 56209 h 386949"/>
              <a:gd name="connsiteX2" fmla="*/ 188120 w 392076"/>
              <a:gd name="connsiteY2" fmla="*/ 199084 h 386949"/>
              <a:gd name="connsiteX3" fmla="*/ 194470 w 392076"/>
              <a:gd name="connsiteY3" fmla="*/ 227659 h 386949"/>
              <a:gd name="connsiteX4" fmla="*/ 267495 w 392076"/>
              <a:gd name="connsiteY4" fmla="*/ 237184 h 386949"/>
              <a:gd name="connsiteX5" fmla="*/ 299245 w 392076"/>
              <a:gd name="connsiteY5" fmla="*/ 256234 h 386949"/>
              <a:gd name="connsiteX6" fmla="*/ 337345 w 392076"/>
              <a:gd name="connsiteY6" fmla="*/ 291159 h 386949"/>
              <a:gd name="connsiteX7" fmla="*/ 340520 w 392076"/>
              <a:gd name="connsiteY7" fmla="*/ 307034 h 386949"/>
              <a:gd name="connsiteX8" fmla="*/ 391320 w 392076"/>
              <a:gd name="connsiteY8" fmla="*/ 386409 h 386949"/>
              <a:gd name="connsiteX9" fmla="*/ 296070 w 392076"/>
              <a:gd name="connsiteY9" fmla="*/ 262584 h 386949"/>
              <a:gd name="connsiteX10" fmla="*/ 203995 w 392076"/>
              <a:gd name="connsiteY10" fmla="*/ 253059 h 386949"/>
              <a:gd name="connsiteX11" fmla="*/ 188120 w 392076"/>
              <a:gd name="connsiteY11" fmla="*/ 234009 h 386949"/>
              <a:gd name="connsiteX12" fmla="*/ 146845 w 392076"/>
              <a:gd name="connsiteY12" fmla="*/ 176859 h 386949"/>
              <a:gd name="connsiteX13" fmla="*/ 80170 w 392076"/>
              <a:gd name="connsiteY13" fmla="*/ 122884 h 386949"/>
              <a:gd name="connsiteX14" fmla="*/ 795 w 392076"/>
              <a:gd name="connsiteY14" fmla="*/ 2234 h 38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076" h="386949">
                <a:moveTo>
                  <a:pt x="795" y="2234"/>
                </a:moveTo>
                <a:cubicBezTo>
                  <a:pt x="-4497" y="-8879"/>
                  <a:pt x="17199" y="23401"/>
                  <a:pt x="48420" y="56209"/>
                </a:cubicBezTo>
                <a:cubicBezTo>
                  <a:pt x="79641" y="89017"/>
                  <a:pt x="163778" y="170509"/>
                  <a:pt x="188120" y="199084"/>
                </a:cubicBezTo>
                <a:cubicBezTo>
                  <a:pt x="212462" y="227659"/>
                  <a:pt x="181241" y="221309"/>
                  <a:pt x="194470" y="227659"/>
                </a:cubicBezTo>
                <a:cubicBezTo>
                  <a:pt x="207699" y="234009"/>
                  <a:pt x="250032" y="232421"/>
                  <a:pt x="267495" y="237184"/>
                </a:cubicBezTo>
                <a:cubicBezTo>
                  <a:pt x="284958" y="241947"/>
                  <a:pt x="287603" y="247238"/>
                  <a:pt x="299245" y="256234"/>
                </a:cubicBezTo>
                <a:cubicBezTo>
                  <a:pt x="310887" y="265230"/>
                  <a:pt x="330466" y="282692"/>
                  <a:pt x="337345" y="291159"/>
                </a:cubicBezTo>
                <a:cubicBezTo>
                  <a:pt x="344224" y="299626"/>
                  <a:pt x="331524" y="291159"/>
                  <a:pt x="340520" y="307034"/>
                </a:cubicBezTo>
                <a:cubicBezTo>
                  <a:pt x="349516" y="322909"/>
                  <a:pt x="398728" y="393817"/>
                  <a:pt x="391320" y="386409"/>
                </a:cubicBezTo>
                <a:cubicBezTo>
                  <a:pt x="383912" y="379001"/>
                  <a:pt x="327291" y="284809"/>
                  <a:pt x="296070" y="262584"/>
                </a:cubicBezTo>
                <a:cubicBezTo>
                  <a:pt x="264849" y="240359"/>
                  <a:pt x="221987" y="257822"/>
                  <a:pt x="203995" y="253059"/>
                </a:cubicBezTo>
                <a:cubicBezTo>
                  <a:pt x="186003" y="248297"/>
                  <a:pt x="197645" y="246709"/>
                  <a:pt x="188120" y="234009"/>
                </a:cubicBezTo>
                <a:cubicBezTo>
                  <a:pt x="178595" y="221309"/>
                  <a:pt x="164837" y="195380"/>
                  <a:pt x="146845" y="176859"/>
                </a:cubicBezTo>
                <a:cubicBezTo>
                  <a:pt x="128853" y="158338"/>
                  <a:pt x="102924" y="156222"/>
                  <a:pt x="80170" y="122884"/>
                </a:cubicBezTo>
                <a:cubicBezTo>
                  <a:pt x="57416" y="89547"/>
                  <a:pt x="6087" y="13347"/>
                  <a:pt x="795" y="223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527C6A88-E116-08B7-C115-5D3A66FBD094}"/>
              </a:ext>
            </a:extLst>
          </p:cNvPr>
          <p:cNvSpPr/>
          <p:nvPr/>
        </p:nvSpPr>
        <p:spPr>
          <a:xfrm>
            <a:off x="1428500" y="2076408"/>
            <a:ext cx="470221" cy="181525"/>
          </a:xfrm>
          <a:custGeom>
            <a:avLst/>
            <a:gdLst>
              <a:gd name="connsiteX0" fmla="*/ 250 w 470221"/>
              <a:gd name="connsiteY0" fmla="*/ 73067 h 181525"/>
              <a:gd name="connsiteX1" fmla="*/ 365375 w 470221"/>
              <a:gd name="connsiteY1" fmla="*/ 130217 h 181525"/>
              <a:gd name="connsiteX2" fmla="*/ 359025 w 470221"/>
              <a:gd name="connsiteY2" fmla="*/ 123867 h 181525"/>
              <a:gd name="connsiteX3" fmla="*/ 406650 w 470221"/>
              <a:gd name="connsiteY3" fmla="*/ 181017 h 181525"/>
              <a:gd name="connsiteX4" fmla="*/ 359025 w 470221"/>
              <a:gd name="connsiteY4" fmla="*/ 85767 h 181525"/>
              <a:gd name="connsiteX5" fmla="*/ 470150 w 470221"/>
              <a:gd name="connsiteY5" fmla="*/ 54017 h 181525"/>
              <a:gd name="connsiteX6" fmla="*/ 339975 w 470221"/>
              <a:gd name="connsiteY6" fmla="*/ 6392 h 181525"/>
              <a:gd name="connsiteX7" fmla="*/ 419350 w 470221"/>
              <a:gd name="connsiteY7" fmla="*/ 54017 h 181525"/>
              <a:gd name="connsiteX8" fmla="*/ 292350 w 470221"/>
              <a:gd name="connsiteY8" fmla="*/ 50842 h 181525"/>
              <a:gd name="connsiteX9" fmla="*/ 159000 w 470221"/>
              <a:gd name="connsiteY9" fmla="*/ 42 h 181525"/>
              <a:gd name="connsiteX10" fmla="*/ 390775 w 470221"/>
              <a:gd name="connsiteY10" fmla="*/ 60367 h 181525"/>
              <a:gd name="connsiteX11" fmla="*/ 343150 w 470221"/>
              <a:gd name="connsiteY11" fmla="*/ 104817 h 181525"/>
              <a:gd name="connsiteX12" fmla="*/ 311400 w 470221"/>
              <a:gd name="connsiteY12" fmla="*/ 98467 h 181525"/>
              <a:gd name="connsiteX13" fmla="*/ 114550 w 470221"/>
              <a:gd name="connsiteY13" fmla="*/ 28617 h 181525"/>
              <a:gd name="connsiteX14" fmla="*/ 305050 w 470221"/>
              <a:gd name="connsiteY14" fmla="*/ 92117 h 181525"/>
              <a:gd name="connsiteX15" fmla="*/ 250 w 470221"/>
              <a:gd name="connsiteY15" fmla="*/ 73067 h 1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221" h="181525">
                <a:moveTo>
                  <a:pt x="250" y="73067"/>
                </a:moveTo>
                <a:cubicBezTo>
                  <a:pt x="10304" y="79417"/>
                  <a:pt x="305579" y="121750"/>
                  <a:pt x="365375" y="130217"/>
                </a:cubicBezTo>
                <a:cubicBezTo>
                  <a:pt x="425171" y="138684"/>
                  <a:pt x="352146" y="115400"/>
                  <a:pt x="359025" y="123867"/>
                </a:cubicBezTo>
                <a:cubicBezTo>
                  <a:pt x="365904" y="132334"/>
                  <a:pt x="406650" y="187367"/>
                  <a:pt x="406650" y="181017"/>
                </a:cubicBezTo>
                <a:cubicBezTo>
                  <a:pt x="406650" y="174667"/>
                  <a:pt x="348442" y="106934"/>
                  <a:pt x="359025" y="85767"/>
                </a:cubicBezTo>
                <a:cubicBezTo>
                  <a:pt x="369608" y="64600"/>
                  <a:pt x="473325" y="67246"/>
                  <a:pt x="470150" y="54017"/>
                </a:cubicBezTo>
                <a:cubicBezTo>
                  <a:pt x="466975" y="40788"/>
                  <a:pt x="348442" y="6392"/>
                  <a:pt x="339975" y="6392"/>
                </a:cubicBezTo>
                <a:cubicBezTo>
                  <a:pt x="331508" y="6392"/>
                  <a:pt x="427288" y="46609"/>
                  <a:pt x="419350" y="54017"/>
                </a:cubicBezTo>
                <a:cubicBezTo>
                  <a:pt x="411413" y="61425"/>
                  <a:pt x="335742" y="59838"/>
                  <a:pt x="292350" y="50842"/>
                </a:cubicBezTo>
                <a:cubicBezTo>
                  <a:pt x="248958" y="41846"/>
                  <a:pt x="142596" y="-1545"/>
                  <a:pt x="159000" y="42"/>
                </a:cubicBezTo>
                <a:cubicBezTo>
                  <a:pt x="175404" y="1629"/>
                  <a:pt x="360083" y="42904"/>
                  <a:pt x="390775" y="60367"/>
                </a:cubicBezTo>
                <a:cubicBezTo>
                  <a:pt x="421467" y="77830"/>
                  <a:pt x="356379" y="98467"/>
                  <a:pt x="343150" y="104817"/>
                </a:cubicBezTo>
                <a:cubicBezTo>
                  <a:pt x="329921" y="111167"/>
                  <a:pt x="349500" y="111167"/>
                  <a:pt x="311400" y="98467"/>
                </a:cubicBezTo>
                <a:cubicBezTo>
                  <a:pt x="273300" y="85767"/>
                  <a:pt x="115608" y="29675"/>
                  <a:pt x="114550" y="28617"/>
                </a:cubicBezTo>
                <a:cubicBezTo>
                  <a:pt x="113492" y="27559"/>
                  <a:pt x="323571" y="84180"/>
                  <a:pt x="305050" y="92117"/>
                </a:cubicBezTo>
                <a:cubicBezTo>
                  <a:pt x="286529" y="100054"/>
                  <a:pt x="-9804" y="66717"/>
                  <a:pt x="250" y="730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511818CD-E9D0-5DD2-FE9D-9056B874A967}"/>
              </a:ext>
            </a:extLst>
          </p:cNvPr>
          <p:cNvSpPr/>
          <p:nvPr/>
        </p:nvSpPr>
        <p:spPr>
          <a:xfrm>
            <a:off x="1141576" y="1968264"/>
            <a:ext cx="198397" cy="397130"/>
          </a:xfrm>
          <a:custGeom>
            <a:avLst/>
            <a:gdLst>
              <a:gd name="connsiteX0" fmla="*/ 198274 w 198397"/>
              <a:gd name="connsiteY0" fmla="*/ 236 h 397130"/>
              <a:gd name="connsiteX1" fmla="*/ 87149 w 198397"/>
              <a:gd name="connsiteY1" fmla="*/ 190736 h 397130"/>
              <a:gd name="connsiteX2" fmla="*/ 42699 w 198397"/>
              <a:gd name="connsiteY2" fmla="*/ 225661 h 397130"/>
              <a:gd name="connsiteX3" fmla="*/ 1424 w 198397"/>
              <a:gd name="connsiteY3" fmla="*/ 241536 h 397130"/>
              <a:gd name="connsiteX4" fmla="*/ 96674 w 198397"/>
              <a:gd name="connsiteY4" fmla="*/ 206611 h 397130"/>
              <a:gd name="connsiteX5" fmla="*/ 122074 w 198397"/>
              <a:gd name="connsiteY5" fmla="*/ 397111 h 397130"/>
              <a:gd name="connsiteX6" fmla="*/ 99849 w 198397"/>
              <a:gd name="connsiteY6" fmla="*/ 193911 h 397130"/>
              <a:gd name="connsiteX7" fmla="*/ 109374 w 198397"/>
              <a:gd name="connsiteY7" fmla="*/ 51036 h 397130"/>
              <a:gd name="connsiteX8" fmla="*/ 109374 w 198397"/>
              <a:gd name="connsiteY8" fmla="*/ 149461 h 397130"/>
              <a:gd name="connsiteX9" fmla="*/ 198274 w 198397"/>
              <a:gd name="connsiteY9" fmla="*/ 236 h 39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397" h="397130">
                <a:moveTo>
                  <a:pt x="198274" y="236"/>
                </a:moveTo>
                <a:cubicBezTo>
                  <a:pt x="194570" y="7115"/>
                  <a:pt x="113078" y="153165"/>
                  <a:pt x="87149" y="190736"/>
                </a:cubicBezTo>
                <a:cubicBezTo>
                  <a:pt x="61220" y="228307"/>
                  <a:pt x="56987" y="217194"/>
                  <a:pt x="42699" y="225661"/>
                </a:cubicBezTo>
                <a:cubicBezTo>
                  <a:pt x="28411" y="234128"/>
                  <a:pt x="-7572" y="244711"/>
                  <a:pt x="1424" y="241536"/>
                </a:cubicBezTo>
                <a:cubicBezTo>
                  <a:pt x="10420" y="238361"/>
                  <a:pt x="76566" y="180682"/>
                  <a:pt x="96674" y="206611"/>
                </a:cubicBezTo>
                <a:cubicBezTo>
                  <a:pt x="116782" y="232540"/>
                  <a:pt x="121545" y="399228"/>
                  <a:pt x="122074" y="397111"/>
                </a:cubicBezTo>
                <a:cubicBezTo>
                  <a:pt x="122603" y="394994"/>
                  <a:pt x="101966" y="251590"/>
                  <a:pt x="99849" y="193911"/>
                </a:cubicBezTo>
                <a:cubicBezTo>
                  <a:pt x="97732" y="136232"/>
                  <a:pt x="107787" y="58444"/>
                  <a:pt x="109374" y="51036"/>
                </a:cubicBezTo>
                <a:cubicBezTo>
                  <a:pt x="110961" y="43628"/>
                  <a:pt x="97732" y="160044"/>
                  <a:pt x="109374" y="149461"/>
                </a:cubicBezTo>
                <a:cubicBezTo>
                  <a:pt x="121016" y="138878"/>
                  <a:pt x="201978" y="-6643"/>
                  <a:pt x="198274" y="23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5BAFCBFC-18E7-3C3E-F3B1-A1715B38B0D0}"/>
              </a:ext>
            </a:extLst>
          </p:cNvPr>
          <p:cNvSpPr/>
          <p:nvPr/>
        </p:nvSpPr>
        <p:spPr>
          <a:xfrm>
            <a:off x="1089415" y="3380464"/>
            <a:ext cx="1013793" cy="988577"/>
          </a:xfrm>
          <a:custGeom>
            <a:avLst/>
            <a:gdLst>
              <a:gd name="connsiteX0" fmla="*/ 12310 w 1013793"/>
              <a:gd name="connsiteY0" fmla="*/ 64411 h 988577"/>
              <a:gd name="connsiteX1" fmla="*/ 88510 w 1013793"/>
              <a:gd name="connsiteY1" fmla="*/ 89811 h 988577"/>
              <a:gd name="connsiteX2" fmla="*/ 364735 w 1013793"/>
              <a:gd name="connsiteY2" fmla="*/ 372386 h 988577"/>
              <a:gd name="connsiteX3" fmla="*/ 221860 w 1013793"/>
              <a:gd name="connsiteY3" fmla="*/ 686711 h 988577"/>
              <a:gd name="connsiteX4" fmla="*/ 386960 w 1013793"/>
              <a:gd name="connsiteY4" fmla="*/ 781961 h 988577"/>
              <a:gd name="connsiteX5" fmla="*/ 190110 w 1013793"/>
              <a:gd name="connsiteY5" fmla="*/ 988336 h 988577"/>
              <a:gd name="connsiteX6" fmla="*/ 910835 w 1013793"/>
              <a:gd name="connsiteY6" fmla="*/ 823236 h 988577"/>
              <a:gd name="connsiteX7" fmla="*/ 955285 w 1013793"/>
              <a:gd name="connsiteY7" fmla="*/ 810536 h 988577"/>
              <a:gd name="connsiteX8" fmla="*/ 399660 w 1013793"/>
              <a:gd name="connsiteY8" fmla="*/ 842286 h 988577"/>
              <a:gd name="connsiteX9" fmla="*/ 618735 w 1013793"/>
              <a:gd name="connsiteY9" fmla="*/ 261261 h 988577"/>
              <a:gd name="connsiteX10" fmla="*/ 285360 w 1013793"/>
              <a:gd name="connsiteY10" fmla="*/ 19961 h 988577"/>
              <a:gd name="connsiteX11" fmla="*/ 269485 w 1013793"/>
              <a:gd name="connsiteY11" fmla="*/ 29486 h 988577"/>
              <a:gd name="connsiteX12" fmla="*/ 313935 w 1013793"/>
              <a:gd name="connsiteY12" fmla="*/ 156486 h 988577"/>
              <a:gd name="connsiteX13" fmla="*/ 12310 w 1013793"/>
              <a:gd name="connsiteY13" fmla="*/ 64411 h 9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3793" h="988577">
                <a:moveTo>
                  <a:pt x="12310" y="64411"/>
                </a:moveTo>
                <a:cubicBezTo>
                  <a:pt x="-25261" y="53298"/>
                  <a:pt x="29773" y="38482"/>
                  <a:pt x="88510" y="89811"/>
                </a:cubicBezTo>
                <a:cubicBezTo>
                  <a:pt x="147247" y="141140"/>
                  <a:pt x="342510" y="272903"/>
                  <a:pt x="364735" y="372386"/>
                </a:cubicBezTo>
                <a:cubicBezTo>
                  <a:pt x="386960" y="471869"/>
                  <a:pt x="218156" y="618449"/>
                  <a:pt x="221860" y="686711"/>
                </a:cubicBezTo>
                <a:cubicBezTo>
                  <a:pt x="225564" y="754973"/>
                  <a:pt x="392252" y="731690"/>
                  <a:pt x="386960" y="781961"/>
                </a:cubicBezTo>
                <a:cubicBezTo>
                  <a:pt x="381668" y="832232"/>
                  <a:pt x="102798" y="981457"/>
                  <a:pt x="190110" y="988336"/>
                </a:cubicBezTo>
                <a:cubicBezTo>
                  <a:pt x="277422" y="995215"/>
                  <a:pt x="783306" y="852869"/>
                  <a:pt x="910835" y="823236"/>
                </a:cubicBezTo>
                <a:cubicBezTo>
                  <a:pt x="1038364" y="793603"/>
                  <a:pt x="1040481" y="807361"/>
                  <a:pt x="955285" y="810536"/>
                </a:cubicBezTo>
                <a:cubicBezTo>
                  <a:pt x="870089" y="813711"/>
                  <a:pt x="455752" y="933832"/>
                  <a:pt x="399660" y="842286"/>
                </a:cubicBezTo>
                <a:cubicBezTo>
                  <a:pt x="343568" y="750740"/>
                  <a:pt x="637785" y="398315"/>
                  <a:pt x="618735" y="261261"/>
                </a:cubicBezTo>
                <a:cubicBezTo>
                  <a:pt x="599685" y="124207"/>
                  <a:pt x="343568" y="58590"/>
                  <a:pt x="285360" y="19961"/>
                </a:cubicBezTo>
                <a:cubicBezTo>
                  <a:pt x="227152" y="-18668"/>
                  <a:pt x="264722" y="6732"/>
                  <a:pt x="269485" y="29486"/>
                </a:cubicBezTo>
                <a:cubicBezTo>
                  <a:pt x="274248" y="52240"/>
                  <a:pt x="353623" y="148019"/>
                  <a:pt x="313935" y="156486"/>
                </a:cubicBezTo>
                <a:cubicBezTo>
                  <a:pt x="274248" y="164953"/>
                  <a:pt x="49881" y="75524"/>
                  <a:pt x="12310" y="644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3D67EE7-FD42-CB0B-F851-CEDED0538AD9}"/>
              </a:ext>
            </a:extLst>
          </p:cNvPr>
          <p:cNvSpPr/>
          <p:nvPr/>
        </p:nvSpPr>
        <p:spPr>
          <a:xfrm>
            <a:off x="624616" y="2854672"/>
            <a:ext cx="1200728" cy="1069524"/>
          </a:xfrm>
          <a:custGeom>
            <a:avLst/>
            <a:gdLst>
              <a:gd name="connsiteX0" fmla="*/ 32332 w 1200728"/>
              <a:gd name="connsiteY0" fmla="*/ 12815 h 1069524"/>
              <a:gd name="connsiteX1" fmla="*/ 201007 w 1200728"/>
              <a:gd name="connsiteY1" fmla="*/ 12815 h 1069524"/>
              <a:gd name="connsiteX2" fmla="*/ 680401 w 1200728"/>
              <a:gd name="connsiteY2" fmla="*/ 101592 h 1069524"/>
              <a:gd name="connsiteX3" fmla="*/ 884588 w 1200728"/>
              <a:gd name="connsiteY3" fmla="*/ 447821 h 1069524"/>
              <a:gd name="connsiteX4" fmla="*/ 946732 w 1200728"/>
              <a:gd name="connsiteY4" fmla="*/ 474454 h 1069524"/>
              <a:gd name="connsiteX5" fmla="*/ 1195306 w 1200728"/>
              <a:gd name="connsiteY5" fmla="*/ 1069258 h 1069524"/>
              <a:gd name="connsiteX6" fmla="*/ 680401 w 1200728"/>
              <a:gd name="connsiteY6" fmla="*/ 545476 h 1069524"/>
              <a:gd name="connsiteX7" fmla="*/ 760301 w 1200728"/>
              <a:gd name="connsiteY7" fmla="*/ 172613 h 1069524"/>
              <a:gd name="connsiteX8" fmla="*/ 813567 w 1200728"/>
              <a:gd name="connsiteY8" fmla="*/ 128225 h 1069524"/>
              <a:gd name="connsiteX9" fmla="*/ 32332 w 1200728"/>
              <a:gd name="connsiteY9" fmla="*/ 12815 h 106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0728" h="1069524">
                <a:moveTo>
                  <a:pt x="32332" y="12815"/>
                </a:moveTo>
                <a:cubicBezTo>
                  <a:pt x="-69761" y="-6420"/>
                  <a:pt x="92996" y="-1981"/>
                  <a:pt x="201007" y="12815"/>
                </a:cubicBezTo>
                <a:cubicBezTo>
                  <a:pt x="309019" y="27611"/>
                  <a:pt x="566471" y="29091"/>
                  <a:pt x="680401" y="101592"/>
                </a:cubicBezTo>
                <a:cubicBezTo>
                  <a:pt x="794331" y="174093"/>
                  <a:pt x="840200" y="385677"/>
                  <a:pt x="884588" y="447821"/>
                </a:cubicBezTo>
                <a:cubicBezTo>
                  <a:pt x="928976" y="509965"/>
                  <a:pt x="894946" y="370881"/>
                  <a:pt x="946732" y="474454"/>
                </a:cubicBezTo>
                <a:cubicBezTo>
                  <a:pt x="998518" y="578027"/>
                  <a:pt x="1239694" y="1057421"/>
                  <a:pt x="1195306" y="1069258"/>
                </a:cubicBezTo>
                <a:cubicBezTo>
                  <a:pt x="1150918" y="1081095"/>
                  <a:pt x="752902" y="694917"/>
                  <a:pt x="680401" y="545476"/>
                </a:cubicBezTo>
                <a:cubicBezTo>
                  <a:pt x="607900" y="396035"/>
                  <a:pt x="738107" y="242155"/>
                  <a:pt x="760301" y="172613"/>
                </a:cubicBezTo>
                <a:cubicBezTo>
                  <a:pt x="782495" y="103071"/>
                  <a:pt x="930456" y="153378"/>
                  <a:pt x="813567" y="128225"/>
                </a:cubicBezTo>
                <a:cubicBezTo>
                  <a:pt x="696678" y="103072"/>
                  <a:pt x="134425" y="32050"/>
                  <a:pt x="32332" y="1281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885E0EAF-606E-A491-1195-AF1FD88700D8}"/>
              </a:ext>
            </a:extLst>
          </p:cNvPr>
          <p:cNvSpPr/>
          <p:nvPr/>
        </p:nvSpPr>
        <p:spPr>
          <a:xfrm>
            <a:off x="372566" y="3475227"/>
            <a:ext cx="1152832" cy="1363127"/>
          </a:xfrm>
          <a:custGeom>
            <a:avLst/>
            <a:gdLst>
              <a:gd name="connsiteX0" fmla="*/ 1110005 w 1152832"/>
              <a:gd name="connsiteY0" fmla="*/ 13697 h 1363127"/>
              <a:gd name="connsiteX1" fmla="*/ 994595 w 1152832"/>
              <a:gd name="connsiteY1" fmla="*/ 120229 h 1363127"/>
              <a:gd name="connsiteX2" fmla="*/ 44684 w 1152832"/>
              <a:gd name="connsiteY2" fmla="*/ 741666 h 1363127"/>
              <a:gd name="connsiteX3" fmla="*/ 497446 w 1152832"/>
              <a:gd name="connsiteY3" fmla="*/ 564113 h 1363127"/>
              <a:gd name="connsiteX4" fmla="*/ 296 w 1152832"/>
              <a:gd name="connsiteY4" fmla="*/ 1363103 h 1363127"/>
              <a:gd name="connsiteX5" fmla="*/ 426424 w 1152832"/>
              <a:gd name="connsiteY5" fmla="*/ 590746 h 1363127"/>
              <a:gd name="connsiteX6" fmla="*/ 550712 w 1152832"/>
              <a:gd name="connsiteY6" fmla="*/ 306660 h 1363127"/>
              <a:gd name="connsiteX7" fmla="*/ 1110005 w 1152832"/>
              <a:gd name="connsiteY7" fmla="*/ 13697 h 136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832" h="1363127">
                <a:moveTo>
                  <a:pt x="1110005" y="13697"/>
                </a:moveTo>
                <a:cubicBezTo>
                  <a:pt x="1183986" y="-17375"/>
                  <a:pt x="1172149" y="-1099"/>
                  <a:pt x="994595" y="120229"/>
                </a:cubicBezTo>
                <a:cubicBezTo>
                  <a:pt x="817041" y="241557"/>
                  <a:pt x="127542" y="667685"/>
                  <a:pt x="44684" y="741666"/>
                </a:cubicBezTo>
                <a:cubicBezTo>
                  <a:pt x="-38174" y="815647"/>
                  <a:pt x="504844" y="460540"/>
                  <a:pt x="497446" y="564113"/>
                </a:cubicBezTo>
                <a:cubicBezTo>
                  <a:pt x="490048" y="667686"/>
                  <a:pt x="12133" y="1358664"/>
                  <a:pt x="296" y="1363103"/>
                </a:cubicBezTo>
                <a:cubicBezTo>
                  <a:pt x="-11541" y="1367542"/>
                  <a:pt x="334688" y="766820"/>
                  <a:pt x="426424" y="590746"/>
                </a:cubicBezTo>
                <a:cubicBezTo>
                  <a:pt x="518160" y="414672"/>
                  <a:pt x="436782" y="399875"/>
                  <a:pt x="550712" y="306660"/>
                </a:cubicBezTo>
                <a:cubicBezTo>
                  <a:pt x="664642" y="213445"/>
                  <a:pt x="1036024" y="44769"/>
                  <a:pt x="1110005" y="1369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8FA7302-0643-DB16-14D1-D640CC74B887}"/>
              </a:ext>
            </a:extLst>
          </p:cNvPr>
          <p:cNvSpPr/>
          <p:nvPr/>
        </p:nvSpPr>
        <p:spPr>
          <a:xfrm>
            <a:off x="5178402" y="1139175"/>
            <a:ext cx="2079847" cy="1648484"/>
          </a:xfrm>
          <a:custGeom>
            <a:avLst/>
            <a:gdLst>
              <a:gd name="connsiteX0" fmla="*/ 15035 w 2079847"/>
              <a:gd name="connsiteY0" fmla="*/ 281252 h 1648484"/>
              <a:gd name="connsiteX1" fmla="*/ 1391074 w 2079847"/>
              <a:gd name="connsiteY1" fmla="*/ 165842 h 1648484"/>
              <a:gd name="connsiteX2" fmla="*/ 1497606 w 2079847"/>
              <a:gd name="connsiteY2" fmla="*/ 396662 h 1648484"/>
              <a:gd name="connsiteX3" fmla="*/ 1497606 w 2079847"/>
              <a:gd name="connsiteY3" fmla="*/ 423295 h 1648484"/>
              <a:gd name="connsiteX4" fmla="*/ 1444340 w 2079847"/>
              <a:gd name="connsiteY4" fmla="*/ 529827 h 1648484"/>
              <a:gd name="connsiteX5" fmla="*/ 1639648 w 2079847"/>
              <a:gd name="connsiteY5" fmla="*/ 867178 h 1648484"/>
              <a:gd name="connsiteX6" fmla="*/ 1488728 w 2079847"/>
              <a:gd name="connsiteY6" fmla="*/ 734013 h 1648484"/>
              <a:gd name="connsiteX7" fmla="*/ 1710670 w 2079847"/>
              <a:gd name="connsiteY7" fmla="*/ 991466 h 1648484"/>
              <a:gd name="connsiteX8" fmla="*/ 1834957 w 2079847"/>
              <a:gd name="connsiteY8" fmla="*/ 1213408 h 1648484"/>
              <a:gd name="connsiteX9" fmla="*/ 1843835 w 2079847"/>
              <a:gd name="connsiteY9" fmla="*/ 1266674 h 1648484"/>
              <a:gd name="connsiteX10" fmla="*/ 1852713 w 2079847"/>
              <a:gd name="connsiteY10" fmla="*/ 1639536 h 1648484"/>
              <a:gd name="connsiteX11" fmla="*/ 2056899 w 2079847"/>
              <a:gd name="connsiteY11" fmla="*/ 840545 h 1648484"/>
              <a:gd name="connsiteX12" fmla="*/ 2039144 w 2079847"/>
              <a:gd name="connsiteY12" fmla="*/ 840545 h 1648484"/>
              <a:gd name="connsiteX13" fmla="*/ 1737303 w 2079847"/>
              <a:gd name="connsiteY13" fmla="*/ 441050 h 1648484"/>
              <a:gd name="connsiteX14" fmla="*/ 1692915 w 2079847"/>
              <a:gd name="connsiteY14" fmla="*/ 236864 h 1648484"/>
              <a:gd name="connsiteX15" fmla="*/ 636472 w 2079847"/>
              <a:gd name="connsiteY15" fmla="*/ 6044 h 1648484"/>
              <a:gd name="connsiteX16" fmla="*/ 796270 w 2079847"/>
              <a:gd name="connsiteY16" fmla="*/ 68188 h 1648484"/>
              <a:gd name="connsiteX17" fmla="*/ 396775 w 2079847"/>
              <a:gd name="connsiteY17" fmla="*/ 77066 h 1648484"/>
              <a:gd name="connsiteX18" fmla="*/ 645349 w 2079847"/>
              <a:gd name="connsiteY18" fmla="*/ 94821 h 1648484"/>
              <a:gd name="connsiteX19" fmla="*/ 15035 w 2079847"/>
              <a:gd name="connsiteY19" fmla="*/ 281252 h 16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79847" h="1648484">
                <a:moveTo>
                  <a:pt x="15035" y="281252"/>
                </a:moveTo>
                <a:cubicBezTo>
                  <a:pt x="139322" y="293089"/>
                  <a:pt x="1143979" y="146607"/>
                  <a:pt x="1391074" y="165842"/>
                </a:cubicBezTo>
                <a:cubicBezTo>
                  <a:pt x="1638169" y="185077"/>
                  <a:pt x="1479851" y="353753"/>
                  <a:pt x="1497606" y="396662"/>
                </a:cubicBezTo>
                <a:cubicBezTo>
                  <a:pt x="1515361" y="439571"/>
                  <a:pt x="1506484" y="401101"/>
                  <a:pt x="1497606" y="423295"/>
                </a:cubicBezTo>
                <a:cubicBezTo>
                  <a:pt x="1488728" y="445489"/>
                  <a:pt x="1420666" y="455846"/>
                  <a:pt x="1444340" y="529827"/>
                </a:cubicBezTo>
                <a:cubicBezTo>
                  <a:pt x="1468014" y="603808"/>
                  <a:pt x="1632250" y="833147"/>
                  <a:pt x="1639648" y="867178"/>
                </a:cubicBezTo>
                <a:cubicBezTo>
                  <a:pt x="1647046" y="901209"/>
                  <a:pt x="1476891" y="713298"/>
                  <a:pt x="1488728" y="734013"/>
                </a:cubicBezTo>
                <a:cubicBezTo>
                  <a:pt x="1500565" y="754728"/>
                  <a:pt x="1652965" y="911567"/>
                  <a:pt x="1710670" y="991466"/>
                </a:cubicBezTo>
                <a:cubicBezTo>
                  <a:pt x="1768375" y="1071365"/>
                  <a:pt x="1812763" y="1167540"/>
                  <a:pt x="1834957" y="1213408"/>
                </a:cubicBezTo>
                <a:cubicBezTo>
                  <a:pt x="1857151" y="1259276"/>
                  <a:pt x="1840876" y="1195653"/>
                  <a:pt x="1843835" y="1266674"/>
                </a:cubicBezTo>
                <a:cubicBezTo>
                  <a:pt x="1846794" y="1337695"/>
                  <a:pt x="1817202" y="1710557"/>
                  <a:pt x="1852713" y="1639536"/>
                </a:cubicBezTo>
                <a:cubicBezTo>
                  <a:pt x="1888224" y="1568515"/>
                  <a:pt x="2025827" y="973710"/>
                  <a:pt x="2056899" y="840545"/>
                </a:cubicBezTo>
                <a:cubicBezTo>
                  <a:pt x="2087971" y="707380"/>
                  <a:pt x="2092410" y="907128"/>
                  <a:pt x="2039144" y="840545"/>
                </a:cubicBezTo>
                <a:cubicBezTo>
                  <a:pt x="1985878" y="773963"/>
                  <a:pt x="1795008" y="541663"/>
                  <a:pt x="1737303" y="441050"/>
                </a:cubicBezTo>
                <a:cubicBezTo>
                  <a:pt x="1679598" y="340437"/>
                  <a:pt x="1876387" y="309365"/>
                  <a:pt x="1692915" y="236864"/>
                </a:cubicBezTo>
                <a:cubicBezTo>
                  <a:pt x="1509443" y="164363"/>
                  <a:pt x="785913" y="34157"/>
                  <a:pt x="636472" y="6044"/>
                </a:cubicBezTo>
                <a:cubicBezTo>
                  <a:pt x="487031" y="-22069"/>
                  <a:pt x="836219" y="56351"/>
                  <a:pt x="796270" y="68188"/>
                </a:cubicBezTo>
                <a:cubicBezTo>
                  <a:pt x="756321" y="80025"/>
                  <a:pt x="421929" y="72627"/>
                  <a:pt x="396775" y="77066"/>
                </a:cubicBezTo>
                <a:cubicBezTo>
                  <a:pt x="371622" y="81505"/>
                  <a:pt x="714891" y="59310"/>
                  <a:pt x="645349" y="94821"/>
                </a:cubicBezTo>
                <a:cubicBezTo>
                  <a:pt x="575807" y="130332"/>
                  <a:pt x="-109252" y="269415"/>
                  <a:pt x="15035" y="2812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10DFB94-24A2-CB7B-056A-E1C31500224E}"/>
              </a:ext>
            </a:extLst>
          </p:cNvPr>
          <p:cNvSpPr/>
          <p:nvPr/>
        </p:nvSpPr>
        <p:spPr>
          <a:xfrm>
            <a:off x="5837829" y="2371794"/>
            <a:ext cx="333522" cy="424926"/>
          </a:xfrm>
          <a:custGeom>
            <a:avLst/>
            <a:gdLst>
              <a:gd name="connsiteX0" fmla="*/ 3678 w 333522"/>
              <a:gd name="connsiteY0" fmla="*/ 7422 h 424926"/>
              <a:gd name="connsiteX1" fmla="*/ 74699 w 333522"/>
              <a:gd name="connsiteY1" fmla="*/ 51810 h 424926"/>
              <a:gd name="connsiteX2" fmla="*/ 332152 w 333522"/>
              <a:gd name="connsiteY2" fmla="*/ 247119 h 424926"/>
              <a:gd name="connsiteX3" fmla="*/ 172354 w 333522"/>
              <a:gd name="connsiteY3" fmla="*/ 344773 h 424926"/>
              <a:gd name="connsiteX4" fmla="*/ 74699 w 333522"/>
              <a:gd name="connsiteY4" fmla="*/ 424672 h 424926"/>
              <a:gd name="connsiteX5" fmla="*/ 110210 w 333522"/>
              <a:gd name="connsiteY5" fmla="*/ 318140 h 424926"/>
              <a:gd name="connsiteX6" fmla="*/ 163476 w 333522"/>
              <a:gd name="connsiteY6" fmla="*/ 176097 h 424926"/>
              <a:gd name="connsiteX7" fmla="*/ 3678 w 333522"/>
              <a:gd name="connsiteY7" fmla="*/ 7422 h 4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22" h="424926">
                <a:moveTo>
                  <a:pt x="3678" y="7422"/>
                </a:moveTo>
                <a:cubicBezTo>
                  <a:pt x="-11118" y="-13293"/>
                  <a:pt x="19953" y="11861"/>
                  <a:pt x="74699" y="51810"/>
                </a:cubicBezTo>
                <a:cubicBezTo>
                  <a:pt x="129445" y="91759"/>
                  <a:pt x="315876" y="198292"/>
                  <a:pt x="332152" y="247119"/>
                </a:cubicBezTo>
                <a:cubicBezTo>
                  <a:pt x="348428" y="295946"/>
                  <a:pt x="215263" y="315181"/>
                  <a:pt x="172354" y="344773"/>
                </a:cubicBezTo>
                <a:cubicBezTo>
                  <a:pt x="129445" y="374365"/>
                  <a:pt x="85056" y="429111"/>
                  <a:pt x="74699" y="424672"/>
                </a:cubicBezTo>
                <a:cubicBezTo>
                  <a:pt x="64342" y="420233"/>
                  <a:pt x="95414" y="359569"/>
                  <a:pt x="110210" y="318140"/>
                </a:cubicBezTo>
                <a:cubicBezTo>
                  <a:pt x="125006" y="276711"/>
                  <a:pt x="175313" y="230843"/>
                  <a:pt x="163476" y="176097"/>
                </a:cubicBezTo>
                <a:cubicBezTo>
                  <a:pt x="151639" y="121351"/>
                  <a:pt x="18474" y="28137"/>
                  <a:pt x="3678" y="74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A2494A25-FFD1-0A20-A79A-8E422D3AB4D6}"/>
              </a:ext>
            </a:extLst>
          </p:cNvPr>
          <p:cNvSpPr/>
          <p:nvPr/>
        </p:nvSpPr>
        <p:spPr>
          <a:xfrm>
            <a:off x="4838289" y="1938271"/>
            <a:ext cx="319976" cy="1917424"/>
          </a:xfrm>
          <a:custGeom>
            <a:avLst/>
            <a:gdLst>
              <a:gd name="connsiteX0" fmla="*/ 26674 w 319976"/>
              <a:gd name="connsiteY0" fmla="*/ 23694 h 1917424"/>
              <a:gd name="connsiteX1" fmla="*/ 35552 w 319976"/>
              <a:gd name="connsiteY1" fmla="*/ 139104 h 1917424"/>
              <a:gd name="connsiteX2" fmla="*/ 62185 w 319976"/>
              <a:gd name="connsiteY2" fmla="*/ 973605 h 1917424"/>
              <a:gd name="connsiteX3" fmla="*/ 115451 w 319976"/>
              <a:gd name="connsiteY3" fmla="*/ 973605 h 1917424"/>
              <a:gd name="connsiteX4" fmla="*/ 177594 w 319976"/>
              <a:gd name="connsiteY4" fmla="*/ 1177791 h 1917424"/>
              <a:gd name="connsiteX5" fmla="*/ 177594 w 319976"/>
              <a:gd name="connsiteY5" fmla="*/ 1355345 h 1917424"/>
              <a:gd name="connsiteX6" fmla="*/ 266371 w 319976"/>
              <a:gd name="connsiteY6" fmla="*/ 1293201 h 1917424"/>
              <a:gd name="connsiteX7" fmla="*/ 319637 w 319976"/>
              <a:gd name="connsiteY7" fmla="*/ 1754840 h 1917424"/>
              <a:gd name="connsiteX8" fmla="*/ 275249 w 319976"/>
              <a:gd name="connsiteY8" fmla="*/ 1896882 h 1917424"/>
              <a:gd name="connsiteX9" fmla="*/ 53307 w 319976"/>
              <a:gd name="connsiteY9" fmla="*/ 1355345 h 1917424"/>
              <a:gd name="connsiteX10" fmla="*/ 41 w 319976"/>
              <a:gd name="connsiteY10" fmla="*/ 1000238 h 1917424"/>
              <a:gd name="connsiteX11" fmla="*/ 44429 w 319976"/>
              <a:gd name="connsiteY11" fmla="*/ 387679 h 1917424"/>
              <a:gd name="connsiteX12" fmla="*/ 26674 w 319976"/>
              <a:gd name="connsiteY12" fmla="*/ 23694 h 191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976" h="1917424">
                <a:moveTo>
                  <a:pt x="26674" y="23694"/>
                </a:moveTo>
                <a:cubicBezTo>
                  <a:pt x="25195" y="-17735"/>
                  <a:pt x="29634" y="-19215"/>
                  <a:pt x="35552" y="139104"/>
                </a:cubicBezTo>
                <a:cubicBezTo>
                  <a:pt x="41471" y="297423"/>
                  <a:pt x="48869" y="834522"/>
                  <a:pt x="62185" y="973605"/>
                </a:cubicBezTo>
                <a:cubicBezTo>
                  <a:pt x="75501" y="1112688"/>
                  <a:pt x="96216" y="939574"/>
                  <a:pt x="115451" y="973605"/>
                </a:cubicBezTo>
                <a:cubicBezTo>
                  <a:pt x="134686" y="1007636"/>
                  <a:pt x="167237" y="1114168"/>
                  <a:pt x="177594" y="1177791"/>
                </a:cubicBezTo>
                <a:cubicBezTo>
                  <a:pt x="187951" y="1241414"/>
                  <a:pt x="162798" y="1336110"/>
                  <a:pt x="177594" y="1355345"/>
                </a:cubicBezTo>
                <a:cubicBezTo>
                  <a:pt x="192390" y="1374580"/>
                  <a:pt x="242697" y="1226619"/>
                  <a:pt x="266371" y="1293201"/>
                </a:cubicBezTo>
                <a:cubicBezTo>
                  <a:pt x="290045" y="1359784"/>
                  <a:pt x="318157" y="1654227"/>
                  <a:pt x="319637" y="1754840"/>
                </a:cubicBezTo>
                <a:cubicBezTo>
                  <a:pt x="321117" y="1855453"/>
                  <a:pt x="319637" y="1963464"/>
                  <a:pt x="275249" y="1896882"/>
                </a:cubicBezTo>
                <a:cubicBezTo>
                  <a:pt x="230861" y="1830300"/>
                  <a:pt x="99175" y="1504786"/>
                  <a:pt x="53307" y="1355345"/>
                </a:cubicBezTo>
                <a:cubicBezTo>
                  <a:pt x="7439" y="1205904"/>
                  <a:pt x="1521" y="1161516"/>
                  <a:pt x="41" y="1000238"/>
                </a:cubicBezTo>
                <a:cubicBezTo>
                  <a:pt x="-1439" y="838960"/>
                  <a:pt x="37031" y="547477"/>
                  <a:pt x="44429" y="387679"/>
                </a:cubicBezTo>
                <a:cubicBezTo>
                  <a:pt x="51827" y="227881"/>
                  <a:pt x="28153" y="65123"/>
                  <a:pt x="26674" y="236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1E1CAC91-B8BF-8BBF-7267-80B3F57A8594}"/>
              </a:ext>
            </a:extLst>
          </p:cNvPr>
          <p:cNvSpPr/>
          <p:nvPr/>
        </p:nvSpPr>
        <p:spPr>
          <a:xfrm>
            <a:off x="95677" y="2049265"/>
            <a:ext cx="1087750" cy="2012345"/>
          </a:xfrm>
          <a:custGeom>
            <a:avLst/>
            <a:gdLst>
              <a:gd name="connsiteX0" fmla="*/ 81876 w 1087750"/>
              <a:gd name="connsiteY0" fmla="*/ 2007830 h 2012345"/>
              <a:gd name="connsiteX1" fmla="*/ 463616 w 1087750"/>
              <a:gd name="connsiteY1" fmla="*/ 827100 h 2012345"/>
              <a:gd name="connsiteX2" fmla="*/ 303818 w 1087750"/>
              <a:gd name="connsiteY2" fmla="*/ 1093430 h 2012345"/>
              <a:gd name="connsiteX3" fmla="*/ 481372 w 1087750"/>
              <a:gd name="connsiteY3" fmla="*/ 1057919 h 2012345"/>
              <a:gd name="connsiteX4" fmla="*/ 632292 w 1087750"/>
              <a:gd name="connsiteY4" fmla="*/ 1040164 h 2012345"/>
              <a:gd name="connsiteX5" fmla="*/ 774335 w 1087750"/>
              <a:gd name="connsiteY5" fmla="*/ 400972 h 2012345"/>
              <a:gd name="connsiteX6" fmla="*/ 1085053 w 1087750"/>
              <a:gd name="connsiteY6" fmla="*/ 19232 h 2012345"/>
              <a:gd name="connsiteX7" fmla="*/ 925255 w 1087750"/>
              <a:gd name="connsiteY7" fmla="*/ 54743 h 2012345"/>
              <a:gd name="connsiteX8" fmla="*/ 925255 w 1087750"/>
              <a:gd name="connsiteY8" fmla="*/ 36987 h 2012345"/>
              <a:gd name="connsiteX9" fmla="*/ 499127 w 1087750"/>
              <a:gd name="connsiteY9" fmla="*/ 170152 h 2012345"/>
              <a:gd name="connsiteX10" fmla="*/ 508005 w 1087750"/>
              <a:gd name="connsiteY10" fmla="*/ 471993 h 2012345"/>
              <a:gd name="connsiteX11" fmla="*/ 90754 w 1087750"/>
              <a:gd name="connsiteY11" fmla="*/ 960265 h 2012345"/>
              <a:gd name="connsiteX12" fmla="*/ 188408 w 1087750"/>
              <a:gd name="connsiteY12" fmla="*/ 915877 h 2012345"/>
              <a:gd name="connsiteX13" fmla="*/ 232797 w 1087750"/>
              <a:gd name="connsiteY13" fmla="*/ 1120063 h 2012345"/>
              <a:gd name="connsiteX14" fmla="*/ 1977 w 1087750"/>
              <a:gd name="connsiteY14" fmla="*/ 1288739 h 2012345"/>
              <a:gd name="connsiteX15" fmla="*/ 117387 w 1087750"/>
              <a:gd name="connsiteY15" fmla="*/ 1235473 h 2012345"/>
              <a:gd name="connsiteX16" fmla="*/ 81876 w 1087750"/>
              <a:gd name="connsiteY16" fmla="*/ 2007830 h 20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7750" h="2012345">
                <a:moveTo>
                  <a:pt x="81876" y="2007830"/>
                </a:moveTo>
                <a:cubicBezTo>
                  <a:pt x="139581" y="1939768"/>
                  <a:pt x="426626" y="979500"/>
                  <a:pt x="463616" y="827100"/>
                </a:cubicBezTo>
                <a:cubicBezTo>
                  <a:pt x="500606" y="674700"/>
                  <a:pt x="300859" y="1054960"/>
                  <a:pt x="303818" y="1093430"/>
                </a:cubicBezTo>
                <a:cubicBezTo>
                  <a:pt x="306777" y="1131900"/>
                  <a:pt x="426626" y="1066797"/>
                  <a:pt x="481372" y="1057919"/>
                </a:cubicBezTo>
                <a:cubicBezTo>
                  <a:pt x="536118" y="1049041"/>
                  <a:pt x="583465" y="1149655"/>
                  <a:pt x="632292" y="1040164"/>
                </a:cubicBezTo>
                <a:cubicBezTo>
                  <a:pt x="681119" y="930673"/>
                  <a:pt x="698875" y="571127"/>
                  <a:pt x="774335" y="400972"/>
                </a:cubicBezTo>
                <a:cubicBezTo>
                  <a:pt x="849795" y="230817"/>
                  <a:pt x="1059900" y="76937"/>
                  <a:pt x="1085053" y="19232"/>
                </a:cubicBezTo>
                <a:cubicBezTo>
                  <a:pt x="1110206" y="-38473"/>
                  <a:pt x="951888" y="51784"/>
                  <a:pt x="925255" y="54743"/>
                </a:cubicBezTo>
                <a:cubicBezTo>
                  <a:pt x="898622" y="57702"/>
                  <a:pt x="996276" y="17752"/>
                  <a:pt x="925255" y="36987"/>
                </a:cubicBezTo>
                <a:cubicBezTo>
                  <a:pt x="854234" y="56222"/>
                  <a:pt x="568669" y="97651"/>
                  <a:pt x="499127" y="170152"/>
                </a:cubicBezTo>
                <a:cubicBezTo>
                  <a:pt x="429585" y="242653"/>
                  <a:pt x="576067" y="340308"/>
                  <a:pt x="508005" y="471993"/>
                </a:cubicBezTo>
                <a:cubicBezTo>
                  <a:pt x="439943" y="603678"/>
                  <a:pt x="144020" y="886284"/>
                  <a:pt x="90754" y="960265"/>
                </a:cubicBezTo>
                <a:cubicBezTo>
                  <a:pt x="37488" y="1034246"/>
                  <a:pt x="164734" y="889244"/>
                  <a:pt x="188408" y="915877"/>
                </a:cubicBezTo>
                <a:cubicBezTo>
                  <a:pt x="212082" y="942510"/>
                  <a:pt x="263869" y="1057919"/>
                  <a:pt x="232797" y="1120063"/>
                </a:cubicBezTo>
                <a:cubicBezTo>
                  <a:pt x="201725" y="1182207"/>
                  <a:pt x="21212" y="1269504"/>
                  <a:pt x="1977" y="1288739"/>
                </a:cubicBezTo>
                <a:cubicBezTo>
                  <a:pt x="-17258" y="1307974"/>
                  <a:pt x="109989" y="1117104"/>
                  <a:pt x="117387" y="1235473"/>
                </a:cubicBezTo>
                <a:cubicBezTo>
                  <a:pt x="124785" y="1353842"/>
                  <a:pt x="24171" y="2075892"/>
                  <a:pt x="81876" y="20078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13020F24-8A5D-BC64-1015-62B832623367}"/>
              </a:ext>
            </a:extLst>
          </p:cNvPr>
          <p:cNvSpPr/>
          <p:nvPr/>
        </p:nvSpPr>
        <p:spPr>
          <a:xfrm>
            <a:off x="172647" y="3308635"/>
            <a:ext cx="812777" cy="962158"/>
          </a:xfrm>
          <a:custGeom>
            <a:avLst/>
            <a:gdLst>
              <a:gd name="connsiteX0" fmla="*/ 812774 w 812777"/>
              <a:gd name="connsiteY0" fmla="*/ 2736 h 962158"/>
              <a:gd name="connsiteX1" fmla="*/ 235726 w 812777"/>
              <a:gd name="connsiteY1" fmla="*/ 597540 h 962158"/>
              <a:gd name="connsiteX2" fmla="*/ 4906 w 812777"/>
              <a:gd name="connsiteY2" fmla="*/ 961524 h 962158"/>
              <a:gd name="connsiteX3" fmla="*/ 84805 w 812777"/>
              <a:gd name="connsiteY3" fmla="*/ 677439 h 962158"/>
              <a:gd name="connsiteX4" fmla="*/ 164704 w 812777"/>
              <a:gd name="connsiteY4" fmla="*/ 375598 h 962158"/>
              <a:gd name="connsiteX5" fmla="*/ 226848 w 812777"/>
              <a:gd name="connsiteY5" fmla="*/ 375598 h 962158"/>
              <a:gd name="connsiteX6" fmla="*/ 812774 w 812777"/>
              <a:gd name="connsiteY6" fmla="*/ 2736 h 96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777" h="962158">
                <a:moveTo>
                  <a:pt x="812774" y="2736"/>
                </a:moveTo>
                <a:cubicBezTo>
                  <a:pt x="814254" y="39726"/>
                  <a:pt x="370371" y="437742"/>
                  <a:pt x="235726" y="597540"/>
                </a:cubicBezTo>
                <a:cubicBezTo>
                  <a:pt x="101081" y="757338"/>
                  <a:pt x="30059" y="948208"/>
                  <a:pt x="4906" y="961524"/>
                </a:cubicBezTo>
                <a:cubicBezTo>
                  <a:pt x="-20247" y="974840"/>
                  <a:pt x="58172" y="775093"/>
                  <a:pt x="84805" y="677439"/>
                </a:cubicBezTo>
                <a:cubicBezTo>
                  <a:pt x="111438" y="579785"/>
                  <a:pt x="141030" y="425905"/>
                  <a:pt x="164704" y="375598"/>
                </a:cubicBezTo>
                <a:cubicBezTo>
                  <a:pt x="188378" y="325291"/>
                  <a:pt x="118836" y="436262"/>
                  <a:pt x="226848" y="375598"/>
                </a:cubicBezTo>
                <a:cubicBezTo>
                  <a:pt x="334860" y="314934"/>
                  <a:pt x="811294" y="-34254"/>
                  <a:pt x="812774" y="273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6EDDB77-C05F-1810-7245-715706C5A3B7}"/>
              </a:ext>
            </a:extLst>
          </p:cNvPr>
          <p:cNvSpPr/>
          <p:nvPr/>
        </p:nvSpPr>
        <p:spPr>
          <a:xfrm>
            <a:off x="2020516" y="1966257"/>
            <a:ext cx="608387" cy="688227"/>
          </a:xfrm>
          <a:custGeom>
            <a:avLst/>
            <a:gdLst>
              <a:gd name="connsiteX0" fmla="*/ 21348 w 608387"/>
              <a:gd name="connsiteY0" fmla="*/ 22341 h 688227"/>
              <a:gd name="connsiteX1" fmla="*/ 65736 w 608387"/>
              <a:gd name="connsiteY1" fmla="*/ 84485 h 688227"/>
              <a:gd name="connsiteX2" fmla="*/ 580641 w 608387"/>
              <a:gd name="connsiteY2" fmla="*/ 608267 h 688227"/>
              <a:gd name="connsiteX3" fmla="*/ 545131 w 608387"/>
              <a:gd name="connsiteY3" fmla="*/ 572757 h 688227"/>
              <a:gd name="connsiteX4" fmla="*/ 598397 w 608387"/>
              <a:gd name="connsiteY4" fmla="*/ 688166 h 688227"/>
              <a:gd name="connsiteX5" fmla="*/ 438599 w 608387"/>
              <a:gd name="connsiteY5" fmla="*/ 555001 h 688227"/>
              <a:gd name="connsiteX6" fmla="*/ 198901 w 608387"/>
              <a:gd name="connsiteY6" fmla="*/ 306426 h 688227"/>
              <a:gd name="connsiteX7" fmla="*/ 21348 w 608387"/>
              <a:gd name="connsiteY7" fmla="*/ 22341 h 6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387" h="688227">
                <a:moveTo>
                  <a:pt x="21348" y="22341"/>
                </a:moveTo>
                <a:cubicBezTo>
                  <a:pt x="-846" y="-14649"/>
                  <a:pt x="-27480" y="-13169"/>
                  <a:pt x="65736" y="84485"/>
                </a:cubicBezTo>
                <a:cubicBezTo>
                  <a:pt x="158952" y="182139"/>
                  <a:pt x="580641" y="608267"/>
                  <a:pt x="580641" y="608267"/>
                </a:cubicBezTo>
                <a:cubicBezTo>
                  <a:pt x="660540" y="689646"/>
                  <a:pt x="542172" y="559441"/>
                  <a:pt x="545131" y="572757"/>
                </a:cubicBezTo>
                <a:cubicBezTo>
                  <a:pt x="548090" y="586073"/>
                  <a:pt x="616152" y="691125"/>
                  <a:pt x="598397" y="688166"/>
                </a:cubicBezTo>
                <a:cubicBezTo>
                  <a:pt x="580642" y="685207"/>
                  <a:pt x="505182" y="618624"/>
                  <a:pt x="438599" y="555001"/>
                </a:cubicBezTo>
                <a:cubicBezTo>
                  <a:pt x="372016" y="491378"/>
                  <a:pt x="266963" y="390764"/>
                  <a:pt x="198901" y="306426"/>
                </a:cubicBezTo>
                <a:cubicBezTo>
                  <a:pt x="130839" y="222088"/>
                  <a:pt x="43542" y="59331"/>
                  <a:pt x="21348" y="2234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C345180-918E-1370-5AFE-5B1C7881D372}"/>
              </a:ext>
            </a:extLst>
          </p:cNvPr>
          <p:cNvSpPr/>
          <p:nvPr/>
        </p:nvSpPr>
        <p:spPr>
          <a:xfrm>
            <a:off x="1699244" y="2156351"/>
            <a:ext cx="742115" cy="640256"/>
          </a:xfrm>
          <a:custGeom>
            <a:avLst/>
            <a:gdLst>
              <a:gd name="connsiteX0" fmla="*/ 31902 w 742115"/>
              <a:gd name="connsiteY0" fmla="*/ 36433 h 640256"/>
              <a:gd name="connsiteX1" fmla="*/ 94045 w 742115"/>
              <a:gd name="connsiteY1" fmla="*/ 63066 h 640256"/>
              <a:gd name="connsiteX2" fmla="*/ 511296 w 742115"/>
              <a:gd name="connsiteY2" fmla="*/ 418173 h 640256"/>
              <a:gd name="connsiteX3" fmla="*/ 502418 w 742115"/>
              <a:gd name="connsiteY3" fmla="*/ 418173 h 640256"/>
              <a:gd name="connsiteX4" fmla="*/ 742115 w 742115"/>
              <a:gd name="connsiteY4" fmla="*/ 640115 h 640256"/>
              <a:gd name="connsiteX5" fmla="*/ 502418 w 742115"/>
              <a:gd name="connsiteY5" fmla="*/ 444806 h 640256"/>
              <a:gd name="connsiteX6" fmla="*/ 31902 w 742115"/>
              <a:gd name="connsiteY6" fmla="*/ 36433 h 64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115" h="640256">
                <a:moveTo>
                  <a:pt x="31902" y="36433"/>
                </a:moveTo>
                <a:cubicBezTo>
                  <a:pt x="-36160" y="-27190"/>
                  <a:pt x="14146" y="-557"/>
                  <a:pt x="94045" y="63066"/>
                </a:cubicBezTo>
                <a:cubicBezTo>
                  <a:pt x="173944" y="126689"/>
                  <a:pt x="443234" y="358989"/>
                  <a:pt x="511296" y="418173"/>
                </a:cubicBezTo>
                <a:cubicBezTo>
                  <a:pt x="579358" y="477358"/>
                  <a:pt x="463948" y="381183"/>
                  <a:pt x="502418" y="418173"/>
                </a:cubicBezTo>
                <a:cubicBezTo>
                  <a:pt x="540888" y="455163"/>
                  <a:pt x="742115" y="635676"/>
                  <a:pt x="742115" y="640115"/>
                </a:cubicBezTo>
                <a:cubicBezTo>
                  <a:pt x="742115" y="644554"/>
                  <a:pt x="617828" y="543940"/>
                  <a:pt x="502418" y="444806"/>
                </a:cubicBezTo>
                <a:cubicBezTo>
                  <a:pt x="387008" y="345672"/>
                  <a:pt x="99964" y="100056"/>
                  <a:pt x="31902" y="364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63DE50B8-4029-66FC-2646-5A7D9C1C2072}"/>
              </a:ext>
            </a:extLst>
          </p:cNvPr>
          <p:cNvSpPr/>
          <p:nvPr/>
        </p:nvSpPr>
        <p:spPr>
          <a:xfrm>
            <a:off x="1404527" y="1757261"/>
            <a:ext cx="610584" cy="861807"/>
          </a:xfrm>
          <a:custGeom>
            <a:avLst/>
            <a:gdLst>
              <a:gd name="connsiteX0" fmla="*/ 601826 w 610584"/>
              <a:gd name="connsiteY0" fmla="*/ 518 h 861807"/>
              <a:gd name="connsiteX1" fmla="*/ 371007 w 610584"/>
              <a:gd name="connsiteY1" fmla="*/ 222459 h 861807"/>
              <a:gd name="connsiteX2" fmla="*/ 495294 w 610584"/>
              <a:gd name="connsiteY2" fmla="*/ 337869 h 861807"/>
              <a:gd name="connsiteX3" fmla="*/ 291108 w 610584"/>
              <a:gd name="connsiteY3" fmla="*/ 364502 h 861807"/>
              <a:gd name="connsiteX4" fmla="*/ 397640 w 610584"/>
              <a:gd name="connsiteY4" fmla="*/ 417768 h 861807"/>
              <a:gd name="connsiteX5" fmla="*/ 317741 w 610584"/>
              <a:gd name="connsiteY5" fmla="*/ 639710 h 861807"/>
              <a:gd name="connsiteX6" fmla="*/ 415395 w 610584"/>
              <a:gd name="connsiteY6" fmla="*/ 737364 h 861807"/>
              <a:gd name="connsiteX7" fmla="*/ 344374 w 610584"/>
              <a:gd name="connsiteY7" fmla="*/ 861652 h 861807"/>
              <a:gd name="connsiteX8" fmla="*/ 291108 w 610584"/>
              <a:gd name="connsiteY8" fmla="*/ 710731 h 861807"/>
              <a:gd name="connsiteX9" fmla="*/ 335496 w 610584"/>
              <a:gd name="connsiteY9" fmla="*/ 400013 h 861807"/>
              <a:gd name="connsiteX10" fmla="*/ 131310 w 610584"/>
              <a:gd name="connsiteY10" fmla="*/ 391135 h 861807"/>
              <a:gd name="connsiteX11" fmla="*/ 255597 w 610584"/>
              <a:gd name="connsiteY11" fmla="*/ 115927 h 861807"/>
              <a:gd name="connsiteX12" fmla="*/ 7023 w 610584"/>
              <a:gd name="connsiteY12" fmla="*/ 160316 h 861807"/>
              <a:gd name="connsiteX13" fmla="*/ 601826 w 610584"/>
              <a:gd name="connsiteY13" fmla="*/ 518 h 86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584" h="861807">
                <a:moveTo>
                  <a:pt x="601826" y="518"/>
                </a:moveTo>
                <a:cubicBezTo>
                  <a:pt x="662490" y="10875"/>
                  <a:pt x="388762" y="166234"/>
                  <a:pt x="371007" y="222459"/>
                </a:cubicBezTo>
                <a:cubicBezTo>
                  <a:pt x="353252" y="278684"/>
                  <a:pt x="508610" y="314195"/>
                  <a:pt x="495294" y="337869"/>
                </a:cubicBezTo>
                <a:cubicBezTo>
                  <a:pt x="481978" y="361543"/>
                  <a:pt x="307384" y="351186"/>
                  <a:pt x="291108" y="364502"/>
                </a:cubicBezTo>
                <a:cubicBezTo>
                  <a:pt x="274832" y="377818"/>
                  <a:pt x="393201" y="371900"/>
                  <a:pt x="397640" y="417768"/>
                </a:cubicBezTo>
                <a:cubicBezTo>
                  <a:pt x="402079" y="463636"/>
                  <a:pt x="314782" y="586444"/>
                  <a:pt x="317741" y="639710"/>
                </a:cubicBezTo>
                <a:cubicBezTo>
                  <a:pt x="320700" y="692976"/>
                  <a:pt x="410956" y="700374"/>
                  <a:pt x="415395" y="737364"/>
                </a:cubicBezTo>
                <a:cubicBezTo>
                  <a:pt x="419834" y="774354"/>
                  <a:pt x="365088" y="866091"/>
                  <a:pt x="344374" y="861652"/>
                </a:cubicBezTo>
                <a:cubicBezTo>
                  <a:pt x="323660" y="857213"/>
                  <a:pt x="292588" y="787671"/>
                  <a:pt x="291108" y="710731"/>
                </a:cubicBezTo>
                <a:cubicBezTo>
                  <a:pt x="289628" y="633791"/>
                  <a:pt x="362129" y="453279"/>
                  <a:pt x="335496" y="400013"/>
                </a:cubicBezTo>
                <a:cubicBezTo>
                  <a:pt x="308863" y="346747"/>
                  <a:pt x="144626" y="438483"/>
                  <a:pt x="131310" y="391135"/>
                </a:cubicBezTo>
                <a:cubicBezTo>
                  <a:pt x="117994" y="343787"/>
                  <a:pt x="276311" y="154397"/>
                  <a:pt x="255597" y="115927"/>
                </a:cubicBezTo>
                <a:cubicBezTo>
                  <a:pt x="234882" y="77457"/>
                  <a:pt x="-47723" y="182510"/>
                  <a:pt x="7023" y="160316"/>
                </a:cubicBezTo>
                <a:cubicBezTo>
                  <a:pt x="61769" y="138122"/>
                  <a:pt x="541162" y="-9839"/>
                  <a:pt x="601826" y="5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293C870-2EDA-56AF-C148-D82F697A5261}"/>
              </a:ext>
            </a:extLst>
          </p:cNvPr>
          <p:cNvSpPr/>
          <p:nvPr/>
        </p:nvSpPr>
        <p:spPr>
          <a:xfrm>
            <a:off x="467356" y="2290352"/>
            <a:ext cx="829048" cy="870277"/>
          </a:xfrm>
          <a:custGeom>
            <a:avLst/>
            <a:gdLst>
              <a:gd name="connsiteX0" fmla="*/ 3161 w 829048"/>
              <a:gd name="connsiteY0" fmla="*/ 870098 h 870277"/>
              <a:gd name="connsiteX1" fmla="*/ 402656 w 829048"/>
              <a:gd name="connsiteY1" fmla="*/ 452848 h 870277"/>
              <a:gd name="connsiteX2" fmla="*/ 562454 w 829048"/>
              <a:gd name="connsiteY2" fmla="*/ 355194 h 870277"/>
              <a:gd name="connsiteX3" fmla="*/ 828784 w 829048"/>
              <a:gd name="connsiteY3" fmla="*/ 417337 h 870277"/>
              <a:gd name="connsiteX4" fmla="*/ 606842 w 829048"/>
              <a:gd name="connsiteY4" fmla="*/ 230906 h 870277"/>
              <a:gd name="connsiteX5" fmla="*/ 349390 w 829048"/>
              <a:gd name="connsiteY5" fmla="*/ 87 h 870277"/>
              <a:gd name="connsiteX6" fmla="*/ 305001 w 829048"/>
              <a:gd name="connsiteY6" fmla="*/ 257539 h 870277"/>
              <a:gd name="connsiteX7" fmla="*/ 296124 w 829048"/>
              <a:gd name="connsiteY7" fmla="*/ 364071 h 870277"/>
              <a:gd name="connsiteX8" fmla="*/ 56427 w 829048"/>
              <a:gd name="connsiteY8" fmla="*/ 541625 h 870277"/>
              <a:gd name="connsiteX9" fmla="*/ 207347 w 829048"/>
              <a:gd name="connsiteY9" fmla="*/ 506114 h 870277"/>
              <a:gd name="connsiteX10" fmla="*/ 3161 w 829048"/>
              <a:gd name="connsiteY10" fmla="*/ 870098 h 87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9048" h="870277">
                <a:moveTo>
                  <a:pt x="3161" y="870098"/>
                </a:moveTo>
                <a:cubicBezTo>
                  <a:pt x="35712" y="861220"/>
                  <a:pt x="309441" y="538665"/>
                  <a:pt x="402656" y="452848"/>
                </a:cubicBezTo>
                <a:cubicBezTo>
                  <a:pt x="495871" y="367031"/>
                  <a:pt x="491433" y="361112"/>
                  <a:pt x="562454" y="355194"/>
                </a:cubicBezTo>
                <a:cubicBezTo>
                  <a:pt x="633475" y="349276"/>
                  <a:pt x="821386" y="438052"/>
                  <a:pt x="828784" y="417337"/>
                </a:cubicBezTo>
                <a:cubicBezTo>
                  <a:pt x="836182" y="396622"/>
                  <a:pt x="686741" y="300448"/>
                  <a:pt x="606842" y="230906"/>
                </a:cubicBezTo>
                <a:cubicBezTo>
                  <a:pt x="526943" y="161364"/>
                  <a:pt x="399697" y="-4352"/>
                  <a:pt x="349390" y="87"/>
                </a:cubicBezTo>
                <a:cubicBezTo>
                  <a:pt x="299083" y="4526"/>
                  <a:pt x="313879" y="196875"/>
                  <a:pt x="305001" y="257539"/>
                </a:cubicBezTo>
                <a:cubicBezTo>
                  <a:pt x="296123" y="318203"/>
                  <a:pt x="337553" y="316723"/>
                  <a:pt x="296124" y="364071"/>
                </a:cubicBezTo>
                <a:cubicBezTo>
                  <a:pt x="254695" y="411419"/>
                  <a:pt x="71223" y="517951"/>
                  <a:pt x="56427" y="541625"/>
                </a:cubicBezTo>
                <a:cubicBezTo>
                  <a:pt x="41631" y="565299"/>
                  <a:pt x="214745" y="457287"/>
                  <a:pt x="207347" y="506114"/>
                </a:cubicBezTo>
                <a:cubicBezTo>
                  <a:pt x="199949" y="554941"/>
                  <a:pt x="-29390" y="878976"/>
                  <a:pt x="3161" y="8700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F2F7E33C-50BF-A053-CC53-442C0F36DC69}"/>
              </a:ext>
            </a:extLst>
          </p:cNvPr>
          <p:cNvSpPr/>
          <p:nvPr/>
        </p:nvSpPr>
        <p:spPr>
          <a:xfrm>
            <a:off x="1284791" y="1594179"/>
            <a:ext cx="1137034" cy="950031"/>
          </a:xfrm>
          <a:custGeom>
            <a:avLst/>
            <a:gdLst>
              <a:gd name="connsiteX0" fmla="*/ 1112180 w 1137034"/>
              <a:gd name="connsiteY0" fmla="*/ 3802 h 950031"/>
              <a:gd name="connsiteX1" fmla="*/ 774828 w 1137034"/>
              <a:gd name="connsiteY1" fmla="*/ 305642 h 950031"/>
              <a:gd name="connsiteX2" fmla="*/ 721562 w 1137034"/>
              <a:gd name="connsiteY2" fmla="*/ 696260 h 950031"/>
              <a:gd name="connsiteX3" fmla="*/ 774828 w 1137034"/>
              <a:gd name="connsiteY3" fmla="*/ 722893 h 950031"/>
              <a:gd name="connsiteX4" fmla="*/ 996770 w 1137034"/>
              <a:gd name="connsiteY4" fmla="*/ 944835 h 950031"/>
              <a:gd name="connsiteX5" fmla="*/ 694929 w 1137034"/>
              <a:gd name="connsiteY5" fmla="*/ 669627 h 950031"/>
              <a:gd name="connsiteX6" fmla="*/ 730440 w 1137034"/>
              <a:gd name="connsiteY6" fmla="*/ 944835 h 950031"/>
              <a:gd name="connsiteX7" fmla="*/ 446355 w 1137034"/>
              <a:gd name="connsiteY7" fmla="*/ 856058 h 950031"/>
              <a:gd name="connsiteX8" fmla="*/ 499621 w 1137034"/>
              <a:gd name="connsiteY8" fmla="*/ 935957 h 950031"/>
              <a:gd name="connsiteX9" fmla="*/ 188902 w 1137034"/>
              <a:gd name="connsiteY9" fmla="*/ 918202 h 950031"/>
              <a:gd name="connsiteX10" fmla="*/ 677174 w 1137034"/>
              <a:gd name="connsiteY10" fmla="*/ 864936 h 950031"/>
              <a:gd name="connsiteX11" fmla="*/ 641663 w 1137034"/>
              <a:gd name="connsiteY11" fmla="*/ 385541 h 950031"/>
              <a:gd name="connsiteX12" fmla="*/ 783706 w 1137034"/>
              <a:gd name="connsiteY12" fmla="*/ 154722 h 950031"/>
              <a:gd name="connsiteX13" fmla="*/ 570642 w 1137034"/>
              <a:gd name="connsiteY13" fmla="*/ 323398 h 950031"/>
              <a:gd name="connsiteX14" fmla="*/ 11349 w 1137034"/>
              <a:gd name="connsiteY14" fmla="*/ 518706 h 950031"/>
              <a:gd name="connsiteX15" fmla="*/ 1112180 w 1137034"/>
              <a:gd name="connsiteY15" fmla="*/ 3802 h 95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034" h="950031">
                <a:moveTo>
                  <a:pt x="1112180" y="3802"/>
                </a:moveTo>
                <a:cubicBezTo>
                  <a:pt x="1239426" y="-31709"/>
                  <a:pt x="839931" y="190232"/>
                  <a:pt x="774828" y="305642"/>
                </a:cubicBezTo>
                <a:cubicBezTo>
                  <a:pt x="709725" y="421052"/>
                  <a:pt x="721562" y="626718"/>
                  <a:pt x="721562" y="696260"/>
                </a:cubicBezTo>
                <a:cubicBezTo>
                  <a:pt x="721562" y="765802"/>
                  <a:pt x="728960" y="681464"/>
                  <a:pt x="774828" y="722893"/>
                </a:cubicBezTo>
                <a:cubicBezTo>
                  <a:pt x="820696" y="764322"/>
                  <a:pt x="1010086" y="953713"/>
                  <a:pt x="996770" y="944835"/>
                </a:cubicBezTo>
                <a:cubicBezTo>
                  <a:pt x="983454" y="935957"/>
                  <a:pt x="739317" y="669627"/>
                  <a:pt x="694929" y="669627"/>
                </a:cubicBezTo>
                <a:cubicBezTo>
                  <a:pt x="650541" y="669627"/>
                  <a:pt x="771869" y="913763"/>
                  <a:pt x="730440" y="944835"/>
                </a:cubicBezTo>
                <a:cubicBezTo>
                  <a:pt x="689011" y="975907"/>
                  <a:pt x="484825" y="857538"/>
                  <a:pt x="446355" y="856058"/>
                </a:cubicBezTo>
                <a:cubicBezTo>
                  <a:pt x="407885" y="854578"/>
                  <a:pt x="542530" y="925600"/>
                  <a:pt x="499621" y="935957"/>
                </a:cubicBezTo>
                <a:cubicBezTo>
                  <a:pt x="456712" y="946314"/>
                  <a:pt x="159310" y="930039"/>
                  <a:pt x="188902" y="918202"/>
                </a:cubicBezTo>
                <a:cubicBezTo>
                  <a:pt x="218494" y="906365"/>
                  <a:pt x="601714" y="953713"/>
                  <a:pt x="677174" y="864936"/>
                </a:cubicBezTo>
                <a:cubicBezTo>
                  <a:pt x="752634" y="776159"/>
                  <a:pt x="623908" y="503910"/>
                  <a:pt x="641663" y="385541"/>
                </a:cubicBezTo>
                <a:cubicBezTo>
                  <a:pt x="659418" y="267172"/>
                  <a:pt x="795543" y="165079"/>
                  <a:pt x="783706" y="154722"/>
                </a:cubicBezTo>
                <a:cubicBezTo>
                  <a:pt x="771869" y="144365"/>
                  <a:pt x="699368" y="262734"/>
                  <a:pt x="570642" y="323398"/>
                </a:cubicBezTo>
                <a:cubicBezTo>
                  <a:pt x="441916" y="384062"/>
                  <a:pt x="-83346" y="567533"/>
                  <a:pt x="11349" y="518706"/>
                </a:cubicBezTo>
                <a:cubicBezTo>
                  <a:pt x="106044" y="469879"/>
                  <a:pt x="984934" y="39313"/>
                  <a:pt x="1112180" y="380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0F881B4-C8E3-FC99-3B50-C20D591862BA}"/>
              </a:ext>
            </a:extLst>
          </p:cNvPr>
          <p:cNvSpPr/>
          <p:nvPr/>
        </p:nvSpPr>
        <p:spPr>
          <a:xfrm>
            <a:off x="794722" y="1722809"/>
            <a:ext cx="1039193" cy="949185"/>
          </a:xfrm>
          <a:custGeom>
            <a:avLst/>
            <a:gdLst>
              <a:gd name="connsiteX0" fmla="*/ 84167 w 1039193"/>
              <a:gd name="connsiteY0" fmla="*/ 17214 h 949185"/>
              <a:gd name="connsiteX1" fmla="*/ 252843 w 1039193"/>
              <a:gd name="connsiteY1" fmla="*/ 177012 h 949185"/>
              <a:gd name="connsiteX2" fmla="*/ 687849 w 1039193"/>
              <a:gd name="connsiteY2" fmla="*/ 638651 h 949185"/>
              <a:gd name="connsiteX3" fmla="*/ 927546 w 1039193"/>
              <a:gd name="connsiteY3" fmla="*/ 771816 h 949185"/>
              <a:gd name="connsiteX4" fmla="*/ 989690 w 1039193"/>
              <a:gd name="connsiteY4" fmla="*/ 727428 h 949185"/>
              <a:gd name="connsiteX5" fmla="*/ 874280 w 1039193"/>
              <a:gd name="connsiteY5" fmla="*/ 292422 h 949185"/>
              <a:gd name="connsiteX6" fmla="*/ 1034078 w 1039193"/>
              <a:gd name="connsiteY6" fmla="*/ 301300 h 949185"/>
              <a:gd name="connsiteX7" fmla="*/ 643461 w 1039193"/>
              <a:gd name="connsiteY7" fmla="*/ 327933 h 949185"/>
              <a:gd name="connsiteX8" fmla="*/ 927546 w 1039193"/>
              <a:gd name="connsiteY8" fmla="*/ 869471 h 949185"/>
              <a:gd name="connsiteX9" fmla="*/ 767748 w 1039193"/>
              <a:gd name="connsiteY9" fmla="*/ 922737 h 949185"/>
              <a:gd name="connsiteX10" fmla="*/ 39779 w 1039193"/>
              <a:gd name="connsiteY10" fmla="*/ 638651 h 949185"/>
              <a:gd name="connsiteX11" fmla="*/ 146311 w 1039193"/>
              <a:gd name="connsiteY11" fmla="*/ 691917 h 949185"/>
              <a:gd name="connsiteX12" fmla="*/ 572439 w 1039193"/>
              <a:gd name="connsiteY12" fmla="*/ 549874 h 949185"/>
              <a:gd name="connsiteX13" fmla="*/ 84167 w 1039193"/>
              <a:gd name="connsiteY13" fmla="*/ 17214 h 94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9193" h="949185">
                <a:moveTo>
                  <a:pt x="84167" y="17214"/>
                </a:moveTo>
                <a:cubicBezTo>
                  <a:pt x="30901" y="-44930"/>
                  <a:pt x="152230" y="73439"/>
                  <a:pt x="252843" y="177012"/>
                </a:cubicBezTo>
                <a:cubicBezTo>
                  <a:pt x="353456" y="280585"/>
                  <a:pt x="575399" y="539517"/>
                  <a:pt x="687849" y="638651"/>
                </a:cubicBezTo>
                <a:cubicBezTo>
                  <a:pt x="800299" y="737785"/>
                  <a:pt x="877239" y="757020"/>
                  <a:pt x="927546" y="771816"/>
                </a:cubicBezTo>
                <a:cubicBezTo>
                  <a:pt x="977853" y="786612"/>
                  <a:pt x="998568" y="807327"/>
                  <a:pt x="989690" y="727428"/>
                </a:cubicBezTo>
                <a:cubicBezTo>
                  <a:pt x="980812" y="647529"/>
                  <a:pt x="866882" y="363443"/>
                  <a:pt x="874280" y="292422"/>
                </a:cubicBezTo>
                <a:cubicBezTo>
                  <a:pt x="881678" y="221401"/>
                  <a:pt x="1072548" y="295382"/>
                  <a:pt x="1034078" y="301300"/>
                </a:cubicBezTo>
                <a:cubicBezTo>
                  <a:pt x="995608" y="307218"/>
                  <a:pt x="661216" y="233238"/>
                  <a:pt x="643461" y="327933"/>
                </a:cubicBezTo>
                <a:cubicBezTo>
                  <a:pt x="625706" y="422628"/>
                  <a:pt x="906832" y="770337"/>
                  <a:pt x="927546" y="869471"/>
                </a:cubicBezTo>
                <a:cubicBezTo>
                  <a:pt x="948260" y="968605"/>
                  <a:pt x="915709" y="961207"/>
                  <a:pt x="767748" y="922737"/>
                </a:cubicBezTo>
                <a:cubicBezTo>
                  <a:pt x="619787" y="884267"/>
                  <a:pt x="143352" y="677121"/>
                  <a:pt x="39779" y="638651"/>
                </a:cubicBezTo>
                <a:cubicBezTo>
                  <a:pt x="-63794" y="600181"/>
                  <a:pt x="57534" y="706713"/>
                  <a:pt x="146311" y="691917"/>
                </a:cubicBezTo>
                <a:cubicBezTo>
                  <a:pt x="235088" y="677121"/>
                  <a:pt x="576878" y="659365"/>
                  <a:pt x="572439" y="549874"/>
                </a:cubicBezTo>
                <a:cubicBezTo>
                  <a:pt x="568000" y="440383"/>
                  <a:pt x="137433" y="79358"/>
                  <a:pt x="84167" y="1721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788925D-0D12-3696-76F8-1F08576D626F}"/>
              </a:ext>
            </a:extLst>
          </p:cNvPr>
          <p:cNvSpPr/>
          <p:nvPr/>
        </p:nvSpPr>
        <p:spPr>
          <a:xfrm>
            <a:off x="4044866" y="4211202"/>
            <a:ext cx="1143260" cy="1808485"/>
          </a:xfrm>
          <a:custGeom>
            <a:avLst/>
            <a:gdLst>
              <a:gd name="connsiteX0" fmla="*/ 12229 w 1143260"/>
              <a:gd name="connsiteY0" fmla="*/ 23447 h 1808485"/>
              <a:gd name="connsiteX1" fmla="*/ 74373 w 1143260"/>
              <a:gd name="connsiteY1" fmla="*/ 174367 h 1808485"/>
              <a:gd name="connsiteX2" fmla="*/ 473868 w 1143260"/>
              <a:gd name="connsiteY2" fmla="*/ 857948 h 1808485"/>
              <a:gd name="connsiteX3" fmla="*/ 376214 w 1143260"/>
              <a:gd name="connsiteY3" fmla="*/ 946724 h 1808485"/>
              <a:gd name="connsiteX4" fmla="*/ 464990 w 1143260"/>
              <a:gd name="connsiteY4" fmla="*/ 1044379 h 1808485"/>
              <a:gd name="connsiteX5" fmla="*/ 642544 w 1143260"/>
              <a:gd name="connsiteY5" fmla="*/ 1266320 h 1808485"/>
              <a:gd name="connsiteX6" fmla="*/ 766831 w 1143260"/>
              <a:gd name="connsiteY6" fmla="*/ 1239687 h 1808485"/>
              <a:gd name="connsiteX7" fmla="*/ 1139693 w 1143260"/>
              <a:gd name="connsiteY7" fmla="*/ 1807858 h 1808485"/>
              <a:gd name="connsiteX8" fmla="*/ 518256 w 1143260"/>
              <a:gd name="connsiteY8" fmla="*/ 1115400 h 1808485"/>
              <a:gd name="connsiteX9" fmla="*/ 189783 w 1143260"/>
              <a:gd name="connsiteY9" fmla="*/ 556107 h 1808485"/>
              <a:gd name="connsiteX10" fmla="*/ 225293 w 1143260"/>
              <a:gd name="connsiteY10" fmla="*/ 564984 h 1808485"/>
              <a:gd name="connsiteX11" fmla="*/ 12229 w 1143260"/>
              <a:gd name="connsiteY11" fmla="*/ 23447 h 18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3260" h="1808485">
                <a:moveTo>
                  <a:pt x="12229" y="23447"/>
                </a:moveTo>
                <a:cubicBezTo>
                  <a:pt x="-12924" y="-41656"/>
                  <a:pt x="-2567" y="35284"/>
                  <a:pt x="74373" y="174367"/>
                </a:cubicBezTo>
                <a:cubicBezTo>
                  <a:pt x="151313" y="313450"/>
                  <a:pt x="423561" y="729222"/>
                  <a:pt x="473868" y="857948"/>
                </a:cubicBezTo>
                <a:cubicBezTo>
                  <a:pt x="524175" y="986674"/>
                  <a:pt x="377694" y="915652"/>
                  <a:pt x="376214" y="946724"/>
                </a:cubicBezTo>
                <a:cubicBezTo>
                  <a:pt x="374734" y="977796"/>
                  <a:pt x="420602" y="991113"/>
                  <a:pt x="464990" y="1044379"/>
                </a:cubicBezTo>
                <a:cubicBezTo>
                  <a:pt x="509378" y="1097645"/>
                  <a:pt x="592237" y="1233769"/>
                  <a:pt x="642544" y="1266320"/>
                </a:cubicBezTo>
                <a:cubicBezTo>
                  <a:pt x="692851" y="1298871"/>
                  <a:pt x="683973" y="1149431"/>
                  <a:pt x="766831" y="1239687"/>
                </a:cubicBezTo>
                <a:cubicBezTo>
                  <a:pt x="849689" y="1329943"/>
                  <a:pt x="1181122" y="1828572"/>
                  <a:pt x="1139693" y="1807858"/>
                </a:cubicBezTo>
                <a:cubicBezTo>
                  <a:pt x="1098264" y="1787144"/>
                  <a:pt x="676574" y="1324025"/>
                  <a:pt x="518256" y="1115400"/>
                </a:cubicBezTo>
                <a:cubicBezTo>
                  <a:pt x="359938" y="906775"/>
                  <a:pt x="238610" y="647843"/>
                  <a:pt x="189783" y="556107"/>
                </a:cubicBezTo>
                <a:cubicBezTo>
                  <a:pt x="140956" y="464371"/>
                  <a:pt x="257844" y="646363"/>
                  <a:pt x="225293" y="564984"/>
                </a:cubicBezTo>
                <a:cubicBezTo>
                  <a:pt x="192742" y="483605"/>
                  <a:pt x="37382" y="88550"/>
                  <a:pt x="12229" y="234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913DD222-3050-92B4-CB4F-37FB989723D3}"/>
              </a:ext>
            </a:extLst>
          </p:cNvPr>
          <p:cNvSpPr/>
          <p:nvPr/>
        </p:nvSpPr>
        <p:spPr>
          <a:xfrm>
            <a:off x="-49282" y="4139115"/>
            <a:ext cx="971301" cy="1400587"/>
          </a:xfrm>
          <a:custGeom>
            <a:avLst/>
            <a:gdLst>
              <a:gd name="connsiteX0" fmla="*/ 84793 w 971301"/>
              <a:gd name="connsiteY0" fmla="*/ 104411 h 1400587"/>
              <a:gd name="connsiteX1" fmla="*/ 963682 w 971301"/>
              <a:gd name="connsiteY1" fmla="*/ 6757 h 1400587"/>
              <a:gd name="connsiteX2" fmla="*/ 510921 w 971301"/>
              <a:gd name="connsiteY2" fmla="*/ 246454 h 1400587"/>
              <a:gd name="connsiteX3" fmla="*/ 502043 w 971301"/>
              <a:gd name="connsiteY3" fmla="*/ 637071 h 1400587"/>
              <a:gd name="connsiteX4" fmla="*/ 173569 w 971301"/>
              <a:gd name="connsiteY4" fmla="*/ 1054322 h 1400587"/>
              <a:gd name="connsiteX5" fmla="*/ 31527 w 971301"/>
              <a:gd name="connsiteY5" fmla="*/ 1382796 h 1400587"/>
              <a:gd name="connsiteX6" fmla="*/ 31527 w 971301"/>
              <a:gd name="connsiteY6" fmla="*/ 495029 h 1400587"/>
              <a:gd name="connsiteX7" fmla="*/ 84793 w 971301"/>
              <a:gd name="connsiteY7" fmla="*/ 104411 h 140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301" h="1400587">
                <a:moveTo>
                  <a:pt x="84793" y="104411"/>
                </a:moveTo>
                <a:cubicBezTo>
                  <a:pt x="240152" y="23032"/>
                  <a:pt x="892661" y="-16917"/>
                  <a:pt x="963682" y="6757"/>
                </a:cubicBezTo>
                <a:cubicBezTo>
                  <a:pt x="1034703" y="30431"/>
                  <a:pt x="587861" y="141402"/>
                  <a:pt x="510921" y="246454"/>
                </a:cubicBezTo>
                <a:cubicBezTo>
                  <a:pt x="433981" y="351506"/>
                  <a:pt x="558268" y="502426"/>
                  <a:pt x="502043" y="637071"/>
                </a:cubicBezTo>
                <a:cubicBezTo>
                  <a:pt x="445818" y="771716"/>
                  <a:pt x="251988" y="930035"/>
                  <a:pt x="173569" y="1054322"/>
                </a:cubicBezTo>
                <a:cubicBezTo>
                  <a:pt x="95150" y="1178609"/>
                  <a:pt x="55201" y="1476011"/>
                  <a:pt x="31527" y="1382796"/>
                </a:cubicBezTo>
                <a:cubicBezTo>
                  <a:pt x="7853" y="1289581"/>
                  <a:pt x="27088" y="709573"/>
                  <a:pt x="31527" y="495029"/>
                </a:cubicBezTo>
                <a:cubicBezTo>
                  <a:pt x="35966" y="280485"/>
                  <a:pt x="-70566" y="185790"/>
                  <a:pt x="84793" y="1044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B9A2EEB-B30F-F5DC-AB69-D6736EA1B8CD}"/>
              </a:ext>
            </a:extLst>
          </p:cNvPr>
          <p:cNvSpPr/>
          <p:nvPr/>
        </p:nvSpPr>
        <p:spPr>
          <a:xfrm>
            <a:off x="1201154" y="5805613"/>
            <a:ext cx="605777" cy="781988"/>
          </a:xfrm>
          <a:custGeom>
            <a:avLst/>
            <a:gdLst>
              <a:gd name="connsiteX0" fmla="*/ 6209 w 605777"/>
              <a:gd name="connsiteY0" fmla="*/ 772740 h 781988"/>
              <a:gd name="connsiteX1" fmla="*/ 263662 w 605777"/>
              <a:gd name="connsiteY1" fmla="*/ 453144 h 781988"/>
              <a:gd name="connsiteX2" fmla="*/ 130496 w 605777"/>
              <a:gd name="connsiteY2" fmla="*/ 383 h 781988"/>
              <a:gd name="connsiteX3" fmla="*/ 494481 w 605777"/>
              <a:gd name="connsiteY3" fmla="*/ 533043 h 781988"/>
              <a:gd name="connsiteX4" fmla="*/ 574380 w 605777"/>
              <a:gd name="connsiteY4" fmla="*/ 683964 h 781988"/>
              <a:gd name="connsiteX5" fmla="*/ 6209 w 605777"/>
              <a:gd name="connsiteY5" fmla="*/ 772740 h 78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77" h="781988">
                <a:moveTo>
                  <a:pt x="6209" y="772740"/>
                </a:moveTo>
                <a:cubicBezTo>
                  <a:pt x="-45577" y="734270"/>
                  <a:pt x="242948" y="581870"/>
                  <a:pt x="263662" y="453144"/>
                </a:cubicBezTo>
                <a:cubicBezTo>
                  <a:pt x="284377" y="324418"/>
                  <a:pt x="92026" y="-12933"/>
                  <a:pt x="130496" y="383"/>
                </a:cubicBezTo>
                <a:cubicBezTo>
                  <a:pt x="168966" y="13699"/>
                  <a:pt x="420500" y="419113"/>
                  <a:pt x="494481" y="533043"/>
                </a:cubicBezTo>
                <a:cubicBezTo>
                  <a:pt x="568462" y="646973"/>
                  <a:pt x="652800" y="648453"/>
                  <a:pt x="574380" y="683964"/>
                </a:cubicBezTo>
                <a:cubicBezTo>
                  <a:pt x="495961" y="719475"/>
                  <a:pt x="57995" y="811210"/>
                  <a:pt x="6209" y="77274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D3BE62FA-ACD4-BD0F-4C5C-9CB068A4924B}"/>
              </a:ext>
            </a:extLst>
          </p:cNvPr>
          <p:cNvSpPr/>
          <p:nvPr/>
        </p:nvSpPr>
        <p:spPr>
          <a:xfrm>
            <a:off x="2893464" y="3753796"/>
            <a:ext cx="2010973" cy="1080256"/>
          </a:xfrm>
          <a:custGeom>
            <a:avLst/>
            <a:gdLst>
              <a:gd name="connsiteX0" fmla="*/ 656 w 2010973"/>
              <a:gd name="connsiteY0" fmla="*/ 36969 h 1080256"/>
              <a:gd name="connsiteX1" fmla="*/ 187087 w 2010973"/>
              <a:gd name="connsiteY1" fmla="*/ 1075656 h 1080256"/>
              <a:gd name="connsiteX2" fmla="*/ 595460 w 2010973"/>
              <a:gd name="connsiteY2" fmla="*/ 418709 h 1080256"/>
              <a:gd name="connsiteX3" fmla="*/ 1012711 w 2010973"/>
              <a:gd name="connsiteY3" fmla="*/ 445342 h 1080256"/>
              <a:gd name="connsiteX4" fmla="*/ 675359 w 2010973"/>
              <a:gd name="connsiteY4" fmla="*/ 436464 h 1080256"/>
              <a:gd name="connsiteX5" fmla="*/ 2007010 w 2010973"/>
              <a:gd name="connsiteY5" fmla="*/ 427587 h 1080256"/>
              <a:gd name="connsiteX6" fmla="*/ 1057099 w 2010973"/>
              <a:gd name="connsiteY6" fmla="*/ 418709 h 1080256"/>
              <a:gd name="connsiteX7" fmla="*/ 240353 w 2010973"/>
              <a:gd name="connsiteY7" fmla="*/ 534119 h 1080256"/>
              <a:gd name="connsiteX8" fmla="*/ 98311 w 2010973"/>
              <a:gd name="connsiteY8" fmla="*/ 631773 h 1080256"/>
              <a:gd name="connsiteX9" fmla="*/ 124944 w 2010973"/>
              <a:gd name="connsiteY9" fmla="*/ 267788 h 1080256"/>
              <a:gd name="connsiteX10" fmla="*/ 656 w 2010973"/>
              <a:gd name="connsiteY10" fmla="*/ 36969 h 10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0973" h="1080256">
                <a:moveTo>
                  <a:pt x="656" y="36969"/>
                </a:moveTo>
                <a:cubicBezTo>
                  <a:pt x="11013" y="171614"/>
                  <a:pt x="87953" y="1012033"/>
                  <a:pt x="187087" y="1075656"/>
                </a:cubicBezTo>
                <a:cubicBezTo>
                  <a:pt x="286221" y="1139279"/>
                  <a:pt x="457856" y="523761"/>
                  <a:pt x="595460" y="418709"/>
                </a:cubicBezTo>
                <a:cubicBezTo>
                  <a:pt x="733064" y="313657"/>
                  <a:pt x="999395" y="442383"/>
                  <a:pt x="1012711" y="445342"/>
                </a:cubicBezTo>
                <a:cubicBezTo>
                  <a:pt x="1026027" y="448301"/>
                  <a:pt x="509643" y="439423"/>
                  <a:pt x="675359" y="436464"/>
                </a:cubicBezTo>
                <a:cubicBezTo>
                  <a:pt x="841075" y="433505"/>
                  <a:pt x="1943387" y="430546"/>
                  <a:pt x="2007010" y="427587"/>
                </a:cubicBezTo>
                <a:cubicBezTo>
                  <a:pt x="2070633" y="424628"/>
                  <a:pt x="1351542" y="400954"/>
                  <a:pt x="1057099" y="418709"/>
                </a:cubicBezTo>
                <a:cubicBezTo>
                  <a:pt x="762656" y="436464"/>
                  <a:pt x="400151" y="498608"/>
                  <a:pt x="240353" y="534119"/>
                </a:cubicBezTo>
                <a:cubicBezTo>
                  <a:pt x="80555" y="569630"/>
                  <a:pt x="117546" y="676161"/>
                  <a:pt x="98311" y="631773"/>
                </a:cubicBezTo>
                <a:cubicBezTo>
                  <a:pt x="79076" y="587385"/>
                  <a:pt x="144179" y="363963"/>
                  <a:pt x="124944" y="267788"/>
                </a:cubicBezTo>
                <a:cubicBezTo>
                  <a:pt x="105709" y="171613"/>
                  <a:pt x="-9701" y="-97676"/>
                  <a:pt x="656" y="3696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B35C177-8A48-3FDD-39BE-6FC937ACA323}"/>
              </a:ext>
            </a:extLst>
          </p:cNvPr>
          <p:cNvSpPr/>
          <p:nvPr/>
        </p:nvSpPr>
        <p:spPr>
          <a:xfrm>
            <a:off x="3230059" y="4270178"/>
            <a:ext cx="1321530" cy="1171424"/>
          </a:xfrm>
          <a:custGeom>
            <a:avLst/>
            <a:gdLst>
              <a:gd name="connsiteX0" fmla="*/ 1413 w 1321530"/>
              <a:gd name="connsiteY0" fmla="*/ 426109 h 1171424"/>
              <a:gd name="connsiteX1" fmla="*/ 498562 w 1321530"/>
              <a:gd name="connsiteY1" fmla="*/ 204168 h 1171424"/>
              <a:gd name="connsiteX2" fmla="*/ 853669 w 1321530"/>
              <a:gd name="connsiteY2" fmla="*/ 541519 h 1171424"/>
              <a:gd name="connsiteX3" fmla="*/ 898058 w 1321530"/>
              <a:gd name="connsiteY3" fmla="*/ 532641 h 1171424"/>
              <a:gd name="connsiteX4" fmla="*/ 1315308 w 1321530"/>
              <a:gd name="connsiteY4" fmla="*/ 1162956 h 1171424"/>
              <a:gd name="connsiteX5" fmla="*/ 534073 w 1321530"/>
              <a:gd name="connsiteY5" fmla="*/ 8859 h 1171424"/>
              <a:gd name="connsiteX6" fmla="*/ 640605 w 1321530"/>
              <a:gd name="connsiteY6" fmla="*/ 630296 h 1171424"/>
              <a:gd name="connsiteX7" fmla="*/ 676116 w 1321530"/>
              <a:gd name="connsiteY7" fmla="*/ 639173 h 1171424"/>
              <a:gd name="connsiteX8" fmla="*/ 303254 w 1321530"/>
              <a:gd name="connsiteY8" fmla="*/ 97636 h 1171424"/>
              <a:gd name="connsiteX9" fmla="*/ 321009 w 1321530"/>
              <a:gd name="connsiteY9" fmla="*/ 656929 h 1171424"/>
              <a:gd name="connsiteX10" fmla="*/ 347642 w 1321530"/>
              <a:gd name="connsiteY10" fmla="*/ 736828 h 1171424"/>
              <a:gd name="connsiteX11" fmla="*/ 1413 w 1321530"/>
              <a:gd name="connsiteY11" fmla="*/ 426109 h 117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530" h="1171424">
                <a:moveTo>
                  <a:pt x="1413" y="426109"/>
                </a:moveTo>
                <a:cubicBezTo>
                  <a:pt x="26566" y="337332"/>
                  <a:pt x="356519" y="184933"/>
                  <a:pt x="498562" y="204168"/>
                </a:cubicBezTo>
                <a:cubicBezTo>
                  <a:pt x="640605" y="223403"/>
                  <a:pt x="787086" y="486774"/>
                  <a:pt x="853669" y="541519"/>
                </a:cubicBezTo>
                <a:cubicBezTo>
                  <a:pt x="920252" y="596265"/>
                  <a:pt x="821118" y="429068"/>
                  <a:pt x="898058" y="532641"/>
                </a:cubicBezTo>
                <a:cubicBezTo>
                  <a:pt x="974998" y="636214"/>
                  <a:pt x="1375972" y="1250253"/>
                  <a:pt x="1315308" y="1162956"/>
                </a:cubicBezTo>
                <a:cubicBezTo>
                  <a:pt x="1254644" y="1075659"/>
                  <a:pt x="646524" y="97636"/>
                  <a:pt x="534073" y="8859"/>
                </a:cubicBezTo>
                <a:cubicBezTo>
                  <a:pt x="421623" y="-79918"/>
                  <a:pt x="616931" y="525244"/>
                  <a:pt x="640605" y="630296"/>
                </a:cubicBezTo>
                <a:cubicBezTo>
                  <a:pt x="664279" y="735348"/>
                  <a:pt x="732341" y="727950"/>
                  <a:pt x="676116" y="639173"/>
                </a:cubicBezTo>
                <a:cubicBezTo>
                  <a:pt x="619891" y="550396"/>
                  <a:pt x="362439" y="94677"/>
                  <a:pt x="303254" y="97636"/>
                </a:cubicBezTo>
                <a:cubicBezTo>
                  <a:pt x="244070" y="100595"/>
                  <a:pt x="313611" y="550397"/>
                  <a:pt x="321009" y="656929"/>
                </a:cubicBezTo>
                <a:cubicBezTo>
                  <a:pt x="328407" y="763461"/>
                  <a:pt x="400908" y="769380"/>
                  <a:pt x="347642" y="736828"/>
                </a:cubicBezTo>
                <a:cubicBezTo>
                  <a:pt x="294376" y="704277"/>
                  <a:pt x="-23740" y="514886"/>
                  <a:pt x="1413" y="42610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40CD1F8-696F-CB12-77A1-9012D18DB3AD}"/>
              </a:ext>
            </a:extLst>
          </p:cNvPr>
          <p:cNvSpPr/>
          <p:nvPr/>
        </p:nvSpPr>
        <p:spPr>
          <a:xfrm>
            <a:off x="1447800" y="2887472"/>
            <a:ext cx="692705" cy="84334"/>
          </a:xfrm>
          <a:custGeom>
            <a:avLst/>
            <a:gdLst>
              <a:gd name="connsiteX0" fmla="*/ 0 w 692705"/>
              <a:gd name="connsiteY0" fmla="*/ 71628 h 84334"/>
              <a:gd name="connsiteX1" fmla="*/ 323850 w 692705"/>
              <a:gd name="connsiteY1" fmla="*/ 20828 h 84334"/>
              <a:gd name="connsiteX2" fmla="*/ 587375 w 692705"/>
              <a:gd name="connsiteY2" fmla="*/ 71628 h 84334"/>
              <a:gd name="connsiteX3" fmla="*/ 568325 w 692705"/>
              <a:gd name="connsiteY3" fmla="*/ 49403 h 84334"/>
              <a:gd name="connsiteX4" fmla="*/ 692150 w 692705"/>
              <a:gd name="connsiteY4" fmla="*/ 84328 h 84334"/>
              <a:gd name="connsiteX5" fmla="*/ 511175 w 692705"/>
              <a:gd name="connsiteY5" fmla="*/ 46228 h 84334"/>
              <a:gd name="connsiteX6" fmla="*/ 346075 w 692705"/>
              <a:gd name="connsiteY6" fmla="*/ 1778 h 84334"/>
              <a:gd name="connsiteX7" fmla="*/ 238125 w 692705"/>
              <a:gd name="connsiteY7" fmla="*/ 8128 h 84334"/>
              <a:gd name="connsiteX8" fmla="*/ 254000 w 692705"/>
              <a:gd name="connsiteY8" fmla="*/ 1778 h 84334"/>
              <a:gd name="connsiteX9" fmla="*/ 0 w 692705"/>
              <a:gd name="connsiteY9" fmla="*/ 71628 h 8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705" h="84334">
                <a:moveTo>
                  <a:pt x="0" y="71628"/>
                </a:moveTo>
                <a:cubicBezTo>
                  <a:pt x="112977" y="46228"/>
                  <a:pt x="225954" y="20828"/>
                  <a:pt x="323850" y="20828"/>
                </a:cubicBezTo>
                <a:cubicBezTo>
                  <a:pt x="421746" y="20828"/>
                  <a:pt x="546629" y="66866"/>
                  <a:pt x="587375" y="71628"/>
                </a:cubicBezTo>
                <a:cubicBezTo>
                  <a:pt x="628121" y="76390"/>
                  <a:pt x="550863" y="47286"/>
                  <a:pt x="568325" y="49403"/>
                </a:cubicBezTo>
                <a:cubicBezTo>
                  <a:pt x="585787" y="51520"/>
                  <a:pt x="701675" y="84857"/>
                  <a:pt x="692150" y="84328"/>
                </a:cubicBezTo>
                <a:cubicBezTo>
                  <a:pt x="682625" y="83799"/>
                  <a:pt x="568854" y="59986"/>
                  <a:pt x="511175" y="46228"/>
                </a:cubicBezTo>
                <a:cubicBezTo>
                  <a:pt x="453496" y="32470"/>
                  <a:pt x="391583" y="8128"/>
                  <a:pt x="346075" y="1778"/>
                </a:cubicBezTo>
                <a:cubicBezTo>
                  <a:pt x="300567" y="-4572"/>
                  <a:pt x="238125" y="8128"/>
                  <a:pt x="238125" y="8128"/>
                </a:cubicBezTo>
                <a:cubicBezTo>
                  <a:pt x="222779" y="8128"/>
                  <a:pt x="254000" y="1778"/>
                  <a:pt x="254000" y="1778"/>
                </a:cubicBezTo>
                <a:lnTo>
                  <a:pt x="0" y="7162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BCDC57E-CA80-A2D9-50FF-FBF7FA8BBFE9}"/>
              </a:ext>
            </a:extLst>
          </p:cNvPr>
          <p:cNvSpPr/>
          <p:nvPr/>
        </p:nvSpPr>
        <p:spPr>
          <a:xfrm>
            <a:off x="1482071" y="2835550"/>
            <a:ext cx="782070" cy="237852"/>
          </a:xfrm>
          <a:custGeom>
            <a:avLst/>
            <a:gdLst>
              <a:gd name="connsiteX0" fmla="*/ 654 w 782070"/>
              <a:gd name="connsiteY0" fmla="*/ 145775 h 237852"/>
              <a:gd name="connsiteX1" fmla="*/ 60979 w 782070"/>
              <a:gd name="connsiteY1" fmla="*/ 28300 h 237852"/>
              <a:gd name="connsiteX2" fmla="*/ 60979 w 782070"/>
              <a:gd name="connsiteY2" fmla="*/ 75925 h 237852"/>
              <a:gd name="connsiteX3" fmla="*/ 178454 w 782070"/>
              <a:gd name="connsiteY3" fmla="*/ 18775 h 237852"/>
              <a:gd name="connsiteX4" fmla="*/ 327679 w 782070"/>
              <a:gd name="connsiteY4" fmla="*/ 47350 h 237852"/>
              <a:gd name="connsiteX5" fmla="*/ 295929 w 782070"/>
              <a:gd name="connsiteY5" fmla="*/ 2900 h 237852"/>
              <a:gd name="connsiteX6" fmla="*/ 489604 w 782070"/>
              <a:gd name="connsiteY6" fmla="*/ 72750 h 237852"/>
              <a:gd name="connsiteX7" fmla="*/ 483254 w 782070"/>
              <a:gd name="connsiteY7" fmla="*/ 41000 h 237852"/>
              <a:gd name="connsiteX8" fmla="*/ 635654 w 782070"/>
              <a:gd name="connsiteY8" fmla="*/ 101325 h 237852"/>
              <a:gd name="connsiteX9" fmla="*/ 642004 w 782070"/>
              <a:gd name="connsiteY9" fmla="*/ 107675 h 237852"/>
              <a:gd name="connsiteX10" fmla="*/ 781704 w 782070"/>
              <a:gd name="connsiteY10" fmla="*/ 237850 h 237852"/>
              <a:gd name="connsiteX11" fmla="*/ 594379 w 782070"/>
              <a:gd name="connsiteY11" fmla="*/ 110850 h 237852"/>
              <a:gd name="connsiteX12" fmla="*/ 305454 w 782070"/>
              <a:gd name="connsiteY12" fmla="*/ 2900 h 237852"/>
              <a:gd name="connsiteX13" fmla="*/ 22879 w 782070"/>
              <a:gd name="connsiteY13" fmla="*/ 31475 h 237852"/>
              <a:gd name="connsiteX14" fmla="*/ 105429 w 782070"/>
              <a:gd name="connsiteY14" fmla="*/ 37825 h 237852"/>
              <a:gd name="connsiteX15" fmla="*/ 654 w 782070"/>
              <a:gd name="connsiteY15" fmla="*/ 145775 h 23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2070" h="237852">
                <a:moveTo>
                  <a:pt x="654" y="145775"/>
                </a:moveTo>
                <a:cubicBezTo>
                  <a:pt x="-6754" y="144188"/>
                  <a:pt x="50925" y="39942"/>
                  <a:pt x="60979" y="28300"/>
                </a:cubicBezTo>
                <a:cubicBezTo>
                  <a:pt x="71033" y="16658"/>
                  <a:pt x="41400" y="77512"/>
                  <a:pt x="60979" y="75925"/>
                </a:cubicBezTo>
                <a:cubicBezTo>
                  <a:pt x="80558" y="74338"/>
                  <a:pt x="134004" y="23537"/>
                  <a:pt x="178454" y="18775"/>
                </a:cubicBezTo>
                <a:cubicBezTo>
                  <a:pt x="222904" y="14012"/>
                  <a:pt x="308100" y="49996"/>
                  <a:pt x="327679" y="47350"/>
                </a:cubicBezTo>
                <a:cubicBezTo>
                  <a:pt x="347258" y="44704"/>
                  <a:pt x="268942" y="-1333"/>
                  <a:pt x="295929" y="2900"/>
                </a:cubicBezTo>
                <a:cubicBezTo>
                  <a:pt x="322917" y="7133"/>
                  <a:pt x="458383" y="66400"/>
                  <a:pt x="489604" y="72750"/>
                </a:cubicBezTo>
                <a:cubicBezTo>
                  <a:pt x="520825" y="79100"/>
                  <a:pt x="458912" y="36238"/>
                  <a:pt x="483254" y="41000"/>
                </a:cubicBezTo>
                <a:cubicBezTo>
                  <a:pt x="507596" y="45762"/>
                  <a:pt x="609196" y="90212"/>
                  <a:pt x="635654" y="101325"/>
                </a:cubicBezTo>
                <a:cubicBezTo>
                  <a:pt x="662112" y="112437"/>
                  <a:pt x="642004" y="107675"/>
                  <a:pt x="642004" y="107675"/>
                </a:cubicBezTo>
                <a:cubicBezTo>
                  <a:pt x="666346" y="130429"/>
                  <a:pt x="789642" y="237321"/>
                  <a:pt x="781704" y="237850"/>
                </a:cubicBezTo>
                <a:cubicBezTo>
                  <a:pt x="773767" y="238379"/>
                  <a:pt x="673754" y="150008"/>
                  <a:pt x="594379" y="110850"/>
                </a:cubicBezTo>
                <a:cubicBezTo>
                  <a:pt x="515004" y="71692"/>
                  <a:pt x="400704" y="16129"/>
                  <a:pt x="305454" y="2900"/>
                </a:cubicBezTo>
                <a:cubicBezTo>
                  <a:pt x="210204" y="-10329"/>
                  <a:pt x="56216" y="25654"/>
                  <a:pt x="22879" y="31475"/>
                </a:cubicBezTo>
                <a:cubicBezTo>
                  <a:pt x="-10458" y="37296"/>
                  <a:pt x="111250" y="26183"/>
                  <a:pt x="105429" y="37825"/>
                </a:cubicBezTo>
                <a:cubicBezTo>
                  <a:pt x="99608" y="49467"/>
                  <a:pt x="8062" y="147362"/>
                  <a:pt x="654" y="14577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1478823-83C6-9285-E5AD-EF74245AB29B}"/>
              </a:ext>
            </a:extLst>
          </p:cNvPr>
          <p:cNvSpPr/>
          <p:nvPr/>
        </p:nvSpPr>
        <p:spPr>
          <a:xfrm>
            <a:off x="1461510" y="2908281"/>
            <a:ext cx="764550" cy="229431"/>
          </a:xfrm>
          <a:custGeom>
            <a:avLst/>
            <a:gdLst>
              <a:gd name="connsiteX0" fmla="*/ 81540 w 764550"/>
              <a:gd name="connsiteY0" fmla="*/ 180994 h 229431"/>
              <a:gd name="connsiteX1" fmla="*/ 87890 w 764550"/>
              <a:gd name="connsiteY1" fmla="*/ 66694 h 229431"/>
              <a:gd name="connsiteX2" fmla="*/ 132340 w 764550"/>
              <a:gd name="connsiteY2" fmla="*/ 63519 h 229431"/>
              <a:gd name="connsiteX3" fmla="*/ 62490 w 764550"/>
              <a:gd name="connsiteY3" fmla="*/ 44469 h 229431"/>
              <a:gd name="connsiteX4" fmla="*/ 408565 w 764550"/>
              <a:gd name="connsiteY4" fmla="*/ 41294 h 229431"/>
              <a:gd name="connsiteX5" fmla="*/ 430790 w 764550"/>
              <a:gd name="connsiteY5" fmla="*/ 25419 h 229431"/>
              <a:gd name="connsiteX6" fmla="*/ 764165 w 764550"/>
              <a:gd name="connsiteY6" fmla="*/ 98444 h 229431"/>
              <a:gd name="connsiteX7" fmla="*/ 491115 w 764550"/>
              <a:gd name="connsiteY7" fmla="*/ 47644 h 229431"/>
              <a:gd name="connsiteX8" fmla="*/ 199015 w 764550"/>
              <a:gd name="connsiteY8" fmla="*/ 19 h 229431"/>
              <a:gd name="connsiteX9" fmla="*/ 103765 w 764550"/>
              <a:gd name="connsiteY9" fmla="*/ 41294 h 229431"/>
              <a:gd name="connsiteX10" fmla="*/ 52965 w 764550"/>
              <a:gd name="connsiteY10" fmla="*/ 6369 h 229431"/>
              <a:gd name="connsiteX11" fmla="*/ 21215 w 764550"/>
              <a:gd name="connsiteY11" fmla="*/ 44469 h 229431"/>
              <a:gd name="connsiteX12" fmla="*/ 5340 w 764550"/>
              <a:gd name="connsiteY12" fmla="*/ 66694 h 229431"/>
              <a:gd name="connsiteX13" fmla="*/ 116465 w 764550"/>
              <a:gd name="connsiteY13" fmla="*/ 142894 h 229431"/>
              <a:gd name="connsiteX14" fmla="*/ 208540 w 764550"/>
              <a:gd name="connsiteY14" fmla="*/ 228619 h 229431"/>
              <a:gd name="connsiteX15" fmla="*/ 81540 w 764550"/>
              <a:gd name="connsiteY15" fmla="*/ 180994 h 22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" h="229431">
                <a:moveTo>
                  <a:pt x="81540" y="180994"/>
                </a:moveTo>
                <a:cubicBezTo>
                  <a:pt x="61432" y="154006"/>
                  <a:pt x="79423" y="86273"/>
                  <a:pt x="87890" y="66694"/>
                </a:cubicBezTo>
                <a:cubicBezTo>
                  <a:pt x="96357" y="47115"/>
                  <a:pt x="136573" y="67223"/>
                  <a:pt x="132340" y="63519"/>
                </a:cubicBezTo>
                <a:cubicBezTo>
                  <a:pt x="128107" y="59815"/>
                  <a:pt x="16453" y="48173"/>
                  <a:pt x="62490" y="44469"/>
                </a:cubicBezTo>
                <a:cubicBezTo>
                  <a:pt x="108527" y="40765"/>
                  <a:pt x="347182" y="44469"/>
                  <a:pt x="408565" y="41294"/>
                </a:cubicBezTo>
                <a:cubicBezTo>
                  <a:pt x="469948" y="38119"/>
                  <a:pt x="371523" y="15894"/>
                  <a:pt x="430790" y="25419"/>
                </a:cubicBezTo>
                <a:cubicBezTo>
                  <a:pt x="490057" y="34944"/>
                  <a:pt x="754111" y="94740"/>
                  <a:pt x="764165" y="98444"/>
                </a:cubicBezTo>
                <a:cubicBezTo>
                  <a:pt x="774219" y="102148"/>
                  <a:pt x="585307" y="64048"/>
                  <a:pt x="491115" y="47644"/>
                </a:cubicBezTo>
                <a:cubicBezTo>
                  <a:pt x="396923" y="31240"/>
                  <a:pt x="263573" y="1077"/>
                  <a:pt x="199015" y="19"/>
                </a:cubicBezTo>
                <a:cubicBezTo>
                  <a:pt x="134457" y="-1039"/>
                  <a:pt x="128107" y="40236"/>
                  <a:pt x="103765" y="41294"/>
                </a:cubicBezTo>
                <a:cubicBezTo>
                  <a:pt x="79423" y="42352"/>
                  <a:pt x="66723" y="5840"/>
                  <a:pt x="52965" y="6369"/>
                </a:cubicBezTo>
                <a:cubicBezTo>
                  <a:pt x="39207" y="6898"/>
                  <a:pt x="29152" y="34415"/>
                  <a:pt x="21215" y="44469"/>
                </a:cubicBezTo>
                <a:cubicBezTo>
                  <a:pt x="13278" y="54523"/>
                  <a:pt x="-10535" y="50290"/>
                  <a:pt x="5340" y="66694"/>
                </a:cubicBezTo>
                <a:cubicBezTo>
                  <a:pt x="21215" y="83098"/>
                  <a:pt x="82598" y="115907"/>
                  <a:pt x="116465" y="142894"/>
                </a:cubicBezTo>
                <a:cubicBezTo>
                  <a:pt x="150332" y="169881"/>
                  <a:pt x="214361" y="222798"/>
                  <a:pt x="208540" y="228619"/>
                </a:cubicBezTo>
                <a:cubicBezTo>
                  <a:pt x="202719" y="234440"/>
                  <a:pt x="101648" y="207982"/>
                  <a:pt x="81540" y="18099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CC457EB0-64C4-5687-3243-F3D2D3EF5866}"/>
              </a:ext>
            </a:extLst>
          </p:cNvPr>
          <p:cNvSpPr/>
          <p:nvPr/>
        </p:nvSpPr>
        <p:spPr>
          <a:xfrm>
            <a:off x="1529001" y="2933358"/>
            <a:ext cx="668304" cy="223061"/>
          </a:xfrm>
          <a:custGeom>
            <a:avLst/>
            <a:gdLst>
              <a:gd name="connsiteX0" fmla="*/ 7699 w 668304"/>
              <a:gd name="connsiteY0" fmla="*/ 89242 h 223061"/>
              <a:gd name="connsiteX1" fmla="*/ 417274 w 668304"/>
              <a:gd name="connsiteY1" fmla="*/ 38442 h 223061"/>
              <a:gd name="connsiteX2" fmla="*/ 302974 w 668304"/>
              <a:gd name="connsiteY2" fmla="*/ 67017 h 223061"/>
              <a:gd name="connsiteX3" fmla="*/ 560149 w 668304"/>
              <a:gd name="connsiteY3" fmla="*/ 73367 h 223061"/>
              <a:gd name="connsiteX4" fmla="*/ 617299 w 668304"/>
              <a:gd name="connsiteY4" fmla="*/ 95592 h 223061"/>
              <a:gd name="connsiteX5" fmla="*/ 601424 w 668304"/>
              <a:gd name="connsiteY5" fmla="*/ 73367 h 223061"/>
              <a:gd name="connsiteX6" fmla="*/ 668099 w 668304"/>
              <a:gd name="connsiteY6" fmla="*/ 127342 h 223061"/>
              <a:gd name="connsiteX7" fmla="*/ 623649 w 668304"/>
              <a:gd name="connsiteY7" fmla="*/ 187667 h 223061"/>
              <a:gd name="connsiteX8" fmla="*/ 664924 w 668304"/>
              <a:gd name="connsiteY8" fmla="*/ 152742 h 223061"/>
              <a:gd name="connsiteX9" fmla="*/ 601424 w 668304"/>
              <a:gd name="connsiteY9" fmla="*/ 222592 h 223061"/>
              <a:gd name="connsiteX10" fmla="*/ 661749 w 668304"/>
              <a:gd name="connsiteY10" fmla="*/ 111467 h 223061"/>
              <a:gd name="connsiteX11" fmla="*/ 474424 w 668304"/>
              <a:gd name="connsiteY11" fmla="*/ 47967 h 223061"/>
              <a:gd name="connsiteX12" fmla="*/ 271224 w 668304"/>
              <a:gd name="connsiteY12" fmla="*/ 342 h 223061"/>
              <a:gd name="connsiteX13" fmla="*/ 293449 w 668304"/>
              <a:gd name="connsiteY13" fmla="*/ 25742 h 223061"/>
              <a:gd name="connsiteX14" fmla="*/ 55324 w 668304"/>
              <a:gd name="connsiteY14" fmla="*/ 9867 h 223061"/>
              <a:gd name="connsiteX15" fmla="*/ 201374 w 668304"/>
              <a:gd name="connsiteY15" fmla="*/ 44792 h 223061"/>
              <a:gd name="connsiteX16" fmla="*/ 150574 w 668304"/>
              <a:gd name="connsiteY16" fmla="*/ 70192 h 223061"/>
              <a:gd name="connsiteX17" fmla="*/ 7699 w 668304"/>
              <a:gd name="connsiteY17" fmla="*/ 89242 h 22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8304" h="223061">
                <a:moveTo>
                  <a:pt x="7699" y="89242"/>
                </a:moveTo>
                <a:lnTo>
                  <a:pt x="417274" y="38442"/>
                </a:lnTo>
                <a:cubicBezTo>
                  <a:pt x="466487" y="34738"/>
                  <a:pt x="279161" y="61196"/>
                  <a:pt x="302974" y="67017"/>
                </a:cubicBezTo>
                <a:cubicBezTo>
                  <a:pt x="326787" y="72838"/>
                  <a:pt x="507762" y="68605"/>
                  <a:pt x="560149" y="73367"/>
                </a:cubicBezTo>
                <a:cubicBezTo>
                  <a:pt x="612536" y="78129"/>
                  <a:pt x="610420" y="95592"/>
                  <a:pt x="617299" y="95592"/>
                </a:cubicBezTo>
                <a:cubicBezTo>
                  <a:pt x="624178" y="95592"/>
                  <a:pt x="592957" y="68075"/>
                  <a:pt x="601424" y="73367"/>
                </a:cubicBezTo>
                <a:cubicBezTo>
                  <a:pt x="609891" y="78659"/>
                  <a:pt x="664395" y="108292"/>
                  <a:pt x="668099" y="127342"/>
                </a:cubicBezTo>
                <a:cubicBezTo>
                  <a:pt x="671803" y="146392"/>
                  <a:pt x="624178" y="183434"/>
                  <a:pt x="623649" y="187667"/>
                </a:cubicBezTo>
                <a:cubicBezTo>
                  <a:pt x="623120" y="191900"/>
                  <a:pt x="668628" y="146921"/>
                  <a:pt x="664924" y="152742"/>
                </a:cubicBezTo>
                <a:cubicBezTo>
                  <a:pt x="661220" y="158563"/>
                  <a:pt x="601953" y="229471"/>
                  <a:pt x="601424" y="222592"/>
                </a:cubicBezTo>
                <a:cubicBezTo>
                  <a:pt x="600895" y="215713"/>
                  <a:pt x="682916" y="140571"/>
                  <a:pt x="661749" y="111467"/>
                </a:cubicBezTo>
                <a:cubicBezTo>
                  <a:pt x="640582" y="82363"/>
                  <a:pt x="539512" y="66488"/>
                  <a:pt x="474424" y="47967"/>
                </a:cubicBezTo>
                <a:cubicBezTo>
                  <a:pt x="409337" y="29446"/>
                  <a:pt x="301387" y="4046"/>
                  <a:pt x="271224" y="342"/>
                </a:cubicBezTo>
                <a:cubicBezTo>
                  <a:pt x="241062" y="-3362"/>
                  <a:pt x="329432" y="24154"/>
                  <a:pt x="293449" y="25742"/>
                </a:cubicBezTo>
                <a:cubicBezTo>
                  <a:pt x="257466" y="27329"/>
                  <a:pt x="70670" y="6692"/>
                  <a:pt x="55324" y="9867"/>
                </a:cubicBezTo>
                <a:cubicBezTo>
                  <a:pt x="39978" y="13042"/>
                  <a:pt x="185499" y="34738"/>
                  <a:pt x="201374" y="44792"/>
                </a:cubicBezTo>
                <a:cubicBezTo>
                  <a:pt x="217249" y="54846"/>
                  <a:pt x="176503" y="61196"/>
                  <a:pt x="150574" y="70192"/>
                </a:cubicBezTo>
                <a:cubicBezTo>
                  <a:pt x="124645" y="79188"/>
                  <a:pt x="-36751" y="94534"/>
                  <a:pt x="7699" y="892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0131CFD-F1E5-156F-A260-04C21DCF268E}"/>
              </a:ext>
            </a:extLst>
          </p:cNvPr>
          <p:cNvSpPr/>
          <p:nvPr/>
        </p:nvSpPr>
        <p:spPr>
          <a:xfrm>
            <a:off x="1597270" y="3047659"/>
            <a:ext cx="629649" cy="136946"/>
          </a:xfrm>
          <a:custGeom>
            <a:avLst/>
            <a:gdLst>
              <a:gd name="connsiteX0" fmla="*/ 2930 w 629649"/>
              <a:gd name="connsiteY0" fmla="*/ 41616 h 136946"/>
              <a:gd name="connsiteX1" fmla="*/ 336305 w 629649"/>
              <a:gd name="connsiteY1" fmla="*/ 54316 h 136946"/>
              <a:gd name="connsiteX2" fmla="*/ 228355 w 629649"/>
              <a:gd name="connsiteY2" fmla="*/ 67016 h 136946"/>
              <a:gd name="connsiteX3" fmla="*/ 545855 w 629649"/>
              <a:gd name="connsiteY3" fmla="*/ 70191 h 136946"/>
              <a:gd name="connsiteX4" fmla="*/ 456955 w 629649"/>
              <a:gd name="connsiteY4" fmla="*/ 101941 h 136946"/>
              <a:gd name="connsiteX5" fmla="*/ 628405 w 629649"/>
              <a:gd name="connsiteY5" fmla="*/ 341 h 136946"/>
              <a:gd name="connsiteX6" fmla="*/ 523630 w 629649"/>
              <a:gd name="connsiteY6" fmla="*/ 70191 h 136946"/>
              <a:gd name="connsiteX7" fmla="*/ 326780 w 629649"/>
              <a:gd name="connsiteY7" fmla="*/ 105116 h 136946"/>
              <a:gd name="connsiteX8" fmla="*/ 148980 w 629649"/>
              <a:gd name="connsiteY8" fmla="*/ 136866 h 136946"/>
              <a:gd name="connsiteX9" fmla="*/ 266455 w 629649"/>
              <a:gd name="connsiteY9" fmla="*/ 95591 h 136946"/>
              <a:gd name="connsiteX10" fmla="*/ 177555 w 629649"/>
              <a:gd name="connsiteY10" fmla="*/ 73366 h 136946"/>
              <a:gd name="connsiteX11" fmla="*/ 2930 w 629649"/>
              <a:gd name="connsiteY11" fmla="*/ 41616 h 13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9649" h="136946">
                <a:moveTo>
                  <a:pt x="2930" y="41616"/>
                </a:moveTo>
                <a:cubicBezTo>
                  <a:pt x="29388" y="38441"/>
                  <a:pt x="298734" y="50083"/>
                  <a:pt x="336305" y="54316"/>
                </a:cubicBezTo>
                <a:cubicBezTo>
                  <a:pt x="373876" y="58549"/>
                  <a:pt x="193430" y="64370"/>
                  <a:pt x="228355" y="67016"/>
                </a:cubicBezTo>
                <a:cubicBezTo>
                  <a:pt x="263280" y="69662"/>
                  <a:pt x="507755" y="64370"/>
                  <a:pt x="545855" y="70191"/>
                </a:cubicBezTo>
                <a:cubicBezTo>
                  <a:pt x="583955" y="76012"/>
                  <a:pt x="443197" y="113583"/>
                  <a:pt x="456955" y="101941"/>
                </a:cubicBezTo>
                <a:cubicBezTo>
                  <a:pt x="470713" y="90299"/>
                  <a:pt x="617293" y="5633"/>
                  <a:pt x="628405" y="341"/>
                </a:cubicBezTo>
                <a:cubicBezTo>
                  <a:pt x="639518" y="-4951"/>
                  <a:pt x="573901" y="52729"/>
                  <a:pt x="523630" y="70191"/>
                </a:cubicBezTo>
                <a:cubicBezTo>
                  <a:pt x="473359" y="87653"/>
                  <a:pt x="326780" y="105116"/>
                  <a:pt x="326780" y="105116"/>
                </a:cubicBezTo>
                <a:cubicBezTo>
                  <a:pt x="264339" y="116228"/>
                  <a:pt x="159034" y="138453"/>
                  <a:pt x="148980" y="136866"/>
                </a:cubicBezTo>
                <a:cubicBezTo>
                  <a:pt x="138926" y="135279"/>
                  <a:pt x="261693" y="106174"/>
                  <a:pt x="266455" y="95591"/>
                </a:cubicBezTo>
                <a:cubicBezTo>
                  <a:pt x="271218" y="85008"/>
                  <a:pt x="218301" y="82362"/>
                  <a:pt x="177555" y="73366"/>
                </a:cubicBezTo>
                <a:cubicBezTo>
                  <a:pt x="136809" y="64370"/>
                  <a:pt x="-23528" y="44791"/>
                  <a:pt x="2930" y="416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F2BC10FC-EEA6-9DB4-CA82-5BB2CEB2F701}"/>
              </a:ext>
            </a:extLst>
          </p:cNvPr>
          <p:cNvSpPr/>
          <p:nvPr/>
        </p:nvSpPr>
        <p:spPr>
          <a:xfrm>
            <a:off x="1580157" y="3001734"/>
            <a:ext cx="634734" cy="116119"/>
          </a:xfrm>
          <a:custGeom>
            <a:avLst/>
            <a:gdLst>
              <a:gd name="connsiteX0" fmla="*/ 993 w 634734"/>
              <a:gd name="connsiteY0" fmla="*/ 116116 h 116119"/>
              <a:gd name="connsiteX1" fmla="*/ 334368 w 634734"/>
              <a:gd name="connsiteY1" fmla="*/ 55791 h 116119"/>
              <a:gd name="connsiteX2" fmla="*/ 461368 w 634734"/>
              <a:gd name="connsiteY2" fmla="*/ 71666 h 116119"/>
              <a:gd name="connsiteX3" fmla="*/ 582018 w 634734"/>
              <a:gd name="connsiteY3" fmla="*/ 36741 h 116119"/>
              <a:gd name="connsiteX4" fmla="*/ 499468 w 634734"/>
              <a:gd name="connsiteY4" fmla="*/ 68491 h 116119"/>
              <a:gd name="connsiteX5" fmla="*/ 632818 w 634734"/>
              <a:gd name="connsiteY5" fmla="*/ 27216 h 116119"/>
              <a:gd name="connsiteX6" fmla="*/ 575668 w 634734"/>
              <a:gd name="connsiteY6" fmla="*/ 87541 h 116119"/>
              <a:gd name="connsiteX7" fmla="*/ 537568 w 634734"/>
              <a:gd name="connsiteY7" fmla="*/ 1816 h 116119"/>
              <a:gd name="connsiteX8" fmla="*/ 515343 w 634734"/>
              <a:gd name="connsiteY8" fmla="*/ 27216 h 116119"/>
              <a:gd name="connsiteX9" fmla="*/ 229593 w 634734"/>
              <a:gd name="connsiteY9" fmla="*/ 4991 h 116119"/>
              <a:gd name="connsiteX10" fmla="*/ 429618 w 634734"/>
              <a:gd name="connsiteY10" fmla="*/ 43091 h 116119"/>
              <a:gd name="connsiteX11" fmla="*/ 289918 w 634734"/>
              <a:gd name="connsiteY11" fmla="*/ 24041 h 116119"/>
              <a:gd name="connsiteX12" fmla="*/ 89893 w 634734"/>
              <a:gd name="connsiteY12" fmla="*/ 33566 h 116119"/>
              <a:gd name="connsiteX13" fmla="*/ 226418 w 634734"/>
              <a:gd name="connsiteY13" fmla="*/ 52616 h 116119"/>
              <a:gd name="connsiteX14" fmla="*/ 993 w 634734"/>
              <a:gd name="connsiteY14" fmla="*/ 116116 h 11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734" h="116119">
                <a:moveTo>
                  <a:pt x="993" y="116116"/>
                </a:moveTo>
                <a:cubicBezTo>
                  <a:pt x="18985" y="116645"/>
                  <a:pt x="257639" y="63199"/>
                  <a:pt x="334368" y="55791"/>
                </a:cubicBezTo>
                <a:cubicBezTo>
                  <a:pt x="411097" y="48383"/>
                  <a:pt x="420093" y="74841"/>
                  <a:pt x="461368" y="71666"/>
                </a:cubicBezTo>
                <a:cubicBezTo>
                  <a:pt x="502643" y="68491"/>
                  <a:pt x="575668" y="37270"/>
                  <a:pt x="582018" y="36741"/>
                </a:cubicBezTo>
                <a:cubicBezTo>
                  <a:pt x="588368" y="36212"/>
                  <a:pt x="491001" y="70078"/>
                  <a:pt x="499468" y="68491"/>
                </a:cubicBezTo>
                <a:cubicBezTo>
                  <a:pt x="507935" y="66904"/>
                  <a:pt x="620118" y="24041"/>
                  <a:pt x="632818" y="27216"/>
                </a:cubicBezTo>
                <a:cubicBezTo>
                  <a:pt x="645518" y="30391"/>
                  <a:pt x="591543" y="91774"/>
                  <a:pt x="575668" y="87541"/>
                </a:cubicBezTo>
                <a:cubicBezTo>
                  <a:pt x="559793" y="83308"/>
                  <a:pt x="547622" y="11870"/>
                  <a:pt x="537568" y="1816"/>
                </a:cubicBezTo>
                <a:cubicBezTo>
                  <a:pt x="527514" y="-8238"/>
                  <a:pt x="566672" y="26687"/>
                  <a:pt x="515343" y="27216"/>
                </a:cubicBezTo>
                <a:cubicBezTo>
                  <a:pt x="464014" y="27745"/>
                  <a:pt x="243880" y="2345"/>
                  <a:pt x="229593" y="4991"/>
                </a:cubicBezTo>
                <a:lnTo>
                  <a:pt x="429618" y="43091"/>
                </a:lnTo>
                <a:cubicBezTo>
                  <a:pt x="439672" y="46266"/>
                  <a:pt x="346539" y="25628"/>
                  <a:pt x="289918" y="24041"/>
                </a:cubicBezTo>
                <a:cubicBezTo>
                  <a:pt x="233297" y="22454"/>
                  <a:pt x="100476" y="28803"/>
                  <a:pt x="89893" y="33566"/>
                </a:cubicBezTo>
                <a:cubicBezTo>
                  <a:pt x="79310" y="38328"/>
                  <a:pt x="237530" y="42033"/>
                  <a:pt x="226418" y="52616"/>
                </a:cubicBezTo>
                <a:cubicBezTo>
                  <a:pt x="215306" y="63199"/>
                  <a:pt x="-16999" y="115587"/>
                  <a:pt x="993" y="1161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843349D-0AAD-9BA6-E992-327D31664819}"/>
              </a:ext>
            </a:extLst>
          </p:cNvPr>
          <p:cNvSpPr/>
          <p:nvPr/>
        </p:nvSpPr>
        <p:spPr>
          <a:xfrm>
            <a:off x="2604335" y="2368567"/>
            <a:ext cx="211617" cy="281558"/>
          </a:xfrm>
          <a:custGeom>
            <a:avLst/>
            <a:gdLst>
              <a:gd name="connsiteX0" fmla="*/ 34090 w 211617"/>
              <a:gd name="connsiteY0" fmla="*/ 6333 h 281558"/>
              <a:gd name="connsiteX1" fmla="*/ 100765 w 211617"/>
              <a:gd name="connsiteY1" fmla="*/ 34908 h 281558"/>
              <a:gd name="connsiteX2" fmla="*/ 205540 w 211617"/>
              <a:gd name="connsiteY2" fmla="*/ 161908 h 281558"/>
              <a:gd name="connsiteX3" fmla="*/ 196015 w 211617"/>
              <a:gd name="connsiteY3" fmla="*/ 142858 h 281558"/>
              <a:gd name="connsiteX4" fmla="*/ 170615 w 211617"/>
              <a:gd name="connsiteY4" fmla="*/ 203183 h 281558"/>
              <a:gd name="connsiteX5" fmla="*/ 21390 w 211617"/>
              <a:gd name="connsiteY5" fmla="*/ 279383 h 281558"/>
              <a:gd name="connsiteX6" fmla="*/ 15040 w 211617"/>
              <a:gd name="connsiteY6" fmla="*/ 257158 h 281558"/>
              <a:gd name="connsiteX7" fmla="*/ 154740 w 211617"/>
              <a:gd name="connsiteY7" fmla="*/ 219058 h 281558"/>
              <a:gd name="connsiteX8" fmla="*/ 91240 w 211617"/>
              <a:gd name="connsiteY8" fmla="*/ 155558 h 281558"/>
              <a:gd name="connsiteX9" fmla="*/ 15040 w 211617"/>
              <a:gd name="connsiteY9" fmla="*/ 228583 h 281558"/>
              <a:gd name="connsiteX10" fmla="*/ 145215 w 211617"/>
              <a:gd name="connsiteY10" fmla="*/ 136508 h 281558"/>
              <a:gd name="connsiteX11" fmla="*/ 34090 w 211617"/>
              <a:gd name="connsiteY11" fmla="*/ 6333 h 2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617" h="281558">
                <a:moveTo>
                  <a:pt x="34090" y="6333"/>
                </a:moveTo>
                <a:cubicBezTo>
                  <a:pt x="26682" y="-10600"/>
                  <a:pt x="72190" y="8979"/>
                  <a:pt x="100765" y="34908"/>
                </a:cubicBezTo>
                <a:cubicBezTo>
                  <a:pt x="129340" y="60837"/>
                  <a:pt x="189665" y="143916"/>
                  <a:pt x="205540" y="161908"/>
                </a:cubicBezTo>
                <a:cubicBezTo>
                  <a:pt x="221415" y="179900"/>
                  <a:pt x="201836" y="135979"/>
                  <a:pt x="196015" y="142858"/>
                </a:cubicBezTo>
                <a:cubicBezTo>
                  <a:pt x="190194" y="149737"/>
                  <a:pt x="199719" y="180429"/>
                  <a:pt x="170615" y="203183"/>
                </a:cubicBezTo>
                <a:cubicBezTo>
                  <a:pt x="141511" y="225937"/>
                  <a:pt x="47319" y="270387"/>
                  <a:pt x="21390" y="279383"/>
                </a:cubicBezTo>
                <a:cubicBezTo>
                  <a:pt x="-4539" y="288379"/>
                  <a:pt x="-7185" y="267212"/>
                  <a:pt x="15040" y="257158"/>
                </a:cubicBezTo>
                <a:cubicBezTo>
                  <a:pt x="37265" y="247104"/>
                  <a:pt x="142040" y="235991"/>
                  <a:pt x="154740" y="219058"/>
                </a:cubicBezTo>
                <a:cubicBezTo>
                  <a:pt x="167440" y="202125"/>
                  <a:pt x="114523" y="153971"/>
                  <a:pt x="91240" y="155558"/>
                </a:cubicBezTo>
                <a:cubicBezTo>
                  <a:pt x="67957" y="157146"/>
                  <a:pt x="6044" y="231758"/>
                  <a:pt x="15040" y="228583"/>
                </a:cubicBezTo>
                <a:cubicBezTo>
                  <a:pt x="24036" y="225408"/>
                  <a:pt x="141511" y="170904"/>
                  <a:pt x="145215" y="136508"/>
                </a:cubicBezTo>
                <a:cubicBezTo>
                  <a:pt x="148919" y="102112"/>
                  <a:pt x="41498" y="23266"/>
                  <a:pt x="34090" y="63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AC23DC5-F8A1-854E-E956-FD6C0C66072C}"/>
              </a:ext>
            </a:extLst>
          </p:cNvPr>
          <p:cNvSpPr/>
          <p:nvPr/>
        </p:nvSpPr>
        <p:spPr>
          <a:xfrm>
            <a:off x="2701548" y="2322643"/>
            <a:ext cx="804045" cy="379959"/>
          </a:xfrm>
          <a:custGeom>
            <a:avLst/>
            <a:gdLst>
              <a:gd name="connsiteX0" fmla="*/ 377 w 804045"/>
              <a:gd name="connsiteY0" fmla="*/ 1457 h 379959"/>
              <a:gd name="connsiteX1" fmla="*/ 95627 w 804045"/>
              <a:gd name="connsiteY1" fmla="*/ 80832 h 379959"/>
              <a:gd name="connsiteX2" fmla="*/ 92452 w 804045"/>
              <a:gd name="connsiteY2" fmla="*/ 226882 h 379959"/>
              <a:gd name="connsiteX3" fmla="*/ 152777 w 804045"/>
              <a:gd name="connsiteY3" fmla="*/ 271332 h 379959"/>
              <a:gd name="connsiteX4" fmla="*/ 140077 w 804045"/>
              <a:gd name="connsiteY4" fmla="*/ 242757 h 379959"/>
              <a:gd name="connsiteX5" fmla="*/ 324227 w 804045"/>
              <a:gd name="connsiteY5" fmla="*/ 372932 h 379959"/>
              <a:gd name="connsiteX6" fmla="*/ 340102 w 804045"/>
              <a:gd name="connsiteY6" fmla="*/ 360232 h 379959"/>
              <a:gd name="connsiteX7" fmla="*/ 587752 w 804045"/>
              <a:gd name="connsiteY7" fmla="*/ 341182 h 379959"/>
              <a:gd name="connsiteX8" fmla="*/ 803652 w 804045"/>
              <a:gd name="connsiteY8" fmla="*/ 287207 h 379959"/>
              <a:gd name="connsiteX9" fmla="*/ 533777 w 804045"/>
              <a:gd name="connsiteY9" fmla="*/ 344357 h 379959"/>
              <a:gd name="connsiteX10" fmla="*/ 381377 w 804045"/>
              <a:gd name="connsiteY10" fmla="*/ 334832 h 379959"/>
              <a:gd name="connsiteX11" fmla="*/ 206752 w 804045"/>
              <a:gd name="connsiteY11" fmla="*/ 226882 h 379959"/>
              <a:gd name="connsiteX12" fmla="*/ 248027 w 804045"/>
              <a:gd name="connsiteY12" fmla="*/ 290382 h 379959"/>
              <a:gd name="connsiteX13" fmla="*/ 162302 w 804045"/>
              <a:gd name="connsiteY13" fmla="*/ 255457 h 379959"/>
              <a:gd name="connsiteX14" fmla="*/ 133727 w 804045"/>
              <a:gd name="connsiteY14" fmla="*/ 134807 h 379959"/>
              <a:gd name="connsiteX15" fmla="*/ 79752 w 804045"/>
              <a:gd name="connsiteY15" fmla="*/ 109407 h 379959"/>
              <a:gd name="connsiteX16" fmla="*/ 63877 w 804045"/>
              <a:gd name="connsiteY16" fmla="*/ 33207 h 379959"/>
              <a:gd name="connsiteX17" fmla="*/ 377 w 804045"/>
              <a:gd name="connsiteY17" fmla="*/ 1457 h 3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4045" h="379959">
                <a:moveTo>
                  <a:pt x="377" y="1457"/>
                </a:moveTo>
                <a:cubicBezTo>
                  <a:pt x="5669" y="9394"/>
                  <a:pt x="80281" y="43261"/>
                  <a:pt x="95627" y="80832"/>
                </a:cubicBezTo>
                <a:cubicBezTo>
                  <a:pt x="110973" y="118403"/>
                  <a:pt x="82927" y="195132"/>
                  <a:pt x="92452" y="226882"/>
                </a:cubicBezTo>
                <a:cubicBezTo>
                  <a:pt x="101977" y="258632"/>
                  <a:pt x="144840" y="268686"/>
                  <a:pt x="152777" y="271332"/>
                </a:cubicBezTo>
                <a:cubicBezTo>
                  <a:pt x="160714" y="273978"/>
                  <a:pt x="111502" y="225824"/>
                  <a:pt x="140077" y="242757"/>
                </a:cubicBezTo>
                <a:cubicBezTo>
                  <a:pt x="168652" y="259690"/>
                  <a:pt x="290890" y="353353"/>
                  <a:pt x="324227" y="372932"/>
                </a:cubicBezTo>
                <a:cubicBezTo>
                  <a:pt x="357565" y="392511"/>
                  <a:pt x="296181" y="365524"/>
                  <a:pt x="340102" y="360232"/>
                </a:cubicBezTo>
                <a:cubicBezTo>
                  <a:pt x="384023" y="354940"/>
                  <a:pt x="510494" y="353353"/>
                  <a:pt x="587752" y="341182"/>
                </a:cubicBezTo>
                <a:cubicBezTo>
                  <a:pt x="665010" y="329011"/>
                  <a:pt x="812648" y="286678"/>
                  <a:pt x="803652" y="287207"/>
                </a:cubicBezTo>
                <a:cubicBezTo>
                  <a:pt x="794656" y="287736"/>
                  <a:pt x="604156" y="336420"/>
                  <a:pt x="533777" y="344357"/>
                </a:cubicBezTo>
                <a:cubicBezTo>
                  <a:pt x="463398" y="352294"/>
                  <a:pt x="435881" y="354411"/>
                  <a:pt x="381377" y="334832"/>
                </a:cubicBezTo>
                <a:cubicBezTo>
                  <a:pt x="326873" y="315253"/>
                  <a:pt x="228977" y="234290"/>
                  <a:pt x="206752" y="226882"/>
                </a:cubicBezTo>
                <a:cubicBezTo>
                  <a:pt x="184527" y="219474"/>
                  <a:pt x="255435" y="285620"/>
                  <a:pt x="248027" y="290382"/>
                </a:cubicBezTo>
                <a:cubicBezTo>
                  <a:pt x="240619" y="295145"/>
                  <a:pt x="181352" y="281386"/>
                  <a:pt x="162302" y="255457"/>
                </a:cubicBezTo>
                <a:cubicBezTo>
                  <a:pt x="143252" y="229528"/>
                  <a:pt x="147485" y="159149"/>
                  <a:pt x="133727" y="134807"/>
                </a:cubicBezTo>
                <a:cubicBezTo>
                  <a:pt x="119969" y="110465"/>
                  <a:pt x="91394" y="126340"/>
                  <a:pt x="79752" y="109407"/>
                </a:cubicBezTo>
                <a:cubicBezTo>
                  <a:pt x="68110" y="92474"/>
                  <a:pt x="80810" y="46436"/>
                  <a:pt x="63877" y="33207"/>
                </a:cubicBezTo>
                <a:cubicBezTo>
                  <a:pt x="46944" y="19978"/>
                  <a:pt x="-4915" y="-6480"/>
                  <a:pt x="377" y="145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FA38FAC7-3C85-5606-6470-DB5B672B937A}"/>
              </a:ext>
            </a:extLst>
          </p:cNvPr>
          <p:cNvSpPr/>
          <p:nvPr/>
        </p:nvSpPr>
        <p:spPr>
          <a:xfrm>
            <a:off x="2980726" y="2235652"/>
            <a:ext cx="509042" cy="374376"/>
          </a:xfrm>
          <a:custGeom>
            <a:avLst/>
            <a:gdLst>
              <a:gd name="connsiteX0" fmla="*/ 127599 w 509042"/>
              <a:gd name="connsiteY0" fmla="*/ 34473 h 374376"/>
              <a:gd name="connsiteX1" fmla="*/ 362549 w 509042"/>
              <a:gd name="connsiteY1" fmla="*/ 34473 h 374376"/>
              <a:gd name="connsiteX2" fmla="*/ 454624 w 509042"/>
              <a:gd name="connsiteY2" fmla="*/ 78923 h 374376"/>
              <a:gd name="connsiteX3" fmla="*/ 486374 w 509042"/>
              <a:gd name="connsiteY3" fmla="*/ 151948 h 374376"/>
              <a:gd name="connsiteX4" fmla="*/ 445099 w 509042"/>
              <a:gd name="connsiteY4" fmla="*/ 237673 h 374376"/>
              <a:gd name="connsiteX5" fmla="*/ 464149 w 509042"/>
              <a:gd name="connsiteY5" fmla="*/ 209098 h 374376"/>
              <a:gd name="connsiteX6" fmla="*/ 333974 w 509042"/>
              <a:gd name="connsiteY6" fmla="*/ 310698 h 374376"/>
              <a:gd name="connsiteX7" fmla="*/ 279999 w 509042"/>
              <a:gd name="connsiteY7" fmla="*/ 342448 h 374376"/>
              <a:gd name="connsiteX8" fmla="*/ 156174 w 509042"/>
              <a:gd name="connsiteY8" fmla="*/ 345623 h 374376"/>
              <a:gd name="connsiteX9" fmla="*/ 599 w 509042"/>
              <a:gd name="connsiteY9" fmla="*/ 301173 h 374376"/>
              <a:gd name="connsiteX10" fmla="*/ 216499 w 509042"/>
              <a:gd name="connsiteY10" fmla="*/ 374198 h 374376"/>
              <a:gd name="connsiteX11" fmla="*/ 464149 w 509042"/>
              <a:gd name="connsiteY11" fmla="*/ 275773 h 374376"/>
              <a:gd name="connsiteX12" fmla="*/ 445099 w 509042"/>
              <a:gd name="connsiteY12" fmla="*/ 221798 h 374376"/>
              <a:gd name="connsiteX13" fmla="*/ 505424 w 509042"/>
              <a:gd name="connsiteY13" fmla="*/ 72573 h 374376"/>
              <a:gd name="connsiteX14" fmla="*/ 321274 w 509042"/>
              <a:gd name="connsiteY14" fmla="*/ 9073 h 374376"/>
              <a:gd name="connsiteX15" fmla="*/ 264124 w 509042"/>
              <a:gd name="connsiteY15" fmla="*/ 2723 h 374376"/>
              <a:gd name="connsiteX16" fmla="*/ 127599 w 509042"/>
              <a:gd name="connsiteY16" fmla="*/ 34473 h 37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9042" h="374376">
                <a:moveTo>
                  <a:pt x="127599" y="34473"/>
                </a:moveTo>
                <a:cubicBezTo>
                  <a:pt x="144003" y="39765"/>
                  <a:pt x="308045" y="27065"/>
                  <a:pt x="362549" y="34473"/>
                </a:cubicBezTo>
                <a:cubicBezTo>
                  <a:pt x="417053" y="41881"/>
                  <a:pt x="433987" y="59344"/>
                  <a:pt x="454624" y="78923"/>
                </a:cubicBezTo>
                <a:cubicBezTo>
                  <a:pt x="475261" y="98502"/>
                  <a:pt x="487962" y="125490"/>
                  <a:pt x="486374" y="151948"/>
                </a:cubicBezTo>
                <a:cubicBezTo>
                  <a:pt x="484787" y="178406"/>
                  <a:pt x="448803" y="228148"/>
                  <a:pt x="445099" y="237673"/>
                </a:cubicBezTo>
                <a:cubicBezTo>
                  <a:pt x="441395" y="247198"/>
                  <a:pt x="482670" y="196927"/>
                  <a:pt x="464149" y="209098"/>
                </a:cubicBezTo>
                <a:cubicBezTo>
                  <a:pt x="445628" y="221269"/>
                  <a:pt x="364666" y="288473"/>
                  <a:pt x="333974" y="310698"/>
                </a:cubicBezTo>
                <a:cubicBezTo>
                  <a:pt x="303282" y="332923"/>
                  <a:pt x="309632" y="336627"/>
                  <a:pt x="279999" y="342448"/>
                </a:cubicBezTo>
                <a:cubicBezTo>
                  <a:pt x="250366" y="348269"/>
                  <a:pt x="202741" y="352502"/>
                  <a:pt x="156174" y="345623"/>
                </a:cubicBezTo>
                <a:cubicBezTo>
                  <a:pt x="109607" y="338744"/>
                  <a:pt x="-9455" y="296411"/>
                  <a:pt x="599" y="301173"/>
                </a:cubicBezTo>
                <a:cubicBezTo>
                  <a:pt x="10653" y="305936"/>
                  <a:pt x="139241" y="378431"/>
                  <a:pt x="216499" y="374198"/>
                </a:cubicBezTo>
                <a:cubicBezTo>
                  <a:pt x="293757" y="369965"/>
                  <a:pt x="426049" y="301173"/>
                  <a:pt x="464149" y="275773"/>
                </a:cubicBezTo>
                <a:cubicBezTo>
                  <a:pt x="502249" y="250373"/>
                  <a:pt x="438220" y="255665"/>
                  <a:pt x="445099" y="221798"/>
                </a:cubicBezTo>
                <a:cubicBezTo>
                  <a:pt x="451978" y="187931"/>
                  <a:pt x="526062" y="108027"/>
                  <a:pt x="505424" y="72573"/>
                </a:cubicBezTo>
                <a:cubicBezTo>
                  <a:pt x="484786" y="37119"/>
                  <a:pt x="361491" y="20715"/>
                  <a:pt x="321274" y="9073"/>
                </a:cubicBezTo>
                <a:cubicBezTo>
                  <a:pt x="281057" y="-2569"/>
                  <a:pt x="290053" y="-981"/>
                  <a:pt x="264124" y="2723"/>
                </a:cubicBezTo>
                <a:cubicBezTo>
                  <a:pt x="238195" y="6427"/>
                  <a:pt x="111195" y="29181"/>
                  <a:pt x="127599" y="3447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91C2E42-2730-EB19-03CD-4EAB9E259250}"/>
              </a:ext>
            </a:extLst>
          </p:cNvPr>
          <p:cNvSpPr/>
          <p:nvPr/>
        </p:nvSpPr>
        <p:spPr>
          <a:xfrm>
            <a:off x="3071494" y="2255624"/>
            <a:ext cx="546139" cy="405052"/>
          </a:xfrm>
          <a:custGeom>
            <a:avLst/>
            <a:gdLst>
              <a:gd name="connsiteX0" fmla="*/ 544831 w 546139"/>
              <a:gd name="connsiteY0" fmla="*/ 4976 h 405052"/>
              <a:gd name="connsiteX1" fmla="*/ 462281 w 546139"/>
              <a:gd name="connsiteY1" fmla="*/ 157376 h 405052"/>
              <a:gd name="connsiteX2" fmla="*/ 357506 w 546139"/>
              <a:gd name="connsiteY2" fmla="*/ 379626 h 405052"/>
              <a:gd name="connsiteX3" fmla="*/ 446406 w 546139"/>
              <a:gd name="connsiteY3" fmla="*/ 227226 h 405052"/>
              <a:gd name="connsiteX4" fmla="*/ 328931 w 546139"/>
              <a:gd name="connsiteY4" fmla="*/ 338351 h 405052"/>
              <a:gd name="connsiteX5" fmla="*/ 220981 w 546139"/>
              <a:gd name="connsiteY5" fmla="*/ 363751 h 405052"/>
              <a:gd name="connsiteX6" fmla="*/ 1906 w 546139"/>
              <a:gd name="connsiteY6" fmla="*/ 405026 h 405052"/>
              <a:gd name="connsiteX7" fmla="*/ 357506 w 546139"/>
              <a:gd name="connsiteY7" fmla="*/ 357401 h 405052"/>
              <a:gd name="connsiteX8" fmla="*/ 376556 w 546139"/>
              <a:gd name="connsiteY8" fmla="*/ 357401 h 405052"/>
              <a:gd name="connsiteX9" fmla="*/ 325756 w 546139"/>
              <a:gd name="connsiteY9" fmla="*/ 319301 h 405052"/>
              <a:gd name="connsiteX10" fmla="*/ 421006 w 546139"/>
              <a:gd name="connsiteY10" fmla="*/ 211351 h 405052"/>
              <a:gd name="connsiteX11" fmla="*/ 436881 w 546139"/>
              <a:gd name="connsiteY11" fmla="*/ 1801 h 405052"/>
              <a:gd name="connsiteX12" fmla="*/ 395606 w 546139"/>
              <a:gd name="connsiteY12" fmla="*/ 103401 h 405052"/>
              <a:gd name="connsiteX13" fmla="*/ 544831 w 546139"/>
              <a:gd name="connsiteY13" fmla="*/ 4976 h 40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6139" h="405052">
                <a:moveTo>
                  <a:pt x="544831" y="4976"/>
                </a:moveTo>
                <a:cubicBezTo>
                  <a:pt x="555943" y="13972"/>
                  <a:pt x="493502" y="94934"/>
                  <a:pt x="462281" y="157376"/>
                </a:cubicBezTo>
                <a:cubicBezTo>
                  <a:pt x="431060" y="219818"/>
                  <a:pt x="360152" y="367984"/>
                  <a:pt x="357506" y="379626"/>
                </a:cubicBezTo>
                <a:cubicBezTo>
                  <a:pt x="354860" y="391268"/>
                  <a:pt x="451168" y="234105"/>
                  <a:pt x="446406" y="227226"/>
                </a:cubicBezTo>
                <a:cubicBezTo>
                  <a:pt x="441644" y="220347"/>
                  <a:pt x="366502" y="315597"/>
                  <a:pt x="328931" y="338351"/>
                </a:cubicBezTo>
                <a:cubicBezTo>
                  <a:pt x="291360" y="361105"/>
                  <a:pt x="275485" y="352639"/>
                  <a:pt x="220981" y="363751"/>
                </a:cubicBezTo>
                <a:cubicBezTo>
                  <a:pt x="166477" y="374863"/>
                  <a:pt x="-20848" y="406084"/>
                  <a:pt x="1906" y="405026"/>
                </a:cubicBezTo>
                <a:cubicBezTo>
                  <a:pt x="24660" y="403968"/>
                  <a:pt x="295064" y="365338"/>
                  <a:pt x="357506" y="357401"/>
                </a:cubicBezTo>
                <a:cubicBezTo>
                  <a:pt x="419948" y="349464"/>
                  <a:pt x="381848" y="363751"/>
                  <a:pt x="376556" y="357401"/>
                </a:cubicBezTo>
                <a:cubicBezTo>
                  <a:pt x="371264" y="351051"/>
                  <a:pt x="318348" y="343643"/>
                  <a:pt x="325756" y="319301"/>
                </a:cubicBezTo>
                <a:cubicBezTo>
                  <a:pt x="333164" y="294959"/>
                  <a:pt x="402485" y="264267"/>
                  <a:pt x="421006" y="211351"/>
                </a:cubicBezTo>
                <a:cubicBezTo>
                  <a:pt x="439527" y="158435"/>
                  <a:pt x="441114" y="19793"/>
                  <a:pt x="436881" y="1801"/>
                </a:cubicBezTo>
                <a:cubicBezTo>
                  <a:pt x="432648" y="-16191"/>
                  <a:pt x="377614" y="106576"/>
                  <a:pt x="395606" y="103401"/>
                </a:cubicBezTo>
                <a:cubicBezTo>
                  <a:pt x="413598" y="100226"/>
                  <a:pt x="533719" y="-4020"/>
                  <a:pt x="544831" y="49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26735A4-5C41-D60A-FD61-79C47F3BF1FE}"/>
              </a:ext>
            </a:extLst>
          </p:cNvPr>
          <p:cNvSpPr/>
          <p:nvPr/>
        </p:nvSpPr>
        <p:spPr>
          <a:xfrm>
            <a:off x="2704175" y="2323878"/>
            <a:ext cx="239048" cy="247312"/>
          </a:xfrm>
          <a:custGeom>
            <a:avLst/>
            <a:gdLst>
              <a:gd name="connsiteX0" fmla="*/ 925 w 239048"/>
              <a:gd name="connsiteY0" fmla="*/ 222 h 247312"/>
              <a:gd name="connsiteX1" fmla="*/ 61250 w 239048"/>
              <a:gd name="connsiteY1" fmla="*/ 28797 h 247312"/>
              <a:gd name="connsiteX2" fmla="*/ 175550 w 239048"/>
              <a:gd name="connsiteY2" fmla="*/ 104997 h 247312"/>
              <a:gd name="connsiteX3" fmla="*/ 204125 w 239048"/>
              <a:gd name="connsiteY3" fmla="*/ 193897 h 247312"/>
              <a:gd name="connsiteX4" fmla="*/ 191425 w 239048"/>
              <a:gd name="connsiteY4" fmla="*/ 98647 h 247312"/>
              <a:gd name="connsiteX5" fmla="*/ 235875 w 239048"/>
              <a:gd name="connsiteY5" fmla="*/ 203422 h 247312"/>
              <a:gd name="connsiteX6" fmla="*/ 89825 w 239048"/>
              <a:gd name="connsiteY6" fmla="*/ 216122 h 247312"/>
              <a:gd name="connsiteX7" fmla="*/ 220000 w 239048"/>
              <a:gd name="connsiteY7" fmla="*/ 244697 h 247312"/>
              <a:gd name="connsiteX8" fmla="*/ 181900 w 239048"/>
              <a:gd name="connsiteY8" fmla="*/ 143097 h 247312"/>
              <a:gd name="connsiteX9" fmla="*/ 200950 w 239048"/>
              <a:gd name="connsiteY9" fmla="*/ 111347 h 247312"/>
              <a:gd name="connsiteX10" fmla="*/ 156500 w 239048"/>
              <a:gd name="connsiteY10" fmla="*/ 28797 h 247312"/>
              <a:gd name="connsiteX11" fmla="*/ 178725 w 239048"/>
              <a:gd name="connsiteY11" fmla="*/ 82772 h 247312"/>
              <a:gd name="connsiteX12" fmla="*/ 105700 w 239048"/>
              <a:gd name="connsiteY12" fmla="*/ 41497 h 247312"/>
              <a:gd name="connsiteX13" fmla="*/ 925 w 239048"/>
              <a:gd name="connsiteY13" fmla="*/ 222 h 24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048" h="247312">
                <a:moveTo>
                  <a:pt x="925" y="222"/>
                </a:moveTo>
                <a:cubicBezTo>
                  <a:pt x="-6483" y="-1895"/>
                  <a:pt x="32146" y="11334"/>
                  <a:pt x="61250" y="28797"/>
                </a:cubicBezTo>
                <a:cubicBezTo>
                  <a:pt x="90354" y="46260"/>
                  <a:pt x="151738" y="77480"/>
                  <a:pt x="175550" y="104997"/>
                </a:cubicBezTo>
                <a:cubicBezTo>
                  <a:pt x="199362" y="132514"/>
                  <a:pt x="201479" y="194955"/>
                  <a:pt x="204125" y="193897"/>
                </a:cubicBezTo>
                <a:cubicBezTo>
                  <a:pt x="206771" y="192839"/>
                  <a:pt x="186133" y="97060"/>
                  <a:pt x="191425" y="98647"/>
                </a:cubicBezTo>
                <a:cubicBezTo>
                  <a:pt x="196717" y="100234"/>
                  <a:pt x="252808" y="183843"/>
                  <a:pt x="235875" y="203422"/>
                </a:cubicBezTo>
                <a:cubicBezTo>
                  <a:pt x="218942" y="223001"/>
                  <a:pt x="92471" y="209243"/>
                  <a:pt x="89825" y="216122"/>
                </a:cubicBezTo>
                <a:cubicBezTo>
                  <a:pt x="87179" y="223001"/>
                  <a:pt x="204654" y="256868"/>
                  <a:pt x="220000" y="244697"/>
                </a:cubicBezTo>
                <a:cubicBezTo>
                  <a:pt x="235346" y="232526"/>
                  <a:pt x="185075" y="165322"/>
                  <a:pt x="181900" y="143097"/>
                </a:cubicBezTo>
                <a:cubicBezTo>
                  <a:pt x="178725" y="120872"/>
                  <a:pt x="205183" y="130397"/>
                  <a:pt x="200950" y="111347"/>
                </a:cubicBezTo>
                <a:cubicBezTo>
                  <a:pt x="196717" y="92297"/>
                  <a:pt x="160204" y="33559"/>
                  <a:pt x="156500" y="28797"/>
                </a:cubicBezTo>
                <a:cubicBezTo>
                  <a:pt x="152796" y="24035"/>
                  <a:pt x="187192" y="80655"/>
                  <a:pt x="178725" y="82772"/>
                </a:cubicBezTo>
                <a:cubicBezTo>
                  <a:pt x="170258" y="84889"/>
                  <a:pt x="136921" y="54726"/>
                  <a:pt x="105700" y="41497"/>
                </a:cubicBezTo>
                <a:cubicBezTo>
                  <a:pt x="74479" y="28268"/>
                  <a:pt x="8333" y="2339"/>
                  <a:pt x="925" y="2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4C77C10-07F6-11AD-7FD4-A3F4F62F5840}"/>
              </a:ext>
            </a:extLst>
          </p:cNvPr>
          <p:cNvSpPr/>
          <p:nvPr/>
        </p:nvSpPr>
        <p:spPr>
          <a:xfrm>
            <a:off x="2411833" y="1409695"/>
            <a:ext cx="1542130" cy="400105"/>
          </a:xfrm>
          <a:custGeom>
            <a:avLst/>
            <a:gdLst>
              <a:gd name="connsiteX0" fmla="*/ 4342 w 1542130"/>
              <a:gd name="connsiteY0" fmla="*/ 400055 h 400105"/>
              <a:gd name="connsiteX1" fmla="*/ 340892 w 1542130"/>
              <a:gd name="connsiteY1" fmla="*/ 327030 h 400105"/>
              <a:gd name="connsiteX2" fmla="*/ 309142 w 1542130"/>
              <a:gd name="connsiteY2" fmla="*/ 336555 h 400105"/>
              <a:gd name="connsiteX3" fmla="*/ 369467 w 1542130"/>
              <a:gd name="connsiteY3" fmla="*/ 222255 h 400105"/>
              <a:gd name="connsiteX4" fmla="*/ 467892 w 1542130"/>
              <a:gd name="connsiteY4" fmla="*/ 161930 h 400105"/>
              <a:gd name="connsiteX5" fmla="*/ 461542 w 1542130"/>
              <a:gd name="connsiteY5" fmla="*/ 171455 h 400105"/>
              <a:gd name="connsiteX6" fmla="*/ 572667 w 1542130"/>
              <a:gd name="connsiteY6" fmla="*/ 31755 h 400105"/>
              <a:gd name="connsiteX7" fmla="*/ 604417 w 1542130"/>
              <a:gd name="connsiteY7" fmla="*/ 57155 h 400105"/>
              <a:gd name="connsiteX8" fmla="*/ 1125117 w 1542130"/>
              <a:gd name="connsiteY8" fmla="*/ 57155 h 400105"/>
              <a:gd name="connsiteX9" fmla="*/ 1096542 w 1542130"/>
              <a:gd name="connsiteY9" fmla="*/ 73030 h 400105"/>
              <a:gd name="connsiteX10" fmla="*/ 1541042 w 1542130"/>
              <a:gd name="connsiteY10" fmla="*/ 53980 h 400105"/>
              <a:gd name="connsiteX11" fmla="*/ 1198142 w 1542130"/>
              <a:gd name="connsiteY11" fmla="*/ 50805 h 400105"/>
              <a:gd name="connsiteX12" fmla="*/ 483767 w 1542130"/>
              <a:gd name="connsiteY12" fmla="*/ 5 h 400105"/>
              <a:gd name="connsiteX13" fmla="*/ 994942 w 1542130"/>
              <a:gd name="connsiteY13" fmla="*/ 47630 h 400105"/>
              <a:gd name="connsiteX14" fmla="*/ 1007642 w 1542130"/>
              <a:gd name="connsiteY14" fmla="*/ 57155 h 400105"/>
              <a:gd name="connsiteX15" fmla="*/ 512342 w 1542130"/>
              <a:gd name="connsiteY15" fmla="*/ 38105 h 400105"/>
              <a:gd name="connsiteX16" fmla="*/ 499642 w 1542130"/>
              <a:gd name="connsiteY16" fmla="*/ 101605 h 400105"/>
              <a:gd name="connsiteX17" fmla="*/ 267867 w 1542130"/>
              <a:gd name="connsiteY17" fmla="*/ 247655 h 400105"/>
              <a:gd name="connsiteX18" fmla="*/ 388517 w 1542130"/>
              <a:gd name="connsiteY18" fmla="*/ 228605 h 400105"/>
              <a:gd name="connsiteX19" fmla="*/ 312317 w 1542130"/>
              <a:gd name="connsiteY19" fmla="*/ 314330 h 400105"/>
              <a:gd name="connsiteX20" fmla="*/ 134517 w 1542130"/>
              <a:gd name="connsiteY20" fmla="*/ 273055 h 400105"/>
              <a:gd name="connsiteX21" fmla="*/ 277392 w 1542130"/>
              <a:gd name="connsiteY21" fmla="*/ 311155 h 400105"/>
              <a:gd name="connsiteX22" fmla="*/ 175792 w 1542130"/>
              <a:gd name="connsiteY22" fmla="*/ 320680 h 400105"/>
              <a:gd name="connsiteX23" fmla="*/ 144042 w 1542130"/>
              <a:gd name="connsiteY23" fmla="*/ 288930 h 400105"/>
              <a:gd name="connsiteX24" fmla="*/ 147217 w 1542130"/>
              <a:gd name="connsiteY24" fmla="*/ 314330 h 400105"/>
              <a:gd name="connsiteX25" fmla="*/ 4342 w 1542130"/>
              <a:gd name="connsiteY25" fmla="*/ 400055 h 40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2130" h="400105">
                <a:moveTo>
                  <a:pt x="4342" y="400055"/>
                </a:moveTo>
                <a:cubicBezTo>
                  <a:pt x="36621" y="402172"/>
                  <a:pt x="290092" y="337613"/>
                  <a:pt x="340892" y="327030"/>
                </a:cubicBezTo>
                <a:cubicBezTo>
                  <a:pt x="391692" y="316447"/>
                  <a:pt x="304379" y="354018"/>
                  <a:pt x="309142" y="336555"/>
                </a:cubicBezTo>
                <a:cubicBezTo>
                  <a:pt x="313905" y="319092"/>
                  <a:pt x="343009" y="251359"/>
                  <a:pt x="369467" y="222255"/>
                </a:cubicBezTo>
                <a:cubicBezTo>
                  <a:pt x="395925" y="193151"/>
                  <a:pt x="452546" y="170397"/>
                  <a:pt x="467892" y="161930"/>
                </a:cubicBezTo>
                <a:cubicBezTo>
                  <a:pt x="483238" y="153463"/>
                  <a:pt x="444080" y="193151"/>
                  <a:pt x="461542" y="171455"/>
                </a:cubicBezTo>
                <a:cubicBezTo>
                  <a:pt x="479004" y="149759"/>
                  <a:pt x="548855" y="50805"/>
                  <a:pt x="572667" y="31755"/>
                </a:cubicBezTo>
                <a:cubicBezTo>
                  <a:pt x="596479" y="12705"/>
                  <a:pt x="512342" y="52922"/>
                  <a:pt x="604417" y="57155"/>
                </a:cubicBezTo>
                <a:cubicBezTo>
                  <a:pt x="696492" y="61388"/>
                  <a:pt x="1043096" y="54509"/>
                  <a:pt x="1125117" y="57155"/>
                </a:cubicBezTo>
                <a:cubicBezTo>
                  <a:pt x="1207138" y="59801"/>
                  <a:pt x="1027221" y="73559"/>
                  <a:pt x="1096542" y="73030"/>
                </a:cubicBezTo>
                <a:cubicBezTo>
                  <a:pt x="1165863" y="72501"/>
                  <a:pt x="1524109" y="57684"/>
                  <a:pt x="1541042" y="53980"/>
                </a:cubicBezTo>
                <a:cubicBezTo>
                  <a:pt x="1557975" y="50276"/>
                  <a:pt x="1374354" y="59801"/>
                  <a:pt x="1198142" y="50805"/>
                </a:cubicBezTo>
                <a:cubicBezTo>
                  <a:pt x="1021930" y="41809"/>
                  <a:pt x="517634" y="534"/>
                  <a:pt x="483767" y="5"/>
                </a:cubicBezTo>
                <a:cubicBezTo>
                  <a:pt x="449900" y="-524"/>
                  <a:pt x="907630" y="38105"/>
                  <a:pt x="994942" y="47630"/>
                </a:cubicBezTo>
                <a:cubicBezTo>
                  <a:pt x="1082254" y="57155"/>
                  <a:pt x="1088075" y="58742"/>
                  <a:pt x="1007642" y="57155"/>
                </a:cubicBezTo>
                <a:cubicBezTo>
                  <a:pt x="927209" y="55567"/>
                  <a:pt x="597009" y="30697"/>
                  <a:pt x="512342" y="38105"/>
                </a:cubicBezTo>
                <a:cubicBezTo>
                  <a:pt x="427675" y="45513"/>
                  <a:pt x="540388" y="66680"/>
                  <a:pt x="499642" y="101605"/>
                </a:cubicBezTo>
                <a:cubicBezTo>
                  <a:pt x="458896" y="136530"/>
                  <a:pt x="286388" y="226488"/>
                  <a:pt x="267867" y="247655"/>
                </a:cubicBezTo>
                <a:cubicBezTo>
                  <a:pt x="249346" y="268822"/>
                  <a:pt x="381109" y="217492"/>
                  <a:pt x="388517" y="228605"/>
                </a:cubicBezTo>
                <a:cubicBezTo>
                  <a:pt x="395925" y="239717"/>
                  <a:pt x="354650" y="306922"/>
                  <a:pt x="312317" y="314330"/>
                </a:cubicBezTo>
                <a:cubicBezTo>
                  <a:pt x="269984" y="321738"/>
                  <a:pt x="140338" y="273584"/>
                  <a:pt x="134517" y="273055"/>
                </a:cubicBezTo>
                <a:cubicBezTo>
                  <a:pt x="128696" y="272526"/>
                  <a:pt x="270513" y="303217"/>
                  <a:pt x="277392" y="311155"/>
                </a:cubicBezTo>
                <a:cubicBezTo>
                  <a:pt x="284271" y="319093"/>
                  <a:pt x="198017" y="324384"/>
                  <a:pt x="175792" y="320680"/>
                </a:cubicBezTo>
                <a:cubicBezTo>
                  <a:pt x="153567" y="316976"/>
                  <a:pt x="148804" y="289988"/>
                  <a:pt x="144042" y="288930"/>
                </a:cubicBezTo>
                <a:cubicBezTo>
                  <a:pt x="139280" y="287872"/>
                  <a:pt x="164679" y="297397"/>
                  <a:pt x="147217" y="314330"/>
                </a:cubicBezTo>
                <a:cubicBezTo>
                  <a:pt x="129755" y="331263"/>
                  <a:pt x="-27937" y="397938"/>
                  <a:pt x="4342" y="40005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B74A2EB-BD7D-BD15-7DF3-62E4DBAFFE6C}"/>
              </a:ext>
            </a:extLst>
          </p:cNvPr>
          <p:cNvSpPr/>
          <p:nvPr/>
        </p:nvSpPr>
        <p:spPr>
          <a:xfrm>
            <a:off x="2380771" y="1460146"/>
            <a:ext cx="578329" cy="333946"/>
          </a:xfrm>
          <a:custGeom>
            <a:avLst/>
            <a:gdLst>
              <a:gd name="connsiteX0" fmla="*/ 479 w 578329"/>
              <a:gd name="connsiteY0" fmla="*/ 333729 h 333946"/>
              <a:gd name="connsiteX1" fmla="*/ 378304 w 578329"/>
              <a:gd name="connsiteY1" fmla="*/ 235304 h 333946"/>
              <a:gd name="connsiteX2" fmla="*/ 397354 w 578329"/>
              <a:gd name="connsiteY2" fmla="*/ 152754 h 333946"/>
              <a:gd name="connsiteX3" fmla="*/ 578329 w 578329"/>
              <a:gd name="connsiteY3" fmla="*/ 354 h 333946"/>
              <a:gd name="connsiteX4" fmla="*/ 397354 w 578329"/>
              <a:gd name="connsiteY4" fmla="*/ 108304 h 333946"/>
              <a:gd name="connsiteX5" fmla="*/ 305279 w 578329"/>
              <a:gd name="connsiteY5" fmla="*/ 25754 h 333946"/>
              <a:gd name="connsiteX6" fmla="*/ 248129 w 578329"/>
              <a:gd name="connsiteY6" fmla="*/ 9879 h 333946"/>
              <a:gd name="connsiteX7" fmla="*/ 314804 w 578329"/>
              <a:gd name="connsiteY7" fmla="*/ 86079 h 333946"/>
              <a:gd name="connsiteX8" fmla="*/ 346554 w 578329"/>
              <a:gd name="connsiteY8" fmla="*/ 111479 h 333946"/>
              <a:gd name="connsiteX9" fmla="*/ 400529 w 578329"/>
              <a:gd name="connsiteY9" fmla="*/ 130529 h 333946"/>
              <a:gd name="connsiteX10" fmla="*/ 371954 w 578329"/>
              <a:gd name="connsiteY10" fmla="*/ 155929 h 333946"/>
              <a:gd name="connsiteX11" fmla="*/ 486254 w 578329"/>
              <a:gd name="connsiteY11" fmla="*/ 67029 h 333946"/>
              <a:gd name="connsiteX12" fmla="*/ 321154 w 578329"/>
              <a:gd name="connsiteY12" fmla="*/ 219429 h 333946"/>
              <a:gd name="connsiteX13" fmla="*/ 298929 w 578329"/>
              <a:gd name="connsiteY13" fmla="*/ 260704 h 333946"/>
              <a:gd name="connsiteX14" fmla="*/ 479 w 578329"/>
              <a:gd name="connsiteY14" fmla="*/ 333729 h 33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8329" h="333946">
                <a:moveTo>
                  <a:pt x="479" y="333729"/>
                </a:moveTo>
                <a:cubicBezTo>
                  <a:pt x="13708" y="329496"/>
                  <a:pt x="312158" y="265466"/>
                  <a:pt x="378304" y="235304"/>
                </a:cubicBezTo>
                <a:cubicBezTo>
                  <a:pt x="444450" y="205142"/>
                  <a:pt x="364017" y="191912"/>
                  <a:pt x="397354" y="152754"/>
                </a:cubicBezTo>
                <a:cubicBezTo>
                  <a:pt x="430692" y="113596"/>
                  <a:pt x="578329" y="7762"/>
                  <a:pt x="578329" y="354"/>
                </a:cubicBezTo>
                <a:cubicBezTo>
                  <a:pt x="578329" y="-7054"/>
                  <a:pt x="442862" y="104071"/>
                  <a:pt x="397354" y="108304"/>
                </a:cubicBezTo>
                <a:cubicBezTo>
                  <a:pt x="351846" y="112537"/>
                  <a:pt x="330150" y="42158"/>
                  <a:pt x="305279" y="25754"/>
                </a:cubicBezTo>
                <a:cubicBezTo>
                  <a:pt x="280408" y="9350"/>
                  <a:pt x="246542" y="-175"/>
                  <a:pt x="248129" y="9879"/>
                </a:cubicBezTo>
                <a:cubicBezTo>
                  <a:pt x="249716" y="19933"/>
                  <a:pt x="298400" y="69146"/>
                  <a:pt x="314804" y="86079"/>
                </a:cubicBezTo>
                <a:cubicBezTo>
                  <a:pt x="331208" y="103012"/>
                  <a:pt x="332267" y="104071"/>
                  <a:pt x="346554" y="111479"/>
                </a:cubicBezTo>
                <a:cubicBezTo>
                  <a:pt x="360841" y="118887"/>
                  <a:pt x="396296" y="123121"/>
                  <a:pt x="400529" y="130529"/>
                </a:cubicBezTo>
                <a:cubicBezTo>
                  <a:pt x="404762" y="137937"/>
                  <a:pt x="357667" y="166512"/>
                  <a:pt x="371954" y="155929"/>
                </a:cubicBezTo>
                <a:cubicBezTo>
                  <a:pt x="386242" y="145346"/>
                  <a:pt x="494721" y="56446"/>
                  <a:pt x="486254" y="67029"/>
                </a:cubicBezTo>
                <a:cubicBezTo>
                  <a:pt x="477787" y="77612"/>
                  <a:pt x="352375" y="187150"/>
                  <a:pt x="321154" y="219429"/>
                </a:cubicBezTo>
                <a:cubicBezTo>
                  <a:pt x="289933" y="251708"/>
                  <a:pt x="346025" y="242183"/>
                  <a:pt x="298929" y="260704"/>
                </a:cubicBezTo>
                <a:cubicBezTo>
                  <a:pt x="251833" y="279225"/>
                  <a:pt x="-12750" y="337962"/>
                  <a:pt x="479" y="33372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F732B09-B24E-5DF0-E2FD-C36B252F9367}"/>
              </a:ext>
            </a:extLst>
          </p:cNvPr>
          <p:cNvSpPr/>
          <p:nvPr/>
        </p:nvSpPr>
        <p:spPr>
          <a:xfrm>
            <a:off x="2499076" y="1622366"/>
            <a:ext cx="630459" cy="585133"/>
          </a:xfrm>
          <a:custGeom>
            <a:avLst/>
            <a:gdLst>
              <a:gd name="connsiteX0" fmla="*/ 2824 w 630459"/>
              <a:gd name="connsiteY0" fmla="*/ 181034 h 585133"/>
              <a:gd name="connsiteX1" fmla="*/ 259999 w 630459"/>
              <a:gd name="connsiteY1" fmla="*/ 152459 h 585133"/>
              <a:gd name="connsiteX2" fmla="*/ 348899 w 630459"/>
              <a:gd name="connsiteY2" fmla="*/ 59 h 585133"/>
              <a:gd name="connsiteX3" fmla="*/ 291749 w 630459"/>
              <a:gd name="connsiteY3" fmla="*/ 171509 h 585133"/>
              <a:gd name="connsiteX4" fmla="*/ 383824 w 630459"/>
              <a:gd name="connsiteY4" fmla="*/ 235009 h 585133"/>
              <a:gd name="connsiteX5" fmla="*/ 374299 w 630459"/>
              <a:gd name="connsiteY5" fmla="*/ 254059 h 585133"/>
              <a:gd name="connsiteX6" fmla="*/ 437799 w 630459"/>
              <a:gd name="connsiteY6" fmla="*/ 362009 h 585133"/>
              <a:gd name="connsiteX7" fmla="*/ 447324 w 630459"/>
              <a:gd name="connsiteY7" fmla="*/ 349309 h 585133"/>
              <a:gd name="connsiteX8" fmla="*/ 628299 w 630459"/>
              <a:gd name="connsiteY8" fmla="*/ 584259 h 585133"/>
              <a:gd name="connsiteX9" fmla="*/ 526699 w 630459"/>
              <a:gd name="connsiteY9" fmla="*/ 422334 h 585133"/>
              <a:gd name="connsiteX10" fmla="*/ 234599 w 630459"/>
              <a:gd name="connsiteY10" fmla="*/ 247709 h 585133"/>
              <a:gd name="connsiteX11" fmla="*/ 298099 w 630459"/>
              <a:gd name="connsiteY11" fmla="*/ 235009 h 585133"/>
              <a:gd name="connsiteX12" fmla="*/ 221899 w 630459"/>
              <a:gd name="connsiteY12" fmla="*/ 273109 h 585133"/>
              <a:gd name="connsiteX13" fmla="*/ 339374 w 630459"/>
              <a:gd name="connsiteY13" fmla="*/ 50859 h 585133"/>
              <a:gd name="connsiteX14" fmla="*/ 266349 w 630459"/>
              <a:gd name="connsiteY14" fmla="*/ 142934 h 585133"/>
              <a:gd name="connsiteX15" fmla="*/ 132999 w 630459"/>
              <a:gd name="connsiteY15" fmla="*/ 155634 h 585133"/>
              <a:gd name="connsiteX16" fmla="*/ 2824 w 630459"/>
              <a:gd name="connsiteY16" fmla="*/ 181034 h 58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0459" h="585133">
                <a:moveTo>
                  <a:pt x="2824" y="181034"/>
                </a:moveTo>
                <a:cubicBezTo>
                  <a:pt x="23991" y="180505"/>
                  <a:pt x="202320" y="182621"/>
                  <a:pt x="259999" y="152459"/>
                </a:cubicBezTo>
                <a:cubicBezTo>
                  <a:pt x="317678" y="122297"/>
                  <a:pt x="343607" y="-3116"/>
                  <a:pt x="348899" y="59"/>
                </a:cubicBezTo>
                <a:cubicBezTo>
                  <a:pt x="354191" y="3234"/>
                  <a:pt x="285928" y="132351"/>
                  <a:pt x="291749" y="171509"/>
                </a:cubicBezTo>
                <a:cubicBezTo>
                  <a:pt x="297570" y="210667"/>
                  <a:pt x="370066" y="221251"/>
                  <a:pt x="383824" y="235009"/>
                </a:cubicBezTo>
                <a:cubicBezTo>
                  <a:pt x="397582" y="248767"/>
                  <a:pt x="365303" y="232892"/>
                  <a:pt x="374299" y="254059"/>
                </a:cubicBezTo>
                <a:cubicBezTo>
                  <a:pt x="383295" y="275226"/>
                  <a:pt x="425628" y="346134"/>
                  <a:pt x="437799" y="362009"/>
                </a:cubicBezTo>
                <a:cubicBezTo>
                  <a:pt x="449970" y="377884"/>
                  <a:pt x="415574" y="312267"/>
                  <a:pt x="447324" y="349309"/>
                </a:cubicBezTo>
                <a:cubicBezTo>
                  <a:pt x="479074" y="386351"/>
                  <a:pt x="615070" y="572088"/>
                  <a:pt x="628299" y="584259"/>
                </a:cubicBezTo>
                <a:cubicBezTo>
                  <a:pt x="641528" y="596430"/>
                  <a:pt x="592316" y="478426"/>
                  <a:pt x="526699" y="422334"/>
                </a:cubicBezTo>
                <a:cubicBezTo>
                  <a:pt x="461082" y="366242"/>
                  <a:pt x="272699" y="278930"/>
                  <a:pt x="234599" y="247709"/>
                </a:cubicBezTo>
                <a:cubicBezTo>
                  <a:pt x="196499" y="216488"/>
                  <a:pt x="300216" y="230776"/>
                  <a:pt x="298099" y="235009"/>
                </a:cubicBezTo>
                <a:cubicBezTo>
                  <a:pt x="295982" y="239242"/>
                  <a:pt x="215020" y="303801"/>
                  <a:pt x="221899" y="273109"/>
                </a:cubicBezTo>
                <a:cubicBezTo>
                  <a:pt x="228778" y="242417"/>
                  <a:pt x="331966" y="72555"/>
                  <a:pt x="339374" y="50859"/>
                </a:cubicBezTo>
                <a:cubicBezTo>
                  <a:pt x="346782" y="29163"/>
                  <a:pt x="300745" y="125472"/>
                  <a:pt x="266349" y="142934"/>
                </a:cubicBezTo>
                <a:cubicBezTo>
                  <a:pt x="231953" y="160396"/>
                  <a:pt x="181153" y="148755"/>
                  <a:pt x="132999" y="155634"/>
                </a:cubicBezTo>
                <a:cubicBezTo>
                  <a:pt x="84845" y="162513"/>
                  <a:pt x="-18343" y="181563"/>
                  <a:pt x="2824" y="18103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8814100-C802-3553-D590-1AB6A149A3C2}"/>
              </a:ext>
            </a:extLst>
          </p:cNvPr>
          <p:cNvSpPr/>
          <p:nvPr/>
        </p:nvSpPr>
        <p:spPr>
          <a:xfrm>
            <a:off x="2966410" y="1463437"/>
            <a:ext cx="822301" cy="471167"/>
          </a:xfrm>
          <a:custGeom>
            <a:avLst/>
            <a:gdLst>
              <a:gd name="connsiteX0" fmla="*/ 18090 w 822301"/>
              <a:gd name="connsiteY0" fmla="*/ 54213 h 471167"/>
              <a:gd name="connsiteX1" fmla="*/ 783265 w 822301"/>
              <a:gd name="connsiteY1" fmla="*/ 57388 h 471167"/>
              <a:gd name="connsiteX2" fmla="*/ 713415 w 822301"/>
              <a:gd name="connsiteY2" fmla="*/ 108188 h 471167"/>
              <a:gd name="connsiteX3" fmla="*/ 738815 w 822301"/>
              <a:gd name="connsiteY3" fmla="*/ 203438 h 471167"/>
              <a:gd name="connsiteX4" fmla="*/ 621340 w 822301"/>
              <a:gd name="connsiteY4" fmla="*/ 254238 h 471167"/>
              <a:gd name="connsiteX5" fmla="*/ 675315 w 822301"/>
              <a:gd name="connsiteY5" fmla="*/ 397113 h 471167"/>
              <a:gd name="connsiteX6" fmla="*/ 691190 w 822301"/>
              <a:gd name="connsiteY6" fmla="*/ 470138 h 471167"/>
              <a:gd name="connsiteX7" fmla="*/ 611815 w 822301"/>
              <a:gd name="connsiteY7" fmla="*/ 346313 h 471167"/>
              <a:gd name="connsiteX8" fmla="*/ 649915 w 822301"/>
              <a:gd name="connsiteY8" fmla="*/ 222488 h 471167"/>
              <a:gd name="connsiteX9" fmla="*/ 649915 w 822301"/>
              <a:gd name="connsiteY9" fmla="*/ 85963 h 471167"/>
              <a:gd name="connsiteX10" fmla="*/ 805490 w 822301"/>
              <a:gd name="connsiteY10" fmla="*/ 238 h 471167"/>
              <a:gd name="connsiteX11" fmla="*/ 656265 w 822301"/>
              <a:gd name="connsiteY11" fmla="*/ 111363 h 471167"/>
              <a:gd name="connsiteX12" fmla="*/ 700715 w 822301"/>
              <a:gd name="connsiteY12" fmla="*/ 197088 h 471167"/>
              <a:gd name="connsiteX13" fmla="*/ 700715 w 822301"/>
              <a:gd name="connsiteY13" fmla="*/ 139938 h 471167"/>
              <a:gd name="connsiteX14" fmla="*/ 741990 w 822301"/>
              <a:gd name="connsiteY14" fmla="*/ 66913 h 471167"/>
              <a:gd name="connsiteX15" fmla="*/ 526090 w 822301"/>
              <a:gd name="connsiteY15" fmla="*/ 35163 h 471167"/>
              <a:gd name="connsiteX16" fmla="*/ 456240 w 822301"/>
              <a:gd name="connsiteY16" fmla="*/ 44688 h 471167"/>
              <a:gd name="connsiteX17" fmla="*/ 478465 w 822301"/>
              <a:gd name="connsiteY17" fmla="*/ 57388 h 471167"/>
              <a:gd name="connsiteX18" fmla="*/ 262565 w 822301"/>
              <a:gd name="connsiteY18" fmla="*/ 47863 h 471167"/>
              <a:gd name="connsiteX19" fmla="*/ 18090 w 822301"/>
              <a:gd name="connsiteY19" fmla="*/ 54213 h 47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2301" h="471167">
                <a:moveTo>
                  <a:pt x="18090" y="54213"/>
                </a:moveTo>
                <a:cubicBezTo>
                  <a:pt x="104873" y="55800"/>
                  <a:pt x="667378" y="48392"/>
                  <a:pt x="783265" y="57388"/>
                </a:cubicBezTo>
                <a:cubicBezTo>
                  <a:pt x="899152" y="66384"/>
                  <a:pt x="720823" y="83846"/>
                  <a:pt x="713415" y="108188"/>
                </a:cubicBezTo>
                <a:cubicBezTo>
                  <a:pt x="706007" y="132530"/>
                  <a:pt x="754161" y="179096"/>
                  <a:pt x="738815" y="203438"/>
                </a:cubicBezTo>
                <a:cubicBezTo>
                  <a:pt x="723469" y="227780"/>
                  <a:pt x="631923" y="221959"/>
                  <a:pt x="621340" y="254238"/>
                </a:cubicBezTo>
                <a:cubicBezTo>
                  <a:pt x="610757" y="286517"/>
                  <a:pt x="663673" y="361130"/>
                  <a:pt x="675315" y="397113"/>
                </a:cubicBezTo>
                <a:cubicBezTo>
                  <a:pt x="686957" y="433096"/>
                  <a:pt x="701773" y="478605"/>
                  <a:pt x="691190" y="470138"/>
                </a:cubicBezTo>
                <a:cubicBezTo>
                  <a:pt x="680607" y="461671"/>
                  <a:pt x="618694" y="387588"/>
                  <a:pt x="611815" y="346313"/>
                </a:cubicBezTo>
                <a:cubicBezTo>
                  <a:pt x="604936" y="305038"/>
                  <a:pt x="643565" y="265880"/>
                  <a:pt x="649915" y="222488"/>
                </a:cubicBezTo>
                <a:cubicBezTo>
                  <a:pt x="656265" y="179096"/>
                  <a:pt x="623986" y="123005"/>
                  <a:pt x="649915" y="85963"/>
                </a:cubicBezTo>
                <a:cubicBezTo>
                  <a:pt x="675844" y="48921"/>
                  <a:pt x="804432" y="-3995"/>
                  <a:pt x="805490" y="238"/>
                </a:cubicBezTo>
                <a:cubicBezTo>
                  <a:pt x="806548" y="4471"/>
                  <a:pt x="673727" y="78555"/>
                  <a:pt x="656265" y="111363"/>
                </a:cubicBezTo>
                <a:cubicBezTo>
                  <a:pt x="638803" y="144171"/>
                  <a:pt x="693307" y="192326"/>
                  <a:pt x="700715" y="197088"/>
                </a:cubicBezTo>
                <a:cubicBezTo>
                  <a:pt x="708123" y="201851"/>
                  <a:pt x="693836" y="161634"/>
                  <a:pt x="700715" y="139938"/>
                </a:cubicBezTo>
                <a:cubicBezTo>
                  <a:pt x="707594" y="118242"/>
                  <a:pt x="771094" y="84376"/>
                  <a:pt x="741990" y="66913"/>
                </a:cubicBezTo>
                <a:cubicBezTo>
                  <a:pt x="712886" y="49450"/>
                  <a:pt x="573715" y="38867"/>
                  <a:pt x="526090" y="35163"/>
                </a:cubicBezTo>
                <a:cubicBezTo>
                  <a:pt x="478465" y="31459"/>
                  <a:pt x="464177" y="40984"/>
                  <a:pt x="456240" y="44688"/>
                </a:cubicBezTo>
                <a:cubicBezTo>
                  <a:pt x="448303" y="48392"/>
                  <a:pt x="510744" y="56859"/>
                  <a:pt x="478465" y="57388"/>
                </a:cubicBezTo>
                <a:cubicBezTo>
                  <a:pt x="446186" y="57917"/>
                  <a:pt x="344586" y="46805"/>
                  <a:pt x="262565" y="47863"/>
                </a:cubicBezTo>
                <a:cubicBezTo>
                  <a:pt x="180544" y="48921"/>
                  <a:pt x="-68693" y="52626"/>
                  <a:pt x="18090" y="542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491933DC-9FBB-398F-8110-0318185E5AEB}"/>
              </a:ext>
            </a:extLst>
          </p:cNvPr>
          <p:cNvSpPr/>
          <p:nvPr/>
        </p:nvSpPr>
        <p:spPr>
          <a:xfrm>
            <a:off x="2993290" y="1473170"/>
            <a:ext cx="525778" cy="369739"/>
          </a:xfrm>
          <a:custGeom>
            <a:avLst/>
            <a:gdLst>
              <a:gd name="connsiteX0" fmla="*/ 64235 w 525778"/>
              <a:gd name="connsiteY0" fmla="*/ 15905 h 369739"/>
              <a:gd name="connsiteX1" fmla="*/ 172185 w 525778"/>
              <a:gd name="connsiteY1" fmla="*/ 63530 h 369739"/>
              <a:gd name="connsiteX2" fmla="*/ 54710 w 525778"/>
              <a:gd name="connsiteY2" fmla="*/ 139730 h 369739"/>
              <a:gd name="connsiteX3" fmla="*/ 86460 w 525778"/>
              <a:gd name="connsiteY3" fmla="*/ 225455 h 369739"/>
              <a:gd name="connsiteX4" fmla="*/ 64235 w 525778"/>
              <a:gd name="connsiteY4" fmla="*/ 231805 h 369739"/>
              <a:gd name="connsiteX5" fmla="*/ 153135 w 525778"/>
              <a:gd name="connsiteY5" fmla="*/ 244505 h 369739"/>
              <a:gd name="connsiteX6" fmla="*/ 153135 w 525778"/>
              <a:gd name="connsiteY6" fmla="*/ 368330 h 369739"/>
              <a:gd name="connsiteX7" fmla="*/ 127735 w 525778"/>
              <a:gd name="connsiteY7" fmla="*/ 308005 h 369739"/>
              <a:gd name="connsiteX8" fmla="*/ 92810 w 525778"/>
              <a:gd name="connsiteY8" fmla="*/ 254030 h 369739"/>
              <a:gd name="connsiteX9" fmla="*/ 83285 w 525778"/>
              <a:gd name="connsiteY9" fmla="*/ 136555 h 369739"/>
              <a:gd name="connsiteX10" fmla="*/ 735 w 525778"/>
              <a:gd name="connsiteY10" fmla="*/ 152430 h 369739"/>
              <a:gd name="connsiteX11" fmla="*/ 137260 w 525778"/>
              <a:gd name="connsiteY11" fmla="*/ 152430 h 369739"/>
              <a:gd name="connsiteX12" fmla="*/ 175360 w 525778"/>
              <a:gd name="connsiteY12" fmla="*/ 254030 h 369739"/>
              <a:gd name="connsiteX13" fmla="*/ 222985 w 525778"/>
              <a:gd name="connsiteY13" fmla="*/ 146080 h 369739"/>
              <a:gd name="connsiteX14" fmla="*/ 311885 w 525778"/>
              <a:gd name="connsiteY14" fmla="*/ 127030 h 369739"/>
              <a:gd name="connsiteX15" fmla="*/ 232510 w 525778"/>
              <a:gd name="connsiteY15" fmla="*/ 158780 h 369739"/>
              <a:gd name="connsiteX16" fmla="*/ 172185 w 525778"/>
              <a:gd name="connsiteY16" fmla="*/ 133380 h 369739"/>
              <a:gd name="connsiteX17" fmla="*/ 89635 w 525778"/>
              <a:gd name="connsiteY17" fmla="*/ 104805 h 369739"/>
              <a:gd name="connsiteX18" fmla="*/ 175360 w 525778"/>
              <a:gd name="connsiteY18" fmla="*/ 73055 h 369739"/>
              <a:gd name="connsiteX19" fmla="*/ 511910 w 525778"/>
              <a:gd name="connsiteY19" fmla="*/ 38130 h 369739"/>
              <a:gd name="connsiteX20" fmla="*/ 442060 w 525778"/>
              <a:gd name="connsiteY20" fmla="*/ 30 h 369739"/>
              <a:gd name="connsiteX21" fmla="*/ 264260 w 525778"/>
              <a:gd name="connsiteY21" fmla="*/ 44480 h 369739"/>
              <a:gd name="connsiteX22" fmla="*/ 64235 w 525778"/>
              <a:gd name="connsiteY22" fmla="*/ 15905 h 36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5778" h="369739">
                <a:moveTo>
                  <a:pt x="64235" y="15905"/>
                </a:moveTo>
                <a:cubicBezTo>
                  <a:pt x="48889" y="19080"/>
                  <a:pt x="173772" y="42893"/>
                  <a:pt x="172185" y="63530"/>
                </a:cubicBezTo>
                <a:cubicBezTo>
                  <a:pt x="170598" y="84167"/>
                  <a:pt x="68998" y="112743"/>
                  <a:pt x="54710" y="139730"/>
                </a:cubicBezTo>
                <a:cubicBezTo>
                  <a:pt x="40422" y="166718"/>
                  <a:pt x="84873" y="210109"/>
                  <a:pt x="86460" y="225455"/>
                </a:cubicBezTo>
                <a:cubicBezTo>
                  <a:pt x="88048" y="240801"/>
                  <a:pt x="53122" y="228630"/>
                  <a:pt x="64235" y="231805"/>
                </a:cubicBezTo>
                <a:cubicBezTo>
                  <a:pt x="75348" y="234980"/>
                  <a:pt x="138318" y="221751"/>
                  <a:pt x="153135" y="244505"/>
                </a:cubicBezTo>
                <a:cubicBezTo>
                  <a:pt x="167952" y="267259"/>
                  <a:pt x="157368" y="357747"/>
                  <a:pt x="153135" y="368330"/>
                </a:cubicBezTo>
                <a:cubicBezTo>
                  <a:pt x="148902" y="378913"/>
                  <a:pt x="137789" y="327055"/>
                  <a:pt x="127735" y="308005"/>
                </a:cubicBezTo>
                <a:cubicBezTo>
                  <a:pt x="117681" y="288955"/>
                  <a:pt x="100218" y="282605"/>
                  <a:pt x="92810" y="254030"/>
                </a:cubicBezTo>
                <a:cubicBezTo>
                  <a:pt x="85402" y="225455"/>
                  <a:pt x="98631" y="153488"/>
                  <a:pt x="83285" y="136555"/>
                </a:cubicBezTo>
                <a:cubicBezTo>
                  <a:pt x="67939" y="119622"/>
                  <a:pt x="-8261" y="149784"/>
                  <a:pt x="735" y="152430"/>
                </a:cubicBezTo>
                <a:cubicBezTo>
                  <a:pt x="9731" y="155076"/>
                  <a:pt x="108156" y="135497"/>
                  <a:pt x="137260" y="152430"/>
                </a:cubicBezTo>
                <a:cubicBezTo>
                  <a:pt x="166364" y="169363"/>
                  <a:pt x="161073" y="255088"/>
                  <a:pt x="175360" y="254030"/>
                </a:cubicBezTo>
                <a:cubicBezTo>
                  <a:pt x="189647" y="252972"/>
                  <a:pt x="200231" y="167247"/>
                  <a:pt x="222985" y="146080"/>
                </a:cubicBezTo>
                <a:cubicBezTo>
                  <a:pt x="245739" y="124913"/>
                  <a:pt x="310297" y="124913"/>
                  <a:pt x="311885" y="127030"/>
                </a:cubicBezTo>
                <a:cubicBezTo>
                  <a:pt x="313473" y="129147"/>
                  <a:pt x="255793" y="157722"/>
                  <a:pt x="232510" y="158780"/>
                </a:cubicBezTo>
                <a:cubicBezTo>
                  <a:pt x="209227" y="159838"/>
                  <a:pt x="195997" y="142376"/>
                  <a:pt x="172185" y="133380"/>
                </a:cubicBezTo>
                <a:cubicBezTo>
                  <a:pt x="148373" y="124384"/>
                  <a:pt x="89106" y="114859"/>
                  <a:pt x="89635" y="104805"/>
                </a:cubicBezTo>
                <a:cubicBezTo>
                  <a:pt x="90164" y="94751"/>
                  <a:pt x="104981" y="84168"/>
                  <a:pt x="175360" y="73055"/>
                </a:cubicBezTo>
                <a:cubicBezTo>
                  <a:pt x="245739" y="61943"/>
                  <a:pt x="467460" y="50301"/>
                  <a:pt x="511910" y="38130"/>
                </a:cubicBezTo>
                <a:cubicBezTo>
                  <a:pt x="556360" y="25959"/>
                  <a:pt x="483335" y="-1028"/>
                  <a:pt x="442060" y="30"/>
                </a:cubicBezTo>
                <a:cubicBezTo>
                  <a:pt x="400785" y="1088"/>
                  <a:pt x="321939" y="39188"/>
                  <a:pt x="264260" y="44480"/>
                </a:cubicBezTo>
                <a:cubicBezTo>
                  <a:pt x="206581" y="49772"/>
                  <a:pt x="79581" y="12730"/>
                  <a:pt x="64235" y="159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21106100-A21A-DEC8-89B4-1CF1E72D2D0F}"/>
              </a:ext>
            </a:extLst>
          </p:cNvPr>
          <p:cNvSpPr/>
          <p:nvPr/>
        </p:nvSpPr>
        <p:spPr>
          <a:xfrm>
            <a:off x="2879086" y="1459861"/>
            <a:ext cx="721366" cy="802739"/>
          </a:xfrm>
          <a:custGeom>
            <a:avLst/>
            <a:gdLst>
              <a:gd name="connsiteX0" fmla="*/ 168914 w 721366"/>
              <a:gd name="connsiteY0" fmla="*/ 639 h 802739"/>
              <a:gd name="connsiteX1" fmla="*/ 10164 w 721366"/>
              <a:gd name="connsiteY1" fmla="*/ 229239 h 802739"/>
              <a:gd name="connsiteX2" fmla="*/ 105414 w 721366"/>
              <a:gd name="connsiteY2" fmla="*/ 407039 h 802739"/>
              <a:gd name="connsiteX3" fmla="*/ 26039 w 721366"/>
              <a:gd name="connsiteY3" fmla="*/ 403864 h 802739"/>
              <a:gd name="connsiteX4" fmla="*/ 184789 w 721366"/>
              <a:gd name="connsiteY4" fmla="*/ 521339 h 802739"/>
              <a:gd name="connsiteX5" fmla="*/ 137164 w 721366"/>
              <a:gd name="connsiteY5" fmla="*/ 578489 h 802739"/>
              <a:gd name="connsiteX6" fmla="*/ 448314 w 721366"/>
              <a:gd name="connsiteY6" fmla="*/ 495939 h 802739"/>
              <a:gd name="connsiteX7" fmla="*/ 314964 w 721366"/>
              <a:gd name="connsiteY7" fmla="*/ 486414 h 802739"/>
              <a:gd name="connsiteX8" fmla="*/ 721364 w 721366"/>
              <a:gd name="connsiteY8" fmla="*/ 565789 h 802739"/>
              <a:gd name="connsiteX9" fmla="*/ 308614 w 721366"/>
              <a:gd name="connsiteY9" fmla="*/ 568964 h 802739"/>
              <a:gd name="connsiteX10" fmla="*/ 267339 w 721366"/>
              <a:gd name="connsiteY10" fmla="*/ 600714 h 802739"/>
              <a:gd name="connsiteX11" fmla="*/ 324489 w 721366"/>
              <a:gd name="connsiteY11" fmla="*/ 667389 h 802739"/>
              <a:gd name="connsiteX12" fmla="*/ 321314 w 721366"/>
              <a:gd name="connsiteY12" fmla="*/ 699139 h 802739"/>
              <a:gd name="connsiteX13" fmla="*/ 492764 w 721366"/>
              <a:gd name="connsiteY13" fmla="*/ 699139 h 802739"/>
              <a:gd name="connsiteX14" fmla="*/ 314964 w 721366"/>
              <a:gd name="connsiteY14" fmla="*/ 734064 h 802739"/>
              <a:gd name="connsiteX15" fmla="*/ 251464 w 721366"/>
              <a:gd name="connsiteY15" fmla="*/ 797564 h 802739"/>
              <a:gd name="connsiteX16" fmla="*/ 286389 w 721366"/>
              <a:gd name="connsiteY16" fmla="*/ 584839 h 802739"/>
              <a:gd name="connsiteX17" fmla="*/ 349889 w 721366"/>
              <a:gd name="connsiteY17" fmla="*/ 464189 h 802739"/>
              <a:gd name="connsiteX18" fmla="*/ 210189 w 721366"/>
              <a:gd name="connsiteY18" fmla="*/ 508639 h 802739"/>
              <a:gd name="connsiteX19" fmla="*/ 13339 w 721366"/>
              <a:gd name="connsiteY19" fmla="*/ 448314 h 802739"/>
              <a:gd name="connsiteX20" fmla="*/ 57789 w 721366"/>
              <a:gd name="connsiteY20" fmla="*/ 426089 h 802739"/>
              <a:gd name="connsiteX21" fmla="*/ 3814 w 721366"/>
              <a:gd name="connsiteY21" fmla="*/ 267339 h 802739"/>
              <a:gd name="connsiteX22" fmla="*/ 29214 w 721366"/>
              <a:gd name="connsiteY22" fmla="*/ 149864 h 802739"/>
              <a:gd name="connsiteX23" fmla="*/ 6989 w 721366"/>
              <a:gd name="connsiteY23" fmla="*/ 159389 h 802739"/>
              <a:gd name="connsiteX24" fmla="*/ 168914 w 721366"/>
              <a:gd name="connsiteY24" fmla="*/ 639 h 80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366" h="802739">
                <a:moveTo>
                  <a:pt x="168914" y="639"/>
                </a:moveTo>
                <a:cubicBezTo>
                  <a:pt x="169443" y="12281"/>
                  <a:pt x="20747" y="161506"/>
                  <a:pt x="10164" y="229239"/>
                </a:cubicBezTo>
                <a:cubicBezTo>
                  <a:pt x="-419" y="296972"/>
                  <a:pt x="102768" y="377935"/>
                  <a:pt x="105414" y="407039"/>
                </a:cubicBezTo>
                <a:cubicBezTo>
                  <a:pt x="108060" y="436143"/>
                  <a:pt x="12810" y="384814"/>
                  <a:pt x="26039" y="403864"/>
                </a:cubicBezTo>
                <a:cubicBezTo>
                  <a:pt x="39268" y="422914"/>
                  <a:pt x="166268" y="492235"/>
                  <a:pt x="184789" y="521339"/>
                </a:cubicBezTo>
                <a:cubicBezTo>
                  <a:pt x="203310" y="550443"/>
                  <a:pt x="93243" y="582722"/>
                  <a:pt x="137164" y="578489"/>
                </a:cubicBezTo>
                <a:cubicBezTo>
                  <a:pt x="181085" y="574256"/>
                  <a:pt x="418681" y="511285"/>
                  <a:pt x="448314" y="495939"/>
                </a:cubicBezTo>
                <a:cubicBezTo>
                  <a:pt x="477947" y="480593"/>
                  <a:pt x="269456" y="474772"/>
                  <a:pt x="314964" y="486414"/>
                </a:cubicBezTo>
                <a:cubicBezTo>
                  <a:pt x="360472" y="498056"/>
                  <a:pt x="722422" y="552031"/>
                  <a:pt x="721364" y="565789"/>
                </a:cubicBezTo>
                <a:cubicBezTo>
                  <a:pt x="720306" y="579547"/>
                  <a:pt x="384285" y="563143"/>
                  <a:pt x="308614" y="568964"/>
                </a:cubicBezTo>
                <a:cubicBezTo>
                  <a:pt x="232943" y="574785"/>
                  <a:pt x="264693" y="584310"/>
                  <a:pt x="267339" y="600714"/>
                </a:cubicBezTo>
                <a:cubicBezTo>
                  <a:pt x="269985" y="617118"/>
                  <a:pt x="315493" y="650985"/>
                  <a:pt x="324489" y="667389"/>
                </a:cubicBezTo>
                <a:cubicBezTo>
                  <a:pt x="333485" y="683793"/>
                  <a:pt x="293268" y="693847"/>
                  <a:pt x="321314" y="699139"/>
                </a:cubicBezTo>
                <a:cubicBezTo>
                  <a:pt x="349360" y="704431"/>
                  <a:pt x="493822" y="693318"/>
                  <a:pt x="492764" y="699139"/>
                </a:cubicBezTo>
                <a:cubicBezTo>
                  <a:pt x="491706" y="704960"/>
                  <a:pt x="355181" y="717660"/>
                  <a:pt x="314964" y="734064"/>
                </a:cubicBezTo>
                <a:cubicBezTo>
                  <a:pt x="274747" y="750468"/>
                  <a:pt x="256226" y="822435"/>
                  <a:pt x="251464" y="797564"/>
                </a:cubicBezTo>
                <a:cubicBezTo>
                  <a:pt x="246702" y="772693"/>
                  <a:pt x="269985" y="640401"/>
                  <a:pt x="286389" y="584839"/>
                </a:cubicBezTo>
                <a:cubicBezTo>
                  <a:pt x="302793" y="529277"/>
                  <a:pt x="362589" y="476889"/>
                  <a:pt x="349889" y="464189"/>
                </a:cubicBezTo>
                <a:cubicBezTo>
                  <a:pt x="337189" y="451489"/>
                  <a:pt x="266281" y="511285"/>
                  <a:pt x="210189" y="508639"/>
                </a:cubicBezTo>
                <a:cubicBezTo>
                  <a:pt x="154097" y="505993"/>
                  <a:pt x="38739" y="462072"/>
                  <a:pt x="13339" y="448314"/>
                </a:cubicBezTo>
                <a:cubicBezTo>
                  <a:pt x="-12061" y="434556"/>
                  <a:pt x="59376" y="456251"/>
                  <a:pt x="57789" y="426089"/>
                </a:cubicBezTo>
                <a:cubicBezTo>
                  <a:pt x="56202" y="395927"/>
                  <a:pt x="8576" y="313377"/>
                  <a:pt x="3814" y="267339"/>
                </a:cubicBezTo>
                <a:cubicBezTo>
                  <a:pt x="-949" y="221302"/>
                  <a:pt x="28685" y="167856"/>
                  <a:pt x="29214" y="149864"/>
                </a:cubicBezTo>
                <a:cubicBezTo>
                  <a:pt x="29743" y="131872"/>
                  <a:pt x="-17353" y="178968"/>
                  <a:pt x="6989" y="159389"/>
                </a:cubicBezTo>
                <a:cubicBezTo>
                  <a:pt x="31331" y="139810"/>
                  <a:pt x="168385" y="-11003"/>
                  <a:pt x="168914" y="6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D43D5D52-86C9-6840-5253-38595D594EDE}"/>
              </a:ext>
            </a:extLst>
          </p:cNvPr>
          <p:cNvSpPr/>
          <p:nvPr/>
        </p:nvSpPr>
        <p:spPr>
          <a:xfrm>
            <a:off x="3177056" y="1550209"/>
            <a:ext cx="443439" cy="416298"/>
          </a:xfrm>
          <a:custGeom>
            <a:avLst/>
            <a:gdLst>
              <a:gd name="connsiteX0" fmla="*/ 242419 w 443439"/>
              <a:gd name="connsiteY0" fmla="*/ 11891 h 416298"/>
              <a:gd name="connsiteX1" fmla="*/ 1119 w 443439"/>
              <a:gd name="connsiteY1" fmla="*/ 97616 h 416298"/>
              <a:gd name="connsiteX2" fmla="*/ 147169 w 443439"/>
              <a:gd name="connsiteY2" fmla="*/ 157941 h 416298"/>
              <a:gd name="connsiteX3" fmla="*/ 23344 w 443439"/>
              <a:gd name="connsiteY3" fmla="*/ 157941 h 416298"/>
              <a:gd name="connsiteX4" fmla="*/ 318619 w 443439"/>
              <a:gd name="connsiteY4" fmla="*/ 157941 h 416298"/>
              <a:gd name="connsiteX5" fmla="*/ 442444 w 443439"/>
              <a:gd name="connsiteY5" fmla="*/ 78566 h 416298"/>
              <a:gd name="connsiteX6" fmla="*/ 378944 w 443439"/>
              <a:gd name="connsiteY6" fmla="*/ 132541 h 416298"/>
              <a:gd name="connsiteX7" fmla="*/ 417044 w 443439"/>
              <a:gd name="connsiteY7" fmla="*/ 164291 h 416298"/>
              <a:gd name="connsiteX8" fmla="*/ 334494 w 443439"/>
              <a:gd name="connsiteY8" fmla="*/ 259541 h 416298"/>
              <a:gd name="connsiteX9" fmla="*/ 369419 w 443439"/>
              <a:gd name="connsiteY9" fmla="*/ 415116 h 416298"/>
              <a:gd name="connsiteX10" fmla="*/ 328144 w 443439"/>
              <a:gd name="connsiteY10" fmla="*/ 170641 h 416298"/>
              <a:gd name="connsiteX11" fmla="*/ 58269 w 443439"/>
              <a:gd name="connsiteY11" fmla="*/ 176991 h 416298"/>
              <a:gd name="connsiteX12" fmla="*/ 140819 w 443439"/>
              <a:gd name="connsiteY12" fmla="*/ 170641 h 416298"/>
              <a:gd name="connsiteX13" fmla="*/ 39219 w 443439"/>
              <a:gd name="connsiteY13" fmla="*/ 84916 h 416298"/>
              <a:gd name="connsiteX14" fmla="*/ 39219 w 443439"/>
              <a:gd name="connsiteY14" fmla="*/ 59516 h 416298"/>
              <a:gd name="connsiteX15" fmla="*/ 13819 w 443439"/>
              <a:gd name="connsiteY15" fmla="*/ 2366 h 416298"/>
              <a:gd name="connsiteX16" fmla="*/ 131294 w 443439"/>
              <a:gd name="connsiteY16" fmla="*/ 49991 h 416298"/>
              <a:gd name="connsiteX17" fmla="*/ 105894 w 443439"/>
              <a:gd name="connsiteY17" fmla="*/ 2366 h 416298"/>
              <a:gd name="connsiteX18" fmla="*/ 242419 w 443439"/>
              <a:gd name="connsiteY18" fmla="*/ 11891 h 41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439" h="416298">
                <a:moveTo>
                  <a:pt x="242419" y="11891"/>
                </a:moveTo>
                <a:cubicBezTo>
                  <a:pt x="224957" y="27766"/>
                  <a:pt x="16994" y="73274"/>
                  <a:pt x="1119" y="97616"/>
                </a:cubicBezTo>
                <a:cubicBezTo>
                  <a:pt x="-14756" y="121958"/>
                  <a:pt x="143465" y="147887"/>
                  <a:pt x="147169" y="157941"/>
                </a:cubicBezTo>
                <a:cubicBezTo>
                  <a:pt x="150873" y="167995"/>
                  <a:pt x="23344" y="157941"/>
                  <a:pt x="23344" y="157941"/>
                </a:cubicBezTo>
                <a:cubicBezTo>
                  <a:pt x="51919" y="157941"/>
                  <a:pt x="248769" y="171170"/>
                  <a:pt x="318619" y="157941"/>
                </a:cubicBezTo>
                <a:cubicBezTo>
                  <a:pt x="388469" y="144712"/>
                  <a:pt x="432390" y="82799"/>
                  <a:pt x="442444" y="78566"/>
                </a:cubicBezTo>
                <a:cubicBezTo>
                  <a:pt x="452498" y="74333"/>
                  <a:pt x="383177" y="118254"/>
                  <a:pt x="378944" y="132541"/>
                </a:cubicBezTo>
                <a:cubicBezTo>
                  <a:pt x="374711" y="146828"/>
                  <a:pt x="424452" y="143124"/>
                  <a:pt x="417044" y="164291"/>
                </a:cubicBezTo>
                <a:cubicBezTo>
                  <a:pt x="409636" y="185458"/>
                  <a:pt x="342431" y="217737"/>
                  <a:pt x="334494" y="259541"/>
                </a:cubicBezTo>
                <a:cubicBezTo>
                  <a:pt x="326557" y="301345"/>
                  <a:pt x="370477" y="429933"/>
                  <a:pt x="369419" y="415116"/>
                </a:cubicBezTo>
                <a:cubicBezTo>
                  <a:pt x="368361" y="400299"/>
                  <a:pt x="380002" y="210328"/>
                  <a:pt x="328144" y="170641"/>
                </a:cubicBezTo>
                <a:cubicBezTo>
                  <a:pt x="276286" y="130954"/>
                  <a:pt x="89490" y="176991"/>
                  <a:pt x="58269" y="176991"/>
                </a:cubicBezTo>
                <a:cubicBezTo>
                  <a:pt x="27048" y="176991"/>
                  <a:pt x="143994" y="185987"/>
                  <a:pt x="140819" y="170641"/>
                </a:cubicBezTo>
                <a:cubicBezTo>
                  <a:pt x="137644" y="155295"/>
                  <a:pt x="56152" y="103437"/>
                  <a:pt x="39219" y="84916"/>
                </a:cubicBezTo>
                <a:cubicBezTo>
                  <a:pt x="22286" y="66395"/>
                  <a:pt x="43452" y="73274"/>
                  <a:pt x="39219" y="59516"/>
                </a:cubicBezTo>
                <a:cubicBezTo>
                  <a:pt x="34986" y="45758"/>
                  <a:pt x="-1527" y="3953"/>
                  <a:pt x="13819" y="2366"/>
                </a:cubicBezTo>
                <a:cubicBezTo>
                  <a:pt x="29165" y="778"/>
                  <a:pt x="115948" y="49991"/>
                  <a:pt x="131294" y="49991"/>
                </a:cubicBezTo>
                <a:cubicBezTo>
                  <a:pt x="146640" y="49991"/>
                  <a:pt x="93194" y="5012"/>
                  <a:pt x="105894" y="2366"/>
                </a:cubicBezTo>
                <a:cubicBezTo>
                  <a:pt x="118594" y="-280"/>
                  <a:pt x="259881" y="-3984"/>
                  <a:pt x="242419" y="1189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4CC11806-A8D1-B37F-EB64-707B548EA700}"/>
              </a:ext>
            </a:extLst>
          </p:cNvPr>
          <p:cNvSpPr/>
          <p:nvPr/>
        </p:nvSpPr>
        <p:spPr>
          <a:xfrm>
            <a:off x="2974604" y="1504945"/>
            <a:ext cx="153305" cy="523898"/>
          </a:xfrm>
          <a:custGeom>
            <a:avLst/>
            <a:gdLst>
              <a:gd name="connsiteX0" fmla="*/ 152771 w 153305"/>
              <a:gd name="connsiteY0" fmla="*/ 5 h 523898"/>
              <a:gd name="connsiteX1" fmla="*/ 54346 w 153305"/>
              <a:gd name="connsiteY1" fmla="*/ 174630 h 523898"/>
              <a:gd name="connsiteX2" fmla="*/ 79746 w 153305"/>
              <a:gd name="connsiteY2" fmla="*/ 279405 h 523898"/>
              <a:gd name="connsiteX3" fmla="*/ 60696 w 153305"/>
              <a:gd name="connsiteY3" fmla="*/ 247655 h 523898"/>
              <a:gd name="connsiteX4" fmla="*/ 92446 w 153305"/>
              <a:gd name="connsiteY4" fmla="*/ 320680 h 523898"/>
              <a:gd name="connsiteX5" fmla="*/ 70221 w 153305"/>
              <a:gd name="connsiteY5" fmla="*/ 371480 h 523898"/>
              <a:gd name="connsiteX6" fmla="*/ 86096 w 153305"/>
              <a:gd name="connsiteY6" fmla="*/ 523880 h 523898"/>
              <a:gd name="connsiteX7" fmla="*/ 57521 w 153305"/>
              <a:gd name="connsiteY7" fmla="*/ 381005 h 523898"/>
              <a:gd name="connsiteX8" fmla="*/ 35296 w 153305"/>
              <a:gd name="connsiteY8" fmla="*/ 273055 h 523898"/>
              <a:gd name="connsiteX9" fmla="*/ 60696 w 153305"/>
              <a:gd name="connsiteY9" fmla="*/ 276230 h 523898"/>
              <a:gd name="connsiteX10" fmla="*/ 60696 w 153305"/>
              <a:gd name="connsiteY10" fmla="*/ 187330 h 523898"/>
              <a:gd name="connsiteX11" fmla="*/ 44821 w 153305"/>
              <a:gd name="connsiteY11" fmla="*/ 114305 h 523898"/>
              <a:gd name="connsiteX12" fmla="*/ 3546 w 153305"/>
              <a:gd name="connsiteY12" fmla="*/ 168280 h 523898"/>
              <a:gd name="connsiteX13" fmla="*/ 152771 w 153305"/>
              <a:gd name="connsiteY13" fmla="*/ 5 h 52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305" h="523898">
                <a:moveTo>
                  <a:pt x="152771" y="5"/>
                </a:moveTo>
                <a:cubicBezTo>
                  <a:pt x="161238" y="1063"/>
                  <a:pt x="66517" y="128063"/>
                  <a:pt x="54346" y="174630"/>
                </a:cubicBezTo>
                <a:cubicBezTo>
                  <a:pt x="42175" y="221197"/>
                  <a:pt x="78688" y="267234"/>
                  <a:pt x="79746" y="279405"/>
                </a:cubicBezTo>
                <a:cubicBezTo>
                  <a:pt x="80804" y="291576"/>
                  <a:pt x="58579" y="240776"/>
                  <a:pt x="60696" y="247655"/>
                </a:cubicBezTo>
                <a:cubicBezTo>
                  <a:pt x="62813" y="254534"/>
                  <a:pt x="90859" y="300043"/>
                  <a:pt x="92446" y="320680"/>
                </a:cubicBezTo>
                <a:cubicBezTo>
                  <a:pt x="94033" y="341317"/>
                  <a:pt x="71279" y="337613"/>
                  <a:pt x="70221" y="371480"/>
                </a:cubicBezTo>
                <a:cubicBezTo>
                  <a:pt x="69163" y="405347"/>
                  <a:pt x="88213" y="522292"/>
                  <a:pt x="86096" y="523880"/>
                </a:cubicBezTo>
                <a:cubicBezTo>
                  <a:pt x="83979" y="525468"/>
                  <a:pt x="65988" y="422809"/>
                  <a:pt x="57521" y="381005"/>
                </a:cubicBezTo>
                <a:cubicBezTo>
                  <a:pt x="49054" y="339201"/>
                  <a:pt x="34767" y="290517"/>
                  <a:pt x="35296" y="273055"/>
                </a:cubicBezTo>
                <a:cubicBezTo>
                  <a:pt x="35825" y="255593"/>
                  <a:pt x="56463" y="290517"/>
                  <a:pt x="60696" y="276230"/>
                </a:cubicBezTo>
                <a:cubicBezTo>
                  <a:pt x="64929" y="261943"/>
                  <a:pt x="63342" y="214318"/>
                  <a:pt x="60696" y="187330"/>
                </a:cubicBezTo>
                <a:cubicBezTo>
                  <a:pt x="58050" y="160343"/>
                  <a:pt x="54346" y="117480"/>
                  <a:pt x="44821" y="114305"/>
                </a:cubicBezTo>
                <a:cubicBezTo>
                  <a:pt x="35296" y="111130"/>
                  <a:pt x="-13387" y="186272"/>
                  <a:pt x="3546" y="168280"/>
                </a:cubicBezTo>
                <a:cubicBezTo>
                  <a:pt x="20479" y="150288"/>
                  <a:pt x="144304" y="-1053"/>
                  <a:pt x="152771" y="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27B5530-3ACB-9795-88E8-7AF772A5DD47}"/>
              </a:ext>
            </a:extLst>
          </p:cNvPr>
          <p:cNvSpPr/>
          <p:nvPr/>
        </p:nvSpPr>
        <p:spPr>
          <a:xfrm>
            <a:off x="3203694" y="1543899"/>
            <a:ext cx="470866" cy="157904"/>
          </a:xfrm>
          <a:custGeom>
            <a:avLst/>
            <a:gdLst>
              <a:gd name="connsiteX0" fmla="*/ 3056 w 470866"/>
              <a:gd name="connsiteY0" fmla="*/ 2326 h 157904"/>
              <a:gd name="connsiteX1" fmla="*/ 266581 w 470866"/>
              <a:gd name="connsiteY1" fmla="*/ 132501 h 157904"/>
              <a:gd name="connsiteX2" fmla="*/ 326906 w 470866"/>
              <a:gd name="connsiteY2" fmla="*/ 145201 h 157904"/>
              <a:gd name="connsiteX3" fmla="*/ 266581 w 470866"/>
              <a:gd name="connsiteY3" fmla="*/ 72176 h 157904"/>
              <a:gd name="connsiteX4" fmla="*/ 469781 w 470866"/>
              <a:gd name="connsiteY4" fmla="*/ 53126 h 157904"/>
              <a:gd name="connsiteX5" fmla="*/ 339606 w 470866"/>
              <a:gd name="connsiteY5" fmla="*/ 40426 h 157904"/>
              <a:gd name="connsiteX6" fmla="*/ 174506 w 470866"/>
              <a:gd name="connsiteY6" fmla="*/ 8676 h 157904"/>
              <a:gd name="connsiteX7" fmla="*/ 260231 w 470866"/>
              <a:gd name="connsiteY7" fmla="*/ 78526 h 157904"/>
              <a:gd name="connsiteX8" fmla="*/ 291981 w 470866"/>
              <a:gd name="connsiteY8" fmla="*/ 157901 h 157904"/>
              <a:gd name="connsiteX9" fmla="*/ 199906 w 470866"/>
              <a:gd name="connsiteY9" fmla="*/ 81701 h 157904"/>
              <a:gd name="connsiteX10" fmla="*/ 126881 w 470866"/>
              <a:gd name="connsiteY10" fmla="*/ 49951 h 157904"/>
              <a:gd name="connsiteX11" fmla="*/ 3056 w 470866"/>
              <a:gd name="connsiteY11" fmla="*/ 2326 h 1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866" h="157904">
                <a:moveTo>
                  <a:pt x="3056" y="2326"/>
                </a:moveTo>
                <a:cubicBezTo>
                  <a:pt x="26339" y="16084"/>
                  <a:pt x="212606" y="108689"/>
                  <a:pt x="266581" y="132501"/>
                </a:cubicBezTo>
                <a:cubicBezTo>
                  <a:pt x="320556" y="156313"/>
                  <a:pt x="326906" y="155255"/>
                  <a:pt x="326906" y="145201"/>
                </a:cubicBezTo>
                <a:cubicBezTo>
                  <a:pt x="326906" y="135147"/>
                  <a:pt x="242769" y="87522"/>
                  <a:pt x="266581" y="72176"/>
                </a:cubicBezTo>
                <a:cubicBezTo>
                  <a:pt x="290393" y="56830"/>
                  <a:pt x="457610" y="58418"/>
                  <a:pt x="469781" y="53126"/>
                </a:cubicBezTo>
                <a:cubicBezTo>
                  <a:pt x="481952" y="47834"/>
                  <a:pt x="388818" y="47834"/>
                  <a:pt x="339606" y="40426"/>
                </a:cubicBezTo>
                <a:cubicBezTo>
                  <a:pt x="290394" y="33018"/>
                  <a:pt x="187735" y="2326"/>
                  <a:pt x="174506" y="8676"/>
                </a:cubicBezTo>
                <a:cubicBezTo>
                  <a:pt x="161277" y="15026"/>
                  <a:pt x="240652" y="53655"/>
                  <a:pt x="260231" y="78526"/>
                </a:cubicBezTo>
                <a:cubicBezTo>
                  <a:pt x="279810" y="103397"/>
                  <a:pt x="302035" y="157372"/>
                  <a:pt x="291981" y="157901"/>
                </a:cubicBezTo>
                <a:cubicBezTo>
                  <a:pt x="281927" y="158430"/>
                  <a:pt x="227423" y="99693"/>
                  <a:pt x="199906" y="81701"/>
                </a:cubicBezTo>
                <a:cubicBezTo>
                  <a:pt x="172389" y="63709"/>
                  <a:pt x="157573" y="60005"/>
                  <a:pt x="126881" y="49951"/>
                </a:cubicBezTo>
                <a:cubicBezTo>
                  <a:pt x="96189" y="39897"/>
                  <a:pt x="-20227" y="-11432"/>
                  <a:pt x="3056" y="232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A0595DD0-8B76-5AD8-DA69-5014FC77BA80}"/>
              </a:ext>
            </a:extLst>
          </p:cNvPr>
          <p:cNvSpPr/>
          <p:nvPr/>
        </p:nvSpPr>
        <p:spPr>
          <a:xfrm>
            <a:off x="3098075" y="1761786"/>
            <a:ext cx="674200" cy="261016"/>
          </a:xfrm>
          <a:custGeom>
            <a:avLst/>
            <a:gdLst>
              <a:gd name="connsiteX0" fmla="*/ 725 w 674200"/>
              <a:gd name="connsiteY0" fmla="*/ 38439 h 261016"/>
              <a:gd name="connsiteX1" fmla="*/ 184875 w 674200"/>
              <a:gd name="connsiteY1" fmla="*/ 108289 h 261016"/>
              <a:gd name="connsiteX2" fmla="*/ 70575 w 674200"/>
              <a:gd name="connsiteY2" fmla="*/ 159089 h 261016"/>
              <a:gd name="connsiteX3" fmla="*/ 356325 w 674200"/>
              <a:gd name="connsiteY3" fmla="*/ 159089 h 261016"/>
              <a:gd name="connsiteX4" fmla="*/ 356325 w 674200"/>
              <a:gd name="connsiteY4" fmla="*/ 54314 h 261016"/>
              <a:gd name="connsiteX5" fmla="*/ 381725 w 674200"/>
              <a:gd name="connsiteY5" fmla="*/ 149564 h 261016"/>
              <a:gd name="connsiteX6" fmla="*/ 572225 w 674200"/>
              <a:gd name="connsiteY6" fmla="*/ 260689 h 261016"/>
              <a:gd name="connsiteX7" fmla="*/ 429350 w 674200"/>
              <a:gd name="connsiteY7" fmla="*/ 184489 h 261016"/>
              <a:gd name="connsiteX8" fmla="*/ 556350 w 674200"/>
              <a:gd name="connsiteY8" fmla="*/ 209889 h 261016"/>
              <a:gd name="connsiteX9" fmla="*/ 673825 w 674200"/>
              <a:gd name="connsiteY9" fmla="*/ 339 h 261016"/>
              <a:gd name="connsiteX10" fmla="*/ 591275 w 674200"/>
              <a:gd name="connsiteY10" fmla="*/ 162264 h 261016"/>
              <a:gd name="connsiteX11" fmla="*/ 524600 w 674200"/>
              <a:gd name="connsiteY11" fmla="*/ 219414 h 261016"/>
              <a:gd name="connsiteX12" fmla="*/ 353150 w 674200"/>
              <a:gd name="connsiteY12" fmla="*/ 200364 h 261016"/>
              <a:gd name="connsiteX13" fmla="*/ 184875 w 674200"/>
              <a:gd name="connsiteY13" fmla="*/ 200364 h 261016"/>
              <a:gd name="connsiteX14" fmla="*/ 327750 w 674200"/>
              <a:gd name="connsiteY14" fmla="*/ 171789 h 261016"/>
              <a:gd name="connsiteX15" fmla="*/ 242025 w 674200"/>
              <a:gd name="connsiteY15" fmla="*/ 28914 h 261016"/>
              <a:gd name="connsiteX16" fmla="*/ 451575 w 674200"/>
              <a:gd name="connsiteY16" fmla="*/ 41614 h 261016"/>
              <a:gd name="connsiteX17" fmla="*/ 267425 w 674200"/>
              <a:gd name="connsiteY17" fmla="*/ 44789 h 261016"/>
              <a:gd name="connsiteX18" fmla="*/ 725 w 674200"/>
              <a:gd name="connsiteY18" fmla="*/ 38439 h 26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00" h="261016">
                <a:moveTo>
                  <a:pt x="725" y="38439"/>
                </a:moveTo>
                <a:cubicBezTo>
                  <a:pt x="-13033" y="49022"/>
                  <a:pt x="173233" y="88181"/>
                  <a:pt x="184875" y="108289"/>
                </a:cubicBezTo>
                <a:cubicBezTo>
                  <a:pt x="196517" y="128397"/>
                  <a:pt x="42000" y="150622"/>
                  <a:pt x="70575" y="159089"/>
                </a:cubicBezTo>
                <a:cubicBezTo>
                  <a:pt x="99150" y="167556"/>
                  <a:pt x="308700" y="176552"/>
                  <a:pt x="356325" y="159089"/>
                </a:cubicBezTo>
                <a:cubicBezTo>
                  <a:pt x="403950" y="141627"/>
                  <a:pt x="352092" y="55901"/>
                  <a:pt x="356325" y="54314"/>
                </a:cubicBezTo>
                <a:cubicBezTo>
                  <a:pt x="360558" y="52727"/>
                  <a:pt x="345742" y="115168"/>
                  <a:pt x="381725" y="149564"/>
                </a:cubicBezTo>
                <a:cubicBezTo>
                  <a:pt x="417708" y="183960"/>
                  <a:pt x="564288" y="254868"/>
                  <a:pt x="572225" y="260689"/>
                </a:cubicBezTo>
                <a:cubicBezTo>
                  <a:pt x="580162" y="266510"/>
                  <a:pt x="431996" y="192956"/>
                  <a:pt x="429350" y="184489"/>
                </a:cubicBezTo>
                <a:cubicBezTo>
                  <a:pt x="426704" y="176022"/>
                  <a:pt x="515604" y="240581"/>
                  <a:pt x="556350" y="209889"/>
                </a:cubicBezTo>
                <a:cubicBezTo>
                  <a:pt x="597096" y="179197"/>
                  <a:pt x="668004" y="8276"/>
                  <a:pt x="673825" y="339"/>
                </a:cubicBezTo>
                <a:cubicBezTo>
                  <a:pt x="679646" y="-7598"/>
                  <a:pt x="616146" y="125752"/>
                  <a:pt x="591275" y="162264"/>
                </a:cubicBezTo>
                <a:cubicBezTo>
                  <a:pt x="566404" y="198776"/>
                  <a:pt x="564287" y="213064"/>
                  <a:pt x="524600" y="219414"/>
                </a:cubicBezTo>
                <a:cubicBezTo>
                  <a:pt x="484913" y="225764"/>
                  <a:pt x="409771" y="203539"/>
                  <a:pt x="353150" y="200364"/>
                </a:cubicBezTo>
                <a:cubicBezTo>
                  <a:pt x="296529" y="197189"/>
                  <a:pt x="189108" y="205126"/>
                  <a:pt x="184875" y="200364"/>
                </a:cubicBezTo>
                <a:cubicBezTo>
                  <a:pt x="180642" y="195602"/>
                  <a:pt x="318225" y="200364"/>
                  <a:pt x="327750" y="171789"/>
                </a:cubicBezTo>
                <a:cubicBezTo>
                  <a:pt x="337275" y="143214"/>
                  <a:pt x="221388" y="50610"/>
                  <a:pt x="242025" y="28914"/>
                </a:cubicBezTo>
                <a:cubicBezTo>
                  <a:pt x="262663" y="7218"/>
                  <a:pt x="447342" y="38968"/>
                  <a:pt x="451575" y="41614"/>
                </a:cubicBezTo>
                <a:cubicBezTo>
                  <a:pt x="455808" y="44260"/>
                  <a:pt x="336746" y="46906"/>
                  <a:pt x="267425" y="44789"/>
                </a:cubicBezTo>
                <a:cubicBezTo>
                  <a:pt x="198104" y="42672"/>
                  <a:pt x="14483" y="27856"/>
                  <a:pt x="725" y="384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270E3BF-10A5-182F-A61A-581DB74B6D35}"/>
              </a:ext>
            </a:extLst>
          </p:cNvPr>
          <p:cNvSpPr/>
          <p:nvPr/>
        </p:nvSpPr>
        <p:spPr>
          <a:xfrm>
            <a:off x="3524920" y="1847814"/>
            <a:ext cx="421706" cy="425578"/>
          </a:xfrm>
          <a:custGeom>
            <a:avLst/>
            <a:gdLst>
              <a:gd name="connsiteX0" fmla="*/ 421605 w 421706"/>
              <a:gd name="connsiteY0" fmla="*/ 36 h 425578"/>
              <a:gd name="connsiteX1" fmla="*/ 335880 w 421706"/>
              <a:gd name="connsiteY1" fmla="*/ 136561 h 425578"/>
              <a:gd name="connsiteX2" fmla="*/ 323180 w 421706"/>
              <a:gd name="connsiteY2" fmla="*/ 285786 h 425578"/>
              <a:gd name="connsiteX3" fmla="*/ 335880 w 421706"/>
              <a:gd name="connsiteY3" fmla="*/ 295311 h 425578"/>
              <a:gd name="connsiteX4" fmla="*/ 304130 w 421706"/>
              <a:gd name="connsiteY4" fmla="*/ 374686 h 425578"/>
              <a:gd name="connsiteX5" fmla="*/ 269205 w 421706"/>
              <a:gd name="connsiteY5" fmla="*/ 409611 h 425578"/>
              <a:gd name="connsiteX6" fmla="*/ 78705 w 421706"/>
              <a:gd name="connsiteY6" fmla="*/ 419136 h 425578"/>
              <a:gd name="connsiteX7" fmla="*/ 2505 w 421706"/>
              <a:gd name="connsiteY7" fmla="*/ 409611 h 425578"/>
              <a:gd name="connsiteX8" fmla="*/ 21555 w 421706"/>
              <a:gd name="connsiteY8" fmla="*/ 244511 h 425578"/>
              <a:gd name="connsiteX9" fmla="*/ 53305 w 421706"/>
              <a:gd name="connsiteY9" fmla="*/ 136561 h 425578"/>
              <a:gd name="connsiteX10" fmla="*/ 43780 w 421706"/>
              <a:gd name="connsiteY10" fmla="*/ 250861 h 425578"/>
              <a:gd name="connsiteX11" fmla="*/ 34255 w 421706"/>
              <a:gd name="connsiteY11" fmla="*/ 333411 h 425578"/>
              <a:gd name="connsiteX12" fmla="*/ 46955 w 421706"/>
              <a:gd name="connsiteY12" fmla="*/ 377861 h 425578"/>
              <a:gd name="connsiteX13" fmla="*/ 78705 w 421706"/>
              <a:gd name="connsiteY13" fmla="*/ 282611 h 425578"/>
              <a:gd name="connsiteX14" fmla="*/ 170780 w 421706"/>
              <a:gd name="connsiteY14" fmla="*/ 365161 h 425578"/>
              <a:gd name="connsiteX15" fmla="*/ 262855 w 421706"/>
              <a:gd name="connsiteY15" fmla="*/ 374686 h 425578"/>
              <a:gd name="connsiteX16" fmla="*/ 300955 w 421706"/>
              <a:gd name="connsiteY16" fmla="*/ 292136 h 425578"/>
              <a:gd name="connsiteX17" fmla="*/ 316830 w 421706"/>
              <a:gd name="connsiteY17" fmla="*/ 149261 h 425578"/>
              <a:gd name="connsiteX18" fmla="*/ 421605 w 421706"/>
              <a:gd name="connsiteY18" fmla="*/ 36 h 42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1706" h="425578">
                <a:moveTo>
                  <a:pt x="421605" y="36"/>
                </a:moveTo>
                <a:cubicBezTo>
                  <a:pt x="424780" y="-2081"/>
                  <a:pt x="352284" y="88936"/>
                  <a:pt x="335880" y="136561"/>
                </a:cubicBezTo>
                <a:cubicBezTo>
                  <a:pt x="319476" y="184186"/>
                  <a:pt x="323180" y="259328"/>
                  <a:pt x="323180" y="285786"/>
                </a:cubicBezTo>
                <a:cubicBezTo>
                  <a:pt x="323180" y="312244"/>
                  <a:pt x="339055" y="280494"/>
                  <a:pt x="335880" y="295311"/>
                </a:cubicBezTo>
                <a:cubicBezTo>
                  <a:pt x="332705" y="310128"/>
                  <a:pt x="315242" y="355636"/>
                  <a:pt x="304130" y="374686"/>
                </a:cubicBezTo>
                <a:cubicBezTo>
                  <a:pt x="293018" y="393736"/>
                  <a:pt x="306776" y="402203"/>
                  <a:pt x="269205" y="409611"/>
                </a:cubicBezTo>
                <a:cubicBezTo>
                  <a:pt x="231634" y="417019"/>
                  <a:pt x="123155" y="419136"/>
                  <a:pt x="78705" y="419136"/>
                </a:cubicBezTo>
                <a:cubicBezTo>
                  <a:pt x="34255" y="419136"/>
                  <a:pt x="12030" y="438715"/>
                  <a:pt x="2505" y="409611"/>
                </a:cubicBezTo>
                <a:cubicBezTo>
                  <a:pt x="-7020" y="380507"/>
                  <a:pt x="13088" y="290019"/>
                  <a:pt x="21555" y="244511"/>
                </a:cubicBezTo>
                <a:cubicBezTo>
                  <a:pt x="30022" y="199003"/>
                  <a:pt x="49601" y="135503"/>
                  <a:pt x="53305" y="136561"/>
                </a:cubicBezTo>
                <a:cubicBezTo>
                  <a:pt x="57009" y="137619"/>
                  <a:pt x="46955" y="218053"/>
                  <a:pt x="43780" y="250861"/>
                </a:cubicBezTo>
                <a:cubicBezTo>
                  <a:pt x="40605" y="283669"/>
                  <a:pt x="33726" y="312244"/>
                  <a:pt x="34255" y="333411"/>
                </a:cubicBezTo>
                <a:cubicBezTo>
                  <a:pt x="34784" y="354578"/>
                  <a:pt x="39547" y="386328"/>
                  <a:pt x="46955" y="377861"/>
                </a:cubicBezTo>
                <a:cubicBezTo>
                  <a:pt x="54363" y="369394"/>
                  <a:pt x="58068" y="284728"/>
                  <a:pt x="78705" y="282611"/>
                </a:cubicBezTo>
                <a:cubicBezTo>
                  <a:pt x="99342" y="280494"/>
                  <a:pt x="140088" y="349815"/>
                  <a:pt x="170780" y="365161"/>
                </a:cubicBezTo>
                <a:cubicBezTo>
                  <a:pt x="201472" y="380507"/>
                  <a:pt x="241159" y="386857"/>
                  <a:pt x="262855" y="374686"/>
                </a:cubicBezTo>
                <a:cubicBezTo>
                  <a:pt x="284551" y="362515"/>
                  <a:pt x="291959" y="329707"/>
                  <a:pt x="300955" y="292136"/>
                </a:cubicBezTo>
                <a:cubicBezTo>
                  <a:pt x="309951" y="254565"/>
                  <a:pt x="297780" y="191065"/>
                  <a:pt x="316830" y="149261"/>
                </a:cubicBezTo>
                <a:cubicBezTo>
                  <a:pt x="335880" y="107457"/>
                  <a:pt x="418430" y="2153"/>
                  <a:pt x="421605" y="3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B340F4B9-51F8-59DD-D686-4C411AB889DA}"/>
              </a:ext>
            </a:extLst>
          </p:cNvPr>
          <p:cNvSpPr/>
          <p:nvPr/>
        </p:nvSpPr>
        <p:spPr>
          <a:xfrm>
            <a:off x="3167606" y="2045943"/>
            <a:ext cx="382558" cy="221760"/>
          </a:xfrm>
          <a:custGeom>
            <a:avLst/>
            <a:gdLst>
              <a:gd name="connsiteX0" fmla="*/ 4219 w 382558"/>
              <a:gd name="connsiteY0" fmla="*/ 106707 h 221760"/>
              <a:gd name="connsiteX1" fmla="*/ 375694 w 382558"/>
              <a:gd name="connsiteY1" fmla="*/ 17807 h 221760"/>
              <a:gd name="connsiteX2" fmla="*/ 245519 w 382558"/>
              <a:gd name="connsiteY2" fmla="*/ 109882 h 221760"/>
              <a:gd name="connsiteX3" fmla="*/ 245519 w 382558"/>
              <a:gd name="connsiteY3" fmla="*/ 221007 h 221760"/>
              <a:gd name="connsiteX4" fmla="*/ 324894 w 382558"/>
              <a:gd name="connsiteY4" fmla="*/ 160682 h 221760"/>
              <a:gd name="connsiteX5" fmla="*/ 223294 w 382558"/>
              <a:gd name="connsiteY5" fmla="*/ 201957 h 221760"/>
              <a:gd name="connsiteX6" fmla="*/ 229644 w 382558"/>
              <a:gd name="connsiteY6" fmla="*/ 138457 h 221760"/>
              <a:gd name="connsiteX7" fmla="*/ 293144 w 382558"/>
              <a:gd name="connsiteY7" fmla="*/ 5107 h 221760"/>
              <a:gd name="connsiteX8" fmla="*/ 261394 w 382558"/>
              <a:gd name="connsiteY8" fmla="*/ 27332 h 221760"/>
              <a:gd name="connsiteX9" fmla="*/ 89944 w 382558"/>
              <a:gd name="connsiteY9" fmla="*/ 24157 h 221760"/>
              <a:gd name="connsiteX10" fmla="*/ 169319 w 382558"/>
              <a:gd name="connsiteY10" fmla="*/ 36857 h 221760"/>
              <a:gd name="connsiteX11" fmla="*/ 4219 w 382558"/>
              <a:gd name="connsiteY11" fmla="*/ 106707 h 22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558" h="221760">
                <a:moveTo>
                  <a:pt x="4219" y="106707"/>
                </a:moveTo>
                <a:cubicBezTo>
                  <a:pt x="38615" y="103532"/>
                  <a:pt x="335477" y="17278"/>
                  <a:pt x="375694" y="17807"/>
                </a:cubicBezTo>
                <a:cubicBezTo>
                  <a:pt x="415911" y="18336"/>
                  <a:pt x="267215" y="76015"/>
                  <a:pt x="245519" y="109882"/>
                </a:cubicBezTo>
                <a:cubicBezTo>
                  <a:pt x="223823" y="143749"/>
                  <a:pt x="232290" y="212540"/>
                  <a:pt x="245519" y="221007"/>
                </a:cubicBezTo>
                <a:cubicBezTo>
                  <a:pt x="258748" y="229474"/>
                  <a:pt x="328598" y="163857"/>
                  <a:pt x="324894" y="160682"/>
                </a:cubicBezTo>
                <a:cubicBezTo>
                  <a:pt x="321190" y="157507"/>
                  <a:pt x="239169" y="205661"/>
                  <a:pt x="223294" y="201957"/>
                </a:cubicBezTo>
                <a:cubicBezTo>
                  <a:pt x="207419" y="198253"/>
                  <a:pt x="218002" y="171265"/>
                  <a:pt x="229644" y="138457"/>
                </a:cubicBezTo>
                <a:cubicBezTo>
                  <a:pt x="241286" y="105649"/>
                  <a:pt x="287852" y="23628"/>
                  <a:pt x="293144" y="5107"/>
                </a:cubicBezTo>
                <a:cubicBezTo>
                  <a:pt x="298436" y="-13414"/>
                  <a:pt x="295261" y="24157"/>
                  <a:pt x="261394" y="27332"/>
                </a:cubicBezTo>
                <a:cubicBezTo>
                  <a:pt x="227527" y="30507"/>
                  <a:pt x="105290" y="22569"/>
                  <a:pt x="89944" y="24157"/>
                </a:cubicBezTo>
                <a:cubicBezTo>
                  <a:pt x="74598" y="25744"/>
                  <a:pt x="182019" y="20982"/>
                  <a:pt x="169319" y="36857"/>
                </a:cubicBezTo>
                <a:cubicBezTo>
                  <a:pt x="156619" y="52732"/>
                  <a:pt x="-30177" y="109882"/>
                  <a:pt x="4219" y="1067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F2ADAD4-ACD2-DD6A-25CF-777FEC5506F7}"/>
              </a:ext>
            </a:extLst>
          </p:cNvPr>
          <p:cNvSpPr/>
          <p:nvPr/>
        </p:nvSpPr>
        <p:spPr>
          <a:xfrm>
            <a:off x="3320605" y="1412762"/>
            <a:ext cx="617817" cy="486363"/>
          </a:xfrm>
          <a:custGeom>
            <a:avLst/>
            <a:gdLst>
              <a:gd name="connsiteX0" fmla="*/ 3620 w 617817"/>
              <a:gd name="connsiteY0" fmla="*/ 28688 h 486363"/>
              <a:gd name="connsiteX1" fmla="*/ 603695 w 617817"/>
              <a:gd name="connsiteY1" fmla="*/ 15988 h 486363"/>
              <a:gd name="connsiteX2" fmla="*/ 425895 w 617817"/>
              <a:gd name="connsiteY2" fmla="*/ 92188 h 486363"/>
              <a:gd name="connsiteX3" fmla="*/ 397320 w 617817"/>
              <a:gd name="connsiteY3" fmla="*/ 165213 h 486363"/>
              <a:gd name="connsiteX4" fmla="*/ 416370 w 617817"/>
              <a:gd name="connsiteY4" fmla="*/ 219188 h 486363"/>
              <a:gd name="connsiteX5" fmla="*/ 384620 w 617817"/>
              <a:gd name="connsiteY5" fmla="*/ 343013 h 486363"/>
              <a:gd name="connsiteX6" fmla="*/ 327470 w 617817"/>
              <a:gd name="connsiteY6" fmla="*/ 485888 h 486363"/>
              <a:gd name="connsiteX7" fmla="*/ 394145 w 617817"/>
              <a:gd name="connsiteY7" fmla="*/ 292213 h 486363"/>
              <a:gd name="connsiteX8" fmla="*/ 578295 w 617817"/>
              <a:gd name="connsiteY8" fmla="*/ 273163 h 486363"/>
              <a:gd name="connsiteX9" fmla="*/ 543370 w 617817"/>
              <a:gd name="connsiteY9" fmla="*/ 228713 h 486363"/>
              <a:gd name="connsiteX10" fmla="*/ 543370 w 617817"/>
              <a:gd name="connsiteY10" fmla="*/ 98538 h 486363"/>
              <a:gd name="connsiteX11" fmla="*/ 517970 w 617817"/>
              <a:gd name="connsiteY11" fmla="*/ 203313 h 486363"/>
              <a:gd name="connsiteX12" fmla="*/ 419545 w 617817"/>
              <a:gd name="connsiteY12" fmla="*/ 228713 h 486363"/>
              <a:gd name="connsiteX13" fmla="*/ 492570 w 617817"/>
              <a:gd name="connsiteY13" fmla="*/ 35038 h 486363"/>
              <a:gd name="connsiteX14" fmla="*/ 463995 w 617817"/>
              <a:gd name="connsiteY14" fmla="*/ 38213 h 486363"/>
              <a:gd name="connsiteX15" fmla="*/ 356045 w 617817"/>
              <a:gd name="connsiteY15" fmla="*/ 113 h 486363"/>
              <a:gd name="connsiteX16" fmla="*/ 3620 w 617817"/>
              <a:gd name="connsiteY16" fmla="*/ 28688 h 4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817" h="486363">
                <a:moveTo>
                  <a:pt x="3620" y="28688"/>
                </a:moveTo>
                <a:cubicBezTo>
                  <a:pt x="44895" y="31334"/>
                  <a:pt x="533316" y="5405"/>
                  <a:pt x="603695" y="15988"/>
                </a:cubicBezTo>
                <a:cubicBezTo>
                  <a:pt x="674074" y="26571"/>
                  <a:pt x="460291" y="67317"/>
                  <a:pt x="425895" y="92188"/>
                </a:cubicBezTo>
                <a:cubicBezTo>
                  <a:pt x="391499" y="117059"/>
                  <a:pt x="398907" y="144046"/>
                  <a:pt x="397320" y="165213"/>
                </a:cubicBezTo>
                <a:cubicBezTo>
                  <a:pt x="395733" y="186380"/>
                  <a:pt x="418487" y="189555"/>
                  <a:pt x="416370" y="219188"/>
                </a:cubicBezTo>
                <a:cubicBezTo>
                  <a:pt x="414253" y="248821"/>
                  <a:pt x="399437" y="298563"/>
                  <a:pt x="384620" y="343013"/>
                </a:cubicBezTo>
                <a:cubicBezTo>
                  <a:pt x="369803" y="387463"/>
                  <a:pt x="325883" y="494355"/>
                  <a:pt x="327470" y="485888"/>
                </a:cubicBezTo>
                <a:cubicBezTo>
                  <a:pt x="329057" y="477421"/>
                  <a:pt x="352341" y="327667"/>
                  <a:pt x="394145" y="292213"/>
                </a:cubicBezTo>
                <a:cubicBezTo>
                  <a:pt x="435949" y="256759"/>
                  <a:pt x="553424" y="283746"/>
                  <a:pt x="578295" y="273163"/>
                </a:cubicBezTo>
                <a:cubicBezTo>
                  <a:pt x="603166" y="262580"/>
                  <a:pt x="549191" y="257817"/>
                  <a:pt x="543370" y="228713"/>
                </a:cubicBezTo>
                <a:cubicBezTo>
                  <a:pt x="537549" y="199609"/>
                  <a:pt x="547603" y="102771"/>
                  <a:pt x="543370" y="98538"/>
                </a:cubicBezTo>
                <a:cubicBezTo>
                  <a:pt x="539137" y="94305"/>
                  <a:pt x="538608" y="181617"/>
                  <a:pt x="517970" y="203313"/>
                </a:cubicBezTo>
                <a:cubicBezTo>
                  <a:pt x="497333" y="225009"/>
                  <a:pt x="423778" y="256759"/>
                  <a:pt x="419545" y="228713"/>
                </a:cubicBezTo>
                <a:cubicBezTo>
                  <a:pt x="415312" y="200667"/>
                  <a:pt x="485162" y="66788"/>
                  <a:pt x="492570" y="35038"/>
                </a:cubicBezTo>
                <a:cubicBezTo>
                  <a:pt x="499978" y="3288"/>
                  <a:pt x="486749" y="44034"/>
                  <a:pt x="463995" y="38213"/>
                </a:cubicBezTo>
                <a:cubicBezTo>
                  <a:pt x="441241" y="32392"/>
                  <a:pt x="425895" y="2230"/>
                  <a:pt x="356045" y="113"/>
                </a:cubicBezTo>
                <a:cubicBezTo>
                  <a:pt x="286195" y="-2004"/>
                  <a:pt x="-37655" y="26042"/>
                  <a:pt x="3620" y="286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84483250-EAF5-AFE1-C32E-095A52E859A3}"/>
              </a:ext>
            </a:extLst>
          </p:cNvPr>
          <p:cNvSpPr/>
          <p:nvPr/>
        </p:nvSpPr>
        <p:spPr>
          <a:xfrm>
            <a:off x="3584434" y="1330238"/>
            <a:ext cx="375005" cy="924045"/>
          </a:xfrm>
          <a:custGeom>
            <a:avLst/>
            <a:gdLst>
              <a:gd name="connsiteX0" fmla="*/ 368441 w 375005"/>
              <a:gd name="connsiteY0" fmla="*/ 87 h 924045"/>
              <a:gd name="connsiteX1" fmla="*/ 349391 w 375005"/>
              <a:gd name="connsiteY1" fmla="*/ 209637 h 924045"/>
              <a:gd name="connsiteX2" fmla="*/ 374791 w 375005"/>
              <a:gd name="connsiteY2" fmla="*/ 377912 h 924045"/>
              <a:gd name="connsiteX3" fmla="*/ 358916 w 375005"/>
              <a:gd name="connsiteY3" fmla="*/ 365212 h 924045"/>
              <a:gd name="connsiteX4" fmla="*/ 314466 w 375005"/>
              <a:gd name="connsiteY4" fmla="*/ 457287 h 924045"/>
              <a:gd name="connsiteX5" fmla="*/ 241441 w 375005"/>
              <a:gd name="connsiteY5" fmla="*/ 504912 h 924045"/>
              <a:gd name="connsiteX6" fmla="*/ 222391 w 375005"/>
              <a:gd name="connsiteY6" fmla="*/ 616037 h 924045"/>
              <a:gd name="connsiteX7" fmla="*/ 174766 w 375005"/>
              <a:gd name="connsiteY7" fmla="*/ 720812 h 924045"/>
              <a:gd name="connsiteX8" fmla="*/ 193816 w 375005"/>
              <a:gd name="connsiteY8" fmla="*/ 924012 h 924045"/>
              <a:gd name="connsiteX9" fmla="*/ 162066 w 375005"/>
              <a:gd name="connsiteY9" fmla="*/ 704937 h 924045"/>
              <a:gd name="connsiteX10" fmla="*/ 184291 w 375005"/>
              <a:gd name="connsiteY10" fmla="*/ 631912 h 924045"/>
              <a:gd name="connsiteX11" fmla="*/ 25541 w 375005"/>
              <a:gd name="connsiteY11" fmla="*/ 635087 h 924045"/>
              <a:gd name="connsiteX12" fmla="*/ 222391 w 375005"/>
              <a:gd name="connsiteY12" fmla="*/ 593812 h 924045"/>
              <a:gd name="connsiteX13" fmla="*/ 206516 w 375005"/>
              <a:gd name="connsiteY13" fmla="*/ 517612 h 924045"/>
              <a:gd name="connsiteX14" fmla="*/ 141 w 375005"/>
              <a:gd name="connsiteY14" fmla="*/ 495387 h 924045"/>
              <a:gd name="connsiteX15" fmla="*/ 241441 w 375005"/>
              <a:gd name="connsiteY15" fmla="*/ 498562 h 924045"/>
              <a:gd name="connsiteX16" fmla="*/ 203341 w 375005"/>
              <a:gd name="connsiteY16" fmla="*/ 435062 h 924045"/>
              <a:gd name="connsiteX17" fmla="*/ 276366 w 375005"/>
              <a:gd name="connsiteY17" fmla="*/ 435062 h 924045"/>
              <a:gd name="connsiteX18" fmla="*/ 266841 w 375005"/>
              <a:gd name="connsiteY18" fmla="*/ 219162 h 924045"/>
              <a:gd name="connsiteX19" fmla="*/ 282716 w 375005"/>
              <a:gd name="connsiteY19" fmla="*/ 317587 h 924045"/>
              <a:gd name="connsiteX20" fmla="*/ 333516 w 375005"/>
              <a:gd name="connsiteY20" fmla="*/ 162012 h 924045"/>
              <a:gd name="connsiteX21" fmla="*/ 311291 w 375005"/>
              <a:gd name="connsiteY21" fmla="*/ 235037 h 924045"/>
              <a:gd name="connsiteX22" fmla="*/ 368441 w 375005"/>
              <a:gd name="connsiteY22" fmla="*/ 87 h 9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5005" h="924045">
                <a:moveTo>
                  <a:pt x="368441" y="87"/>
                </a:moveTo>
                <a:cubicBezTo>
                  <a:pt x="374791" y="-4146"/>
                  <a:pt x="348333" y="146666"/>
                  <a:pt x="349391" y="209637"/>
                </a:cubicBezTo>
                <a:cubicBezTo>
                  <a:pt x="350449" y="272608"/>
                  <a:pt x="373204" y="351983"/>
                  <a:pt x="374791" y="377912"/>
                </a:cubicBezTo>
                <a:cubicBezTo>
                  <a:pt x="376379" y="403841"/>
                  <a:pt x="368970" y="351983"/>
                  <a:pt x="358916" y="365212"/>
                </a:cubicBezTo>
                <a:cubicBezTo>
                  <a:pt x="348862" y="378441"/>
                  <a:pt x="334045" y="434004"/>
                  <a:pt x="314466" y="457287"/>
                </a:cubicBezTo>
                <a:cubicBezTo>
                  <a:pt x="294887" y="480570"/>
                  <a:pt x="256787" y="478454"/>
                  <a:pt x="241441" y="504912"/>
                </a:cubicBezTo>
                <a:cubicBezTo>
                  <a:pt x="226095" y="531370"/>
                  <a:pt x="233504" y="580054"/>
                  <a:pt x="222391" y="616037"/>
                </a:cubicBezTo>
                <a:cubicBezTo>
                  <a:pt x="211278" y="652020"/>
                  <a:pt x="179528" y="669483"/>
                  <a:pt x="174766" y="720812"/>
                </a:cubicBezTo>
                <a:cubicBezTo>
                  <a:pt x="170004" y="772141"/>
                  <a:pt x="195933" y="926658"/>
                  <a:pt x="193816" y="924012"/>
                </a:cubicBezTo>
                <a:cubicBezTo>
                  <a:pt x="191699" y="921366"/>
                  <a:pt x="163653" y="753620"/>
                  <a:pt x="162066" y="704937"/>
                </a:cubicBezTo>
                <a:cubicBezTo>
                  <a:pt x="160479" y="656254"/>
                  <a:pt x="207045" y="643554"/>
                  <a:pt x="184291" y="631912"/>
                </a:cubicBezTo>
                <a:cubicBezTo>
                  <a:pt x="161537" y="620270"/>
                  <a:pt x="19191" y="641437"/>
                  <a:pt x="25541" y="635087"/>
                </a:cubicBezTo>
                <a:cubicBezTo>
                  <a:pt x="31891" y="628737"/>
                  <a:pt x="192228" y="613391"/>
                  <a:pt x="222391" y="593812"/>
                </a:cubicBezTo>
                <a:cubicBezTo>
                  <a:pt x="252553" y="574233"/>
                  <a:pt x="243558" y="534016"/>
                  <a:pt x="206516" y="517612"/>
                </a:cubicBezTo>
                <a:cubicBezTo>
                  <a:pt x="169474" y="501208"/>
                  <a:pt x="-5680" y="498562"/>
                  <a:pt x="141" y="495387"/>
                </a:cubicBezTo>
                <a:cubicBezTo>
                  <a:pt x="5962" y="492212"/>
                  <a:pt x="207574" y="508616"/>
                  <a:pt x="241441" y="498562"/>
                </a:cubicBezTo>
                <a:cubicBezTo>
                  <a:pt x="275308" y="488508"/>
                  <a:pt x="197520" y="445645"/>
                  <a:pt x="203341" y="435062"/>
                </a:cubicBezTo>
                <a:cubicBezTo>
                  <a:pt x="209162" y="424479"/>
                  <a:pt x="265783" y="471045"/>
                  <a:pt x="276366" y="435062"/>
                </a:cubicBezTo>
                <a:cubicBezTo>
                  <a:pt x="286949" y="399079"/>
                  <a:pt x="265783" y="238741"/>
                  <a:pt x="266841" y="219162"/>
                </a:cubicBezTo>
                <a:cubicBezTo>
                  <a:pt x="267899" y="199583"/>
                  <a:pt x="271603" y="327112"/>
                  <a:pt x="282716" y="317587"/>
                </a:cubicBezTo>
                <a:cubicBezTo>
                  <a:pt x="293828" y="308062"/>
                  <a:pt x="328754" y="175770"/>
                  <a:pt x="333516" y="162012"/>
                </a:cubicBezTo>
                <a:cubicBezTo>
                  <a:pt x="338278" y="148254"/>
                  <a:pt x="306528" y="257791"/>
                  <a:pt x="311291" y="235037"/>
                </a:cubicBezTo>
                <a:cubicBezTo>
                  <a:pt x="316054" y="212283"/>
                  <a:pt x="362091" y="4320"/>
                  <a:pt x="368441" y="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AB0FA500-9BC4-923C-E405-FA12885ADB58}"/>
              </a:ext>
            </a:extLst>
          </p:cNvPr>
          <p:cNvSpPr/>
          <p:nvPr/>
        </p:nvSpPr>
        <p:spPr>
          <a:xfrm>
            <a:off x="3662554" y="1405109"/>
            <a:ext cx="417401" cy="664018"/>
          </a:xfrm>
          <a:custGeom>
            <a:avLst/>
            <a:gdLst>
              <a:gd name="connsiteX0" fmla="*/ 77596 w 417401"/>
              <a:gd name="connsiteY0" fmla="*/ 106191 h 664018"/>
              <a:gd name="connsiteX1" fmla="*/ 318896 w 417401"/>
              <a:gd name="connsiteY1" fmla="*/ 77616 h 664018"/>
              <a:gd name="connsiteX2" fmla="*/ 385571 w 417401"/>
              <a:gd name="connsiteY2" fmla="*/ 115716 h 664018"/>
              <a:gd name="connsiteX3" fmla="*/ 331596 w 417401"/>
              <a:gd name="connsiteY3" fmla="*/ 191916 h 664018"/>
              <a:gd name="connsiteX4" fmla="*/ 337946 w 417401"/>
              <a:gd name="connsiteY4" fmla="*/ 350666 h 664018"/>
              <a:gd name="connsiteX5" fmla="*/ 293496 w 417401"/>
              <a:gd name="connsiteY5" fmla="*/ 268116 h 664018"/>
              <a:gd name="connsiteX6" fmla="*/ 318896 w 417401"/>
              <a:gd name="connsiteY6" fmla="*/ 417341 h 664018"/>
              <a:gd name="connsiteX7" fmla="*/ 350646 w 417401"/>
              <a:gd name="connsiteY7" fmla="*/ 506241 h 664018"/>
              <a:gd name="connsiteX8" fmla="*/ 252221 w 417401"/>
              <a:gd name="connsiteY8" fmla="*/ 423691 h 664018"/>
              <a:gd name="connsiteX9" fmla="*/ 249046 w 417401"/>
              <a:gd name="connsiteY9" fmla="*/ 407816 h 664018"/>
              <a:gd name="connsiteX10" fmla="*/ 198246 w 417401"/>
              <a:gd name="connsiteY10" fmla="*/ 534816 h 664018"/>
              <a:gd name="connsiteX11" fmla="*/ 134746 w 417401"/>
              <a:gd name="connsiteY11" fmla="*/ 661816 h 664018"/>
              <a:gd name="connsiteX12" fmla="*/ 261746 w 417401"/>
              <a:gd name="connsiteY12" fmla="*/ 423691 h 664018"/>
              <a:gd name="connsiteX13" fmla="*/ 283971 w 417401"/>
              <a:gd name="connsiteY13" fmla="*/ 293516 h 664018"/>
              <a:gd name="connsiteX14" fmla="*/ 261746 w 417401"/>
              <a:gd name="connsiteY14" fmla="*/ 201441 h 664018"/>
              <a:gd name="connsiteX15" fmla="*/ 414146 w 417401"/>
              <a:gd name="connsiteY15" fmla="*/ 83966 h 664018"/>
              <a:gd name="connsiteX16" fmla="*/ 369696 w 417401"/>
              <a:gd name="connsiteY16" fmla="*/ 77616 h 664018"/>
              <a:gd name="connsiteX17" fmla="*/ 4571 w 417401"/>
              <a:gd name="connsiteY17" fmla="*/ 1416 h 664018"/>
              <a:gd name="connsiteX18" fmla="*/ 160146 w 417401"/>
              <a:gd name="connsiteY18" fmla="*/ 33166 h 664018"/>
              <a:gd name="connsiteX19" fmla="*/ 77596 w 417401"/>
              <a:gd name="connsiteY19" fmla="*/ 106191 h 66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7401" h="664018">
                <a:moveTo>
                  <a:pt x="77596" y="106191"/>
                </a:moveTo>
                <a:cubicBezTo>
                  <a:pt x="104054" y="113599"/>
                  <a:pt x="267567" y="76029"/>
                  <a:pt x="318896" y="77616"/>
                </a:cubicBezTo>
                <a:cubicBezTo>
                  <a:pt x="370225" y="79203"/>
                  <a:pt x="383454" y="96666"/>
                  <a:pt x="385571" y="115716"/>
                </a:cubicBezTo>
                <a:cubicBezTo>
                  <a:pt x="387688" y="134766"/>
                  <a:pt x="339533" y="152758"/>
                  <a:pt x="331596" y="191916"/>
                </a:cubicBezTo>
                <a:cubicBezTo>
                  <a:pt x="323659" y="231074"/>
                  <a:pt x="344296" y="337966"/>
                  <a:pt x="337946" y="350666"/>
                </a:cubicBezTo>
                <a:cubicBezTo>
                  <a:pt x="331596" y="363366"/>
                  <a:pt x="296671" y="257003"/>
                  <a:pt x="293496" y="268116"/>
                </a:cubicBezTo>
                <a:cubicBezTo>
                  <a:pt x="290321" y="279229"/>
                  <a:pt x="309371" y="377654"/>
                  <a:pt x="318896" y="417341"/>
                </a:cubicBezTo>
                <a:cubicBezTo>
                  <a:pt x="328421" y="457029"/>
                  <a:pt x="361758" y="505183"/>
                  <a:pt x="350646" y="506241"/>
                </a:cubicBezTo>
                <a:cubicBezTo>
                  <a:pt x="339534" y="507299"/>
                  <a:pt x="269154" y="440095"/>
                  <a:pt x="252221" y="423691"/>
                </a:cubicBezTo>
                <a:cubicBezTo>
                  <a:pt x="235288" y="407287"/>
                  <a:pt x="258042" y="389295"/>
                  <a:pt x="249046" y="407816"/>
                </a:cubicBezTo>
                <a:cubicBezTo>
                  <a:pt x="240050" y="426337"/>
                  <a:pt x="217296" y="492483"/>
                  <a:pt x="198246" y="534816"/>
                </a:cubicBezTo>
                <a:cubicBezTo>
                  <a:pt x="179196" y="577149"/>
                  <a:pt x="124163" y="680337"/>
                  <a:pt x="134746" y="661816"/>
                </a:cubicBezTo>
                <a:cubicBezTo>
                  <a:pt x="145329" y="643295"/>
                  <a:pt x="236875" y="485074"/>
                  <a:pt x="261746" y="423691"/>
                </a:cubicBezTo>
                <a:cubicBezTo>
                  <a:pt x="286617" y="362308"/>
                  <a:pt x="283971" y="330558"/>
                  <a:pt x="283971" y="293516"/>
                </a:cubicBezTo>
                <a:cubicBezTo>
                  <a:pt x="283971" y="256474"/>
                  <a:pt x="240050" y="236366"/>
                  <a:pt x="261746" y="201441"/>
                </a:cubicBezTo>
                <a:cubicBezTo>
                  <a:pt x="283442" y="166516"/>
                  <a:pt x="396154" y="104603"/>
                  <a:pt x="414146" y="83966"/>
                </a:cubicBezTo>
                <a:cubicBezTo>
                  <a:pt x="432138" y="63328"/>
                  <a:pt x="369696" y="77616"/>
                  <a:pt x="369696" y="77616"/>
                </a:cubicBezTo>
                <a:lnTo>
                  <a:pt x="4571" y="1416"/>
                </a:lnTo>
                <a:cubicBezTo>
                  <a:pt x="-30354" y="-5992"/>
                  <a:pt x="145859" y="17291"/>
                  <a:pt x="160146" y="33166"/>
                </a:cubicBezTo>
                <a:cubicBezTo>
                  <a:pt x="174434" y="49041"/>
                  <a:pt x="51138" y="98783"/>
                  <a:pt x="77596" y="10619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B607FBA2-7ED2-D38E-A6E0-40E8BFC60604}"/>
              </a:ext>
            </a:extLst>
          </p:cNvPr>
          <p:cNvSpPr/>
          <p:nvPr/>
        </p:nvSpPr>
        <p:spPr>
          <a:xfrm>
            <a:off x="3712643" y="1366396"/>
            <a:ext cx="983183" cy="202101"/>
          </a:xfrm>
          <a:custGeom>
            <a:avLst/>
            <a:gdLst>
              <a:gd name="connsiteX0" fmla="*/ 5282 w 983183"/>
              <a:gd name="connsiteY0" fmla="*/ 154429 h 202101"/>
              <a:gd name="connsiteX1" fmla="*/ 624407 w 983183"/>
              <a:gd name="connsiteY1" fmla="*/ 202054 h 202101"/>
              <a:gd name="connsiteX2" fmla="*/ 878407 w 983183"/>
              <a:gd name="connsiteY2" fmla="*/ 144904 h 202101"/>
              <a:gd name="connsiteX3" fmla="*/ 805382 w 983183"/>
              <a:gd name="connsiteY3" fmla="*/ 167129 h 202101"/>
              <a:gd name="connsiteX4" fmla="*/ 983182 w 983183"/>
              <a:gd name="connsiteY4" fmla="*/ 5204 h 202101"/>
              <a:gd name="connsiteX5" fmla="*/ 802207 w 983183"/>
              <a:gd name="connsiteY5" fmla="*/ 46479 h 202101"/>
              <a:gd name="connsiteX6" fmla="*/ 814907 w 983183"/>
              <a:gd name="connsiteY6" fmla="*/ 113154 h 202101"/>
              <a:gd name="connsiteX7" fmla="*/ 687907 w 983183"/>
              <a:gd name="connsiteY7" fmla="*/ 148079 h 202101"/>
              <a:gd name="connsiteX8" fmla="*/ 271982 w 983183"/>
              <a:gd name="connsiteY8" fmla="*/ 125854 h 202101"/>
              <a:gd name="connsiteX9" fmla="*/ 503757 w 983183"/>
              <a:gd name="connsiteY9" fmla="*/ 144904 h 202101"/>
              <a:gd name="connsiteX10" fmla="*/ 335482 w 983183"/>
              <a:gd name="connsiteY10" fmla="*/ 138554 h 202101"/>
              <a:gd name="connsiteX11" fmla="*/ 5282 w 983183"/>
              <a:gd name="connsiteY11" fmla="*/ 154429 h 20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183" h="202101">
                <a:moveTo>
                  <a:pt x="5282" y="154429"/>
                </a:moveTo>
                <a:cubicBezTo>
                  <a:pt x="53436" y="165012"/>
                  <a:pt x="478886" y="203641"/>
                  <a:pt x="624407" y="202054"/>
                </a:cubicBezTo>
                <a:cubicBezTo>
                  <a:pt x="769928" y="200467"/>
                  <a:pt x="848244" y="150725"/>
                  <a:pt x="878407" y="144904"/>
                </a:cubicBezTo>
                <a:cubicBezTo>
                  <a:pt x="908570" y="139083"/>
                  <a:pt x="787920" y="190412"/>
                  <a:pt x="805382" y="167129"/>
                </a:cubicBezTo>
                <a:cubicBezTo>
                  <a:pt x="822845" y="143846"/>
                  <a:pt x="983711" y="25312"/>
                  <a:pt x="983182" y="5204"/>
                </a:cubicBezTo>
                <a:cubicBezTo>
                  <a:pt x="982653" y="-14904"/>
                  <a:pt x="830253" y="28487"/>
                  <a:pt x="802207" y="46479"/>
                </a:cubicBezTo>
                <a:cubicBezTo>
                  <a:pt x="774161" y="64471"/>
                  <a:pt x="833957" y="96221"/>
                  <a:pt x="814907" y="113154"/>
                </a:cubicBezTo>
                <a:cubicBezTo>
                  <a:pt x="795857" y="130087"/>
                  <a:pt x="778394" y="145962"/>
                  <a:pt x="687907" y="148079"/>
                </a:cubicBezTo>
                <a:cubicBezTo>
                  <a:pt x="597420" y="150196"/>
                  <a:pt x="302674" y="126383"/>
                  <a:pt x="271982" y="125854"/>
                </a:cubicBezTo>
                <a:cubicBezTo>
                  <a:pt x="241290" y="125325"/>
                  <a:pt x="493174" y="142787"/>
                  <a:pt x="503757" y="144904"/>
                </a:cubicBezTo>
                <a:cubicBezTo>
                  <a:pt x="514340" y="147021"/>
                  <a:pt x="419090" y="138554"/>
                  <a:pt x="335482" y="138554"/>
                </a:cubicBezTo>
                <a:cubicBezTo>
                  <a:pt x="251874" y="138554"/>
                  <a:pt x="-42872" y="143846"/>
                  <a:pt x="5282" y="15442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C7D493F-A981-259E-C925-D1CE778DC993}"/>
              </a:ext>
            </a:extLst>
          </p:cNvPr>
          <p:cNvSpPr/>
          <p:nvPr/>
        </p:nvSpPr>
        <p:spPr>
          <a:xfrm>
            <a:off x="3736478" y="1664537"/>
            <a:ext cx="888282" cy="183790"/>
          </a:xfrm>
          <a:custGeom>
            <a:avLst/>
            <a:gdLst>
              <a:gd name="connsiteX0" fmla="*/ 10022 w 888282"/>
              <a:gd name="connsiteY0" fmla="*/ 69013 h 183790"/>
              <a:gd name="connsiteX1" fmla="*/ 645022 w 888282"/>
              <a:gd name="connsiteY1" fmla="*/ 53138 h 183790"/>
              <a:gd name="connsiteX2" fmla="*/ 511672 w 888282"/>
              <a:gd name="connsiteY2" fmla="*/ 27738 h 183790"/>
              <a:gd name="connsiteX3" fmla="*/ 873622 w 888282"/>
              <a:gd name="connsiteY3" fmla="*/ 43613 h 183790"/>
              <a:gd name="connsiteX4" fmla="*/ 781547 w 888282"/>
              <a:gd name="connsiteY4" fmla="*/ 97588 h 183790"/>
              <a:gd name="connsiteX5" fmla="*/ 816472 w 888282"/>
              <a:gd name="connsiteY5" fmla="*/ 183313 h 183790"/>
              <a:gd name="connsiteX6" fmla="*/ 864097 w 888282"/>
              <a:gd name="connsiteY6" fmla="*/ 56313 h 183790"/>
              <a:gd name="connsiteX7" fmla="*/ 394197 w 888282"/>
              <a:gd name="connsiteY7" fmla="*/ 2338 h 183790"/>
              <a:gd name="connsiteX8" fmla="*/ 470397 w 888282"/>
              <a:gd name="connsiteY8" fmla="*/ 15038 h 183790"/>
              <a:gd name="connsiteX9" fmla="*/ 289422 w 888282"/>
              <a:gd name="connsiteY9" fmla="*/ 62663 h 183790"/>
              <a:gd name="connsiteX10" fmla="*/ 324347 w 888282"/>
              <a:gd name="connsiteY10" fmla="*/ 46788 h 183790"/>
              <a:gd name="connsiteX11" fmla="*/ 257672 w 888282"/>
              <a:gd name="connsiteY11" fmla="*/ 37263 h 183790"/>
              <a:gd name="connsiteX12" fmla="*/ 10022 w 888282"/>
              <a:gd name="connsiteY12" fmla="*/ 69013 h 18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8282" h="183790">
                <a:moveTo>
                  <a:pt x="10022" y="69013"/>
                </a:moveTo>
                <a:cubicBezTo>
                  <a:pt x="74580" y="71659"/>
                  <a:pt x="561414" y="60017"/>
                  <a:pt x="645022" y="53138"/>
                </a:cubicBezTo>
                <a:cubicBezTo>
                  <a:pt x="728630" y="46259"/>
                  <a:pt x="511672" y="27738"/>
                  <a:pt x="511672" y="27738"/>
                </a:cubicBezTo>
                <a:cubicBezTo>
                  <a:pt x="549772" y="26150"/>
                  <a:pt x="828643" y="31971"/>
                  <a:pt x="873622" y="43613"/>
                </a:cubicBezTo>
                <a:cubicBezTo>
                  <a:pt x="918601" y="55255"/>
                  <a:pt x="791072" y="74305"/>
                  <a:pt x="781547" y="97588"/>
                </a:cubicBezTo>
                <a:cubicBezTo>
                  <a:pt x="772022" y="120871"/>
                  <a:pt x="802714" y="190192"/>
                  <a:pt x="816472" y="183313"/>
                </a:cubicBezTo>
                <a:cubicBezTo>
                  <a:pt x="830230" y="176434"/>
                  <a:pt x="934476" y="86475"/>
                  <a:pt x="864097" y="56313"/>
                </a:cubicBezTo>
                <a:cubicBezTo>
                  <a:pt x="793718" y="26151"/>
                  <a:pt x="459814" y="9217"/>
                  <a:pt x="394197" y="2338"/>
                </a:cubicBezTo>
                <a:cubicBezTo>
                  <a:pt x="328580" y="-4541"/>
                  <a:pt x="487859" y="4984"/>
                  <a:pt x="470397" y="15038"/>
                </a:cubicBezTo>
                <a:cubicBezTo>
                  <a:pt x="452935" y="25092"/>
                  <a:pt x="313764" y="57371"/>
                  <a:pt x="289422" y="62663"/>
                </a:cubicBezTo>
                <a:cubicBezTo>
                  <a:pt x="265080" y="67955"/>
                  <a:pt x="329639" y="51021"/>
                  <a:pt x="324347" y="46788"/>
                </a:cubicBezTo>
                <a:cubicBezTo>
                  <a:pt x="319055" y="42555"/>
                  <a:pt x="303180" y="34088"/>
                  <a:pt x="257672" y="37263"/>
                </a:cubicBezTo>
                <a:cubicBezTo>
                  <a:pt x="212164" y="40438"/>
                  <a:pt x="-54536" y="66367"/>
                  <a:pt x="10022" y="690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7645C442-2EC6-EFFC-A360-642715B70DDE}"/>
              </a:ext>
            </a:extLst>
          </p:cNvPr>
          <p:cNvSpPr/>
          <p:nvPr/>
        </p:nvSpPr>
        <p:spPr>
          <a:xfrm>
            <a:off x="3930473" y="1567571"/>
            <a:ext cx="685704" cy="115183"/>
          </a:xfrm>
          <a:custGeom>
            <a:avLst/>
            <a:gdLst>
              <a:gd name="connsiteX0" fmla="*/ 679627 w 685704"/>
              <a:gd name="connsiteY0" fmla="*/ 879 h 115183"/>
              <a:gd name="connsiteX1" fmla="*/ 381177 w 685704"/>
              <a:gd name="connsiteY1" fmla="*/ 61204 h 115183"/>
              <a:gd name="connsiteX2" fmla="*/ 197027 w 685704"/>
              <a:gd name="connsiteY2" fmla="*/ 26279 h 115183"/>
              <a:gd name="connsiteX3" fmla="*/ 177 w 685704"/>
              <a:gd name="connsiteY3" fmla="*/ 42154 h 115183"/>
              <a:gd name="connsiteX4" fmla="*/ 231952 w 685704"/>
              <a:gd name="connsiteY4" fmla="*/ 51679 h 115183"/>
              <a:gd name="connsiteX5" fmla="*/ 606602 w 685704"/>
              <a:gd name="connsiteY5" fmla="*/ 115179 h 115183"/>
              <a:gd name="connsiteX6" fmla="*/ 422452 w 685704"/>
              <a:gd name="connsiteY6" fmla="*/ 48504 h 115183"/>
              <a:gd name="connsiteX7" fmla="*/ 304977 w 685704"/>
              <a:gd name="connsiteY7" fmla="*/ 13579 h 115183"/>
              <a:gd name="connsiteX8" fmla="*/ 562152 w 685704"/>
              <a:gd name="connsiteY8" fmla="*/ 23104 h 115183"/>
              <a:gd name="connsiteX9" fmla="*/ 679627 w 685704"/>
              <a:gd name="connsiteY9" fmla="*/ 879 h 11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704" h="115183">
                <a:moveTo>
                  <a:pt x="679627" y="879"/>
                </a:moveTo>
                <a:cubicBezTo>
                  <a:pt x="649465" y="7229"/>
                  <a:pt x="461610" y="56971"/>
                  <a:pt x="381177" y="61204"/>
                </a:cubicBezTo>
                <a:cubicBezTo>
                  <a:pt x="300744" y="65437"/>
                  <a:pt x="260527" y="29454"/>
                  <a:pt x="197027" y="26279"/>
                </a:cubicBezTo>
                <a:cubicBezTo>
                  <a:pt x="133527" y="23104"/>
                  <a:pt x="-5644" y="37921"/>
                  <a:pt x="177" y="42154"/>
                </a:cubicBezTo>
                <a:cubicBezTo>
                  <a:pt x="5998" y="46387"/>
                  <a:pt x="130881" y="39508"/>
                  <a:pt x="231952" y="51679"/>
                </a:cubicBezTo>
                <a:cubicBezTo>
                  <a:pt x="333023" y="63850"/>
                  <a:pt x="574852" y="115708"/>
                  <a:pt x="606602" y="115179"/>
                </a:cubicBezTo>
                <a:cubicBezTo>
                  <a:pt x="638352" y="114650"/>
                  <a:pt x="472723" y="65437"/>
                  <a:pt x="422452" y="48504"/>
                </a:cubicBezTo>
                <a:cubicBezTo>
                  <a:pt x="372181" y="31571"/>
                  <a:pt x="281694" y="17812"/>
                  <a:pt x="304977" y="13579"/>
                </a:cubicBezTo>
                <a:cubicBezTo>
                  <a:pt x="328260" y="9346"/>
                  <a:pt x="503415" y="21517"/>
                  <a:pt x="562152" y="23104"/>
                </a:cubicBezTo>
                <a:cubicBezTo>
                  <a:pt x="620889" y="24691"/>
                  <a:pt x="709789" y="-5471"/>
                  <a:pt x="679627" y="8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0670321B-5D5E-40AC-9D05-30ABD7E05730}"/>
              </a:ext>
            </a:extLst>
          </p:cNvPr>
          <p:cNvSpPr/>
          <p:nvPr/>
        </p:nvSpPr>
        <p:spPr>
          <a:xfrm>
            <a:off x="3762371" y="1669457"/>
            <a:ext cx="149358" cy="597526"/>
          </a:xfrm>
          <a:custGeom>
            <a:avLst/>
            <a:gdLst>
              <a:gd name="connsiteX0" fmla="*/ 149229 w 149358"/>
              <a:gd name="connsiteY0" fmla="*/ 593 h 597526"/>
              <a:gd name="connsiteX1" fmla="*/ 101604 w 149358"/>
              <a:gd name="connsiteY1" fmla="*/ 200618 h 597526"/>
              <a:gd name="connsiteX2" fmla="*/ 79379 w 149358"/>
              <a:gd name="connsiteY2" fmla="*/ 330793 h 597526"/>
              <a:gd name="connsiteX3" fmla="*/ 63504 w 149358"/>
              <a:gd name="connsiteY3" fmla="*/ 286343 h 597526"/>
              <a:gd name="connsiteX4" fmla="*/ 60329 w 149358"/>
              <a:gd name="connsiteY4" fmla="*/ 394293 h 597526"/>
              <a:gd name="connsiteX5" fmla="*/ 4 w 149358"/>
              <a:gd name="connsiteY5" fmla="*/ 597493 h 597526"/>
              <a:gd name="connsiteX6" fmla="*/ 63504 w 149358"/>
              <a:gd name="connsiteY6" fmla="*/ 378418 h 597526"/>
              <a:gd name="connsiteX7" fmla="*/ 38104 w 149358"/>
              <a:gd name="connsiteY7" fmla="*/ 273643 h 597526"/>
              <a:gd name="connsiteX8" fmla="*/ 41279 w 149358"/>
              <a:gd name="connsiteY8" fmla="*/ 219668 h 597526"/>
              <a:gd name="connsiteX9" fmla="*/ 50804 w 149358"/>
              <a:gd name="connsiteY9" fmla="*/ 118068 h 597526"/>
              <a:gd name="connsiteX10" fmla="*/ 53979 w 149358"/>
              <a:gd name="connsiteY10" fmla="*/ 232368 h 597526"/>
              <a:gd name="connsiteX11" fmla="*/ 107954 w 149358"/>
              <a:gd name="connsiteY11" fmla="*/ 197443 h 597526"/>
              <a:gd name="connsiteX12" fmla="*/ 85729 w 149358"/>
              <a:gd name="connsiteY12" fmla="*/ 140293 h 597526"/>
              <a:gd name="connsiteX13" fmla="*/ 149229 w 149358"/>
              <a:gd name="connsiteY13" fmla="*/ 593 h 59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358" h="597526">
                <a:moveTo>
                  <a:pt x="149229" y="593"/>
                </a:moveTo>
                <a:cubicBezTo>
                  <a:pt x="151875" y="10647"/>
                  <a:pt x="113246" y="145585"/>
                  <a:pt x="101604" y="200618"/>
                </a:cubicBezTo>
                <a:cubicBezTo>
                  <a:pt x="89962" y="255651"/>
                  <a:pt x="85729" y="316505"/>
                  <a:pt x="79379" y="330793"/>
                </a:cubicBezTo>
                <a:cubicBezTo>
                  <a:pt x="73029" y="345081"/>
                  <a:pt x="66679" y="275760"/>
                  <a:pt x="63504" y="286343"/>
                </a:cubicBezTo>
                <a:cubicBezTo>
                  <a:pt x="60329" y="296926"/>
                  <a:pt x="70912" y="342435"/>
                  <a:pt x="60329" y="394293"/>
                </a:cubicBezTo>
                <a:cubicBezTo>
                  <a:pt x="49746" y="446151"/>
                  <a:pt x="-525" y="600139"/>
                  <a:pt x="4" y="597493"/>
                </a:cubicBezTo>
                <a:cubicBezTo>
                  <a:pt x="533" y="594847"/>
                  <a:pt x="57154" y="432393"/>
                  <a:pt x="63504" y="378418"/>
                </a:cubicBezTo>
                <a:cubicBezTo>
                  <a:pt x="69854" y="324443"/>
                  <a:pt x="41808" y="300101"/>
                  <a:pt x="38104" y="273643"/>
                </a:cubicBezTo>
                <a:cubicBezTo>
                  <a:pt x="34400" y="247185"/>
                  <a:pt x="39162" y="245597"/>
                  <a:pt x="41279" y="219668"/>
                </a:cubicBezTo>
                <a:cubicBezTo>
                  <a:pt x="43396" y="193739"/>
                  <a:pt x="48687" y="115951"/>
                  <a:pt x="50804" y="118068"/>
                </a:cubicBezTo>
                <a:cubicBezTo>
                  <a:pt x="52921" y="120185"/>
                  <a:pt x="44454" y="219139"/>
                  <a:pt x="53979" y="232368"/>
                </a:cubicBezTo>
                <a:cubicBezTo>
                  <a:pt x="63504" y="245597"/>
                  <a:pt x="102662" y="212789"/>
                  <a:pt x="107954" y="197443"/>
                </a:cubicBezTo>
                <a:cubicBezTo>
                  <a:pt x="113246" y="182097"/>
                  <a:pt x="81496" y="169397"/>
                  <a:pt x="85729" y="140293"/>
                </a:cubicBezTo>
                <a:cubicBezTo>
                  <a:pt x="89962" y="111189"/>
                  <a:pt x="146583" y="-9461"/>
                  <a:pt x="149229" y="5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4AA4C16-B2F5-DCD2-4A44-1398DEB390B2}"/>
              </a:ext>
            </a:extLst>
          </p:cNvPr>
          <p:cNvSpPr/>
          <p:nvPr/>
        </p:nvSpPr>
        <p:spPr>
          <a:xfrm>
            <a:off x="3917906" y="1752795"/>
            <a:ext cx="470005" cy="114727"/>
          </a:xfrm>
          <a:custGeom>
            <a:avLst/>
            <a:gdLst>
              <a:gd name="connsiteX0" fmla="*/ 44 w 470005"/>
              <a:gd name="connsiteY0" fmla="*/ 28380 h 114727"/>
              <a:gd name="connsiteX1" fmla="*/ 371519 w 470005"/>
              <a:gd name="connsiteY1" fmla="*/ 31555 h 114727"/>
              <a:gd name="connsiteX2" fmla="*/ 425494 w 470005"/>
              <a:gd name="connsiteY2" fmla="*/ 2980 h 114727"/>
              <a:gd name="connsiteX3" fmla="*/ 469944 w 470005"/>
              <a:gd name="connsiteY3" fmla="*/ 114105 h 114727"/>
              <a:gd name="connsiteX4" fmla="*/ 415969 w 470005"/>
              <a:gd name="connsiteY4" fmla="*/ 47430 h 114727"/>
              <a:gd name="connsiteX5" fmla="*/ 346119 w 470005"/>
              <a:gd name="connsiteY5" fmla="*/ 34730 h 114727"/>
              <a:gd name="connsiteX6" fmla="*/ 346119 w 470005"/>
              <a:gd name="connsiteY6" fmla="*/ 15680 h 114727"/>
              <a:gd name="connsiteX7" fmla="*/ 44 w 470005"/>
              <a:gd name="connsiteY7" fmla="*/ 28380 h 11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005" h="114727">
                <a:moveTo>
                  <a:pt x="44" y="28380"/>
                </a:moveTo>
                <a:cubicBezTo>
                  <a:pt x="4277" y="31026"/>
                  <a:pt x="300611" y="35788"/>
                  <a:pt x="371519" y="31555"/>
                </a:cubicBezTo>
                <a:cubicBezTo>
                  <a:pt x="442427" y="27322"/>
                  <a:pt x="409090" y="-10778"/>
                  <a:pt x="425494" y="2980"/>
                </a:cubicBezTo>
                <a:cubicBezTo>
                  <a:pt x="441898" y="16738"/>
                  <a:pt x="471531" y="106697"/>
                  <a:pt x="469944" y="114105"/>
                </a:cubicBezTo>
                <a:cubicBezTo>
                  <a:pt x="468357" y="121513"/>
                  <a:pt x="436607" y="60659"/>
                  <a:pt x="415969" y="47430"/>
                </a:cubicBezTo>
                <a:cubicBezTo>
                  <a:pt x="395331" y="34201"/>
                  <a:pt x="357761" y="40022"/>
                  <a:pt x="346119" y="34730"/>
                </a:cubicBezTo>
                <a:cubicBezTo>
                  <a:pt x="334477" y="29438"/>
                  <a:pt x="400623" y="15680"/>
                  <a:pt x="346119" y="15680"/>
                </a:cubicBezTo>
                <a:cubicBezTo>
                  <a:pt x="291615" y="15680"/>
                  <a:pt x="-4189" y="25734"/>
                  <a:pt x="44" y="2838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2FBF9CFD-075D-3724-069D-DBA163B8F502}"/>
              </a:ext>
            </a:extLst>
          </p:cNvPr>
          <p:cNvSpPr/>
          <p:nvPr/>
        </p:nvSpPr>
        <p:spPr>
          <a:xfrm>
            <a:off x="3830526" y="1744358"/>
            <a:ext cx="573389" cy="126804"/>
          </a:xfrm>
          <a:custGeom>
            <a:avLst/>
            <a:gdLst>
              <a:gd name="connsiteX0" fmla="*/ 4874 w 573389"/>
              <a:gd name="connsiteY0" fmla="*/ 81267 h 126804"/>
              <a:gd name="connsiteX1" fmla="*/ 439849 w 573389"/>
              <a:gd name="connsiteY1" fmla="*/ 87617 h 126804"/>
              <a:gd name="connsiteX2" fmla="*/ 496999 w 573389"/>
              <a:gd name="connsiteY2" fmla="*/ 122542 h 126804"/>
              <a:gd name="connsiteX3" fmla="*/ 496999 w 573389"/>
              <a:gd name="connsiteY3" fmla="*/ 84442 h 126804"/>
              <a:gd name="connsiteX4" fmla="*/ 573199 w 573389"/>
              <a:gd name="connsiteY4" fmla="*/ 125717 h 126804"/>
              <a:gd name="connsiteX5" fmla="*/ 471599 w 573389"/>
              <a:gd name="connsiteY5" fmla="*/ 30467 h 126804"/>
              <a:gd name="connsiteX6" fmla="*/ 420799 w 573389"/>
              <a:gd name="connsiteY6" fmla="*/ 1892 h 126804"/>
              <a:gd name="connsiteX7" fmla="*/ 506524 w 573389"/>
              <a:gd name="connsiteY7" fmla="*/ 74917 h 126804"/>
              <a:gd name="connsiteX8" fmla="*/ 312849 w 573389"/>
              <a:gd name="connsiteY8" fmla="*/ 39992 h 126804"/>
              <a:gd name="connsiteX9" fmla="*/ 404924 w 573389"/>
              <a:gd name="connsiteY9" fmla="*/ 81267 h 126804"/>
              <a:gd name="connsiteX10" fmla="*/ 217599 w 573389"/>
              <a:gd name="connsiteY10" fmla="*/ 62217 h 126804"/>
              <a:gd name="connsiteX11" fmla="*/ 4874 w 573389"/>
              <a:gd name="connsiteY11" fmla="*/ 81267 h 12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389" h="126804">
                <a:moveTo>
                  <a:pt x="4874" y="81267"/>
                </a:moveTo>
                <a:cubicBezTo>
                  <a:pt x="41916" y="85500"/>
                  <a:pt x="357828" y="80738"/>
                  <a:pt x="439849" y="87617"/>
                </a:cubicBezTo>
                <a:cubicBezTo>
                  <a:pt x="521870" y="94496"/>
                  <a:pt x="487474" y="123071"/>
                  <a:pt x="496999" y="122542"/>
                </a:cubicBezTo>
                <a:cubicBezTo>
                  <a:pt x="506524" y="122013"/>
                  <a:pt x="484299" y="83913"/>
                  <a:pt x="496999" y="84442"/>
                </a:cubicBezTo>
                <a:cubicBezTo>
                  <a:pt x="509699" y="84971"/>
                  <a:pt x="577432" y="134713"/>
                  <a:pt x="573199" y="125717"/>
                </a:cubicBezTo>
                <a:cubicBezTo>
                  <a:pt x="568966" y="116721"/>
                  <a:pt x="496999" y="51105"/>
                  <a:pt x="471599" y="30467"/>
                </a:cubicBezTo>
                <a:cubicBezTo>
                  <a:pt x="446199" y="9829"/>
                  <a:pt x="414978" y="-5516"/>
                  <a:pt x="420799" y="1892"/>
                </a:cubicBezTo>
                <a:cubicBezTo>
                  <a:pt x="426620" y="9300"/>
                  <a:pt x="524516" y="68567"/>
                  <a:pt x="506524" y="74917"/>
                </a:cubicBezTo>
                <a:cubicBezTo>
                  <a:pt x="488532" y="81267"/>
                  <a:pt x="329782" y="38934"/>
                  <a:pt x="312849" y="39992"/>
                </a:cubicBezTo>
                <a:cubicBezTo>
                  <a:pt x="295916" y="41050"/>
                  <a:pt x="420799" y="77563"/>
                  <a:pt x="404924" y="81267"/>
                </a:cubicBezTo>
                <a:cubicBezTo>
                  <a:pt x="389049" y="84971"/>
                  <a:pt x="283216" y="64334"/>
                  <a:pt x="217599" y="62217"/>
                </a:cubicBezTo>
                <a:cubicBezTo>
                  <a:pt x="151982" y="60100"/>
                  <a:pt x="-32168" y="77034"/>
                  <a:pt x="4874" y="812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3099B5E-3E99-4062-1497-B745A648D44B}"/>
              </a:ext>
            </a:extLst>
          </p:cNvPr>
          <p:cNvSpPr/>
          <p:nvPr/>
        </p:nvSpPr>
        <p:spPr>
          <a:xfrm>
            <a:off x="4536458" y="2123933"/>
            <a:ext cx="159602" cy="1231958"/>
          </a:xfrm>
          <a:custGeom>
            <a:avLst/>
            <a:gdLst>
              <a:gd name="connsiteX0" fmla="*/ 114917 w 159602"/>
              <a:gd name="connsiteY0" fmla="*/ 142 h 1231958"/>
              <a:gd name="connsiteX1" fmla="*/ 64117 w 159602"/>
              <a:gd name="connsiteY1" fmla="*/ 416067 h 1231958"/>
              <a:gd name="connsiteX2" fmla="*/ 137142 w 159602"/>
              <a:gd name="connsiteY2" fmla="*/ 689117 h 1231958"/>
              <a:gd name="connsiteX3" fmla="*/ 121267 w 159602"/>
              <a:gd name="connsiteY3" fmla="*/ 635142 h 1231958"/>
              <a:gd name="connsiteX4" fmla="*/ 146667 w 159602"/>
              <a:gd name="connsiteY4" fmla="*/ 1041542 h 1231958"/>
              <a:gd name="connsiteX5" fmla="*/ 159367 w 159602"/>
              <a:gd name="connsiteY5" fmla="*/ 1222517 h 1231958"/>
              <a:gd name="connsiteX6" fmla="*/ 140317 w 159602"/>
              <a:gd name="connsiteY6" fmla="*/ 768492 h 1231958"/>
              <a:gd name="connsiteX7" fmla="*/ 6967 w 159602"/>
              <a:gd name="connsiteY7" fmla="*/ 339867 h 1231958"/>
              <a:gd name="connsiteX8" fmla="*/ 29192 w 159602"/>
              <a:gd name="connsiteY8" fmla="*/ 368442 h 1231958"/>
              <a:gd name="connsiteX9" fmla="*/ 114917 w 159602"/>
              <a:gd name="connsiteY9" fmla="*/ 142 h 123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02" h="1231958">
                <a:moveTo>
                  <a:pt x="114917" y="142"/>
                </a:moveTo>
                <a:cubicBezTo>
                  <a:pt x="120738" y="8079"/>
                  <a:pt x="60413" y="301238"/>
                  <a:pt x="64117" y="416067"/>
                </a:cubicBezTo>
                <a:cubicBezTo>
                  <a:pt x="67821" y="530896"/>
                  <a:pt x="127617" y="652605"/>
                  <a:pt x="137142" y="689117"/>
                </a:cubicBezTo>
                <a:cubicBezTo>
                  <a:pt x="146667" y="725629"/>
                  <a:pt x="119680" y="576405"/>
                  <a:pt x="121267" y="635142"/>
                </a:cubicBezTo>
                <a:cubicBezTo>
                  <a:pt x="122854" y="693879"/>
                  <a:pt x="140317" y="943646"/>
                  <a:pt x="146667" y="1041542"/>
                </a:cubicBezTo>
                <a:cubicBezTo>
                  <a:pt x="153017" y="1139438"/>
                  <a:pt x="160425" y="1268025"/>
                  <a:pt x="159367" y="1222517"/>
                </a:cubicBezTo>
                <a:cubicBezTo>
                  <a:pt x="158309" y="1177009"/>
                  <a:pt x="165717" y="915600"/>
                  <a:pt x="140317" y="768492"/>
                </a:cubicBezTo>
                <a:cubicBezTo>
                  <a:pt x="114917" y="621384"/>
                  <a:pt x="25488" y="406542"/>
                  <a:pt x="6967" y="339867"/>
                </a:cubicBezTo>
                <a:cubicBezTo>
                  <a:pt x="-11554" y="273192"/>
                  <a:pt x="10671" y="419771"/>
                  <a:pt x="29192" y="368442"/>
                </a:cubicBezTo>
                <a:cubicBezTo>
                  <a:pt x="47713" y="317113"/>
                  <a:pt x="109096" y="-7795"/>
                  <a:pt x="114917" y="1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EBF2F006-5C40-45F8-B093-9F64A11EA377}"/>
              </a:ext>
            </a:extLst>
          </p:cNvPr>
          <p:cNvSpPr/>
          <p:nvPr/>
        </p:nvSpPr>
        <p:spPr>
          <a:xfrm>
            <a:off x="7479974" y="2362793"/>
            <a:ext cx="695702" cy="673402"/>
          </a:xfrm>
          <a:custGeom>
            <a:avLst/>
            <a:gdLst>
              <a:gd name="connsiteX0" fmla="*/ 6676 w 695702"/>
              <a:gd name="connsiteY0" fmla="*/ 2582 h 673402"/>
              <a:gd name="connsiteX1" fmla="*/ 41601 w 695702"/>
              <a:gd name="connsiteY1" fmla="*/ 40682 h 673402"/>
              <a:gd name="connsiteX2" fmla="*/ 181301 w 695702"/>
              <a:gd name="connsiteY2" fmla="*/ 81957 h 673402"/>
              <a:gd name="connsiteX3" fmla="*/ 162251 w 695702"/>
              <a:gd name="connsiteY3" fmla="*/ 135932 h 673402"/>
              <a:gd name="connsiteX4" fmla="*/ 232101 w 695702"/>
              <a:gd name="connsiteY4" fmla="*/ 158157 h 673402"/>
              <a:gd name="connsiteX5" fmla="*/ 270201 w 695702"/>
              <a:gd name="connsiteY5" fmla="*/ 218482 h 673402"/>
              <a:gd name="connsiteX6" fmla="*/ 409901 w 695702"/>
              <a:gd name="connsiteY6" fmla="*/ 202607 h 673402"/>
              <a:gd name="connsiteX7" fmla="*/ 568651 w 695702"/>
              <a:gd name="connsiteY7" fmla="*/ 313732 h 673402"/>
              <a:gd name="connsiteX8" fmla="*/ 533726 w 695702"/>
              <a:gd name="connsiteY8" fmla="*/ 342307 h 673402"/>
              <a:gd name="connsiteX9" fmla="*/ 365451 w 695702"/>
              <a:gd name="connsiteY9" fmla="*/ 272457 h 673402"/>
              <a:gd name="connsiteX10" fmla="*/ 498801 w 695702"/>
              <a:gd name="connsiteY10" fmla="*/ 367707 h 673402"/>
              <a:gd name="connsiteX11" fmla="*/ 495626 w 695702"/>
              <a:gd name="connsiteY11" fmla="*/ 412157 h 673402"/>
              <a:gd name="connsiteX12" fmla="*/ 565476 w 695702"/>
              <a:gd name="connsiteY12" fmla="*/ 450257 h 673402"/>
              <a:gd name="connsiteX13" fmla="*/ 695651 w 695702"/>
              <a:gd name="connsiteY13" fmla="*/ 583607 h 673402"/>
              <a:gd name="connsiteX14" fmla="*/ 549601 w 695702"/>
              <a:gd name="connsiteY14" fmla="*/ 672507 h 673402"/>
              <a:gd name="connsiteX15" fmla="*/ 565476 w 695702"/>
              <a:gd name="connsiteY15" fmla="*/ 529632 h 673402"/>
              <a:gd name="connsiteX16" fmla="*/ 311476 w 695702"/>
              <a:gd name="connsiteY16" fmla="*/ 237532 h 673402"/>
              <a:gd name="connsiteX17" fmla="*/ 235276 w 695702"/>
              <a:gd name="connsiteY17" fmla="*/ 56557 h 673402"/>
              <a:gd name="connsiteX18" fmla="*/ 181301 w 695702"/>
              <a:gd name="connsiteY18" fmla="*/ 266107 h 673402"/>
              <a:gd name="connsiteX19" fmla="*/ 136851 w 695702"/>
              <a:gd name="connsiteY19" fmla="*/ 243882 h 673402"/>
              <a:gd name="connsiteX20" fmla="*/ 146376 w 695702"/>
              <a:gd name="connsiteY20" fmla="*/ 164507 h 673402"/>
              <a:gd name="connsiteX21" fmla="*/ 155901 w 695702"/>
              <a:gd name="connsiteY21" fmla="*/ 116882 h 673402"/>
              <a:gd name="connsiteX22" fmla="*/ 6676 w 695702"/>
              <a:gd name="connsiteY22" fmla="*/ 2582 h 67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5702" h="673402">
                <a:moveTo>
                  <a:pt x="6676" y="2582"/>
                </a:moveTo>
                <a:cubicBezTo>
                  <a:pt x="-12374" y="-10118"/>
                  <a:pt x="12497" y="27453"/>
                  <a:pt x="41601" y="40682"/>
                </a:cubicBezTo>
                <a:cubicBezTo>
                  <a:pt x="70705" y="53911"/>
                  <a:pt x="161193" y="66082"/>
                  <a:pt x="181301" y="81957"/>
                </a:cubicBezTo>
                <a:cubicBezTo>
                  <a:pt x="201409" y="97832"/>
                  <a:pt x="153784" y="123232"/>
                  <a:pt x="162251" y="135932"/>
                </a:cubicBezTo>
                <a:cubicBezTo>
                  <a:pt x="170718" y="148632"/>
                  <a:pt x="214109" y="144399"/>
                  <a:pt x="232101" y="158157"/>
                </a:cubicBezTo>
                <a:cubicBezTo>
                  <a:pt x="250093" y="171915"/>
                  <a:pt x="240568" y="211074"/>
                  <a:pt x="270201" y="218482"/>
                </a:cubicBezTo>
                <a:cubicBezTo>
                  <a:pt x="299834" y="225890"/>
                  <a:pt x="360159" y="186732"/>
                  <a:pt x="409901" y="202607"/>
                </a:cubicBezTo>
                <a:cubicBezTo>
                  <a:pt x="459643" y="218482"/>
                  <a:pt x="548014" y="290449"/>
                  <a:pt x="568651" y="313732"/>
                </a:cubicBezTo>
                <a:cubicBezTo>
                  <a:pt x="589288" y="337015"/>
                  <a:pt x="567593" y="349186"/>
                  <a:pt x="533726" y="342307"/>
                </a:cubicBezTo>
                <a:cubicBezTo>
                  <a:pt x="499859" y="335428"/>
                  <a:pt x="371272" y="268224"/>
                  <a:pt x="365451" y="272457"/>
                </a:cubicBezTo>
                <a:cubicBezTo>
                  <a:pt x="359630" y="276690"/>
                  <a:pt x="477105" y="344424"/>
                  <a:pt x="498801" y="367707"/>
                </a:cubicBezTo>
                <a:cubicBezTo>
                  <a:pt x="520497" y="390990"/>
                  <a:pt x="484513" y="398399"/>
                  <a:pt x="495626" y="412157"/>
                </a:cubicBezTo>
                <a:cubicBezTo>
                  <a:pt x="506739" y="425915"/>
                  <a:pt x="532139" y="421682"/>
                  <a:pt x="565476" y="450257"/>
                </a:cubicBezTo>
                <a:cubicBezTo>
                  <a:pt x="598814" y="478832"/>
                  <a:pt x="698297" y="546565"/>
                  <a:pt x="695651" y="583607"/>
                </a:cubicBezTo>
                <a:cubicBezTo>
                  <a:pt x="693005" y="620649"/>
                  <a:pt x="571297" y="681503"/>
                  <a:pt x="549601" y="672507"/>
                </a:cubicBezTo>
                <a:cubicBezTo>
                  <a:pt x="527905" y="663511"/>
                  <a:pt x="605164" y="602128"/>
                  <a:pt x="565476" y="529632"/>
                </a:cubicBezTo>
                <a:cubicBezTo>
                  <a:pt x="525789" y="457136"/>
                  <a:pt x="366509" y="316378"/>
                  <a:pt x="311476" y="237532"/>
                </a:cubicBezTo>
                <a:cubicBezTo>
                  <a:pt x="256443" y="158686"/>
                  <a:pt x="256972" y="51795"/>
                  <a:pt x="235276" y="56557"/>
                </a:cubicBezTo>
                <a:cubicBezTo>
                  <a:pt x="213580" y="61319"/>
                  <a:pt x="197705" y="234886"/>
                  <a:pt x="181301" y="266107"/>
                </a:cubicBezTo>
                <a:cubicBezTo>
                  <a:pt x="164897" y="297328"/>
                  <a:pt x="142672" y="260815"/>
                  <a:pt x="136851" y="243882"/>
                </a:cubicBezTo>
                <a:cubicBezTo>
                  <a:pt x="131030" y="226949"/>
                  <a:pt x="143201" y="185674"/>
                  <a:pt x="146376" y="164507"/>
                </a:cubicBezTo>
                <a:cubicBezTo>
                  <a:pt x="149551" y="143340"/>
                  <a:pt x="174422" y="140165"/>
                  <a:pt x="155901" y="116882"/>
                </a:cubicBezTo>
                <a:cubicBezTo>
                  <a:pt x="137380" y="93599"/>
                  <a:pt x="25726" y="15282"/>
                  <a:pt x="6676" y="25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6A3B6FE-3ECB-45AE-0D6B-0DFA7CCB2DB0}"/>
              </a:ext>
            </a:extLst>
          </p:cNvPr>
          <p:cNvSpPr/>
          <p:nvPr/>
        </p:nvSpPr>
        <p:spPr>
          <a:xfrm>
            <a:off x="8154919" y="2907818"/>
            <a:ext cx="895876" cy="766008"/>
          </a:xfrm>
          <a:custGeom>
            <a:avLst/>
            <a:gdLst>
              <a:gd name="connsiteX0" fmla="*/ 1656 w 895876"/>
              <a:gd name="connsiteY0" fmla="*/ 133832 h 766008"/>
              <a:gd name="connsiteX1" fmla="*/ 141356 w 895876"/>
              <a:gd name="connsiteY1" fmla="*/ 13182 h 766008"/>
              <a:gd name="connsiteX2" fmla="*/ 160406 w 895876"/>
              <a:gd name="connsiteY2" fmla="*/ 114782 h 766008"/>
              <a:gd name="connsiteX3" fmla="*/ 252481 w 895876"/>
              <a:gd name="connsiteY3" fmla="*/ 257657 h 766008"/>
              <a:gd name="connsiteX4" fmla="*/ 262006 w 895876"/>
              <a:gd name="connsiteY4" fmla="*/ 44932 h 766008"/>
              <a:gd name="connsiteX5" fmla="*/ 246131 w 895876"/>
              <a:gd name="connsiteY5" fmla="*/ 260832 h 766008"/>
              <a:gd name="connsiteX6" fmla="*/ 557281 w 895876"/>
              <a:gd name="connsiteY6" fmla="*/ 419582 h 766008"/>
              <a:gd name="connsiteX7" fmla="*/ 455681 w 895876"/>
              <a:gd name="connsiteY7" fmla="*/ 549757 h 766008"/>
              <a:gd name="connsiteX8" fmla="*/ 182631 w 895876"/>
              <a:gd name="connsiteY8" fmla="*/ 403707 h 766008"/>
              <a:gd name="connsiteX9" fmla="*/ 52456 w 895876"/>
              <a:gd name="connsiteY9" fmla="*/ 495782 h 766008"/>
              <a:gd name="connsiteX10" fmla="*/ 477906 w 895876"/>
              <a:gd name="connsiteY10" fmla="*/ 670407 h 766008"/>
              <a:gd name="connsiteX11" fmla="*/ 871606 w 895876"/>
              <a:gd name="connsiteY11" fmla="*/ 765657 h 766008"/>
              <a:gd name="connsiteX12" fmla="*/ 827156 w 895876"/>
              <a:gd name="connsiteY12" fmla="*/ 638657 h 766008"/>
              <a:gd name="connsiteX13" fmla="*/ 611256 w 895876"/>
              <a:gd name="connsiteY13" fmla="*/ 587857 h 766008"/>
              <a:gd name="connsiteX14" fmla="*/ 401706 w 895876"/>
              <a:gd name="connsiteY14" fmla="*/ 260832 h 766008"/>
              <a:gd name="connsiteX15" fmla="*/ 208031 w 895876"/>
              <a:gd name="connsiteY15" fmla="*/ 264007 h 766008"/>
              <a:gd name="connsiteX16" fmla="*/ 239781 w 895876"/>
              <a:gd name="connsiteY16" fmla="*/ 6832 h 766008"/>
              <a:gd name="connsiteX17" fmla="*/ 74681 w 895876"/>
              <a:gd name="connsiteY17" fmla="*/ 83032 h 766008"/>
              <a:gd name="connsiteX18" fmla="*/ 1656 w 895876"/>
              <a:gd name="connsiteY18" fmla="*/ 133832 h 7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5876" h="766008">
                <a:moveTo>
                  <a:pt x="1656" y="133832"/>
                </a:moveTo>
                <a:cubicBezTo>
                  <a:pt x="12769" y="122190"/>
                  <a:pt x="114898" y="16357"/>
                  <a:pt x="141356" y="13182"/>
                </a:cubicBezTo>
                <a:cubicBezTo>
                  <a:pt x="167814" y="10007"/>
                  <a:pt x="141885" y="74036"/>
                  <a:pt x="160406" y="114782"/>
                </a:cubicBezTo>
                <a:cubicBezTo>
                  <a:pt x="178927" y="155528"/>
                  <a:pt x="235548" y="269299"/>
                  <a:pt x="252481" y="257657"/>
                </a:cubicBezTo>
                <a:cubicBezTo>
                  <a:pt x="269414" y="246015"/>
                  <a:pt x="263064" y="44403"/>
                  <a:pt x="262006" y="44932"/>
                </a:cubicBezTo>
                <a:cubicBezTo>
                  <a:pt x="260948" y="45461"/>
                  <a:pt x="196919" y="198390"/>
                  <a:pt x="246131" y="260832"/>
                </a:cubicBezTo>
                <a:cubicBezTo>
                  <a:pt x="295344" y="323274"/>
                  <a:pt x="522356" y="371428"/>
                  <a:pt x="557281" y="419582"/>
                </a:cubicBezTo>
                <a:cubicBezTo>
                  <a:pt x="592206" y="467736"/>
                  <a:pt x="518123" y="552403"/>
                  <a:pt x="455681" y="549757"/>
                </a:cubicBezTo>
                <a:cubicBezTo>
                  <a:pt x="393239" y="547111"/>
                  <a:pt x="249835" y="412703"/>
                  <a:pt x="182631" y="403707"/>
                </a:cubicBezTo>
                <a:cubicBezTo>
                  <a:pt x="115427" y="394711"/>
                  <a:pt x="3244" y="451332"/>
                  <a:pt x="52456" y="495782"/>
                </a:cubicBezTo>
                <a:cubicBezTo>
                  <a:pt x="101668" y="540232"/>
                  <a:pt x="341381" y="625428"/>
                  <a:pt x="477906" y="670407"/>
                </a:cubicBezTo>
                <a:cubicBezTo>
                  <a:pt x="614431" y="715386"/>
                  <a:pt x="813398" y="770949"/>
                  <a:pt x="871606" y="765657"/>
                </a:cubicBezTo>
                <a:cubicBezTo>
                  <a:pt x="929814" y="760365"/>
                  <a:pt x="870548" y="668290"/>
                  <a:pt x="827156" y="638657"/>
                </a:cubicBezTo>
                <a:cubicBezTo>
                  <a:pt x="783764" y="609024"/>
                  <a:pt x="682164" y="650828"/>
                  <a:pt x="611256" y="587857"/>
                </a:cubicBezTo>
                <a:cubicBezTo>
                  <a:pt x="540348" y="524886"/>
                  <a:pt x="468910" y="314807"/>
                  <a:pt x="401706" y="260832"/>
                </a:cubicBezTo>
                <a:cubicBezTo>
                  <a:pt x="334502" y="206857"/>
                  <a:pt x="235019" y="306340"/>
                  <a:pt x="208031" y="264007"/>
                </a:cubicBezTo>
                <a:cubicBezTo>
                  <a:pt x="181043" y="221674"/>
                  <a:pt x="262006" y="36994"/>
                  <a:pt x="239781" y="6832"/>
                </a:cubicBezTo>
                <a:cubicBezTo>
                  <a:pt x="217556" y="-23330"/>
                  <a:pt x="111723" y="54457"/>
                  <a:pt x="74681" y="83032"/>
                </a:cubicBezTo>
                <a:cubicBezTo>
                  <a:pt x="37639" y="111607"/>
                  <a:pt x="-9457" y="145474"/>
                  <a:pt x="1656" y="1338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5CB425E9-0471-6FCA-0D0C-C4923AFFD5F4}"/>
              </a:ext>
            </a:extLst>
          </p:cNvPr>
          <p:cNvSpPr/>
          <p:nvPr/>
        </p:nvSpPr>
        <p:spPr>
          <a:xfrm>
            <a:off x="7481498" y="2720050"/>
            <a:ext cx="263983" cy="525785"/>
          </a:xfrm>
          <a:custGeom>
            <a:avLst/>
            <a:gdLst>
              <a:gd name="connsiteX0" fmla="*/ 109927 w 263983"/>
              <a:gd name="connsiteY0" fmla="*/ 925 h 525785"/>
              <a:gd name="connsiteX1" fmla="*/ 154377 w 263983"/>
              <a:gd name="connsiteY1" fmla="*/ 80300 h 525785"/>
              <a:gd name="connsiteX2" fmla="*/ 62302 w 263983"/>
              <a:gd name="connsiteY2" fmla="*/ 254925 h 525785"/>
              <a:gd name="connsiteX3" fmla="*/ 217877 w 263983"/>
              <a:gd name="connsiteY3" fmla="*/ 166025 h 525785"/>
              <a:gd name="connsiteX4" fmla="*/ 21027 w 263983"/>
              <a:gd name="connsiteY4" fmla="*/ 420025 h 525785"/>
              <a:gd name="connsiteX5" fmla="*/ 24202 w 263983"/>
              <a:gd name="connsiteY5" fmla="*/ 524800 h 525785"/>
              <a:gd name="connsiteX6" fmla="*/ 186127 w 263983"/>
              <a:gd name="connsiteY6" fmla="*/ 366050 h 525785"/>
              <a:gd name="connsiteX7" fmla="*/ 122627 w 263983"/>
              <a:gd name="connsiteY7" fmla="*/ 245400 h 525785"/>
              <a:gd name="connsiteX8" fmla="*/ 262327 w 263983"/>
              <a:gd name="connsiteY8" fmla="*/ 83475 h 525785"/>
              <a:gd name="connsiteX9" fmla="*/ 195652 w 263983"/>
              <a:gd name="connsiteY9" fmla="*/ 39025 h 525785"/>
              <a:gd name="connsiteX10" fmla="*/ 109927 w 263983"/>
              <a:gd name="connsiteY10" fmla="*/ 925 h 52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983" h="525785">
                <a:moveTo>
                  <a:pt x="109927" y="925"/>
                </a:moveTo>
                <a:cubicBezTo>
                  <a:pt x="103048" y="7804"/>
                  <a:pt x="162314" y="37967"/>
                  <a:pt x="154377" y="80300"/>
                </a:cubicBezTo>
                <a:cubicBezTo>
                  <a:pt x="146440" y="122633"/>
                  <a:pt x="51719" y="240638"/>
                  <a:pt x="62302" y="254925"/>
                </a:cubicBezTo>
                <a:cubicBezTo>
                  <a:pt x="72885" y="269213"/>
                  <a:pt x="224756" y="138508"/>
                  <a:pt x="217877" y="166025"/>
                </a:cubicBezTo>
                <a:cubicBezTo>
                  <a:pt x="210998" y="193542"/>
                  <a:pt x="53306" y="360229"/>
                  <a:pt x="21027" y="420025"/>
                </a:cubicBezTo>
                <a:cubicBezTo>
                  <a:pt x="-11252" y="479821"/>
                  <a:pt x="-3315" y="533796"/>
                  <a:pt x="24202" y="524800"/>
                </a:cubicBezTo>
                <a:cubicBezTo>
                  <a:pt x="51719" y="515804"/>
                  <a:pt x="169723" y="412617"/>
                  <a:pt x="186127" y="366050"/>
                </a:cubicBezTo>
                <a:cubicBezTo>
                  <a:pt x="202531" y="319483"/>
                  <a:pt x="109927" y="292496"/>
                  <a:pt x="122627" y="245400"/>
                </a:cubicBezTo>
                <a:cubicBezTo>
                  <a:pt x="135327" y="198304"/>
                  <a:pt x="250156" y="117871"/>
                  <a:pt x="262327" y="83475"/>
                </a:cubicBezTo>
                <a:cubicBezTo>
                  <a:pt x="274498" y="49079"/>
                  <a:pt x="216289" y="50667"/>
                  <a:pt x="195652" y="39025"/>
                </a:cubicBezTo>
                <a:cubicBezTo>
                  <a:pt x="175015" y="27383"/>
                  <a:pt x="116806" y="-5954"/>
                  <a:pt x="109927" y="92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387D41E4-B96A-A4A8-67EE-AABB591A0450}"/>
              </a:ext>
            </a:extLst>
          </p:cNvPr>
          <p:cNvSpPr/>
          <p:nvPr/>
        </p:nvSpPr>
        <p:spPr>
          <a:xfrm>
            <a:off x="7989448" y="3209381"/>
            <a:ext cx="175097" cy="185901"/>
          </a:xfrm>
          <a:custGeom>
            <a:avLst/>
            <a:gdLst>
              <a:gd name="connsiteX0" fmla="*/ 2027 w 175097"/>
              <a:gd name="connsiteY0" fmla="*/ 165644 h 185901"/>
              <a:gd name="connsiteX1" fmla="*/ 173477 w 175097"/>
              <a:gd name="connsiteY1" fmla="*/ 544 h 185901"/>
              <a:gd name="connsiteX2" fmla="*/ 90927 w 175097"/>
              <a:gd name="connsiteY2" fmla="*/ 114844 h 185901"/>
              <a:gd name="connsiteX3" fmla="*/ 138552 w 175097"/>
              <a:gd name="connsiteY3" fmla="*/ 181519 h 185901"/>
              <a:gd name="connsiteX4" fmla="*/ 81402 w 175097"/>
              <a:gd name="connsiteY4" fmla="*/ 178344 h 185901"/>
              <a:gd name="connsiteX5" fmla="*/ 2027 w 175097"/>
              <a:gd name="connsiteY5" fmla="*/ 165644 h 18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97" h="185901">
                <a:moveTo>
                  <a:pt x="2027" y="165644"/>
                </a:moveTo>
                <a:cubicBezTo>
                  <a:pt x="17373" y="136011"/>
                  <a:pt x="158660" y="9011"/>
                  <a:pt x="173477" y="544"/>
                </a:cubicBezTo>
                <a:cubicBezTo>
                  <a:pt x="188294" y="-7923"/>
                  <a:pt x="96748" y="84681"/>
                  <a:pt x="90927" y="114844"/>
                </a:cubicBezTo>
                <a:cubicBezTo>
                  <a:pt x="85106" y="145007"/>
                  <a:pt x="140140" y="170936"/>
                  <a:pt x="138552" y="181519"/>
                </a:cubicBezTo>
                <a:cubicBezTo>
                  <a:pt x="136965" y="192102"/>
                  <a:pt x="99923" y="180461"/>
                  <a:pt x="81402" y="178344"/>
                </a:cubicBezTo>
                <a:cubicBezTo>
                  <a:pt x="62881" y="176227"/>
                  <a:pt x="-13319" y="195277"/>
                  <a:pt x="2027" y="1656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FF5E2B3A-25A3-872F-A6E1-D9877BB36810}"/>
              </a:ext>
            </a:extLst>
          </p:cNvPr>
          <p:cNvSpPr/>
          <p:nvPr/>
        </p:nvSpPr>
        <p:spPr>
          <a:xfrm>
            <a:off x="7225306" y="3251013"/>
            <a:ext cx="88174" cy="182155"/>
          </a:xfrm>
          <a:custGeom>
            <a:avLst/>
            <a:gdLst>
              <a:gd name="connsiteX0" fmla="*/ 10519 w 88174"/>
              <a:gd name="connsiteY0" fmla="*/ 187 h 182155"/>
              <a:gd name="connsiteX1" fmla="*/ 51794 w 88174"/>
              <a:gd name="connsiteY1" fmla="*/ 98612 h 182155"/>
              <a:gd name="connsiteX2" fmla="*/ 86719 w 88174"/>
              <a:gd name="connsiteY2" fmla="*/ 133537 h 182155"/>
              <a:gd name="connsiteX3" fmla="*/ 994 w 88174"/>
              <a:gd name="connsiteY3" fmla="*/ 181162 h 182155"/>
              <a:gd name="connsiteX4" fmla="*/ 42269 w 88174"/>
              <a:gd name="connsiteY4" fmla="*/ 85912 h 182155"/>
              <a:gd name="connsiteX5" fmla="*/ 77194 w 88174"/>
              <a:gd name="connsiteY5" fmla="*/ 73212 h 182155"/>
              <a:gd name="connsiteX6" fmla="*/ 10519 w 88174"/>
              <a:gd name="connsiteY6" fmla="*/ 187 h 18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74" h="182155">
                <a:moveTo>
                  <a:pt x="10519" y="187"/>
                </a:moveTo>
                <a:cubicBezTo>
                  <a:pt x="6286" y="4420"/>
                  <a:pt x="39094" y="76387"/>
                  <a:pt x="51794" y="98612"/>
                </a:cubicBezTo>
                <a:cubicBezTo>
                  <a:pt x="64494" y="120837"/>
                  <a:pt x="95186" y="119779"/>
                  <a:pt x="86719" y="133537"/>
                </a:cubicBezTo>
                <a:cubicBezTo>
                  <a:pt x="78252" y="147295"/>
                  <a:pt x="8402" y="189100"/>
                  <a:pt x="994" y="181162"/>
                </a:cubicBezTo>
                <a:cubicBezTo>
                  <a:pt x="-6414" y="173225"/>
                  <a:pt x="29569" y="103904"/>
                  <a:pt x="42269" y="85912"/>
                </a:cubicBezTo>
                <a:cubicBezTo>
                  <a:pt x="54969" y="67920"/>
                  <a:pt x="80898" y="81679"/>
                  <a:pt x="77194" y="73212"/>
                </a:cubicBezTo>
                <a:cubicBezTo>
                  <a:pt x="73490" y="64745"/>
                  <a:pt x="14752" y="-4046"/>
                  <a:pt x="10519" y="1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2184212-11D4-7284-5FF5-22F8F040B3BB}"/>
              </a:ext>
            </a:extLst>
          </p:cNvPr>
          <p:cNvSpPr/>
          <p:nvPr/>
        </p:nvSpPr>
        <p:spPr>
          <a:xfrm>
            <a:off x="7348611" y="3463432"/>
            <a:ext cx="380527" cy="187488"/>
          </a:xfrm>
          <a:custGeom>
            <a:avLst/>
            <a:gdLst>
              <a:gd name="connsiteX0" fmla="*/ 1514 w 380527"/>
              <a:gd name="connsiteY0" fmla="*/ 76693 h 187488"/>
              <a:gd name="connsiteX1" fmla="*/ 230114 w 380527"/>
              <a:gd name="connsiteY1" fmla="*/ 178293 h 187488"/>
              <a:gd name="connsiteX2" fmla="*/ 217414 w 380527"/>
              <a:gd name="connsiteY2" fmla="*/ 171943 h 187488"/>
              <a:gd name="connsiteX3" fmla="*/ 236464 w 380527"/>
              <a:gd name="connsiteY3" fmla="*/ 83043 h 187488"/>
              <a:gd name="connsiteX4" fmla="*/ 347589 w 380527"/>
              <a:gd name="connsiteY4" fmla="*/ 143368 h 187488"/>
              <a:gd name="connsiteX5" fmla="*/ 293614 w 380527"/>
              <a:gd name="connsiteY5" fmla="*/ 67168 h 187488"/>
              <a:gd name="connsiteX6" fmla="*/ 379339 w 380527"/>
              <a:gd name="connsiteY6" fmla="*/ 3668 h 187488"/>
              <a:gd name="connsiteX7" fmla="*/ 217414 w 380527"/>
              <a:gd name="connsiteY7" fmla="*/ 60818 h 187488"/>
              <a:gd name="connsiteX8" fmla="*/ 153914 w 380527"/>
              <a:gd name="connsiteY8" fmla="*/ 57643 h 187488"/>
              <a:gd name="connsiteX9" fmla="*/ 144389 w 380527"/>
              <a:gd name="connsiteY9" fmla="*/ 70343 h 187488"/>
              <a:gd name="connsiteX10" fmla="*/ 58664 w 380527"/>
              <a:gd name="connsiteY10" fmla="*/ 493 h 187488"/>
              <a:gd name="connsiteX11" fmla="*/ 160264 w 380527"/>
              <a:gd name="connsiteY11" fmla="*/ 111618 h 187488"/>
              <a:gd name="connsiteX12" fmla="*/ 131689 w 380527"/>
              <a:gd name="connsiteY12" fmla="*/ 133843 h 187488"/>
              <a:gd name="connsiteX13" fmla="*/ 1514 w 380527"/>
              <a:gd name="connsiteY13" fmla="*/ 76693 h 1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0527" h="187488">
                <a:moveTo>
                  <a:pt x="1514" y="76693"/>
                </a:moveTo>
                <a:lnTo>
                  <a:pt x="230114" y="178293"/>
                </a:lnTo>
                <a:cubicBezTo>
                  <a:pt x="266097" y="194168"/>
                  <a:pt x="216356" y="187818"/>
                  <a:pt x="217414" y="171943"/>
                </a:cubicBezTo>
                <a:cubicBezTo>
                  <a:pt x="218472" y="156068"/>
                  <a:pt x="214768" y="87805"/>
                  <a:pt x="236464" y="83043"/>
                </a:cubicBezTo>
                <a:cubicBezTo>
                  <a:pt x="258160" y="78281"/>
                  <a:pt x="338064" y="146014"/>
                  <a:pt x="347589" y="143368"/>
                </a:cubicBezTo>
                <a:cubicBezTo>
                  <a:pt x="357114" y="140722"/>
                  <a:pt x="288322" y="90451"/>
                  <a:pt x="293614" y="67168"/>
                </a:cubicBezTo>
                <a:cubicBezTo>
                  <a:pt x="298906" y="43885"/>
                  <a:pt x="392039" y="4726"/>
                  <a:pt x="379339" y="3668"/>
                </a:cubicBezTo>
                <a:cubicBezTo>
                  <a:pt x="366639" y="2610"/>
                  <a:pt x="254985" y="51822"/>
                  <a:pt x="217414" y="60818"/>
                </a:cubicBezTo>
                <a:cubicBezTo>
                  <a:pt x="179843" y="69814"/>
                  <a:pt x="166085" y="56056"/>
                  <a:pt x="153914" y="57643"/>
                </a:cubicBezTo>
                <a:cubicBezTo>
                  <a:pt x="141743" y="59230"/>
                  <a:pt x="160264" y="79868"/>
                  <a:pt x="144389" y="70343"/>
                </a:cubicBezTo>
                <a:cubicBezTo>
                  <a:pt x="128514" y="60818"/>
                  <a:pt x="56018" y="-6386"/>
                  <a:pt x="58664" y="493"/>
                </a:cubicBezTo>
                <a:cubicBezTo>
                  <a:pt x="61310" y="7372"/>
                  <a:pt x="148093" y="89393"/>
                  <a:pt x="160264" y="111618"/>
                </a:cubicBezTo>
                <a:cubicBezTo>
                  <a:pt x="172435" y="133843"/>
                  <a:pt x="156560" y="139135"/>
                  <a:pt x="131689" y="133843"/>
                </a:cubicBezTo>
                <a:cubicBezTo>
                  <a:pt x="106818" y="128551"/>
                  <a:pt x="-14890" y="69285"/>
                  <a:pt x="1514" y="7669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83A6C3F5-E379-13CC-604C-7222B79F4161}"/>
              </a:ext>
            </a:extLst>
          </p:cNvPr>
          <p:cNvSpPr/>
          <p:nvPr/>
        </p:nvSpPr>
        <p:spPr>
          <a:xfrm>
            <a:off x="8276229" y="2339504"/>
            <a:ext cx="216224" cy="200502"/>
          </a:xfrm>
          <a:custGeom>
            <a:avLst/>
            <a:gdLst>
              <a:gd name="connsiteX0" fmla="*/ 4171 w 216224"/>
              <a:gd name="connsiteY0" fmla="*/ 89371 h 200502"/>
              <a:gd name="connsiteX1" fmla="*/ 10521 w 216224"/>
              <a:gd name="connsiteY1" fmla="*/ 6821 h 200502"/>
              <a:gd name="connsiteX2" fmla="*/ 80371 w 216224"/>
              <a:gd name="connsiteY2" fmla="*/ 19521 h 200502"/>
              <a:gd name="connsiteX3" fmla="*/ 54971 w 216224"/>
              <a:gd name="connsiteY3" fmla="*/ 136996 h 200502"/>
              <a:gd name="connsiteX4" fmla="*/ 207371 w 216224"/>
              <a:gd name="connsiteY4" fmla="*/ 200496 h 200502"/>
              <a:gd name="connsiteX5" fmla="*/ 181971 w 216224"/>
              <a:gd name="connsiteY5" fmla="*/ 133821 h 200502"/>
              <a:gd name="connsiteX6" fmla="*/ 48621 w 216224"/>
              <a:gd name="connsiteY6" fmla="*/ 136996 h 200502"/>
              <a:gd name="connsiteX7" fmla="*/ 4171 w 216224"/>
              <a:gd name="connsiteY7" fmla="*/ 89371 h 2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24" h="200502">
                <a:moveTo>
                  <a:pt x="4171" y="89371"/>
                </a:moveTo>
                <a:cubicBezTo>
                  <a:pt x="-2179" y="67675"/>
                  <a:pt x="-2179" y="18463"/>
                  <a:pt x="10521" y="6821"/>
                </a:cubicBezTo>
                <a:cubicBezTo>
                  <a:pt x="23221" y="-4821"/>
                  <a:pt x="72963" y="-2175"/>
                  <a:pt x="80371" y="19521"/>
                </a:cubicBezTo>
                <a:cubicBezTo>
                  <a:pt x="87779" y="41217"/>
                  <a:pt x="33804" y="106834"/>
                  <a:pt x="54971" y="136996"/>
                </a:cubicBezTo>
                <a:cubicBezTo>
                  <a:pt x="76138" y="167158"/>
                  <a:pt x="186204" y="201025"/>
                  <a:pt x="207371" y="200496"/>
                </a:cubicBezTo>
                <a:cubicBezTo>
                  <a:pt x="228538" y="199967"/>
                  <a:pt x="208429" y="144404"/>
                  <a:pt x="181971" y="133821"/>
                </a:cubicBezTo>
                <a:cubicBezTo>
                  <a:pt x="155513" y="123238"/>
                  <a:pt x="72434" y="140700"/>
                  <a:pt x="48621" y="136996"/>
                </a:cubicBezTo>
                <a:cubicBezTo>
                  <a:pt x="24809" y="133292"/>
                  <a:pt x="10521" y="111067"/>
                  <a:pt x="4171" y="893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DE4F4B64-49ED-9B03-F25E-74956FAA4B6A}"/>
              </a:ext>
            </a:extLst>
          </p:cNvPr>
          <p:cNvSpPr/>
          <p:nvPr/>
        </p:nvSpPr>
        <p:spPr>
          <a:xfrm>
            <a:off x="7724716" y="3183974"/>
            <a:ext cx="112049" cy="187878"/>
          </a:xfrm>
          <a:custGeom>
            <a:avLst/>
            <a:gdLst>
              <a:gd name="connsiteX0" fmla="*/ 111184 w 112049"/>
              <a:gd name="connsiteY0" fmla="*/ 187876 h 187878"/>
              <a:gd name="connsiteX1" fmla="*/ 59 w 112049"/>
              <a:gd name="connsiteY1" fmla="*/ 86276 h 187878"/>
              <a:gd name="connsiteX2" fmla="*/ 95309 w 112049"/>
              <a:gd name="connsiteY2" fmla="*/ 551 h 187878"/>
              <a:gd name="connsiteX3" fmla="*/ 66734 w 112049"/>
              <a:gd name="connsiteY3" fmla="*/ 51351 h 187878"/>
              <a:gd name="connsiteX4" fmla="*/ 54034 w 112049"/>
              <a:gd name="connsiteY4" fmla="*/ 89451 h 187878"/>
              <a:gd name="connsiteX5" fmla="*/ 111184 w 112049"/>
              <a:gd name="connsiteY5" fmla="*/ 187876 h 18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49" h="187878">
                <a:moveTo>
                  <a:pt x="111184" y="187876"/>
                </a:moveTo>
                <a:cubicBezTo>
                  <a:pt x="102188" y="187347"/>
                  <a:pt x="2705" y="117497"/>
                  <a:pt x="59" y="86276"/>
                </a:cubicBezTo>
                <a:cubicBezTo>
                  <a:pt x="-2587" y="55055"/>
                  <a:pt x="84197" y="6372"/>
                  <a:pt x="95309" y="551"/>
                </a:cubicBezTo>
                <a:cubicBezTo>
                  <a:pt x="106421" y="-5270"/>
                  <a:pt x="73613" y="36534"/>
                  <a:pt x="66734" y="51351"/>
                </a:cubicBezTo>
                <a:cubicBezTo>
                  <a:pt x="59855" y="66168"/>
                  <a:pt x="51917" y="69872"/>
                  <a:pt x="54034" y="89451"/>
                </a:cubicBezTo>
                <a:cubicBezTo>
                  <a:pt x="56151" y="109030"/>
                  <a:pt x="120180" y="188405"/>
                  <a:pt x="111184" y="1878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97CF6BE2-ECB5-6156-4AF5-58379FADFD30}"/>
              </a:ext>
            </a:extLst>
          </p:cNvPr>
          <p:cNvSpPr/>
          <p:nvPr/>
        </p:nvSpPr>
        <p:spPr>
          <a:xfrm>
            <a:off x="8610327" y="3140020"/>
            <a:ext cx="81094" cy="117781"/>
          </a:xfrm>
          <a:custGeom>
            <a:avLst/>
            <a:gdLst>
              <a:gd name="connsiteX0" fmla="*/ 79648 w 81094"/>
              <a:gd name="connsiteY0" fmla="*/ 117530 h 117781"/>
              <a:gd name="connsiteX1" fmla="*/ 273 w 81094"/>
              <a:gd name="connsiteY1" fmla="*/ 28630 h 117781"/>
              <a:gd name="connsiteX2" fmla="*/ 54248 w 81094"/>
              <a:gd name="connsiteY2" fmla="*/ 55 h 117781"/>
              <a:gd name="connsiteX3" fmla="*/ 73298 w 81094"/>
              <a:gd name="connsiteY3" fmla="*/ 22280 h 117781"/>
              <a:gd name="connsiteX4" fmla="*/ 54248 w 81094"/>
              <a:gd name="connsiteY4" fmla="*/ 54030 h 117781"/>
              <a:gd name="connsiteX5" fmla="*/ 79648 w 81094"/>
              <a:gd name="connsiteY5" fmla="*/ 117530 h 11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94" h="117781">
                <a:moveTo>
                  <a:pt x="79648" y="117530"/>
                </a:moveTo>
                <a:cubicBezTo>
                  <a:pt x="70652" y="113297"/>
                  <a:pt x="4506" y="48209"/>
                  <a:pt x="273" y="28630"/>
                </a:cubicBezTo>
                <a:cubicBezTo>
                  <a:pt x="-3960" y="9051"/>
                  <a:pt x="42077" y="1113"/>
                  <a:pt x="54248" y="55"/>
                </a:cubicBezTo>
                <a:cubicBezTo>
                  <a:pt x="66419" y="-1003"/>
                  <a:pt x="73298" y="13284"/>
                  <a:pt x="73298" y="22280"/>
                </a:cubicBezTo>
                <a:cubicBezTo>
                  <a:pt x="73298" y="31276"/>
                  <a:pt x="55835" y="36568"/>
                  <a:pt x="54248" y="54030"/>
                </a:cubicBezTo>
                <a:cubicBezTo>
                  <a:pt x="52661" y="71492"/>
                  <a:pt x="88644" y="121763"/>
                  <a:pt x="79648" y="11753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80C9F721-7996-63F3-F215-BD910352F11A}"/>
              </a:ext>
            </a:extLst>
          </p:cNvPr>
          <p:cNvSpPr/>
          <p:nvPr/>
        </p:nvSpPr>
        <p:spPr>
          <a:xfrm>
            <a:off x="8635998" y="2806588"/>
            <a:ext cx="121473" cy="269998"/>
          </a:xfrm>
          <a:custGeom>
            <a:avLst/>
            <a:gdLst>
              <a:gd name="connsiteX0" fmla="*/ 60327 w 121473"/>
              <a:gd name="connsiteY0" fmla="*/ 269987 h 269998"/>
              <a:gd name="connsiteX1" fmla="*/ 120652 w 121473"/>
              <a:gd name="connsiteY1" fmla="*/ 187437 h 269998"/>
              <a:gd name="connsiteX2" fmla="*/ 44452 w 121473"/>
              <a:gd name="connsiteY2" fmla="*/ 212837 h 269998"/>
              <a:gd name="connsiteX3" fmla="*/ 92077 w 121473"/>
              <a:gd name="connsiteY3" fmla="*/ 120762 h 269998"/>
              <a:gd name="connsiteX4" fmla="*/ 2 w 121473"/>
              <a:gd name="connsiteY4" fmla="*/ 112 h 269998"/>
              <a:gd name="connsiteX5" fmla="*/ 88902 w 121473"/>
              <a:gd name="connsiteY5" fmla="*/ 142987 h 269998"/>
              <a:gd name="connsiteX6" fmla="*/ 117477 w 121473"/>
              <a:gd name="connsiteY6" fmla="*/ 165212 h 269998"/>
              <a:gd name="connsiteX7" fmla="*/ 9527 w 121473"/>
              <a:gd name="connsiteY7" fmla="*/ 181087 h 269998"/>
              <a:gd name="connsiteX8" fmla="*/ 60327 w 121473"/>
              <a:gd name="connsiteY8" fmla="*/ 269987 h 2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73" h="269998">
                <a:moveTo>
                  <a:pt x="60327" y="269987"/>
                </a:moveTo>
                <a:cubicBezTo>
                  <a:pt x="78848" y="271045"/>
                  <a:pt x="123298" y="196962"/>
                  <a:pt x="120652" y="187437"/>
                </a:cubicBezTo>
                <a:cubicBezTo>
                  <a:pt x="118006" y="177912"/>
                  <a:pt x="49214" y="223949"/>
                  <a:pt x="44452" y="212837"/>
                </a:cubicBezTo>
                <a:cubicBezTo>
                  <a:pt x="39690" y="201725"/>
                  <a:pt x="99485" y="156216"/>
                  <a:pt x="92077" y="120762"/>
                </a:cubicBezTo>
                <a:cubicBezTo>
                  <a:pt x="84669" y="85308"/>
                  <a:pt x="531" y="-3592"/>
                  <a:pt x="2" y="112"/>
                </a:cubicBezTo>
                <a:cubicBezTo>
                  <a:pt x="-527" y="3816"/>
                  <a:pt x="69323" y="115470"/>
                  <a:pt x="88902" y="142987"/>
                </a:cubicBezTo>
                <a:cubicBezTo>
                  <a:pt x="108481" y="170504"/>
                  <a:pt x="130706" y="158862"/>
                  <a:pt x="117477" y="165212"/>
                </a:cubicBezTo>
                <a:cubicBezTo>
                  <a:pt x="104248" y="171562"/>
                  <a:pt x="20640" y="167329"/>
                  <a:pt x="9527" y="181087"/>
                </a:cubicBezTo>
                <a:cubicBezTo>
                  <a:pt x="-1586" y="194845"/>
                  <a:pt x="41806" y="268929"/>
                  <a:pt x="60327" y="26998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7B2F26DD-38A0-DBE9-99C3-7EF2C51C4724}"/>
              </a:ext>
            </a:extLst>
          </p:cNvPr>
          <p:cNvSpPr/>
          <p:nvPr/>
        </p:nvSpPr>
        <p:spPr>
          <a:xfrm>
            <a:off x="8947502" y="2779738"/>
            <a:ext cx="148009" cy="170100"/>
          </a:xfrm>
          <a:custGeom>
            <a:avLst/>
            <a:gdLst>
              <a:gd name="connsiteX0" fmla="*/ 5998 w 148009"/>
              <a:gd name="connsiteY0" fmla="*/ 169837 h 170100"/>
              <a:gd name="connsiteX1" fmla="*/ 9173 w 148009"/>
              <a:gd name="connsiteY1" fmla="*/ 42837 h 170100"/>
              <a:gd name="connsiteX2" fmla="*/ 94898 w 148009"/>
              <a:gd name="connsiteY2" fmla="*/ 103162 h 170100"/>
              <a:gd name="connsiteX3" fmla="*/ 126648 w 148009"/>
              <a:gd name="connsiteY3" fmla="*/ 1562 h 170100"/>
              <a:gd name="connsiteX4" fmla="*/ 145698 w 148009"/>
              <a:gd name="connsiteY4" fmla="*/ 39662 h 170100"/>
              <a:gd name="connsiteX5" fmla="*/ 72673 w 148009"/>
              <a:gd name="connsiteY5" fmla="*/ 14262 h 170100"/>
              <a:gd name="connsiteX6" fmla="*/ 117123 w 148009"/>
              <a:gd name="connsiteY6" fmla="*/ 109512 h 170100"/>
              <a:gd name="connsiteX7" fmla="*/ 40923 w 148009"/>
              <a:gd name="connsiteY7" fmla="*/ 77762 h 170100"/>
              <a:gd name="connsiteX8" fmla="*/ 5998 w 148009"/>
              <a:gd name="connsiteY8" fmla="*/ 169837 h 1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009" h="170100">
                <a:moveTo>
                  <a:pt x="5998" y="169837"/>
                </a:moveTo>
                <a:cubicBezTo>
                  <a:pt x="706" y="164016"/>
                  <a:pt x="-5643" y="53949"/>
                  <a:pt x="9173" y="42837"/>
                </a:cubicBezTo>
                <a:cubicBezTo>
                  <a:pt x="23989" y="31725"/>
                  <a:pt x="75319" y="110041"/>
                  <a:pt x="94898" y="103162"/>
                </a:cubicBezTo>
                <a:cubicBezTo>
                  <a:pt x="114477" y="96283"/>
                  <a:pt x="118181" y="12145"/>
                  <a:pt x="126648" y="1562"/>
                </a:cubicBezTo>
                <a:cubicBezTo>
                  <a:pt x="135115" y="-9021"/>
                  <a:pt x="154694" y="37545"/>
                  <a:pt x="145698" y="39662"/>
                </a:cubicBezTo>
                <a:cubicBezTo>
                  <a:pt x="136702" y="41779"/>
                  <a:pt x="77435" y="2620"/>
                  <a:pt x="72673" y="14262"/>
                </a:cubicBezTo>
                <a:cubicBezTo>
                  <a:pt x="67911" y="25904"/>
                  <a:pt x="122415" y="98929"/>
                  <a:pt x="117123" y="109512"/>
                </a:cubicBezTo>
                <a:cubicBezTo>
                  <a:pt x="111831" y="120095"/>
                  <a:pt x="58915" y="72470"/>
                  <a:pt x="40923" y="77762"/>
                </a:cubicBezTo>
                <a:cubicBezTo>
                  <a:pt x="22931" y="83054"/>
                  <a:pt x="11290" y="175658"/>
                  <a:pt x="5998" y="1698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60CBDF8-597B-03C4-52BD-D75C56D765D1}"/>
              </a:ext>
            </a:extLst>
          </p:cNvPr>
          <p:cNvSpPr/>
          <p:nvPr/>
        </p:nvSpPr>
        <p:spPr>
          <a:xfrm>
            <a:off x="9093948" y="2690835"/>
            <a:ext cx="220027" cy="204864"/>
          </a:xfrm>
          <a:custGeom>
            <a:avLst/>
            <a:gdLst>
              <a:gd name="connsiteX0" fmla="*/ 2427 w 220027"/>
              <a:gd name="connsiteY0" fmla="*/ 4740 h 204864"/>
              <a:gd name="connsiteX1" fmla="*/ 72277 w 220027"/>
              <a:gd name="connsiteY1" fmla="*/ 23790 h 204864"/>
              <a:gd name="connsiteX2" fmla="*/ 218327 w 220027"/>
              <a:gd name="connsiteY2" fmla="*/ 122215 h 204864"/>
              <a:gd name="connsiteX3" fmla="*/ 148477 w 220027"/>
              <a:gd name="connsiteY3" fmla="*/ 204765 h 204864"/>
              <a:gd name="connsiteX4" fmla="*/ 94502 w 220027"/>
              <a:gd name="connsiteY4" fmla="*/ 138090 h 204864"/>
              <a:gd name="connsiteX5" fmla="*/ 154827 w 220027"/>
              <a:gd name="connsiteY5" fmla="*/ 93640 h 204864"/>
              <a:gd name="connsiteX6" fmla="*/ 2427 w 220027"/>
              <a:gd name="connsiteY6" fmla="*/ 4740 h 2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27" h="204864">
                <a:moveTo>
                  <a:pt x="2427" y="4740"/>
                </a:moveTo>
                <a:cubicBezTo>
                  <a:pt x="-11331" y="-6902"/>
                  <a:pt x="36294" y="4211"/>
                  <a:pt x="72277" y="23790"/>
                </a:cubicBezTo>
                <a:cubicBezTo>
                  <a:pt x="108260" y="43369"/>
                  <a:pt x="205627" y="92053"/>
                  <a:pt x="218327" y="122215"/>
                </a:cubicBezTo>
                <a:cubicBezTo>
                  <a:pt x="231027" y="152378"/>
                  <a:pt x="169114" y="202119"/>
                  <a:pt x="148477" y="204765"/>
                </a:cubicBezTo>
                <a:cubicBezTo>
                  <a:pt x="127840" y="207411"/>
                  <a:pt x="93444" y="156611"/>
                  <a:pt x="94502" y="138090"/>
                </a:cubicBezTo>
                <a:cubicBezTo>
                  <a:pt x="95560" y="119569"/>
                  <a:pt x="171231" y="117982"/>
                  <a:pt x="154827" y="93640"/>
                </a:cubicBezTo>
                <a:cubicBezTo>
                  <a:pt x="138423" y="69298"/>
                  <a:pt x="16185" y="16382"/>
                  <a:pt x="2427" y="474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19443268-9372-0E92-5CA3-2B1865FCCD3B}"/>
              </a:ext>
            </a:extLst>
          </p:cNvPr>
          <p:cNvSpPr/>
          <p:nvPr/>
        </p:nvSpPr>
        <p:spPr>
          <a:xfrm>
            <a:off x="8032430" y="1770929"/>
            <a:ext cx="225838" cy="135708"/>
          </a:xfrm>
          <a:custGeom>
            <a:avLst/>
            <a:gdLst>
              <a:gd name="connsiteX0" fmla="*/ 320 w 225838"/>
              <a:gd name="connsiteY0" fmla="*/ 41996 h 135708"/>
              <a:gd name="connsiteX1" fmla="*/ 136845 w 225838"/>
              <a:gd name="connsiteY1" fmla="*/ 721 h 135708"/>
              <a:gd name="connsiteX2" fmla="*/ 225745 w 225838"/>
              <a:gd name="connsiteY2" fmla="*/ 83271 h 135708"/>
              <a:gd name="connsiteX3" fmla="*/ 120970 w 225838"/>
              <a:gd name="connsiteY3" fmla="*/ 134071 h 135708"/>
              <a:gd name="connsiteX4" fmla="*/ 178120 w 225838"/>
              <a:gd name="connsiteY4" fmla="*/ 22946 h 135708"/>
              <a:gd name="connsiteX5" fmla="*/ 320 w 225838"/>
              <a:gd name="connsiteY5" fmla="*/ 41996 h 13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38" h="135708">
                <a:moveTo>
                  <a:pt x="320" y="41996"/>
                </a:moveTo>
                <a:cubicBezTo>
                  <a:pt x="-6559" y="38292"/>
                  <a:pt x="99274" y="-6158"/>
                  <a:pt x="136845" y="721"/>
                </a:cubicBezTo>
                <a:cubicBezTo>
                  <a:pt x="174416" y="7600"/>
                  <a:pt x="228391" y="61046"/>
                  <a:pt x="225745" y="83271"/>
                </a:cubicBezTo>
                <a:cubicBezTo>
                  <a:pt x="223099" y="105496"/>
                  <a:pt x="128907" y="144125"/>
                  <a:pt x="120970" y="134071"/>
                </a:cubicBezTo>
                <a:cubicBezTo>
                  <a:pt x="113033" y="124017"/>
                  <a:pt x="198228" y="40408"/>
                  <a:pt x="178120" y="22946"/>
                </a:cubicBezTo>
                <a:cubicBezTo>
                  <a:pt x="158012" y="5484"/>
                  <a:pt x="7199" y="45700"/>
                  <a:pt x="320" y="4199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4E73D4D-C680-5408-A620-F02A4012C2C4}"/>
              </a:ext>
            </a:extLst>
          </p:cNvPr>
          <p:cNvSpPr/>
          <p:nvPr/>
        </p:nvSpPr>
        <p:spPr>
          <a:xfrm>
            <a:off x="7746969" y="2031928"/>
            <a:ext cx="174360" cy="128365"/>
          </a:xfrm>
          <a:custGeom>
            <a:avLst/>
            <a:gdLst>
              <a:gd name="connsiteX0" fmla="*/ 41306 w 174360"/>
              <a:gd name="connsiteY0" fmla="*/ 72 h 128365"/>
              <a:gd name="connsiteX1" fmla="*/ 111156 w 174360"/>
              <a:gd name="connsiteY1" fmla="*/ 44522 h 128365"/>
              <a:gd name="connsiteX2" fmla="*/ 31 w 174360"/>
              <a:gd name="connsiteY2" fmla="*/ 127072 h 128365"/>
              <a:gd name="connsiteX3" fmla="*/ 123856 w 174360"/>
              <a:gd name="connsiteY3" fmla="*/ 92147 h 128365"/>
              <a:gd name="connsiteX4" fmla="*/ 171481 w 174360"/>
              <a:gd name="connsiteY4" fmla="*/ 54047 h 128365"/>
              <a:gd name="connsiteX5" fmla="*/ 41306 w 174360"/>
              <a:gd name="connsiteY5" fmla="*/ 72 h 12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60" h="128365">
                <a:moveTo>
                  <a:pt x="41306" y="72"/>
                </a:moveTo>
                <a:cubicBezTo>
                  <a:pt x="31252" y="-1515"/>
                  <a:pt x="118035" y="23356"/>
                  <a:pt x="111156" y="44522"/>
                </a:cubicBezTo>
                <a:cubicBezTo>
                  <a:pt x="104277" y="65688"/>
                  <a:pt x="-2086" y="119135"/>
                  <a:pt x="31" y="127072"/>
                </a:cubicBezTo>
                <a:cubicBezTo>
                  <a:pt x="2148" y="135009"/>
                  <a:pt x="95281" y="104318"/>
                  <a:pt x="123856" y="92147"/>
                </a:cubicBezTo>
                <a:cubicBezTo>
                  <a:pt x="152431" y="79976"/>
                  <a:pt x="184181" y="65689"/>
                  <a:pt x="171481" y="54047"/>
                </a:cubicBezTo>
                <a:cubicBezTo>
                  <a:pt x="158781" y="42405"/>
                  <a:pt x="51360" y="1659"/>
                  <a:pt x="41306" y="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12911DCA-4962-BD2A-5340-36C67A412461}"/>
              </a:ext>
            </a:extLst>
          </p:cNvPr>
          <p:cNvSpPr/>
          <p:nvPr/>
        </p:nvSpPr>
        <p:spPr>
          <a:xfrm>
            <a:off x="8013683" y="3189998"/>
            <a:ext cx="177856" cy="178717"/>
          </a:xfrm>
          <a:custGeom>
            <a:avLst/>
            <a:gdLst>
              <a:gd name="connsiteX0" fmla="*/ 17 w 177856"/>
              <a:gd name="connsiteY0" fmla="*/ 877 h 178717"/>
              <a:gd name="connsiteX1" fmla="*/ 142892 w 177856"/>
              <a:gd name="connsiteY1" fmla="*/ 58027 h 178717"/>
              <a:gd name="connsiteX2" fmla="*/ 53992 w 177856"/>
              <a:gd name="connsiteY2" fmla="*/ 140577 h 178717"/>
              <a:gd name="connsiteX3" fmla="*/ 127017 w 177856"/>
              <a:gd name="connsiteY3" fmla="*/ 178677 h 178717"/>
              <a:gd name="connsiteX4" fmla="*/ 177817 w 177856"/>
              <a:gd name="connsiteY4" fmla="*/ 146927 h 178717"/>
              <a:gd name="connsiteX5" fmla="*/ 133367 w 177856"/>
              <a:gd name="connsiteY5" fmla="*/ 102477 h 178717"/>
              <a:gd name="connsiteX6" fmla="*/ 17 w 177856"/>
              <a:gd name="connsiteY6" fmla="*/ 877 h 1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56" h="178717">
                <a:moveTo>
                  <a:pt x="17" y="877"/>
                </a:moveTo>
                <a:cubicBezTo>
                  <a:pt x="1604" y="-6531"/>
                  <a:pt x="133896" y="34744"/>
                  <a:pt x="142892" y="58027"/>
                </a:cubicBezTo>
                <a:cubicBezTo>
                  <a:pt x="151888" y="81310"/>
                  <a:pt x="56638" y="120469"/>
                  <a:pt x="53992" y="140577"/>
                </a:cubicBezTo>
                <a:cubicBezTo>
                  <a:pt x="51346" y="160685"/>
                  <a:pt x="106380" y="177619"/>
                  <a:pt x="127017" y="178677"/>
                </a:cubicBezTo>
                <a:cubicBezTo>
                  <a:pt x="147654" y="179735"/>
                  <a:pt x="176759" y="159627"/>
                  <a:pt x="177817" y="146927"/>
                </a:cubicBezTo>
                <a:cubicBezTo>
                  <a:pt x="178875" y="134227"/>
                  <a:pt x="158767" y="125760"/>
                  <a:pt x="133367" y="102477"/>
                </a:cubicBezTo>
                <a:cubicBezTo>
                  <a:pt x="107967" y="79194"/>
                  <a:pt x="-1570" y="8285"/>
                  <a:pt x="17" y="87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77AE14B-A294-7CC9-1A31-B01B96E8291D}"/>
              </a:ext>
            </a:extLst>
          </p:cNvPr>
          <p:cNvSpPr/>
          <p:nvPr/>
        </p:nvSpPr>
        <p:spPr>
          <a:xfrm>
            <a:off x="7867075" y="2968571"/>
            <a:ext cx="112876" cy="130234"/>
          </a:xfrm>
          <a:custGeom>
            <a:avLst/>
            <a:gdLst>
              <a:gd name="connsiteX0" fmla="*/ 22800 w 112876"/>
              <a:gd name="connsiteY0" fmla="*/ 54 h 130234"/>
              <a:gd name="connsiteX1" fmla="*/ 3750 w 112876"/>
              <a:gd name="connsiteY1" fmla="*/ 79429 h 130234"/>
              <a:gd name="connsiteX2" fmla="*/ 111700 w 112876"/>
              <a:gd name="connsiteY2" fmla="*/ 130229 h 130234"/>
              <a:gd name="connsiteX3" fmla="*/ 57725 w 112876"/>
              <a:gd name="connsiteY3" fmla="*/ 82604 h 130234"/>
              <a:gd name="connsiteX4" fmla="*/ 3750 w 112876"/>
              <a:gd name="connsiteY4" fmla="*/ 66729 h 130234"/>
              <a:gd name="connsiteX5" fmla="*/ 22800 w 112876"/>
              <a:gd name="connsiteY5" fmla="*/ 54 h 13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76" h="130234">
                <a:moveTo>
                  <a:pt x="22800" y="54"/>
                </a:moveTo>
                <a:cubicBezTo>
                  <a:pt x="22800" y="2171"/>
                  <a:pt x="-11067" y="57733"/>
                  <a:pt x="3750" y="79429"/>
                </a:cubicBezTo>
                <a:cubicBezTo>
                  <a:pt x="18567" y="101125"/>
                  <a:pt x="102704" y="129700"/>
                  <a:pt x="111700" y="130229"/>
                </a:cubicBezTo>
                <a:cubicBezTo>
                  <a:pt x="120696" y="130758"/>
                  <a:pt x="75717" y="93187"/>
                  <a:pt x="57725" y="82604"/>
                </a:cubicBezTo>
                <a:cubicBezTo>
                  <a:pt x="39733" y="72021"/>
                  <a:pt x="9042" y="75196"/>
                  <a:pt x="3750" y="66729"/>
                </a:cubicBezTo>
                <a:cubicBezTo>
                  <a:pt x="-1542" y="58262"/>
                  <a:pt x="22800" y="-2063"/>
                  <a:pt x="22800" y="5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38705651-41BC-609F-9D55-5038FECC31B8}"/>
              </a:ext>
            </a:extLst>
          </p:cNvPr>
          <p:cNvSpPr/>
          <p:nvPr/>
        </p:nvSpPr>
        <p:spPr>
          <a:xfrm>
            <a:off x="8771456" y="3257183"/>
            <a:ext cx="147454" cy="131101"/>
          </a:xfrm>
          <a:custGeom>
            <a:avLst/>
            <a:gdLst>
              <a:gd name="connsiteX0" fmla="*/ 147119 w 147454"/>
              <a:gd name="connsiteY0" fmla="*/ 367 h 131101"/>
              <a:gd name="connsiteX1" fmla="*/ 1069 w 147454"/>
              <a:gd name="connsiteY1" fmla="*/ 51167 h 131101"/>
              <a:gd name="connsiteX2" fmla="*/ 80444 w 147454"/>
              <a:gd name="connsiteY2" fmla="*/ 130542 h 131101"/>
              <a:gd name="connsiteX3" fmla="*/ 70919 w 147454"/>
              <a:gd name="connsiteY3" fmla="*/ 86092 h 131101"/>
              <a:gd name="connsiteX4" fmla="*/ 42344 w 147454"/>
              <a:gd name="connsiteY4" fmla="*/ 76567 h 131101"/>
              <a:gd name="connsiteX5" fmla="*/ 147119 w 147454"/>
              <a:gd name="connsiteY5" fmla="*/ 367 h 13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54" h="131101">
                <a:moveTo>
                  <a:pt x="147119" y="367"/>
                </a:moveTo>
                <a:cubicBezTo>
                  <a:pt x="140240" y="-3866"/>
                  <a:pt x="12181" y="29471"/>
                  <a:pt x="1069" y="51167"/>
                </a:cubicBezTo>
                <a:cubicBezTo>
                  <a:pt x="-10043" y="72863"/>
                  <a:pt x="68802" y="124721"/>
                  <a:pt x="80444" y="130542"/>
                </a:cubicBezTo>
                <a:cubicBezTo>
                  <a:pt x="92086" y="136363"/>
                  <a:pt x="77269" y="95088"/>
                  <a:pt x="70919" y="86092"/>
                </a:cubicBezTo>
                <a:cubicBezTo>
                  <a:pt x="64569" y="77096"/>
                  <a:pt x="31761" y="90855"/>
                  <a:pt x="42344" y="76567"/>
                </a:cubicBezTo>
                <a:cubicBezTo>
                  <a:pt x="52927" y="62280"/>
                  <a:pt x="153998" y="4600"/>
                  <a:pt x="147119" y="3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961A3FEF-E0F5-BC34-23B7-12CFFC654CBF}"/>
              </a:ext>
            </a:extLst>
          </p:cNvPr>
          <p:cNvSpPr/>
          <p:nvPr/>
        </p:nvSpPr>
        <p:spPr>
          <a:xfrm>
            <a:off x="8403688" y="1242472"/>
            <a:ext cx="335570" cy="329585"/>
          </a:xfrm>
          <a:custGeom>
            <a:avLst/>
            <a:gdLst>
              <a:gd name="connsiteX0" fmla="*/ 9542 w 335570"/>
              <a:gd name="connsiteY0" fmla="*/ 324000 h 329585"/>
              <a:gd name="connsiteX1" fmla="*/ 13289 w 335570"/>
              <a:gd name="connsiteY1" fmla="*/ 39187 h 329585"/>
              <a:gd name="connsiteX2" fmla="*/ 155696 w 335570"/>
              <a:gd name="connsiteY2" fmla="*/ 189089 h 329585"/>
              <a:gd name="connsiteX3" fmla="*/ 253132 w 335570"/>
              <a:gd name="connsiteY3" fmla="*/ 9207 h 329585"/>
              <a:gd name="connsiteX4" fmla="*/ 331830 w 335570"/>
              <a:gd name="connsiteY4" fmla="*/ 46682 h 329585"/>
              <a:gd name="connsiteX5" fmla="*/ 129463 w 335570"/>
              <a:gd name="connsiteY5" fmla="*/ 222817 h 329585"/>
              <a:gd name="connsiteX6" fmla="*/ 43269 w 335570"/>
              <a:gd name="connsiteY6" fmla="*/ 230312 h 329585"/>
              <a:gd name="connsiteX7" fmla="*/ 9542 w 335570"/>
              <a:gd name="connsiteY7" fmla="*/ 324000 h 32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570" h="329585">
                <a:moveTo>
                  <a:pt x="9542" y="324000"/>
                </a:moveTo>
                <a:cubicBezTo>
                  <a:pt x="4545" y="292146"/>
                  <a:pt x="-11070" y="61672"/>
                  <a:pt x="13289" y="39187"/>
                </a:cubicBezTo>
                <a:cubicBezTo>
                  <a:pt x="37648" y="16702"/>
                  <a:pt x="115722" y="194086"/>
                  <a:pt x="155696" y="189089"/>
                </a:cubicBezTo>
                <a:cubicBezTo>
                  <a:pt x="195670" y="184092"/>
                  <a:pt x="223776" y="32941"/>
                  <a:pt x="253132" y="9207"/>
                </a:cubicBezTo>
                <a:cubicBezTo>
                  <a:pt x="282488" y="-14527"/>
                  <a:pt x="352441" y="11081"/>
                  <a:pt x="331830" y="46682"/>
                </a:cubicBezTo>
                <a:cubicBezTo>
                  <a:pt x="311219" y="82283"/>
                  <a:pt x="177556" y="192212"/>
                  <a:pt x="129463" y="222817"/>
                </a:cubicBezTo>
                <a:cubicBezTo>
                  <a:pt x="81370" y="253422"/>
                  <a:pt x="63881" y="219069"/>
                  <a:pt x="43269" y="230312"/>
                </a:cubicBezTo>
                <a:cubicBezTo>
                  <a:pt x="22657" y="241555"/>
                  <a:pt x="14539" y="355854"/>
                  <a:pt x="9542" y="3240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5DC9C31F-A4BB-CA28-DE37-DFD6165179BE}"/>
              </a:ext>
            </a:extLst>
          </p:cNvPr>
          <p:cNvSpPr/>
          <p:nvPr/>
        </p:nvSpPr>
        <p:spPr>
          <a:xfrm>
            <a:off x="8780279" y="914496"/>
            <a:ext cx="936773" cy="495967"/>
          </a:xfrm>
          <a:custGeom>
            <a:avLst/>
            <a:gdLst>
              <a:gd name="connsiteX0" fmla="*/ 18947 w 936773"/>
              <a:gd name="connsiteY0" fmla="*/ 3652 h 495967"/>
              <a:gd name="connsiteX1" fmla="*/ 82655 w 936773"/>
              <a:gd name="connsiteY1" fmla="*/ 67360 h 495967"/>
              <a:gd name="connsiteX2" fmla="*/ 569836 w 936773"/>
              <a:gd name="connsiteY2" fmla="*/ 277222 h 495967"/>
              <a:gd name="connsiteX3" fmla="*/ 745970 w 936773"/>
              <a:gd name="connsiteY3" fmla="*/ 142311 h 495967"/>
              <a:gd name="connsiteX4" fmla="*/ 693505 w 936773"/>
              <a:gd name="connsiteY4" fmla="*/ 228504 h 495967"/>
              <a:gd name="connsiteX5" fmla="*/ 933347 w 936773"/>
              <a:gd name="connsiteY5" fmla="*/ 198524 h 495967"/>
              <a:gd name="connsiteX6" fmla="*/ 483642 w 936773"/>
              <a:gd name="connsiteY6" fmla="*/ 475842 h 495967"/>
              <a:gd name="connsiteX7" fmla="*/ 419934 w 936773"/>
              <a:gd name="connsiteY7" fmla="*/ 464599 h 495967"/>
              <a:gd name="connsiteX8" fmla="*/ 603564 w 936773"/>
              <a:gd name="connsiteY8" fmla="*/ 385901 h 495967"/>
              <a:gd name="connsiteX9" fmla="*/ 329993 w 936773"/>
              <a:gd name="connsiteY9" fmla="*/ 191029 h 495967"/>
              <a:gd name="connsiteX10" fmla="*/ 322498 w 936773"/>
              <a:gd name="connsiteY10" fmla="*/ 82350 h 495967"/>
              <a:gd name="connsiteX11" fmla="*/ 285023 w 936773"/>
              <a:gd name="connsiteY11" fmla="*/ 157301 h 495967"/>
              <a:gd name="connsiteX12" fmla="*/ 18947 w 936773"/>
              <a:gd name="connsiteY12" fmla="*/ 3652 h 4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773" h="495967">
                <a:moveTo>
                  <a:pt x="18947" y="3652"/>
                </a:moveTo>
                <a:cubicBezTo>
                  <a:pt x="-14781" y="-11338"/>
                  <a:pt x="-9160" y="21765"/>
                  <a:pt x="82655" y="67360"/>
                </a:cubicBezTo>
                <a:cubicBezTo>
                  <a:pt x="174470" y="112955"/>
                  <a:pt x="459284" y="264730"/>
                  <a:pt x="569836" y="277222"/>
                </a:cubicBezTo>
                <a:cubicBezTo>
                  <a:pt x="680388" y="289714"/>
                  <a:pt x="725359" y="150431"/>
                  <a:pt x="745970" y="142311"/>
                </a:cubicBezTo>
                <a:cubicBezTo>
                  <a:pt x="766581" y="134191"/>
                  <a:pt x="662276" y="219135"/>
                  <a:pt x="693505" y="228504"/>
                </a:cubicBezTo>
                <a:cubicBezTo>
                  <a:pt x="724735" y="237873"/>
                  <a:pt x="968324" y="157301"/>
                  <a:pt x="933347" y="198524"/>
                </a:cubicBezTo>
                <a:cubicBezTo>
                  <a:pt x="898370" y="239747"/>
                  <a:pt x="569211" y="431496"/>
                  <a:pt x="483642" y="475842"/>
                </a:cubicBezTo>
                <a:cubicBezTo>
                  <a:pt x="398073" y="520188"/>
                  <a:pt x="399947" y="479589"/>
                  <a:pt x="419934" y="464599"/>
                </a:cubicBezTo>
                <a:cubicBezTo>
                  <a:pt x="439921" y="449609"/>
                  <a:pt x="618554" y="431496"/>
                  <a:pt x="603564" y="385901"/>
                </a:cubicBezTo>
                <a:cubicBezTo>
                  <a:pt x="588574" y="340306"/>
                  <a:pt x="376837" y="241621"/>
                  <a:pt x="329993" y="191029"/>
                </a:cubicBezTo>
                <a:cubicBezTo>
                  <a:pt x="283149" y="140437"/>
                  <a:pt x="329993" y="87971"/>
                  <a:pt x="322498" y="82350"/>
                </a:cubicBezTo>
                <a:cubicBezTo>
                  <a:pt x="315003" y="76729"/>
                  <a:pt x="333741" y="167295"/>
                  <a:pt x="285023" y="157301"/>
                </a:cubicBezTo>
                <a:cubicBezTo>
                  <a:pt x="236305" y="147308"/>
                  <a:pt x="52675" y="18642"/>
                  <a:pt x="18947" y="36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B089118-C41C-17C7-3D11-800C8A6D6E65}"/>
              </a:ext>
            </a:extLst>
          </p:cNvPr>
          <p:cNvSpPr/>
          <p:nvPr/>
        </p:nvSpPr>
        <p:spPr>
          <a:xfrm>
            <a:off x="10256053" y="1182357"/>
            <a:ext cx="204497" cy="219273"/>
          </a:xfrm>
          <a:custGeom>
            <a:avLst/>
            <a:gdLst>
              <a:gd name="connsiteX0" fmla="*/ 967 w 204497"/>
              <a:gd name="connsiteY0" fmla="*/ 185495 h 219273"/>
              <a:gd name="connsiteX1" fmla="*/ 64675 w 204497"/>
              <a:gd name="connsiteY1" fmla="*/ 1866 h 219273"/>
              <a:gd name="connsiteX2" fmla="*/ 203334 w 204497"/>
              <a:gd name="connsiteY2" fmla="*/ 95554 h 219273"/>
              <a:gd name="connsiteX3" fmla="*/ 132131 w 204497"/>
              <a:gd name="connsiteY3" fmla="*/ 178000 h 219273"/>
              <a:gd name="connsiteX4" fmla="*/ 150868 w 204497"/>
              <a:gd name="connsiteY4" fmla="*/ 73069 h 219273"/>
              <a:gd name="connsiteX5" fmla="*/ 79665 w 204497"/>
              <a:gd name="connsiteY5" fmla="*/ 219223 h 219273"/>
              <a:gd name="connsiteX6" fmla="*/ 109645 w 204497"/>
              <a:gd name="connsiteY6" fmla="*/ 54332 h 219273"/>
              <a:gd name="connsiteX7" fmla="*/ 967 w 204497"/>
              <a:gd name="connsiteY7" fmla="*/ 185495 h 21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497" h="219273">
                <a:moveTo>
                  <a:pt x="967" y="185495"/>
                </a:moveTo>
                <a:cubicBezTo>
                  <a:pt x="-6528" y="176751"/>
                  <a:pt x="30947" y="16856"/>
                  <a:pt x="64675" y="1866"/>
                </a:cubicBezTo>
                <a:cubicBezTo>
                  <a:pt x="98403" y="-13124"/>
                  <a:pt x="192091" y="66198"/>
                  <a:pt x="203334" y="95554"/>
                </a:cubicBezTo>
                <a:cubicBezTo>
                  <a:pt x="214577" y="124910"/>
                  <a:pt x="140875" y="181747"/>
                  <a:pt x="132131" y="178000"/>
                </a:cubicBezTo>
                <a:cubicBezTo>
                  <a:pt x="123387" y="174253"/>
                  <a:pt x="159612" y="66199"/>
                  <a:pt x="150868" y="73069"/>
                </a:cubicBezTo>
                <a:cubicBezTo>
                  <a:pt x="142124" y="79939"/>
                  <a:pt x="86535" y="222346"/>
                  <a:pt x="79665" y="219223"/>
                </a:cubicBezTo>
                <a:cubicBezTo>
                  <a:pt x="72795" y="216100"/>
                  <a:pt x="121512" y="64950"/>
                  <a:pt x="109645" y="54332"/>
                </a:cubicBezTo>
                <a:cubicBezTo>
                  <a:pt x="97778" y="43714"/>
                  <a:pt x="8462" y="194239"/>
                  <a:pt x="967" y="1854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95581092-74E6-D82F-DDFA-8C04BB1EBCE4}"/>
              </a:ext>
            </a:extLst>
          </p:cNvPr>
          <p:cNvSpPr/>
          <p:nvPr/>
        </p:nvSpPr>
        <p:spPr>
          <a:xfrm>
            <a:off x="10346516" y="1435315"/>
            <a:ext cx="173131" cy="192673"/>
          </a:xfrm>
          <a:custGeom>
            <a:avLst/>
            <a:gdLst>
              <a:gd name="connsiteX0" fmla="*/ 445 w 173131"/>
              <a:gd name="connsiteY0" fmla="*/ 191118 h 192673"/>
              <a:gd name="connsiteX1" fmla="*/ 90386 w 173131"/>
              <a:gd name="connsiteY1" fmla="*/ 7488 h 192673"/>
              <a:gd name="connsiteX2" fmla="*/ 172832 w 173131"/>
              <a:gd name="connsiteY2" fmla="*/ 41216 h 192673"/>
              <a:gd name="connsiteX3" fmla="*/ 60405 w 173131"/>
              <a:gd name="connsiteY3" fmla="*/ 93682 h 192673"/>
              <a:gd name="connsiteX4" fmla="*/ 445 w 173131"/>
              <a:gd name="connsiteY4" fmla="*/ 191118 h 19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31" h="192673">
                <a:moveTo>
                  <a:pt x="445" y="191118"/>
                </a:moveTo>
                <a:cubicBezTo>
                  <a:pt x="5442" y="176752"/>
                  <a:pt x="61655" y="32472"/>
                  <a:pt x="90386" y="7488"/>
                </a:cubicBezTo>
                <a:cubicBezTo>
                  <a:pt x="119117" y="-17496"/>
                  <a:pt x="177829" y="26850"/>
                  <a:pt x="172832" y="41216"/>
                </a:cubicBezTo>
                <a:cubicBezTo>
                  <a:pt x="167835" y="55582"/>
                  <a:pt x="87262" y="71197"/>
                  <a:pt x="60405" y="93682"/>
                </a:cubicBezTo>
                <a:cubicBezTo>
                  <a:pt x="33548" y="116167"/>
                  <a:pt x="-4552" y="205484"/>
                  <a:pt x="445" y="1911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02F8AE51-AD44-1C26-03FD-C0FB2B9105F1}"/>
              </a:ext>
            </a:extLst>
          </p:cNvPr>
          <p:cNvSpPr/>
          <p:nvPr/>
        </p:nvSpPr>
        <p:spPr>
          <a:xfrm>
            <a:off x="4084169" y="367378"/>
            <a:ext cx="626946" cy="773045"/>
          </a:xfrm>
          <a:custGeom>
            <a:avLst/>
            <a:gdLst>
              <a:gd name="connsiteX0" fmla="*/ 139310 w 626946"/>
              <a:gd name="connsiteY0" fmla="*/ 48599 h 773045"/>
              <a:gd name="connsiteX1" fmla="*/ 83097 w 626946"/>
              <a:gd name="connsiteY1" fmla="*/ 352150 h 773045"/>
              <a:gd name="connsiteX2" fmla="*/ 416628 w 626946"/>
              <a:gd name="connsiteY2" fmla="*/ 337160 h 773045"/>
              <a:gd name="connsiteX3" fmla="*/ 60611 w 626946"/>
              <a:gd name="connsiteY3" fmla="*/ 479566 h 773045"/>
              <a:gd name="connsiteX4" fmla="*/ 626490 w 626946"/>
              <a:gd name="connsiteY4" fmla="*/ 355897 h 773045"/>
              <a:gd name="connsiteX5" fmla="*/ 154300 w 626946"/>
              <a:gd name="connsiteY5" fmla="*/ 438343 h 773045"/>
              <a:gd name="connsiteX6" fmla="*/ 34379 w 626946"/>
              <a:gd name="connsiteY6" fmla="*/ 569507 h 773045"/>
              <a:gd name="connsiteX7" fmla="*/ 15641 w 626946"/>
              <a:gd name="connsiteY7" fmla="*/ 768127 h 773045"/>
              <a:gd name="connsiteX8" fmla="*/ 161795 w 626946"/>
              <a:gd name="connsiteY8" fmla="*/ 348402 h 773045"/>
              <a:gd name="connsiteX9" fmla="*/ 651 w 626946"/>
              <a:gd name="connsiteY9" fmla="*/ 198501 h 773045"/>
              <a:gd name="connsiteX10" fmla="*/ 236746 w 626946"/>
              <a:gd name="connsiteY10" fmla="*/ 149783 h 773045"/>
              <a:gd name="connsiteX11" fmla="*/ 337929 w 626946"/>
              <a:gd name="connsiteY11" fmla="*/ 7376 h 773045"/>
              <a:gd name="connsiteX12" fmla="*/ 139310 w 626946"/>
              <a:gd name="connsiteY12" fmla="*/ 48599 h 77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946" h="773045">
                <a:moveTo>
                  <a:pt x="139310" y="48599"/>
                </a:moveTo>
                <a:cubicBezTo>
                  <a:pt x="96838" y="106061"/>
                  <a:pt x="36877" y="304057"/>
                  <a:pt x="83097" y="352150"/>
                </a:cubicBezTo>
                <a:cubicBezTo>
                  <a:pt x="129317" y="400243"/>
                  <a:pt x="420376" y="315924"/>
                  <a:pt x="416628" y="337160"/>
                </a:cubicBezTo>
                <a:cubicBezTo>
                  <a:pt x="412880" y="358396"/>
                  <a:pt x="25634" y="476443"/>
                  <a:pt x="60611" y="479566"/>
                </a:cubicBezTo>
                <a:cubicBezTo>
                  <a:pt x="95588" y="482689"/>
                  <a:pt x="610875" y="362767"/>
                  <a:pt x="626490" y="355897"/>
                </a:cubicBezTo>
                <a:cubicBezTo>
                  <a:pt x="642105" y="349027"/>
                  <a:pt x="252985" y="402741"/>
                  <a:pt x="154300" y="438343"/>
                </a:cubicBezTo>
                <a:cubicBezTo>
                  <a:pt x="55615" y="473945"/>
                  <a:pt x="57489" y="514543"/>
                  <a:pt x="34379" y="569507"/>
                </a:cubicBezTo>
                <a:cubicBezTo>
                  <a:pt x="11269" y="624471"/>
                  <a:pt x="-5595" y="804978"/>
                  <a:pt x="15641" y="768127"/>
                </a:cubicBezTo>
                <a:cubicBezTo>
                  <a:pt x="36877" y="731276"/>
                  <a:pt x="164293" y="443340"/>
                  <a:pt x="161795" y="348402"/>
                </a:cubicBezTo>
                <a:cubicBezTo>
                  <a:pt x="159297" y="253464"/>
                  <a:pt x="-11841" y="231604"/>
                  <a:pt x="651" y="198501"/>
                </a:cubicBezTo>
                <a:cubicBezTo>
                  <a:pt x="13143" y="165398"/>
                  <a:pt x="180533" y="181637"/>
                  <a:pt x="236746" y="149783"/>
                </a:cubicBezTo>
                <a:cubicBezTo>
                  <a:pt x="292959" y="117929"/>
                  <a:pt x="351670" y="19243"/>
                  <a:pt x="337929" y="7376"/>
                </a:cubicBezTo>
                <a:cubicBezTo>
                  <a:pt x="324188" y="-4491"/>
                  <a:pt x="181782" y="-8863"/>
                  <a:pt x="139310" y="485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6AD0A099-808D-72FC-20BC-2554C64526E2}"/>
              </a:ext>
            </a:extLst>
          </p:cNvPr>
          <p:cNvSpPr/>
          <p:nvPr/>
        </p:nvSpPr>
        <p:spPr>
          <a:xfrm>
            <a:off x="3548309" y="2888633"/>
            <a:ext cx="777121" cy="255567"/>
          </a:xfrm>
          <a:custGeom>
            <a:avLst/>
            <a:gdLst>
              <a:gd name="connsiteX0" fmla="*/ 109291 w 777121"/>
              <a:gd name="connsiteY0" fmla="*/ 248059 h 255567"/>
              <a:gd name="connsiteX1" fmla="*/ 612 w 777121"/>
              <a:gd name="connsiteY1" fmla="*/ 15711 h 255567"/>
              <a:gd name="connsiteX2" fmla="*/ 150514 w 777121"/>
              <a:gd name="connsiteY2" fmla="*/ 34449 h 255567"/>
              <a:gd name="connsiteX3" fmla="*/ 131776 w 777121"/>
              <a:gd name="connsiteY3" fmla="*/ 143128 h 255567"/>
              <a:gd name="connsiteX4" fmla="*/ 379114 w 777121"/>
              <a:gd name="connsiteY4" fmla="*/ 79419 h 255567"/>
              <a:gd name="connsiteX5" fmla="*/ 772606 w 777121"/>
              <a:gd name="connsiteY5" fmla="*/ 79419 h 255567"/>
              <a:gd name="connsiteX6" fmla="*/ 577734 w 777121"/>
              <a:gd name="connsiteY6" fmla="*/ 143128 h 255567"/>
              <a:gd name="connsiteX7" fmla="*/ 349134 w 777121"/>
              <a:gd name="connsiteY7" fmla="*/ 255554 h 255567"/>
              <a:gd name="connsiteX8" fmla="*/ 536511 w 777121"/>
              <a:gd name="connsiteY8" fmla="*/ 135633 h 255567"/>
              <a:gd name="connsiteX9" fmla="*/ 382861 w 777121"/>
              <a:gd name="connsiteY9" fmla="*/ 23206 h 255567"/>
              <a:gd name="connsiteX10" fmla="*/ 109291 w 777121"/>
              <a:gd name="connsiteY10" fmla="*/ 248059 h 25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7121" h="255567">
                <a:moveTo>
                  <a:pt x="109291" y="248059"/>
                </a:moveTo>
                <a:cubicBezTo>
                  <a:pt x="45583" y="246810"/>
                  <a:pt x="-6259" y="51313"/>
                  <a:pt x="612" y="15711"/>
                </a:cubicBezTo>
                <a:cubicBezTo>
                  <a:pt x="7482" y="-19891"/>
                  <a:pt x="128653" y="13213"/>
                  <a:pt x="150514" y="34449"/>
                </a:cubicBezTo>
                <a:cubicBezTo>
                  <a:pt x="172375" y="55685"/>
                  <a:pt x="93676" y="135633"/>
                  <a:pt x="131776" y="143128"/>
                </a:cubicBezTo>
                <a:cubicBezTo>
                  <a:pt x="169876" y="150623"/>
                  <a:pt x="272309" y="90037"/>
                  <a:pt x="379114" y="79419"/>
                </a:cubicBezTo>
                <a:cubicBezTo>
                  <a:pt x="485919" y="68801"/>
                  <a:pt x="739503" y="68801"/>
                  <a:pt x="772606" y="79419"/>
                </a:cubicBezTo>
                <a:cubicBezTo>
                  <a:pt x="805709" y="90037"/>
                  <a:pt x="648313" y="113772"/>
                  <a:pt x="577734" y="143128"/>
                </a:cubicBezTo>
                <a:cubicBezTo>
                  <a:pt x="507155" y="172484"/>
                  <a:pt x="356004" y="256803"/>
                  <a:pt x="349134" y="255554"/>
                </a:cubicBezTo>
                <a:cubicBezTo>
                  <a:pt x="342264" y="254305"/>
                  <a:pt x="530890" y="174358"/>
                  <a:pt x="536511" y="135633"/>
                </a:cubicBezTo>
                <a:cubicBezTo>
                  <a:pt x="542132" y="96908"/>
                  <a:pt x="457812" y="4468"/>
                  <a:pt x="382861" y="23206"/>
                </a:cubicBezTo>
                <a:cubicBezTo>
                  <a:pt x="307910" y="41944"/>
                  <a:pt x="172999" y="249308"/>
                  <a:pt x="109291" y="24805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3E9E5B32-CC76-5EC5-5AB9-3B421496CA15}"/>
              </a:ext>
            </a:extLst>
          </p:cNvPr>
          <p:cNvSpPr/>
          <p:nvPr/>
        </p:nvSpPr>
        <p:spPr>
          <a:xfrm>
            <a:off x="3945745" y="3507664"/>
            <a:ext cx="653162" cy="371529"/>
          </a:xfrm>
          <a:custGeom>
            <a:avLst/>
            <a:gdLst>
              <a:gd name="connsiteX0" fmla="*/ 30396 w 653162"/>
              <a:gd name="connsiteY0" fmla="*/ 153684 h 371529"/>
              <a:gd name="connsiteX1" fmla="*/ 97852 w 653162"/>
              <a:gd name="connsiteY1" fmla="*/ 179916 h 371529"/>
              <a:gd name="connsiteX2" fmla="*/ 573789 w 653162"/>
              <a:gd name="connsiteY2" fmla="*/ 179916 h 371529"/>
              <a:gd name="connsiteX3" fmla="*/ 393907 w 653162"/>
              <a:gd name="connsiteY3" fmla="*/ 34 h 371529"/>
              <a:gd name="connsiteX4" fmla="*/ 652488 w 653162"/>
              <a:gd name="connsiteY4" fmla="*/ 164926 h 371529"/>
              <a:gd name="connsiteX5" fmla="*/ 465111 w 653162"/>
              <a:gd name="connsiteY5" fmla="*/ 198654 h 371529"/>
              <a:gd name="connsiteX6" fmla="*/ 345189 w 653162"/>
              <a:gd name="connsiteY6" fmla="*/ 239877 h 371529"/>
              <a:gd name="connsiteX7" fmla="*/ 195288 w 653162"/>
              <a:gd name="connsiteY7" fmla="*/ 371041 h 371529"/>
              <a:gd name="connsiteX8" fmla="*/ 300219 w 653162"/>
              <a:gd name="connsiteY8" fmla="*/ 187411 h 371529"/>
              <a:gd name="connsiteX9" fmla="*/ 472606 w 653162"/>
              <a:gd name="connsiteY9" fmla="*/ 217392 h 371529"/>
              <a:gd name="connsiteX10" fmla="*/ 30396 w 653162"/>
              <a:gd name="connsiteY10" fmla="*/ 153684 h 37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162" h="371529">
                <a:moveTo>
                  <a:pt x="30396" y="153684"/>
                </a:moveTo>
                <a:cubicBezTo>
                  <a:pt x="-32063" y="147438"/>
                  <a:pt x="7287" y="175544"/>
                  <a:pt x="97852" y="179916"/>
                </a:cubicBezTo>
                <a:cubicBezTo>
                  <a:pt x="188417" y="184288"/>
                  <a:pt x="524447" y="209896"/>
                  <a:pt x="573789" y="179916"/>
                </a:cubicBezTo>
                <a:cubicBezTo>
                  <a:pt x="623131" y="149936"/>
                  <a:pt x="380791" y="2532"/>
                  <a:pt x="393907" y="34"/>
                </a:cubicBezTo>
                <a:cubicBezTo>
                  <a:pt x="407023" y="-2464"/>
                  <a:pt x="640621" y="131823"/>
                  <a:pt x="652488" y="164926"/>
                </a:cubicBezTo>
                <a:cubicBezTo>
                  <a:pt x="664355" y="198029"/>
                  <a:pt x="516328" y="186162"/>
                  <a:pt x="465111" y="198654"/>
                </a:cubicBezTo>
                <a:cubicBezTo>
                  <a:pt x="413895" y="211146"/>
                  <a:pt x="390160" y="211146"/>
                  <a:pt x="345189" y="239877"/>
                </a:cubicBezTo>
                <a:cubicBezTo>
                  <a:pt x="300219" y="268608"/>
                  <a:pt x="202783" y="379785"/>
                  <a:pt x="195288" y="371041"/>
                </a:cubicBezTo>
                <a:cubicBezTo>
                  <a:pt x="187793" y="362297"/>
                  <a:pt x="253999" y="213019"/>
                  <a:pt x="300219" y="187411"/>
                </a:cubicBezTo>
                <a:cubicBezTo>
                  <a:pt x="346439" y="161803"/>
                  <a:pt x="513204" y="219890"/>
                  <a:pt x="472606" y="217392"/>
                </a:cubicBezTo>
                <a:cubicBezTo>
                  <a:pt x="432008" y="214894"/>
                  <a:pt x="92855" y="159930"/>
                  <a:pt x="30396" y="15368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2D882F3-0CAA-A500-3E81-A23B0914F164}"/>
              </a:ext>
            </a:extLst>
          </p:cNvPr>
          <p:cNvSpPr/>
          <p:nvPr/>
        </p:nvSpPr>
        <p:spPr>
          <a:xfrm>
            <a:off x="7306310" y="3526697"/>
            <a:ext cx="1498725" cy="379448"/>
          </a:xfrm>
          <a:custGeom>
            <a:avLst/>
            <a:gdLst>
              <a:gd name="connsiteX0" fmla="*/ 192520 w 1498725"/>
              <a:gd name="connsiteY0" fmla="*/ 337018 h 379448"/>
              <a:gd name="connsiteX1" fmla="*/ 754651 w 1498725"/>
              <a:gd name="connsiteY1" fmla="*/ 112165 h 379448"/>
              <a:gd name="connsiteX2" fmla="*/ 683447 w 1498725"/>
              <a:gd name="connsiteY2" fmla="*/ 378241 h 379448"/>
              <a:gd name="connsiteX3" fmla="*/ 657215 w 1498725"/>
              <a:gd name="connsiteY3" fmla="*/ 209601 h 379448"/>
              <a:gd name="connsiteX4" fmla="*/ 1013231 w 1498725"/>
              <a:gd name="connsiteY4" fmla="*/ 183369 h 379448"/>
              <a:gd name="connsiteX5" fmla="*/ 1496664 w 1498725"/>
              <a:gd name="connsiteY5" fmla="*/ 202106 h 379448"/>
              <a:gd name="connsiteX6" fmla="*/ 1178123 w 1498725"/>
              <a:gd name="connsiteY6" fmla="*/ 112165 h 379448"/>
              <a:gd name="connsiteX7" fmla="*/ 949523 w 1498725"/>
              <a:gd name="connsiteY7" fmla="*/ 205854 h 379448"/>
              <a:gd name="connsiteX8" fmla="*/ 829601 w 1498725"/>
              <a:gd name="connsiteY8" fmla="*/ 112165 h 379448"/>
              <a:gd name="connsiteX9" fmla="*/ 795874 w 1498725"/>
              <a:gd name="connsiteY9" fmla="*/ 3487 h 379448"/>
              <a:gd name="connsiteX10" fmla="*/ 484828 w 1498725"/>
              <a:gd name="connsiteY10" fmla="*/ 250824 h 379448"/>
              <a:gd name="connsiteX11" fmla="*/ 353664 w 1498725"/>
              <a:gd name="connsiteY11" fmla="*/ 74690 h 379448"/>
              <a:gd name="connsiteX12" fmla="*/ 151297 w 1498725"/>
              <a:gd name="connsiteY12" fmla="*/ 247077 h 379448"/>
              <a:gd name="connsiteX13" fmla="*/ 421120 w 1498725"/>
              <a:gd name="connsiteY13" fmla="*/ 194611 h 379448"/>
              <a:gd name="connsiteX14" fmla="*/ 1395 w 1498725"/>
              <a:gd name="connsiteY14" fmla="*/ 205854 h 379448"/>
              <a:gd name="connsiteX15" fmla="*/ 282460 w 1498725"/>
              <a:gd name="connsiteY15" fmla="*/ 262067 h 379448"/>
              <a:gd name="connsiteX16" fmla="*/ 192520 w 1498725"/>
              <a:gd name="connsiteY16" fmla="*/ 337018 h 3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8725" h="379448">
                <a:moveTo>
                  <a:pt x="192520" y="337018"/>
                </a:moveTo>
                <a:cubicBezTo>
                  <a:pt x="271218" y="312034"/>
                  <a:pt x="672830" y="105294"/>
                  <a:pt x="754651" y="112165"/>
                </a:cubicBezTo>
                <a:cubicBezTo>
                  <a:pt x="836472" y="119035"/>
                  <a:pt x="699686" y="362002"/>
                  <a:pt x="683447" y="378241"/>
                </a:cubicBezTo>
                <a:cubicBezTo>
                  <a:pt x="667208" y="394480"/>
                  <a:pt x="602251" y="242080"/>
                  <a:pt x="657215" y="209601"/>
                </a:cubicBezTo>
                <a:cubicBezTo>
                  <a:pt x="712179" y="177122"/>
                  <a:pt x="873323" y="184618"/>
                  <a:pt x="1013231" y="183369"/>
                </a:cubicBezTo>
                <a:cubicBezTo>
                  <a:pt x="1153139" y="182120"/>
                  <a:pt x="1469182" y="213973"/>
                  <a:pt x="1496664" y="202106"/>
                </a:cubicBezTo>
                <a:cubicBezTo>
                  <a:pt x="1524146" y="190239"/>
                  <a:pt x="1269313" y="111540"/>
                  <a:pt x="1178123" y="112165"/>
                </a:cubicBezTo>
                <a:cubicBezTo>
                  <a:pt x="1086933" y="112790"/>
                  <a:pt x="1007610" y="205854"/>
                  <a:pt x="949523" y="205854"/>
                </a:cubicBezTo>
                <a:cubicBezTo>
                  <a:pt x="891436" y="205854"/>
                  <a:pt x="855209" y="145893"/>
                  <a:pt x="829601" y="112165"/>
                </a:cubicBezTo>
                <a:cubicBezTo>
                  <a:pt x="803993" y="78437"/>
                  <a:pt x="853336" y="-19623"/>
                  <a:pt x="795874" y="3487"/>
                </a:cubicBezTo>
                <a:cubicBezTo>
                  <a:pt x="738412" y="26597"/>
                  <a:pt x="558530" y="238957"/>
                  <a:pt x="484828" y="250824"/>
                </a:cubicBezTo>
                <a:cubicBezTo>
                  <a:pt x="411126" y="262691"/>
                  <a:pt x="409252" y="75314"/>
                  <a:pt x="353664" y="74690"/>
                </a:cubicBezTo>
                <a:cubicBezTo>
                  <a:pt x="298076" y="74066"/>
                  <a:pt x="140054" y="227090"/>
                  <a:pt x="151297" y="247077"/>
                </a:cubicBezTo>
                <a:cubicBezTo>
                  <a:pt x="162540" y="267064"/>
                  <a:pt x="446104" y="201481"/>
                  <a:pt x="421120" y="194611"/>
                </a:cubicBezTo>
                <a:cubicBezTo>
                  <a:pt x="396136" y="187741"/>
                  <a:pt x="24505" y="194611"/>
                  <a:pt x="1395" y="205854"/>
                </a:cubicBezTo>
                <a:cubicBezTo>
                  <a:pt x="-21715" y="217097"/>
                  <a:pt x="249357" y="241456"/>
                  <a:pt x="282460" y="262067"/>
                </a:cubicBezTo>
                <a:cubicBezTo>
                  <a:pt x="315563" y="282678"/>
                  <a:pt x="113822" y="362002"/>
                  <a:pt x="192520" y="33701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4B91A73-95F0-68F7-43D0-F92C397B621F}"/>
              </a:ext>
            </a:extLst>
          </p:cNvPr>
          <p:cNvSpPr/>
          <p:nvPr/>
        </p:nvSpPr>
        <p:spPr>
          <a:xfrm>
            <a:off x="6541709" y="4259536"/>
            <a:ext cx="309085" cy="847982"/>
          </a:xfrm>
          <a:custGeom>
            <a:avLst/>
            <a:gdLst>
              <a:gd name="connsiteX0" fmla="*/ 308796 w 309085"/>
              <a:gd name="connsiteY0" fmla="*/ 5166 h 847982"/>
              <a:gd name="connsiteX1" fmla="*/ 155147 w 309085"/>
              <a:gd name="connsiteY1" fmla="*/ 499841 h 847982"/>
              <a:gd name="connsiteX2" fmla="*/ 185127 w 309085"/>
              <a:gd name="connsiteY2" fmla="*/ 398657 h 847982"/>
              <a:gd name="connsiteX3" fmla="*/ 8993 w 309085"/>
              <a:gd name="connsiteY3" fmla="*/ 840867 h 847982"/>
              <a:gd name="connsiteX4" fmla="*/ 35225 w 309085"/>
              <a:gd name="connsiteY4" fmla="*/ 638500 h 847982"/>
              <a:gd name="connsiteX5" fmla="*/ 117671 w 309085"/>
              <a:gd name="connsiteY5" fmla="*/ 207533 h 847982"/>
              <a:gd name="connsiteX6" fmla="*/ 110176 w 309085"/>
              <a:gd name="connsiteY6" fmla="*/ 237513 h 847982"/>
              <a:gd name="connsiteX7" fmla="*/ 308796 w 309085"/>
              <a:gd name="connsiteY7" fmla="*/ 5166 h 84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085" h="847982">
                <a:moveTo>
                  <a:pt x="308796" y="5166"/>
                </a:moveTo>
                <a:cubicBezTo>
                  <a:pt x="316291" y="48887"/>
                  <a:pt x="175758" y="434259"/>
                  <a:pt x="155147" y="499841"/>
                </a:cubicBezTo>
                <a:cubicBezTo>
                  <a:pt x="134535" y="565423"/>
                  <a:pt x="209486" y="341819"/>
                  <a:pt x="185127" y="398657"/>
                </a:cubicBezTo>
                <a:cubicBezTo>
                  <a:pt x="160768" y="455495"/>
                  <a:pt x="33977" y="800893"/>
                  <a:pt x="8993" y="840867"/>
                </a:cubicBezTo>
                <a:cubicBezTo>
                  <a:pt x="-15991" y="880841"/>
                  <a:pt x="17112" y="744056"/>
                  <a:pt x="35225" y="638500"/>
                </a:cubicBezTo>
                <a:cubicBezTo>
                  <a:pt x="53338" y="532944"/>
                  <a:pt x="105179" y="274364"/>
                  <a:pt x="117671" y="207533"/>
                </a:cubicBezTo>
                <a:cubicBezTo>
                  <a:pt x="130163" y="140702"/>
                  <a:pt x="84568" y="266244"/>
                  <a:pt x="110176" y="237513"/>
                </a:cubicBezTo>
                <a:cubicBezTo>
                  <a:pt x="135784" y="208782"/>
                  <a:pt x="301301" y="-38555"/>
                  <a:pt x="308796" y="51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EF04722-9E4D-BCDF-7A6C-3422C1656F8C}"/>
              </a:ext>
            </a:extLst>
          </p:cNvPr>
          <p:cNvSpPr/>
          <p:nvPr/>
        </p:nvSpPr>
        <p:spPr>
          <a:xfrm>
            <a:off x="3808117" y="1661008"/>
            <a:ext cx="893384" cy="138713"/>
          </a:xfrm>
          <a:custGeom>
            <a:avLst/>
            <a:gdLst>
              <a:gd name="connsiteX0" fmla="*/ 3132 w 893384"/>
              <a:gd name="connsiteY0" fmla="*/ 137812 h 138713"/>
              <a:gd name="connsiteX1" fmla="*/ 850076 w 893384"/>
              <a:gd name="connsiteY1" fmla="*/ 77851 h 138713"/>
              <a:gd name="connsiteX2" fmla="*/ 737650 w 893384"/>
              <a:gd name="connsiteY2" fmla="*/ 70356 h 138713"/>
              <a:gd name="connsiteX3" fmla="*/ 456585 w 893384"/>
              <a:gd name="connsiteY3" fmla="*/ 2900 h 138713"/>
              <a:gd name="connsiteX4" fmla="*/ 557768 w 893384"/>
              <a:gd name="connsiteY4" fmla="*/ 25385 h 138713"/>
              <a:gd name="connsiteX5" fmla="*/ 3132 w 893384"/>
              <a:gd name="connsiteY5" fmla="*/ 137812 h 13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84" h="138713">
                <a:moveTo>
                  <a:pt x="3132" y="137812"/>
                </a:moveTo>
                <a:cubicBezTo>
                  <a:pt x="51850" y="146556"/>
                  <a:pt x="727656" y="89094"/>
                  <a:pt x="850076" y="77851"/>
                </a:cubicBezTo>
                <a:cubicBezTo>
                  <a:pt x="972496" y="66608"/>
                  <a:pt x="803232" y="82848"/>
                  <a:pt x="737650" y="70356"/>
                </a:cubicBezTo>
                <a:cubicBezTo>
                  <a:pt x="672068" y="57864"/>
                  <a:pt x="486565" y="10395"/>
                  <a:pt x="456585" y="2900"/>
                </a:cubicBezTo>
                <a:cubicBezTo>
                  <a:pt x="426605" y="-4595"/>
                  <a:pt x="626473" y="2275"/>
                  <a:pt x="557768" y="25385"/>
                </a:cubicBezTo>
                <a:cubicBezTo>
                  <a:pt x="489063" y="48495"/>
                  <a:pt x="-45586" y="129068"/>
                  <a:pt x="3132" y="1378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F0BE9A5-36F9-32CB-7BCD-1B5FE845D170}"/>
              </a:ext>
            </a:extLst>
          </p:cNvPr>
          <p:cNvSpPr/>
          <p:nvPr/>
        </p:nvSpPr>
        <p:spPr>
          <a:xfrm>
            <a:off x="8143186" y="1683852"/>
            <a:ext cx="955960" cy="775027"/>
          </a:xfrm>
          <a:custGeom>
            <a:avLst/>
            <a:gdLst>
              <a:gd name="connsiteX0" fmla="*/ 270044 w 955960"/>
              <a:gd name="connsiteY0" fmla="*/ 167433 h 775027"/>
              <a:gd name="connsiteX1" fmla="*/ 374975 w 955960"/>
              <a:gd name="connsiteY1" fmla="*/ 272364 h 775027"/>
              <a:gd name="connsiteX2" fmla="*/ 195093 w 955960"/>
              <a:gd name="connsiteY2" fmla="*/ 373548 h 775027"/>
              <a:gd name="connsiteX3" fmla="*/ 333752 w 955960"/>
              <a:gd name="connsiteY3" fmla="*/ 358558 h 775027"/>
              <a:gd name="connsiteX4" fmla="*/ 112647 w 955960"/>
              <a:gd name="connsiteY4" fmla="*/ 482227 h 775027"/>
              <a:gd name="connsiteX5" fmla="*/ 221 w 955960"/>
              <a:gd name="connsiteY5" fmla="*/ 774535 h 775027"/>
              <a:gd name="connsiteX6" fmla="*/ 138880 w 955960"/>
              <a:gd name="connsiteY6" fmla="*/ 545935 h 775027"/>
              <a:gd name="connsiteX7" fmla="*/ 656040 w 955960"/>
              <a:gd name="connsiteY7" fmla="*/ 321082 h 775027"/>
              <a:gd name="connsiteX8" fmla="*/ 603575 w 955960"/>
              <a:gd name="connsiteY8" fmla="*/ 268617 h 775027"/>
              <a:gd name="connsiteX9" fmla="*/ 955844 w 955960"/>
              <a:gd name="connsiteY9" fmla="*/ 2541 h 775027"/>
              <a:gd name="connsiteX10" fmla="*/ 641050 w 955960"/>
              <a:gd name="connsiteY10" fmla="*/ 144948 h 775027"/>
              <a:gd name="connsiteX11" fmla="*/ 513634 w 955960"/>
              <a:gd name="connsiteY11" fmla="*/ 321082 h 775027"/>
              <a:gd name="connsiteX12" fmla="*/ 116394 w 955960"/>
              <a:gd name="connsiteY12" fmla="*/ 545935 h 775027"/>
              <a:gd name="connsiteX13" fmla="*/ 315014 w 955960"/>
              <a:gd name="connsiteY13" fmla="*/ 343568 h 775027"/>
              <a:gd name="connsiteX14" fmla="*/ 408703 w 955960"/>
              <a:gd name="connsiteY14" fmla="*/ 287355 h 775027"/>
              <a:gd name="connsiteX15" fmla="*/ 270044 w 955960"/>
              <a:gd name="connsiteY15" fmla="*/ 167433 h 77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5960" h="775027">
                <a:moveTo>
                  <a:pt x="270044" y="167433"/>
                </a:moveTo>
                <a:cubicBezTo>
                  <a:pt x="264423" y="164935"/>
                  <a:pt x="387467" y="238012"/>
                  <a:pt x="374975" y="272364"/>
                </a:cubicBezTo>
                <a:cubicBezTo>
                  <a:pt x="362483" y="306717"/>
                  <a:pt x="201963" y="359182"/>
                  <a:pt x="195093" y="373548"/>
                </a:cubicBezTo>
                <a:cubicBezTo>
                  <a:pt x="188223" y="387914"/>
                  <a:pt x="347493" y="340445"/>
                  <a:pt x="333752" y="358558"/>
                </a:cubicBezTo>
                <a:cubicBezTo>
                  <a:pt x="320011" y="376671"/>
                  <a:pt x="168235" y="412898"/>
                  <a:pt x="112647" y="482227"/>
                </a:cubicBezTo>
                <a:cubicBezTo>
                  <a:pt x="57059" y="551556"/>
                  <a:pt x="-4151" y="763917"/>
                  <a:pt x="221" y="774535"/>
                </a:cubicBezTo>
                <a:cubicBezTo>
                  <a:pt x="4593" y="785153"/>
                  <a:pt x="29577" y="621510"/>
                  <a:pt x="138880" y="545935"/>
                </a:cubicBezTo>
                <a:cubicBezTo>
                  <a:pt x="248183" y="470360"/>
                  <a:pt x="578591" y="367302"/>
                  <a:pt x="656040" y="321082"/>
                </a:cubicBezTo>
                <a:cubicBezTo>
                  <a:pt x="733489" y="274862"/>
                  <a:pt x="553608" y="321707"/>
                  <a:pt x="603575" y="268617"/>
                </a:cubicBezTo>
                <a:cubicBezTo>
                  <a:pt x="653542" y="215527"/>
                  <a:pt x="949598" y="23152"/>
                  <a:pt x="955844" y="2541"/>
                </a:cubicBezTo>
                <a:cubicBezTo>
                  <a:pt x="962090" y="-18071"/>
                  <a:pt x="714752" y="91858"/>
                  <a:pt x="641050" y="144948"/>
                </a:cubicBezTo>
                <a:cubicBezTo>
                  <a:pt x="567348" y="198038"/>
                  <a:pt x="601077" y="254251"/>
                  <a:pt x="513634" y="321082"/>
                </a:cubicBezTo>
                <a:cubicBezTo>
                  <a:pt x="426191" y="387913"/>
                  <a:pt x="149497" y="542187"/>
                  <a:pt x="116394" y="545935"/>
                </a:cubicBezTo>
                <a:cubicBezTo>
                  <a:pt x="83291" y="549683"/>
                  <a:pt x="266296" y="386665"/>
                  <a:pt x="315014" y="343568"/>
                </a:cubicBezTo>
                <a:cubicBezTo>
                  <a:pt x="363732" y="300471"/>
                  <a:pt x="414324" y="315462"/>
                  <a:pt x="408703" y="287355"/>
                </a:cubicBezTo>
                <a:cubicBezTo>
                  <a:pt x="403082" y="259248"/>
                  <a:pt x="275665" y="169931"/>
                  <a:pt x="270044" y="16743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C00C3A33-B3C2-CAE8-A49F-37DB1F0D14C3}"/>
              </a:ext>
            </a:extLst>
          </p:cNvPr>
          <p:cNvSpPr/>
          <p:nvPr/>
        </p:nvSpPr>
        <p:spPr>
          <a:xfrm>
            <a:off x="6523063" y="1523291"/>
            <a:ext cx="468389" cy="1263738"/>
          </a:xfrm>
          <a:custGeom>
            <a:avLst/>
            <a:gdLst>
              <a:gd name="connsiteX0" fmla="*/ 1406 w 468389"/>
              <a:gd name="connsiteY0" fmla="*/ 5706 h 1263738"/>
              <a:gd name="connsiteX1" fmla="*/ 323694 w 468389"/>
              <a:gd name="connsiteY1" fmla="*/ 702748 h 1263738"/>
              <a:gd name="connsiteX2" fmla="*/ 316199 w 468389"/>
              <a:gd name="connsiteY2" fmla="*/ 646535 h 1263738"/>
              <a:gd name="connsiteX3" fmla="*/ 417383 w 468389"/>
              <a:gd name="connsiteY3" fmla="*/ 912611 h 1263738"/>
              <a:gd name="connsiteX4" fmla="*/ 394898 w 468389"/>
              <a:gd name="connsiteY4" fmla="*/ 878883 h 1263738"/>
              <a:gd name="connsiteX5" fmla="*/ 454858 w 468389"/>
              <a:gd name="connsiteY5" fmla="*/ 1257384 h 1263738"/>
              <a:gd name="connsiteX6" fmla="*/ 439868 w 468389"/>
              <a:gd name="connsiteY6" fmla="*/ 1051270 h 1263738"/>
              <a:gd name="connsiteX7" fmla="*/ 166298 w 468389"/>
              <a:gd name="connsiteY7" fmla="*/ 260539 h 1263738"/>
              <a:gd name="connsiteX8" fmla="*/ 203773 w 468389"/>
              <a:gd name="connsiteY8" fmla="*/ 365470 h 1263738"/>
              <a:gd name="connsiteX9" fmla="*/ 1406 w 468389"/>
              <a:gd name="connsiteY9" fmla="*/ 5706 h 12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389" h="1263738">
                <a:moveTo>
                  <a:pt x="1406" y="5706"/>
                </a:moveTo>
                <a:cubicBezTo>
                  <a:pt x="21393" y="61919"/>
                  <a:pt x="271229" y="595943"/>
                  <a:pt x="323694" y="702748"/>
                </a:cubicBezTo>
                <a:cubicBezTo>
                  <a:pt x="376159" y="809553"/>
                  <a:pt x="300584" y="611558"/>
                  <a:pt x="316199" y="646535"/>
                </a:cubicBezTo>
                <a:cubicBezTo>
                  <a:pt x="331814" y="681512"/>
                  <a:pt x="404267" y="873886"/>
                  <a:pt x="417383" y="912611"/>
                </a:cubicBezTo>
                <a:cubicBezTo>
                  <a:pt x="430499" y="951336"/>
                  <a:pt x="388652" y="821421"/>
                  <a:pt x="394898" y="878883"/>
                </a:cubicBezTo>
                <a:cubicBezTo>
                  <a:pt x="401144" y="936345"/>
                  <a:pt x="447363" y="1228653"/>
                  <a:pt x="454858" y="1257384"/>
                </a:cubicBezTo>
                <a:cubicBezTo>
                  <a:pt x="462353" y="1286115"/>
                  <a:pt x="487961" y="1217411"/>
                  <a:pt x="439868" y="1051270"/>
                </a:cubicBezTo>
                <a:cubicBezTo>
                  <a:pt x="391775" y="885129"/>
                  <a:pt x="205647" y="374839"/>
                  <a:pt x="166298" y="260539"/>
                </a:cubicBezTo>
                <a:cubicBezTo>
                  <a:pt x="126949" y="146239"/>
                  <a:pt x="226883" y="404819"/>
                  <a:pt x="203773" y="365470"/>
                </a:cubicBezTo>
                <a:cubicBezTo>
                  <a:pt x="180663" y="326121"/>
                  <a:pt x="-18581" y="-50507"/>
                  <a:pt x="1406" y="57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04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北野武映画断片観賞のススメ｜つのだ ふむ">
            <a:extLst>
              <a:ext uri="{FF2B5EF4-FFF2-40B4-BE49-F238E27FC236}">
                <a16:creationId xmlns:a16="http://schemas.microsoft.com/office/drawing/2014/main" id="{377CF9C3-379E-B7D4-01CB-7653EA2E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北野武映画断片観賞のススメ｜つのだ ふむ">
            <a:extLst>
              <a:ext uri="{FF2B5EF4-FFF2-40B4-BE49-F238E27FC236}">
                <a16:creationId xmlns:a16="http://schemas.microsoft.com/office/drawing/2014/main" id="{377CF9C3-379E-B7D4-01CB-7653EA2E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0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3</Words>
  <Application>Microsoft Macintosh PowerPoint</Application>
  <PresentationFormat>ワイド画面</PresentationFormat>
  <Paragraphs>3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6</cp:revision>
  <dcterms:created xsi:type="dcterms:W3CDTF">2023-11-09T11:05:39Z</dcterms:created>
  <dcterms:modified xsi:type="dcterms:W3CDTF">2023-11-12T06:03:38Z</dcterms:modified>
</cp:coreProperties>
</file>